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3" r:id="rId5"/>
  </p:sldMasterIdLst>
  <p:notesMasterIdLst>
    <p:notesMasterId r:id="rId16"/>
  </p:notesMasterIdLst>
  <p:sldIdLst>
    <p:sldId id="2146846531" r:id="rId6"/>
    <p:sldId id="2146846652" r:id="rId7"/>
    <p:sldId id="2146846590" r:id="rId8"/>
    <p:sldId id="2146846566" r:id="rId9"/>
    <p:sldId id="2146846670" r:id="rId10"/>
    <p:sldId id="2146846293" r:id="rId11"/>
    <p:sldId id="2146846297" r:id="rId12"/>
    <p:sldId id="2146846698" r:id="rId13"/>
    <p:sldId id="2146846686" r:id="rId14"/>
    <p:sldId id="2146846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85A107-2D3E-7AFE-0528-70F5B03A336C}" name="Marianne Vita" initials="MV" userId="S::mariannev@thevab.com::35b1102d-d340-4a85-a709-12ee727aa48b" providerId="AD"/>
  <p188:author id="{ADFDB50D-4420-E77A-F65C-B24E2228750F}" name="Kaileen Cain" initials="KC" userId="S::kaileenc@thevab.com::21167d2d-fdf2-4320-ae3a-272888c89590" providerId="AD"/>
  <p188:author id="{6644001F-98D2-AF68-925B-F4D39E797894}" name="Jason Wiese" initials="J" userId="S::jasonw@thevab.com::4bff8d5b-7de6-4655-b397-69b0afc81113" providerId="AD"/>
  <p188:author id="{41E8424B-45FD-3ECB-0948-723F916FFB79}" name="Danielle Delauro" initials="DD" userId="S::danielled@thevab.com::79c3a64d-209a-45df-902b-7cba6cccfd68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ED3C8D"/>
    <a:srgbClr val="ACBDCE"/>
    <a:srgbClr val="00BFF2"/>
    <a:srgbClr val="4EBEA4"/>
    <a:srgbClr val="1F1A62"/>
    <a:srgbClr val="E2E8F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73E131-B805-4E3A-93C2-EE5F4A5A7660}" v="4" dt="2024-08-06T01:18:44.381"/>
    <p1510:client id="{AD5B6ADD-34BB-4F9A-B3C3-10E5F6EBE9C1}" v="5" dt="2024-08-05T18:41:30.0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olina Guillen" userId="c1c08796-a0be-47c6-af52-5d31fd96ec50" providerId="ADAL" clId="{EF1788C8-46D4-4619-8BE7-EB6FD23FC948}"/>
    <pc:docChg chg="undo custSel delSld modSld">
      <pc:chgData name="Karolina Guillen" userId="c1c08796-a0be-47c6-af52-5d31fd96ec50" providerId="ADAL" clId="{EF1788C8-46D4-4619-8BE7-EB6FD23FC948}" dt="2024-07-31T13:56:03.415" v="1101" actId="20577"/>
      <pc:docMkLst>
        <pc:docMk/>
      </pc:docMkLst>
      <pc:sldChg chg="addSp delSp modSp mod">
        <pc:chgData name="Karolina Guillen" userId="c1c08796-a0be-47c6-af52-5d31fd96ec50" providerId="ADAL" clId="{EF1788C8-46D4-4619-8BE7-EB6FD23FC948}" dt="2024-07-30T18:33:58.816" v="1100" actId="1076"/>
        <pc:sldMkLst>
          <pc:docMk/>
          <pc:sldMk cId="907101350" sldId="2146846178"/>
        </pc:sldMkLst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2" creationId="{5ABE9FE3-681C-0070-8412-6EE03AF2CED4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" creationId="{ECB516C0-7D65-34D0-5890-11428DBF3A1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" creationId="{DE319AA8-B298-6972-4602-CAEF2C3696FF}"/>
          </ac:spMkLst>
        </pc:spChg>
        <pc:spChg chg="del">
          <ac:chgData name="Karolina Guillen" userId="c1c08796-a0be-47c6-af52-5d31fd96ec50" providerId="ADAL" clId="{EF1788C8-46D4-4619-8BE7-EB6FD23FC948}" dt="2024-07-30T17:03:59.867" v="919" actId="478"/>
          <ac:spMkLst>
            <pc:docMk/>
            <pc:sldMk cId="907101350" sldId="2146846178"/>
            <ac:spMk id="8" creationId="{45A3AB87-1E4A-A5E7-08D2-0EA1ABFB2192}"/>
          </ac:spMkLst>
        </pc:spChg>
        <pc:spChg chg="mod">
          <ac:chgData name="Karolina Guillen" userId="c1c08796-a0be-47c6-af52-5d31fd96ec50" providerId="ADAL" clId="{EF1788C8-46D4-4619-8BE7-EB6FD23FC948}" dt="2024-07-30T18:17:30.648" v="1090" actId="20577"/>
          <ac:spMkLst>
            <pc:docMk/>
            <pc:sldMk cId="907101350" sldId="2146846178"/>
            <ac:spMk id="9" creationId="{A389EC41-F58A-CEEC-AC7C-548AAE3177D0}"/>
          </ac:spMkLst>
        </pc:spChg>
        <pc:spChg chg="mod">
          <ac:chgData name="Karolina Guillen" userId="c1c08796-a0be-47c6-af52-5d31fd96ec50" providerId="ADAL" clId="{EF1788C8-46D4-4619-8BE7-EB6FD23FC948}" dt="2024-07-30T18:21:20.616" v="1095" actId="20577"/>
          <ac:spMkLst>
            <pc:docMk/>
            <pc:sldMk cId="907101350" sldId="2146846178"/>
            <ac:spMk id="10" creationId="{B5CF6F72-4FF6-7F29-2D18-01547A664CA9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3" creationId="{308D6A35-20F8-8900-3AB6-DEF82F5BAA59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5" creationId="{D4D919FB-8F47-0EAC-E4CB-F610188360A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6" creationId="{EF6D78AD-B455-52A2-AB7C-177AAA2AB251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7" creationId="{C63A7B5D-A43D-714B-4861-F8FB47FE5E95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1" creationId="{8155006E-16DB-8F60-AB5C-E79B6FB8FA74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2" creationId="{6ECA32A4-F158-63B7-5B2D-2916183E829A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3" creationId="{CBEDC305-F232-837F-95D2-C4A0700E1BC7}"/>
          </ac:spMkLst>
        </pc:spChg>
        <pc:spChg chg="mod topLvl">
          <ac:chgData name="Karolina Guillen" userId="c1c08796-a0be-47c6-af52-5d31fd96ec50" providerId="ADAL" clId="{EF1788C8-46D4-4619-8BE7-EB6FD23FC948}" dt="2024-07-30T18:16:26.577" v="983" actId="20577"/>
          <ac:spMkLst>
            <pc:docMk/>
            <pc:sldMk cId="907101350" sldId="2146846178"/>
            <ac:spMk id="25" creationId="{A0ED79C0-689D-B348-437B-BC9982E96CCA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26" creationId="{6C120BDF-8052-9629-98E6-CC57B5C1C61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27" creationId="{0DCE39BF-3878-9937-0640-390A6B78826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2" creationId="{992E349A-067E-E3D7-FC22-53EA7A0648CF}"/>
          </ac:spMkLst>
        </pc:spChg>
        <pc:spChg chg="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33" creationId="{C76FF973-1257-5910-9EE8-DB7E928D2659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4" creationId="{0784D591-35E3-A21E-1413-DC13529DCB4E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6" creationId="{B31CA5CD-3EAE-0AEB-FDFC-ECCC6FC9D9FD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37" creationId="{DB9426CC-EF7C-7D5C-0391-D2B0972CBC72}"/>
          </ac:spMkLst>
        </pc:spChg>
        <pc:spChg chg="mod topLvl">
          <ac:chgData name="Karolina Guillen" userId="c1c08796-a0be-47c6-af52-5d31fd96ec50" providerId="ADAL" clId="{EF1788C8-46D4-4619-8BE7-EB6FD23FC948}" dt="2024-07-30T18:21:38.477" v="1098" actId="20577"/>
          <ac:spMkLst>
            <pc:docMk/>
            <pc:sldMk cId="907101350" sldId="2146846178"/>
            <ac:spMk id="38" creationId="{B8A34510-B533-1BB1-4848-A3104BA1C496}"/>
          </ac:spMkLst>
        </pc:spChg>
        <pc:spChg chg="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39" creationId="{E8BC5C18-C945-004A-DADE-35B61C46A6F3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1" creationId="{F8889718-E3FD-664B-26A0-33E539762FB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42" creationId="{66A44F74-4C29-21D2-4C2A-50B61F9F754C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46" creationId="{15FDAC26-D4F0-302D-1E48-0E2998A617C8}"/>
          </ac:spMkLst>
        </pc:spChg>
        <pc:spChg chg="add mod topLvl">
          <ac:chgData name="Karolina Guillen" userId="c1c08796-a0be-47c6-af52-5d31fd96ec50" providerId="ADAL" clId="{EF1788C8-46D4-4619-8BE7-EB6FD23FC948}" dt="2024-07-30T18:16:28.795" v="984" actId="20577"/>
          <ac:spMkLst>
            <pc:docMk/>
            <pc:sldMk cId="907101350" sldId="2146846178"/>
            <ac:spMk id="47" creationId="{F476DABE-926A-8381-4C4E-CBF0E9BE1BB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48" creationId="{3A79A9F8-966A-4A05-3CC7-97A137E8C64C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49" creationId="{8BC1B98B-0BE5-FCA2-098B-FD656E50A809}"/>
          </ac:spMkLst>
        </pc:spChg>
        <pc:spChg chg="add mod topLvl">
          <ac:chgData name="Karolina Guillen" userId="c1c08796-a0be-47c6-af52-5d31fd96ec50" providerId="ADAL" clId="{EF1788C8-46D4-4619-8BE7-EB6FD23FC948}" dt="2024-07-30T16:57:22.823" v="636" actId="20577"/>
          <ac:spMkLst>
            <pc:docMk/>
            <pc:sldMk cId="907101350" sldId="2146846178"/>
            <ac:spMk id="50" creationId="{CE701E43-7635-8CC6-89F7-6041241C718C}"/>
          </ac:spMkLst>
        </pc:spChg>
        <pc:spChg chg="add mod topLvl">
          <ac:chgData name="Karolina Guillen" userId="c1c08796-a0be-47c6-af52-5d31fd96ec50" providerId="ADAL" clId="{EF1788C8-46D4-4619-8BE7-EB6FD23FC948}" dt="2024-07-30T17:00:12.132" v="745"/>
          <ac:spMkLst>
            <pc:docMk/>
            <pc:sldMk cId="907101350" sldId="2146846178"/>
            <ac:spMk id="51" creationId="{F9F88A89-D1A6-24AD-3F50-AAFB56ED460C}"/>
          </ac:spMkLst>
        </pc:spChg>
        <pc:spChg chg="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52" creationId="{76564BA3-272B-4278-2888-EF2128A5B7B4}"/>
          </ac:spMkLst>
        </pc:spChg>
        <pc:spChg chg="mod topLvl">
          <ac:chgData name="Karolina Guillen" userId="c1c08796-a0be-47c6-af52-5d31fd96ec50" providerId="ADAL" clId="{EF1788C8-46D4-4619-8BE7-EB6FD23FC948}" dt="2024-07-30T16:55:24.107" v="485" actId="20577"/>
          <ac:spMkLst>
            <pc:docMk/>
            <pc:sldMk cId="907101350" sldId="2146846178"/>
            <ac:spMk id="53" creationId="{9E609351-64F5-D216-1E73-37E0DCA6FED7}"/>
          </ac:spMkLst>
        </pc:spChg>
        <pc:spChg chg="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54" creationId="{1F80C8E2-7544-2B09-84F2-B1A5CEE4F3B2}"/>
          </ac:spMkLst>
        </pc:spChg>
        <pc:spChg chg="mod topLvl">
          <ac:chgData name="Karolina Guillen" userId="c1c08796-a0be-47c6-af52-5d31fd96ec50" providerId="ADAL" clId="{EF1788C8-46D4-4619-8BE7-EB6FD23FC948}" dt="2024-07-30T16:55:10.518" v="457" actId="20577"/>
          <ac:spMkLst>
            <pc:docMk/>
            <pc:sldMk cId="907101350" sldId="2146846178"/>
            <ac:spMk id="55" creationId="{4EC14CE8-2B69-EC7C-4AE5-56C22B8A40C6}"/>
          </ac:spMkLst>
        </pc:spChg>
        <pc:spChg chg="mod topLvl">
          <ac:chgData name="Karolina Guillen" userId="c1c08796-a0be-47c6-af52-5d31fd96ec50" providerId="ADAL" clId="{EF1788C8-46D4-4619-8BE7-EB6FD23FC948}" dt="2024-07-30T16:55:27.610" v="488" actId="20577"/>
          <ac:spMkLst>
            <pc:docMk/>
            <pc:sldMk cId="907101350" sldId="2146846178"/>
            <ac:spMk id="56" creationId="{265CF479-3226-9580-FA07-3A57867073B3}"/>
          </ac:spMkLst>
        </pc:spChg>
        <pc:spChg chg="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57" creationId="{5314C194-87DF-0B28-29CC-9AA1B1E34C83}"/>
          </ac:spMkLst>
        </pc:spChg>
        <pc:spChg chg="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58" creationId="{88FE5448-B593-372D-5F1A-C4ACF17F2252}"/>
          </ac:spMkLst>
        </pc:spChg>
        <pc:spChg chg="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59" creationId="{8320EAD5-C9F3-9D14-9155-9B14017856EE}"/>
          </ac:spMkLst>
        </pc:spChg>
        <pc:spChg chg="add mod topLvl">
          <ac:chgData name="Karolina Guillen" userId="c1c08796-a0be-47c6-af52-5d31fd96ec50" providerId="ADAL" clId="{EF1788C8-46D4-4619-8BE7-EB6FD23FC948}" dt="2024-07-30T16:57:25.399" v="639" actId="20577"/>
          <ac:spMkLst>
            <pc:docMk/>
            <pc:sldMk cId="907101350" sldId="2146846178"/>
            <ac:spMk id="61" creationId="{C29F1330-0B19-84BC-BA75-2939127BB615}"/>
          </ac:spMkLst>
        </pc:spChg>
        <pc:spChg chg="add del mod topLvl">
          <ac:chgData name="Karolina Guillen" userId="c1c08796-a0be-47c6-af52-5d31fd96ec50" providerId="ADAL" clId="{EF1788C8-46D4-4619-8BE7-EB6FD23FC948}" dt="2024-07-30T16:58:12.460" v="704" actId="478"/>
          <ac:spMkLst>
            <pc:docMk/>
            <pc:sldMk cId="907101350" sldId="2146846178"/>
            <ac:spMk id="62" creationId="{FB96571B-A5EA-A252-84AB-5FDA2AF4CBB6}"/>
          </ac:spMkLst>
        </pc:spChg>
        <pc:spChg chg="add 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63" creationId="{790BF0C8-066F-A723-84EE-5DE213D16A47}"/>
          </ac:spMkLst>
        </pc:spChg>
        <pc:spChg chg="add del mod topLvl">
          <ac:chgData name="Karolina Guillen" userId="c1c08796-a0be-47c6-af52-5d31fd96ec50" providerId="ADAL" clId="{EF1788C8-46D4-4619-8BE7-EB6FD23FC948}" dt="2024-07-30T16:58:42.207" v="714" actId="478"/>
          <ac:spMkLst>
            <pc:docMk/>
            <pc:sldMk cId="907101350" sldId="2146846178"/>
            <ac:spMk id="1024" creationId="{8FDEAB91-9216-A87C-CD0C-4F70D678618F}"/>
          </ac:spMkLst>
        </pc:spChg>
        <pc:spChg chg="add 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25" creationId="{B0B4254E-4DD0-A979-0E76-287EC6215205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27" creationId="{7476286E-FFF4-9926-6289-601B1E682C17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29" creationId="{71BF4694-5895-4ADF-AD3C-A42FB650D3AC}"/>
          </ac:spMkLst>
        </pc:spChg>
        <pc:spChg chg="add mod topLvl">
          <ac:chgData name="Karolina Guillen" userId="c1c08796-a0be-47c6-af52-5d31fd96ec50" providerId="ADAL" clId="{EF1788C8-46D4-4619-8BE7-EB6FD23FC948}" dt="2024-07-30T18:33:58.816" v="1100" actId="1076"/>
          <ac:spMkLst>
            <pc:docMk/>
            <pc:sldMk cId="907101350" sldId="2146846178"/>
            <ac:spMk id="1030" creationId="{BED9E7EF-1E10-E4EE-255B-13372ABD5694}"/>
          </ac:spMkLst>
        </pc:spChg>
        <pc:spChg chg="add mod topLvl">
          <ac:chgData name="Karolina Guillen" userId="c1c08796-a0be-47c6-af52-5d31fd96ec50" providerId="ADAL" clId="{EF1788C8-46D4-4619-8BE7-EB6FD23FC948}" dt="2024-07-30T18:16:30.972" v="985" actId="20577"/>
          <ac:spMkLst>
            <pc:docMk/>
            <pc:sldMk cId="907101350" sldId="2146846178"/>
            <ac:spMk id="1031" creationId="{2B60202A-2B2F-3513-76C2-F38415B7C489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32" creationId="{7D777D31-ACBA-8A66-31B9-45282965FABF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1033" creationId="{666A3E80-5E79-BAE2-3E8B-302ADE38A9DA}"/>
          </ac:spMkLst>
        </pc:spChg>
        <pc:spChg chg="add mod topLvl">
          <ac:chgData name="Karolina Guillen" userId="c1c08796-a0be-47c6-af52-5d31fd96ec50" providerId="ADAL" clId="{EF1788C8-46D4-4619-8BE7-EB6FD23FC948}" dt="2024-07-30T16:59:29.127" v="735" actId="20577"/>
          <ac:spMkLst>
            <pc:docMk/>
            <pc:sldMk cId="907101350" sldId="2146846178"/>
            <ac:spMk id="1035" creationId="{015C915C-4E7A-EB47-BA78-0B94401BDEF9}"/>
          </ac:spMkLst>
        </pc:spChg>
        <pc:spChg chg="add mod topLvl">
          <ac:chgData name="Karolina Guillen" userId="c1c08796-a0be-47c6-af52-5d31fd96ec50" providerId="ADAL" clId="{EF1788C8-46D4-4619-8BE7-EB6FD23FC948}" dt="2024-07-30T17:00:14.141" v="746"/>
          <ac:spMkLst>
            <pc:docMk/>
            <pc:sldMk cId="907101350" sldId="2146846178"/>
            <ac:spMk id="1037" creationId="{B4301A34-CD04-E13E-24C3-3BCC3C51A1B1}"/>
          </ac:spMkLst>
        </pc:spChg>
        <pc:spChg chg="add mod topLvl">
          <ac:chgData name="Karolina Guillen" userId="c1c08796-a0be-47c6-af52-5d31fd96ec50" providerId="ADAL" clId="{EF1788C8-46D4-4619-8BE7-EB6FD23FC948}" dt="2024-07-30T16:59:33.863" v="738" actId="20577"/>
          <ac:spMkLst>
            <pc:docMk/>
            <pc:sldMk cId="907101350" sldId="2146846178"/>
            <ac:spMk id="1039" creationId="{CCB7AF65-B783-3E74-C833-4122313B93DE}"/>
          </ac:spMkLst>
        </pc:spChg>
        <pc:spChg chg="add del mod topLvl">
          <ac:chgData name="Karolina Guillen" userId="c1c08796-a0be-47c6-af52-5d31fd96ec50" providerId="ADAL" clId="{EF1788C8-46D4-4619-8BE7-EB6FD23FC948}" dt="2024-07-30T17:00:42.988" v="749" actId="478"/>
          <ac:spMkLst>
            <pc:docMk/>
            <pc:sldMk cId="907101350" sldId="2146846178"/>
            <ac:spMk id="1040" creationId="{70E371D8-4326-00B0-1D05-AC0188FBB20C}"/>
          </ac:spMkLst>
        </pc:spChg>
        <pc:spChg chg="add mod topLvl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1041" creationId="{5B70DD47-EC57-24D5-EB56-9146929BC016}"/>
          </ac:spMkLst>
        </pc:spChg>
        <pc:spChg chg="add del mod topLvl">
          <ac:chgData name="Karolina Guillen" userId="c1c08796-a0be-47c6-af52-5d31fd96ec50" providerId="ADAL" clId="{EF1788C8-46D4-4619-8BE7-EB6FD23FC948}" dt="2024-07-30T17:01:09.052" v="769" actId="478"/>
          <ac:spMkLst>
            <pc:docMk/>
            <pc:sldMk cId="907101350" sldId="2146846178"/>
            <ac:spMk id="1042" creationId="{8B61549E-69E9-E901-F2F9-E1237809E8A0}"/>
          </ac:spMkLst>
        </pc:spChg>
        <pc:spChg chg="add mod topLvl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43" creationId="{F1A1FE4D-2E1B-DDD1-2FFF-F1A94494DC53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44" creationId="{3F19DC4B-F316-3C64-3B58-B619949B7B2E}"/>
          </ac:spMkLst>
        </pc:spChg>
        <pc:spChg chg="add mod topLvl">
          <ac:chgData name="Karolina Guillen" userId="c1c08796-a0be-47c6-af52-5d31fd96ec50" providerId="ADAL" clId="{EF1788C8-46D4-4619-8BE7-EB6FD23FC948}" dt="2024-07-30T17:01:33.771" v="779" actId="1036"/>
          <ac:spMkLst>
            <pc:docMk/>
            <pc:sldMk cId="907101350" sldId="2146846178"/>
            <ac:spMk id="1045" creationId="{EB931110-BEA7-78C0-E040-731FFD7F73F1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46" creationId="{B9D9B4B0-50A6-DC7A-5327-CD5DA0B6F410}"/>
          </ac:spMkLst>
        </pc:spChg>
        <pc:spChg chg="add mod topLvl">
          <ac:chgData name="Karolina Guillen" userId="c1c08796-a0be-47c6-af52-5d31fd96ec50" providerId="ADAL" clId="{EF1788C8-46D4-4619-8BE7-EB6FD23FC948}" dt="2024-07-30T18:16:33.013" v="986" actId="20577"/>
          <ac:spMkLst>
            <pc:docMk/>
            <pc:sldMk cId="907101350" sldId="2146846178"/>
            <ac:spMk id="1047" creationId="{052FBA9A-2ADC-5E30-73C6-550A7176FA10}"/>
          </ac:spMkLst>
        </pc:spChg>
        <pc:spChg chg="add mod topLvl">
          <ac:chgData name="Karolina Guillen" userId="c1c08796-a0be-47c6-af52-5d31fd96ec50" providerId="ADAL" clId="{EF1788C8-46D4-4619-8BE7-EB6FD23FC948}" dt="2024-07-30T16:35:11.706" v="378" actId="165"/>
          <ac:spMkLst>
            <pc:docMk/>
            <pc:sldMk cId="907101350" sldId="2146846178"/>
            <ac:spMk id="1048" creationId="{566629BA-182D-FCC1-55F5-82D77A3C028F}"/>
          </ac:spMkLst>
        </pc:spChg>
        <pc:spChg chg="add mod topLvl">
          <ac:chgData name="Karolina Guillen" userId="c1c08796-a0be-47c6-af52-5d31fd96ec50" providerId="ADAL" clId="{EF1788C8-46D4-4619-8BE7-EB6FD23FC948}" dt="2024-07-30T16:54:40.283" v="453" actId="554"/>
          <ac:spMkLst>
            <pc:docMk/>
            <pc:sldMk cId="907101350" sldId="2146846178"/>
            <ac:spMk id="1049" creationId="{728CCBE3-C971-F18E-948A-31741C446F96}"/>
          </ac:spMkLst>
        </pc:spChg>
        <pc:spChg chg="add mod topLvl">
          <ac:chgData name="Karolina Guillen" userId="c1c08796-a0be-47c6-af52-5d31fd96ec50" providerId="ADAL" clId="{EF1788C8-46D4-4619-8BE7-EB6FD23FC948}" dt="2024-07-30T17:02:22.407" v="795" actId="20577"/>
          <ac:spMkLst>
            <pc:docMk/>
            <pc:sldMk cId="907101350" sldId="2146846178"/>
            <ac:spMk id="1050" creationId="{4704DF38-E6E9-2D4F-22CA-120D22D601EC}"/>
          </ac:spMkLst>
        </pc:spChg>
        <pc:spChg chg="add mod topLvl">
          <ac:chgData name="Karolina Guillen" userId="c1c08796-a0be-47c6-af52-5d31fd96ec50" providerId="ADAL" clId="{EF1788C8-46D4-4619-8BE7-EB6FD23FC948}" dt="2024-07-30T17:02:39.586" v="806"/>
          <ac:spMkLst>
            <pc:docMk/>
            <pc:sldMk cId="907101350" sldId="2146846178"/>
            <ac:spMk id="1051" creationId="{6303CAC9-FF89-7564-6A21-D9D3393C3269}"/>
          </ac:spMkLst>
        </pc:spChg>
        <pc:spChg chg="add mod topLvl">
          <ac:chgData name="Karolina Guillen" userId="c1c08796-a0be-47c6-af52-5d31fd96ec50" providerId="ADAL" clId="{EF1788C8-46D4-4619-8BE7-EB6FD23FC948}" dt="2024-07-30T17:02:24.471" v="798" actId="20577"/>
          <ac:spMkLst>
            <pc:docMk/>
            <pc:sldMk cId="907101350" sldId="2146846178"/>
            <ac:spMk id="1052" creationId="{E5B4D586-FB81-4BE2-0007-0E7DA7B4BDE2}"/>
          </ac:spMkLst>
        </pc:spChg>
        <pc:spChg chg="add mod topLvl">
          <ac:chgData name="Karolina Guillen" userId="c1c08796-a0be-47c6-af52-5d31fd96ec50" providerId="ADAL" clId="{EF1788C8-46D4-4619-8BE7-EB6FD23FC948}" dt="2024-07-30T17:02:46.061" v="807"/>
          <ac:spMkLst>
            <pc:docMk/>
            <pc:sldMk cId="907101350" sldId="2146846178"/>
            <ac:spMk id="1053" creationId="{5801702D-61A1-1539-4874-C52265BAB170}"/>
          </ac:spMkLst>
        </pc:spChg>
        <pc:spChg chg="add mod topLvl">
          <ac:chgData name="Karolina Guillen" userId="c1c08796-a0be-47c6-af52-5d31fd96ec50" providerId="ADAL" clId="{EF1788C8-46D4-4619-8BE7-EB6FD23FC948}" dt="2024-07-30T17:02:26.855" v="801" actId="20577"/>
          <ac:spMkLst>
            <pc:docMk/>
            <pc:sldMk cId="907101350" sldId="2146846178"/>
            <ac:spMk id="1054" creationId="{E2FEFD6B-FDCB-EF24-0FFA-CB1D42A906E2}"/>
          </ac:spMkLst>
        </pc:spChg>
        <pc:spChg chg="add del mod topLvl">
          <ac:chgData name="Karolina Guillen" userId="c1c08796-a0be-47c6-af52-5d31fd96ec50" providerId="ADAL" clId="{EF1788C8-46D4-4619-8BE7-EB6FD23FC948}" dt="2024-07-30T17:02:52.142" v="809" actId="478"/>
          <ac:spMkLst>
            <pc:docMk/>
            <pc:sldMk cId="907101350" sldId="2146846178"/>
            <ac:spMk id="1055" creationId="{40E85AF6-8252-47E6-D904-F7FC58BE0000}"/>
          </ac:spMkLst>
        </pc:spChg>
        <pc:spChg chg="add mod topLvl">
          <ac:chgData name="Karolina Guillen" userId="c1c08796-a0be-47c6-af52-5d31fd96ec50" providerId="ADAL" clId="{EF1788C8-46D4-4619-8BE7-EB6FD23FC948}" dt="2024-07-30T17:02:31.918" v="803" actId="20577"/>
          <ac:spMkLst>
            <pc:docMk/>
            <pc:sldMk cId="907101350" sldId="2146846178"/>
            <ac:spMk id="1056" creationId="{769F7FE0-C27A-62B7-F6A1-E597809192FC}"/>
          </ac:spMkLst>
        </pc:spChg>
        <pc:spChg chg="add mod topLvl">
          <ac:chgData name="Karolina Guillen" userId="c1c08796-a0be-47c6-af52-5d31fd96ec50" providerId="ADAL" clId="{EF1788C8-46D4-4619-8BE7-EB6FD23FC948}" dt="2024-07-30T17:03:14.935" v="829" actId="20577"/>
          <ac:spMkLst>
            <pc:docMk/>
            <pc:sldMk cId="907101350" sldId="2146846178"/>
            <ac:spMk id="1057" creationId="{9BB170B1-D0B9-DD89-EF27-2BD2B3C99332}"/>
          </ac:spMkLst>
        </pc:spChg>
        <pc:spChg chg="add mod topLvl">
          <ac:chgData name="Karolina Guillen" userId="c1c08796-a0be-47c6-af52-5d31fd96ec50" providerId="ADAL" clId="{EF1788C8-46D4-4619-8BE7-EB6FD23FC948}" dt="2024-07-30T17:02:34.490" v="805" actId="20577"/>
          <ac:spMkLst>
            <pc:docMk/>
            <pc:sldMk cId="907101350" sldId="2146846178"/>
            <ac:spMk id="1058" creationId="{2038373F-138F-D050-5EFE-51C4D818382F}"/>
          </ac:spMkLst>
        </pc:spChg>
        <pc:spChg chg="add mod">
          <ac:chgData name="Karolina Guillen" userId="c1c08796-a0be-47c6-af52-5d31fd96ec50" providerId="ADAL" clId="{EF1788C8-46D4-4619-8BE7-EB6FD23FC948}" dt="2024-07-30T18:21:35.520" v="1097" actId="20577"/>
          <ac:spMkLst>
            <pc:docMk/>
            <pc:sldMk cId="907101350" sldId="2146846178"/>
            <ac:spMk id="1063" creationId="{EB40F952-5EEC-C6A0-AAF2-9F9E2C3BE88F}"/>
          </ac:spMkLst>
        </pc:spChg>
        <pc:spChg chg="add mod">
          <ac:chgData name="Karolina Guillen" userId="c1c08796-a0be-47c6-af52-5d31fd96ec50" providerId="ADAL" clId="{EF1788C8-46D4-4619-8BE7-EB6FD23FC948}" dt="2024-07-30T17:01:45.645" v="788" actId="1036"/>
          <ac:spMkLst>
            <pc:docMk/>
            <pc:sldMk cId="907101350" sldId="2146846178"/>
            <ac:spMk id="1064" creationId="{71511BCB-69C6-55A2-60C8-22E8B83CE540}"/>
          </ac:spMkLst>
        </pc:spChg>
        <pc:spChg chg="add mod">
          <ac:chgData name="Karolina Guillen" userId="c1c08796-a0be-47c6-af52-5d31fd96ec50" providerId="ADAL" clId="{EF1788C8-46D4-4619-8BE7-EB6FD23FC948}" dt="2024-07-30T17:01:57.276" v="792" actId="1036"/>
          <ac:spMkLst>
            <pc:docMk/>
            <pc:sldMk cId="907101350" sldId="2146846178"/>
            <ac:spMk id="1065" creationId="{C407E7B9-5322-C9C3-B83B-41717F706363}"/>
          </ac:spMkLst>
        </pc:spChg>
        <pc:spChg chg="add mod">
          <ac:chgData name="Karolina Guillen" userId="c1c08796-a0be-47c6-af52-5d31fd96ec50" providerId="ADAL" clId="{EF1788C8-46D4-4619-8BE7-EB6FD23FC948}" dt="2024-07-30T18:21:31.534" v="1096" actId="20577"/>
          <ac:spMkLst>
            <pc:docMk/>
            <pc:sldMk cId="907101350" sldId="2146846178"/>
            <ac:spMk id="1066" creationId="{2899B5B8-0703-6429-B9E4-71DB30D99F32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7" creationId="{E7C6909C-3897-3A48-1E09-99FA972FEC61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8" creationId="{32E38F1A-6413-D833-CA71-7568476E14AF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69" creationId="{6224E0DC-4990-2FED-DD6A-BDA7FFAF9BB8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4" creationId="{BDE1708C-DB92-0E6F-E19D-2855C7831227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5" creationId="{79EFAFDE-0A74-258C-A685-638E069529A0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6" creationId="{55E167BC-DA2A-3569-98EF-A608BAF8967C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7" creationId="{49FA51C4-BAC7-CA34-D1E2-14A7D40DA234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78" creationId="{8923BFB0-CEEE-2996-F447-B756050F2C86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0" creationId="{69803C52-FA5A-1C47-2D24-B17FC403B37B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1" creationId="{BC89ADD4-A806-C770-34DC-B41A2E6B2678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2" creationId="{79379DCA-2A80-B17C-9468-1673E5D900FC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3" creationId="{975C63DC-B5FE-C251-3A7F-D58478FFAA2F}"/>
          </ac:spMkLst>
        </pc:spChg>
        <pc:spChg chg="del">
          <ac:chgData name="Karolina Guillen" userId="c1c08796-a0be-47c6-af52-5d31fd96ec50" providerId="ADAL" clId="{EF1788C8-46D4-4619-8BE7-EB6FD23FC948}" dt="2024-07-30T16:31:17.281" v="186" actId="478"/>
          <ac:spMkLst>
            <pc:docMk/>
            <pc:sldMk cId="907101350" sldId="2146846178"/>
            <ac:spMk id="1084" creationId="{F94C000E-2307-0DE1-761C-DDBD081E7D45}"/>
          </ac:spMkLst>
        </pc:spChg>
        <pc:spChg chg="add mod">
          <ac:chgData name="Karolina Guillen" userId="c1c08796-a0be-47c6-af52-5d31fd96ec50" providerId="ADAL" clId="{EF1788C8-46D4-4619-8BE7-EB6FD23FC948}" dt="2024-07-30T17:03:04.603" v="817" actId="1036"/>
          <ac:spMkLst>
            <pc:docMk/>
            <pc:sldMk cId="907101350" sldId="2146846178"/>
            <ac:spMk id="1090" creationId="{AF9DC452-8142-B2A5-38B4-39BACEF9610D}"/>
          </ac:spMkLst>
        </pc:spChg>
        <pc:spChg chg="add mod">
          <ac:chgData name="Karolina Guillen" userId="c1c08796-a0be-47c6-af52-5d31fd96ec50" providerId="ADAL" clId="{EF1788C8-46D4-4619-8BE7-EB6FD23FC948}" dt="2024-07-30T18:15:51.048" v="950" actId="14100"/>
          <ac:spMkLst>
            <pc:docMk/>
            <pc:sldMk cId="907101350" sldId="2146846178"/>
            <ac:spMk id="1091" creationId="{8CF3406A-017D-DF7C-C6CE-66831C5BE83E}"/>
          </ac:spMkLst>
        </pc:spChg>
        <pc:spChg chg="add mod">
          <ac:chgData name="Karolina Guillen" userId="c1c08796-a0be-47c6-af52-5d31fd96ec50" providerId="ADAL" clId="{EF1788C8-46D4-4619-8BE7-EB6FD23FC948}" dt="2024-07-30T18:17:35.032" v="1091" actId="1076"/>
          <ac:spMkLst>
            <pc:docMk/>
            <pc:sldMk cId="907101350" sldId="2146846178"/>
            <ac:spMk id="1092" creationId="{F6122C96-45D2-3751-665F-FB058BEB8E63}"/>
          </ac:spMkLst>
        </pc:s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43" creationId="{8CBAAF16-0921-52D5-978D-EE58AE4C5694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59" creationId="{8694B9A8-CFBA-659E-8DDB-D6C21ED2C9FC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0" creationId="{CF88865A-A8B6-78CF-8E1C-7FC36AEA1873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1" creationId="{340085A3-7033-8376-8608-69920F295E26}"/>
          </ac:grpSpMkLst>
        </pc:grpChg>
        <pc:grpChg chg="add del mod">
          <ac:chgData name="Karolina Guillen" userId="c1c08796-a0be-47c6-af52-5d31fd96ec50" providerId="ADAL" clId="{EF1788C8-46D4-4619-8BE7-EB6FD23FC948}" dt="2024-07-30T16:35:11.706" v="378" actId="165"/>
          <ac:grpSpMkLst>
            <pc:docMk/>
            <pc:sldMk cId="907101350" sldId="2146846178"/>
            <ac:grpSpMk id="1062" creationId="{7AA7F4CC-1DCB-45F7-7265-79BE005B38D2}"/>
          </ac:grpSpMkLst>
        </pc:gr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1095" creationId="{A3478DCD-CF39-B03F-DF92-9A78E3199EBE}"/>
          </ac:grpSpMkLst>
        </pc:grpChg>
        <pc:grpChg chg="del">
          <ac:chgData name="Karolina Guillen" userId="c1c08796-a0be-47c6-af52-5d31fd96ec50" providerId="ADAL" clId="{EF1788C8-46D4-4619-8BE7-EB6FD23FC948}" dt="2024-07-30T16:23:42.765" v="4" actId="478"/>
          <ac:grpSpMkLst>
            <pc:docMk/>
            <pc:sldMk cId="907101350" sldId="2146846178"/>
            <ac:grpSpMk id="1097" creationId="{5B295999-4BBF-4F03-21E8-B83626FFC973}"/>
          </ac:grpSpMkLst>
        </pc:grp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20" creationId="{2607E867-67DF-C1B9-053E-B87E8D4917A9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24" creationId="{52FFAD84-B5D6-DA24-7977-1B5905E34117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35" creationId="{3413DD30-CF63-3C22-41EE-019EFFBEA5FC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40" creationId="{0729A594-7BF3-F2A0-87B0-458FB1DCECB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60" creationId="{101EC5A6-3FD2-FAC0-EFAA-37B84FBA7383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26" creationId="{766A64AD-DB58-DC47-D723-06B12A54511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28" creationId="{B8F53292-14F8-1926-35F4-54D710B52544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34" creationId="{D846F0D7-75BB-9A4D-E533-CEAD62566F06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79" creationId="{49E922FD-8B83-AAD7-2C99-EB518C21CDC4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5" creationId="{640CFD55-8300-FFDB-71AA-6BF81C521785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6" creationId="{267F9582-7A06-B861-985D-7AD29A975598}"/>
          </ac:picMkLst>
        </pc:picChg>
        <pc:picChg chg="del">
          <ac:chgData name="Karolina Guillen" userId="c1c08796-a0be-47c6-af52-5d31fd96ec50" providerId="ADAL" clId="{EF1788C8-46D4-4619-8BE7-EB6FD23FC948}" dt="2024-07-30T16:23:42.765" v="4" actId="478"/>
          <ac:picMkLst>
            <pc:docMk/>
            <pc:sldMk cId="907101350" sldId="2146846178"/>
            <ac:picMk id="1087" creationId="{C0EC5A00-F55D-6437-23B5-0D95C3E4C519}"/>
          </ac:picMkLst>
        </pc:pic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5" creationId="{94661E01-CCD2-C649-6C8D-A4391F1DECA4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6" creationId="{CFC236E1-A5DA-9CE1-3521-178D6F9E1F1C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7" creationId="{E1EE9D88-6D7E-7393-3DCB-D43640B57E05}"/>
          </ac:cxnSpMkLst>
        </pc:cxnChg>
        <pc:cxnChg chg="del">
          <ac:chgData name="Karolina Guillen" userId="c1c08796-a0be-47c6-af52-5d31fd96ec50" providerId="ADAL" clId="{EF1788C8-46D4-4619-8BE7-EB6FD23FC948}" dt="2024-07-30T16:31:17.281" v="186" actId="478"/>
          <ac:cxnSpMkLst>
            <pc:docMk/>
            <pc:sldMk cId="907101350" sldId="2146846178"/>
            <ac:cxnSpMk id="14" creationId="{A017249C-46D9-CF1A-2CC0-EE059989F820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28" creationId="{977F8497-AEC8-4E67-3866-1A4EA7CFBF83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29" creationId="{4FE2702D-6977-046A-0828-7373BCF163F1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30" creationId="{2AAC04DC-F38D-FD34-9714-5DE394B62CA4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31" creationId="{70A105AD-79F8-F1F3-3FC7-E577FF064903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0" creationId="{6FCBE152-50E5-5C3C-06FA-EB8D6112AD0D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1" creationId="{D8CFF3C0-662A-260E-EBAB-88A0EC58FD08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2" creationId="{0A8F9257-7655-4297-DBA1-2A62346F56DD}"/>
          </ac:cxnSpMkLst>
        </pc:cxnChg>
        <pc:cxnChg chg="del">
          <ac:chgData name="Karolina Guillen" userId="c1c08796-a0be-47c6-af52-5d31fd96ec50" providerId="ADAL" clId="{EF1788C8-46D4-4619-8BE7-EB6FD23FC948}" dt="2024-07-30T16:23:42.765" v="4" actId="478"/>
          <ac:cxnSpMkLst>
            <pc:docMk/>
            <pc:sldMk cId="907101350" sldId="2146846178"/>
            <ac:cxnSpMk id="1073" creationId="{BD407EDA-F051-C64B-4C52-79A1159AA997}"/>
          </ac:cxnSpMkLst>
        </pc:cxnChg>
      </pc:sldChg>
      <pc:sldChg chg="modSp mod">
        <pc:chgData name="Karolina Guillen" userId="c1c08796-a0be-47c6-af52-5d31fd96ec50" providerId="ADAL" clId="{EF1788C8-46D4-4619-8BE7-EB6FD23FC948}" dt="2024-07-31T13:56:03.415" v="1101" actId="20577"/>
        <pc:sldMkLst>
          <pc:docMk/>
          <pc:sldMk cId="4220267585" sldId="2146846295"/>
        </pc:sldMkLst>
        <pc:spChg chg="mod">
          <ac:chgData name="Karolina Guillen" userId="c1c08796-a0be-47c6-af52-5d31fd96ec50" providerId="ADAL" clId="{EF1788C8-46D4-4619-8BE7-EB6FD23FC948}" dt="2024-07-31T13:56:03.415" v="1101" actId="20577"/>
          <ac:spMkLst>
            <pc:docMk/>
            <pc:sldMk cId="4220267585" sldId="2146846295"/>
            <ac:spMk id="3" creationId="{4D4BC329-3C1F-BCE6-33AB-7E265BE38C04}"/>
          </ac:spMkLst>
        </pc:spChg>
      </pc:sldChg>
      <pc:sldChg chg="modSp mod addCm modCm">
        <pc:chgData name="Karolina Guillen" userId="c1c08796-a0be-47c6-af52-5d31fd96ec50" providerId="ADAL" clId="{EF1788C8-46D4-4619-8BE7-EB6FD23FC948}" dt="2024-07-30T18:24:23.689" v="1099" actId="2056"/>
        <pc:sldMkLst>
          <pc:docMk/>
          <pc:sldMk cId="4258407413" sldId="2147376339"/>
        </pc:sldMkLst>
        <pc:spChg chg="mod">
          <ac:chgData name="Karolina Guillen" userId="c1c08796-a0be-47c6-af52-5d31fd96ec50" providerId="ADAL" clId="{EF1788C8-46D4-4619-8BE7-EB6FD23FC948}" dt="2024-07-30T18:06:31.776" v="929" actId="1076"/>
          <ac:spMkLst>
            <pc:docMk/>
            <pc:sldMk cId="4258407413" sldId="2147376339"/>
            <ac:spMk id="4" creationId="{0C88EA0C-A9D3-1A91-1418-2ED83B167CA6}"/>
          </ac:spMkLst>
        </pc:spChg>
        <pc:picChg chg="mod">
          <ac:chgData name="Karolina Guillen" userId="c1c08796-a0be-47c6-af52-5d31fd96ec50" providerId="ADAL" clId="{EF1788C8-46D4-4619-8BE7-EB6FD23FC948}" dt="2024-07-30T13:51:33.816" v="0" actId="1076"/>
          <ac:picMkLst>
            <pc:docMk/>
            <pc:sldMk cId="4258407413" sldId="2147376339"/>
            <ac:picMk id="3" creationId="{96FFC6A2-5064-32DA-397C-1BB75CC6E08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Karolina Guillen" userId="c1c08796-a0be-47c6-af52-5d31fd96ec50" providerId="ADAL" clId="{EF1788C8-46D4-4619-8BE7-EB6FD23FC948}" dt="2024-07-30T18:24:23.689" v="1099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</pc226:cmChg>
          </p:ext>
        </pc:extLst>
      </pc:sldChg>
      <pc:sldChg chg="del">
        <pc:chgData name="Karolina Guillen" userId="c1c08796-a0be-47c6-af52-5d31fd96ec50" providerId="ADAL" clId="{EF1788C8-46D4-4619-8BE7-EB6FD23FC948}" dt="2024-07-30T17:04:20.661" v="928" actId="47"/>
        <pc:sldMkLst>
          <pc:docMk/>
          <pc:sldMk cId="3420978197" sldId="2147376342"/>
        </pc:sldMkLst>
      </pc:sldChg>
    </pc:docChg>
  </pc:docChgLst>
  <pc:docChgLst>
    <pc:chgData name="Reed Kiely" userId="768be38e-2fb5-40ce-925d-bd8e9d9e3c31" providerId="ADAL" clId="{469845FD-C1A9-4A52-A263-97EF0C6CDB6B}"/>
    <pc:docChg chg="undo custSel modSld">
      <pc:chgData name="Reed Kiely" userId="768be38e-2fb5-40ce-925d-bd8e9d9e3c31" providerId="ADAL" clId="{469845FD-C1A9-4A52-A263-97EF0C6CDB6B}" dt="2024-07-31T13:13:44.972" v="19" actId="1035"/>
      <pc:docMkLst>
        <pc:docMk/>
      </pc:docMkLst>
      <pc:sldChg chg="modSp mod">
        <pc:chgData name="Reed Kiely" userId="768be38e-2fb5-40ce-925d-bd8e9d9e3c31" providerId="ADAL" clId="{469845FD-C1A9-4A52-A263-97EF0C6CDB6B}" dt="2024-07-31T13:13:44.972" v="19" actId="1035"/>
        <pc:sldMkLst>
          <pc:docMk/>
          <pc:sldMk cId="907101350" sldId="2146846178"/>
        </pc:sldMkLst>
        <pc:spChg chg="mod">
          <ac:chgData name="Reed Kiely" userId="768be38e-2fb5-40ce-925d-bd8e9d9e3c31" providerId="ADAL" clId="{469845FD-C1A9-4A52-A263-97EF0C6CDB6B}" dt="2024-07-31T13:13:13.907" v="8" actId="1076"/>
          <ac:spMkLst>
            <pc:docMk/>
            <pc:sldMk cId="907101350" sldId="2146846178"/>
            <ac:spMk id="8" creationId="{C5360A36-4BEB-C217-7A88-41771333B34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49" creationId="{8BC1B98B-0BE5-FCA2-098B-FD656E50A809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0" creationId="{CE701E43-7635-8CC6-89F7-6041241C718C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4" creationId="{1F80C8E2-7544-2B09-84F2-B1A5CEE4F3B2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55" creationId="{4EC14CE8-2B69-EC7C-4AE5-56C22B8A40C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33" creationId="{666A3E80-5E79-BAE2-3E8B-302ADE38A9DA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35" creationId="{015C915C-4E7A-EB47-BA78-0B94401BDEF9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49" creationId="{728CCBE3-C971-F18E-948A-31741C446F96}"/>
          </ac:spMkLst>
        </pc:spChg>
        <pc:spChg chg="mod">
          <ac:chgData name="Reed Kiely" userId="768be38e-2fb5-40ce-925d-bd8e9d9e3c31" providerId="ADAL" clId="{469845FD-C1A9-4A52-A263-97EF0C6CDB6B}" dt="2024-07-31T13:13:44.972" v="19" actId="1035"/>
          <ac:spMkLst>
            <pc:docMk/>
            <pc:sldMk cId="907101350" sldId="2146846178"/>
            <ac:spMk id="1050" creationId="{4704DF38-E6E9-2D4F-22CA-120D22D601EC}"/>
          </ac:spMkLst>
        </pc:sp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5" creationId="{DAA7EBA1-0E9A-D10F-0D9D-CA2319F2D5E3}"/>
          </ac:cxnSpMkLst>
        </pc:cxn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7" creationId="{2EB62BC3-554C-E5CA-11FF-1AB25E4095CB}"/>
          </ac:cxnSpMkLst>
        </pc:cxnChg>
        <pc:cxnChg chg="mod">
          <ac:chgData name="Reed Kiely" userId="768be38e-2fb5-40ce-925d-bd8e9d9e3c31" providerId="ADAL" clId="{469845FD-C1A9-4A52-A263-97EF0C6CDB6B}" dt="2024-07-31T13:13:35.617" v="14" actId="12789"/>
          <ac:cxnSpMkLst>
            <pc:docMk/>
            <pc:sldMk cId="907101350" sldId="2146846178"/>
            <ac:cxnSpMk id="14" creationId="{A4D93720-4D60-F63B-632E-F04C21495DED}"/>
          </ac:cxnSpMkLst>
        </pc:cxnChg>
        <pc:cxnChg chg="mod">
          <ac:chgData name="Reed Kiely" userId="768be38e-2fb5-40ce-925d-bd8e9d9e3c31" providerId="ADAL" clId="{469845FD-C1A9-4A52-A263-97EF0C6CDB6B}" dt="2024-07-31T13:13:28.498" v="12" actId="12789"/>
          <ac:cxnSpMkLst>
            <pc:docMk/>
            <pc:sldMk cId="907101350" sldId="2146846178"/>
            <ac:cxnSpMk id="15" creationId="{03BCE9E7-FB59-620E-BD13-DA1F3AE64306}"/>
          </ac:cxnSpMkLst>
        </pc:cxnChg>
      </pc:sldChg>
      <pc:sldChg chg="modSp mod">
        <pc:chgData name="Reed Kiely" userId="768be38e-2fb5-40ce-925d-bd8e9d9e3c31" providerId="ADAL" clId="{469845FD-C1A9-4A52-A263-97EF0C6CDB6B}" dt="2024-07-31T13:12:10.976" v="6" actId="20577"/>
        <pc:sldMkLst>
          <pc:docMk/>
          <pc:sldMk cId="50220798" sldId="2147376338"/>
        </pc:sldMkLst>
        <pc:spChg chg="mod">
          <ac:chgData name="Reed Kiely" userId="768be38e-2fb5-40ce-925d-bd8e9d9e3c31" providerId="ADAL" clId="{469845FD-C1A9-4A52-A263-97EF0C6CDB6B}" dt="2024-07-31T13:12:10.976" v="6" actId="20577"/>
          <ac:spMkLst>
            <pc:docMk/>
            <pc:sldMk cId="50220798" sldId="2147376338"/>
            <ac:spMk id="2" creationId="{5F8EC1C9-2ED9-DF29-C55A-45D666AF5D1B}"/>
          </ac:spMkLst>
        </pc:spChg>
        <pc:picChg chg="mod">
          <ac:chgData name="Reed Kiely" userId="768be38e-2fb5-40ce-925d-bd8e9d9e3c31" providerId="ADAL" clId="{469845FD-C1A9-4A52-A263-97EF0C6CDB6B}" dt="2024-07-31T13:11:09.919" v="0" actId="14100"/>
          <ac:picMkLst>
            <pc:docMk/>
            <pc:sldMk cId="50220798" sldId="2147376338"/>
            <ac:picMk id="8" creationId="{69E3ED66-7D56-46D2-B2A0-139022AADE0F}"/>
          </ac:picMkLst>
        </pc:picChg>
      </pc:sldChg>
    </pc:docChg>
  </pc:docChgLst>
  <pc:docChgLst>
    <pc:chgData name="Jason Wiese" userId="4bff8d5b-7de6-4655-b397-69b0afc81113" providerId="ADAL" clId="{9473E131-B805-4E3A-93C2-EE5F4A5A7660}"/>
    <pc:docChg chg="undo custSel delSld modSld sldOrd">
      <pc:chgData name="Jason Wiese" userId="4bff8d5b-7de6-4655-b397-69b0afc81113" providerId="ADAL" clId="{9473E131-B805-4E3A-93C2-EE5F4A5A7660}" dt="2024-08-06T01:25:28.897" v="857" actId="1035"/>
      <pc:docMkLst>
        <pc:docMk/>
      </pc:docMkLst>
      <pc:sldChg chg="modSp mod">
        <pc:chgData name="Jason Wiese" userId="4bff8d5b-7de6-4655-b397-69b0afc81113" providerId="ADAL" clId="{9473E131-B805-4E3A-93C2-EE5F4A5A7660}" dt="2024-08-06T01:25:28.897" v="857" actId="1035"/>
        <pc:sldMkLst>
          <pc:docMk/>
          <pc:sldMk cId="3334358121" sldId="2146846293"/>
        </pc:sldMkLst>
        <pc:spChg chg="mod">
          <ac:chgData name="Jason Wiese" userId="4bff8d5b-7de6-4655-b397-69b0afc81113" providerId="ADAL" clId="{9473E131-B805-4E3A-93C2-EE5F4A5A7660}" dt="2024-08-06T01:25:28.897" v="857" actId="1035"/>
          <ac:spMkLst>
            <pc:docMk/>
            <pc:sldMk cId="3334358121" sldId="2146846293"/>
            <ac:spMk id="7" creationId="{6BD165E2-77C2-727D-F96F-ADACA591B75F}"/>
          </ac:spMkLst>
        </pc:spChg>
        <pc:spChg chg="mod">
          <ac:chgData name="Jason Wiese" userId="4bff8d5b-7de6-4655-b397-69b0afc81113" providerId="ADAL" clId="{9473E131-B805-4E3A-93C2-EE5F4A5A7660}" dt="2024-08-06T01:07:15.193" v="340" actId="20577"/>
          <ac:spMkLst>
            <pc:docMk/>
            <pc:sldMk cId="3334358121" sldId="2146846293"/>
            <ac:spMk id="23" creationId="{B89A4B56-A110-66DB-3A87-DB0A9690AF73}"/>
          </ac:spMkLst>
        </pc:spChg>
      </pc:sldChg>
      <pc:sldChg chg="del">
        <pc:chgData name="Jason Wiese" userId="4bff8d5b-7de6-4655-b397-69b0afc81113" providerId="ADAL" clId="{9473E131-B805-4E3A-93C2-EE5F4A5A7660}" dt="2024-08-06T00:58:55.680" v="59" actId="47"/>
        <pc:sldMkLst>
          <pc:docMk/>
          <pc:sldMk cId="1742849064" sldId="2146846345"/>
        </pc:sldMkLst>
      </pc:sldChg>
      <pc:sldChg chg="modSp mod">
        <pc:chgData name="Jason Wiese" userId="4bff8d5b-7de6-4655-b397-69b0afc81113" providerId="ADAL" clId="{9473E131-B805-4E3A-93C2-EE5F4A5A7660}" dt="2024-08-06T01:24:11.512" v="853" actId="20577"/>
        <pc:sldMkLst>
          <pc:docMk/>
          <pc:sldMk cId="3197641557" sldId="2146846531"/>
        </pc:sldMkLst>
        <pc:spChg chg="mod">
          <ac:chgData name="Jason Wiese" userId="4bff8d5b-7de6-4655-b397-69b0afc81113" providerId="ADAL" clId="{9473E131-B805-4E3A-93C2-EE5F4A5A7660}" dt="2024-08-06T01:24:11.512" v="853" actId="20577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Jason Wiese" userId="4bff8d5b-7de6-4655-b397-69b0afc81113" providerId="ADAL" clId="{9473E131-B805-4E3A-93C2-EE5F4A5A7660}" dt="2024-08-06T00:11:01.882" v="51" actId="1076"/>
          <ac:spMkLst>
            <pc:docMk/>
            <pc:sldMk cId="3197641557" sldId="2146846531"/>
            <ac:spMk id="10" creationId="{818E2B86-CD9E-E1FE-A820-26308DE81D59}"/>
          </ac:spMkLst>
        </pc:spChg>
      </pc:sldChg>
      <pc:sldChg chg="delSp modSp mod ord">
        <pc:chgData name="Jason Wiese" userId="4bff8d5b-7de6-4655-b397-69b0afc81113" providerId="ADAL" clId="{9473E131-B805-4E3A-93C2-EE5F4A5A7660}" dt="2024-08-06T01:19:31.057" v="570" actId="1035"/>
        <pc:sldMkLst>
          <pc:docMk/>
          <pc:sldMk cId="2179407289" sldId="2146846566"/>
        </pc:sldMkLst>
        <pc:spChg chg="del">
          <ac:chgData name="Jason Wiese" userId="4bff8d5b-7de6-4655-b397-69b0afc81113" providerId="ADAL" clId="{9473E131-B805-4E3A-93C2-EE5F4A5A7660}" dt="2024-08-06T01:04:42.536" v="317" actId="478"/>
          <ac:spMkLst>
            <pc:docMk/>
            <pc:sldMk cId="2179407289" sldId="2146846566"/>
            <ac:spMk id="8" creationId="{A00E110C-E0ED-B566-0926-BAEBEE8E5DC9}"/>
          </ac:spMkLst>
        </pc:spChg>
        <pc:spChg chg="mod">
          <ac:chgData name="Jason Wiese" userId="4bff8d5b-7de6-4655-b397-69b0afc81113" providerId="ADAL" clId="{9473E131-B805-4E3A-93C2-EE5F4A5A7660}" dt="2024-08-06T01:19:31.057" v="570" actId="1035"/>
          <ac:spMkLst>
            <pc:docMk/>
            <pc:sldMk cId="2179407289" sldId="2146846566"/>
            <ac:spMk id="26" creationId="{A9C445BF-5591-D09A-A8BC-6A2DB67D3CAE}"/>
          </ac:spMkLst>
        </pc:spChg>
      </pc:sldChg>
      <pc:sldChg chg="delSp modSp mod ord">
        <pc:chgData name="Jason Wiese" userId="4bff8d5b-7de6-4655-b397-69b0afc81113" providerId="ADAL" clId="{9473E131-B805-4E3A-93C2-EE5F4A5A7660}" dt="2024-08-06T01:11:41.873" v="555" actId="1035"/>
        <pc:sldMkLst>
          <pc:docMk/>
          <pc:sldMk cId="3062678903" sldId="2146846590"/>
        </pc:sldMkLst>
        <pc:spChg chg="del">
          <ac:chgData name="Jason Wiese" userId="4bff8d5b-7de6-4655-b397-69b0afc81113" providerId="ADAL" clId="{9473E131-B805-4E3A-93C2-EE5F4A5A7660}" dt="2024-08-06T01:11:38.195" v="549" actId="478"/>
          <ac:spMkLst>
            <pc:docMk/>
            <pc:sldMk cId="3062678903" sldId="2146846590"/>
            <ac:spMk id="3" creationId="{788A0AC7-C762-A784-E4CA-F8116A114137}"/>
          </ac:spMkLst>
        </pc:spChg>
        <pc:spChg chg="mod">
          <ac:chgData name="Jason Wiese" userId="4bff8d5b-7de6-4655-b397-69b0afc81113" providerId="ADAL" clId="{9473E131-B805-4E3A-93C2-EE5F4A5A7660}" dt="2024-08-06T01:11:41.873" v="555" actId="1035"/>
          <ac:spMkLst>
            <pc:docMk/>
            <pc:sldMk cId="3062678903" sldId="2146846590"/>
            <ac:spMk id="26" creationId="{A9C445BF-5591-D09A-A8BC-6A2DB67D3CAE}"/>
          </ac:spMkLst>
        </pc:spChg>
      </pc:sldChg>
      <pc:sldChg chg="modSp mod">
        <pc:chgData name="Jason Wiese" userId="4bff8d5b-7de6-4655-b397-69b0afc81113" providerId="ADAL" clId="{9473E131-B805-4E3A-93C2-EE5F4A5A7660}" dt="2024-08-06T01:25:04.447" v="854" actId="20577"/>
        <pc:sldMkLst>
          <pc:docMk/>
          <pc:sldMk cId="166710201" sldId="2146846652"/>
        </pc:sldMkLst>
        <pc:spChg chg="mod">
          <ac:chgData name="Jason Wiese" userId="4bff8d5b-7de6-4655-b397-69b0afc81113" providerId="ADAL" clId="{9473E131-B805-4E3A-93C2-EE5F4A5A7660}" dt="2024-08-06T01:25:04.447" v="854" actId="20577"/>
          <ac:spMkLst>
            <pc:docMk/>
            <pc:sldMk cId="166710201" sldId="2146846652"/>
            <ac:spMk id="22" creationId="{35FCDBF7-4ED1-A427-6DA2-E5398D975663}"/>
          </ac:spMkLst>
        </pc:spChg>
      </pc:sldChg>
      <pc:sldChg chg="modSp mod">
        <pc:chgData name="Jason Wiese" userId="4bff8d5b-7de6-4655-b397-69b0afc81113" providerId="ADAL" clId="{9473E131-B805-4E3A-93C2-EE5F4A5A7660}" dt="2024-08-06T00:58:28.598" v="57" actId="20577"/>
        <pc:sldMkLst>
          <pc:docMk/>
          <pc:sldMk cId="4228604877" sldId="2146846670"/>
        </pc:sldMkLst>
        <pc:spChg chg="mod">
          <ac:chgData name="Jason Wiese" userId="4bff8d5b-7de6-4655-b397-69b0afc81113" providerId="ADAL" clId="{9473E131-B805-4E3A-93C2-EE5F4A5A7660}" dt="2024-08-06T00:58:28.598" v="57" actId="20577"/>
          <ac:spMkLst>
            <pc:docMk/>
            <pc:sldMk cId="4228604877" sldId="2146846670"/>
            <ac:spMk id="4" creationId="{E99ED309-98A8-441D-C354-87F8ABC21219}"/>
          </ac:spMkLst>
        </pc:spChg>
      </pc:sldChg>
      <pc:sldChg chg="addSp delSp modSp mod">
        <pc:chgData name="Jason Wiese" userId="4bff8d5b-7de6-4655-b397-69b0afc81113" providerId="ADAL" clId="{9473E131-B805-4E3A-93C2-EE5F4A5A7660}" dt="2024-08-06T01:21:04.019" v="839" actId="478"/>
        <pc:sldMkLst>
          <pc:docMk/>
          <pc:sldMk cId="2185203069" sldId="2146846698"/>
        </pc:sldMkLst>
        <pc:spChg chg="add del mod">
          <ac:chgData name="Jason Wiese" userId="4bff8d5b-7de6-4655-b397-69b0afc81113" providerId="ADAL" clId="{9473E131-B805-4E3A-93C2-EE5F4A5A7660}" dt="2024-08-06T01:21:04.019" v="839" actId="478"/>
          <ac:spMkLst>
            <pc:docMk/>
            <pc:sldMk cId="2185203069" sldId="2146846698"/>
            <ac:spMk id="4" creationId="{DCB4CFB4-0E79-4260-57E0-D8E8A5FDC2A9}"/>
          </ac:spMkLst>
        </pc:spChg>
        <pc:spChg chg="mod">
          <ac:chgData name="Jason Wiese" userId="4bff8d5b-7de6-4655-b397-69b0afc81113" providerId="ADAL" clId="{9473E131-B805-4E3A-93C2-EE5F4A5A7660}" dt="2024-08-06T01:20:49.776" v="838" actId="20577"/>
          <ac:spMkLst>
            <pc:docMk/>
            <pc:sldMk cId="2185203069" sldId="2146846698"/>
            <ac:spMk id="11" creationId="{A3E8F6A9-99B0-19E1-9937-B149F2356888}"/>
          </ac:spMkLst>
        </pc:spChg>
      </pc:sldChg>
      <pc:sldChg chg="del">
        <pc:chgData name="Jason Wiese" userId="4bff8d5b-7de6-4655-b397-69b0afc81113" providerId="ADAL" clId="{9473E131-B805-4E3A-93C2-EE5F4A5A7660}" dt="2024-08-06T00:58:55.199" v="58" actId="47"/>
        <pc:sldMkLst>
          <pc:docMk/>
          <pc:sldMk cId="1526011483" sldId="2146846699"/>
        </pc:sldMkLst>
      </pc:sldChg>
    </pc:docChg>
  </pc:docChgLst>
  <pc:docChgLst>
    <pc:chgData name="Karolina Guillen" userId="c1c08796-a0be-47c6-af52-5d31fd96ec50" providerId="ADAL" clId="{68F5F6FD-8EB5-440F-8809-87B1D6C77628}"/>
    <pc:docChg chg="undo custSel modSld">
      <pc:chgData name="Karolina Guillen" userId="c1c08796-a0be-47c6-af52-5d31fd96ec50" providerId="ADAL" clId="{68F5F6FD-8EB5-440F-8809-87B1D6C77628}" dt="2024-07-30T21:11:28.019" v="21" actId="1035"/>
      <pc:docMkLst>
        <pc:docMk/>
      </pc:docMkLst>
      <pc:sldChg chg="modSp mod">
        <pc:chgData name="Karolina Guillen" userId="c1c08796-a0be-47c6-af52-5d31fd96ec50" providerId="ADAL" clId="{68F5F6FD-8EB5-440F-8809-87B1D6C77628}" dt="2024-07-30T21:11:28.019" v="21" actId="1035"/>
        <pc:sldMkLst>
          <pc:docMk/>
          <pc:sldMk cId="907101350" sldId="2146846178"/>
        </pc:sldMkLst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38" creationId="{B8A34510-B533-1BB1-4848-A3104BA1C496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39" creationId="{E8BC5C18-C945-004A-DADE-35B61C46A6F3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1" creationId="{F9F88A89-D1A6-24AD-3F50-AAFB56ED460C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52" creationId="{76564BA3-272B-4278-2888-EF2128A5B7B4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3" creationId="{9E609351-64F5-D216-1E73-37E0DCA6FED7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56" creationId="{265CF479-3226-9580-FA07-3A57867073B3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57" creationId="{5314C194-87DF-0B28-29CC-9AA1B1E34C8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58" creationId="{88FE5448-B593-372D-5F1A-C4ACF17F225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59" creationId="{8320EAD5-C9F3-9D14-9155-9B14017856EE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61" creationId="{C29F1330-0B19-84BC-BA75-2939127BB615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63" creationId="{790BF0C8-066F-A723-84EE-5DE213D16A47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5" creationId="{B0B4254E-4DD0-A979-0E76-287EC6215205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7" creationId="{7476286E-FFF4-9926-6289-601B1E682C17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29" creationId="{71BF4694-5895-4ADF-AD3C-A42FB650D3AC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37" creationId="{B4301A34-CD04-E13E-24C3-3BCC3C51A1B1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39" creationId="{CCB7AF65-B783-3E74-C833-4122313B93DE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41" creationId="{5B70DD47-EC57-24D5-EB56-9146929BC016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3" creationId="{F1A1FE4D-2E1B-DDD1-2FFF-F1A94494DC5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4" creationId="{3F19DC4B-F316-3C64-3B58-B619949B7B2E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45" creationId="{EB931110-BEA7-78C0-E040-731FFD7F73F1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51" creationId="{6303CAC9-FF89-7564-6A21-D9D3393C3269}"/>
          </ac:spMkLst>
        </pc:spChg>
        <pc:spChg chg="mod">
          <ac:chgData name="Karolina Guillen" userId="c1c08796-a0be-47c6-af52-5d31fd96ec50" providerId="ADAL" clId="{68F5F6FD-8EB5-440F-8809-87B1D6C77628}" dt="2024-07-30T21:10:59.118" v="11" actId="1035"/>
          <ac:spMkLst>
            <pc:docMk/>
            <pc:sldMk cId="907101350" sldId="2146846178"/>
            <ac:spMk id="1052" creationId="{E5B4D586-FB81-4BE2-0007-0E7DA7B4BDE2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53" creationId="{5801702D-61A1-1539-4874-C52265BAB170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54" creationId="{E2FEFD6B-FDCB-EF24-0FFA-CB1D42A906E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6" creationId="{769F7FE0-C27A-62B7-F6A1-E597809192FC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7" creationId="{9BB170B1-D0B9-DD89-EF27-2BD2B3C9933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58" creationId="{2038373F-138F-D050-5EFE-51C4D818382F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63" creationId="{EB40F952-5EEC-C6A0-AAF2-9F9E2C3BE88F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64" creationId="{71511BCB-69C6-55A2-60C8-22E8B83CE540}"/>
          </ac:spMkLst>
        </pc:spChg>
        <pc:spChg chg="mod">
          <ac:chgData name="Karolina Guillen" userId="c1c08796-a0be-47c6-af52-5d31fd96ec50" providerId="ADAL" clId="{68F5F6FD-8EB5-440F-8809-87B1D6C77628}" dt="2024-07-30T21:11:28.019" v="21" actId="1035"/>
          <ac:spMkLst>
            <pc:docMk/>
            <pc:sldMk cId="907101350" sldId="2146846178"/>
            <ac:spMk id="1065" creationId="{C407E7B9-5322-C9C3-B83B-41717F706363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66" creationId="{2899B5B8-0703-6429-B9E4-71DB30D99F32}"/>
          </ac:spMkLst>
        </pc:spChg>
        <pc:spChg chg="mod">
          <ac:chgData name="Karolina Guillen" userId="c1c08796-a0be-47c6-af52-5d31fd96ec50" providerId="ADAL" clId="{68F5F6FD-8EB5-440F-8809-87B1D6C77628}" dt="2024-07-30T21:10:39.210" v="3" actId="113"/>
          <ac:spMkLst>
            <pc:docMk/>
            <pc:sldMk cId="907101350" sldId="2146846178"/>
            <ac:spMk id="1090" creationId="{AF9DC452-8142-B2A5-38B4-39BACEF9610D}"/>
          </ac:spMkLst>
        </pc:spChg>
      </pc:sldChg>
      <pc:sldChg chg="modSp mod">
        <pc:chgData name="Karolina Guillen" userId="c1c08796-a0be-47c6-af52-5d31fd96ec50" providerId="ADAL" clId="{68F5F6FD-8EB5-440F-8809-87B1D6C77628}" dt="2024-07-30T21:09:55.755" v="1" actId="1076"/>
        <pc:sldMkLst>
          <pc:docMk/>
          <pc:sldMk cId="50220798" sldId="2147376338"/>
        </pc:sldMkLst>
        <pc:spChg chg="mod">
          <ac:chgData name="Karolina Guillen" userId="c1c08796-a0be-47c6-af52-5d31fd96ec50" providerId="ADAL" clId="{68F5F6FD-8EB5-440F-8809-87B1D6C77628}" dt="2024-07-30T21:09:55.755" v="1" actId="1076"/>
          <ac:spMkLst>
            <pc:docMk/>
            <pc:sldMk cId="50220798" sldId="2147376338"/>
            <ac:spMk id="7" creationId="{3E6DDE46-D503-6A74-2361-4CD35116EF8D}"/>
          </ac:spMkLst>
        </pc:spChg>
      </pc:sldChg>
    </pc:docChg>
  </pc:docChgLst>
  <pc:docChgLst>
    <pc:chgData name="Jason Wiese" userId="4bff8d5b-7de6-4655-b397-69b0afc81113" providerId="ADAL" clId="{8E0C0F36-45BF-4CF2-8429-42DA6024A267}"/>
    <pc:docChg chg="undo redo custSel addSld delSld modSld sldOrd delMainMaster">
      <pc:chgData name="Jason Wiese" userId="4bff8d5b-7de6-4655-b397-69b0afc81113" providerId="ADAL" clId="{8E0C0F36-45BF-4CF2-8429-42DA6024A267}" dt="2024-07-31T14:01:10.854" v="6809" actId="14100"/>
      <pc:docMkLst>
        <pc:docMk/>
      </pc:docMkLst>
      <pc:sldChg chg="modSp del mod">
        <pc:chgData name="Jason Wiese" userId="4bff8d5b-7de6-4655-b397-69b0afc81113" providerId="ADAL" clId="{8E0C0F36-45BF-4CF2-8429-42DA6024A267}" dt="2024-07-30T04:57:54.340" v="863" actId="47"/>
        <pc:sldMkLst>
          <pc:docMk/>
          <pc:sldMk cId="1964322707" sldId="2144328304"/>
        </pc:sldMkLst>
        <pc:spChg chg="mod">
          <ac:chgData name="Jason Wiese" userId="4bff8d5b-7de6-4655-b397-69b0afc81113" providerId="ADAL" clId="{8E0C0F36-45BF-4CF2-8429-42DA6024A267}" dt="2024-07-30T04:37:16.636" v="704" actId="6549"/>
          <ac:spMkLst>
            <pc:docMk/>
            <pc:sldMk cId="1964322707" sldId="2144328304"/>
            <ac:spMk id="39" creationId="{F0F0F6F5-6A38-06E2-8644-B356F7970957}"/>
          </ac:spMkLst>
        </pc:spChg>
      </pc:sldChg>
      <pc:sldChg chg="del ord">
        <pc:chgData name="Jason Wiese" userId="4bff8d5b-7de6-4655-b397-69b0afc81113" providerId="ADAL" clId="{8E0C0F36-45BF-4CF2-8429-42DA6024A267}" dt="2024-07-31T05:09:53.339" v="6137" actId="47"/>
        <pc:sldMkLst>
          <pc:docMk/>
          <pc:sldMk cId="3810176395" sldId="2146846044"/>
        </pc:sldMkLst>
      </pc:sldChg>
      <pc:sldChg chg="addSp delSp modSp mod delCm">
        <pc:chgData name="Jason Wiese" userId="4bff8d5b-7de6-4655-b397-69b0afc81113" providerId="ADAL" clId="{8E0C0F36-45BF-4CF2-8429-42DA6024A267}" dt="2024-07-31T04:32:26.270" v="5291"/>
        <pc:sldMkLst>
          <pc:docMk/>
          <pc:sldMk cId="3118991152" sldId="2146846068"/>
        </pc:sldMkLst>
        <pc:spChg chg="mod">
          <ac:chgData name="Jason Wiese" userId="4bff8d5b-7de6-4655-b397-69b0afc81113" providerId="ADAL" clId="{8E0C0F36-45BF-4CF2-8429-42DA6024A267}" dt="2024-07-30T04:36:38.470" v="698" actId="20577"/>
          <ac:spMkLst>
            <pc:docMk/>
            <pc:sldMk cId="3118991152" sldId="2146846068"/>
            <ac:spMk id="54" creationId="{B346D4E7-252E-5916-BA3F-0BB1D622EABF}"/>
          </ac:spMkLst>
        </pc:spChg>
        <pc:picChg chg="del">
          <ac:chgData name="Jason Wiese" userId="4bff8d5b-7de6-4655-b397-69b0afc81113" providerId="ADAL" clId="{8E0C0F36-45BF-4CF2-8429-42DA6024A267}" dt="2024-07-30T04:36:41.433" v="699" actId="478"/>
          <ac:picMkLst>
            <pc:docMk/>
            <pc:sldMk cId="3118991152" sldId="2146846068"/>
            <ac:picMk id="2" creationId="{8A285DFF-CB1D-DA4F-7F48-22A4EB00EFD1}"/>
          </ac:picMkLst>
        </pc:picChg>
        <pc:picChg chg="del">
          <ac:chgData name="Jason Wiese" userId="4bff8d5b-7de6-4655-b397-69b0afc81113" providerId="ADAL" clId="{8E0C0F36-45BF-4CF2-8429-42DA6024A267}" dt="2024-07-30T04:36:43.654" v="700" actId="478"/>
          <ac:picMkLst>
            <pc:docMk/>
            <pc:sldMk cId="3118991152" sldId="2146846068"/>
            <ac:picMk id="6" creationId="{7D72AE3C-9AFB-4B2C-F7EB-C02C6A677A76}"/>
          </ac:picMkLst>
        </pc:picChg>
        <pc:picChg chg="del">
          <ac:chgData name="Jason Wiese" userId="4bff8d5b-7de6-4655-b397-69b0afc81113" providerId="ADAL" clId="{8E0C0F36-45BF-4CF2-8429-42DA6024A267}" dt="2024-07-30T04:39:23.082" v="713" actId="478"/>
          <ac:picMkLst>
            <pc:docMk/>
            <pc:sldMk cId="3118991152" sldId="2146846068"/>
            <ac:picMk id="7" creationId="{6C3467A1-3DEB-7DF6-5273-3CAD13AB20F7}"/>
          </ac:picMkLst>
        </pc:picChg>
        <pc:picChg chg="add mod ord modCrop">
          <ac:chgData name="Jason Wiese" userId="4bff8d5b-7de6-4655-b397-69b0afc81113" providerId="ADAL" clId="{8E0C0F36-45BF-4CF2-8429-42DA6024A267}" dt="2024-07-30T06:02:10.345" v="1847" actId="1076"/>
          <ac:picMkLst>
            <pc:docMk/>
            <pc:sldMk cId="3118991152" sldId="2146846068"/>
            <ac:picMk id="9" creationId="{BCEDE37B-49C3-E95C-E493-77BEF19CC138}"/>
          </ac:picMkLst>
        </pc:picChg>
        <pc:picChg chg="mod">
          <ac:chgData name="Jason Wiese" userId="4bff8d5b-7de6-4655-b397-69b0afc81113" providerId="ADAL" clId="{8E0C0F36-45BF-4CF2-8429-42DA6024A267}" dt="2024-07-30T06:03:53.078" v="1848" actId="1076"/>
          <ac:picMkLst>
            <pc:docMk/>
            <pc:sldMk cId="3118991152" sldId="2146846068"/>
            <ac:picMk id="10" creationId="{F4013816-1578-B315-ED3D-C4876AFABBE6}"/>
          </ac:picMkLst>
        </pc:picChg>
        <pc:picChg chg="add mod">
          <ac:chgData name="Jason Wiese" userId="4bff8d5b-7de6-4655-b397-69b0afc81113" providerId="ADAL" clId="{8E0C0F36-45BF-4CF2-8429-42DA6024A267}" dt="2024-07-30T04:41:12.970" v="729"/>
          <ac:picMkLst>
            <pc:docMk/>
            <pc:sldMk cId="3118991152" sldId="2146846068"/>
            <ac:picMk id="12" creationId="{4CD9599C-1D6E-1367-2602-9A80E101BBD7}"/>
          </ac:picMkLst>
        </pc:picChg>
        <pc:picChg chg="add mod">
          <ac:chgData name="Jason Wiese" userId="4bff8d5b-7de6-4655-b397-69b0afc81113" providerId="ADAL" clId="{8E0C0F36-45BF-4CF2-8429-42DA6024A267}" dt="2024-07-30T06:05:20.488" v="1854"/>
          <ac:picMkLst>
            <pc:docMk/>
            <pc:sldMk cId="3118991152" sldId="2146846068"/>
            <ac:picMk id="14" creationId="{D821253F-12E2-0F06-6BA5-216B3F68A67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1T04:32:26.270" v="5291"/>
              <pc2:cmMkLst xmlns:pc2="http://schemas.microsoft.com/office/powerpoint/2019/9/main/command">
                <pc:docMk/>
                <pc:sldMk cId="3118991152" sldId="2146846068"/>
                <pc2:cmMk id="{DBA2C585-390B-4A8D-A83A-5B14F0CF9BE2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4:35:45.643" v="647" actId="47"/>
        <pc:sldMkLst>
          <pc:docMk/>
          <pc:sldMk cId="1535558332" sldId="2146846080"/>
        </pc:sldMkLst>
      </pc:sldChg>
      <pc:sldChg chg="del">
        <pc:chgData name="Jason Wiese" userId="4bff8d5b-7de6-4655-b397-69b0afc81113" providerId="ADAL" clId="{8E0C0F36-45BF-4CF2-8429-42DA6024A267}" dt="2024-07-30T04:35:58.178" v="649" actId="47"/>
        <pc:sldMkLst>
          <pc:docMk/>
          <pc:sldMk cId="3813308834" sldId="2146846083"/>
        </pc:sldMkLst>
      </pc:sldChg>
      <pc:sldChg chg="del">
        <pc:chgData name="Jason Wiese" userId="4bff8d5b-7de6-4655-b397-69b0afc81113" providerId="ADAL" clId="{8E0C0F36-45BF-4CF2-8429-42DA6024A267}" dt="2024-07-30T04:35:13.514" v="644" actId="47"/>
        <pc:sldMkLst>
          <pc:docMk/>
          <pc:sldMk cId="3848116181" sldId="2146846085"/>
        </pc:sldMkLst>
      </pc:sldChg>
      <pc:sldChg chg="addSp delSp modSp mod">
        <pc:chgData name="Jason Wiese" userId="4bff8d5b-7de6-4655-b397-69b0afc81113" providerId="ADAL" clId="{8E0C0F36-45BF-4CF2-8429-42DA6024A267}" dt="2024-07-31T05:34:05.504" v="6736" actId="1076"/>
        <pc:sldMkLst>
          <pc:docMk/>
          <pc:sldMk cId="907101350" sldId="2146846178"/>
        </pc:sldMkLst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" creationId="{5ABE9FE3-681C-0070-8412-6EE03AF2CED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" creationId="{ECB516C0-7D65-34D0-5890-11428DBF3A1B}"/>
          </ac:spMkLst>
        </pc:spChg>
        <pc:spChg chg="add mod">
          <ac:chgData name="Jason Wiese" userId="4bff8d5b-7de6-4655-b397-69b0afc81113" providerId="ADAL" clId="{8E0C0F36-45BF-4CF2-8429-42DA6024A267}" dt="2024-07-31T04:54:09.975" v="5794" actId="1076"/>
          <ac:spMkLst>
            <pc:docMk/>
            <pc:sldMk cId="907101350" sldId="2146846178"/>
            <ac:spMk id="6" creationId="{F4541B0F-649A-42A6-6924-E1A37E0E6615}"/>
          </ac:spMkLst>
        </pc:spChg>
        <pc:spChg chg="add mod ord">
          <ac:chgData name="Jason Wiese" userId="4bff8d5b-7de6-4655-b397-69b0afc81113" providerId="ADAL" clId="{8E0C0F36-45BF-4CF2-8429-42DA6024A267}" dt="2024-07-31T04:53:56.043" v="5791" actId="167"/>
          <ac:spMkLst>
            <pc:docMk/>
            <pc:sldMk cId="907101350" sldId="2146846178"/>
            <ac:spMk id="8" creationId="{C5360A36-4BEB-C217-7A88-41771333B346}"/>
          </ac:spMkLst>
        </pc:spChg>
        <pc:spChg chg="mod">
          <ac:chgData name="Jason Wiese" userId="4bff8d5b-7de6-4655-b397-69b0afc81113" providerId="ADAL" clId="{8E0C0F36-45BF-4CF2-8429-42DA6024A267}" dt="2024-07-31T05:34:05.504" v="6736" actId="1076"/>
          <ac:spMkLst>
            <pc:docMk/>
            <pc:sldMk cId="907101350" sldId="2146846178"/>
            <ac:spMk id="9" creationId="{A389EC41-F58A-CEEC-AC7C-548AAE3177D0}"/>
          </ac:spMkLst>
        </pc:spChg>
        <pc:spChg chg="del mod">
          <ac:chgData name="Jason Wiese" userId="4bff8d5b-7de6-4655-b397-69b0afc81113" providerId="ADAL" clId="{8E0C0F36-45BF-4CF2-8429-42DA6024A267}" dt="2024-07-31T04:11:15.745" v="3281" actId="478"/>
          <ac:spMkLst>
            <pc:docMk/>
            <pc:sldMk cId="907101350" sldId="2146846178"/>
            <ac:spMk id="10" creationId="{B5CF6F72-4FF6-7F29-2D18-01547A664CA9}"/>
          </ac:spMkLst>
        </pc:spChg>
        <pc:spChg chg="del">
          <ac:chgData name="Jason Wiese" userId="4bff8d5b-7de6-4655-b397-69b0afc81113" providerId="ADAL" clId="{8E0C0F36-45BF-4CF2-8429-42DA6024A267}" dt="2024-07-31T04:53:58.048" v="5792" actId="478"/>
          <ac:spMkLst>
            <pc:docMk/>
            <pc:sldMk cId="907101350" sldId="2146846178"/>
            <ac:spMk id="11" creationId="{5AAA96CB-4952-D976-9438-16C0A419044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3" creationId="{308D6A35-20F8-8900-3AB6-DEF82F5BAA5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5" creationId="{A0ED79C0-689D-B348-437B-BC9982E96CCA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26" creationId="{6C120BDF-8052-9629-98E6-CC57B5C1C61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2" creationId="{992E349A-067E-E3D7-FC22-53EA7A0648C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3" creationId="{C76FF973-1257-5910-9EE8-DB7E928D265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8" creationId="{B8A34510-B533-1BB1-4848-A3104BA1C49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39" creationId="{E8BC5C18-C945-004A-DADE-35B61C46A6F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6" creationId="{15FDAC26-D4F0-302D-1E48-0E2998A617C8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7" creationId="{F476DABE-926A-8381-4C4E-CBF0E9BE1BB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8" creationId="{3A79A9F8-966A-4A05-3CC7-97A137E8C64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49" creationId="{8BC1B98B-0BE5-FCA2-098B-FD656E50A80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0" creationId="{CE701E43-7635-8CC6-89F7-6041241C718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1" creationId="{F9F88A89-D1A6-24AD-3F50-AAFB56ED460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2" creationId="{76564BA3-272B-4278-2888-EF2128A5B7B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3" creationId="{9E609351-64F5-D216-1E73-37E0DCA6FED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4" creationId="{1F80C8E2-7544-2B09-84F2-B1A5CEE4F3B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5" creationId="{4EC14CE8-2B69-EC7C-4AE5-56C22B8A40C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6" creationId="{265CF479-3226-9580-FA07-3A57867073B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7" creationId="{5314C194-87DF-0B28-29CC-9AA1B1E34C8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8" creationId="{88FE5448-B593-372D-5F1A-C4ACF17F225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59" creationId="{8320EAD5-C9F3-9D14-9155-9B14017856E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61" creationId="{C29F1330-0B19-84BC-BA75-2939127BB615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63" creationId="{790BF0C8-066F-A723-84EE-5DE213D16A4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5" creationId="{B0B4254E-4DD0-A979-0E76-287EC6215205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7" creationId="{7476286E-FFF4-9926-6289-601B1E682C17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29" creationId="{71BF4694-5895-4ADF-AD3C-A42FB650D3A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0" creationId="{BED9E7EF-1E10-E4EE-255B-13372ABD5694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1" creationId="{2B60202A-2B2F-3513-76C2-F38415B7C48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2" creationId="{7D777D31-ACBA-8A66-31B9-45282965FAB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3" creationId="{666A3E80-5E79-BAE2-3E8B-302ADE38A9DA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5" creationId="{015C915C-4E7A-EB47-BA78-0B94401BDEF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7" creationId="{B4301A34-CD04-E13E-24C3-3BCC3C51A1B1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39" creationId="{CCB7AF65-B783-3E74-C833-4122313B93D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1" creationId="{5B70DD47-EC57-24D5-EB56-9146929BC01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3" creationId="{F1A1FE4D-2E1B-DDD1-2FFF-F1A94494DC5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4" creationId="{3F19DC4B-F316-3C64-3B58-B619949B7B2E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5" creationId="{EB931110-BEA7-78C0-E040-731FFD7F73F1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6" creationId="{B9D9B4B0-50A6-DC7A-5327-CD5DA0B6F41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7" creationId="{052FBA9A-2ADC-5E30-73C6-550A7176FA1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8" creationId="{566629BA-182D-FCC1-55F5-82D77A3C028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49" creationId="{728CCBE3-C971-F18E-948A-31741C446F96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0" creationId="{4704DF38-E6E9-2D4F-22CA-120D22D601E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1" creationId="{6303CAC9-FF89-7564-6A21-D9D3393C3269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2" creationId="{E5B4D586-FB81-4BE2-0007-0E7DA7B4BDE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3" creationId="{5801702D-61A1-1539-4874-C52265BAB17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4" creationId="{E2FEFD6B-FDCB-EF24-0FFA-CB1D42A906E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6" creationId="{769F7FE0-C27A-62B7-F6A1-E597809192FC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7" creationId="{9BB170B1-D0B9-DD89-EF27-2BD2B3C9933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58" creationId="{2038373F-138F-D050-5EFE-51C4D818382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3" creationId="{EB40F952-5EEC-C6A0-AAF2-9F9E2C3BE88F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4" creationId="{71511BCB-69C6-55A2-60C8-22E8B83CE540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5" creationId="{C407E7B9-5322-C9C3-B83B-41717F706363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66" creationId="{2899B5B8-0703-6429-B9E4-71DB30D99F32}"/>
          </ac:spMkLst>
        </pc:spChg>
        <pc:spChg chg="mod">
          <ac:chgData name="Jason Wiese" userId="4bff8d5b-7de6-4655-b397-69b0afc81113" providerId="ADAL" clId="{8E0C0F36-45BF-4CF2-8429-42DA6024A267}" dt="2024-07-31T04:54:05.674" v="5793" actId="1076"/>
          <ac:spMkLst>
            <pc:docMk/>
            <pc:sldMk cId="907101350" sldId="2146846178"/>
            <ac:spMk id="1090" creationId="{AF9DC452-8142-B2A5-38B4-39BACEF9610D}"/>
          </ac:spMkLst>
        </pc:spChg>
        <pc:spChg chg="mod">
          <ac:chgData name="Jason Wiese" userId="4bff8d5b-7de6-4655-b397-69b0afc81113" providerId="ADAL" clId="{8E0C0F36-45BF-4CF2-8429-42DA6024A267}" dt="2024-07-31T04:15:06.292" v="3671" actId="20577"/>
          <ac:spMkLst>
            <pc:docMk/>
            <pc:sldMk cId="907101350" sldId="2146846178"/>
            <ac:spMk id="1091" creationId="{8CF3406A-017D-DF7C-C6CE-66831C5BE83E}"/>
          </ac:spMkLst>
        </pc:spChg>
        <pc:spChg chg="del">
          <ac:chgData name="Jason Wiese" userId="4bff8d5b-7de6-4655-b397-69b0afc81113" providerId="ADAL" clId="{8E0C0F36-45BF-4CF2-8429-42DA6024A267}" dt="2024-07-30T18:50:10.812" v="2753" actId="478"/>
          <ac:spMkLst>
            <pc:docMk/>
            <pc:sldMk cId="907101350" sldId="2146846178"/>
            <ac:spMk id="1092" creationId="{F6122C96-45D2-3751-665F-FB058BEB8E63}"/>
          </ac:spMkLst>
        </pc:spChg>
        <pc:graphicFrameChg chg="add del mod modGraphic">
          <ac:chgData name="Jason Wiese" userId="4bff8d5b-7de6-4655-b397-69b0afc81113" providerId="ADAL" clId="{8E0C0F36-45BF-4CF2-8429-42DA6024A267}" dt="2024-07-31T04:15:14.649" v="3672" actId="478"/>
          <ac:graphicFrameMkLst>
            <pc:docMk/>
            <pc:sldMk cId="907101350" sldId="2146846178"/>
            <ac:graphicFrameMk id="4" creationId="{C140DEFE-15E8-8C42-1848-548D2C0CD5F1}"/>
          </ac:graphicFrameMkLst>
        </pc:graphicFrame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5" creationId="{DAA7EBA1-0E9A-D10F-0D9D-CA2319F2D5E3}"/>
          </ac:cxnSpMkLst>
        </pc:cxnChg>
        <pc:cxnChg chg="add del mod">
          <ac:chgData name="Jason Wiese" userId="4bff8d5b-7de6-4655-b397-69b0afc81113" providerId="ADAL" clId="{8E0C0F36-45BF-4CF2-8429-42DA6024A267}" dt="2024-07-30T18:45:09.266" v="2719" actId="478"/>
          <ac:cxnSpMkLst>
            <pc:docMk/>
            <pc:sldMk cId="907101350" sldId="2146846178"/>
            <ac:cxnSpMk id="6" creationId="{FBF585BA-FD29-E8C1-ECF4-C3A49B1E1D93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7" creationId="{2EB62BC3-554C-E5CA-11FF-1AB25E4095CB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14" creationId="{A4D93720-4D60-F63B-632E-F04C21495DED}"/>
          </ac:cxnSpMkLst>
        </pc:cxnChg>
        <pc:cxnChg chg="add mod">
          <ac:chgData name="Jason Wiese" userId="4bff8d5b-7de6-4655-b397-69b0afc81113" providerId="ADAL" clId="{8E0C0F36-45BF-4CF2-8429-42DA6024A267}" dt="2024-07-31T04:54:05.674" v="5793" actId="1076"/>
          <ac:cxnSpMkLst>
            <pc:docMk/>
            <pc:sldMk cId="907101350" sldId="2146846178"/>
            <ac:cxnSpMk id="15" creationId="{03BCE9E7-FB59-620E-BD13-DA1F3AE64306}"/>
          </ac:cxnSpMkLst>
        </pc:cxnChg>
      </pc:sldChg>
      <pc:sldChg chg="addSp delSp modSp del mod">
        <pc:chgData name="Jason Wiese" userId="4bff8d5b-7de6-4655-b397-69b0afc81113" providerId="ADAL" clId="{8E0C0F36-45BF-4CF2-8429-42DA6024A267}" dt="2024-07-30T04:58:05.764" v="864" actId="2696"/>
        <pc:sldMkLst>
          <pc:docMk/>
          <pc:sldMk cId="4006441881" sldId="2146846292"/>
        </pc:sldMkLst>
        <pc:spChg chg="mod">
          <ac:chgData name="Jason Wiese" userId="4bff8d5b-7de6-4655-b397-69b0afc81113" providerId="ADAL" clId="{8E0C0F36-45BF-4CF2-8429-42DA6024A267}" dt="2024-07-30T04:31:15.833" v="279" actId="1076"/>
          <ac:spMkLst>
            <pc:docMk/>
            <pc:sldMk cId="4006441881" sldId="2146846292"/>
            <ac:spMk id="3" creationId="{0A576CE4-9B6C-E074-4AA6-82468DC776A1}"/>
          </ac:spMkLst>
        </pc:spChg>
        <pc:spChg chg="mod">
          <ac:chgData name="Jason Wiese" userId="4bff8d5b-7de6-4655-b397-69b0afc81113" providerId="ADAL" clId="{8E0C0F36-45BF-4CF2-8429-42DA6024A267}" dt="2024-07-30T04:56:49.717" v="852" actId="20577"/>
          <ac:spMkLst>
            <pc:docMk/>
            <pc:sldMk cId="4006441881" sldId="2146846292"/>
            <ac:spMk id="12" creationId="{AB114593-A928-B718-7AF6-4F281959C0D4}"/>
          </ac:spMkLst>
        </pc:spChg>
        <pc:spChg chg="del">
          <ac:chgData name="Jason Wiese" userId="4bff8d5b-7de6-4655-b397-69b0afc81113" providerId="ADAL" clId="{8E0C0F36-45BF-4CF2-8429-42DA6024A267}" dt="2024-07-30T04:31:19.916" v="281" actId="478"/>
          <ac:spMkLst>
            <pc:docMk/>
            <pc:sldMk cId="4006441881" sldId="2146846292"/>
            <ac:spMk id="13" creationId="{5EF6719A-0B89-AA1A-FD9D-CA163E927E0B}"/>
          </ac:spMkLst>
        </pc:spChg>
        <pc:graphicFrameChg chg="del">
          <ac:chgData name="Jason Wiese" userId="4bff8d5b-7de6-4655-b397-69b0afc81113" providerId="ADAL" clId="{8E0C0F36-45BF-4CF2-8429-42DA6024A267}" dt="2024-07-30T04:31:19.916" v="281" actId="478"/>
          <ac:graphicFrameMkLst>
            <pc:docMk/>
            <pc:sldMk cId="4006441881" sldId="2146846292"/>
            <ac:graphicFrameMk id="11" creationId="{8F78DF60-F3BC-615A-73C6-10B37CCF6CBF}"/>
          </ac:graphicFrameMkLst>
        </pc:graphicFrameChg>
        <pc:picChg chg="add mod modCrop">
          <ac:chgData name="Jason Wiese" userId="4bff8d5b-7de6-4655-b397-69b0afc81113" providerId="ADAL" clId="{8E0C0F36-45BF-4CF2-8429-42DA6024A267}" dt="2024-07-30T04:34:43.834" v="641" actId="1076"/>
          <ac:picMkLst>
            <pc:docMk/>
            <pc:sldMk cId="4006441881" sldId="2146846292"/>
            <ac:picMk id="5" creationId="{3BAD4C04-33F7-EFD4-5EC0-C74D71151622}"/>
          </ac:picMkLst>
        </pc:picChg>
      </pc:sldChg>
      <pc:sldChg chg="addSp delSp modSp mod ord delCm">
        <pc:chgData name="Jason Wiese" userId="4bff8d5b-7de6-4655-b397-69b0afc81113" providerId="ADAL" clId="{8E0C0F36-45BF-4CF2-8429-42DA6024A267}" dt="2024-07-31T05:26:30.612" v="6708"/>
        <pc:sldMkLst>
          <pc:docMk/>
          <pc:sldMk cId="4034429229" sldId="2146846292"/>
        </pc:sldMkLst>
        <pc:spChg chg="add mod">
          <ac:chgData name="Jason Wiese" userId="4bff8d5b-7de6-4655-b397-69b0afc81113" providerId="ADAL" clId="{8E0C0F36-45BF-4CF2-8429-42DA6024A267}" dt="2024-07-30T04:59:02.464" v="875" actId="1582"/>
          <ac:spMkLst>
            <pc:docMk/>
            <pc:sldMk cId="4034429229" sldId="2146846292"/>
            <ac:spMk id="4" creationId="{788D1A3B-6E74-347F-532C-1720A8A83611}"/>
          </ac:spMkLst>
        </pc:spChg>
        <pc:spChg chg="add mod">
          <ac:chgData name="Jason Wiese" userId="4bff8d5b-7de6-4655-b397-69b0afc81113" providerId="ADAL" clId="{8E0C0F36-45BF-4CF2-8429-42DA6024A267}" dt="2024-07-30T04:59:02.464" v="875" actId="1582"/>
          <ac:spMkLst>
            <pc:docMk/>
            <pc:sldMk cId="4034429229" sldId="2146846292"/>
            <ac:spMk id="8" creationId="{022011AC-453B-C62D-5B26-2EDF0211A567}"/>
          </ac:spMkLst>
        </pc:spChg>
        <pc:spChg chg="mod">
          <ac:chgData name="Jason Wiese" userId="4bff8d5b-7de6-4655-b397-69b0afc81113" providerId="ADAL" clId="{8E0C0F36-45BF-4CF2-8429-42DA6024A267}" dt="2024-07-30T18:47:10.198" v="2748" actId="20577"/>
          <ac:spMkLst>
            <pc:docMk/>
            <pc:sldMk cId="4034429229" sldId="2146846292"/>
            <ac:spMk id="10" creationId="{65709658-68F5-79BA-D9D0-902C33F57889}"/>
          </ac:spMkLst>
        </pc:spChg>
        <pc:spChg chg="mod">
          <ac:chgData name="Jason Wiese" userId="4bff8d5b-7de6-4655-b397-69b0afc81113" providerId="ADAL" clId="{8E0C0F36-45BF-4CF2-8429-42DA6024A267}" dt="2024-07-30T06:01:14.194" v="1838" actId="20577"/>
          <ac:spMkLst>
            <pc:docMk/>
            <pc:sldMk cId="4034429229" sldId="2146846292"/>
            <ac:spMk id="12" creationId="{AB114593-A928-B718-7AF6-4F281959C0D4}"/>
          </ac:spMkLst>
        </pc:spChg>
        <pc:spChg chg="mod">
          <ac:chgData name="Jason Wiese" userId="4bff8d5b-7de6-4655-b397-69b0afc81113" providerId="ADAL" clId="{8E0C0F36-45BF-4CF2-8429-42DA6024A267}" dt="2024-07-30T18:48:44.357" v="2751" actId="14100"/>
          <ac:spMkLst>
            <pc:docMk/>
            <pc:sldMk cId="4034429229" sldId="2146846292"/>
            <ac:spMk id="13" creationId="{2BB80629-CFFC-A005-3FF3-F865AFC1033A}"/>
          </ac:spMkLst>
        </pc:spChg>
        <pc:picChg chg="del mod ord">
          <ac:chgData name="Jason Wiese" userId="4bff8d5b-7de6-4655-b397-69b0afc81113" providerId="ADAL" clId="{8E0C0F36-45BF-4CF2-8429-42DA6024A267}" dt="2024-07-30T18:46:57.409" v="2743" actId="478"/>
          <ac:picMkLst>
            <pc:docMk/>
            <pc:sldMk cId="4034429229" sldId="2146846292"/>
            <ac:picMk id="5" creationId="{3BAD4C04-33F7-EFD4-5EC0-C74D7115162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18:47:00.766" v="2744"/>
              <pc2:cmMkLst xmlns:pc2="http://schemas.microsoft.com/office/powerpoint/2019/9/main/command">
                <pc:docMk/>
                <pc:sldMk cId="4034429229" sldId="2146846292"/>
                <pc2:cmMk id="{534D9E51-E304-4226-BAC8-6E36DF596D6B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4:35:48.192" v="648" actId="47"/>
        <pc:sldMkLst>
          <pc:docMk/>
          <pc:sldMk cId="389594622" sldId="2146846294"/>
        </pc:sldMkLst>
      </pc:sldChg>
      <pc:sldChg chg="addSp delSp modSp del mod delCm">
        <pc:chgData name="Jason Wiese" userId="4bff8d5b-7de6-4655-b397-69b0afc81113" providerId="ADAL" clId="{8E0C0F36-45BF-4CF2-8429-42DA6024A267}" dt="2024-07-31T05:34:16.807" v="6737" actId="14100"/>
        <pc:sldMkLst>
          <pc:docMk/>
          <pc:sldMk cId="4220267585" sldId="2146846295"/>
        </pc:sldMkLst>
        <pc:spChg chg="add del mod">
          <ac:chgData name="Jason Wiese" userId="4bff8d5b-7de6-4655-b397-69b0afc81113" providerId="ADAL" clId="{8E0C0F36-45BF-4CF2-8429-42DA6024A267}" dt="2024-07-31T04:54:44.431" v="5796" actId="478"/>
          <ac:spMkLst>
            <pc:docMk/>
            <pc:sldMk cId="4220267585" sldId="2146846295"/>
            <ac:spMk id="2" creationId="{191C9934-FE05-098D-D100-5BCC6FE2E02E}"/>
          </ac:spMkLst>
        </pc:spChg>
        <pc:spChg chg="add mod">
          <ac:chgData name="Jason Wiese" userId="4bff8d5b-7de6-4655-b397-69b0afc81113" providerId="ADAL" clId="{8E0C0F36-45BF-4CF2-8429-42DA6024A267}" dt="2024-07-31T04:44:30.246" v="5693" actId="6549"/>
          <ac:spMkLst>
            <pc:docMk/>
            <pc:sldMk cId="4220267585" sldId="2146846295"/>
            <ac:spMk id="3" creationId="{4D4BC329-3C1F-BCE6-33AB-7E265BE38C04}"/>
          </ac:spMkLst>
        </pc:spChg>
        <pc:spChg chg="del mod">
          <ac:chgData name="Jason Wiese" userId="4bff8d5b-7de6-4655-b397-69b0afc81113" providerId="ADAL" clId="{8E0C0F36-45BF-4CF2-8429-42DA6024A267}" dt="2024-07-31T04:55:00.640" v="5799" actId="478"/>
          <ac:spMkLst>
            <pc:docMk/>
            <pc:sldMk cId="4220267585" sldId="2146846295"/>
            <ac:spMk id="4" creationId="{C75A981D-82AF-1F0B-41CD-788B61B29BA0}"/>
          </ac:spMkLst>
        </pc:spChg>
        <pc:spChg chg="add mod">
          <ac:chgData name="Jason Wiese" userId="4bff8d5b-7de6-4655-b397-69b0afc81113" providerId="ADAL" clId="{8E0C0F36-45BF-4CF2-8429-42DA6024A267}" dt="2024-07-31T04:56:06.813" v="5824" actId="1035"/>
          <ac:spMkLst>
            <pc:docMk/>
            <pc:sldMk cId="4220267585" sldId="2146846295"/>
            <ac:spMk id="5" creationId="{F891AAD7-DEDF-A0BB-F6A5-17ACA6A1AB08}"/>
          </ac:spMkLst>
        </pc:spChg>
        <pc:spChg chg="add mod ord">
          <ac:chgData name="Jason Wiese" userId="4bff8d5b-7de6-4655-b397-69b0afc81113" providerId="ADAL" clId="{8E0C0F36-45BF-4CF2-8429-42DA6024A267}" dt="2024-07-31T04:55:17.461" v="5802" actId="14100"/>
          <ac:spMkLst>
            <pc:docMk/>
            <pc:sldMk cId="4220267585" sldId="2146846295"/>
            <ac:spMk id="8" creationId="{537697C3-2CB3-03F4-FA6D-351311694E0B}"/>
          </ac:spMkLst>
        </pc:spChg>
        <pc:spChg chg="del">
          <ac:chgData name="Jason Wiese" userId="4bff8d5b-7de6-4655-b397-69b0afc81113" providerId="ADAL" clId="{8E0C0F36-45BF-4CF2-8429-42DA6024A267}" dt="2024-07-30T18:34:14.074" v="2638" actId="478"/>
          <ac:spMkLst>
            <pc:docMk/>
            <pc:sldMk cId="4220267585" sldId="2146846295"/>
            <ac:spMk id="8" creationId="{843922C5-454E-0A5B-5BE7-A1583FC3F403}"/>
          </ac:spMkLst>
        </pc:spChg>
        <pc:spChg chg="add del mod">
          <ac:chgData name="Jason Wiese" userId="4bff8d5b-7de6-4655-b397-69b0afc81113" providerId="ADAL" clId="{8E0C0F36-45BF-4CF2-8429-42DA6024A267}" dt="2024-07-30T18:36:04.555" v="2694" actId="478"/>
          <ac:spMkLst>
            <pc:docMk/>
            <pc:sldMk cId="4220267585" sldId="2146846295"/>
            <ac:spMk id="11" creationId="{992900A1-61EA-D45E-E600-689EA58F98C0}"/>
          </ac:spMkLst>
        </pc:spChg>
        <pc:spChg chg="mod">
          <ac:chgData name="Jason Wiese" userId="4bff8d5b-7de6-4655-b397-69b0afc81113" providerId="ADAL" clId="{8E0C0F36-45BF-4CF2-8429-42DA6024A267}" dt="2024-07-31T05:34:16.807" v="6737" actId="14100"/>
          <ac:spMkLst>
            <pc:docMk/>
            <pc:sldMk cId="4220267585" sldId="2146846295"/>
            <ac:spMk id="28" creationId="{031AD157-F125-436C-8C7B-25260A7EB27F}"/>
          </ac:spMkLst>
        </pc:spChg>
        <pc:spChg chg="del">
          <ac:chgData name="Jason Wiese" userId="4bff8d5b-7de6-4655-b397-69b0afc81113" providerId="ADAL" clId="{8E0C0F36-45BF-4CF2-8429-42DA6024A267}" dt="2024-07-30T18:33:55.642" v="2633" actId="478"/>
          <ac:spMkLst>
            <pc:docMk/>
            <pc:sldMk cId="4220267585" sldId="2146846295"/>
            <ac:spMk id="39" creationId="{4DC33B3F-847B-17DF-B6DD-8A5E1A27CB76}"/>
          </ac:spMkLst>
        </pc:spChg>
        <pc:picChg chg="add mod">
          <ac:chgData name="Jason Wiese" userId="4bff8d5b-7de6-4655-b397-69b0afc81113" providerId="ADAL" clId="{8E0C0F36-45BF-4CF2-8429-42DA6024A267}" dt="2024-07-31T04:56:06.813" v="5824" actId="1035"/>
          <ac:picMkLst>
            <pc:docMk/>
            <pc:sldMk cId="4220267585" sldId="2146846295"/>
            <ac:picMk id="10" creationId="{AE40C13B-803B-6EA0-B5CE-8ACC43B7CA66}"/>
          </ac:picMkLst>
        </pc:picChg>
        <pc:picChg chg="mod modCrop">
          <ac:chgData name="Jason Wiese" userId="4bff8d5b-7de6-4655-b397-69b0afc81113" providerId="ADAL" clId="{8E0C0F36-45BF-4CF2-8429-42DA6024A267}" dt="2024-07-31T04:56:21.026" v="5826" actId="732"/>
          <ac:picMkLst>
            <pc:docMk/>
            <pc:sldMk cId="4220267585" sldId="2146846295"/>
            <ac:picMk id="14" creationId="{5407D6CF-AA3C-77D4-01E5-7E021EF8DB7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18:34:27.312" v="2640"/>
              <pc2:cmMkLst xmlns:pc2="http://schemas.microsoft.com/office/powerpoint/2019/9/main/command">
                <pc:docMk/>
                <pc:sldMk cId="4220267585" sldId="2146846295"/>
                <pc2:cmMk id="{19747AEC-BFFB-4989-8170-644B4F023379}"/>
              </pc2:cmMkLst>
            </pc226:cmChg>
          </p:ext>
        </pc:extLst>
      </pc:sldChg>
      <pc:sldChg chg="del">
        <pc:chgData name="Jason Wiese" userId="4bff8d5b-7de6-4655-b397-69b0afc81113" providerId="ADAL" clId="{8E0C0F36-45BF-4CF2-8429-42DA6024A267}" dt="2024-07-30T05:27:56.599" v="1251" actId="2696"/>
        <pc:sldMkLst>
          <pc:docMk/>
          <pc:sldMk cId="1089676975" sldId="2146846297"/>
        </pc:sldMkLst>
      </pc:sldChg>
      <pc:sldChg chg="modSp mod ord">
        <pc:chgData name="Jason Wiese" userId="4bff8d5b-7de6-4655-b397-69b0afc81113" providerId="ADAL" clId="{8E0C0F36-45BF-4CF2-8429-42DA6024A267}" dt="2024-07-31T05:33:20.279" v="6727" actId="1035"/>
        <pc:sldMkLst>
          <pc:docMk/>
          <pc:sldMk cId="3518118041" sldId="2146846297"/>
        </pc:sldMkLst>
        <pc:spChg chg="mod">
          <ac:chgData name="Jason Wiese" userId="4bff8d5b-7de6-4655-b397-69b0afc81113" providerId="ADAL" clId="{8E0C0F36-45BF-4CF2-8429-42DA6024A267}" dt="2024-07-31T05:33:20.279" v="6727" actId="1035"/>
          <ac:spMkLst>
            <pc:docMk/>
            <pc:sldMk cId="3518118041" sldId="2146846297"/>
            <ac:spMk id="9" creationId="{89197D1E-AA0F-7334-A331-A23C7946C908}"/>
          </ac:spMkLst>
        </pc:spChg>
      </pc:sldChg>
      <pc:sldChg chg="modSp mod ord">
        <pc:chgData name="Jason Wiese" userId="4bff8d5b-7de6-4655-b397-69b0afc81113" providerId="ADAL" clId="{8E0C0F36-45BF-4CF2-8429-42DA6024A267}" dt="2024-07-31T05:33:30.493" v="6728" actId="14100"/>
        <pc:sldMkLst>
          <pc:docMk/>
          <pc:sldMk cId="481757649" sldId="2146846429"/>
        </pc:sldMkLst>
        <pc:spChg chg="mod">
          <ac:chgData name="Jason Wiese" userId="4bff8d5b-7de6-4655-b397-69b0afc81113" providerId="ADAL" clId="{8E0C0F36-45BF-4CF2-8429-42DA6024A267}" dt="2024-07-31T05:33:30.493" v="6728" actId="14100"/>
          <ac:spMkLst>
            <pc:docMk/>
            <pc:sldMk cId="481757649" sldId="2146846429"/>
            <ac:spMk id="4" creationId="{9A8631FE-7C10-6268-8E32-4505674193F9}"/>
          </ac:spMkLst>
        </pc:spChg>
      </pc:sldChg>
      <pc:sldChg chg="modSp mod ord">
        <pc:chgData name="Jason Wiese" userId="4bff8d5b-7de6-4655-b397-69b0afc81113" providerId="ADAL" clId="{8E0C0F36-45BF-4CF2-8429-42DA6024A267}" dt="2024-07-31T05:25:48.706" v="6704"/>
        <pc:sldMkLst>
          <pc:docMk/>
          <pc:sldMk cId="3665627304" sldId="2146846484"/>
        </pc:sldMkLst>
        <pc:spChg chg="mod">
          <ac:chgData name="Jason Wiese" userId="4bff8d5b-7de6-4655-b397-69b0afc81113" providerId="ADAL" clId="{8E0C0F36-45BF-4CF2-8429-42DA6024A267}" dt="2024-07-30T04:36:19.733" v="679" actId="6549"/>
          <ac:spMkLst>
            <pc:docMk/>
            <pc:sldMk cId="3665627304" sldId="2146846484"/>
            <ac:spMk id="27" creationId="{44758F6C-C5FF-1C81-5BC9-1006863FF261}"/>
          </ac:spMkLst>
        </pc:spChg>
      </pc:sldChg>
      <pc:sldChg chg="del">
        <pc:chgData name="Jason Wiese" userId="4bff8d5b-7de6-4655-b397-69b0afc81113" providerId="ADAL" clId="{8E0C0F36-45BF-4CF2-8429-42DA6024A267}" dt="2024-07-30T04:48:13.594" v="845" actId="2696"/>
        <pc:sldMkLst>
          <pc:docMk/>
          <pc:sldMk cId="445332413" sldId="2146846485"/>
        </pc:sldMkLst>
      </pc:sldChg>
      <pc:sldChg chg="del">
        <pc:chgData name="Jason Wiese" userId="4bff8d5b-7de6-4655-b397-69b0afc81113" providerId="ADAL" clId="{8E0C0F36-45BF-4CF2-8429-42DA6024A267}" dt="2024-07-30T06:05:25.092" v="1855" actId="47"/>
        <pc:sldMkLst>
          <pc:docMk/>
          <pc:sldMk cId="839214541" sldId="2146846485"/>
        </pc:sldMkLst>
      </pc:sldChg>
      <pc:sldChg chg="modSp del mod">
        <pc:chgData name="Jason Wiese" userId="4bff8d5b-7de6-4655-b397-69b0afc81113" providerId="ADAL" clId="{8E0C0F36-45BF-4CF2-8429-42DA6024A267}" dt="2024-07-30T05:44:24.344" v="1683" actId="2696"/>
        <pc:sldMkLst>
          <pc:docMk/>
          <pc:sldMk cId="4248776613" sldId="2146846485"/>
        </pc:sldMkLst>
        <pc:spChg chg="mod">
          <ac:chgData name="Jason Wiese" userId="4bff8d5b-7de6-4655-b397-69b0afc81113" providerId="ADAL" clId="{8E0C0F36-45BF-4CF2-8429-42DA6024A267}" dt="2024-07-30T05:05:44.597" v="1210" actId="6549"/>
          <ac:spMkLst>
            <pc:docMk/>
            <pc:sldMk cId="4248776613" sldId="2146846485"/>
            <ac:spMk id="5" creationId="{72B23031-A4C4-930F-98E9-533141B7F0EF}"/>
          </ac:spMkLst>
        </pc:spChg>
      </pc:sldChg>
      <pc:sldChg chg="addSp delSp modSp mod ord">
        <pc:chgData name="Jason Wiese" userId="4bff8d5b-7de6-4655-b397-69b0afc81113" providerId="ADAL" clId="{8E0C0F36-45BF-4CF2-8429-42DA6024A267}" dt="2024-07-31T05:25:52.217" v="6706"/>
        <pc:sldMkLst>
          <pc:docMk/>
          <pc:sldMk cId="865040210" sldId="2146846530"/>
        </pc:sldMkLst>
        <pc:spChg chg="del mod">
          <ac:chgData name="Jason Wiese" userId="4bff8d5b-7de6-4655-b397-69b0afc81113" providerId="ADAL" clId="{8E0C0F36-45BF-4CF2-8429-42DA6024A267}" dt="2024-07-30T05:39:29.729" v="1539" actId="478"/>
          <ac:spMkLst>
            <pc:docMk/>
            <pc:sldMk cId="865040210" sldId="2146846530"/>
            <ac:spMk id="2" creationId="{938AC2F6-35A1-9407-3E65-3D87140EA3E0}"/>
          </ac:spMkLst>
        </pc:spChg>
        <pc:spChg chg="ord">
          <ac:chgData name="Jason Wiese" userId="4bff8d5b-7de6-4655-b397-69b0afc81113" providerId="ADAL" clId="{8E0C0F36-45BF-4CF2-8429-42DA6024A267}" dt="2024-07-30T05:50:53.398" v="1692" actId="167"/>
          <ac:spMkLst>
            <pc:docMk/>
            <pc:sldMk cId="865040210" sldId="2146846530"/>
            <ac:spMk id="4" creationId="{E980F71C-14CE-A9DA-7D45-ED0415EDD33D}"/>
          </ac:spMkLst>
        </pc:spChg>
        <pc:spChg chg="add mod">
          <ac:chgData name="Jason Wiese" userId="4bff8d5b-7de6-4655-b397-69b0afc81113" providerId="ADAL" clId="{8E0C0F36-45BF-4CF2-8429-42DA6024A267}" dt="2024-07-30T05:40:55.839" v="1594" actId="20577"/>
          <ac:spMkLst>
            <pc:docMk/>
            <pc:sldMk cId="865040210" sldId="2146846530"/>
            <ac:spMk id="5" creationId="{566A6937-5ED4-76B1-DC3D-E02DEE14EB6F}"/>
          </ac:spMkLst>
        </pc:spChg>
        <pc:spChg chg="add mod ord">
          <ac:chgData name="Jason Wiese" userId="4bff8d5b-7de6-4655-b397-69b0afc81113" providerId="ADAL" clId="{8E0C0F36-45BF-4CF2-8429-42DA6024A267}" dt="2024-07-30T05:50:51.050" v="1691" actId="167"/>
          <ac:spMkLst>
            <pc:docMk/>
            <pc:sldMk cId="865040210" sldId="2146846530"/>
            <ac:spMk id="6" creationId="{6C2812E3-14A7-7D4A-AE4F-5E3AF5E78909}"/>
          </ac:spMkLst>
        </pc:spChg>
        <pc:spChg chg="mod">
          <ac:chgData name="Jason Wiese" userId="4bff8d5b-7de6-4655-b397-69b0afc81113" providerId="ADAL" clId="{8E0C0F36-45BF-4CF2-8429-42DA6024A267}" dt="2024-07-30T05:51:10.380" v="1695" actId="207"/>
          <ac:spMkLst>
            <pc:docMk/>
            <pc:sldMk cId="865040210" sldId="2146846530"/>
            <ac:spMk id="15" creationId="{857AD3AD-9588-1904-B14F-60C42B9723E3}"/>
          </ac:spMkLst>
        </pc:spChg>
      </pc:sldChg>
      <pc:sldChg chg="addSp delSp modSp mod">
        <pc:chgData name="Jason Wiese" userId="4bff8d5b-7de6-4655-b397-69b0afc81113" providerId="ADAL" clId="{8E0C0F36-45BF-4CF2-8429-42DA6024A267}" dt="2024-07-31T13:57:00.923" v="6741" actId="313"/>
        <pc:sldMkLst>
          <pc:docMk/>
          <pc:sldMk cId="3197641557" sldId="2146846531"/>
        </pc:sldMkLst>
        <pc:spChg chg="mod">
          <ac:chgData name="Jason Wiese" userId="4bff8d5b-7de6-4655-b397-69b0afc81113" providerId="ADAL" clId="{8E0C0F36-45BF-4CF2-8429-42DA6024A267}" dt="2024-07-30T04:42:56.546" v="760" actId="20577"/>
          <ac:spMkLst>
            <pc:docMk/>
            <pc:sldMk cId="3197641557" sldId="2146846531"/>
            <ac:spMk id="4" creationId="{74941BC2-D3FE-41AE-21B8-B140DB0CB0A6}"/>
          </ac:spMkLst>
        </pc:spChg>
        <pc:spChg chg="add del mod">
          <ac:chgData name="Jason Wiese" userId="4bff8d5b-7de6-4655-b397-69b0afc81113" providerId="ADAL" clId="{8E0C0F36-45BF-4CF2-8429-42DA6024A267}" dt="2024-07-30T04:46:39.567" v="842" actId="478"/>
          <ac:spMkLst>
            <pc:docMk/>
            <pc:sldMk cId="3197641557" sldId="2146846531"/>
            <ac:spMk id="7" creationId="{F0DA8F79-34A9-3E2A-EDF7-6B8B7B8B5690}"/>
          </ac:spMkLst>
        </pc:spChg>
        <pc:spChg chg="add mod">
          <ac:chgData name="Jason Wiese" userId="4bff8d5b-7de6-4655-b397-69b0afc81113" providerId="ADAL" clId="{8E0C0F36-45BF-4CF2-8429-42DA6024A267}" dt="2024-07-31T13:57:00.923" v="6741" actId="313"/>
          <ac:spMkLst>
            <pc:docMk/>
            <pc:sldMk cId="3197641557" sldId="2146846531"/>
            <ac:spMk id="9" creationId="{0329FF23-0C22-D717-E43B-783F5D24885B}"/>
          </ac:spMkLst>
        </pc:spChg>
        <pc:spChg chg="add mod">
          <ac:chgData name="Jason Wiese" userId="4bff8d5b-7de6-4655-b397-69b0afc81113" providerId="ADAL" clId="{8E0C0F36-45BF-4CF2-8429-42DA6024A267}" dt="2024-07-30T04:46:34.151" v="839" actId="1076"/>
          <ac:spMkLst>
            <pc:docMk/>
            <pc:sldMk cId="3197641557" sldId="2146846531"/>
            <ac:spMk id="10" creationId="{818E2B86-CD9E-E1FE-A820-26308DE81D59}"/>
          </ac:spMkLst>
        </pc:spChg>
        <pc:spChg chg="add mod">
          <ac:chgData name="Jason Wiese" userId="4bff8d5b-7de6-4655-b397-69b0afc81113" providerId="ADAL" clId="{8E0C0F36-45BF-4CF2-8429-42DA6024A267}" dt="2024-07-30T04:46:36.831" v="841" actId="1037"/>
          <ac:spMkLst>
            <pc:docMk/>
            <pc:sldMk cId="3197641557" sldId="2146846531"/>
            <ac:spMk id="11" creationId="{E4CB0F70-4C0D-8528-1D3B-83012FEF05FC}"/>
          </ac:spMkLst>
        </pc:spChg>
        <pc:spChg chg="del">
          <ac:chgData name="Jason Wiese" userId="4bff8d5b-7de6-4655-b397-69b0afc81113" providerId="ADAL" clId="{8E0C0F36-45BF-4CF2-8429-42DA6024A267}" dt="2024-07-30T04:43:06.818" v="761" actId="478"/>
          <ac:spMkLst>
            <pc:docMk/>
            <pc:sldMk cId="3197641557" sldId="2146846531"/>
            <ac:spMk id="12" creationId="{D3ED8F18-80E6-D449-A031-541661F2A42F}"/>
          </ac:spMkLst>
        </pc:spChg>
      </pc:sldChg>
      <pc:sldChg chg="del">
        <pc:chgData name="Jason Wiese" userId="4bff8d5b-7de6-4655-b397-69b0afc81113" providerId="ADAL" clId="{8E0C0F36-45BF-4CF2-8429-42DA6024A267}" dt="2024-07-30T04:35:11.758" v="643" actId="47"/>
        <pc:sldMkLst>
          <pc:docMk/>
          <pc:sldMk cId="1429332404" sldId="2147376335"/>
        </pc:sldMkLst>
      </pc:sldChg>
      <pc:sldChg chg="del">
        <pc:chgData name="Jason Wiese" userId="4bff8d5b-7de6-4655-b397-69b0afc81113" providerId="ADAL" clId="{8E0C0F36-45BF-4CF2-8429-42DA6024A267}" dt="2024-07-30T04:35:10.328" v="642" actId="47"/>
        <pc:sldMkLst>
          <pc:docMk/>
          <pc:sldMk cId="1702468943" sldId="2147376336"/>
        </pc:sldMkLst>
      </pc:sldChg>
      <pc:sldChg chg="del">
        <pc:chgData name="Jason Wiese" userId="4bff8d5b-7de6-4655-b397-69b0afc81113" providerId="ADAL" clId="{8E0C0F36-45BF-4CF2-8429-42DA6024A267}" dt="2024-07-30T04:35:41.163" v="645" actId="47"/>
        <pc:sldMkLst>
          <pc:docMk/>
          <pc:sldMk cId="3234012708" sldId="2147376337"/>
        </pc:sldMkLst>
      </pc:sldChg>
      <pc:sldChg chg="addSp delSp modSp mod">
        <pc:chgData name="Jason Wiese" userId="4bff8d5b-7de6-4655-b397-69b0afc81113" providerId="ADAL" clId="{8E0C0F36-45BF-4CF2-8429-42DA6024A267}" dt="2024-07-31T14:01:10.854" v="6809" actId="14100"/>
        <pc:sldMkLst>
          <pc:docMk/>
          <pc:sldMk cId="50220798" sldId="2147376338"/>
        </pc:sldMkLst>
        <pc:spChg chg="mod">
          <ac:chgData name="Jason Wiese" userId="4bff8d5b-7de6-4655-b397-69b0afc81113" providerId="ADAL" clId="{8E0C0F36-45BF-4CF2-8429-42DA6024A267}" dt="2024-07-31T04:41:33.974" v="5640" actId="20577"/>
          <ac:spMkLst>
            <pc:docMk/>
            <pc:sldMk cId="50220798" sldId="2147376338"/>
            <ac:spMk id="2" creationId="{5F8EC1C9-2ED9-DF29-C55A-45D666AF5D1B}"/>
          </ac:spMkLst>
        </pc:spChg>
        <pc:spChg chg="mod">
          <ac:chgData name="Jason Wiese" userId="4bff8d5b-7de6-4655-b397-69b0afc81113" providerId="ADAL" clId="{8E0C0F36-45BF-4CF2-8429-42DA6024A267}" dt="2024-07-31T14:01:10.854" v="6809" actId="14100"/>
          <ac:spMkLst>
            <pc:docMk/>
            <pc:sldMk cId="50220798" sldId="2147376338"/>
            <ac:spMk id="4" creationId="{5D5FDE72-429A-BF62-27A0-CFB51F018A05}"/>
          </ac:spMkLst>
        </pc:spChg>
        <pc:spChg chg="add del mod">
          <ac:chgData name="Jason Wiese" userId="4bff8d5b-7de6-4655-b397-69b0afc81113" providerId="ADAL" clId="{8E0C0F36-45BF-4CF2-8429-42DA6024A267}" dt="2024-07-31T04:17:32.583" v="3783" actId="478"/>
          <ac:spMkLst>
            <pc:docMk/>
            <pc:sldMk cId="50220798" sldId="2147376338"/>
            <ac:spMk id="7" creationId="{3E6DDE46-D503-6A74-2361-4CD35116EF8D}"/>
          </ac:spMkLst>
        </pc:spChg>
        <pc:spChg chg="add del mod">
          <ac:chgData name="Jason Wiese" userId="4bff8d5b-7de6-4655-b397-69b0afc81113" providerId="ADAL" clId="{8E0C0F36-45BF-4CF2-8429-42DA6024A267}" dt="2024-07-31T04:35:03.067" v="5519" actId="478"/>
          <ac:spMkLst>
            <pc:docMk/>
            <pc:sldMk cId="50220798" sldId="2147376338"/>
            <ac:spMk id="9" creationId="{1569E489-041C-34F3-A6F9-A6387021B310}"/>
          </ac:spMkLst>
        </pc:spChg>
        <pc:spChg chg="add del mod">
          <ac:chgData name="Jason Wiese" userId="4bff8d5b-7de6-4655-b397-69b0afc81113" providerId="ADAL" clId="{8E0C0F36-45BF-4CF2-8429-42DA6024A267}" dt="2024-07-31T04:24:44.592" v="4662" actId="478"/>
          <ac:spMkLst>
            <pc:docMk/>
            <pc:sldMk cId="50220798" sldId="2147376338"/>
            <ac:spMk id="10" creationId="{8AE9B73F-ED56-1C3E-B50F-0CAE87C364AE}"/>
          </ac:spMkLst>
        </pc:spChg>
        <pc:spChg chg="add del mod">
          <ac:chgData name="Jason Wiese" userId="4bff8d5b-7de6-4655-b397-69b0afc81113" providerId="ADAL" clId="{8E0C0F36-45BF-4CF2-8429-42DA6024A267}" dt="2024-07-31T04:35:03.067" v="5519" actId="478"/>
          <ac:spMkLst>
            <pc:docMk/>
            <pc:sldMk cId="50220798" sldId="2147376338"/>
            <ac:spMk id="12" creationId="{5D48D8CD-8BCD-30AF-BBAE-0C3584A0B553}"/>
          </ac:spMkLst>
        </pc:spChg>
        <pc:picChg chg="mod">
          <ac:chgData name="Jason Wiese" userId="4bff8d5b-7de6-4655-b397-69b0afc81113" providerId="ADAL" clId="{8E0C0F36-45BF-4CF2-8429-42DA6024A267}" dt="2024-07-31T04:20:29.046" v="3895" actId="1076"/>
          <ac:picMkLst>
            <pc:docMk/>
            <pc:sldMk cId="50220798" sldId="2147376338"/>
            <ac:picMk id="11" creationId="{2EC1BF95-C6E5-0196-5810-C09C666E6291}"/>
          </ac:picMkLst>
        </pc:picChg>
      </pc:sldChg>
      <pc:sldChg chg="modSp del mod delCm">
        <pc:chgData name="Jason Wiese" userId="4bff8d5b-7de6-4655-b397-69b0afc81113" providerId="ADAL" clId="{8E0C0F36-45BF-4CF2-8429-42DA6024A267}" dt="2024-07-30T05:31:09.127" v="1257" actId="2696"/>
        <pc:sldMkLst>
          <pc:docMk/>
          <pc:sldMk cId="3339506993" sldId="2147376339"/>
        </pc:sldMkLst>
        <pc:spChg chg="mod">
          <ac:chgData name="Jason Wiese" userId="4bff8d5b-7de6-4655-b397-69b0afc81113" providerId="ADAL" clId="{8E0C0F36-45BF-4CF2-8429-42DA6024A267}" dt="2024-07-30T05:00:22.061" v="1023" actId="5793"/>
          <ac:spMkLst>
            <pc:docMk/>
            <pc:sldMk cId="3339506993" sldId="2147376339"/>
            <ac:spMk id="21" creationId="{6A78EB14-C15A-507B-BA93-A51F06D7DE7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04:22:23.615" v="14"/>
              <pc2:cmMkLst xmlns:pc2="http://schemas.microsoft.com/office/powerpoint/2019/9/main/command">
                <pc:docMk/>
                <pc:sldMk cId="3339506993" sldId="2147376339"/>
                <pc2:cmMk id="{EBBF1AA9-7AB2-46B7-B107-FF49473DBC4F}"/>
              </pc2:cmMkLst>
            </pc226:cmChg>
          </p:ext>
        </pc:extLst>
      </pc:sldChg>
      <pc:sldChg chg="addSp delSp modSp del mod modCm">
        <pc:chgData name="Jason Wiese" userId="4bff8d5b-7de6-4655-b397-69b0afc81113" providerId="ADAL" clId="{8E0C0F36-45BF-4CF2-8429-42DA6024A267}" dt="2024-07-30T18:36:14.705" v="2695" actId="47"/>
        <pc:sldMkLst>
          <pc:docMk/>
          <pc:sldMk cId="4258407413" sldId="2147376339"/>
        </pc:sldMkLst>
        <pc:spChg chg="add del mod">
          <ac:chgData name="Jason Wiese" userId="4bff8d5b-7de6-4655-b397-69b0afc81113" providerId="ADAL" clId="{8E0C0F36-45BF-4CF2-8429-42DA6024A267}" dt="2024-07-30T18:24:14.424" v="2622" actId="478"/>
          <ac:spMkLst>
            <pc:docMk/>
            <pc:sldMk cId="4258407413" sldId="2147376339"/>
            <ac:spMk id="4" creationId="{0C88EA0C-A9D3-1A91-1418-2ED83B167CA6}"/>
          </ac:spMkLst>
        </pc:spChg>
        <pc:spChg chg="mod ord">
          <ac:chgData name="Jason Wiese" userId="4bff8d5b-7de6-4655-b397-69b0afc81113" providerId="ADAL" clId="{8E0C0F36-45BF-4CF2-8429-42DA6024A267}" dt="2024-07-30T18:30:19.645" v="2632" actId="20577"/>
          <ac:spMkLst>
            <pc:docMk/>
            <pc:sldMk cId="4258407413" sldId="2147376339"/>
            <ac:spMk id="22" creationId="{E2C48B65-175D-F108-AE17-73A7A6744FCA}"/>
          </ac:spMkLst>
        </pc:spChg>
        <pc:spChg chg="mod">
          <ac:chgData name="Jason Wiese" userId="4bff8d5b-7de6-4655-b397-69b0afc81113" providerId="ADAL" clId="{8E0C0F36-45BF-4CF2-8429-42DA6024A267}" dt="2024-07-30T18:25:14.695" v="2628" actId="1076"/>
          <ac:spMkLst>
            <pc:docMk/>
            <pc:sldMk cId="4258407413" sldId="2147376339"/>
            <ac:spMk id="27" creationId="{E2460CCD-B946-73EB-1546-3509B6E1A221}"/>
          </ac:spMkLst>
        </pc:spChg>
        <pc:spChg chg="mod">
          <ac:chgData name="Jason Wiese" userId="4bff8d5b-7de6-4655-b397-69b0afc81113" providerId="ADAL" clId="{8E0C0F36-45BF-4CF2-8429-42DA6024A267}" dt="2024-07-30T18:25:14.695" v="2628" actId="1076"/>
          <ac:spMkLst>
            <pc:docMk/>
            <pc:sldMk cId="4258407413" sldId="2147376339"/>
            <ac:spMk id="30" creationId="{A8ACC7FA-0220-F3AA-D112-B55C41C1ACB4}"/>
          </ac:spMkLst>
        </pc:spChg>
        <pc:picChg chg="add del mod modCrop">
          <ac:chgData name="Jason Wiese" userId="4bff8d5b-7de6-4655-b397-69b0afc81113" providerId="ADAL" clId="{8E0C0F36-45BF-4CF2-8429-42DA6024A267}" dt="2024-07-30T18:24:18.271" v="2625" actId="478"/>
          <ac:picMkLst>
            <pc:docMk/>
            <pc:sldMk cId="4258407413" sldId="2147376339"/>
            <ac:picMk id="3" creationId="{96FFC6A2-5064-32DA-397C-1BB75CC6E087}"/>
          </ac:picMkLst>
        </pc:picChg>
        <pc:picChg chg="add del mod">
          <ac:chgData name="Jason Wiese" userId="4bff8d5b-7de6-4655-b397-69b0afc81113" providerId="ADAL" clId="{8E0C0F36-45BF-4CF2-8429-42DA6024A267}" dt="2024-07-30T18:19:58.271" v="2343" actId="478"/>
          <ac:picMkLst>
            <pc:docMk/>
            <pc:sldMk cId="4258407413" sldId="2147376339"/>
            <ac:picMk id="1026" creationId="{FFE0FAFD-EF03-CBAA-0FE9-94A235A008D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Wiese" userId="4bff8d5b-7de6-4655-b397-69b0afc81113" providerId="ADAL" clId="{8E0C0F36-45BF-4CF2-8429-42DA6024A267}" dt="2024-07-30T18:24:14.442" v="2623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  <pc226:cmRplyChg chg="add">
                <pc226:chgData name="Jason Wiese" userId="4bff8d5b-7de6-4655-b397-69b0afc81113" providerId="ADAL" clId="{8E0C0F36-45BF-4CF2-8429-42DA6024A267}" dt="2024-07-30T14:04:55.545" v="1858"/>
                <pc2:cmRplyMkLst xmlns:pc2="http://schemas.microsoft.com/office/powerpoint/2019/9/main/command">
                  <pc:docMk/>
                  <pc:sldMk cId="4258407413" sldId="2147376339"/>
                  <pc2:cmMk id="{ADBD1907-75C0-4C35-B9B8-07007A7CBD16}"/>
                  <pc2:cmRplyMk id="{E48EDAD8-08D3-4485-A24E-0B6CDE521D41}"/>
                </pc2:cmRplyMkLst>
              </pc226:cmRplyChg>
            </pc226:cmChg>
          </p:ext>
        </pc:extLst>
      </pc:sldChg>
      <pc:sldChg chg="addSp delSp modSp del mod">
        <pc:chgData name="Jason Wiese" userId="4bff8d5b-7de6-4655-b397-69b0afc81113" providerId="ADAL" clId="{8E0C0F36-45BF-4CF2-8429-42DA6024A267}" dt="2024-07-30T05:30:42.585" v="1256" actId="47"/>
        <pc:sldMkLst>
          <pc:docMk/>
          <pc:sldMk cId="962733274" sldId="2147376340"/>
        </pc:sldMkLst>
        <pc:spChg chg="del">
          <ac:chgData name="Jason Wiese" userId="4bff8d5b-7de6-4655-b397-69b0afc81113" providerId="ADAL" clId="{8E0C0F36-45BF-4CF2-8429-42DA6024A267}" dt="2024-07-30T05:30:15.827" v="1254" actId="478"/>
          <ac:spMkLst>
            <pc:docMk/>
            <pc:sldMk cId="962733274" sldId="2147376340"/>
            <ac:spMk id="3" creationId="{0A576CE4-9B6C-E074-4AA6-82468DC776A1}"/>
          </ac:spMkLst>
        </pc:spChg>
        <pc:spChg chg="add mod">
          <ac:chgData name="Jason Wiese" userId="4bff8d5b-7de6-4655-b397-69b0afc81113" providerId="ADAL" clId="{8E0C0F36-45BF-4CF2-8429-42DA6024A267}" dt="2024-07-30T05:30:18.052" v="1255"/>
          <ac:spMkLst>
            <pc:docMk/>
            <pc:sldMk cId="962733274" sldId="2147376340"/>
            <ac:spMk id="8" creationId="{4D5C4DDF-10AF-32FA-E2E1-B481884AD245}"/>
          </ac:spMkLst>
        </pc:spChg>
        <pc:spChg chg="mod">
          <ac:chgData name="Jason Wiese" userId="4bff8d5b-7de6-4655-b397-69b0afc81113" providerId="ADAL" clId="{8E0C0F36-45BF-4CF2-8429-42DA6024A267}" dt="2024-07-30T04:57:50.751" v="862"/>
          <ac:spMkLst>
            <pc:docMk/>
            <pc:sldMk cId="962733274" sldId="2147376340"/>
            <ac:spMk id="12" creationId="{AB114593-A928-B718-7AF6-4F281959C0D4}"/>
          </ac:spMkLst>
        </pc:spChg>
        <pc:graphicFrameChg chg="add mod">
          <ac:chgData name="Jason Wiese" userId="4bff8d5b-7de6-4655-b397-69b0afc81113" providerId="ADAL" clId="{8E0C0F36-45BF-4CF2-8429-42DA6024A267}" dt="2024-07-30T04:57:33.276" v="861" actId="14100"/>
          <ac:graphicFrameMkLst>
            <pc:docMk/>
            <pc:sldMk cId="962733274" sldId="2147376340"/>
            <ac:graphicFrameMk id="4" creationId="{3071C0F7-8DAA-BA39-EB77-8683FBB2CF7B}"/>
          </ac:graphicFrameMkLst>
        </pc:graphicFrameChg>
        <pc:picChg chg="del">
          <ac:chgData name="Jason Wiese" userId="4bff8d5b-7de6-4655-b397-69b0afc81113" providerId="ADAL" clId="{8E0C0F36-45BF-4CF2-8429-42DA6024A267}" dt="2024-07-30T04:57:09.254" v="853" actId="478"/>
          <ac:picMkLst>
            <pc:docMk/>
            <pc:sldMk cId="962733274" sldId="2147376340"/>
            <ac:picMk id="5" creationId="{3BAD4C04-33F7-EFD4-5EC0-C74D71151622}"/>
          </ac:picMkLst>
        </pc:picChg>
      </pc:sldChg>
      <pc:sldChg chg="del">
        <pc:chgData name="Jason Wiese" userId="4bff8d5b-7de6-4655-b397-69b0afc81113" providerId="ADAL" clId="{8E0C0F36-45BF-4CF2-8429-42DA6024A267}" dt="2024-07-30T04:37:53.570" v="706" actId="47"/>
        <pc:sldMkLst>
          <pc:docMk/>
          <pc:sldMk cId="1070530736" sldId="2147376340"/>
        </pc:sldMkLst>
      </pc:sldChg>
      <pc:sldChg chg="del">
        <pc:chgData name="Jason Wiese" userId="4bff8d5b-7de6-4655-b397-69b0afc81113" providerId="ADAL" clId="{8E0C0F36-45BF-4CF2-8429-42DA6024A267}" dt="2024-07-30T04:37:27.847" v="705" actId="2696"/>
        <pc:sldMkLst>
          <pc:docMk/>
          <pc:sldMk cId="2551104849" sldId="2147376340"/>
        </pc:sldMkLst>
      </pc:sldChg>
      <pc:sldChg chg="new del">
        <pc:chgData name="Jason Wiese" userId="4bff8d5b-7de6-4655-b397-69b0afc81113" providerId="ADAL" clId="{8E0C0F36-45BF-4CF2-8429-42DA6024A267}" dt="2024-07-30T04:36:51.536" v="702" actId="47"/>
        <pc:sldMkLst>
          <pc:docMk/>
          <pc:sldMk cId="577299470" sldId="2147376341"/>
        </pc:sldMkLst>
      </pc:sldChg>
      <pc:sldChg chg="new del">
        <pc:chgData name="Jason Wiese" userId="4bff8d5b-7de6-4655-b397-69b0afc81113" providerId="ADAL" clId="{8E0C0F36-45BF-4CF2-8429-42DA6024A267}" dt="2024-07-30T05:27:18.616" v="1250" actId="47"/>
        <pc:sldMkLst>
          <pc:docMk/>
          <pc:sldMk cId="637923866" sldId="2147376341"/>
        </pc:sldMkLst>
      </pc:sldChg>
      <pc:sldChg chg="addSp delSp modSp del mod">
        <pc:chgData name="Jason Wiese" userId="4bff8d5b-7de6-4655-b397-69b0afc81113" providerId="ADAL" clId="{8E0C0F36-45BF-4CF2-8429-42DA6024A267}" dt="2024-07-30T05:31:14.880" v="1258" actId="2696"/>
        <pc:sldMkLst>
          <pc:docMk/>
          <pc:sldMk cId="424178141" sldId="2147376342"/>
        </pc:sldMkLst>
        <pc:spChg chg="mod">
          <ac:chgData name="Jason Wiese" userId="4bff8d5b-7de6-4655-b397-69b0afc81113" providerId="ADAL" clId="{8E0C0F36-45BF-4CF2-8429-42DA6024A267}" dt="2024-07-30T05:26:38.680" v="1219" actId="20577"/>
          <ac:spMkLst>
            <pc:docMk/>
            <pc:sldMk cId="424178141" sldId="2147376342"/>
            <ac:spMk id="3" creationId="{0A576CE4-9B6C-E074-4AA6-82468DC776A1}"/>
          </ac:spMkLst>
        </pc:spChg>
        <pc:spChg chg="del">
          <ac:chgData name="Jason Wiese" userId="4bff8d5b-7de6-4655-b397-69b0afc81113" providerId="ADAL" clId="{8E0C0F36-45BF-4CF2-8429-42DA6024A267}" dt="2024-07-30T05:26:31.848" v="1214" actId="478"/>
          <ac:spMkLst>
            <pc:docMk/>
            <pc:sldMk cId="424178141" sldId="2147376342"/>
            <ac:spMk id="4" creationId="{788D1A3B-6E74-347F-532C-1720A8A83611}"/>
          </ac:spMkLst>
        </pc:spChg>
        <pc:spChg chg="del">
          <ac:chgData name="Jason Wiese" userId="4bff8d5b-7de6-4655-b397-69b0afc81113" providerId="ADAL" clId="{8E0C0F36-45BF-4CF2-8429-42DA6024A267}" dt="2024-07-30T05:26:31.848" v="1214" actId="478"/>
          <ac:spMkLst>
            <pc:docMk/>
            <pc:sldMk cId="424178141" sldId="2147376342"/>
            <ac:spMk id="8" creationId="{022011AC-453B-C62D-5B26-2EDF0211A567}"/>
          </ac:spMkLst>
        </pc:spChg>
        <pc:spChg chg="add mod">
          <ac:chgData name="Jason Wiese" userId="4bff8d5b-7de6-4655-b397-69b0afc81113" providerId="ADAL" clId="{8E0C0F36-45BF-4CF2-8429-42DA6024A267}" dt="2024-07-30T05:26:56.956" v="1249" actId="20577"/>
          <ac:spMkLst>
            <pc:docMk/>
            <pc:sldMk cId="424178141" sldId="2147376342"/>
            <ac:spMk id="10" creationId="{7B62CA22-5858-0C33-F958-89F288EDC9C2}"/>
          </ac:spMkLst>
        </pc:spChg>
        <pc:spChg chg="mod">
          <ac:chgData name="Jason Wiese" userId="4bff8d5b-7de6-4655-b397-69b0afc81113" providerId="ADAL" clId="{8E0C0F36-45BF-4CF2-8429-42DA6024A267}" dt="2024-07-30T05:26:42.502" v="1223" actId="20577"/>
          <ac:spMkLst>
            <pc:docMk/>
            <pc:sldMk cId="424178141" sldId="2147376342"/>
            <ac:spMk id="12" creationId="{AB114593-A928-B718-7AF6-4F281959C0D4}"/>
          </ac:spMkLst>
        </pc:spChg>
        <pc:picChg chg="del">
          <ac:chgData name="Jason Wiese" userId="4bff8d5b-7de6-4655-b397-69b0afc81113" providerId="ADAL" clId="{8E0C0F36-45BF-4CF2-8429-42DA6024A267}" dt="2024-07-30T05:26:31.848" v="1214" actId="478"/>
          <ac:picMkLst>
            <pc:docMk/>
            <pc:sldMk cId="424178141" sldId="2147376342"/>
            <ac:picMk id="5" creationId="{3BAD4C04-33F7-EFD4-5EC0-C74D71151622}"/>
          </ac:picMkLst>
        </pc:picChg>
      </pc:sldChg>
      <pc:sldChg chg="modSp del mod ord delCm">
        <pc:chgData name="Jason Wiese" userId="4bff8d5b-7de6-4655-b397-69b0afc81113" providerId="ADAL" clId="{8E0C0F36-45BF-4CF2-8429-42DA6024A267}" dt="2024-07-31T05:13:23.242" v="6140" actId="2696"/>
        <pc:sldMkLst>
          <pc:docMk/>
          <pc:sldMk cId="445332413" sldId="2147376343"/>
        </pc:sldMkLst>
        <pc:spChg chg="mod">
          <ac:chgData name="Jason Wiese" userId="4bff8d5b-7de6-4655-b397-69b0afc81113" providerId="ADAL" clId="{8E0C0F36-45BF-4CF2-8429-42DA6024A267}" dt="2024-07-30T05:44:17.504" v="1682" actId="14100"/>
          <ac:spMkLst>
            <pc:docMk/>
            <pc:sldMk cId="445332413" sldId="2147376343"/>
            <ac:spMk id="25" creationId="{6250FD77-13F3-94B3-C4C1-5226F84D29A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Wiese" userId="4bff8d5b-7de6-4655-b397-69b0afc81113" providerId="ADAL" clId="{8E0C0F36-45BF-4CF2-8429-42DA6024A267}" dt="2024-07-30T05:42:53.471" v="1595"/>
              <pc2:cmMkLst xmlns:pc2="http://schemas.microsoft.com/office/powerpoint/2019/9/main/command">
                <pc:docMk/>
                <pc:sldMk cId="445332413" sldId="2147376343"/>
                <pc2:cmMk id="{147F2ACA-37B4-45D1-8DF9-C1D270F21D7F}"/>
              </pc2:cmMkLst>
            </pc226:cmChg>
          </p:ext>
        </pc:extLst>
      </pc:sldChg>
      <pc:sldChg chg="modSp mod">
        <pc:chgData name="Jason Wiese" userId="4bff8d5b-7de6-4655-b397-69b0afc81113" providerId="ADAL" clId="{8E0C0F36-45BF-4CF2-8429-42DA6024A267}" dt="2024-07-31T05:15:22.708" v="6499" actId="6549"/>
        <pc:sldMkLst>
          <pc:docMk/>
          <pc:sldMk cId="3947955657" sldId="2147376343"/>
        </pc:sldMkLst>
        <pc:spChg chg="mod">
          <ac:chgData name="Jason Wiese" userId="4bff8d5b-7de6-4655-b397-69b0afc81113" providerId="ADAL" clId="{8E0C0F36-45BF-4CF2-8429-42DA6024A267}" dt="2024-07-31T05:15:22.708" v="6499" actId="6549"/>
          <ac:spMkLst>
            <pc:docMk/>
            <pc:sldMk cId="3947955657" sldId="2147376343"/>
            <ac:spMk id="25" creationId="{6250FD77-13F3-94B3-C4C1-5226F84D29A9}"/>
          </ac:spMkLst>
        </pc:spChg>
      </pc:sldChg>
      <pc:sldChg chg="modSp mod ord">
        <pc:chgData name="Jason Wiese" userId="4bff8d5b-7de6-4655-b397-69b0afc81113" providerId="ADAL" clId="{8E0C0F36-45BF-4CF2-8429-42DA6024A267}" dt="2024-07-31T05:32:07.518" v="6724" actId="20577"/>
        <pc:sldMkLst>
          <pc:docMk/>
          <pc:sldMk cId="2792518678" sldId="2147376344"/>
        </pc:sldMkLst>
        <pc:spChg chg="mod">
          <ac:chgData name="Jason Wiese" userId="4bff8d5b-7de6-4655-b397-69b0afc81113" providerId="ADAL" clId="{8E0C0F36-45BF-4CF2-8429-42DA6024A267}" dt="2024-07-31T05:32:07.518" v="6724" actId="20577"/>
          <ac:spMkLst>
            <pc:docMk/>
            <pc:sldMk cId="2792518678" sldId="2147376344"/>
            <ac:spMk id="7" creationId="{6BD165E2-77C2-727D-F96F-ADACA591B75F}"/>
          </ac:spMkLst>
        </pc:spChg>
      </pc:sldChg>
      <pc:sldChg chg="modSp del mod">
        <pc:chgData name="Jason Wiese" userId="4bff8d5b-7de6-4655-b397-69b0afc81113" providerId="ADAL" clId="{8E0C0F36-45BF-4CF2-8429-42DA6024A267}" dt="2024-07-31T05:26:33.451" v="6709" actId="2696"/>
        <pc:sldMkLst>
          <pc:docMk/>
          <pc:sldMk cId="3427399498" sldId="2147376344"/>
        </pc:sldMkLst>
        <pc:spChg chg="mod">
          <ac:chgData name="Jason Wiese" userId="4bff8d5b-7de6-4655-b397-69b0afc81113" providerId="ADAL" clId="{8E0C0F36-45BF-4CF2-8429-42DA6024A267}" dt="2024-07-31T05:24:47.064" v="6702" actId="20577"/>
          <ac:spMkLst>
            <pc:docMk/>
            <pc:sldMk cId="3427399498" sldId="2147376344"/>
            <ac:spMk id="7" creationId="{6BD165E2-77C2-727D-F96F-ADACA591B75F}"/>
          </ac:spMkLst>
        </pc:spChg>
      </pc:sldChg>
      <pc:sldMasterChg chg="del delSldLayout">
        <pc:chgData name="Jason Wiese" userId="4bff8d5b-7de6-4655-b397-69b0afc81113" providerId="ADAL" clId="{8E0C0F36-45BF-4CF2-8429-42DA6024A267}" dt="2024-07-30T04:35:11.758" v="643" actId="47"/>
        <pc:sldMasterMkLst>
          <pc:docMk/>
          <pc:sldMasterMk cId="2571854185" sldId="2147483705"/>
        </pc:sldMasterMkLst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292621500" sldId="2147483706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296049082" sldId="2147483707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270312558" sldId="2147483708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865598181" sldId="2147483709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546412410" sldId="2147483710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4057175035" sldId="2147483711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007424102" sldId="2147483712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3817769981" sldId="2147483713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476016726" sldId="2147483714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68949864" sldId="2147483715"/>
          </pc:sldLayoutMkLst>
        </pc:sldLayoutChg>
        <pc:sldLayoutChg chg="del">
          <pc:chgData name="Jason Wiese" userId="4bff8d5b-7de6-4655-b397-69b0afc81113" providerId="ADAL" clId="{8E0C0F36-45BF-4CF2-8429-42DA6024A267}" dt="2024-07-30T04:35:11.758" v="643" actId="47"/>
          <pc:sldLayoutMkLst>
            <pc:docMk/>
            <pc:sldMasterMk cId="2571854185" sldId="2147483705"/>
            <pc:sldLayoutMk cId="1830027680" sldId="2147483716"/>
          </pc:sldLayoutMkLst>
        </pc:sldLayoutChg>
      </pc:sldMasterChg>
    </pc:docChg>
  </pc:docChgLst>
  <pc:docChgLst>
    <pc:chgData name="Kaileen Cain" userId="21167d2d-fdf2-4320-ae3a-272888c89590" providerId="ADAL" clId="{33FE793F-83C0-43C4-8AAC-D586779C1A71}"/>
    <pc:docChg chg="custSel modSld">
      <pc:chgData name="Kaileen Cain" userId="21167d2d-fdf2-4320-ae3a-272888c89590" providerId="ADAL" clId="{33FE793F-83C0-43C4-8AAC-D586779C1A71}" dt="2024-07-30T18:24:47.343" v="393" actId="2056"/>
      <pc:docMkLst>
        <pc:docMk/>
      </pc:docMkLst>
      <pc:sldChg chg="addSp modSp mod">
        <pc:chgData name="Kaileen Cain" userId="21167d2d-fdf2-4320-ae3a-272888c89590" providerId="ADAL" clId="{33FE793F-83C0-43C4-8AAC-D586779C1A71}" dt="2024-07-30T13:09:04.761" v="381" actId="403"/>
        <pc:sldMkLst>
          <pc:docMk/>
          <pc:sldMk cId="4034429229" sldId="2146846292"/>
        </pc:sldMkLst>
        <pc:spChg chg="add mod">
          <ac:chgData name="Kaileen Cain" userId="21167d2d-fdf2-4320-ae3a-272888c89590" providerId="ADAL" clId="{33FE793F-83C0-43C4-8AAC-D586779C1A71}" dt="2024-07-30T13:03:52.842" v="186" actId="1036"/>
          <ac:spMkLst>
            <pc:docMk/>
            <pc:sldMk cId="4034429229" sldId="2146846292"/>
            <ac:spMk id="10" creationId="{65709658-68F5-79BA-D9D0-902C33F57889}"/>
          </ac:spMkLst>
        </pc:spChg>
        <pc:spChg chg="add mod">
          <ac:chgData name="Kaileen Cain" userId="21167d2d-fdf2-4320-ae3a-272888c89590" providerId="ADAL" clId="{33FE793F-83C0-43C4-8AAC-D586779C1A71}" dt="2024-07-30T13:09:04.761" v="381" actId="403"/>
          <ac:spMkLst>
            <pc:docMk/>
            <pc:sldMk cId="4034429229" sldId="2146846292"/>
            <ac:spMk id="11" creationId="{AE0147BB-91B1-FDF6-5863-D686B04F0490}"/>
          </ac:spMkLst>
        </pc:spChg>
        <pc:spChg chg="add mod">
          <ac:chgData name="Kaileen Cain" userId="21167d2d-fdf2-4320-ae3a-272888c89590" providerId="ADAL" clId="{33FE793F-83C0-43C4-8AAC-D586779C1A71}" dt="2024-07-30T13:05:47.756" v="376" actId="20577"/>
          <ac:spMkLst>
            <pc:docMk/>
            <pc:sldMk cId="4034429229" sldId="2146846292"/>
            <ac:spMk id="13" creationId="{2BB80629-CFFC-A005-3FF3-F865AFC1033A}"/>
          </ac:spMkLst>
        </pc:spChg>
        <pc:spChg chg="add mod">
          <ac:chgData name="Kaileen Cain" userId="21167d2d-fdf2-4320-ae3a-272888c89590" providerId="ADAL" clId="{33FE793F-83C0-43C4-8AAC-D586779C1A71}" dt="2024-07-30T13:09:04.761" v="381" actId="403"/>
          <ac:spMkLst>
            <pc:docMk/>
            <pc:sldMk cId="4034429229" sldId="2146846292"/>
            <ac:spMk id="14" creationId="{5D8F4E08-90D2-F281-7EDF-B540B850C694}"/>
          </ac:spMkLst>
        </pc:spChg>
        <pc:picChg chg="mod ord">
          <ac:chgData name="Kaileen Cain" userId="21167d2d-fdf2-4320-ae3a-272888c89590" providerId="ADAL" clId="{33FE793F-83C0-43C4-8AAC-D586779C1A71}" dt="2024-07-30T13:09:00.152" v="380" actId="1076"/>
          <ac:picMkLst>
            <pc:docMk/>
            <pc:sldMk cId="4034429229" sldId="2146846292"/>
            <ac:picMk id="5" creationId="{3BAD4C04-33F7-EFD4-5EC0-C74D71151622}"/>
          </ac:picMkLst>
        </pc:picChg>
      </pc:sldChg>
      <pc:sldChg chg="addSp delSp modSp mod">
        <pc:chgData name="Kaileen Cain" userId="21167d2d-fdf2-4320-ae3a-272888c89590" providerId="ADAL" clId="{33FE793F-83C0-43C4-8AAC-D586779C1A71}" dt="2024-07-30T13:13:28.935" v="392" actId="1076"/>
        <pc:sldMkLst>
          <pc:docMk/>
          <pc:sldMk cId="50220798" sldId="2147376338"/>
        </pc:sldMkLst>
        <pc:spChg chg="mod">
          <ac:chgData name="Kaileen Cain" userId="21167d2d-fdf2-4320-ae3a-272888c89590" providerId="ADAL" clId="{33FE793F-83C0-43C4-8AAC-D586779C1A71}" dt="2024-07-30T13:13:28.935" v="392" actId="1076"/>
          <ac:spMkLst>
            <pc:docMk/>
            <pc:sldMk cId="50220798" sldId="2147376338"/>
            <ac:spMk id="7" creationId="{3E6DDE46-D503-6A74-2361-4CD35116EF8D}"/>
          </ac:spMkLst>
        </pc:spChg>
        <pc:picChg chg="add mod ord modCrop">
          <ac:chgData name="Kaileen Cain" userId="21167d2d-fdf2-4320-ae3a-272888c89590" providerId="ADAL" clId="{33FE793F-83C0-43C4-8AAC-D586779C1A71}" dt="2024-07-30T13:13:19.304" v="390" actId="1076"/>
          <ac:picMkLst>
            <pc:docMk/>
            <pc:sldMk cId="50220798" sldId="2147376338"/>
            <ac:picMk id="11" creationId="{2EC1BF95-C6E5-0196-5810-C09C666E6291}"/>
          </ac:picMkLst>
        </pc:picChg>
        <pc:picChg chg="del">
          <ac:chgData name="Kaileen Cain" userId="21167d2d-fdf2-4320-ae3a-272888c89590" providerId="ADAL" clId="{33FE793F-83C0-43C4-8AAC-D586779C1A71}" dt="2024-07-30T13:12:52.593" v="387" actId="478"/>
          <ac:picMkLst>
            <pc:docMk/>
            <pc:sldMk cId="50220798" sldId="2147376338"/>
            <ac:picMk id="15" creationId="{54267C93-79B4-6842-7F4F-625EC5A6DE69}"/>
          </ac:picMkLst>
        </pc:picChg>
      </pc:sldChg>
      <pc:sldChg chg="modCm">
        <pc:chgData name="Kaileen Cain" userId="21167d2d-fdf2-4320-ae3a-272888c89590" providerId="ADAL" clId="{33FE793F-83C0-43C4-8AAC-D586779C1A71}" dt="2024-07-30T18:24:47.343" v="393" actId="2056"/>
        <pc:sldMkLst>
          <pc:docMk/>
          <pc:sldMk cId="4258407413" sldId="214737633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ileen Cain" userId="21167d2d-fdf2-4320-ae3a-272888c89590" providerId="ADAL" clId="{33FE793F-83C0-43C4-8AAC-D586779C1A71}" dt="2024-07-30T18:24:47.343" v="393" actId="2056"/>
              <pc2:cmMkLst xmlns:pc2="http://schemas.microsoft.com/office/powerpoint/2019/9/main/command">
                <pc:docMk/>
                <pc:sldMk cId="4258407413" sldId="2147376339"/>
                <pc2:cmMk id="{ADBD1907-75C0-4C35-B9B8-07007A7CBD16}"/>
              </pc2:cmMkLst>
            </pc226:cmChg>
          </p:ext>
        </pc:extLst>
      </pc:sldChg>
    </pc:docChg>
  </pc:docChgLst>
  <pc:docChgLst>
    <pc:chgData name="Reed Kiely" userId="768be38e-2fb5-40ce-925d-bd8e9d9e3c31" providerId="ADAL" clId="{AD5B6ADD-34BB-4F9A-B3C3-10E5F6EBE9C1}"/>
    <pc:docChg chg="undo custSel delSld modSld delMainMaster">
      <pc:chgData name="Reed Kiely" userId="768be38e-2fb5-40ce-925d-bd8e9d9e3c31" providerId="ADAL" clId="{AD5B6ADD-34BB-4F9A-B3C3-10E5F6EBE9C1}" dt="2024-08-05T21:04:26.175" v="215" actId="14100"/>
      <pc:docMkLst>
        <pc:docMk/>
      </pc:docMkLst>
      <pc:sldChg chg="del">
        <pc:chgData name="Reed Kiely" userId="768be38e-2fb5-40ce-925d-bd8e9d9e3c31" providerId="ADAL" clId="{AD5B6ADD-34BB-4F9A-B3C3-10E5F6EBE9C1}" dt="2024-08-05T18:36:35.034" v="0" actId="47"/>
        <pc:sldMkLst>
          <pc:docMk/>
          <pc:sldMk cId="450180875" sldId="2144327406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3118991152" sldId="2146846068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907101350" sldId="2146846178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4034429229" sldId="2146846292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4220267585" sldId="2146846295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3518118041" sldId="2146846297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481757649" sldId="2146846429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3665627304" sldId="2146846484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865040210" sldId="2146846530"/>
        </pc:sldMkLst>
      </pc:sldChg>
      <pc:sldChg chg="addSp delSp modSp mod">
        <pc:chgData name="Reed Kiely" userId="768be38e-2fb5-40ce-925d-bd8e9d9e3c31" providerId="ADAL" clId="{AD5B6ADD-34BB-4F9A-B3C3-10E5F6EBE9C1}" dt="2024-08-05T18:51:52.197" v="64" actId="478"/>
        <pc:sldMkLst>
          <pc:docMk/>
          <pc:sldMk cId="3197641557" sldId="2146846531"/>
        </pc:sldMkLst>
        <pc:spChg chg="mod">
          <ac:chgData name="Reed Kiely" userId="768be38e-2fb5-40ce-925d-bd8e9d9e3c31" providerId="ADAL" clId="{AD5B6ADD-34BB-4F9A-B3C3-10E5F6EBE9C1}" dt="2024-08-05T18:36:48.805" v="2" actId="20577"/>
          <ac:spMkLst>
            <pc:docMk/>
            <pc:sldMk cId="3197641557" sldId="2146846531"/>
            <ac:spMk id="4" creationId="{74941BC2-D3FE-41AE-21B8-B140DB0CB0A6}"/>
          </ac:spMkLst>
        </pc:spChg>
        <pc:spChg chg="add del mod">
          <ac:chgData name="Reed Kiely" userId="768be38e-2fb5-40ce-925d-bd8e9d9e3c31" providerId="ADAL" clId="{AD5B6ADD-34BB-4F9A-B3C3-10E5F6EBE9C1}" dt="2024-08-05T18:38:10.965" v="35" actId="478"/>
          <ac:spMkLst>
            <pc:docMk/>
            <pc:sldMk cId="3197641557" sldId="2146846531"/>
            <ac:spMk id="6" creationId="{CC45FF81-8F8F-09BD-2495-07141ACBE2B0}"/>
          </ac:spMkLst>
        </pc:spChg>
        <pc:spChg chg="add del mod">
          <ac:chgData name="Reed Kiely" userId="768be38e-2fb5-40ce-925d-bd8e9d9e3c31" providerId="ADAL" clId="{AD5B6ADD-34BB-4F9A-B3C3-10E5F6EBE9C1}" dt="2024-08-05T18:51:52.197" v="64" actId="478"/>
          <ac:spMkLst>
            <pc:docMk/>
            <pc:sldMk cId="3197641557" sldId="2146846531"/>
            <ac:spMk id="7" creationId="{21BE3978-E166-AA24-5596-A8CA42A5D805}"/>
          </ac:spMkLst>
        </pc:spChg>
        <pc:spChg chg="mod">
          <ac:chgData name="Reed Kiely" userId="768be38e-2fb5-40ce-925d-bd8e9d9e3c31" providerId="ADAL" clId="{AD5B6ADD-34BB-4F9A-B3C3-10E5F6EBE9C1}" dt="2024-08-05T18:51:40.364" v="57" actId="14100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Reed Kiely" userId="768be38e-2fb5-40ce-925d-bd8e9d9e3c31" providerId="ADAL" clId="{AD5B6ADD-34BB-4F9A-B3C3-10E5F6EBE9C1}" dt="2024-08-05T18:51:48.493" v="63" actId="1038"/>
          <ac:spMkLst>
            <pc:docMk/>
            <pc:sldMk cId="3197641557" sldId="2146846531"/>
            <ac:spMk id="10" creationId="{818E2B86-CD9E-E1FE-A820-26308DE81D59}"/>
          </ac:spMkLst>
        </pc:spChg>
        <pc:picChg chg="mod">
          <ac:chgData name="Reed Kiely" userId="768be38e-2fb5-40ce-925d-bd8e9d9e3c31" providerId="ADAL" clId="{AD5B6ADD-34BB-4F9A-B3C3-10E5F6EBE9C1}" dt="2024-08-05T18:51:42.713" v="58" actId="14100"/>
          <ac:picMkLst>
            <pc:docMk/>
            <pc:sldMk cId="3197641557" sldId="2146846531"/>
            <ac:picMk id="8" creationId="{AAFE36B7-3031-7F4B-AAE5-77DACD8C439A}"/>
          </ac:picMkLst>
        </pc:picChg>
      </pc:sldChg>
      <pc:sldChg chg="addSp delSp modSp mod">
        <pc:chgData name="Reed Kiely" userId="768be38e-2fb5-40ce-925d-bd8e9d9e3c31" providerId="ADAL" clId="{AD5B6ADD-34BB-4F9A-B3C3-10E5F6EBE9C1}" dt="2024-08-05T21:04:26.175" v="215" actId="14100"/>
        <pc:sldMkLst>
          <pc:docMk/>
          <pc:sldMk cId="166710201" sldId="2146846652"/>
        </pc:sldMkLst>
        <pc:spChg chg="mod">
          <ac:chgData name="Reed Kiely" userId="768be38e-2fb5-40ce-925d-bd8e9d9e3c31" providerId="ADAL" clId="{AD5B6ADD-34BB-4F9A-B3C3-10E5F6EBE9C1}" dt="2024-08-05T21:04:26.175" v="215" actId="14100"/>
          <ac:spMkLst>
            <pc:docMk/>
            <pc:sldMk cId="166710201" sldId="2146846652"/>
            <ac:spMk id="4" creationId="{E99ED309-98A8-441D-C354-87F8ABC21219}"/>
          </ac:spMkLst>
        </pc:spChg>
        <pc:spChg chg="add del mod">
          <ac:chgData name="Reed Kiely" userId="768be38e-2fb5-40ce-925d-bd8e9d9e3c31" providerId="ADAL" clId="{AD5B6ADD-34BB-4F9A-B3C3-10E5F6EBE9C1}" dt="2024-08-05T18:51:55.549" v="65" actId="478"/>
          <ac:spMkLst>
            <pc:docMk/>
            <pc:sldMk cId="166710201" sldId="2146846652"/>
            <ac:spMk id="6" creationId="{EFFE5EE4-0206-EB52-3D2A-E32F50EAC382}"/>
          </ac:spMkLst>
        </pc:spChg>
      </pc:sldChg>
      <pc:sldChg chg="modSp mod">
        <pc:chgData name="Reed Kiely" userId="768be38e-2fb5-40ce-925d-bd8e9d9e3c31" providerId="ADAL" clId="{AD5B6ADD-34BB-4F9A-B3C3-10E5F6EBE9C1}" dt="2024-08-05T18:51:59.686" v="66" actId="14100"/>
        <pc:sldMkLst>
          <pc:docMk/>
          <pc:sldMk cId="4228604877" sldId="2146846670"/>
        </pc:sldMkLst>
        <pc:spChg chg="mod">
          <ac:chgData name="Reed Kiely" userId="768be38e-2fb5-40ce-925d-bd8e9d9e3c31" providerId="ADAL" clId="{AD5B6ADD-34BB-4F9A-B3C3-10E5F6EBE9C1}" dt="2024-08-05T18:51:59.686" v="66" actId="14100"/>
          <ac:spMkLst>
            <pc:docMk/>
            <pc:sldMk cId="4228604877" sldId="2146846670"/>
            <ac:spMk id="4" creationId="{E99ED309-98A8-441D-C354-87F8ABC21219}"/>
          </ac:spMkLst>
        </pc:spChg>
      </pc:sldChg>
      <pc:sldChg chg="del">
        <pc:chgData name="Reed Kiely" userId="768be38e-2fb5-40ce-925d-bd8e9d9e3c31" providerId="ADAL" clId="{AD5B6ADD-34BB-4F9A-B3C3-10E5F6EBE9C1}" dt="2024-08-05T18:41:36.065" v="48" actId="47"/>
        <pc:sldMkLst>
          <pc:docMk/>
          <pc:sldMk cId="2302195495" sldId="2146846692"/>
        </pc:sldMkLst>
      </pc:sldChg>
      <pc:sldChg chg="addSp delSp modSp mod">
        <pc:chgData name="Reed Kiely" userId="768be38e-2fb5-40ce-925d-bd8e9d9e3c31" providerId="ADAL" clId="{AD5B6ADD-34BB-4F9A-B3C3-10E5F6EBE9C1}" dt="2024-08-05T18:52:52.919" v="213" actId="207"/>
        <pc:sldMkLst>
          <pc:docMk/>
          <pc:sldMk cId="2185203069" sldId="2146846698"/>
        </pc:sldMkLst>
        <pc:spChg chg="mod">
          <ac:chgData name="Reed Kiely" userId="768be38e-2fb5-40ce-925d-bd8e9d9e3c31" providerId="ADAL" clId="{AD5B6ADD-34BB-4F9A-B3C3-10E5F6EBE9C1}" dt="2024-08-05T18:52:52.919" v="213" actId="207"/>
          <ac:spMkLst>
            <pc:docMk/>
            <pc:sldMk cId="2185203069" sldId="2146846698"/>
            <ac:spMk id="11" creationId="{A3E8F6A9-99B0-19E1-9937-B149F2356888}"/>
          </ac:spMkLst>
        </pc:spChg>
        <pc:picChg chg="add del mod">
          <ac:chgData name="Reed Kiely" userId="768be38e-2fb5-40ce-925d-bd8e9d9e3c31" providerId="ADAL" clId="{AD5B6ADD-34BB-4F9A-B3C3-10E5F6EBE9C1}" dt="2024-08-05T18:39:05.398" v="44" actId="22"/>
          <ac:picMkLst>
            <pc:docMk/>
            <pc:sldMk cId="2185203069" sldId="2146846698"/>
            <ac:picMk id="6" creationId="{C9D1704D-3B24-9218-E62C-CED932D4E6D0}"/>
          </ac:picMkLst>
        </pc:picChg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50220798" sldId="2147376338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3947955657" sldId="2147376343"/>
        </pc:sldMkLst>
      </pc:sldChg>
      <pc:sldChg chg="del">
        <pc:chgData name="Reed Kiely" userId="768be38e-2fb5-40ce-925d-bd8e9d9e3c31" providerId="ADAL" clId="{AD5B6ADD-34BB-4F9A-B3C3-10E5F6EBE9C1}" dt="2024-08-05T18:36:55.597" v="5" actId="47"/>
        <pc:sldMkLst>
          <pc:docMk/>
          <pc:sldMk cId="2792518678" sldId="2147376344"/>
        </pc:sldMkLst>
      </pc:sldChg>
      <pc:sldMasterChg chg="del delSldLayout">
        <pc:chgData name="Reed Kiely" userId="768be38e-2fb5-40ce-925d-bd8e9d9e3c31" providerId="ADAL" clId="{AD5B6ADD-34BB-4F9A-B3C3-10E5F6EBE9C1}" dt="2024-08-05T18:36:55.597" v="5" actId="47"/>
        <pc:sldMasterMkLst>
          <pc:docMk/>
          <pc:sldMasterMk cId="2033435830" sldId="2147483717"/>
        </pc:sldMasterMkLst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168578103" sldId="2147483718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304408855" sldId="2147483719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565461282" sldId="2147483720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460993753" sldId="2147483721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358820668" sldId="2147483722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3588554646" sldId="2147483723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235730825" sldId="2147483724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629679699" sldId="2147483725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331229377" sldId="2147483726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584453762" sldId="2147483727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382168140" sldId="2147483728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207695794" sldId="2147483729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812536272" sldId="2147483730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429774649" sldId="2147483731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3577916508" sldId="2147483732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134639312" sldId="2147483733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357513840" sldId="2147483734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629003205" sldId="2147483735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2005674723" sldId="2147483736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2033435830" sldId="2147483717"/>
            <pc:sldLayoutMk cId="3654851142" sldId="2147483737"/>
          </pc:sldLayoutMkLst>
        </pc:sldLayoutChg>
      </pc:sldMasterChg>
      <pc:sldMasterChg chg="del delSldLayout">
        <pc:chgData name="Reed Kiely" userId="768be38e-2fb5-40ce-925d-bd8e9d9e3c31" providerId="ADAL" clId="{AD5B6ADD-34BB-4F9A-B3C3-10E5F6EBE9C1}" dt="2024-08-05T18:36:55.597" v="5" actId="47"/>
        <pc:sldMasterMkLst>
          <pc:docMk/>
          <pc:sldMasterMk cId="782358505" sldId="2147483738"/>
        </pc:sldMasterMkLst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2099453377" sldId="2147483739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510434650" sldId="2147483740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1820257436" sldId="2147483741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1312276931" sldId="2147483742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62741074" sldId="2147483743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3359642592" sldId="2147483744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35388427" sldId="2147483745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1554845373" sldId="2147483746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1215699976" sldId="2147483747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1779360715" sldId="2147483748"/>
          </pc:sldLayoutMkLst>
        </pc:sldLayoutChg>
        <pc:sldLayoutChg chg="del">
          <pc:chgData name="Reed Kiely" userId="768be38e-2fb5-40ce-925d-bd8e9d9e3c31" providerId="ADAL" clId="{AD5B6ADD-34BB-4F9A-B3C3-10E5F6EBE9C1}" dt="2024-08-05T18:36:55.597" v="5" actId="47"/>
          <pc:sldLayoutMkLst>
            <pc:docMk/>
            <pc:sldMasterMk cId="782358505" sldId="2147483738"/>
            <pc:sldLayoutMk cId="242158144" sldId="2147483749"/>
          </pc:sldLayoutMkLst>
        </pc:sldLayoutChg>
      </pc:sldMasterChg>
    </pc:docChg>
  </pc:docChgLst>
  <pc:docChgLst>
    <pc:chgData name="Reed Kiely" userId="768be38e-2fb5-40ce-925d-bd8e9d9e3c31" providerId="ADAL" clId="{435393BA-CD9B-478B-B337-97475EE71E16}"/>
    <pc:docChg chg="undo custSel modSld">
      <pc:chgData name="Reed Kiely" userId="768be38e-2fb5-40ce-925d-bd8e9d9e3c31" providerId="ADAL" clId="{435393BA-CD9B-478B-B337-97475EE71E16}" dt="2024-07-30T13:27:01.364" v="123"/>
      <pc:docMkLst>
        <pc:docMk/>
      </pc:docMkLst>
      <pc:sldChg chg="addSp modSp mod addCm">
        <pc:chgData name="Reed Kiely" userId="768be38e-2fb5-40ce-925d-bd8e9d9e3c31" providerId="ADAL" clId="{435393BA-CD9B-478B-B337-97475EE71E16}" dt="2024-07-30T13:27:01.364" v="123"/>
        <pc:sldMkLst>
          <pc:docMk/>
          <pc:sldMk cId="3118991152" sldId="2146846068"/>
        </pc:sldMkLst>
        <pc:spChg chg="add mod">
          <ac:chgData name="Reed Kiely" userId="768be38e-2fb5-40ce-925d-bd8e9d9e3c31" providerId="ADAL" clId="{435393BA-CD9B-478B-B337-97475EE71E16}" dt="2024-07-30T13:26:16.473" v="119"/>
          <ac:spMkLst>
            <pc:docMk/>
            <pc:sldMk cId="3118991152" sldId="2146846068"/>
            <ac:spMk id="2" creationId="{3B5551C8-B881-7A17-4208-8CC1FFB1467C}"/>
          </ac:spMkLst>
        </pc:spChg>
        <pc:spChg chg="add mod">
          <ac:chgData name="Reed Kiely" userId="768be38e-2fb5-40ce-925d-bd8e9d9e3c31" providerId="ADAL" clId="{435393BA-CD9B-478B-B337-97475EE71E16}" dt="2024-07-30T13:26:32.423" v="121"/>
          <ac:spMkLst>
            <pc:docMk/>
            <pc:sldMk cId="3118991152" sldId="2146846068"/>
            <ac:spMk id="6" creationId="{BA222FAB-BF14-E630-4F92-E9D5516FF6BC}"/>
          </ac:spMkLst>
        </pc:spChg>
        <pc:spChg chg="add mod">
          <ac:chgData name="Reed Kiely" userId="768be38e-2fb5-40ce-925d-bd8e9d9e3c31" providerId="ADAL" clId="{435393BA-CD9B-478B-B337-97475EE71E16}" dt="2024-07-30T13:26:24.521" v="120"/>
          <ac:spMkLst>
            <pc:docMk/>
            <pc:sldMk cId="3118991152" sldId="2146846068"/>
            <ac:spMk id="7" creationId="{C13C528C-4FCC-643D-4123-7B473EBA9D52}"/>
          </ac:spMkLst>
        </pc:spChg>
        <pc:spChg chg="add mod">
          <ac:chgData name="Reed Kiely" userId="768be38e-2fb5-40ce-925d-bd8e9d9e3c31" providerId="ADAL" clId="{435393BA-CD9B-478B-B337-97475EE71E16}" dt="2024-07-30T13:26:38.505" v="122"/>
          <ac:spMkLst>
            <pc:docMk/>
            <pc:sldMk cId="3118991152" sldId="2146846068"/>
            <ac:spMk id="8" creationId="{21EF9B7F-E50D-B9D4-FE9D-2AD19564AF56}"/>
          </ac:spMkLst>
        </pc:spChg>
        <pc:picChg chg="mod">
          <ac:chgData name="Reed Kiely" userId="768be38e-2fb5-40ce-925d-bd8e9d9e3c31" providerId="ADAL" clId="{435393BA-CD9B-478B-B337-97475EE71E16}" dt="2024-07-30T13:25:45.028" v="118" actId="12788"/>
          <ac:picMkLst>
            <pc:docMk/>
            <pc:sldMk cId="3118991152" sldId="2146846068"/>
            <ac:picMk id="9" creationId="{BCEDE37B-49C3-E95C-E493-77BEF19CC138}"/>
          </ac:picMkLst>
        </pc:picChg>
        <pc:picChg chg="mod">
          <ac:chgData name="Reed Kiely" userId="768be38e-2fb5-40ce-925d-bd8e9d9e3c31" providerId="ADAL" clId="{435393BA-CD9B-478B-B337-97475EE71E16}" dt="2024-07-30T13:25:45.028" v="118" actId="12788"/>
          <ac:picMkLst>
            <pc:docMk/>
            <pc:sldMk cId="3118991152" sldId="2146846068"/>
            <ac:picMk id="10" creationId="{F4013816-1578-B315-ED3D-C4876AFABBE6}"/>
          </ac:picMkLst>
        </pc:picChg>
        <pc:picChg chg="mod">
          <ac:chgData name="Reed Kiely" userId="768be38e-2fb5-40ce-925d-bd8e9d9e3c31" providerId="ADAL" clId="{435393BA-CD9B-478B-B337-97475EE71E16}" dt="2024-07-30T13:25:37.178" v="117" actId="12788"/>
          <ac:picMkLst>
            <pc:docMk/>
            <pc:sldMk cId="3118991152" sldId="2146846068"/>
            <ac:picMk id="12" creationId="{4CD9599C-1D6E-1367-2602-9A80E101BBD7}"/>
          </ac:picMkLst>
        </pc:picChg>
        <pc:picChg chg="mod">
          <ac:chgData name="Reed Kiely" userId="768be38e-2fb5-40ce-925d-bd8e9d9e3c31" providerId="ADAL" clId="{435393BA-CD9B-478B-B337-97475EE71E16}" dt="2024-07-30T13:25:37.178" v="117" actId="12788"/>
          <ac:picMkLst>
            <pc:docMk/>
            <pc:sldMk cId="3118991152" sldId="2146846068"/>
            <ac:picMk id="14" creationId="{D821253F-12E2-0F06-6BA5-216B3F68A67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eed Kiely" userId="768be38e-2fb5-40ce-925d-bd8e9d9e3c31" providerId="ADAL" clId="{435393BA-CD9B-478B-B337-97475EE71E16}" dt="2024-07-30T13:27:01.364" v="123"/>
              <pc2:cmMkLst xmlns:pc2="http://schemas.microsoft.com/office/powerpoint/2019/9/main/command">
                <pc:docMk/>
                <pc:sldMk cId="3118991152" sldId="2146846068"/>
                <pc2:cmMk id="{DBA2C585-390B-4A8D-A83A-5B14F0CF9BE2}"/>
              </pc2:cmMkLst>
            </pc226:cmChg>
          </p:ext>
        </pc:extLst>
      </pc:sldChg>
      <pc:sldChg chg="modSp mod addCm">
        <pc:chgData name="Reed Kiely" userId="768be38e-2fb5-40ce-925d-bd8e9d9e3c31" providerId="ADAL" clId="{435393BA-CD9B-478B-B337-97475EE71E16}" dt="2024-07-30T13:22:46.779" v="38"/>
        <pc:sldMkLst>
          <pc:docMk/>
          <pc:sldMk cId="4034429229" sldId="2146846292"/>
        </pc:sldMkLst>
        <pc:spChg chg="mod">
          <ac:chgData name="Reed Kiely" userId="768be38e-2fb5-40ce-925d-bd8e9d9e3c31" providerId="ADAL" clId="{435393BA-CD9B-478B-B337-97475EE71E16}" dt="2024-07-30T13:22:18.296" v="37" actId="20577"/>
          <ac:spMkLst>
            <pc:docMk/>
            <pc:sldMk cId="4034429229" sldId="2146846292"/>
            <ac:spMk id="13" creationId="{2BB80629-CFFC-A005-3FF3-F865AFC1033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eed Kiely" userId="768be38e-2fb5-40ce-925d-bd8e9d9e3c31" providerId="ADAL" clId="{435393BA-CD9B-478B-B337-97475EE71E16}" dt="2024-07-30T13:22:46.779" v="38"/>
              <pc2:cmMkLst xmlns:pc2="http://schemas.microsoft.com/office/powerpoint/2019/9/main/command">
                <pc:docMk/>
                <pc:sldMk cId="4034429229" sldId="2146846292"/>
                <pc2:cmMk id="{534D9E51-E304-4226-BAC8-6E36DF596D6B}"/>
              </pc2:cmMkLst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337153578554"/>
          <c:y val="4.5555323304205537E-2"/>
          <c:w val="0.70741994398408592"/>
          <c:h val="0.9088893533915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Types of Ads U.S. Adults Find Trustworthy, January 2021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Social Media</c:v>
                </c:pt>
                <c:pt idx="1">
                  <c:v>Websites</c:v>
                </c:pt>
                <c:pt idx="2">
                  <c:v>TV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0.19</c:v>
                </c:pt>
                <c:pt idx="1">
                  <c:v>0.3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E-4066-8B21-C6FA25DBB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71303759"/>
        <c:axId val="970937439"/>
      </c:barChart>
      <c:catAx>
        <c:axId val="1571303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70937439"/>
        <c:crosses val="autoZero"/>
        <c:auto val="1"/>
        <c:lblAlgn val="ctr"/>
        <c:lblOffset val="100"/>
        <c:noMultiLvlLbl val="0"/>
      </c:catAx>
      <c:valAx>
        <c:axId val="97093743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1303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D0914-F4E7-4386-8451-F6341DA2C94E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AADBD-70E4-4513-A844-E5DF5EA68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9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AADBD-70E4-4513-A844-E5DF5EA68C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9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755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9695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6085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187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6239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7869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AFE9-0D62-1C40-BAD5-30EE72F8F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A29C8-BCE4-7023-E2C4-D2DD4D1EB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EED1-2D61-BD46-8607-DFD6C66F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9B864-5D38-6305-C4BF-2BC8E2502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B8992-4F84-5E57-7217-F8A38161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2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8172E-6EA7-7056-3AAB-6C1CCBAD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E40C76-D804-2DD0-7F22-3A5614DB4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3FA82-15BB-36A8-6326-C57CB219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E9694-E2E5-327A-A517-7CDAD3FB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E7BDA-65BE-E2D3-65BC-DCE64931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6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45280-C620-5D39-940D-E6CB6802C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97C94-8C53-C755-95D0-7EBEE83C9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6F14C-01BF-AB01-4C8B-52AC4494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2B5A3-EA81-5B14-3B70-1AA532CF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E9F01-8802-85C0-4AEB-1B1CB2DD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94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4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51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24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97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6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35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39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1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B707A-62BC-A8B2-E52F-85938F78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519A-2544-C84D-4830-71D382105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9F40E-5149-ED9D-100C-024F812B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6A7CB-E7A2-BDCF-7CCF-08547CD6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D0717-92A6-7BC4-AD66-ED24E5EE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0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846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49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6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38C39-7575-445C-EF2B-D5815C8C8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7346-C9DF-873B-FB97-D456AF9C0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3BE41-FE55-2A5F-CA1E-DCA62C651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444C2-6099-0D2B-B737-4B246C4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7490D-5554-ECAC-0C8D-4AF67BEF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35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43D19-72C9-2CEB-CD91-84C1CCC0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50131-F791-207F-0D64-D31AE2342F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7E076-C6C8-4CFA-89FD-5561E83E0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77032-027F-B2F7-A34F-78344442A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E9E7A-6695-D5A6-1076-6437F23D8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CE065-B2E2-7577-F8E6-2FC57002E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2974F-0AD0-9650-CB3E-A7F9FFB64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FDD34-E905-8966-A0C1-D2A3A3EC9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0B0AD-90EC-5516-FFDB-E5B1700CA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6DB2EC-A36B-5C05-E608-EA0813997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6EF2AA-9738-1B5A-76CE-ADC11ED30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1C495-5E04-B84F-4B6C-4C8FE99FB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3FACB-695E-546E-3313-01FC4F5E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0204F3-471F-D4E7-A4D3-B94D89514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4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03FD9-D6E3-B3BE-1E41-560DCE48C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5DB250-A93B-8992-2CAC-4F9BD3237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F53BC-A156-CF13-16F8-3AA155BE4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076B8-2FF6-64C9-F8FC-6C93A3FBB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7BE58B-2F8F-E920-E174-40327F0D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FC30E-2281-3502-94CD-42B6B24C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39700-7A82-49B4-2560-DAD9097D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7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AD76-F6E8-9962-D873-147EA668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81B8E-1DD2-DBBE-7A16-1B6E350C1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31AC1-50D9-E0B6-2EDF-6C0D7A65F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385DB-D2DB-03BF-E706-FBA4B561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54950-76BF-8FA1-A0B1-C5E6740B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110BE-D2E4-EAFA-71D5-E4B9B2663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5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5124D-9EF8-8A41-545C-123E831F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6FA764-393A-8DC0-F7E6-56EF74C31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2D5B2-9A05-AEBF-7B30-BB3D92BDB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FA780-963D-BAD6-BCDF-6FC5C824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E17D9-FC5A-86CD-6AD3-C67C70723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689FD-271C-C261-CECD-1669AE87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6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083B1-FA0A-9D23-E525-FDB613E8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EF754-6B44-04C2-FD84-5190C4F7D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69310-BEB2-6CDE-B604-089014AE0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33FA5-D1D1-4D9F-934B-E005597C0C1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615E2-C65B-DC96-EC74-6B9BF0EF2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C2E9B-3890-E4DD-DE1C-9D95D950A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D4859-76EB-45DE-95F4-D5BD5D3C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4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9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www.nytimes.com/2023/08/17/technology/youtube-google-children-privacy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crunch.com/2023/12/15/news-publisher-files-class-action-antitrust-suit-against-google-citing-ais-harms-to-their-bottom-line/" TargetMode="External"/><Relationship Id="rId13" Type="http://schemas.openxmlformats.org/officeDocument/2006/relationships/hyperlink" Target="https://www.npr.org/2022/11/14/1136521305/google-settlement-location-tracking-data-privacy" TargetMode="External"/><Relationship Id="rId18" Type="http://schemas.openxmlformats.org/officeDocument/2006/relationships/image" Target="../media/image13.png"/><Relationship Id="rId26" Type="http://schemas.openxmlformats.org/officeDocument/2006/relationships/hyperlink" Target="https://www.bloomberg.com/news/articles/2023-10-24/meta-sued-by-california-states-over-harmful-youth-marketing?embedded-checkout=true" TargetMode="External"/><Relationship Id="rId3" Type="http://schemas.openxmlformats.org/officeDocument/2006/relationships/hyperlink" Target="https://www.wired.com/story/google-chrome-incognito-mode-data-deletion-settlement/" TargetMode="External"/><Relationship Id="rId21" Type="http://schemas.openxmlformats.org/officeDocument/2006/relationships/image" Target="../media/image15.png"/><Relationship Id="rId7" Type="http://schemas.openxmlformats.org/officeDocument/2006/relationships/image" Target="../media/image8.jpeg"/><Relationship Id="rId12" Type="http://schemas.openxmlformats.org/officeDocument/2006/relationships/image" Target="../media/image10.png"/><Relationship Id="rId17" Type="http://schemas.openxmlformats.org/officeDocument/2006/relationships/hyperlink" Target="https://www.mediapost.com/publications/article/394278/amazon-hit-with-privacy-suit-over-prime-video.html" TargetMode="External"/><Relationship Id="rId25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2.png"/><Relationship Id="rId20" Type="http://schemas.openxmlformats.org/officeDocument/2006/relationships/hyperlink" Target="https://techcrunch.com/2023/04/04/tiktok-uk-gdpr-kids-data-fine/" TargetMode="External"/><Relationship Id="rId29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s://www-engadget-com.cdn.ampproject.org/c/s/www.engadget.com/amp/google-agrees-to-settle-5-billion-lawsuit-accusing-it-of-tracking-incognito-users-042435935.html" TargetMode="External"/><Relationship Id="rId24" Type="http://schemas.openxmlformats.org/officeDocument/2006/relationships/image" Target="../media/image17.png"/><Relationship Id="rId5" Type="http://schemas.openxmlformats.org/officeDocument/2006/relationships/hyperlink" Target="https://www.businessinsider.com/meta-fined-record-13-billion-for-data-privacy-breaches-2023-5" TargetMode="External"/><Relationship Id="rId15" Type="http://schemas.openxmlformats.org/officeDocument/2006/relationships/hyperlink" Target="https://www.cnbc.com/2022/12/23/facebook-parent-meta-agrees-to-pay-725-million-to-settle-privacy-lawsuit-prompted-by-cambridge-analytica-scandal.html" TargetMode="External"/><Relationship Id="rId23" Type="http://schemas.openxmlformats.org/officeDocument/2006/relationships/hyperlink" Target="https://www.wsj.com/articles/instagram-fined-402-million-in-eu-for-allegations-of-mishandling-childrens-data-11662398050" TargetMode="External"/><Relationship Id="rId28" Type="http://schemas.openxmlformats.org/officeDocument/2006/relationships/image" Target="../media/image20.png"/><Relationship Id="rId10" Type="http://schemas.openxmlformats.org/officeDocument/2006/relationships/hyperlink" Target="https://content-na1.emarketer.com/google-will-face-class-action-antitrust-lawsuit-small-advertisers" TargetMode="External"/><Relationship Id="rId19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1.png"/><Relationship Id="rId22" Type="http://schemas.openxmlformats.org/officeDocument/2006/relationships/image" Target="../media/image16.png"/><Relationship Id="rId27" Type="http://schemas.openxmlformats.org/officeDocument/2006/relationships/image" Target="../media/image19.png"/><Relationship Id="rId30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13" Type="http://schemas.openxmlformats.org/officeDocument/2006/relationships/hyperlink" Target="https://thevab.com/insight/vab-investigation-youtube-kids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12" Type="http://schemas.openxmlformats.org/officeDocument/2006/relationships/image" Target="../media/image29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dexchanger.com/platforms/adalytics-claps-back-at-google-with-evidence-of-behaviorally-targeted-ads-served-to-kids-content-on-youtube/?utm_source=briefing&amp;utm_medium=email&amp;utm_campaign=brands_am&amp;utm_content=082323" TargetMode="External"/><Relationship Id="rId11" Type="http://schemas.openxmlformats.org/officeDocument/2006/relationships/image" Target="../media/image28.png"/><Relationship Id="rId5" Type="http://schemas.openxmlformats.org/officeDocument/2006/relationships/hyperlink" Target="https://www.nytimes.com/2023/08/17/technology/youtube-google-children-privacy.html" TargetMode="External"/><Relationship Id="rId10" Type="http://schemas.openxmlformats.org/officeDocument/2006/relationships/image" Target="../media/image27.svg"/><Relationship Id="rId4" Type="http://schemas.openxmlformats.org/officeDocument/2006/relationships/hyperlink" Target="https://www.washingtonpost.com/politics/2023/08/23/youtube-faces-fresh-complaint-over-its-childrens-privacy-practices/" TargetMode="External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hyperlink" Target="https://thevab.com/insight/data-privacy-series" TargetMode="External"/><Relationship Id="rId4" Type="http://schemas.openxmlformats.org/officeDocument/2006/relationships/hyperlink" Target="https://thevab.com/insight/you-oughta-kno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hyperlink" Target="https://thevab.com/insight/data-privacy-serie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289" y="8485"/>
            <a:ext cx="10308630" cy="6001790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516" y="5876673"/>
            <a:ext cx="1982242" cy="6277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41BC2-D3FE-41AE-21B8-B140DB0CB0A6}"/>
              </a:ext>
            </a:extLst>
          </p:cNvPr>
          <p:cNvSpPr txBox="1"/>
          <p:nvPr/>
        </p:nvSpPr>
        <p:spPr>
          <a:xfrm>
            <a:off x="413297" y="1783800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August 8, 2024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8EE4F0-5B73-4A9E-38E5-6FEB108CDC45}"/>
              </a:ext>
            </a:extLst>
          </p:cNvPr>
          <p:cNvCxnSpPr/>
          <p:nvPr/>
        </p:nvCxnSpPr>
        <p:spPr>
          <a:xfrm>
            <a:off x="508924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29FF23-0C22-D717-E43B-783F5D24885B}"/>
              </a:ext>
            </a:extLst>
          </p:cNvPr>
          <p:cNvSpPr txBox="1"/>
          <p:nvPr/>
        </p:nvSpPr>
        <p:spPr>
          <a:xfrm>
            <a:off x="390040" y="3951856"/>
            <a:ext cx="6825009" cy="1477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How 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is multiscreen TV held to a higher standard than </a:t>
            </a: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‘Big Tech’ digital platforms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8E2B86-CD9E-E1FE-A820-26308DE81D59}"/>
              </a:ext>
            </a:extLst>
          </p:cNvPr>
          <p:cNvSpPr txBox="1"/>
          <p:nvPr/>
        </p:nvSpPr>
        <p:spPr>
          <a:xfrm>
            <a:off x="3678361" y="4819676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B0F70-4C0D-8528-1D3B-83012FEF05FC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4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70" y="221928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70" y="1259935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9" y="4285641"/>
            <a:ext cx="9507740" cy="923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1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1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90" y="4177158"/>
            <a:ext cx="934321" cy="9343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7" y="24822"/>
            <a:ext cx="5058525" cy="2945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C1C8B9-7517-998B-414E-01A9947E8D6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19044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AD654BD-E26B-FD20-11D6-71CB98CBB45E}"/>
              </a:ext>
            </a:extLst>
          </p:cNvPr>
          <p:cNvSpPr txBox="1">
            <a:spLocks/>
          </p:cNvSpPr>
          <p:nvPr/>
        </p:nvSpPr>
        <p:spPr>
          <a:xfrm>
            <a:off x="503714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7BC3EA-433F-CCD5-A390-11069098D29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27258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09845-AFB4-382E-0148-5F594C487E0E}"/>
              </a:ext>
            </a:extLst>
          </p:cNvPr>
          <p:cNvSpPr>
            <a:spLocks/>
          </p:cNvSpPr>
          <p:nvPr/>
        </p:nvSpPr>
        <p:spPr>
          <a:xfrm>
            <a:off x="0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ED309-98A8-441D-C354-87F8ABC21219}"/>
              </a:ext>
            </a:extLst>
          </p:cNvPr>
          <p:cNvSpPr txBox="1"/>
          <p:nvPr/>
        </p:nvSpPr>
        <p:spPr>
          <a:xfrm>
            <a:off x="212987" y="340974"/>
            <a:ext cx="119574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Through the Cable Communications Policy Act, multiscreen TV has long been required by law to give consumers authority over their own data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0F1D6C-3F5C-9A19-788A-9E8FC9114D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A5757C-BF93-645F-18B7-DA7E8A2CFBB9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B62B97-FC93-2F61-0A86-D5524525201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4" name="AutoShape 10">
            <a:extLst>
              <a:ext uri="{FF2B5EF4-FFF2-40B4-BE49-F238E27FC236}">
                <a16:creationId xmlns:a16="http://schemas.microsoft.com/office/drawing/2014/main" id="{AC9A83A4-6F6B-113F-704F-7A23A37D98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E5FC29D0-CA80-2613-1B86-BD4765690D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C7BB4D-CAD9-7698-9D95-5DF30F149800}"/>
              </a:ext>
            </a:extLst>
          </p:cNvPr>
          <p:cNvSpPr txBox="1"/>
          <p:nvPr/>
        </p:nvSpPr>
        <p:spPr>
          <a:xfrm>
            <a:off x="444420" y="6304438"/>
            <a:ext cx="58039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uscode.house.gov,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Cable Communications Policy Act of 198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47 USC 151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91B3B4-D996-87E9-CDE0-598E3E07C59A}"/>
              </a:ext>
            </a:extLst>
          </p:cNvPr>
          <p:cNvSpPr txBox="1"/>
          <p:nvPr/>
        </p:nvSpPr>
        <p:spPr>
          <a:xfrm>
            <a:off x="1" y="1726837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 Elements of the Cable Communications Policy Act of 1984</a:t>
            </a:r>
          </a:p>
        </p:txBody>
      </p:sp>
      <p:sp>
        <p:nvSpPr>
          <p:cNvPr id="16" name="Rectangle 15">
            <a:hlinkClick r:id="rId4"/>
            <a:extLst>
              <a:ext uri="{FF2B5EF4-FFF2-40B4-BE49-F238E27FC236}">
                <a16:creationId xmlns:a16="http://schemas.microsoft.com/office/drawing/2014/main" id="{DF80A582-FF0A-1EA1-8B04-02A076886001}"/>
              </a:ext>
            </a:extLst>
          </p:cNvPr>
          <p:cNvSpPr/>
          <p:nvPr/>
        </p:nvSpPr>
        <p:spPr>
          <a:xfrm>
            <a:off x="205239" y="4140090"/>
            <a:ext cx="3556580" cy="2044522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Cable operators must give prior notice and obtain consent before collecting data from consumers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F5B185-858D-2D26-9FF7-65824C0D4ED4}"/>
              </a:ext>
            </a:extLst>
          </p:cNvPr>
          <p:cNvSpPr txBox="1"/>
          <p:nvPr/>
        </p:nvSpPr>
        <p:spPr>
          <a:xfrm>
            <a:off x="212987" y="3642748"/>
            <a:ext cx="35410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Transparent</a:t>
            </a:r>
          </a:p>
        </p:txBody>
      </p:sp>
      <p:sp>
        <p:nvSpPr>
          <p:cNvPr id="22" name="Rectangle 21">
            <a:hlinkClick r:id="rId4"/>
            <a:extLst>
              <a:ext uri="{FF2B5EF4-FFF2-40B4-BE49-F238E27FC236}">
                <a16:creationId xmlns:a16="http://schemas.microsoft.com/office/drawing/2014/main" id="{35FCDBF7-4ED1-A427-6DA2-E5398D975663}"/>
              </a:ext>
            </a:extLst>
          </p:cNvPr>
          <p:cNvSpPr/>
          <p:nvPr/>
        </p:nvSpPr>
        <p:spPr>
          <a:xfrm>
            <a:off x="4298029" y="4140090"/>
            <a:ext cx="3556580" cy="2044522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Cable operators must receive consent from consumers in order to share data with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third parties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BF2C67-7383-1A6B-C924-D73763C7F758}"/>
              </a:ext>
            </a:extLst>
          </p:cNvPr>
          <p:cNvSpPr txBox="1"/>
          <p:nvPr/>
        </p:nvSpPr>
        <p:spPr>
          <a:xfrm>
            <a:off x="4305777" y="3642748"/>
            <a:ext cx="35410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Consented</a:t>
            </a:r>
          </a:p>
        </p:txBody>
      </p:sp>
      <p:sp>
        <p:nvSpPr>
          <p:cNvPr id="25" name="Rectangle 24">
            <a:hlinkClick r:id="rId4"/>
            <a:extLst>
              <a:ext uri="{FF2B5EF4-FFF2-40B4-BE49-F238E27FC236}">
                <a16:creationId xmlns:a16="http://schemas.microsoft.com/office/drawing/2014/main" id="{420BE883-1DBD-B461-1051-0AE5E5B21137}"/>
              </a:ext>
            </a:extLst>
          </p:cNvPr>
          <p:cNvSpPr/>
          <p:nvPr/>
        </p:nvSpPr>
        <p:spPr>
          <a:xfrm>
            <a:off x="8412528" y="4140090"/>
            <a:ext cx="3556580" cy="2044522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Cable subscribers have the right to inspect and correct errors in the cable operator’s databases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A1F330-FBF9-F01A-B338-C1F84341B39E}"/>
              </a:ext>
            </a:extLst>
          </p:cNvPr>
          <p:cNvSpPr txBox="1"/>
          <p:nvPr/>
        </p:nvSpPr>
        <p:spPr>
          <a:xfrm>
            <a:off x="8420276" y="3642748"/>
            <a:ext cx="35410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Right to Inspect</a:t>
            </a:r>
          </a:p>
        </p:txBody>
      </p:sp>
      <p:pic>
        <p:nvPicPr>
          <p:cNvPr id="12" name="Picture 11" descr="A magnifying glass with a shield and check mark&#10;&#10;Description automatically generated">
            <a:extLst>
              <a:ext uri="{FF2B5EF4-FFF2-40B4-BE49-F238E27FC236}">
                <a16:creationId xmlns:a16="http://schemas.microsoft.com/office/drawing/2014/main" id="{64776FAC-714F-91A7-9724-5A8ED7C37AF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1174" y="2563038"/>
            <a:ext cx="1116293" cy="1116293"/>
          </a:xfrm>
          <a:prstGeom prst="rect">
            <a:avLst/>
          </a:prstGeom>
        </p:spPr>
      </p:pic>
      <p:pic>
        <p:nvPicPr>
          <p:cNvPr id="15" name="Picture 14" descr="A blue paper with a pink tick&#10;&#10;Description automatically generated">
            <a:extLst>
              <a:ext uri="{FF2B5EF4-FFF2-40B4-BE49-F238E27FC236}">
                <a16:creationId xmlns:a16="http://schemas.microsoft.com/office/drawing/2014/main" id="{3DB6A323-F6AB-F51C-A17D-1F2DAFD5D52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7853" y="2563038"/>
            <a:ext cx="1116293" cy="1116293"/>
          </a:xfrm>
          <a:prstGeom prst="rect">
            <a:avLst/>
          </a:prstGeom>
        </p:spPr>
      </p:pic>
      <p:pic>
        <p:nvPicPr>
          <p:cNvPr id="20" name="Picture 19" descr="A book with a magnifying glass&#10;&#10;Description automatically generated">
            <a:extLst>
              <a:ext uri="{FF2B5EF4-FFF2-40B4-BE49-F238E27FC236}">
                <a16:creationId xmlns:a16="http://schemas.microsoft.com/office/drawing/2014/main" id="{A9820F31-BF4E-BA2D-F435-0B8AAA31115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5077" y="2563038"/>
            <a:ext cx="1116293" cy="111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10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B2F7D516-5ACE-D6FB-DA3B-35B0AC65B6D7}"/>
              </a:ext>
            </a:extLst>
          </p:cNvPr>
          <p:cNvSpPr/>
          <p:nvPr/>
        </p:nvSpPr>
        <p:spPr>
          <a:xfrm>
            <a:off x="-10760" y="1682916"/>
            <a:ext cx="4024617" cy="517298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446E27-F3B6-5A36-90F5-155E8E262FA5}"/>
              </a:ext>
            </a:extLst>
          </p:cNvPr>
          <p:cNvSpPr/>
          <p:nvPr/>
        </p:nvSpPr>
        <p:spPr>
          <a:xfrm>
            <a:off x="4013856" y="1685013"/>
            <a:ext cx="8178143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3B08D31-8CD1-811E-0850-AF65E55C9EAD}"/>
              </a:ext>
            </a:extLst>
          </p:cNvPr>
          <p:cNvSpPr txBox="1"/>
          <p:nvPr/>
        </p:nvSpPr>
        <p:spPr>
          <a:xfrm>
            <a:off x="4007709" y="6205470"/>
            <a:ext cx="8162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Pew Research Center, ‘How Americans View Data Privacy’, October 2023. *eMarketer Forecast, May 2024, social networks users - Internet users of any age who use a social network via any device at least once per month (2019 – 206.2MM vs. 2023 – 228.0MM).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C445BF-5591-D09A-A8BC-6A2DB67D3CAE}"/>
              </a:ext>
            </a:extLst>
          </p:cNvPr>
          <p:cNvSpPr/>
          <p:nvPr/>
        </p:nvSpPr>
        <p:spPr>
          <a:xfrm>
            <a:off x="136188" y="311833"/>
            <a:ext cx="1205581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Because of less regulation in digital, adults are concerned with how ‘Big Tech’ walled gardens and social media companies are handling their data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829505-9D86-5608-AB6A-768E9BCFEED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E45E87-4CA7-6346-1EA7-25070CF8055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167F7C-D4AD-88D8-1A90-9748BE289B61}"/>
              </a:ext>
            </a:extLst>
          </p:cNvPr>
          <p:cNvSpPr txBox="1"/>
          <p:nvPr/>
        </p:nvSpPr>
        <p:spPr>
          <a:xfrm>
            <a:off x="-4613" y="2435258"/>
            <a:ext cx="40123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81%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1B13E9-92A6-B3F7-DAC5-90A20EAFC816}"/>
              </a:ext>
            </a:extLst>
          </p:cNvPr>
          <p:cNvSpPr txBox="1"/>
          <p:nvPr/>
        </p:nvSpPr>
        <p:spPr>
          <a:xfrm>
            <a:off x="145653" y="3970306"/>
            <a:ext cx="37117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U.S. adults are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concerned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about how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companies use the data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they collect about them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6B34F65-2C3C-4508-57D3-1F9FCF1B265F}"/>
              </a:ext>
            </a:extLst>
          </p:cNvPr>
          <p:cNvSpPr/>
          <p:nvPr/>
        </p:nvSpPr>
        <p:spPr>
          <a:xfrm>
            <a:off x="4164292" y="2940906"/>
            <a:ext cx="3878515" cy="2726415"/>
          </a:xfrm>
          <a:prstGeom prst="roundRect">
            <a:avLst>
              <a:gd name="adj" fmla="val 7630"/>
            </a:avLst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E51ABA-AD7C-A002-155B-B35C8435EEA3}"/>
              </a:ext>
            </a:extLst>
          </p:cNvPr>
          <p:cNvSpPr txBox="1"/>
          <p:nvPr/>
        </p:nvSpPr>
        <p:spPr>
          <a:xfrm>
            <a:off x="4164291" y="4343883"/>
            <a:ext cx="38785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77%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82E799-2E66-9EBA-BE91-A28841CD910D}"/>
              </a:ext>
            </a:extLst>
          </p:cNvPr>
          <p:cNvSpPr txBox="1"/>
          <p:nvPr/>
        </p:nvSpPr>
        <p:spPr>
          <a:xfrm>
            <a:off x="4195777" y="3006632"/>
            <a:ext cx="37772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Publicly admit mistakes and take responsibility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when they misuse or compromise users’ personal data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1BC952-AFC6-DED4-F1D1-D58667A93CCB}"/>
              </a:ext>
            </a:extLst>
          </p:cNvPr>
          <p:cNvSpPr txBox="1"/>
          <p:nvPr/>
        </p:nvSpPr>
        <p:spPr>
          <a:xfrm>
            <a:off x="4093723" y="1856865"/>
            <a:ext cx="801840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U.S. adults who have little or no trust that leaders </a:t>
            </a:r>
            <a:b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social media companies will…</a:t>
            </a:r>
            <a:endParaRPr kumimoji="0" lang="en-US" sz="2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10E677B-1E74-5F8E-8F51-C637A6F21707}"/>
              </a:ext>
            </a:extLst>
          </p:cNvPr>
          <p:cNvSpPr/>
          <p:nvPr/>
        </p:nvSpPr>
        <p:spPr>
          <a:xfrm>
            <a:off x="8178146" y="2940906"/>
            <a:ext cx="3878515" cy="2726415"/>
          </a:xfrm>
          <a:prstGeom prst="roundRect">
            <a:avLst>
              <a:gd name="adj" fmla="val 7630"/>
            </a:avLst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5C2804-EBFD-EB31-47D9-60DAB305A087}"/>
              </a:ext>
            </a:extLst>
          </p:cNvPr>
          <p:cNvSpPr txBox="1"/>
          <p:nvPr/>
        </p:nvSpPr>
        <p:spPr>
          <a:xfrm>
            <a:off x="8178145" y="4343883"/>
            <a:ext cx="38785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76%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CC04C90-D2A9-14E6-30B7-E58F28FD4E01}"/>
              </a:ext>
            </a:extLst>
          </p:cNvPr>
          <p:cNvSpPr txBox="1"/>
          <p:nvPr/>
        </p:nvSpPr>
        <p:spPr>
          <a:xfrm>
            <a:off x="8189524" y="3006632"/>
            <a:ext cx="3777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Not sell users’ personal data to others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without their consent</a:t>
            </a:r>
          </a:p>
        </p:txBody>
      </p:sp>
    </p:spTree>
    <p:extLst>
      <p:ext uri="{BB962C8B-B14F-4D97-AF65-F5344CB8AC3E}">
        <p14:creationId xmlns:p14="http://schemas.microsoft.com/office/powerpoint/2010/main" val="306267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0446E27-F3B6-5A36-90F5-155E8E262FA5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: Rounded Corners 27">
            <a:hlinkClick r:id="rId3"/>
            <a:extLst>
              <a:ext uri="{FF2B5EF4-FFF2-40B4-BE49-F238E27FC236}">
                <a16:creationId xmlns:a16="http://schemas.microsoft.com/office/drawing/2014/main" id="{1778DAF0-553F-F117-D894-F82640B57F61}"/>
              </a:ext>
            </a:extLst>
          </p:cNvPr>
          <p:cNvSpPr/>
          <p:nvPr/>
        </p:nvSpPr>
        <p:spPr>
          <a:xfrm>
            <a:off x="64553" y="3328933"/>
            <a:ext cx="4013357" cy="1144019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9C445BF-5591-D09A-A8BC-6A2DB67D3CAE}"/>
              </a:ext>
            </a:extLst>
          </p:cNvPr>
          <p:cNvSpPr/>
          <p:nvPr/>
        </p:nvSpPr>
        <p:spPr>
          <a:xfrm>
            <a:off x="136187" y="330574"/>
            <a:ext cx="1205581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‘Big Tech’ platforms continue to commit privacy violations while putting consumer data at risk due to a lack of standardized legislation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E45E87-4CA7-6346-1EA7-25070CF8055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0" name="TextBox 9">
            <a:hlinkClick r:id="rId5"/>
            <a:extLst>
              <a:ext uri="{FF2B5EF4-FFF2-40B4-BE49-F238E27FC236}">
                <a16:creationId xmlns:a16="http://schemas.microsoft.com/office/drawing/2014/main" id="{E96A4939-4633-5D92-64AE-38DFED113164}"/>
              </a:ext>
            </a:extLst>
          </p:cNvPr>
          <p:cNvSpPr txBox="1"/>
          <p:nvPr/>
        </p:nvSpPr>
        <p:spPr>
          <a:xfrm>
            <a:off x="74964" y="3758760"/>
            <a:ext cx="40133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11111"/>
                </a:solidFill>
                <a:effectLst/>
                <a:highlight>
                  <a:srgbClr val="FFFFFF"/>
                </a:highlight>
                <a:uLnTx/>
                <a:uFillTx/>
                <a:latin typeface="LabGrotesque"/>
                <a:ea typeface="+mn-ea"/>
                <a:cs typeface="+mn-cs"/>
              </a:rPr>
              <a:t>Meta hit with a record-breaking $1.3 billion fine over data privacy breaches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423B5F8-6297-25BE-698E-431D0018B9DD}"/>
              </a:ext>
            </a:extLst>
          </p:cNvPr>
          <p:cNvGrpSpPr/>
          <p:nvPr/>
        </p:nvGrpSpPr>
        <p:grpSpPr>
          <a:xfrm>
            <a:off x="64552" y="1773727"/>
            <a:ext cx="4412281" cy="1457469"/>
            <a:chOff x="-3111500" y="2552700"/>
            <a:chExt cx="4450159" cy="1469981"/>
          </a:xfrm>
        </p:grpSpPr>
        <p:sp>
          <p:nvSpPr>
            <p:cNvPr id="23" name="Rectangle: Rounded Corners 22">
              <a:hlinkClick r:id="rId3"/>
              <a:extLst>
                <a:ext uri="{FF2B5EF4-FFF2-40B4-BE49-F238E27FC236}">
                  <a16:creationId xmlns:a16="http://schemas.microsoft.com/office/drawing/2014/main" id="{2237D46C-0547-2C18-3A0E-ED5F05D3B38B}"/>
                </a:ext>
              </a:extLst>
            </p:cNvPr>
            <p:cNvSpPr/>
            <p:nvPr/>
          </p:nvSpPr>
          <p:spPr>
            <a:xfrm>
              <a:off x="-3111500" y="2552700"/>
              <a:ext cx="4450159" cy="146998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B146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TextBox 14">
              <a:hlinkClick r:id="rId3"/>
              <a:extLst>
                <a:ext uri="{FF2B5EF4-FFF2-40B4-BE49-F238E27FC236}">
                  <a16:creationId xmlns:a16="http://schemas.microsoft.com/office/drawing/2014/main" id="{BCAC936D-4628-8D69-75D0-58521D609C26}"/>
                </a:ext>
              </a:extLst>
            </p:cNvPr>
            <p:cNvSpPr txBox="1"/>
            <p:nvPr/>
          </p:nvSpPr>
          <p:spPr>
            <a:xfrm>
              <a:off x="-3111499" y="3030474"/>
              <a:ext cx="4435754" cy="8771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swald" panose="00000500000000000000" pitchFamily="2" charset="0"/>
                  <a:ea typeface="+mn-ea"/>
                  <a:cs typeface="+mn-cs"/>
                </a:rPr>
                <a:t>The Incognito Mode Myth Has Fully Unraveled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ercu"/>
                  <a:ea typeface="+mn-ea"/>
                  <a:cs typeface="+mn-cs"/>
                </a:rPr>
                <a:t>To settle a years-long lawsuit, Google has agreed to delete “billions of data records” collected from users of “Incognito mode,” illuminating the pitfalls of relying on Chrome to protect your privacy.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6C0BE59-B0EF-0100-7264-5F9B3E24AB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2939415" y="2606178"/>
              <a:ext cx="1190625" cy="47625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69B481B-9F3D-8193-1612-6E594F4CE4AD}"/>
                </a:ext>
              </a:extLst>
            </p:cNvPr>
            <p:cNvSpPr txBox="1"/>
            <p:nvPr/>
          </p:nvSpPr>
          <p:spPr>
            <a:xfrm>
              <a:off x="272479" y="2666405"/>
              <a:ext cx="10311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1F1A62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April 1,2024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4EF95B5F-1C0E-4556-ABC0-142529CBA106}"/>
              </a:ext>
            </a:extLst>
          </p:cNvPr>
          <p:cNvSpPr txBox="1"/>
          <p:nvPr/>
        </p:nvSpPr>
        <p:spPr>
          <a:xfrm>
            <a:off x="2907203" y="3419402"/>
            <a:ext cx="1115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May 22, 2023</a:t>
            </a:r>
          </a:p>
        </p:txBody>
      </p:sp>
      <p:pic>
        <p:nvPicPr>
          <p:cNvPr id="27" name="Picture 14" descr="Business Insider Logo: valor, história, PNG">
            <a:extLst>
              <a:ext uri="{FF2B5EF4-FFF2-40B4-BE49-F238E27FC236}">
                <a16:creationId xmlns:a16="http://schemas.microsoft.com/office/drawing/2014/main" id="{3C438740-D461-17F9-9B18-11EF53D49F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0172" y="3419402"/>
            <a:ext cx="991175" cy="32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: Rounded Corners 45">
            <a:hlinkClick r:id="rId8"/>
            <a:extLst>
              <a:ext uri="{FF2B5EF4-FFF2-40B4-BE49-F238E27FC236}">
                <a16:creationId xmlns:a16="http://schemas.microsoft.com/office/drawing/2014/main" id="{3E3F7FD4-62D4-3A19-21B0-B1C6CBC78D7C}"/>
              </a:ext>
            </a:extLst>
          </p:cNvPr>
          <p:cNvSpPr/>
          <p:nvPr/>
        </p:nvSpPr>
        <p:spPr>
          <a:xfrm>
            <a:off x="8539433" y="5433244"/>
            <a:ext cx="3496551" cy="10753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Box 46">
            <a:hlinkClick r:id="rId8"/>
            <a:extLst>
              <a:ext uri="{FF2B5EF4-FFF2-40B4-BE49-F238E27FC236}">
                <a16:creationId xmlns:a16="http://schemas.microsoft.com/office/drawing/2014/main" id="{6668262E-68CF-452A-7F73-AABD14AA01F2}"/>
              </a:ext>
            </a:extLst>
          </p:cNvPr>
          <p:cNvSpPr txBox="1"/>
          <p:nvPr/>
        </p:nvSpPr>
        <p:spPr>
          <a:xfrm>
            <a:off x="8548307" y="5718845"/>
            <a:ext cx="3506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ktiv-grotesk"/>
                <a:ea typeface="+mn-ea"/>
                <a:cs typeface="+mn-cs"/>
              </a:rPr>
              <a:t>News publisher files class action antitrust suit against Google, citing AI’s harms to their bottom line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BDC6A10-111B-4ABF-BFF2-19B0166DB3D9}"/>
              </a:ext>
            </a:extLst>
          </p:cNvPr>
          <p:cNvSpPr txBox="1"/>
          <p:nvPr/>
        </p:nvSpPr>
        <p:spPr>
          <a:xfrm>
            <a:off x="10488631" y="5493613"/>
            <a:ext cx="1544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December 15, 2023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E7416948-3EAB-483D-AE7C-16ED42EF81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47247" y="5481659"/>
            <a:ext cx="686984" cy="346379"/>
          </a:xfrm>
          <a:prstGeom prst="rect">
            <a:avLst/>
          </a:prstGeom>
        </p:spPr>
      </p:pic>
      <p:sp>
        <p:nvSpPr>
          <p:cNvPr id="50" name="Rectangle: Rounded Corners 49">
            <a:hlinkClick r:id="rId10"/>
            <a:extLst>
              <a:ext uri="{FF2B5EF4-FFF2-40B4-BE49-F238E27FC236}">
                <a16:creationId xmlns:a16="http://schemas.microsoft.com/office/drawing/2014/main" id="{F22C7DE7-39FB-37BA-B5A5-13DEAE4E8DE5}"/>
              </a:ext>
            </a:extLst>
          </p:cNvPr>
          <p:cNvSpPr/>
          <p:nvPr/>
        </p:nvSpPr>
        <p:spPr>
          <a:xfrm>
            <a:off x="4139300" y="3271755"/>
            <a:ext cx="3364219" cy="12481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B762CF9E-66C3-C5A4-1F8E-1358B1A325E2}"/>
              </a:ext>
            </a:extLst>
          </p:cNvPr>
          <p:cNvGrpSpPr/>
          <p:nvPr/>
        </p:nvGrpSpPr>
        <p:grpSpPr>
          <a:xfrm>
            <a:off x="4100396" y="4570037"/>
            <a:ext cx="3380119" cy="1118828"/>
            <a:chOff x="4011190" y="4570037"/>
            <a:chExt cx="3380119" cy="1118828"/>
          </a:xfrm>
        </p:grpSpPr>
        <p:sp>
          <p:nvSpPr>
            <p:cNvPr id="51" name="Rectangle: Rounded Corners 50">
              <a:hlinkClick r:id="rId11"/>
              <a:extLst>
                <a:ext uri="{FF2B5EF4-FFF2-40B4-BE49-F238E27FC236}">
                  <a16:creationId xmlns:a16="http://schemas.microsoft.com/office/drawing/2014/main" id="{CBAFE665-2B2E-204D-58A5-5DB5379D3882}"/>
                </a:ext>
              </a:extLst>
            </p:cNvPr>
            <p:cNvSpPr/>
            <p:nvPr/>
          </p:nvSpPr>
          <p:spPr>
            <a:xfrm>
              <a:off x="4011190" y="4570037"/>
              <a:ext cx="3368678" cy="105013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TextBox 51">
              <a:hlinkClick r:id="rId11"/>
              <a:extLst>
                <a:ext uri="{FF2B5EF4-FFF2-40B4-BE49-F238E27FC236}">
                  <a16:creationId xmlns:a16="http://schemas.microsoft.com/office/drawing/2014/main" id="{D9065038-B810-6DB9-B7D2-09D2AC1A454D}"/>
                </a:ext>
              </a:extLst>
            </p:cNvPr>
            <p:cNvSpPr txBox="1"/>
            <p:nvPr/>
          </p:nvSpPr>
          <p:spPr>
            <a:xfrm>
              <a:off x="4022631" y="4857868"/>
              <a:ext cx="3345323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Guardian Egyp"/>
                  <a:ea typeface="+mn-ea"/>
                  <a:cs typeface="+mn-cs"/>
                </a:rPr>
                <a:t>Google agrees to settle $5 billion lawsuit accusing it of tracking Incognito users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CE3D9FF-9160-EFFF-38BF-110420F860A5}"/>
                </a:ext>
              </a:extLst>
            </p:cNvPr>
            <p:cNvSpPr txBox="1"/>
            <p:nvPr/>
          </p:nvSpPr>
          <p:spPr>
            <a:xfrm>
              <a:off x="5800726" y="4627662"/>
              <a:ext cx="159058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December 28, 2023</a:t>
              </a:r>
            </a:p>
          </p:txBody>
        </p:sp>
        <p:pic>
          <p:nvPicPr>
            <p:cNvPr id="54" name="Picture 2" descr="Engadget">
              <a:extLst>
                <a:ext uri="{FF2B5EF4-FFF2-40B4-BE49-F238E27FC236}">
                  <a16:creationId xmlns:a16="http://schemas.microsoft.com/office/drawing/2014/main" id="{C0775A8A-C816-092A-90DA-87D007492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3691" y="4652440"/>
              <a:ext cx="792106" cy="2534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AD356F39-AD9D-58BE-43C1-A6AD63D29638}"/>
              </a:ext>
            </a:extLst>
          </p:cNvPr>
          <p:cNvSpPr txBox="1"/>
          <p:nvPr/>
        </p:nvSpPr>
        <p:spPr>
          <a:xfrm>
            <a:off x="5904415" y="3366621"/>
            <a:ext cx="15231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March 17, 2018</a:t>
            </a:r>
          </a:p>
        </p:txBody>
      </p:sp>
      <p:sp>
        <p:nvSpPr>
          <p:cNvPr id="62" name="Rectangle: Rounded Corners 61">
            <a:hlinkClick r:id="rId13"/>
            <a:extLst>
              <a:ext uri="{FF2B5EF4-FFF2-40B4-BE49-F238E27FC236}">
                <a16:creationId xmlns:a16="http://schemas.microsoft.com/office/drawing/2014/main" id="{EF9FC859-E235-B006-2626-CCB3D86143D3}"/>
              </a:ext>
            </a:extLst>
          </p:cNvPr>
          <p:cNvSpPr/>
          <p:nvPr/>
        </p:nvSpPr>
        <p:spPr>
          <a:xfrm>
            <a:off x="3553352" y="5685166"/>
            <a:ext cx="4937879" cy="8025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TextBox 62">
            <a:hlinkClick r:id="rId13"/>
            <a:extLst>
              <a:ext uri="{FF2B5EF4-FFF2-40B4-BE49-F238E27FC236}">
                <a16:creationId xmlns:a16="http://schemas.microsoft.com/office/drawing/2014/main" id="{A95096FA-9669-B8E8-3209-AAE45F24B474}"/>
              </a:ext>
            </a:extLst>
          </p:cNvPr>
          <p:cNvSpPr txBox="1"/>
          <p:nvPr/>
        </p:nvSpPr>
        <p:spPr>
          <a:xfrm>
            <a:off x="3512832" y="5884537"/>
            <a:ext cx="508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NPRSans"/>
                <a:ea typeface="+mn-ea"/>
                <a:cs typeface="+mn-cs"/>
              </a:rPr>
              <a:t>Google pays nearly $392 million to settle sweeping location-tracking case</a:t>
            </a:r>
          </a:p>
        </p:txBody>
      </p:sp>
      <p:pic>
        <p:nvPicPr>
          <p:cNvPr id="2048" name="Picture 2047">
            <a:extLst>
              <a:ext uri="{FF2B5EF4-FFF2-40B4-BE49-F238E27FC236}">
                <a16:creationId xmlns:a16="http://schemas.microsoft.com/office/drawing/2014/main" id="{10D0D133-56D5-A7AE-CA6D-828540FC2FED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7968" y="5744559"/>
            <a:ext cx="606542" cy="198137"/>
          </a:xfrm>
          <a:prstGeom prst="rect">
            <a:avLst/>
          </a:prstGeom>
        </p:spPr>
      </p:pic>
      <p:sp>
        <p:nvSpPr>
          <p:cNvPr id="2049" name="TextBox 2048">
            <a:extLst>
              <a:ext uri="{FF2B5EF4-FFF2-40B4-BE49-F238E27FC236}">
                <a16:creationId xmlns:a16="http://schemas.microsoft.com/office/drawing/2014/main" id="{FF304414-2E33-928B-02E0-19FAA697B4D4}"/>
              </a:ext>
            </a:extLst>
          </p:cNvPr>
          <p:cNvSpPr txBox="1"/>
          <p:nvPr/>
        </p:nvSpPr>
        <p:spPr>
          <a:xfrm>
            <a:off x="6977988" y="5716737"/>
            <a:ext cx="1541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November 14, 2022</a:t>
            </a:r>
          </a:p>
        </p:txBody>
      </p:sp>
      <p:sp>
        <p:nvSpPr>
          <p:cNvPr id="2050" name="Rectangle: Rounded Corners 2049">
            <a:hlinkClick r:id="rId15"/>
            <a:extLst>
              <a:ext uri="{FF2B5EF4-FFF2-40B4-BE49-F238E27FC236}">
                <a16:creationId xmlns:a16="http://schemas.microsoft.com/office/drawing/2014/main" id="{25028C60-EDB8-83D4-2996-CA9148B4A889}"/>
              </a:ext>
            </a:extLst>
          </p:cNvPr>
          <p:cNvSpPr/>
          <p:nvPr/>
        </p:nvSpPr>
        <p:spPr>
          <a:xfrm>
            <a:off x="7549577" y="2918948"/>
            <a:ext cx="4556426" cy="919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+mn-cs"/>
            </a:endParaRPr>
          </a:p>
        </p:txBody>
      </p:sp>
      <p:sp>
        <p:nvSpPr>
          <p:cNvPr id="2051" name="TextBox 2050">
            <a:hlinkClick r:id="rId15"/>
            <a:extLst>
              <a:ext uri="{FF2B5EF4-FFF2-40B4-BE49-F238E27FC236}">
                <a16:creationId xmlns:a16="http://schemas.microsoft.com/office/drawing/2014/main" id="{0230E9AE-1F6D-4775-050D-198747FD5B22}"/>
              </a:ext>
            </a:extLst>
          </p:cNvPr>
          <p:cNvSpPr txBox="1"/>
          <p:nvPr/>
        </p:nvSpPr>
        <p:spPr>
          <a:xfrm>
            <a:off x="7570036" y="3249991"/>
            <a:ext cx="4532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"/>
                <a:ea typeface="+mn-ea"/>
                <a:cs typeface="+mn-cs"/>
              </a:rPr>
              <a:t>Facebook parent Meta agrees to pay $725 million to settle privacy lawsuit</a:t>
            </a:r>
          </a:p>
        </p:txBody>
      </p:sp>
      <p:sp>
        <p:nvSpPr>
          <p:cNvPr id="2052" name="TextBox 2051">
            <a:extLst>
              <a:ext uri="{FF2B5EF4-FFF2-40B4-BE49-F238E27FC236}">
                <a16:creationId xmlns:a16="http://schemas.microsoft.com/office/drawing/2014/main" id="{D705A015-6A97-0C1B-1A14-CDB9E1394BAB}"/>
              </a:ext>
            </a:extLst>
          </p:cNvPr>
          <p:cNvSpPr txBox="1"/>
          <p:nvPr/>
        </p:nvSpPr>
        <p:spPr>
          <a:xfrm>
            <a:off x="10586204" y="2993071"/>
            <a:ext cx="1540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December 23, 2022</a:t>
            </a:r>
          </a:p>
        </p:txBody>
      </p:sp>
      <p:pic>
        <p:nvPicPr>
          <p:cNvPr id="2053" name="Picture 2" descr="Doug Melville • Simon &amp; Schuster Speakers Bureau">
            <a:extLst>
              <a:ext uri="{FF2B5EF4-FFF2-40B4-BE49-F238E27FC236}">
                <a16:creationId xmlns:a16="http://schemas.microsoft.com/office/drawing/2014/main" id="{8EF5B6DD-543D-C348-1C5F-7CB179CA2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84023" y="3001239"/>
            <a:ext cx="1307355" cy="20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Rectangle: Rounded Corners 2054">
            <a:hlinkClick r:id="rId17"/>
            <a:extLst>
              <a:ext uri="{FF2B5EF4-FFF2-40B4-BE49-F238E27FC236}">
                <a16:creationId xmlns:a16="http://schemas.microsoft.com/office/drawing/2014/main" id="{3D561B0C-0051-846D-E5C3-523D3694B844}"/>
              </a:ext>
            </a:extLst>
          </p:cNvPr>
          <p:cNvSpPr/>
          <p:nvPr/>
        </p:nvSpPr>
        <p:spPr>
          <a:xfrm>
            <a:off x="4530512" y="1759821"/>
            <a:ext cx="2790850" cy="145746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8" name="TextBox 2057">
            <a:extLst>
              <a:ext uri="{FF2B5EF4-FFF2-40B4-BE49-F238E27FC236}">
                <a16:creationId xmlns:a16="http://schemas.microsoft.com/office/drawing/2014/main" id="{EE581C13-A7CE-71C2-8348-808BDF9FC49A}"/>
              </a:ext>
            </a:extLst>
          </p:cNvPr>
          <p:cNvSpPr txBox="1"/>
          <p:nvPr/>
        </p:nvSpPr>
        <p:spPr>
          <a:xfrm>
            <a:off x="6001158" y="1838953"/>
            <a:ext cx="1266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May 13, 2024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AAED0A0-6D25-DFA5-33D3-B6AF8142E41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196871" y="3757674"/>
            <a:ext cx="3221725" cy="64108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BAD1D3F-99F1-FEE7-F2E8-14824ED12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36213" y="3374809"/>
            <a:ext cx="930147" cy="305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E9D033E-5122-1306-A9ED-F6AF7BCB814C}"/>
              </a:ext>
            </a:extLst>
          </p:cNvPr>
          <p:cNvGrpSpPr/>
          <p:nvPr/>
        </p:nvGrpSpPr>
        <p:grpSpPr>
          <a:xfrm>
            <a:off x="101281" y="4561535"/>
            <a:ext cx="3891301" cy="915239"/>
            <a:chOff x="133773" y="3415215"/>
            <a:chExt cx="6790332" cy="1597094"/>
          </a:xfrm>
          <a:solidFill>
            <a:srgbClr val="ED3C8D"/>
          </a:solidFill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D8C4152-F7F0-26D9-0E8D-BC794607C1EC}"/>
                </a:ext>
              </a:extLst>
            </p:cNvPr>
            <p:cNvGrpSpPr/>
            <p:nvPr/>
          </p:nvGrpSpPr>
          <p:grpSpPr>
            <a:xfrm>
              <a:off x="133775" y="3415215"/>
              <a:ext cx="6790330" cy="1597094"/>
              <a:chOff x="133775" y="3396361"/>
              <a:chExt cx="6790330" cy="1597094"/>
            </a:xfrm>
            <a:grpFill/>
          </p:grpSpPr>
          <p:sp>
            <p:nvSpPr>
              <p:cNvPr id="21" name="Rectangle: Rounded Corners 20">
                <a:hlinkClick r:id="rId20"/>
                <a:extLst>
                  <a:ext uri="{FF2B5EF4-FFF2-40B4-BE49-F238E27FC236}">
                    <a16:creationId xmlns:a16="http://schemas.microsoft.com/office/drawing/2014/main" id="{2F7B083F-B713-E77B-16F7-06E5F484C8D5}"/>
                  </a:ext>
                </a:extLst>
              </p:cNvPr>
              <p:cNvSpPr/>
              <p:nvPr/>
            </p:nvSpPr>
            <p:spPr>
              <a:xfrm>
                <a:off x="133775" y="3396361"/>
                <a:ext cx="6790330" cy="159709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1B146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29" name="Picture 6">
                <a:extLst>
                  <a:ext uri="{FF2B5EF4-FFF2-40B4-BE49-F238E27FC236}">
                    <a16:creationId xmlns:a16="http://schemas.microsoft.com/office/drawing/2014/main" id="{F7FBBE17-BE28-EA05-8314-5EF6943C1C6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1" cstate="hq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107" y="3525677"/>
                <a:ext cx="700214" cy="350107"/>
              </a:xfrm>
              <a:prstGeom prst="rect">
                <a:avLst/>
              </a:prstGeom>
              <a:noFill/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AB46A69-C91E-D888-32C4-2D736AB28CAE}"/>
                  </a:ext>
                </a:extLst>
              </p:cNvPr>
              <p:cNvSpPr txBox="1"/>
              <p:nvPr/>
            </p:nvSpPr>
            <p:spPr>
              <a:xfrm>
                <a:off x="4933133" y="3517853"/>
                <a:ext cx="1898291" cy="4833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1B1464"/>
                    </a:solidFill>
                    <a:effectLst/>
                    <a:uLnTx/>
                    <a:uFillTx/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rPr>
                  <a:t>April 4, 2023</a:t>
                </a:r>
              </a:p>
            </p:txBody>
          </p:sp>
        </p:grpSp>
        <p:pic>
          <p:nvPicPr>
            <p:cNvPr id="20" name="Picture 19">
              <a:hlinkClick r:id="rId20"/>
              <a:extLst>
                <a:ext uri="{FF2B5EF4-FFF2-40B4-BE49-F238E27FC236}">
                  <a16:creationId xmlns:a16="http://schemas.microsoft.com/office/drawing/2014/main" id="{D81C13B2-0280-00E6-0975-77923E48B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33773" y="4011486"/>
              <a:ext cx="6790332" cy="927870"/>
            </a:xfrm>
            <a:prstGeom prst="rect">
              <a:avLst/>
            </a:prstGeom>
            <a:noFill/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322FE0E-E827-CB4F-45F9-C2CBF43D6976}"/>
              </a:ext>
            </a:extLst>
          </p:cNvPr>
          <p:cNvGrpSpPr/>
          <p:nvPr/>
        </p:nvGrpSpPr>
        <p:grpSpPr>
          <a:xfrm>
            <a:off x="7379868" y="1746955"/>
            <a:ext cx="4765056" cy="1139003"/>
            <a:chOff x="5804439" y="3406057"/>
            <a:chExt cx="7429224" cy="1775826"/>
          </a:xfrm>
        </p:grpSpPr>
        <p:grpSp>
          <p:nvGrpSpPr>
            <p:cNvPr id="1024" name="Group 1023">
              <a:extLst>
                <a:ext uri="{FF2B5EF4-FFF2-40B4-BE49-F238E27FC236}">
                  <a16:creationId xmlns:a16="http://schemas.microsoft.com/office/drawing/2014/main" id="{33535423-95E6-DCDE-B4C3-6CC8127BE014}"/>
                </a:ext>
              </a:extLst>
            </p:cNvPr>
            <p:cNvGrpSpPr/>
            <p:nvPr/>
          </p:nvGrpSpPr>
          <p:grpSpPr>
            <a:xfrm>
              <a:off x="5804439" y="3406057"/>
              <a:ext cx="7429224" cy="1737189"/>
              <a:chOff x="5408510" y="3406057"/>
              <a:chExt cx="7429224" cy="1737189"/>
            </a:xfrm>
          </p:grpSpPr>
          <p:sp>
            <p:nvSpPr>
              <p:cNvPr id="1027" name="Rectangle: Rounded Corners 1026">
                <a:hlinkClick r:id="rId23"/>
                <a:extLst>
                  <a:ext uri="{FF2B5EF4-FFF2-40B4-BE49-F238E27FC236}">
                    <a16:creationId xmlns:a16="http://schemas.microsoft.com/office/drawing/2014/main" id="{9B7EEB1F-31D1-D62A-2817-63453BE9BDF4}"/>
                  </a:ext>
                </a:extLst>
              </p:cNvPr>
              <p:cNvSpPr/>
              <p:nvPr/>
            </p:nvSpPr>
            <p:spPr>
              <a:xfrm>
                <a:off x="5408510" y="3406057"/>
                <a:ext cx="7429224" cy="173718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1B146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1028" name="Picture 8">
                <a:extLst>
                  <a:ext uri="{FF2B5EF4-FFF2-40B4-BE49-F238E27FC236}">
                    <a16:creationId xmlns:a16="http://schemas.microsoft.com/office/drawing/2014/main" id="{E8CCF2DD-23A2-6AE0-0A7C-E7150CB7EC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4" cstate="hq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87342" y="3534552"/>
                <a:ext cx="2451607" cy="2087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29" name="TextBox 1028">
                <a:extLst>
                  <a:ext uri="{FF2B5EF4-FFF2-40B4-BE49-F238E27FC236}">
                    <a16:creationId xmlns:a16="http://schemas.microsoft.com/office/drawing/2014/main" id="{878E3037-5D0B-6A00-7271-DD49D801CC28}"/>
                  </a:ext>
                </a:extLst>
              </p:cNvPr>
              <p:cNvSpPr txBox="1"/>
              <p:nvPr/>
            </p:nvSpPr>
            <p:spPr>
              <a:xfrm>
                <a:off x="10313856" y="3447797"/>
                <a:ext cx="2451607" cy="431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1B1464"/>
                    </a:solidFill>
                    <a:effectLst/>
                    <a:uLnTx/>
                    <a:uFillTx/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rPr>
                  <a:t>September 5, 2022</a:t>
                </a:r>
              </a:p>
            </p:txBody>
          </p:sp>
        </p:grpSp>
        <p:pic>
          <p:nvPicPr>
            <p:cNvPr id="1025" name="Picture 1024">
              <a:hlinkClick r:id="rId23"/>
              <a:extLst>
                <a:ext uri="{FF2B5EF4-FFF2-40B4-BE49-F238E27FC236}">
                  <a16:creationId xmlns:a16="http://schemas.microsoft.com/office/drawing/2014/main" id="{B4CD79ED-FD07-0B54-2194-3625FEBB0B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949951" y="3818475"/>
              <a:ext cx="7180613" cy="1363408"/>
            </a:xfrm>
            <a:prstGeom prst="rect">
              <a:avLst/>
            </a:prstGeom>
          </p:spPr>
        </p:pic>
      </p:grpSp>
      <p:grpSp>
        <p:nvGrpSpPr>
          <p:cNvPr id="1036" name="Group 1035">
            <a:extLst>
              <a:ext uri="{FF2B5EF4-FFF2-40B4-BE49-F238E27FC236}">
                <a16:creationId xmlns:a16="http://schemas.microsoft.com/office/drawing/2014/main" id="{7DC741DD-F269-FB21-11C7-057D1BDA6E06}"/>
              </a:ext>
            </a:extLst>
          </p:cNvPr>
          <p:cNvGrpSpPr/>
          <p:nvPr/>
        </p:nvGrpSpPr>
        <p:grpSpPr>
          <a:xfrm>
            <a:off x="236637" y="5579791"/>
            <a:ext cx="3241750" cy="839533"/>
            <a:chOff x="1287940" y="-4648807"/>
            <a:chExt cx="4847550" cy="1255395"/>
          </a:xfrm>
        </p:grpSpPr>
        <p:sp>
          <p:nvSpPr>
            <p:cNvPr id="1030" name="Rectangle: Rounded Corners 1029">
              <a:hlinkClick r:id="rId26"/>
              <a:extLst>
                <a:ext uri="{FF2B5EF4-FFF2-40B4-BE49-F238E27FC236}">
                  <a16:creationId xmlns:a16="http://schemas.microsoft.com/office/drawing/2014/main" id="{F5BD4C6C-C636-697D-27F9-BD3D4B2265F0}"/>
                </a:ext>
              </a:extLst>
            </p:cNvPr>
            <p:cNvSpPr/>
            <p:nvPr/>
          </p:nvSpPr>
          <p:spPr>
            <a:xfrm>
              <a:off x="1287940" y="-4648807"/>
              <a:ext cx="4847550" cy="1255395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1" name="TextBox 1030">
              <a:hlinkClick r:id="rId26"/>
              <a:extLst>
                <a:ext uri="{FF2B5EF4-FFF2-40B4-BE49-F238E27FC236}">
                  <a16:creationId xmlns:a16="http://schemas.microsoft.com/office/drawing/2014/main" id="{8B2DDCC5-4DAF-62FB-E5DA-8CF9B71020C8}"/>
                </a:ext>
              </a:extLst>
            </p:cNvPr>
            <p:cNvSpPr txBox="1"/>
            <p:nvPr/>
          </p:nvSpPr>
          <p:spPr>
            <a:xfrm>
              <a:off x="1287940" y="-4320219"/>
              <a:ext cx="4847550" cy="874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WHaasGroteskWeb"/>
                  <a:ea typeface="+mn-ea"/>
                  <a:cs typeface="+mn-cs"/>
                </a:rPr>
                <a:t>Meta Sued by California, States Over Harmful Youth Marketing</a:t>
              </a:r>
            </a:p>
          </p:txBody>
        </p:sp>
        <p:sp>
          <p:nvSpPr>
            <p:cNvPr id="1032" name="TextBox 1031">
              <a:extLst>
                <a:ext uri="{FF2B5EF4-FFF2-40B4-BE49-F238E27FC236}">
                  <a16:creationId xmlns:a16="http://schemas.microsoft.com/office/drawing/2014/main" id="{C2638148-3E51-092A-968C-F584D42918C0}"/>
                </a:ext>
              </a:extLst>
            </p:cNvPr>
            <p:cNvSpPr txBox="1"/>
            <p:nvPr/>
          </p:nvSpPr>
          <p:spPr>
            <a:xfrm>
              <a:off x="3871073" y="-4631404"/>
              <a:ext cx="2202783" cy="414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October 24, 2023</a:t>
              </a:r>
            </a:p>
          </p:txBody>
        </p:sp>
        <p:pic>
          <p:nvPicPr>
            <p:cNvPr id="1033" name="Picture 4" descr="Bloomberg.com SVG Vector Logos - Vector Logo Zone">
              <a:extLst>
                <a:ext uri="{FF2B5EF4-FFF2-40B4-BE49-F238E27FC236}">
                  <a16:creationId xmlns:a16="http://schemas.microsoft.com/office/drawing/2014/main" id="{54536283-DD9F-6472-B18E-A7EB7838C7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7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7409" t="31816" r="7411" b="32993"/>
            <a:stretch/>
          </p:blipFill>
          <p:spPr bwMode="auto">
            <a:xfrm>
              <a:off x="1397467" y="-4592130"/>
              <a:ext cx="1288690" cy="266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8" name="Picture 1037">
            <a:extLst>
              <a:ext uri="{FF2B5EF4-FFF2-40B4-BE49-F238E27FC236}">
                <a16:creationId xmlns:a16="http://schemas.microsoft.com/office/drawing/2014/main" id="{852821CD-C12A-53D5-C61C-AA26F09CCD7A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592271" y="2255130"/>
            <a:ext cx="2666774" cy="884167"/>
          </a:xfrm>
          <a:prstGeom prst="rect">
            <a:avLst/>
          </a:prstGeom>
        </p:spPr>
      </p:pic>
      <p:pic>
        <p:nvPicPr>
          <p:cNvPr id="1039" name="Picture 12" descr="New York Times (NYT) Logo, symbol, meaning, history, PNG, brand">
            <a:extLst>
              <a:ext uri="{FF2B5EF4-FFF2-40B4-BE49-F238E27FC236}">
                <a16:creationId xmlns:a16="http://schemas.microsoft.com/office/drawing/2014/main" id="{C5FF19EF-7915-CFDC-0508-77DF86B8A8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66789" y="1881199"/>
            <a:ext cx="1334369" cy="22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6CD0CF1-1A31-8F4E-42B4-4B4E98A6F411}"/>
              </a:ext>
            </a:extLst>
          </p:cNvPr>
          <p:cNvGrpSpPr/>
          <p:nvPr/>
        </p:nvGrpSpPr>
        <p:grpSpPr>
          <a:xfrm>
            <a:off x="7617918" y="3906198"/>
            <a:ext cx="4450895" cy="1475385"/>
            <a:chOff x="7741105" y="-2320392"/>
            <a:chExt cx="4450895" cy="147538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0E94BB7-37A4-7EED-F8E8-8E0F21ABDC39}"/>
                </a:ext>
              </a:extLst>
            </p:cNvPr>
            <p:cNvGrpSpPr/>
            <p:nvPr/>
          </p:nvGrpSpPr>
          <p:grpSpPr>
            <a:xfrm>
              <a:off x="7741105" y="-2320392"/>
              <a:ext cx="4450895" cy="1475385"/>
              <a:chOff x="-2765600" y="2915056"/>
              <a:chExt cx="3724759" cy="1107624"/>
            </a:xfrm>
          </p:grpSpPr>
          <p:sp>
            <p:nvSpPr>
              <p:cNvPr id="7" name="Rectangle: Rounded Corners 22">
                <a:hlinkClick r:id="rId3"/>
                <a:extLst>
                  <a:ext uri="{FF2B5EF4-FFF2-40B4-BE49-F238E27FC236}">
                    <a16:creationId xmlns:a16="http://schemas.microsoft.com/office/drawing/2014/main" id="{E1658153-7B57-8BD9-A534-759EC6E93569}"/>
                  </a:ext>
                </a:extLst>
              </p:cNvPr>
              <p:cNvSpPr/>
              <p:nvPr/>
            </p:nvSpPr>
            <p:spPr>
              <a:xfrm>
                <a:off x="-2765600" y="2915056"/>
                <a:ext cx="3724759" cy="110762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1B146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A4AC666-55B2-6BED-5230-84B6042B4AC6}"/>
                  </a:ext>
                </a:extLst>
              </p:cNvPr>
              <p:cNvSpPr txBox="1"/>
              <p:nvPr/>
            </p:nvSpPr>
            <p:spPr>
              <a:xfrm>
                <a:off x="-250609" y="3000666"/>
                <a:ext cx="1031167" cy="20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1F1A62"/>
                    </a:solidFill>
                    <a:effectLst/>
                    <a:uLnTx/>
                    <a:uFillTx/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rPr>
                  <a:t>June 3, 2024</a:t>
                </a:r>
              </a:p>
            </p:txBody>
          </p:sp>
        </p:grp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70185B3-883C-165E-9E0E-E0A8E7D8C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0"/>
            <a:stretch>
              <a:fillRect/>
            </a:stretch>
          </p:blipFill>
          <p:spPr>
            <a:xfrm>
              <a:off x="8011172" y="-1803061"/>
              <a:ext cx="4086355" cy="914939"/>
            </a:xfrm>
            <a:prstGeom prst="rect">
              <a:avLst/>
            </a:prstGeom>
          </p:spPr>
        </p:pic>
        <p:pic>
          <p:nvPicPr>
            <p:cNvPr id="4" name="Picture 14" descr="Business Insider Logo: valor, história, PNG">
              <a:extLst>
                <a:ext uri="{FF2B5EF4-FFF2-40B4-BE49-F238E27FC236}">
                  <a16:creationId xmlns:a16="http://schemas.microsoft.com/office/drawing/2014/main" id="{F65DD145-0054-F315-BE52-4C5A5AE5426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8057033" y="-2181589"/>
              <a:ext cx="991175" cy="3268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7940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09845-AFB4-382E-0148-5F594C487E0E}"/>
              </a:ext>
            </a:extLst>
          </p:cNvPr>
          <p:cNvSpPr>
            <a:spLocks/>
          </p:cNvSpPr>
          <p:nvPr/>
        </p:nvSpPr>
        <p:spPr>
          <a:xfrm>
            <a:off x="0" y="1695625"/>
            <a:ext cx="6209613" cy="517352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4E3E64E5-751F-E95D-0251-29AD83AF2AC8}"/>
              </a:ext>
            </a:extLst>
          </p:cNvPr>
          <p:cNvSpPr/>
          <p:nvPr/>
        </p:nvSpPr>
        <p:spPr>
          <a:xfrm>
            <a:off x="211279" y="2402931"/>
            <a:ext cx="5827447" cy="829869"/>
          </a:xfrm>
          <a:prstGeom prst="roundRect">
            <a:avLst>
              <a:gd name="adj" fmla="val 1391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678F038-307C-5DBC-BD71-A5819EB81BD1}"/>
              </a:ext>
            </a:extLst>
          </p:cNvPr>
          <p:cNvSpPr/>
          <p:nvPr/>
        </p:nvSpPr>
        <p:spPr>
          <a:xfrm>
            <a:off x="211279" y="3357296"/>
            <a:ext cx="5827447" cy="829869"/>
          </a:xfrm>
          <a:prstGeom prst="roundRect">
            <a:avLst>
              <a:gd name="adj" fmla="val 1391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DEE4F7B-DEA4-588A-5663-67701B5E16B1}"/>
              </a:ext>
            </a:extLst>
          </p:cNvPr>
          <p:cNvSpPr/>
          <p:nvPr/>
        </p:nvSpPr>
        <p:spPr>
          <a:xfrm>
            <a:off x="211279" y="4313762"/>
            <a:ext cx="5827447" cy="829869"/>
          </a:xfrm>
          <a:prstGeom prst="roundRect">
            <a:avLst>
              <a:gd name="adj" fmla="val 1391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43008118-0F9C-27E7-B0C7-72D2165444F2}"/>
              </a:ext>
            </a:extLst>
          </p:cNvPr>
          <p:cNvSpPr/>
          <p:nvPr/>
        </p:nvSpPr>
        <p:spPr>
          <a:xfrm>
            <a:off x="211279" y="5284838"/>
            <a:ext cx="5827447" cy="829869"/>
          </a:xfrm>
          <a:prstGeom prst="roundRect">
            <a:avLst>
              <a:gd name="adj" fmla="val 13912"/>
            </a:avLst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18" descr="A person signing a document&#10;&#10;Description automatically generated">
            <a:extLst>
              <a:ext uri="{FF2B5EF4-FFF2-40B4-BE49-F238E27FC236}">
                <a16:creationId xmlns:a16="http://schemas.microsoft.com/office/drawing/2014/main" id="{066F14FC-24A2-1330-6AF6-3523CC40DDC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36"/>
          <a:stretch/>
        </p:blipFill>
        <p:spPr>
          <a:xfrm>
            <a:off x="6217420" y="1695624"/>
            <a:ext cx="5979919" cy="51623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9ED309-98A8-441D-C354-87F8ABC21219}"/>
              </a:ext>
            </a:extLst>
          </p:cNvPr>
          <p:cNvSpPr txBox="1"/>
          <p:nvPr/>
        </p:nvSpPr>
        <p:spPr>
          <a:xfrm>
            <a:off x="211279" y="302022"/>
            <a:ext cx="119807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Television has also been required by law to manage the programming and ads served to children for over three decades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B99D96-430D-51EA-78FE-A64D954C2D03}"/>
              </a:ext>
            </a:extLst>
          </p:cNvPr>
          <p:cNvSpPr txBox="1"/>
          <p:nvPr/>
        </p:nvSpPr>
        <p:spPr>
          <a:xfrm>
            <a:off x="0" y="1815334"/>
            <a:ext cx="6235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Children’s Television Act of 1990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0F1D6C-3F5C-9A19-788A-9E8FC9114DD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A5757C-BF93-645F-18B7-DA7E8A2CFBB9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B62B97-FC93-2F61-0A86-D55245252018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C7BB4D-CAD9-7698-9D95-5DF30F149800}"/>
              </a:ext>
            </a:extLst>
          </p:cNvPr>
          <p:cNvSpPr txBox="1"/>
          <p:nvPr/>
        </p:nvSpPr>
        <p:spPr>
          <a:xfrm>
            <a:off x="405633" y="6287186"/>
            <a:ext cx="58039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FCC Video Division, ‘The Public and Broadcasting’.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271C24-1ADB-E733-2B4D-044125F35CBC}"/>
              </a:ext>
            </a:extLst>
          </p:cNvPr>
          <p:cNvSpPr txBox="1"/>
          <p:nvPr/>
        </p:nvSpPr>
        <p:spPr>
          <a:xfrm>
            <a:off x="-149069" y="2391345"/>
            <a:ext cx="1753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#</a:t>
            </a:r>
            <a:r>
              <a:rPr kumimoji="0" lang="en-US" sz="1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EF5527-2A07-4A2F-A96F-8E4DDE9F89FD}"/>
              </a:ext>
            </a:extLst>
          </p:cNvPr>
          <p:cNvSpPr txBox="1"/>
          <p:nvPr/>
        </p:nvSpPr>
        <p:spPr>
          <a:xfrm>
            <a:off x="1097003" y="2530302"/>
            <a:ext cx="5118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broadcasters &amp; networks must apply for a license and undergo thorough review by the FCC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CDBBE7-E4D7-49AF-847F-FEB148D1EF37}"/>
              </a:ext>
            </a:extLst>
          </p:cNvPr>
          <p:cNvSpPr txBox="1"/>
          <p:nvPr/>
        </p:nvSpPr>
        <p:spPr>
          <a:xfrm>
            <a:off x="-149068" y="3319938"/>
            <a:ext cx="1753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#</a:t>
            </a:r>
            <a:r>
              <a:rPr kumimoji="0" lang="en-US" sz="1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D39FE50-F622-7E4B-00AE-28825B54E5DB}"/>
              </a:ext>
            </a:extLst>
          </p:cNvPr>
          <p:cNvSpPr txBox="1"/>
          <p:nvPr/>
        </p:nvSpPr>
        <p:spPr>
          <a:xfrm>
            <a:off x="1222838" y="3496621"/>
            <a:ext cx="4670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Licensees must consider “the educational and informational needs of children”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900195E-7A0A-26DC-58D7-11799B746662}"/>
              </a:ext>
            </a:extLst>
          </p:cNvPr>
          <p:cNvSpPr txBox="1"/>
          <p:nvPr/>
        </p:nvSpPr>
        <p:spPr>
          <a:xfrm>
            <a:off x="-149069" y="4278074"/>
            <a:ext cx="1753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#</a:t>
            </a:r>
            <a:r>
              <a:rPr kumimoji="0" lang="en-US" sz="1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0D65BBB-9F72-DABB-2298-80C1E97D032C}"/>
              </a:ext>
            </a:extLst>
          </p:cNvPr>
          <p:cNvSpPr txBox="1"/>
          <p:nvPr/>
        </p:nvSpPr>
        <p:spPr>
          <a:xfrm>
            <a:off x="1222838" y="4405530"/>
            <a:ext cx="4670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FCC reviews overall programming and the share of educational programs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5A7DF-13AE-0C91-11D0-8980019C856E}"/>
              </a:ext>
            </a:extLst>
          </p:cNvPr>
          <p:cNvSpPr txBox="1"/>
          <p:nvPr/>
        </p:nvSpPr>
        <p:spPr>
          <a:xfrm>
            <a:off x="-149069" y="5249150"/>
            <a:ext cx="1753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#</a:t>
            </a:r>
            <a:r>
              <a:rPr kumimoji="0" lang="en-US" sz="10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5400" b="1" i="0" u="none" strike="noStrike" kern="1200" cap="none" spc="0" normalizeH="0" baseline="0" noProof="0">
                <a:ln w="19050"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86564C4-9D42-8DEB-25B7-E46137E8207E}"/>
              </a:ext>
            </a:extLst>
          </p:cNvPr>
          <p:cNvSpPr txBox="1"/>
          <p:nvPr/>
        </p:nvSpPr>
        <p:spPr>
          <a:xfrm>
            <a:off x="1222838" y="5362840"/>
            <a:ext cx="4670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Licensees must limit the number of commercials during children’s programs</a:t>
            </a:r>
          </a:p>
        </p:txBody>
      </p:sp>
    </p:spTree>
    <p:extLst>
      <p:ext uri="{BB962C8B-B14F-4D97-AF65-F5344CB8AC3E}">
        <p14:creationId xmlns:p14="http://schemas.microsoft.com/office/powerpoint/2010/main" val="4228604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E1CA8EF-9647-04C0-12EF-9C1BCD8416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2" y="1696163"/>
            <a:ext cx="1219200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CEDF0A-D03C-E28C-8382-06185E8D0B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E1BC5F-BB63-0916-3A60-3B803226C478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DFBE412-EBC6-D945-E236-C8BB45484701}"/>
              </a:ext>
            </a:extLst>
          </p:cNvPr>
          <p:cNvSpPr/>
          <p:nvPr/>
        </p:nvSpPr>
        <p:spPr>
          <a:xfrm>
            <a:off x="4294846" y="3800948"/>
            <a:ext cx="3516651" cy="1622254"/>
          </a:xfrm>
          <a:prstGeom prst="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hlinkClick r:id="rId4"/>
            <a:extLst>
              <a:ext uri="{FF2B5EF4-FFF2-40B4-BE49-F238E27FC236}">
                <a16:creationId xmlns:a16="http://schemas.microsoft.com/office/drawing/2014/main" id="{30189A44-1FC0-078A-8763-17B3E95FAD72}"/>
              </a:ext>
            </a:extLst>
          </p:cNvPr>
          <p:cNvSpPr txBox="1"/>
          <p:nvPr/>
        </p:nvSpPr>
        <p:spPr>
          <a:xfrm>
            <a:off x="4330483" y="3906117"/>
            <a:ext cx="3516652" cy="152349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“There is no reasonable excuse for ads running on content intended primarily for kids other than to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extort advertisers through a toddler-enabled click farm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Sr. Advertising Executive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who chose to remain anonymous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494A52-6974-E3C3-67B7-3B6BDE7F7C97}"/>
              </a:ext>
            </a:extLst>
          </p:cNvPr>
          <p:cNvSpPr txBox="1"/>
          <p:nvPr/>
        </p:nvSpPr>
        <p:spPr>
          <a:xfrm>
            <a:off x="536765" y="2837475"/>
            <a:ext cx="286039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Privacy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Abused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7B4EBF-88E0-2878-AFEF-ADFAE76E084B}"/>
              </a:ext>
            </a:extLst>
          </p:cNvPr>
          <p:cNvSpPr txBox="1"/>
          <p:nvPr/>
        </p:nvSpPr>
        <p:spPr>
          <a:xfrm>
            <a:off x="3873373" y="3075005"/>
            <a:ext cx="435959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Exploitation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1C707E-0CD5-4DA8-C1F7-14CA3B8BCC40}"/>
              </a:ext>
            </a:extLst>
          </p:cNvPr>
          <p:cNvSpPr txBox="1"/>
          <p:nvPr/>
        </p:nvSpPr>
        <p:spPr>
          <a:xfrm>
            <a:off x="7996147" y="2874699"/>
            <a:ext cx="435959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Exposure 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inappropriate content</a:t>
            </a:r>
          </a:p>
        </p:txBody>
      </p:sp>
      <p:sp>
        <p:nvSpPr>
          <p:cNvPr id="24" name="Rectangle 23">
            <a:hlinkClick r:id="rId5"/>
            <a:extLst>
              <a:ext uri="{FF2B5EF4-FFF2-40B4-BE49-F238E27FC236}">
                <a16:creationId xmlns:a16="http://schemas.microsoft.com/office/drawing/2014/main" id="{9DB41CB7-F5F8-1362-3942-761CDC8B2A25}"/>
              </a:ext>
            </a:extLst>
          </p:cNvPr>
          <p:cNvSpPr/>
          <p:nvPr/>
        </p:nvSpPr>
        <p:spPr>
          <a:xfrm>
            <a:off x="197492" y="3787923"/>
            <a:ext cx="3556580" cy="1632247"/>
          </a:xfrm>
          <a:prstGeom prst="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89A4B56-A110-66DB-3A87-DB0A9690AF73}"/>
              </a:ext>
            </a:extLst>
          </p:cNvPr>
          <p:cNvSpPr txBox="1"/>
          <p:nvPr/>
        </p:nvSpPr>
        <p:spPr>
          <a:xfrm>
            <a:off x="278258" y="4108091"/>
            <a:ext cx="3395048" cy="122341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“They (YouTube) have created a conveyor belt that is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scooping up the data of children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”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Jeff Chester, Executive Director at the Center for Digital Democracy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D165E2-77C2-727D-F96F-ADACA591B75F}"/>
              </a:ext>
            </a:extLst>
          </p:cNvPr>
          <p:cNvSpPr/>
          <p:nvPr/>
        </p:nvSpPr>
        <p:spPr>
          <a:xfrm>
            <a:off x="197492" y="320040"/>
            <a:ext cx="1197298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Whereas ‘Big Tech’ platforms have repeatedly broken trust with users by not adhering to data privacy guidelines when it comes to protecting kids</a:t>
            </a:r>
          </a:p>
        </p:txBody>
      </p:sp>
      <p:sp>
        <p:nvSpPr>
          <p:cNvPr id="26" name="Rectangle 25">
            <a:hlinkClick r:id="rId6"/>
            <a:extLst>
              <a:ext uri="{FF2B5EF4-FFF2-40B4-BE49-F238E27FC236}">
                <a16:creationId xmlns:a16="http://schemas.microsoft.com/office/drawing/2014/main" id="{DC814C62-0317-C499-029A-7FB5949FBD20}"/>
              </a:ext>
            </a:extLst>
          </p:cNvPr>
          <p:cNvSpPr/>
          <p:nvPr/>
        </p:nvSpPr>
        <p:spPr>
          <a:xfrm>
            <a:off x="8405908" y="3807461"/>
            <a:ext cx="3516651" cy="1618033"/>
          </a:xfrm>
          <a:prstGeom prst="rect">
            <a:avLst/>
          </a:prstGeom>
          <a:solidFill>
            <a:schemeClr val="bg1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909E60-3EA1-9FB2-ECC0-104FEF236D72}"/>
              </a:ext>
            </a:extLst>
          </p:cNvPr>
          <p:cNvSpPr txBox="1"/>
          <p:nvPr/>
        </p:nvSpPr>
        <p:spPr>
          <a:xfrm>
            <a:off x="94035" y="5475795"/>
            <a:ext cx="37458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New York Times: ‘You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Tube Ads May Have Led to Online Tracking of Children, Research Says,’ 8/17/23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A09780-D74D-89E0-D140-E6753EE50260}"/>
              </a:ext>
            </a:extLst>
          </p:cNvPr>
          <p:cNvSpPr txBox="1"/>
          <p:nvPr/>
        </p:nvSpPr>
        <p:spPr>
          <a:xfrm>
            <a:off x="4245429" y="5475795"/>
            <a:ext cx="3701302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Adalytics: ‘YouTube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Advertisers Inadvertently Harvesting Data From Millions of Children?’ 8/21/23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C9D452-19B0-57D9-AEF9-88AF1C6E5F3F}"/>
              </a:ext>
            </a:extLst>
          </p:cNvPr>
          <p:cNvSpPr txBox="1"/>
          <p:nvPr/>
        </p:nvSpPr>
        <p:spPr>
          <a:xfrm>
            <a:off x="8352269" y="5475795"/>
            <a:ext cx="357028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The Verge: ‘Senators want YouTube investigated over showing targeted ads to kids, again,’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Arial"/>
              </a:rPr>
              <a:t>8/18/23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/>
              <a:ea typeface="+mn-ea"/>
              <a:cs typeface="Calibri" panose="020F050202020403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E80C57-F93E-E686-92D2-58CB51A58697}"/>
              </a:ext>
            </a:extLst>
          </p:cNvPr>
          <p:cNvSpPr txBox="1"/>
          <p:nvPr/>
        </p:nvSpPr>
        <p:spPr>
          <a:xfrm>
            <a:off x="8376224" y="4080106"/>
            <a:ext cx="363711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“Some of these ads reportedly involved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E84A99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content inappropriate for children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, 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such as car wrecks, medical injuries 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and clips from TV-MA shows.”</a:t>
            </a:r>
          </a:p>
        </p:txBody>
      </p:sp>
      <p:pic>
        <p:nvPicPr>
          <p:cNvPr id="18" name="Graphic 17" descr="Lock outline">
            <a:extLst>
              <a:ext uri="{FF2B5EF4-FFF2-40B4-BE49-F238E27FC236}">
                <a16:creationId xmlns:a16="http://schemas.microsoft.com/office/drawing/2014/main" id="{A7EAF2FA-E67F-60CD-32DF-CB6C903725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40018" y="1950817"/>
            <a:ext cx="914400" cy="914400"/>
          </a:xfrm>
          <a:prstGeom prst="rect">
            <a:avLst/>
          </a:prstGeom>
        </p:spPr>
      </p:pic>
      <p:pic>
        <p:nvPicPr>
          <p:cNvPr id="27" name="Graphic 26" descr="No sign outline">
            <a:extLst>
              <a:ext uri="{FF2B5EF4-FFF2-40B4-BE49-F238E27FC236}">
                <a16:creationId xmlns:a16="http://schemas.microsoft.com/office/drawing/2014/main" id="{3CC0A05D-ED66-AC8E-66CE-27BEF6B3215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737582" y="1995865"/>
            <a:ext cx="914400" cy="914400"/>
          </a:xfrm>
          <a:prstGeom prst="rect">
            <a:avLst/>
          </a:prstGeom>
        </p:spPr>
      </p:pic>
      <p:pic>
        <p:nvPicPr>
          <p:cNvPr id="35" name="Graphic 34" descr="Warning outline">
            <a:extLst>
              <a:ext uri="{FF2B5EF4-FFF2-40B4-BE49-F238E27FC236}">
                <a16:creationId xmlns:a16="http://schemas.microsoft.com/office/drawing/2014/main" id="{A1F7208A-8FF6-82E0-BE18-BE9A0E167E1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595970" y="2060452"/>
            <a:ext cx="914400" cy="9144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CA32A5F-1F8E-36EF-B3ED-6D9172CFDAC9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7" name="TextBox 16">
            <a:hlinkClick r:id="rId13"/>
            <a:extLst>
              <a:ext uri="{FF2B5EF4-FFF2-40B4-BE49-F238E27FC236}">
                <a16:creationId xmlns:a16="http://schemas.microsoft.com/office/drawing/2014/main" id="{239EBD66-DF53-0899-1F56-D4750C01E1A3}"/>
              </a:ext>
            </a:extLst>
          </p:cNvPr>
          <p:cNvSpPr txBox="1"/>
          <p:nvPr/>
        </p:nvSpPr>
        <p:spPr>
          <a:xfrm>
            <a:off x="0" y="6199409"/>
            <a:ext cx="12192000" cy="246221"/>
          </a:xfrm>
          <a:prstGeom prst="rect">
            <a:avLst/>
          </a:prstGeom>
          <a:solidFill>
            <a:srgbClr val="ED3C8D"/>
          </a:solidFill>
          <a:ln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 about the personalized campaigns serving impressions to children in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‘VAB Investigation: Did YouTube allow for targeted campaigns to be served on “Made for Kids” channels?’ 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358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D0AB914-9476-7E59-FF30-4081660A7C87}"/>
              </a:ext>
            </a:extLst>
          </p:cNvPr>
          <p:cNvSpPr txBox="1"/>
          <p:nvPr/>
        </p:nvSpPr>
        <p:spPr>
          <a:xfrm>
            <a:off x="492088" y="6282459"/>
            <a:ext cx="9528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YouGov, </a:t>
            </a:r>
            <a:r>
              <a:rPr kumimoji="0" lang="en-US" sz="9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Global Study: Which Types of Ads Do People Trust?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commissioned by Campaign, 2/5/2021. Note: Ages 18+ who selected very/somewhat trustworthy.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197D1E-AA0F-7334-A331-A23C7946C908}"/>
              </a:ext>
            </a:extLst>
          </p:cNvPr>
          <p:cNvSpPr txBox="1"/>
          <p:nvPr/>
        </p:nvSpPr>
        <p:spPr>
          <a:xfrm>
            <a:off x="249381" y="326938"/>
            <a:ext cx="11921100" cy="8925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600" b="1" i="0" u="none" strike="noStrike" cap="none" spc="0" normalizeH="0" baseline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platform’s trustworthiness extends to its advertising environment as well which enables brands to create authentic connections with viewers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0719D1-AB3D-5558-67FC-D7BC24CB4D59}"/>
              </a:ext>
            </a:extLst>
          </p:cNvPr>
          <p:cNvSpPr>
            <a:spLocks/>
          </p:cNvSpPr>
          <p:nvPr/>
        </p:nvSpPr>
        <p:spPr>
          <a:xfrm>
            <a:off x="6096000" y="1686330"/>
            <a:ext cx="6096294" cy="3985213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BD8615-A979-6C04-7CBB-6667DECD5ED4}"/>
              </a:ext>
            </a:extLst>
          </p:cNvPr>
          <p:cNvSpPr/>
          <p:nvPr/>
        </p:nvSpPr>
        <p:spPr>
          <a:xfrm>
            <a:off x="9229596" y="3184987"/>
            <a:ext cx="2766974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1.5x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websites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C702DC-5F15-BAF3-1716-3E5E50E912A9}"/>
              </a:ext>
            </a:extLst>
          </p:cNvPr>
          <p:cNvSpPr/>
          <p:nvPr/>
        </p:nvSpPr>
        <p:spPr>
          <a:xfrm>
            <a:off x="6291725" y="3184987"/>
            <a:ext cx="2852450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2.5x</a:t>
            </a: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 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social media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14BC73-95B4-25C8-0509-DD26DCB6E94B}"/>
              </a:ext>
            </a:extLst>
          </p:cNvPr>
          <p:cNvSpPr/>
          <p:nvPr/>
        </p:nvSpPr>
        <p:spPr>
          <a:xfrm>
            <a:off x="6731275" y="2200026"/>
            <a:ext cx="4825744" cy="584775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U.S. adults are </a:t>
            </a: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find ads on TV trustworthy vs. ads on digital platforms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BFF72A-86FC-DFAA-D4C8-FCF8767D7571}"/>
              </a:ext>
            </a:extLst>
          </p:cNvPr>
          <p:cNvSpPr>
            <a:spLocks/>
          </p:cNvSpPr>
          <p:nvPr/>
        </p:nvSpPr>
        <p:spPr>
          <a:xfrm>
            <a:off x="0" y="1673952"/>
            <a:ext cx="6096294" cy="398521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555B4F4-2C42-4177-50CA-E7536BAAFB30}"/>
              </a:ext>
            </a:extLst>
          </p:cNvPr>
          <p:cNvGraphicFramePr/>
          <p:nvPr/>
        </p:nvGraphicFramePr>
        <p:xfrm>
          <a:off x="448968" y="2388644"/>
          <a:ext cx="5451308" cy="3066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CD59C888-AB92-3B9D-AD08-48DAA44EDD2C}"/>
              </a:ext>
            </a:extLst>
          </p:cNvPr>
          <p:cNvSpPr/>
          <p:nvPr/>
        </p:nvSpPr>
        <p:spPr>
          <a:xfrm>
            <a:off x="358440" y="1846645"/>
            <a:ext cx="5379414" cy="523220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Types of Advertising U.S. Adults Find Trustworthy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respondents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119083F-8BA3-D454-E5FD-DFE1F6EA0F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6031673-62AB-8C8C-7023-17AF664DD1EA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3BA5ED-AED0-3C63-3CF9-BE38E2B8A48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38347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28E986-00C2-5EFB-16C4-8049ABFFD9BD}"/>
              </a:ext>
            </a:extLst>
          </p:cNvPr>
          <p:cNvSpPr/>
          <p:nvPr/>
        </p:nvSpPr>
        <p:spPr>
          <a:xfrm>
            <a:off x="-11443" y="1685013"/>
            <a:ext cx="12203441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7F38A2-6DBF-BCC9-2642-5CF6885948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829505-9D86-5608-AB6A-768E9BCFEED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5ED1B6-2C7A-95ED-0A82-98068B9B8D70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Rectangle: Rounded Corners 8">
            <a:hlinkClick r:id="rId4"/>
            <a:extLst>
              <a:ext uri="{FF2B5EF4-FFF2-40B4-BE49-F238E27FC236}">
                <a16:creationId xmlns:a16="http://schemas.microsoft.com/office/drawing/2014/main" id="{9A555300-90EE-0139-6999-5F02AC23920E}"/>
              </a:ext>
            </a:extLst>
          </p:cNvPr>
          <p:cNvSpPr/>
          <p:nvPr/>
        </p:nvSpPr>
        <p:spPr>
          <a:xfrm>
            <a:off x="2645967" y="1964986"/>
            <a:ext cx="6888620" cy="3351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Click report cover below to download</a:t>
            </a:r>
          </a:p>
        </p:txBody>
      </p:sp>
      <p:pic>
        <p:nvPicPr>
          <p:cNvPr id="10" name="Picture 9">
            <a:hlinkClick r:id="rId5"/>
            <a:extLst>
              <a:ext uri="{FF2B5EF4-FFF2-40B4-BE49-F238E27FC236}">
                <a16:creationId xmlns:a16="http://schemas.microsoft.com/office/drawing/2014/main" id="{0765567E-28FB-BA04-9DA0-035342EF86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5967" y="2321674"/>
            <a:ext cx="6888620" cy="3874847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3E8F6A9-99B0-19E1-9937-B149F2356888}"/>
              </a:ext>
            </a:extLst>
          </p:cNvPr>
          <p:cNvSpPr/>
          <p:nvPr/>
        </p:nvSpPr>
        <p:spPr>
          <a:xfrm>
            <a:off x="171451" y="342576"/>
            <a:ext cx="11999030" cy="892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1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Download our full report below to learn more about how you can protect your brand by investing in media that is held to a higher standard</a:t>
            </a:r>
          </a:p>
        </p:txBody>
      </p:sp>
    </p:spTree>
    <p:extLst>
      <p:ext uri="{BB962C8B-B14F-4D97-AF65-F5344CB8AC3E}">
        <p14:creationId xmlns:p14="http://schemas.microsoft.com/office/powerpoint/2010/main" val="2185203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3E2865B-EBB1-9EA1-761E-C8E9E11ED2B7}"/>
              </a:ext>
            </a:extLst>
          </p:cNvPr>
          <p:cNvSpPr/>
          <p:nvPr/>
        </p:nvSpPr>
        <p:spPr>
          <a:xfrm>
            <a:off x="0" y="4679757"/>
            <a:ext cx="12192000" cy="1857281"/>
          </a:xfrm>
          <a:prstGeom prst="rect">
            <a:avLst/>
          </a:prstGeom>
          <a:gradFill flip="none" rotWithShape="1">
            <a:gsLst>
              <a:gs pos="58000">
                <a:srgbClr val="ED3C8D"/>
              </a:gs>
              <a:gs pos="0">
                <a:srgbClr val="ED3C8D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0BEFF64-78BC-C4C8-E304-309BD1E39778}"/>
              </a:ext>
            </a:extLst>
          </p:cNvPr>
          <p:cNvSpPr/>
          <p:nvPr/>
        </p:nvSpPr>
        <p:spPr>
          <a:xfrm>
            <a:off x="0" y="967686"/>
            <a:ext cx="12192000" cy="1857281"/>
          </a:xfrm>
          <a:prstGeom prst="rect">
            <a:avLst/>
          </a:prstGeom>
          <a:gradFill flip="none" rotWithShape="1">
            <a:gsLst>
              <a:gs pos="26000">
                <a:srgbClr val="00BFF2"/>
              </a:gs>
              <a:gs pos="0">
                <a:srgbClr val="00BFF2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5F1F09C-A37F-F224-CD53-B62E44F7A794}"/>
              </a:ext>
            </a:extLst>
          </p:cNvPr>
          <p:cNvSpPr/>
          <p:nvPr/>
        </p:nvSpPr>
        <p:spPr>
          <a:xfrm>
            <a:off x="0" y="2816553"/>
            <a:ext cx="12192000" cy="1857281"/>
          </a:xfrm>
          <a:prstGeom prst="rect">
            <a:avLst/>
          </a:prstGeom>
          <a:gradFill flip="none" rotWithShape="1">
            <a:gsLst>
              <a:gs pos="48000">
                <a:srgbClr val="4EBEA4"/>
              </a:gs>
              <a:gs pos="0">
                <a:srgbClr val="4EBEA4"/>
              </a:gs>
              <a:gs pos="100000">
                <a:srgbClr val="1B1464"/>
              </a:gs>
            </a:gsLst>
            <a:lin ang="0" scaled="1"/>
            <a:tileRect/>
          </a:gra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DEA28535-7635-CDF6-F093-F00AADBFE8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0616" y="4764978"/>
            <a:ext cx="2753795" cy="152765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2168C6E-F91F-7812-65EB-0F23730DAF7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FCB601F-0A19-D9E0-8589-E61ED40AF19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8565C0-7E46-A9F2-0BD8-54693F425003}"/>
              </a:ext>
            </a:extLst>
          </p:cNvPr>
          <p:cNvSpPr/>
          <p:nvPr/>
        </p:nvSpPr>
        <p:spPr>
          <a:xfrm>
            <a:off x="483207" y="657580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8C90BE-A550-C1A0-538C-1BD06FDFC7B9}"/>
              </a:ext>
            </a:extLst>
          </p:cNvPr>
          <p:cNvSpPr/>
          <p:nvPr/>
        </p:nvSpPr>
        <p:spPr>
          <a:xfrm>
            <a:off x="136187" y="55443"/>
            <a:ext cx="12055811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Also check out our complete three-part series which will help you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understand,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decode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and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navigate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 data privacy and security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97B16C-FCDA-DF85-DADB-C25F2A6420B4}"/>
              </a:ext>
            </a:extLst>
          </p:cNvPr>
          <p:cNvSpPr txBox="1"/>
          <p:nvPr/>
        </p:nvSpPr>
        <p:spPr>
          <a:xfrm>
            <a:off x="4781863" y="4823160"/>
            <a:ext cx="45218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NAVIGATE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B722DB-C0DC-0062-69BF-5ED80747152F}"/>
              </a:ext>
            </a:extLst>
          </p:cNvPr>
          <p:cNvSpPr txBox="1"/>
          <p:nvPr/>
        </p:nvSpPr>
        <p:spPr>
          <a:xfrm>
            <a:off x="4964745" y="5838823"/>
            <a:ext cx="4339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Marketing in privacy focused landscape</a:t>
            </a:r>
          </a:p>
        </p:txBody>
      </p:sp>
      <p:sp>
        <p:nvSpPr>
          <p:cNvPr id="33" name="Rectangle 32">
            <a:hlinkClick r:id="rId2"/>
            <a:extLst>
              <a:ext uri="{FF2B5EF4-FFF2-40B4-BE49-F238E27FC236}">
                <a16:creationId xmlns:a16="http://schemas.microsoft.com/office/drawing/2014/main" id="{53CF76BA-BA73-A72A-03B1-440A16CD0F5C}"/>
              </a:ext>
            </a:extLst>
          </p:cNvPr>
          <p:cNvSpPr/>
          <p:nvPr/>
        </p:nvSpPr>
        <p:spPr>
          <a:xfrm>
            <a:off x="9330619" y="6296198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793912-5A53-110E-D64E-74678564D75F}"/>
              </a:ext>
            </a:extLst>
          </p:cNvPr>
          <p:cNvSpPr txBox="1"/>
          <p:nvPr/>
        </p:nvSpPr>
        <p:spPr>
          <a:xfrm>
            <a:off x="4781864" y="4823161"/>
            <a:ext cx="45218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NAVIGATE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3E604D-7B82-B857-D01F-A67D3C0B2F30}"/>
              </a:ext>
            </a:extLst>
          </p:cNvPr>
          <p:cNvSpPr txBox="1"/>
          <p:nvPr/>
        </p:nvSpPr>
        <p:spPr>
          <a:xfrm>
            <a:off x="4964745" y="5838824"/>
            <a:ext cx="4339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Marketing in privacy focused landscape</a:t>
            </a:r>
          </a:p>
        </p:txBody>
      </p:sp>
      <p:pic>
        <p:nvPicPr>
          <p:cNvPr id="25" name="Picture 24">
            <a:hlinkClick r:id="rId2"/>
            <a:extLst>
              <a:ext uri="{FF2B5EF4-FFF2-40B4-BE49-F238E27FC236}">
                <a16:creationId xmlns:a16="http://schemas.microsoft.com/office/drawing/2014/main" id="{3A321FDE-0416-50A7-7401-27859276AAA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96000" y="1066401"/>
            <a:ext cx="2753795" cy="154900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943AE838-5D05-14E7-2679-2DC9E0F25B5C}"/>
              </a:ext>
            </a:extLst>
          </p:cNvPr>
          <p:cNvSpPr txBox="1"/>
          <p:nvPr/>
        </p:nvSpPr>
        <p:spPr>
          <a:xfrm>
            <a:off x="3325824" y="3012082"/>
            <a:ext cx="39469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DECODE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8C3FE9-61A3-EE5B-901C-F503FEB1D15D}"/>
              </a:ext>
            </a:extLst>
          </p:cNvPr>
          <p:cNvSpPr txBox="1"/>
          <p:nvPr/>
        </p:nvSpPr>
        <p:spPr>
          <a:xfrm>
            <a:off x="91063" y="1189720"/>
            <a:ext cx="58737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UNDERSTAND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66B7B2F-DC3E-1895-E65E-E16DB2E68445}"/>
              </a:ext>
            </a:extLst>
          </p:cNvPr>
          <p:cNvSpPr txBox="1"/>
          <p:nvPr/>
        </p:nvSpPr>
        <p:spPr>
          <a:xfrm>
            <a:off x="3278364" y="4023772"/>
            <a:ext cx="4039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privacy and security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7140B3-3C7E-00D0-7972-4FE3EA40F23C}"/>
              </a:ext>
            </a:extLst>
          </p:cNvPr>
          <p:cNvSpPr txBox="1"/>
          <p:nvPr/>
        </p:nvSpPr>
        <p:spPr>
          <a:xfrm>
            <a:off x="29508" y="2224483"/>
            <a:ext cx="5996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momentum of data privacy &amp; security legislation</a:t>
            </a:r>
          </a:p>
        </p:txBody>
      </p:sp>
      <p:pic>
        <p:nvPicPr>
          <p:cNvPr id="39" name="Picture 38">
            <a:hlinkClick r:id="rId2"/>
            <a:extLst>
              <a:ext uri="{FF2B5EF4-FFF2-40B4-BE49-F238E27FC236}">
                <a16:creationId xmlns:a16="http://schemas.microsoft.com/office/drawing/2014/main" id="{C0613E9C-1D7D-65AC-3FFE-08A66A0FF1A6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38822" y="2893939"/>
            <a:ext cx="2753795" cy="155116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0" name="Rectangle 39">
            <a:hlinkClick r:id="rId2"/>
            <a:extLst>
              <a:ext uri="{FF2B5EF4-FFF2-40B4-BE49-F238E27FC236}">
                <a16:creationId xmlns:a16="http://schemas.microsoft.com/office/drawing/2014/main" id="{98CF75EE-6180-2403-3D08-5101CA114DA2}"/>
              </a:ext>
            </a:extLst>
          </p:cNvPr>
          <p:cNvSpPr/>
          <p:nvPr/>
        </p:nvSpPr>
        <p:spPr>
          <a:xfrm>
            <a:off x="7337034" y="4456168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A34A7918-62D2-D614-4FD5-A13AA9B047DB}"/>
              </a:ext>
            </a:extLst>
          </p:cNvPr>
          <p:cNvSpPr/>
          <p:nvPr/>
        </p:nvSpPr>
        <p:spPr>
          <a:xfrm>
            <a:off x="6095999" y="2624365"/>
            <a:ext cx="2753795" cy="2006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</a:t>
            </a:r>
          </a:p>
        </p:txBody>
      </p:sp>
    </p:spTree>
    <p:extLst>
      <p:ext uri="{BB962C8B-B14F-4D97-AF65-F5344CB8AC3E}">
        <p14:creationId xmlns:p14="http://schemas.microsoft.com/office/powerpoint/2010/main" val="413158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6b28e8-29a6-4ab8-af18-2a7f61acfad2">
      <Terms xmlns="http://schemas.microsoft.com/office/infopath/2007/PartnerControls"/>
    </lcf76f155ced4ddcb4097134ff3c332f>
    <TaxCatchAll xmlns="9f6166fe-9f5b-43aa-b8a9-b4d7ad530bda" xsi:nil="true"/>
    <SharedWithUsers xmlns="9f6166fe-9f5b-43aa-b8a9-b4d7ad530bda">
      <UserInfo>
        <DisplayName>Marianne Vita</DisplayName>
        <AccountId>43</AccountId>
        <AccountType/>
      </UserInfo>
      <UserInfo>
        <DisplayName>Leah Montner Dixon</DisplayName>
        <AccountId>10</AccountId>
        <AccountType/>
      </UserInfo>
      <UserInfo>
        <DisplayName>Reed Kiely</DisplayName>
        <AccountId>39</AccountId>
        <AccountType/>
      </UserInfo>
      <UserInfo>
        <DisplayName>Benjamin Vandegrift</DisplayName>
        <AccountId>117</AccountId>
        <AccountType/>
      </UserInfo>
      <UserInfo>
        <DisplayName>Kaileen Cain</DisplayName>
        <AccountId>143</AccountId>
        <AccountType/>
      </UserInfo>
      <UserInfo>
        <DisplayName>Karolina Guillen</DisplayName>
        <AccountId>14</AccountId>
        <AccountType/>
      </UserInfo>
      <UserInfo>
        <DisplayName>Jason Wiese</DisplayName>
        <AccountId>13</AccountId>
        <AccountType/>
      </UserInfo>
      <UserInfo>
        <DisplayName>Danielle Delauro</DisplayName>
        <AccountId>38</AccountId>
        <AccountType/>
      </UserInfo>
      <UserInfo>
        <DisplayName>Kailyn Hartmann</DisplayName>
        <AccountId>153</AccountId>
        <AccountType/>
      </UserInfo>
      <UserInfo>
        <DisplayName>Dylan Breger</DisplayName>
        <AccountId>93</AccountId>
        <AccountType/>
      </UserInfo>
      <UserInfo>
        <DisplayName>Nellie Chung</DisplayName>
        <AccountId>63</AccountId>
        <AccountType/>
      </UserInfo>
      <UserInfo>
        <DisplayName>Britney Caprio</DisplayName>
        <AccountId>144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0B5CF5-125A-4B44-B47C-52B9D3577A57}">
  <ds:schemaRefs>
    <ds:schemaRef ds:uri="9f6166fe-9f5b-43aa-b8a9-b4d7ad530bda"/>
    <ds:schemaRef ds:uri="a86b28e8-29a6-4ab8-af18-2a7f61acfa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41701A-0F3F-4765-B953-DCD2F793D4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0A45BF-0FDA-45E1-A483-5E5C9D8CD538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1219</Words>
  <Application>Microsoft Office PowerPoint</Application>
  <PresentationFormat>Widescreen</PresentationFormat>
  <Paragraphs>127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6" baseType="lpstr">
      <vt:lpstr>aktiv-grotesk</vt:lpstr>
      <vt:lpstr>Apercu</vt:lpstr>
      <vt:lpstr>Arial</vt:lpstr>
      <vt:lpstr>BWHaasGroteskWeb</vt:lpstr>
      <vt:lpstr>Calibri</vt:lpstr>
      <vt:lpstr>Calibri Light</vt:lpstr>
      <vt:lpstr>Guardian Egyp</vt:lpstr>
      <vt:lpstr>Helvetica</vt:lpstr>
      <vt:lpstr>Helvetica Light</vt:lpstr>
      <vt:lpstr>LabGrotesque</vt:lpstr>
      <vt:lpstr>NPRSans</vt:lpstr>
      <vt:lpstr>Open Sans</vt:lpstr>
      <vt:lpstr>Oswald</vt:lpstr>
      <vt:lpstr>Proxima Nova</vt:lpstr>
      <vt:lpstr>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Kaileen Cain</dc:creator>
  <cp:lastModifiedBy>Jason Wiese</cp:lastModifiedBy>
  <cp:revision>1</cp:revision>
  <dcterms:created xsi:type="dcterms:W3CDTF">2023-11-27T17:06:28Z</dcterms:created>
  <dcterms:modified xsi:type="dcterms:W3CDTF">2024-08-06T01:25:37Z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0x010100AD0AAE1E4240B941A4C52734E19288AB</vt:lpwstr>
  </property>
</Properties>
</file>