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94" r:id="rId5"/>
    <p:sldMasterId id="2147483711" r:id="rId6"/>
    <p:sldMasterId id="2147483741" r:id="rId7"/>
  </p:sldMasterIdLst>
  <p:notesMasterIdLst>
    <p:notesMasterId r:id="rId28"/>
  </p:notesMasterIdLst>
  <p:sldIdLst>
    <p:sldId id="2146845996" r:id="rId8"/>
    <p:sldId id="2146846428" r:id="rId9"/>
    <p:sldId id="2147474155" r:id="rId10"/>
    <p:sldId id="2147474137" r:id="rId11"/>
    <p:sldId id="2147474172" r:id="rId12"/>
    <p:sldId id="2147474156" r:id="rId13"/>
    <p:sldId id="2147474176" r:id="rId14"/>
    <p:sldId id="2147474174" r:id="rId15"/>
    <p:sldId id="2147474159" r:id="rId16"/>
    <p:sldId id="2147474168" r:id="rId17"/>
    <p:sldId id="2147474157" r:id="rId18"/>
    <p:sldId id="2147474173" r:id="rId19"/>
    <p:sldId id="2147474181" r:id="rId20"/>
    <p:sldId id="2147474177" r:id="rId21"/>
    <p:sldId id="2147474180" r:id="rId22"/>
    <p:sldId id="2147474178" r:id="rId23"/>
    <p:sldId id="2147474182" r:id="rId24"/>
    <p:sldId id="2146846201" r:id="rId25"/>
    <p:sldId id="2146846429" r:id="rId26"/>
    <p:sldId id="214684641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A5C48789-DAFD-4389-7A87-B92CBB8A351A}" name="Reed Kiely" initials="RK" userId="S::reedk@thevab.com::768be38e-2fb5-40ce-925d-bd8e9d9e3c31" providerId="AD"/>
  <p188:author id="{67D9CF8F-6412-CF76-F5A9-3E11BC9EE1AB}" name="Amanda Cashman" initials="AC" userId="S::amandac@thevab.com::fc6d6d2e-beac-4fb5-b960-43c972d01ff9" providerId="AD"/>
  <p188:author id="{F0141AB7-7F25-3C16-C77D-5FEA2DA4B116}" name="Karolina Guillen" initials="KG" userId="S::karolinaG@thevab.com::c1c08796-a0be-47c6-af52-5d31fd96ec50" providerId="AD"/>
  <p188:author id="{21855EDF-F9CE-3B66-C6A5-06158391F461}" name="Leah Montner Dixon" initials="L" userId="S::leahm@thevab.com::d5b2ae9e-9213-4442-b7df-4db8cbe51e5d" providerId="AD"/>
  <p188:author id="{FCE3F7EB-DC72-F237-D662-44918D558BC7}" name="Benjamin Vandegrift" initials="BV" userId="S::benjaminv@thevab.com::2e5c2a8a-c606-4888-a2a6-2a14dfaa97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4EBEA4"/>
    <a:srgbClr val="ED3C8D"/>
    <a:srgbClr val="00BFF2"/>
    <a:srgbClr val="FFE600"/>
    <a:srgbClr val="E2E8F1"/>
    <a:srgbClr val="2C82FF"/>
    <a:srgbClr val="A343FF"/>
    <a:srgbClr val="A84AFE"/>
    <a:srgbClr val="FF6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A8C565-C5AE-4FBA-ADE0-5ECD21E0FA45}" v="10" dt="2025-09-30T13:27:23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 Kiely" userId="768be38e-2fb5-40ce-925d-bd8e9d9e3c31" providerId="ADAL" clId="{A688FF92-8B61-4B47-A04A-91917460442F}"/>
    <pc:docChg chg="undo custSel modSld">
      <pc:chgData name="Reed Kiely" userId="768be38e-2fb5-40ce-925d-bd8e9d9e3c31" providerId="ADAL" clId="{A688FF92-8B61-4B47-A04A-91917460442F}" dt="2025-06-18T15:48:59.436" v="166" actId="207"/>
      <pc:docMkLst>
        <pc:docMk/>
      </pc:docMkLst>
      <pc:sldChg chg="addSp delSp modSp mod">
        <pc:chgData name="Reed Kiely" userId="768be38e-2fb5-40ce-925d-bd8e9d9e3c31" providerId="ADAL" clId="{A688FF92-8B61-4B47-A04A-91917460442F}" dt="2025-06-18T13:37:28.881" v="97"/>
        <pc:sldMkLst>
          <pc:docMk/>
          <pc:sldMk cId="4216143715" sldId="2146846201"/>
        </pc:sldMkLst>
      </pc:sldChg>
      <pc:sldChg chg="addSp modSp mod">
        <pc:chgData name="Reed Kiely" userId="768be38e-2fb5-40ce-925d-bd8e9d9e3c31" providerId="ADAL" clId="{A688FF92-8B61-4B47-A04A-91917460442F}" dt="2025-06-18T13:39:46.477" v="127"/>
        <pc:sldMkLst>
          <pc:docMk/>
          <pc:sldMk cId="2111310289" sldId="2146846429"/>
        </pc:sldMkLst>
      </pc:sldChg>
      <pc:sldChg chg="modSp mod">
        <pc:chgData name="Reed Kiely" userId="768be38e-2fb5-40ce-925d-bd8e9d9e3c31" providerId="ADAL" clId="{A688FF92-8B61-4B47-A04A-91917460442F}" dt="2025-06-18T14:05:10.651" v="146" actId="207"/>
        <pc:sldMkLst>
          <pc:docMk/>
          <pc:sldMk cId="2432307076" sldId="2147376432"/>
        </pc:sldMkLst>
      </pc:sldChg>
      <pc:sldChg chg="modSp">
        <pc:chgData name="Reed Kiely" userId="768be38e-2fb5-40ce-925d-bd8e9d9e3c31" providerId="ADAL" clId="{A688FF92-8B61-4B47-A04A-91917460442F}" dt="2025-06-18T13:30:21.081" v="74"/>
        <pc:sldMkLst>
          <pc:docMk/>
          <pc:sldMk cId="579064997" sldId="2147474137"/>
        </pc:sldMkLst>
      </pc:sldChg>
      <pc:sldChg chg="addSp modSp mod">
        <pc:chgData name="Reed Kiely" userId="768be38e-2fb5-40ce-925d-bd8e9d9e3c31" providerId="ADAL" clId="{A688FF92-8B61-4B47-A04A-91917460442F}" dt="2025-06-18T15:48:59.436" v="166" actId="207"/>
        <pc:sldMkLst>
          <pc:docMk/>
          <pc:sldMk cId="1761907666" sldId="2147474140"/>
        </pc:sldMkLst>
      </pc:sldChg>
      <pc:sldChg chg="modSp mod">
        <pc:chgData name="Reed Kiely" userId="768be38e-2fb5-40ce-925d-bd8e9d9e3c31" providerId="ADAL" clId="{A688FF92-8B61-4B47-A04A-91917460442F}" dt="2025-06-18T13:37:15.026" v="95" actId="14100"/>
        <pc:sldMkLst>
          <pc:docMk/>
          <pc:sldMk cId="1746233332" sldId="2147474148"/>
        </pc:sldMkLst>
      </pc:sldChg>
      <pc:sldChg chg="addSp modSp mod">
        <pc:chgData name="Reed Kiely" userId="768be38e-2fb5-40ce-925d-bd8e9d9e3c31" providerId="ADAL" clId="{A688FF92-8B61-4B47-A04A-91917460442F}" dt="2025-06-18T13:33:28.073" v="87" actId="1076"/>
        <pc:sldMkLst>
          <pc:docMk/>
          <pc:sldMk cId="254000954" sldId="2147474155"/>
        </pc:sldMkLst>
      </pc:sldChg>
      <pc:sldChg chg="addSp delSp modSp mod">
        <pc:chgData name="Reed Kiely" userId="768be38e-2fb5-40ce-925d-bd8e9d9e3c31" providerId="ADAL" clId="{A688FF92-8B61-4B47-A04A-91917460442F}" dt="2025-06-18T13:34:38.720" v="92" actId="14100"/>
        <pc:sldMkLst>
          <pc:docMk/>
          <pc:sldMk cId="953178879" sldId="2147474156"/>
        </pc:sldMkLst>
      </pc:sldChg>
      <pc:sldChg chg="modSp mod">
        <pc:chgData name="Reed Kiely" userId="768be38e-2fb5-40ce-925d-bd8e9d9e3c31" providerId="ADAL" clId="{A688FF92-8B61-4B47-A04A-91917460442F}" dt="2025-06-18T13:15:20.294" v="2" actId="14100"/>
        <pc:sldMkLst>
          <pc:docMk/>
          <pc:sldMk cId="3190287469" sldId="2147474165"/>
        </pc:sldMkLst>
      </pc:sldChg>
      <pc:sldChg chg="modSp mod modCm">
        <pc:chgData name="Reed Kiely" userId="768be38e-2fb5-40ce-925d-bd8e9d9e3c31" providerId="ADAL" clId="{A688FF92-8B61-4B47-A04A-91917460442F}" dt="2025-06-18T13:43:49.569" v="135" actId="20577"/>
        <pc:sldMkLst>
          <pc:docMk/>
          <pc:sldMk cId="2546583328" sldId="21474741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A688FF92-8B61-4B47-A04A-91917460442F}" dt="2025-06-18T13:43:49.569" v="135" actId="20577"/>
              <pc2:cmMkLst xmlns:pc2="http://schemas.microsoft.com/office/powerpoint/2019/9/main/command">
                <pc:docMk/>
                <pc:sldMk cId="2546583328" sldId="2147474173"/>
                <pc2:cmMk id="{0CFDE300-8671-4F1F-9815-DDD5F2B9ED58}"/>
              </pc2:cmMkLst>
            </pc226:cmChg>
          </p:ext>
        </pc:extLst>
      </pc:sldChg>
      <pc:sldChg chg="modSp mod">
        <pc:chgData name="Reed Kiely" userId="768be38e-2fb5-40ce-925d-bd8e9d9e3c31" providerId="ADAL" clId="{A688FF92-8B61-4B47-A04A-91917460442F}" dt="2025-06-18T13:32:56.579" v="76" actId="1076"/>
        <pc:sldMkLst>
          <pc:docMk/>
          <pc:sldMk cId="1924865520" sldId="2147474182"/>
        </pc:sldMkLst>
      </pc:sldChg>
      <pc:sldChg chg="modSp mod">
        <pc:chgData name="Reed Kiely" userId="768be38e-2fb5-40ce-925d-bd8e9d9e3c31" providerId="ADAL" clId="{A688FF92-8B61-4B47-A04A-91917460442F}" dt="2025-06-18T13:14:50.851" v="1" actId="208"/>
        <pc:sldMkLst>
          <pc:docMk/>
          <pc:sldMk cId="4000835125" sldId="2147474184"/>
        </pc:sldMkLst>
      </pc:sldChg>
      <pc:sldChg chg="addSp delSp modSp mod">
        <pc:chgData name="Reed Kiely" userId="768be38e-2fb5-40ce-925d-bd8e9d9e3c31" providerId="ADAL" clId="{A688FF92-8B61-4B47-A04A-91917460442F}" dt="2025-06-18T13:29:08.771" v="73" actId="167"/>
        <pc:sldMkLst>
          <pc:docMk/>
          <pc:sldMk cId="639986492" sldId="2147474189"/>
        </pc:sldMkLst>
      </pc:sldChg>
      <pc:sldChg chg="modSp mod">
        <pc:chgData name="Reed Kiely" userId="768be38e-2fb5-40ce-925d-bd8e9d9e3c31" providerId="ADAL" clId="{A688FF92-8B61-4B47-A04A-91917460442F}" dt="2025-06-18T15:47:45.874" v="153" actId="1037"/>
        <pc:sldMkLst>
          <pc:docMk/>
          <pc:sldMk cId="2491672103" sldId="2147474191"/>
        </pc:sldMkLst>
      </pc:sldChg>
      <pc:sldChg chg="modSp mod">
        <pc:chgData name="Reed Kiely" userId="768be38e-2fb5-40ce-925d-bd8e9d9e3c31" providerId="ADAL" clId="{A688FF92-8B61-4B47-A04A-91917460442F}" dt="2025-06-18T14:02:56.419" v="144" actId="1037"/>
        <pc:sldMkLst>
          <pc:docMk/>
          <pc:sldMk cId="2751031936" sldId="2147474192"/>
        </pc:sldMkLst>
      </pc:sldChg>
    </pc:docChg>
  </pc:docChgLst>
  <pc:docChgLst>
    <pc:chgData name="Leah Montner Dixon" userId="d5b2ae9e-9213-4442-b7df-4db8cbe51e5d" providerId="ADAL" clId="{4868AFA5-3234-4F82-BFB1-DB9EECF222FD}"/>
    <pc:docChg chg="undo custSel modSld">
      <pc:chgData name="Leah Montner Dixon" userId="d5b2ae9e-9213-4442-b7df-4db8cbe51e5d" providerId="ADAL" clId="{4868AFA5-3234-4F82-BFB1-DB9EECF222FD}" dt="2025-09-08T20:08:10.002" v="511" actId="403"/>
      <pc:docMkLst>
        <pc:docMk/>
      </pc:docMkLst>
      <pc:sldChg chg="addSp delSp modSp mod">
        <pc:chgData name="Leah Montner Dixon" userId="d5b2ae9e-9213-4442-b7df-4db8cbe51e5d" providerId="ADAL" clId="{4868AFA5-3234-4F82-BFB1-DB9EECF222FD}" dt="2025-09-08T18:20:41.482" v="294" actId="14100"/>
        <pc:sldMkLst>
          <pc:docMk/>
          <pc:sldMk cId="4216143715" sldId="2146846201"/>
        </pc:sldMkLst>
        <pc:spChg chg="mod">
          <ac:chgData name="Leah Montner Dixon" userId="d5b2ae9e-9213-4442-b7df-4db8cbe51e5d" providerId="ADAL" clId="{4868AFA5-3234-4F82-BFB1-DB9EECF222FD}" dt="2025-09-08T18:20:41.482" v="294" actId="14100"/>
          <ac:spMkLst>
            <pc:docMk/>
            <pc:sldMk cId="4216143715" sldId="2146846201"/>
            <ac:spMk id="7" creationId="{74BDD49C-DAA9-A39D-0369-101FD1932EB3}"/>
          </ac:spMkLst>
        </pc:spChg>
        <pc:spChg chg="add mod">
          <ac:chgData name="Leah Montner Dixon" userId="d5b2ae9e-9213-4442-b7df-4db8cbe51e5d" providerId="ADAL" clId="{4868AFA5-3234-4F82-BFB1-DB9EECF222FD}" dt="2025-09-08T18:20:36.908" v="293"/>
          <ac:spMkLst>
            <pc:docMk/>
            <pc:sldMk cId="4216143715" sldId="2146846201"/>
            <ac:spMk id="10" creationId="{357C3F04-42C4-1F6E-3786-C2B6F70192AB}"/>
          </ac:spMkLst>
        </pc:spChg>
        <pc:spChg chg="add mod">
          <ac:chgData name="Leah Montner Dixon" userId="d5b2ae9e-9213-4442-b7df-4db8cbe51e5d" providerId="ADAL" clId="{4868AFA5-3234-4F82-BFB1-DB9EECF222FD}" dt="2025-09-08T18:20:36.908" v="293"/>
          <ac:spMkLst>
            <pc:docMk/>
            <pc:sldMk cId="4216143715" sldId="2146846201"/>
            <ac:spMk id="11" creationId="{456B19D4-50D4-0D3B-7684-F3F672E4FF57}"/>
          </ac:spMkLst>
        </pc:spChg>
        <pc:picChg chg="add mod">
          <ac:chgData name="Leah Montner Dixon" userId="d5b2ae9e-9213-4442-b7df-4db8cbe51e5d" providerId="ADAL" clId="{4868AFA5-3234-4F82-BFB1-DB9EECF222FD}" dt="2025-09-08T18:20:36.908" v="293"/>
          <ac:picMkLst>
            <pc:docMk/>
            <pc:sldMk cId="4216143715" sldId="2146846201"/>
            <ac:picMk id="2" creationId="{9DE72DE5-2CD5-BB7B-B839-ADD72EA0D283}"/>
          </ac:picMkLst>
        </pc:picChg>
      </pc:sldChg>
      <pc:sldChg chg="addSp delSp modSp mod">
        <pc:chgData name="Leah Montner Dixon" userId="d5b2ae9e-9213-4442-b7df-4db8cbe51e5d" providerId="ADAL" clId="{4868AFA5-3234-4F82-BFB1-DB9EECF222FD}" dt="2025-09-08T18:20:53.172" v="298"/>
        <pc:sldMkLst>
          <pc:docMk/>
          <pc:sldMk cId="1515670466" sldId="2146846416"/>
        </pc:sldMkLst>
        <pc:spChg chg="add mod">
          <ac:chgData name="Leah Montner Dixon" userId="d5b2ae9e-9213-4442-b7df-4db8cbe51e5d" providerId="ADAL" clId="{4868AFA5-3234-4F82-BFB1-DB9EECF222FD}" dt="2025-09-08T18:20:53.172" v="298"/>
          <ac:spMkLst>
            <pc:docMk/>
            <pc:sldMk cId="1515670466" sldId="2146846416"/>
            <ac:spMk id="5" creationId="{E3D50DEB-DA6D-FFC5-03BD-740F68BCC8E8}"/>
          </ac:spMkLst>
        </pc:spChg>
        <pc:spChg chg="add mod">
          <ac:chgData name="Leah Montner Dixon" userId="d5b2ae9e-9213-4442-b7df-4db8cbe51e5d" providerId="ADAL" clId="{4868AFA5-3234-4F82-BFB1-DB9EECF222FD}" dt="2025-09-08T18:20:53.172" v="298"/>
          <ac:spMkLst>
            <pc:docMk/>
            <pc:sldMk cId="1515670466" sldId="2146846416"/>
            <ac:spMk id="6" creationId="{EBDBB688-5093-EA63-E0F2-9420A14B5BAE}"/>
          </ac:spMkLst>
        </pc:spChg>
        <pc:picChg chg="add mod">
          <ac:chgData name="Leah Montner Dixon" userId="d5b2ae9e-9213-4442-b7df-4db8cbe51e5d" providerId="ADAL" clId="{4868AFA5-3234-4F82-BFB1-DB9EECF222FD}" dt="2025-09-08T18:20:53.172" v="298"/>
          <ac:picMkLst>
            <pc:docMk/>
            <pc:sldMk cId="1515670466" sldId="2146846416"/>
            <ac:picMk id="4" creationId="{356B3ACF-80EF-DEE3-2B5F-A806A8712C49}"/>
          </ac:picMkLst>
        </pc:picChg>
      </pc:sldChg>
      <pc:sldChg chg="addSp delSp modSp mod modCm">
        <pc:chgData name="Leah Montner Dixon" userId="d5b2ae9e-9213-4442-b7df-4db8cbe51e5d" providerId="ADAL" clId="{4868AFA5-3234-4F82-BFB1-DB9EECF222FD}" dt="2025-09-08T14:57:02.339" v="29" actId="1036"/>
        <pc:sldMkLst>
          <pc:docMk/>
          <pc:sldMk cId="3486589235" sldId="2146846428"/>
        </pc:sldMkLst>
        <pc:spChg chg="mod">
          <ac:chgData name="Leah Montner Dixon" userId="d5b2ae9e-9213-4442-b7df-4db8cbe51e5d" providerId="ADAL" clId="{4868AFA5-3234-4F82-BFB1-DB9EECF222FD}" dt="2025-09-08T14:56:57.990" v="22" actId="1035"/>
          <ac:spMkLst>
            <pc:docMk/>
            <pc:sldMk cId="3486589235" sldId="2146846428"/>
            <ac:spMk id="3" creationId="{8F2E1B6A-1ACA-0EBB-5B07-C77035A8F96C}"/>
          </ac:spMkLst>
        </pc:spChg>
        <pc:spChg chg="mod">
          <ac:chgData name="Leah Montner Dixon" userId="d5b2ae9e-9213-4442-b7df-4db8cbe51e5d" providerId="ADAL" clId="{4868AFA5-3234-4F82-BFB1-DB9EECF222FD}" dt="2025-09-08T14:57:02.339" v="29" actId="1036"/>
          <ac:spMkLst>
            <pc:docMk/>
            <pc:sldMk cId="3486589235" sldId="2146846428"/>
            <ac:spMk id="4" creationId="{6D68C66C-9FC2-54A5-E7C9-DD041247DFD6}"/>
          </ac:spMkLst>
        </pc:spChg>
        <pc:spChg chg="add mod">
          <ac:chgData name="Leah Montner Dixon" userId="d5b2ae9e-9213-4442-b7df-4db8cbe51e5d" providerId="ADAL" clId="{4868AFA5-3234-4F82-BFB1-DB9EECF222FD}" dt="2025-09-08T14:19:43.629" v="5"/>
          <ac:spMkLst>
            <pc:docMk/>
            <pc:sldMk cId="3486589235" sldId="2146846428"/>
            <ac:spMk id="10" creationId="{EB902AF0-2C24-AA98-D332-7FAE0528F5F2}"/>
          </ac:spMkLst>
        </pc:spChg>
        <pc:spChg chg="add mod">
          <ac:chgData name="Leah Montner Dixon" userId="d5b2ae9e-9213-4442-b7df-4db8cbe51e5d" providerId="ADAL" clId="{4868AFA5-3234-4F82-BFB1-DB9EECF222FD}" dt="2025-09-08T14:19:43.629" v="5"/>
          <ac:spMkLst>
            <pc:docMk/>
            <pc:sldMk cId="3486589235" sldId="2146846428"/>
            <ac:spMk id="11" creationId="{A232100F-D996-4B1B-3424-043C9CBBF7D9}"/>
          </ac:spMkLst>
        </pc:spChg>
        <pc:picChg chg="add mod">
          <ac:chgData name="Leah Montner Dixon" userId="d5b2ae9e-9213-4442-b7df-4db8cbe51e5d" providerId="ADAL" clId="{4868AFA5-3234-4F82-BFB1-DB9EECF222FD}" dt="2025-09-08T14:19:43.629" v="5"/>
          <ac:picMkLst>
            <pc:docMk/>
            <pc:sldMk cId="3486589235" sldId="2146846428"/>
            <ac:picMk id="2" creationId="{573680E4-1230-C787-AF31-205404FB1815}"/>
          </ac:picMkLst>
        </pc:picChg>
        <pc:picChg chg="mod modCrop">
          <ac:chgData name="Leah Montner Dixon" userId="d5b2ae9e-9213-4442-b7df-4db8cbe51e5d" providerId="ADAL" clId="{4868AFA5-3234-4F82-BFB1-DB9EECF222FD}" dt="2025-09-08T14:20:10.911" v="8" actId="14100"/>
          <ac:picMkLst>
            <pc:docMk/>
            <pc:sldMk cId="3486589235" sldId="2146846428"/>
            <ac:picMk id="7" creationId="{83D99A37-C634-193F-5CBE-5BBDFC9DD4E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4868AFA5-3234-4F82-BFB1-DB9EECF222FD}" dt="2025-09-08T14:56:53.996" v="11" actId="20577"/>
              <pc2:cmMkLst xmlns:pc2="http://schemas.microsoft.com/office/powerpoint/2019/9/main/command">
                <pc:docMk/>
                <pc:sldMk cId="3486589235" sldId="2146846428"/>
                <pc2:cmMk id="{05AF9FAD-4D52-451D-94B4-831D214C3F3B}"/>
              </pc2:cmMkLst>
            </pc226:cmChg>
          </p:ext>
        </pc:extLst>
      </pc:sldChg>
      <pc:sldChg chg="addSp delSp modSp mod">
        <pc:chgData name="Leah Montner Dixon" userId="d5b2ae9e-9213-4442-b7df-4db8cbe51e5d" providerId="ADAL" clId="{4868AFA5-3234-4F82-BFB1-DB9EECF222FD}" dt="2025-09-08T18:20:46.111" v="296"/>
        <pc:sldMkLst>
          <pc:docMk/>
          <pc:sldMk cId="2111310289" sldId="2146846429"/>
        </pc:sldMkLst>
        <pc:spChg chg="add mod">
          <ac:chgData name="Leah Montner Dixon" userId="d5b2ae9e-9213-4442-b7df-4db8cbe51e5d" providerId="ADAL" clId="{4868AFA5-3234-4F82-BFB1-DB9EECF222FD}" dt="2025-09-08T18:20:46.111" v="296"/>
          <ac:spMkLst>
            <pc:docMk/>
            <pc:sldMk cId="2111310289" sldId="2146846429"/>
            <ac:spMk id="33" creationId="{3C242116-703E-849E-EE99-8EB0953B2CE0}"/>
          </ac:spMkLst>
        </pc:spChg>
        <pc:spChg chg="add mod">
          <ac:chgData name="Leah Montner Dixon" userId="d5b2ae9e-9213-4442-b7df-4db8cbe51e5d" providerId="ADAL" clId="{4868AFA5-3234-4F82-BFB1-DB9EECF222FD}" dt="2025-09-08T18:20:46.111" v="296"/>
          <ac:spMkLst>
            <pc:docMk/>
            <pc:sldMk cId="2111310289" sldId="2146846429"/>
            <ac:spMk id="36" creationId="{065D0AE5-EE49-33A4-8D1F-C382CB78506A}"/>
          </ac:spMkLst>
        </pc:spChg>
        <pc:picChg chg="add mod">
          <ac:chgData name="Leah Montner Dixon" userId="d5b2ae9e-9213-4442-b7df-4db8cbe51e5d" providerId="ADAL" clId="{4868AFA5-3234-4F82-BFB1-DB9EECF222FD}" dt="2025-09-08T18:20:46.111" v="296"/>
          <ac:picMkLst>
            <pc:docMk/>
            <pc:sldMk cId="2111310289" sldId="2146846429"/>
            <ac:picMk id="31" creationId="{C6CACC04-32E9-B146-B5E7-7C55ADC7CCE2}"/>
          </ac:picMkLst>
        </pc:picChg>
      </pc:sldChg>
      <pc:sldChg chg="addSp modSp mod">
        <pc:chgData name="Leah Montner Dixon" userId="d5b2ae9e-9213-4442-b7df-4db8cbe51e5d" providerId="ADAL" clId="{4868AFA5-3234-4F82-BFB1-DB9EECF222FD}" dt="2025-09-08T20:07:06.122" v="500" actId="27918"/>
        <pc:sldMkLst>
          <pc:docMk/>
          <pc:sldMk cId="579064997" sldId="2147474137"/>
        </pc:sldMkLst>
        <pc:spChg chg="mod">
          <ac:chgData name="Leah Montner Dixon" userId="d5b2ae9e-9213-4442-b7df-4db8cbe51e5d" providerId="ADAL" clId="{4868AFA5-3234-4F82-BFB1-DB9EECF222FD}" dt="2025-09-08T14:57:35.341" v="30" actId="2711"/>
          <ac:spMkLst>
            <pc:docMk/>
            <pc:sldMk cId="579064997" sldId="2147474137"/>
            <ac:spMk id="2" creationId="{2755AA9F-08FD-E9BF-7A19-53B310188014}"/>
          </ac:spMkLst>
        </pc:spChg>
        <pc:spChg chg="mod">
          <ac:chgData name="Leah Montner Dixon" userId="d5b2ae9e-9213-4442-b7df-4db8cbe51e5d" providerId="ADAL" clId="{4868AFA5-3234-4F82-BFB1-DB9EECF222FD}" dt="2025-09-08T14:58:53.311" v="57" actId="5793"/>
          <ac:spMkLst>
            <pc:docMk/>
            <pc:sldMk cId="579064997" sldId="2147474137"/>
            <ac:spMk id="4" creationId="{4B6C0DB0-3009-3531-A66A-5EA075239B18}"/>
          </ac:spMkLst>
        </pc:spChg>
        <pc:picChg chg="mod">
          <ac:chgData name="Leah Montner Dixon" userId="d5b2ae9e-9213-4442-b7df-4db8cbe51e5d" providerId="ADAL" clId="{4868AFA5-3234-4F82-BFB1-DB9EECF222FD}" dt="2025-09-08T13:56:49.323" v="1" actId="14100"/>
          <ac:picMkLst>
            <pc:docMk/>
            <pc:sldMk cId="579064997" sldId="2147474137"/>
            <ac:picMk id="7" creationId="{CCA4E3B2-50F9-2846-F1A6-987DEF40D816}"/>
          </ac:picMkLst>
        </pc:picChg>
      </pc:sldChg>
      <pc:sldChg chg="addSp delSp modSp mod">
        <pc:chgData name="Leah Montner Dixon" userId="d5b2ae9e-9213-4442-b7df-4db8cbe51e5d" providerId="ADAL" clId="{4868AFA5-3234-4F82-BFB1-DB9EECF222FD}" dt="2025-09-08T20:07:22.986" v="504" actId="20577"/>
        <pc:sldMkLst>
          <pc:docMk/>
          <pc:sldMk cId="576774955" sldId="2147474156"/>
        </pc:sldMkLst>
        <pc:spChg chg="mod">
          <ac:chgData name="Leah Montner Dixon" userId="d5b2ae9e-9213-4442-b7df-4db8cbe51e5d" providerId="ADAL" clId="{4868AFA5-3234-4F82-BFB1-DB9EECF222FD}" dt="2025-09-08T17:57:48.409" v="77" actId="20577"/>
          <ac:spMkLst>
            <pc:docMk/>
            <pc:sldMk cId="576774955" sldId="2147474156"/>
            <ac:spMk id="3" creationId="{F86E374D-065A-BEFF-A954-83BE91098899}"/>
          </ac:spMkLst>
        </pc:spChg>
        <pc:spChg chg="mod">
          <ac:chgData name="Leah Montner Dixon" userId="d5b2ae9e-9213-4442-b7df-4db8cbe51e5d" providerId="ADAL" clId="{4868AFA5-3234-4F82-BFB1-DB9EECF222FD}" dt="2025-09-08T19:34:45.990" v="433" actId="114"/>
          <ac:spMkLst>
            <pc:docMk/>
            <pc:sldMk cId="576774955" sldId="2147474156"/>
            <ac:spMk id="7" creationId="{107D8291-3BE8-36E8-0032-F1BE859BE3E8}"/>
          </ac:spMkLst>
        </pc:spChg>
        <pc:spChg chg="mod">
          <ac:chgData name="Leah Montner Dixon" userId="d5b2ae9e-9213-4442-b7df-4db8cbe51e5d" providerId="ADAL" clId="{4868AFA5-3234-4F82-BFB1-DB9EECF222FD}" dt="2025-09-08T20:07:22.986" v="504" actId="20577"/>
          <ac:spMkLst>
            <pc:docMk/>
            <pc:sldMk cId="576774955" sldId="2147474156"/>
            <ac:spMk id="19" creationId="{D7BFB170-7686-7B0A-EC68-803C1535050C}"/>
          </ac:spMkLst>
        </pc:spChg>
        <pc:spChg chg="mod">
          <ac:chgData name="Leah Montner Dixon" userId="d5b2ae9e-9213-4442-b7df-4db8cbe51e5d" providerId="ADAL" clId="{4868AFA5-3234-4F82-BFB1-DB9EECF222FD}" dt="2025-09-08T19:35:09.355" v="447" actId="20577"/>
          <ac:spMkLst>
            <pc:docMk/>
            <pc:sldMk cId="576774955" sldId="2147474156"/>
            <ac:spMk id="20" creationId="{C6F08BA1-F67E-0500-2B42-E0F400CE122D}"/>
          </ac:spMkLst>
        </pc:spChg>
        <pc:spChg chg="mod">
          <ac:chgData name="Leah Montner Dixon" userId="d5b2ae9e-9213-4442-b7df-4db8cbe51e5d" providerId="ADAL" clId="{4868AFA5-3234-4F82-BFB1-DB9EECF222FD}" dt="2025-09-08T17:58:13.203" v="88" actId="20577"/>
          <ac:spMkLst>
            <pc:docMk/>
            <pc:sldMk cId="576774955" sldId="2147474156"/>
            <ac:spMk id="21" creationId="{BEA20E3B-BF11-F3D3-0980-AEF0DDF2F2B3}"/>
          </ac:spMkLst>
        </pc:spChg>
        <pc:spChg chg="mod">
          <ac:chgData name="Leah Montner Dixon" userId="d5b2ae9e-9213-4442-b7df-4db8cbe51e5d" providerId="ADAL" clId="{4868AFA5-3234-4F82-BFB1-DB9EECF222FD}" dt="2025-09-08T19:15:10.300" v="367" actId="20577"/>
          <ac:spMkLst>
            <pc:docMk/>
            <pc:sldMk cId="576774955" sldId="2147474156"/>
            <ac:spMk id="22" creationId="{59DF7400-81C7-2B3B-1559-1B4B76E68F44}"/>
          </ac:spMkLst>
        </pc:spChg>
      </pc:sldChg>
      <pc:sldChg chg="modSp mod">
        <pc:chgData name="Leah Montner Dixon" userId="d5b2ae9e-9213-4442-b7df-4db8cbe51e5d" providerId="ADAL" clId="{4868AFA5-3234-4F82-BFB1-DB9EECF222FD}" dt="2025-09-08T20:07:34.333" v="507" actId="27918"/>
        <pc:sldMkLst>
          <pc:docMk/>
          <pc:sldMk cId="3081442274" sldId="2147474157"/>
        </pc:sldMkLst>
        <pc:spChg chg="mod">
          <ac:chgData name="Leah Montner Dixon" userId="d5b2ae9e-9213-4442-b7df-4db8cbe51e5d" providerId="ADAL" clId="{4868AFA5-3234-4F82-BFB1-DB9EECF222FD}" dt="2025-09-08T17:58:45.960" v="101" actId="114"/>
          <ac:spMkLst>
            <pc:docMk/>
            <pc:sldMk cId="3081442274" sldId="2147474157"/>
            <ac:spMk id="6" creationId="{2A8C1C5D-8EEB-46E9-6529-8E17589FD23A}"/>
          </ac:spMkLst>
        </pc:spChg>
        <pc:spChg chg="mod">
          <ac:chgData name="Leah Montner Dixon" userId="d5b2ae9e-9213-4442-b7df-4db8cbe51e5d" providerId="ADAL" clId="{4868AFA5-3234-4F82-BFB1-DB9EECF222FD}" dt="2025-09-08T20:07:28.895" v="505"/>
          <ac:spMkLst>
            <pc:docMk/>
            <pc:sldMk cId="3081442274" sldId="2147474157"/>
            <ac:spMk id="8" creationId="{B991C76E-BDB7-2F69-11A3-3A4AEECF0AB4}"/>
          </ac:spMkLst>
        </pc:spChg>
        <pc:graphicFrameChg chg="mod">
          <ac:chgData name="Leah Montner Dixon" userId="d5b2ae9e-9213-4442-b7df-4db8cbe51e5d" providerId="ADAL" clId="{4868AFA5-3234-4F82-BFB1-DB9EECF222FD}" dt="2025-09-08T20:07:32.805" v="506" actId="403"/>
          <ac:graphicFrameMkLst>
            <pc:docMk/>
            <pc:sldMk cId="3081442274" sldId="2147474157"/>
            <ac:graphicFrameMk id="21" creationId="{DC5AB168-5347-ADDE-A458-B06CEDA46F54}"/>
          </ac:graphicFrameMkLst>
        </pc:graphicFrameChg>
      </pc:sldChg>
      <pc:sldChg chg="modSp mod modCm">
        <pc:chgData name="Leah Montner Dixon" userId="d5b2ae9e-9213-4442-b7df-4db8cbe51e5d" providerId="ADAL" clId="{4868AFA5-3234-4F82-BFB1-DB9EECF222FD}" dt="2025-09-08T20:07:55.577" v="510" actId="403"/>
        <pc:sldMkLst>
          <pc:docMk/>
          <pc:sldMk cId="1609978631" sldId="2147474159"/>
        </pc:sldMkLst>
        <pc:spChg chg="mod">
          <ac:chgData name="Leah Montner Dixon" userId="d5b2ae9e-9213-4442-b7df-4db8cbe51e5d" providerId="ADAL" clId="{4868AFA5-3234-4F82-BFB1-DB9EECF222FD}" dt="2025-09-08T20:07:55.577" v="510" actId="403"/>
          <ac:spMkLst>
            <pc:docMk/>
            <pc:sldMk cId="1609978631" sldId="2147474159"/>
            <ac:spMk id="8" creationId="{285D2029-3C32-175F-2EFA-B1A509CDA11E}"/>
          </ac:spMkLst>
        </pc:spChg>
        <pc:spChg chg="mod">
          <ac:chgData name="Leah Montner Dixon" userId="d5b2ae9e-9213-4442-b7df-4db8cbe51e5d" providerId="ADAL" clId="{4868AFA5-3234-4F82-BFB1-DB9EECF222FD}" dt="2025-09-08T18:11:49.595" v="207" actId="20577"/>
          <ac:spMkLst>
            <pc:docMk/>
            <pc:sldMk cId="1609978631" sldId="2147474159"/>
            <ac:spMk id="10" creationId="{CBE6DD2D-D31F-1E44-E36A-27BF1D3DF521}"/>
          </ac:spMkLst>
        </pc:spChg>
        <pc:spChg chg="mod">
          <ac:chgData name="Leah Montner Dixon" userId="d5b2ae9e-9213-4442-b7df-4db8cbe51e5d" providerId="ADAL" clId="{4868AFA5-3234-4F82-BFB1-DB9EECF222FD}" dt="2025-09-08T19:51:19.909" v="479" actId="20577"/>
          <ac:spMkLst>
            <pc:docMk/>
            <pc:sldMk cId="1609978631" sldId="2147474159"/>
            <ac:spMk id="35" creationId="{541A6757-5756-BD2D-843D-0CF4BF5ADB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4868AFA5-3234-4F82-BFB1-DB9EECF222FD}" dt="2025-09-08T19:51:19.909" v="479" actId="20577"/>
              <pc2:cmMkLst xmlns:pc2="http://schemas.microsoft.com/office/powerpoint/2019/9/main/command">
                <pc:docMk/>
                <pc:sldMk cId="1609978631" sldId="2147474159"/>
                <pc2:cmMk id="{66606042-437E-4768-8315-B3D6B34028AC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4868AFA5-3234-4F82-BFB1-DB9EECF222FD}" dt="2025-09-08T19:51:47.492" v="498" actId="20577"/>
              <pc2:cmMkLst xmlns:pc2="http://schemas.microsoft.com/office/powerpoint/2019/9/main/command">
                <pc:docMk/>
                <pc:sldMk cId="1609978631" sldId="2147474159"/>
                <pc2:cmMk id="{66FCC19B-47A0-49E6-8E7A-8B4BBED2A9C2}"/>
              </pc2:cmMkLst>
            </pc226:cmChg>
          </p:ext>
        </pc:extLst>
      </pc:sldChg>
      <pc:sldChg chg="modSp mod">
        <pc:chgData name="Leah Montner Dixon" userId="d5b2ae9e-9213-4442-b7df-4db8cbe51e5d" providerId="ADAL" clId="{4868AFA5-3234-4F82-BFB1-DB9EECF222FD}" dt="2025-09-08T20:08:10.002" v="511" actId="403"/>
        <pc:sldMkLst>
          <pc:docMk/>
          <pc:sldMk cId="725489248" sldId="2147474161"/>
        </pc:sldMkLst>
      </pc:sldChg>
      <pc:sldChg chg="modSp mod">
        <pc:chgData name="Leah Montner Dixon" userId="d5b2ae9e-9213-4442-b7df-4db8cbe51e5d" providerId="ADAL" clId="{4868AFA5-3234-4F82-BFB1-DB9EECF222FD}" dt="2025-09-08T20:07:16.322" v="502" actId="27918"/>
        <pc:sldMkLst>
          <pc:docMk/>
          <pc:sldMk cId="3452285408" sldId="2147474172"/>
        </pc:sldMkLst>
        <pc:spChg chg="mod">
          <ac:chgData name="Leah Montner Dixon" userId="d5b2ae9e-9213-4442-b7df-4db8cbe51e5d" providerId="ADAL" clId="{4868AFA5-3234-4F82-BFB1-DB9EECF222FD}" dt="2025-09-08T18:29:35.515" v="306" actId="403"/>
          <ac:spMkLst>
            <pc:docMk/>
            <pc:sldMk cId="3452285408" sldId="2147474172"/>
            <ac:spMk id="3" creationId="{5342E178-29FC-094D-10F4-0D20D6BA34A8}"/>
          </ac:spMkLst>
        </pc:spChg>
        <pc:spChg chg="mod">
          <ac:chgData name="Leah Montner Dixon" userId="d5b2ae9e-9213-4442-b7df-4db8cbe51e5d" providerId="ADAL" clId="{4868AFA5-3234-4F82-BFB1-DB9EECF222FD}" dt="2025-09-08T14:59:26.809" v="60" actId="114"/>
          <ac:spMkLst>
            <pc:docMk/>
            <pc:sldMk cId="3452285408" sldId="2147474172"/>
            <ac:spMk id="7" creationId="{C5EA4395-EBAE-E28A-5769-CA360EF60220}"/>
          </ac:spMkLst>
        </pc:spChg>
      </pc:sldChg>
      <pc:sldChg chg="modSp mod">
        <pc:chgData name="Leah Montner Dixon" userId="d5b2ae9e-9213-4442-b7df-4db8cbe51e5d" providerId="ADAL" clId="{4868AFA5-3234-4F82-BFB1-DB9EECF222FD}" dt="2025-09-08T18:14:06.318" v="227" actId="114"/>
        <pc:sldMkLst>
          <pc:docMk/>
          <pc:sldMk cId="2908203183" sldId="2147474173"/>
        </pc:sldMkLst>
        <pc:spChg chg="mod">
          <ac:chgData name="Leah Montner Dixon" userId="d5b2ae9e-9213-4442-b7df-4db8cbe51e5d" providerId="ADAL" clId="{4868AFA5-3234-4F82-BFB1-DB9EECF222FD}" dt="2025-09-08T18:14:06.318" v="227" actId="114"/>
          <ac:spMkLst>
            <pc:docMk/>
            <pc:sldMk cId="2908203183" sldId="2147474173"/>
            <ac:spMk id="7" creationId="{955712B5-8528-149A-EAF4-7E05286325A3}"/>
          </ac:spMkLst>
        </pc:spChg>
      </pc:sldChg>
      <pc:sldChg chg="addSp modSp mod">
        <pc:chgData name="Leah Montner Dixon" userId="d5b2ae9e-9213-4442-b7df-4db8cbe51e5d" providerId="ADAL" clId="{4868AFA5-3234-4F82-BFB1-DB9EECF222FD}" dt="2025-09-08T20:07:39.783" v="508" actId="403"/>
        <pc:sldMkLst>
          <pc:docMk/>
          <pc:sldMk cId="797673641" sldId="2147474174"/>
        </pc:sldMkLst>
        <pc:spChg chg="mod">
          <ac:chgData name="Leah Montner Dixon" userId="d5b2ae9e-9213-4442-b7df-4db8cbe51e5d" providerId="ADAL" clId="{4868AFA5-3234-4F82-BFB1-DB9EECF222FD}" dt="2025-09-08T18:02:02.134" v="147" actId="555"/>
          <ac:spMkLst>
            <pc:docMk/>
            <pc:sldMk cId="797673641" sldId="2147474174"/>
            <ac:spMk id="2" creationId="{93E43899-6080-19A6-73FD-971F453358E7}"/>
          </ac:spMkLst>
        </pc:spChg>
        <pc:spChg chg="mod">
          <ac:chgData name="Leah Montner Dixon" userId="d5b2ae9e-9213-4442-b7df-4db8cbe51e5d" providerId="ADAL" clId="{4868AFA5-3234-4F82-BFB1-DB9EECF222FD}" dt="2025-09-08T18:01:47.384" v="143" actId="12788"/>
          <ac:spMkLst>
            <pc:docMk/>
            <pc:sldMk cId="797673641" sldId="2147474174"/>
            <ac:spMk id="4" creationId="{767B44CF-65B7-715D-BB91-B866F985F509}"/>
          </ac:spMkLst>
        </pc:spChg>
        <pc:spChg chg="mod">
          <ac:chgData name="Leah Montner Dixon" userId="d5b2ae9e-9213-4442-b7df-4db8cbe51e5d" providerId="ADAL" clId="{4868AFA5-3234-4F82-BFB1-DB9EECF222FD}" dt="2025-09-08T18:02:02.134" v="147" actId="555"/>
          <ac:spMkLst>
            <pc:docMk/>
            <pc:sldMk cId="797673641" sldId="2147474174"/>
            <ac:spMk id="5" creationId="{D0E9FCBC-FE66-5111-BB55-61084692225F}"/>
          </ac:spMkLst>
        </pc:spChg>
        <pc:spChg chg="mod">
          <ac:chgData name="Leah Montner Dixon" userId="d5b2ae9e-9213-4442-b7df-4db8cbe51e5d" providerId="ADAL" clId="{4868AFA5-3234-4F82-BFB1-DB9EECF222FD}" dt="2025-09-08T18:01:04.583" v="114" actId="114"/>
          <ac:spMkLst>
            <pc:docMk/>
            <pc:sldMk cId="797673641" sldId="2147474174"/>
            <ac:spMk id="7" creationId="{154D995E-6F48-C294-F13C-F8CAAE4CDBAC}"/>
          </ac:spMkLst>
        </pc:spChg>
        <pc:spChg chg="mod">
          <ac:chgData name="Leah Montner Dixon" userId="d5b2ae9e-9213-4442-b7df-4db8cbe51e5d" providerId="ADAL" clId="{4868AFA5-3234-4F82-BFB1-DB9EECF222FD}" dt="2025-09-08T19:09:20.774" v="340" actId="20577"/>
          <ac:spMkLst>
            <pc:docMk/>
            <pc:sldMk cId="797673641" sldId="2147474174"/>
            <ac:spMk id="18" creationId="{8BF9CD5D-FAE8-E321-F1A8-DF17D6090DE5}"/>
          </ac:spMkLst>
        </pc:spChg>
        <pc:spChg chg="mod">
          <ac:chgData name="Leah Montner Dixon" userId="d5b2ae9e-9213-4442-b7df-4db8cbe51e5d" providerId="ADAL" clId="{4868AFA5-3234-4F82-BFB1-DB9EECF222FD}" dt="2025-09-08T20:07:39.783" v="508" actId="403"/>
          <ac:spMkLst>
            <pc:docMk/>
            <pc:sldMk cId="797673641" sldId="2147474174"/>
            <ac:spMk id="19" creationId="{68ED33C1-AB7A-B1DA-A9D1-64869F59B960}"/>
          </ac:spMkLst>
        </pc:spChg>
        <pc:graphicFrameChg chg="mod">
          <ac:chgData name="Leah Montner Dixon" userId="d5b2ae9e-9213-4442-b7df-4db8cbe51e5d" providerId="ADAL" clId="{4868AFA5-3234-4F82-BFB1-DB9EECF222FD}" dt="2025-09-08T18:01:53.185" v="144" actId="12788"/>
          <ac:graphicFrameMkLst>
            <pc:docMk/>
            <pc:sldMk cId="797673641" sldId="2147474174"/>
            <ac:graphicFrameMk id="20" creationId="{F63E4F46-DA31-4196-6079-7FEADE4A2343}"/>
          </ac:graphicFrameMkLst>
        </pc:graphicFrameChg>
      </pc:sldChg>
    </pc:docChg>
  </pc:docChgLst>
  <pc:docChgLst>
    <pc:chgData name="Jason Wiese" userId="4bff8d5b-7de6-4655-b397-69b0afc81113" providerId="ADAL" clId="{FD3BD4DC-71D8-46F6-AA22-5552A9B6A2A7}"/>
    <pc:docChg chg="undo redo custSel addSld delSld modSld sldOrd">
      <pc:chgData name="Jason Wiese" userId="4bff8d5b-7de6-4655-b397-69b0afc81113" providerId="ADAL" clId="{FD3BD4DC-71D8-46F6-AA22-5552A9B6A2A7}" dt="2025-09-17T18:53:46.508" v="3123" actId="20577"/>
      <pc:docMkLst>
        <pc:docMk/>
      </pc:docMkLst>
      <pc:sldChg chg="addSp delSp modSp mod">
        <pc:chgData name="Jason Wiese" userId="4bff8d5b-7de6-4655-b397-69b0afc81113" providerId="ADAL" clId="{FD3BD4DC-71D8-46F6-AA22-5552A9B6A2A7}" dt="2025-09-16T05:37:38.334" v="2727" actId="20577"/>
        <pc:sldMkLst>
          <pc:docMk/>
          <pc:sldMk cId="790422164" sldId="2146845996"/>
        </pc:sldMkLst>
        <pc:spChg chg="mod">
          <ac:chgData name="Jason Wiese" userId="4bff8d5b-7de6-4655-b397-69b0afc81113" providerId="ADAL" clId="{FD3BD4DC-71D8-46F6-AA22-5552A9B6A2A7}" dt="2025-09-16T05:37:38.334" v="2727" actId="20577"/>
          <ac:spMkLst>
            <pc:docMk/>
            <pc:sldMk cId="790422164" sldId="2146845996"/>
            <ac:spMk id="10" creationId="{0C38B446-4C07-42BF-B42F-5E8AEE13A36B}"/>
          </ac:spMkLst>
        </pc:spChg>
      </pc:sldChg>
      <pc:sldChg chg="addSp delSp modSp mod">
        <pc:chgData name="Jason Wiese" userId="4bff8d5b-7de6-4655-b397-69b0afc81113" providerId="ADAL" clId="{FD3BD4DC-71D8-46F6-AA22-5552A9B6A2A7}" dt="2025-09-16T05:38:50.598" v="2803" actId="20577"/>
        <pc:sldMkLst>
          <pc:docMk/>
          <pc:sldMk cId="4216143715" sldId="2146846201"/>
        </pc:sldMkLst>
        <pc:spChg chg="mod">
          <ac:chgData name="Jason Wiese" userId="4bff8d5b-7de6-4655-b397-69b0afc81113" providerId="ADAL" clId="{FD3BD4DC-71D8-46F6-AA22-5552A9B6A2A7}" dt="2025-09-16T05:38:50.598" v="2803" actId="20577"/>
          <ac:spMkLst>
            <pc:docMk/>
            <pc:sldMk cId="4216143715" sldId="2146846201"/>
            <ac:spMk id="9" creationId="{E8AD3524-C379-7BF7-7598-7006ABC29109}"/>
          </ac:spMkLst>
        </pc:spChg>
      </pc:sldChg>
      <pc:sldChg chg="modSp mod">
        <pc:chgData name="Jason Wiese" userId="4bff8d5b-7de6-4655-b397-69b0afc81113" providerId="ADAL" clId="{FD3BD4DC-71D8-46F6-AA22-5552A9B6A2A7}" dt="2025-09-16T05:41:43.540" v="2916" actId="20577"/>
        <pc:sldMkLst>
          <pc:docMk/>
          <pc:sldMk cId="3486589235" sldId="2146846428"/>
        </pc:sldMkLst>
        <pc:spChg chg="mod">
          <ac:chgData name="Jason Wiese" userId="4bff8d5b-7de6-4655-b397-69b0afc81113" providerId="ADAL" clId="{FD3BD4DC-71D8-46F6-AA22-5552A9B6A2A7}" dt="2025-09-16T05:39:03.290" v="2812" actId="20577"/>
          <ac:spMkLst>
            <pc:docMk/>
            <pc:sldMk cId="3486589235" sldId="2146846428"/>
            <ac:spMk id="3" creationId="{8F2E1B6A-1ACA-0EBB-5B07-C77035A8F96C}"/>
          </ac:spMkLst>
        </pc:spChg>
        <pc:spChg chg="mod">
          <ac:chgData name="Jason Wiese" userId="4bff8d5b-7de6-4655-b397-69b0afc81113" providerId="ADAL" clId="{FD3BD4DC-71D8-46F6-AA22-5552A9B6A2A7}" dt="2025-09-16T05:41:43.540" v="2916" actId="20577"/>
          <ac:spMkLst>
            <pc:docMk/>
            <pc:sldMk cId="3486589235" sldId="2146846428"/>
            <ac:spMk id="4" creationId="{6D68C66C-9FC2-54A5-E7C9-DD041247DFD6}"/>
          </ac:spMkLst>
        </pc:spChg>
      </pc:sldChg>
      <pc:sldChg chg="delSp modSp mod">
        <pc:chgData name="Jason Wiese" userId="4bff8d5b-7de6-4655-b397-69b0afc81113" providerId="ADAL" clId="{FD3BD4DC-71D8-46F6-AA22-5552A9B6A2A7}" dt="2025-09-16T05:33:14.579" v="2601" actId="1037"/>
        <pc:sldMkLst>
          <pc:docMk/>
          <pc:sldMk cId="2111310289" sldId="2146846429"/>
        </pc:sldMkLst>
        <pc:spChg chg="mod">
          <ac:chgData name="Jason Wiese" userId="4bff8d5b-7de6-4655-b397-69b0afc81113" providerId="ADAL" clId="{FD3BD4DC-71D8-46F6-AA22-5552A9B6A2A7}" dt="2025-09-16T05:32:18.356" v="2541" actId="1035"/>
          <ac:spMkLst>
            <pc:docMk/>
            <pc:sldMk cId="2111310289" sldId="2146846429"/>
            <ac:spMk id="5" creationId="{94C8C095-7086-4ED4-6CB0-882C148FE24D}"/>
          </ac:spMkLst>
        </pc:spChg>
        <pc:spChg chg="mod">
          <ac:chgData name="Jason Wiese" userId="4bff8d5b-7de6-4655-b397-69b0afc81113" providerId="ADAL" clId="{FD3BD4DC-71D8-46F6-AA22-5552A9B6A2A7}" dt="2025-09-16T05:33:14.579" v="2601" actId="1037"/>
          <ac:spMkLst>
            <pc:docMk/>
            <pc:sldMk cId="2111310289" sldId="2146846429"/>
            <ac:spMk id="19" creationId="{38E2E3A7-D9DC-A9D7-CA09-5931A7D27FDD}"/>
          </ac:spMkLst>
        </pc:spChg>
        <pc:spChg chg="mod">
          <ac:chgData name="Jason Wiese" userId="4bff8d5b-7de6-4655-b397-69b0afc81113" providerId="ADAL" clId="{FD3BD4DC-71D8-46F6-AA22-5552A9B6A2A7}" dt="2025-09-16T05:33:00.658" v="2544" actId="1076"/>
          <ac:spMkLst>
            <pc:docMk/>
            <pc:sldMk cId="2111310289" sldId="2146846429"/>
            <ac:spMk id="24" creationId="{C4E3FCBF-903F-2D10-9CAD-4F5879FC0874}"/>
          </ac:spMkLst>
        </pc:spChg>
        <pc:spChg chg="mod">
          <ac:chgData name="Jason Wiese" userId="4bff8d5b-7de6-4655-b397-69b0afc81113" providerId="ADAL" clId="{FD3BD4DC-71D8-46F6-AA22-5552A9B6A2A7}" dt="2025-09-16T05:32:53.667" v="2543" actId="1076"/>
          <ac:spMkLst>
            <pc:docMk/>
            <pc:sldMk cId="2111310289" sldId="2146846429"/>
            <ac:spMk id="37" creationId="{452AC857-F2D8-3476-D6A5-66C5887BE45A}"/>
          </ac:spMkLst>
        </pc:spChg>
        <pc:picChg chg="mod">
          <ac:chgData name="Jason Wiese" userId="4bff8d5b-7de6-4655-b397-69b0afc81113" providerId="ADAL" clId="{FD3BD4DC-71D8-46F6-AA22-5552A9B6A2A7}" dt="2025-09-16T05:32:38.025" v="2542" actId="555"/>
          <ac:picMkLst>
            <pc:docMk/>
            <pc:sldMk cId="2111310289" sldId="2146846429"/>
            <ac:picMk id="17" creationId="{7D5448B4-38E2-B2FC-AF87-56A4CF902AE0}"/>
          </ac:picMkLst>
        </pc:picChg>
        <pc:picChg chg="mod">
          <ac:chgData name="Jason Wiese" userId="4bff8d5b-7de6-4655-b397-69b0afc81113" providerId="ADAL" clId="{FD3BD4DC-71D8-46F6-AA22-5552A9B6A2A7}" dt="2025-09-16T05:33:00.658" v="2544" actId="1076"/>
          <ac:picMkLst>
            <pc:docMk/>
            <pc:sldMk cId="2111310289" sldId="2146846429"/>
            <ac:picMk id="20" creationId="{A3F968C5-996F-3E43-AAA0-48866487600F}"/>
          </ac:picMkLst>
        </pc:picChg>
        <pc:picChg chg="mod">
          <ac:chgData name="Jason Wiese" userId="4bff8d5b-7de6-4655-b397-69b0afc81113" providerId="ADAL" clId="{FD3BD4DC-71D8-46F6-AA22-5552A9B6A2A7}" dt="2025-09-16T05:33:14.579" v="2601" actId="1037"/>
          <ac:picMkLst>
            <pc:docMk/>
            <pc:sldMk cId="2111310289" sldId="2146846429"/>
            <ac:picMk id="29" creationId="{EBD69A33-4C85-77B3-7F1C-6C094A32EB0E}"/>
          </ac:picMkLst>
        </pc:picChg>
        <pc:picChg chg="mod">
          <ac:chgData name="Jason Wiese" userId="4bff8d5b-7de6-4655-b397-69b0afc81113" providerId="ADAL" clId="{FD3BD4DC-71D8-46F6-AA22-5552A9B6A2A7}" dt="2025-09-16T05:32:53.667" v="2543" actId="1076"/>
          <ac:picMkLst>
            <pc:docMk/>
            <pc:sldMk cId="2111310289" sldId="2146846429"/>
            <ac:picMk id="32" creationId="{C72AF81B-95FF-037E-43E2-B670CCD71C5B}"/>
          </ac:picMkLst>
        </pc:picChg>
        <pc:picChg chg="mod">
          <ac:chgData name="Jason Wiese" userId="4bff8d5b-7de6-4655-b397-69b0afc81113" providerId="ADAL" clId="{FD3BD4DC-71D8-46F6-AA22-5552A9B6A2A7}" dt="2025-09-16T05:32:38.025" v="2542" actId="555"/>
          <ac:picMkLst>
            <pc:docMk/>
            <pc:sldMk cId="2111310289" sldId="2146846429"/>
            <ac:picMk id="34" creationId="{B871761E-5F62-5E93-9856-E2B39273732A}"/>
          </ac:picMkLst>
        </pc:picChg>
      </pc:sldChg>
      <pc:sldChg chg="modSp mod">
        <pc:chgData name="Jason Wiese" userId="4bff8d5b-7de6-4655-b397-69b0afc81113" providerId="ADAL" clId="{FD3BD4DC-71D8-46F6-AA22-5552A9B6A2A7}" dt="2025-09-16T03:40:13.675" v="10" actId="20577"/>
        <pc:sldMkLst>
          <pc:docMk/>
          <pc:sldMk cId="579064997" sldId="2147474137"/>
        </pc:sldMkLst>
        <pc:spChg chg="mod">
          <ac:chgData name="Jason Wiese" userId="4bff8d5b-7de6-4655-b397-69b0afc81113" providerId="ADAL" clId="{FD3BD4DC-71D8-46F6-AA22-5552A9B6A2A7}" dt="2025-09-16T03:40:13.675" v="10" actId="20577"/>
          <ac:spMkLst>
            <pc:docMk/>
            <pc:sldMk cId="579064997" sldId="2147474137"/>
            <ac:spMk id="10" creationId="{DD9DC025-DED6-1264-795B-93D0BAC1416C}"/>
          </ac:spMkLst>
        </pc:spChg>
      </pc:sldChg>
      <pc:sldChg chg="modSp add mod">
        <pc:chgData name="Jason Wiese" userId="4bff8d5b-7de6-4655-b397-69b0afc81113" providerId="ADAL" clId="{FD3BD4DC-71D8-46F6-AA22-5552A9B6A2A7}" dt="2025-09-16T05:07:04.629" v="2535" actId="20577"/>
        <pc:sldMkLst>
          <pc:docMk/>
          <pc:sldMk cId="254000954" sldId="2147474155"/>
        </pc:sldMkLst>
        <pc:spChg chg="mod">
          <ac:chgData name="Jason Wiese" userId="4bff8d5b-7de6-4655-b397-69b0afc81113" providerId="ADAL" clId="{FD3BD4DC-71D8-46F6-AA22-5552A9B6A2A7}" dt="2025-09-16T05:07:04.629" v="2535" actId="20577"/>
          <ac:spMkLst>
            <pc:docMk/>
            <pc:sldMk cId="254000954" sldId="2147474155"/>
            <ac:spMk id="4" creationId="{9B397F3A-9124-D68B-D7C9-1EF2310FCE8A}"/>
          </ac:spMkLst>
        </pc:spChg>
      </pc:sldChg>
      <pc:sldChg chg="modSp mod">
        <pc:chgData name="Jason Wiese" userId="4bff8d5b-7de6-4655-b397-69b0afc81113" providerId="ADAL" clId="{FD3BD4DC-71D8-46F6-AA22-5552A9B6A2A7}" dt="2025-09-17T18:53:46.508" v="3123" actId="20577"/>
        <pc:sldMkLst>
          <pc:docMk/>
          <pc:sldMk cId="576774955" sldId="2147474156"/>
        </pc:sldMkLst>
        <pc:spChg chg="mod">
          <ac:chgData name="Jason Wiese" userId="4bff8d5b-7de6-4655-b397-69b0afc81113" providerId="ADAL" clId="{FD3BD4DC-71D8-46F6-AA22-5552A9B6A2A7}" dt="2025-09-17T18:53:46.508" v="3123" actId="20577"/>
          <ac:spMkLst>
            <pc:docMk/>
            <pc:sldMk cId="576774955" sldId="2147474156"/>
            <ac:spMk id="7" creationId="{107D8291-3BE8-36E8-0032-F1BE859BE3E8}"/>
          </ac:spMkLst>
        </pc:spChg>
        <pc:spChg chg="mod">
          <ac:chgData name="Jason Wiese" userId="4bff8d5b-7de6-4655-b397-69b0afc81113" providerId="ADAL" clId="{FD3BD4DC-71D8-46F6-AA22-5552A9B6A2A7}" dt="2025-09-16T03:42:29.927" v="22" actId="20577"/>
          <ac:spMkLst>
            <pc:docMk/>
            <pc:sldMk cId="576774955" sldId="2147474156"/>
            <ac:spMk id="20" creationId="{C6F08BA1-F67E-0500-2B42-E0F400CE122D}"/>
          </ac:spMkLst>
        </pc:spChg>
      </pc:sldChg>
      <pc:sldChg chg="modSp mod">
        <pc:chgData name="Jason Wiese" userId="4bff8d5b-7de6-4655-b397-69b0afc81113" providerId="ADAL" clId="{FD3BD4DC-71D8-46F6-AA22-5552A9B6A2A7}" dt="2025-09-16T04:03:43.002" v="613" actId="20577"/>
        <pc:sldMkLst>
          <pc:docMk/>
          <pc:sldMk cId="3081442274" sldId="2147474157"/>
        </pc:sldMkLst>
        <pc:spChg chg="mod">
          <ac:chgData name="Jason Wiese" userId="4bff8d5b-7de6-4655-b397-69b0afc81113" providerId="ADAL" clId="{FD3BD4DC-71D8-46F6-AA22-5552A9B6A2A7}" dt="2025-09-16T04:03:43.002" v="613" actId="20577"/>
          <ac:spMkLst>
            <pc:docMk/>
            <pc:sldMk cId="3081442274" sldId="2147474157"/>
            <ac:spMk id="4" creationId="{996DBD15-E338-6C46-810B-2A739A3F8154}"/>
          </ac:spMkLst>
        </pc:spChg>
        <pc:spChg chg="mod">
          <ac:chgData name="Jason Wiese" userId="4bff8d5b-7de6-4655-b397-69b0afc81113" providerId="ADAL" clId="{FD3BD4DC-71D8-46F6-AA22-5552A9B6A2A7}" dt="2025-09-16T03:53:23.762" v="381" actId="20577"/>
          <ac:spMkLst>
            <pc:docMk/>
            <pc:sldMk cId="3081442274" sldId="2147474157"/>
            <ac:spMk id="6" creationId="{2A8C1C5D-8EEB-46E9-6529-8E17589FD23A}"/>
          </ac:spMkLst>
        </pc:spChg>
        <pc:graphicFrameChg chg="mod">
          <ac:chgData name="Jason Wiese" userId="4bff8d5b-7de6-4655-b397-69b0afc81113" providerId="ADAL" clId="{FD3BD4DC-71D8-46F6-AA22-5552A9B6A2A7}" dt="2025-09-16T03:53:36.230" v="385" actId="403"/>
          <ac:graphicFrameMkLst>
            <pc:docMk/>
            <pc:sldMk cId="3081442274" sldId="2147474157"/>
            <ac:graphicFrameMk id="21" creationId="{DC5AB168-5347-ADDE-A458-B06CEDA46F54}"/>
          </ac:graphicFrameMkLst>
        </pc:graphicFrameChg>
      </pc:sldChg>
      <pc:sldChg chg="modSp mod ord">
        <pc:chgData name="Jason Wiese" userId="4bff8d5b-7de6-4655-b397-69b0afc81113" providerId="ADAL" clId="{FD3BD4DC-71D8-46F6-AA22-5552A9B6A2A7}" dt="2025-09-16T04:48:19.193" v="2094" actId="6549"/>
        <pc:sldMkLst>
          <pc:docMk/>
          <pc:sldMk cId="1609978631" sldId="2147474159"/>
        </pc:sldMkLst>
        <pc:spChg chg="mod">
          <ac:chgData name="Jason Wiese" userId="4bff8d5b-7de6-4655-b397-69b0afc81113" providerId="ADAL" clId="{FD3BD4DC-71D8-46F6-AA22-5552A9B6A2A7}" dt="2025-09-16T04:48:19.193" v="2094" actId="6549"/>
          <ac:spMkLst>
            <pc:docMk/>
            <pc:sldMk cId="1609978631" sldId="2147474159"/>
            <ac:spMk id="10" creationId="{CBE6DD2D-D31F-1E44-E36A-27BF1D3DF521}"/>
          </ac:spMkLst>
        </pc:spChg>
      </pc:sldChg>
      <pc:sldChg chg="modSp add mod">
        <pc:chgData name="Jason Wiese" userId="4bff8d5b-7de6-4655-b397-69b0afc81113" providerId="ADAL" clId="{FD3BD4DC-71D8-46F6-AA22-5552A9B6A2A7}" dt="2025-09-16T05:05:32.286" v="2424" actId="1037"/>
        <pc:sldMkLst>
          <pc:docMk/>
          <pc:sldMk cId="1190189275" sldId="2147474168"/>
        </pc:sldMkLst>
        <pc:spChg chg="mod">
          <ac:chgData name="Jason Wiese" userId="4bff8d5b-7de6-4655-b397-69b0afc81113" providerId="ADAL" clId="{FD3BD4DC-71D8-46F6-AA22-5552A9B6A2A7}" dt="2025-09-16T04:14:39.218" v="1325" actId="20577"/>
          <ac:spMkLst>
            <pc:docMk/>
            <pc:sldMk cId="1190189275" sldId="2147474168"/>
            <ac:spMk id="2" creationId="{25FA2713-0D54-229A-99A6-A239493EBD71}"/>
          </ac:spMkLst>
        </pc:spChg>
        <pc:spChg chg="mod">
          <ac:chgData name="Jason Wiese" userId="4bff8d5b-7de6-4655-b397-69b0afc81113" providerId="ADAL" clId="{FD3BD4DC-71D8-46F6-AA22-5552A9B6A2A7}" dt="2025-09-16T05:05:32.286" v="2424" actId="1037"/>
          <ac:spMkLst>
            <pc:docMk/>
            <pc:sldMk cId="1190189275" sldId="2147474168"/>
            <ac:spMk id="4" creationId="{B822959E-2F1C-AE03-F1AF-7554EBDEB505}"/>
          </ac:spMkLst>
        </pc:spChg>
      </pc:sldChg>
      <pc:sldChg chg="modSp mod">
        <pc:chgData name="Jason Wiese" userId="4bff8d5b-7de6-4655-b397-69b0afc81113" providerId="ADAL" clId="{FD3BD4DC-71D8-46F6-AA22-5552A9B6A2A7}" dt="2025-09-16T04:23:06.655" v="1701" actId="1076"/>
        <pc:sldMkLst>
          <pc:docMk/>
          <pc:sldMk cId="2908203183" sldId="2147474173"/>
        </pc:sldMkLst>
        <pc:spChg chg="mod ord">
          <ac:chgData name="Jason Wiese" userId="4bff8d5b-7de6-4655-b397-69b0afc81113" providerId="ADAL" clId="{FD3BD4DC-71D8-46F6-AA22-5552A9B6A2A7}" dt="2025-09-16T04:22:36.475" v="1697" actId="1076"/>
          <ac:spMkLst>
            <pc:docMk/>
            <pc:sldMk cId="2908203183" sldId="2147474173"/>
            <ac:spMk id="6" creationId="{2FE7B0DE-3208-4C2C-41C8-C438A8932028}"/>
          </ac:spMkLst>
        </pc:spChg>
        <pc:spChg chg="mod">
          <ac:chgData name="Jason Wiese" userId="4bff8d5b-7de6-4655-b397-69b0afc81113" providerId="ADAL" clId="{FD3BD4DC-71D8-46F6-AA22-5552A9B6A2A7}" dt="2025-09-16T04:21:59.177" v="1605" actId="1076"/>
          <ac:spMkLst>
            <pc:docMk/>
            <pc:sldMk cId="2908203183" sldId="2147474173"/>
            <ac:spMk id="8" creationId="{42FCFC7C-76B5-E753-1E73-9042B00E8349}"/>
          </ac:spMkLst>
        </pc:spChg>
        <pc:spChg chg="mod">
          <ac:chgData name="Jason Wiese" userId="4bff8d5b-7de6-4655-b397-69b0afc81113" providerId="ADAL" clId="{FD3BD4DC-71D8-46F6-AA22-5552A9B6A2A7}" dt="2025-09-16T04:00:41.635" v="538" actId="20577"/>
          <ac:spMkLst>
            <pc:docMk/>
            <pc:sldMk cId="2908203183" sldId="2147474173"/>
            <ac:spMk id="10" creationId="{6510EC6A-F626-52D0-459C-0960A4610B33}"/>
          </ac:spMkLst>
        </pc:spChg>
        <pc:spChg chg="mod">
          <ac:chgData name="Jason Wiese" userId="4bff8d5b-7de6-4655-b397-69b0afc81113" providerId="ADAL" clId="{FD3BD4DC-71D8-46F6-AA22-5552A9B6A2A7}" dt="2025-09-16T04:22:50.764" v="1699" actId="1076"/>
          <ac:spMkLst>
            <pc:docMk/>
            <pc:sldMk cId="2908203183" sldId="2147474173"/>
            <ac:spMk id="17" creationId="{8AFE0D39-EB55-CE3B-827B-485CDEFDAEF3}"/>
          </ac:spMkLst>
        </pc:spChg>
        <pc:spChg chg="mod">
          <ac:chgData name="Jason Wiese" userId="4bff8d5b-7de6-4655-b397-69b0afc81113" providerId="ADAL" clId="{FD3BD4DC-71D8-46F6-AA22-5552A9B6A2A7}" dt="2025-09-16T04:22:50.764" v="1699" actId="1076"/>
          <ac:spMkLst>
            <pc:docMk/>
            <pc:sldMk cId="2908203183" sldId="2147474173"/>
            <ac:spMk id="19" creationId="{4DB602CD-141B-A615-DF4A-77A961771458}"/>
          </ac:spMkLst>
        </pc:spChg>
        <pc:grpChg chg="mod">
          <ac:chgData name="Jason Wiese" userId="4bff8d5b-7de6-4655-b397-69b0afc81113" providerId="ADAL" clId="{FD3BD4DC-71D8-46F6-AA22-5552A9B6A2A7}" dt="2025-09-16T04:23:06.655" v="1701" actId="1076"/>
          <ac:grpSpMkLst>
            <pc:docMk/>
            <pc:sldMk cId="2908203183" sldId="2147474173"/>
            <ac:grpSpMk id="2" creationId="{71F5C444-EE4D-8876-82A1-E1258C39EEFD}"/>
          </ac:grpSpMkLst>
        </pc:grpChg>
        <pc:picChg chg="mod">
          <ac:chgData name="Jason Wiese" userId="4bff8d5b-7de6-4655-b397-69b0afc81113" providerId="ADAL" clId="{FD3BD4DC-71D8-46F6-AA22-5552A9B6A2A7}" dt="2025-09-16T04:22:53.095" v="1700" actId="1037"/>
          <ac:picMkLst>
            <pc:docMk/>
            <pc:sldMk cId="2908203183" sldId="2147474173"/>
            <ac:picMk id="4" creationId="{BED25728-9012-2774-0356-F20BBED63E2B}"/>
          </ac:picMkLst>
        </pc:picChg>
      </pc:sldChg>
      <pc:sldChg chg="modSp mod ord">
        <pc:chgData name="Jason Wiese" userId="4bff8d5b-7de6-4655-b397-69b0afc81113" providerId="ADAL" clId="{FD3BD4DC-71D8-46F6-AA22-5552A9B6A2A7}" dt="2025-09-16T03:58:42.732" v="505" actId="6549"/>
        <pc:sldMkLst>
          <pc:docMk/>
          <pc:sldMk cId="797673641" sldId="2147474174"/>
        </pc:sldMkLst>
        <pc:spChg chg="mod">
          <ac:chgData name="Jason Wiese" userId="4bff8d5b-7de6-4655-b397-69b0afc81113" providerId="ADAL" clId="{FD3BD4DC-71D8-46F6-AA22-5552A9B6A2A7}" dt="2025-09-16T03:58:42.732" v="505" actId="6549"/>
          <ac:spMkLst>
            <pc:docMk/>
            <pc:sldMk cId="797673641" sldId="2147474174"/>
            <ac:spMk id="10" creationId="{0DC2AAC0-2F36-F4E0-575C-2837A7550B76}"/>
          </ac:spMkLst>
        </pc:spChg>
      </pc:sldChg>
      <pc:sldChg chg="modSp mod">
        <pc:chgData name="Jason Wiese" userId="4bff8d5b-7de6-4655-b397-69b0afc81113" providerId="ADAL" clId="{FD3BD4DC-71D8-46F6-AA22-5552A9B6A2A7}" dt="2025-09-16T04:26:07.803" v="2018" actId="20577"/>
        <pc:sldMkLst>
          <pc:docMk/>
          <pc:sldMk cId="678055451" sldId="2147474176"/>
        </pc:sldMkLst>
        <pc:spChg chg="mod">
          <ac:chgData name="Jason Wiese" userId="4bff8d5b-7de6-4655-b397-69b0afc81113" providerId="ADAL" clId="{FD3BD4DC-71D8-46F6-AA22-5552A9B6A2A7}" dt="2025-09-16T03:46:34.007" v="25" actId="20577"/>
          <ac:spMkLst>
            <pc:docMk/>
            <pc:sldMk cId="678055451" sldId="2147474176"/>
            <ac:spMk id="5" creationId="{518826E8-9531-BD65-7A75-0CFB6740C3BD}"/>
          </ac:spMkLst>
        </pc:spChg>
        <pc:spChg chg="mod">
          <ac:chgData name="Jason Wiese" userId="4bff8d5b-7de6-4655-b397-69b0afc81113" providerId="ADAL" clId="{FD3BD4DC-71D8-46F6-AA22-5552A9B6A2A7}" dt="2025-09-16T04:26:07.803" v="2018" actId="20577"/>
          <ac:spMkLst>
            <pc:docMk/>
            <pc:sldMk cId="678055451" sldId="2147474176"/>
            <ac:spMk id="10" creationId="{04786B1D-8033-B2CC-63BC-C9D09C75CFB5}"/>
          </ac:spMkLst>
        </pc:spChg>
        <pc:spChg chg="mod">
          <ac:chgData name="Jason Wiese" userId="4bff8d5b-7de6-4655-b397-69b0afc81113" providerId="ADAL" clId="{FD3BD4DC-71D8-46F6-AA22-5552A9B6A2A7}" dt="2025-09-16T03:47:43.277" v="45" actId="20577"/>
          <ac:spMkLst>
            <pc:docMk/>
            <pc:sldMk cId="678055451" sldId="2147474176"/>
            <ac:spMk id="79" creationId="{17C9737C-E113-2F53-FFFB-C58F719ACB2D}"/>
          </ac:spMkLst>
        </pc:spChg>
      </pc:sldChg>
      <pc:sldChg chg="modSp mod">
        <pc:chgData name="Jason Wiese" userId="4bff8d5b-7de6-4655-b397-69b0afc81113" providerId="ADAL" clId="{FD3BD4DC-71D8-46F6-AA22-5552A9B6A2A7}" dt="2025-09-16T05:51:26.685" v="2917" actId="14100"/>
        <pc:sldMkLst>
          <pc:docMk/>
          <pc:sldMk cId="1339722628" sldId="2147474177"/>
        </pc:sldMkLst>
        <pc:spChg chg="mod">
          <ac:chgData name="Jason Wiese" userId="4bff8d5b-7de6-4655-b397-69b0afc81113" providerId="ADAL" clId="{FD3BD4DC-71D8-46F6-AA22-5552A9B6A2A7}" dt="2025-09-16T05:51:26.685" v="2917" actId="14100"/>
          <ac:spMkLst>
            <pc:docMk/>
            <pc:sldMk cId="1339722628" sldId="2147474177"/>
            <ac:spMk id="10" creationId="{81A7EEFA-7C57-E594-6A73-944F871CEA9B}"/>
          </ac:spMkLst>
        </pc:spChg>
        <pc:spChg chg="mod">
          <ac:chgData name="Jason Wiese" userId="4bff8d5b-7de6-4655-b397-69b0afc81113" providerId="ADAL" clId="{FD3BD4DC-71D8-46F6-AA22-5552A9B6A2A7}" dt="2025-09-16T04:24:22.810" v="1909" actId="1037"/>
          <ac:spMkLst>
            <pc:docMk/>
            <pc:sldMk cId="1339722628" sldId="2147474177"/>
            <ac:spMk id="17" creationId="{7EEEE728-B991-922C-8E02-A8E73FAF0B50}"/>
          </ac:spMkLst>
        </pc:spChg>
        <pc:spChg chg="mod ord">
          <ac:chgData name="Jason Wiese" userId="4bff8d5b-7de6-4655-b397-69b0afc81113" providerId="ADAL" clId="{FD3BD4DC-71D8-46F6-AA22-5552A9B6A2A7}" dt="2025-09-16T04:24:25.536" v="1910" actId="167"/>
          <ac:spMkLst>
            <pc:docMk/>
            <pc:sldMk cId="1339722628" sldId="2147474177"/>
            <ac:spMk id="19" creationId="{65A495C2-4DB5-2A76-B1A5-7022A1EA4180}"/>
          </ac:spMkLst>
        </pc:spChg>
        <pc:spChg chg="mod">
          <ac:chgData name="Jason Wiese" userId="4bff8d5b-7de6-4655-b397-69b0afc81113" providerId="ADAL" clId="{FD3BD4DC-71D8-46F6-AA22-5552A9B6A2A7}" dt="2025-09-16T04:24:12.063" v="1885" actId="1076"/>
          <ac:spMkLst>
            <pc:docMk/>
            <pc:sldMk cId="1339722628" sldId="2147474177"/>
            <ac:spMk id="20" creationId="{3A6399B0-D24F-FEEC-B651-0E50EB59E2C6}"/>
          </ac:spMkLst>
        </pc:spChg>
        <pc:spChg chg="mod">
          <ac:chgData name="Jason Wiese" userId="4bff8d5b-7de6-4655-b397-69b0afc81113" providerId="ADAL" clId="{FD3BD4DC-71D8-46F6-AA22-5552A9B6A2A7}" dt="2025-09-16T04:24:12.063" v="1885" actId="1076"/>
          <ac:spMkLst>
            <pc:docMk/>
            <pc:sldMk cId="1339722628" sldId="2147474177"/>
            <ac:spMk id="28" creationId="{C594AE1C-55EC-8619-2342-D75F9757F1AD}"/>
          </ac:spMkLst>
        </pc:spChg>
        <pc:spChg chg="mod">
          <ac:chgData name="Jason Wiese" userId="4bff8d5b-7de6-4655-b397-69b0afc81113" providerId="ADAL" clId="{FD3BD4DC-71D8-46F6-AA22-5552A9B6A2A7}" dt="2025-09-16T04:24:12.063" v="1885" actId="1076"/>
          <ac:spMkLst>
            <pc:docMk/>
            <pc:sldMk cId="1339722628" sldId="2147474177"/>
            <ac:spMk id="29" creationId="{D24EC35B-615E-3450-FC38-5042B3F6E499}"/>
          </ac:spMkLst>
        </pc:spChg>
        <pc:picChg chg="mod">
          <ac:chgData name="Jason Wiese" userId="4bff8d5b-7de6-4655-b397-69b0afc81113" providerId="ADAL" clId="{FD3BD4DC-71D8-46F6-AA22-5552A9B6A2A7}" dt="2025-09-16T04:24:40.707" v="2012" actId="1037"/>
          <ac:picMkLst>
            <pc:docMk/>
            <pc:sldMk cId="1339722628" sldId="2147474177"/>
            <ac:picMk id="31" creationId="{3790E268-5111-A8B3-AAA5-2F03671C1D2F}"/>
          </ac:picMkLst>
        </pc:picChg>
      </pc:sldChg>
      <pc:sldChg chg="modSp mod ord">
        <pc:chgData name="Jason Wiese" userId="4bff8d5b-7de6-4655-b397-69b0afc81113" providerId="ADAL" clId="{FD3BD4DC-71D8-46F6-AA22-5552A9B6A2A7}" dt="2025-09-16T04:09:41.315" v="1006" actId="1037"/>
        <pc:sldMkLst>
          <pc:docMk/>
          <pc:sldMk cId="235555733" sldId="2147474178"/>
        </pc:sldMkLst>
        <pc:spChg chg="mod">
          <ac:chgData name="Jason Wiese" userId="4bff8d5b-7de6-4655-b397-69b0afc81113" providerId="ADAL" clId="{FD3BD4DC-71D8-46F6-AA22-5552A9B6A2A7}" dt="2025-09-16T04:09:41.315" v="1006" actId="1037"/>
          <ac:spMkLst>
            <pc:docMk/>
            <pc:sldMk cId="235555733" sldId="2147474178"/>
            <ac:spMk id="17" creationId="{04D1150A-6822-E1D0-B842-3D0DE47FF61F}"/>
          </ac:spMkLst>
        </pc:spChg>
        <pc:spChg chg="mod ord">
          <ac:chgData name="Jason Wiese" userId="4bff8d5b-7de6-4655-b397-69b0afc81113" providerId="ADAL" clId="{FD3BD4DC-71D8-46F6-AA22-5552A9B6A2A7}" dt="2025-09-16T04:09:41.315" v="1006" actId="1037"/>
          <ac:spMkLst>
            <pc:docMk/>
            <pc:sldMk cId="235555733" sldId="2147474178"/>
            <ac:spMk id="19" creationId="{AD1B8435-E5C7-A958-0DB5-B5A03209B191}"/>
          </ac:spMkLst>
        </pc:spChg>
        <pc:spChg chg="mod">
          <ac:chgData name="Jason Wiese" userId="4bff8d5b-7de6-4655-b397-69b0afc81113" providerId="ADAL" clId="{FD3BD4DC-71D8-46F6-AA22-5552A9B6A2A7}" dt="2025-09-16T04:09:41.315" v="1006" actId="1037"/>
          <ac:spMkLst>
            <pc:docMk/>
            <pc:sldMk cId="235555733" sldId="2147474178"/>
            <ac:spMk id="20" creationId="{3F3350F4-C517-E69F-48C1-E8DDDF06588F}"/>
          </ac:spMkLst>
        </pc:spChg>
        <pc:spChg chg="mod">
          <ac:chgData name="Jason Wiese" userId="4bff8d5b-7de6-4655-b397-69b0afc81113" providerId="ADAL" clId="{FD3BD4DC-71D8-46F6-AA22-5552A9B6A2A7}" dt="2025-09-16T04:09:41.315" v="1006" actId="1037"/>
          <ac:spMkLst>
            <pc:docMk/>
            <pc:sldMk cId="235555733" sldId="2147474178"/>
            <ac:spMk id="28" creationId="{F5E6BBBC-B413-8C59-6574-9C433BDEDCE9}"/>
          </ac:spMkLst>
        </pc:spChg>
        <pc:spChg chg="mod">
          <ac:chgData name="Jason Wiese" userId="4bff8d5b-7de6-4655-b397-69b0afc81113" providerId="ADAL" clId="{FD3BD4DC-71D8-46F6-AA22-5552A9B6A2A7}" dt="2025-09-16T04:09:41.315" v="1006" actId="1037"/>
          <ac:spMkLst>
            <pc:docMk/>
            <pc:sldMk cId="235555733" sldId="2147474178"/>
            <ac:spMk id="32" creationId="{DDE71A50-3582-540D-E0D6-D0D2D1DFBEBE}"/>
          </ac:spMkLst>
        </pc:spChg>
        <pc:picChg chg="mod">
          <ac:chgData name="Jason Wiese" userId="4bff8d5b-7de6-4655-b397-69b0afc81113" providerId="ADAL" clId="{FD3BD4DC-71D8-46F6-AA22-5552A9B6A2A7}" dt="2025-09-16T04:09:39.526" v="1004" actId="1076"/>
          <ac:picMkLst>
            <pc:docMk/>
            <pc:sldMk cId="235555733" sldId="2147474178"/>
            <ac:picMk id="4" creationId="{CB76902D-7C94-CF99-9085-2641224C571C}"/>
          </ac:picMkLst>
        </pc:picChg>
      </pc:sldChg>
      <pc:sldChg chg="modSp del mod ord">
        <pc:chgData name="Jason Wiese" userId="4bff8d5b-7de6-4655-b397-69b0afc81113" providerId="ADAL" clId="{FD3BD4DC-71D8-46F6-AA22-5552A9B6A2A7}" dt="2025-09-16T04:08:20.106" v="746" actId="47"/>
        <pc:sldMkLst>
          <pc:docMk/>
          <pc:sldMk cId="3108742603" sldId="2147474179"/>
        </pc:sldMkLst>
      </pc:sldChg>
      <pc:sldChg chg="modSp mod">
        <pc:chgData name="Jason Wiese" userId="4bff8d5b-7de6-4655-b397-69b0afc81113" providerId="ADAL" clId="{FD3BD4DC-71D8-46F6-AA22-5552A9B6A2A7}" dt="2025-09-16T04:09:00.286" v="831" actId="1035"/>
        <pc:sldMkLst>
          <pc:docMk/>
          <pc:sldMk cId="1683136604" sldId="2147474180"/>
        </pc:sldMkLst>
        <pc:spChg chg="mod">
          <ac:chgData name="Jason Wiese" userId="4bff8d5b-7de6-4655-b397-69b0afc81113" providerId="ADAL" clId="{FD3BD4DC-71D8-46F6-AA22-5552A9B6A2A7}" dt="2025-09-16T04:05:19.284" v="645" actId="20577"/>
          <ac:spMkLst>
            <pc:docMk/>
            <pc:sldMk cId="1683136604" sldId="2147474180"/>
            <ac:spMk id="10" creationId="{73B58AF1-857B-D709-32D4-506D491DE1B1}"/>
          </ac:spMkLst>
        </pc:spChg>
        <pc:spChg chg="mod">
          <ac:chgData name="Jason Wiese" userId="4bff8d5b-7de6-4655-b397-69b0afc81113" providerId="ADAL" clId="{FD3BD4DC-71D8-46F6-AA22-5552A9B6A2A7}" dt="2025-09-16T04:08:45.193" v="828" actId="1037"/>
          <ac:spMkLst>
            <pc:docMk/>
            <pc:sldMk cId="1683136604" sldId="2147474180"/>
            <ac:spMk id="17" creationId="{5DD572E0-A4CA-E393-24E0-C1C35F010375}"/>
          </ac:spMkLst>
        </pc:spChg>
        <pc:spChg chg="mod ord">
          <ac:chgData name="Jason Wiese" userId="4bff8d5b-7de6-4655-b397-69b0afc81113" providerId="ADAL" clId="{FD3BD4DC-71D8-46F6-AA22-5552A9B6A2A7}" dt="2025-09-16T04:08:51.667" v="829" actId="167"/>
          <ac:spMkLst>
            <pc:docMk/>
            <pc:sldMk cId="1683136604" sldId="2147474180"/>
            <ac:spMk id="19" creationId="{CED297FC-6AF3-AF12-E2DD-8C7FC734F436}"/>
          </ac:spMkLst>
        </pc:spChg>
        <pc:spChg chg="mod">
          <ac:chgData name="Jason Wiese" userId="4bff8d5b-7de6-4655-b397-69b0afc81113" providerId="ADAL" clId="{FD3BD4DC-71D8-46F6-AA22-5552A9B6A2A7}" dt="2025-09-16T04:08:45.193" v="828" actId="1037"/>
          <ac:spMkLst>
            <pc:docMk/>
            <pc:sldMk cId="1683136604" sldId="2147474180"/>
            <ac:spMk id="20" creationId="{9DF46C66-A5CB-50E3-8E70-CA564BC8479A}"/>
          </ac:spMkLst>
        </pc:spChg>
        <pc:spChg chg="mod">
          <ac:chgData name="Jason Wiese" userId="4bff8d5b-7de6-4655-b397-69b0afc81113" providerId="ADAL" clId="{FD3BD4DC-71D8-46F6-AA22-5552A9B6A2A7}" dt="2025-09-16T04:08:45.193" v="828" actId="1037"/>
          <ac:spMkLst>
            <pc:docMk/>
            <pc:sldMk cId="1683136604" sldId="2147474180"/>
            <ac:spMk id="28" creationId="{7579A417-CC2D-29A2-8A9E-A5A57A200506}"/>
          </ac:spMkLst>
        </pc:spChg>
        <pc:spChg chg="mod">
          <ac:chgData name="Jason Wiese" userId="4bff8d5b-7de6-4655-b397-69b0afc81113" providerId="ADAL" clId="{FD3BD4DC-71D8-46F6-AA22-5552A9B6A2A7}" dt="2025-09-16T04:08:45.193" v="828" actId="1037"/>
          <ac:spMkLst>
            <pc:docMk/>
            <pc:sldMk cId="1683136604" sldId="2147474180"/>
            <ac:spMk id="32" creationId="{0D2C8BEE-94B3-E759-7A04-6D8E90B1B7E1}"/>
          </ac:spMkLst>
        </pc:spChg>
        <pc:picChg chg="mod">
          <ac:chgData name="Jason Wiese" userId="4bff8d5b-7de6-4655-b397-69b0afc81113" providerId="ADAL" clId="{FD3BD4DC-71D8-46F6-AA22-5552A9B6A2A7}" dt="2025-09-16T04:09:00.286" v="831" actId="1035"/>
          <ac:picMkLst>
            <pc:docMk/>
            <pc:sldMk cId="1683136604" sldId="2147474180"/>
            <ac:picMk id="3" creationId="{D6BC761D-7FD8-BB86-A690-59BF0F076D8F}"/>
          </ac:picMkLst>
        </pc:picChg>
      </pc:sldChg>
      <pc:sldChg chg="modSp add mod ord">
        <pc:chgData name="Jason Wiese" userId="4bff8d5b-7de6-4655-b397-69b0afc81113" providerId="ADAL" clId="{FD3BD4DC-71D8-46F6-AA22-5552A9B6A2A7}" dt="2025-09-16T04:23:37.359" v="1787" actId="1035"/>
        <pc:sldMkLst>
          <pc:docMk/>
          <pc:sldMk cId="3877010092" sldId="2147474181"/>
        </pc:sldMkLst>
        <pc:spChg chg="mod">
          <ac:chgData name="Jason Wiese" userId="4bff8d5b-7de6-4655-b397-69b0afc81113" providerId="ADAL" clId="{FD3BD4DC-71D8-46F6-AA22-5552A9B6A2A7}" dt="2025-09-16T04:23:24.575" v="1784" actId="1037"/>
          <ac:spMkLst>
            <pc:docMk/>
            <pc:sldMk cId="3877010092" sldId="2147474181"/>
            <ac:spMk id="17" creationId="{C409AA21-BD09-3C7B-4CAB-A1160242081A}"/>
          </ac:spMkLst>
        </pc:spChg>
        <pc:spChg chg="mod ord">
          <ac:chgData name="Jason Wiese" userId="4bff8d5b-7de6-4655-b397-69b0afc81113" providerId="ADAL" clId="{FD3BD4DC-71D8-46F6-AA22-5552A9B6A2A7}" dt="2025-09-16T04:23:29.733" v="1785" actId="167"/>
          <ac:spMkLst>
            <pc:docMk/>
            <pc:sldMk cId="3877010092" sldId="2147474181"/>
            <ac:spMk id="19" creationId="{46DE5991-ACAE-6B4A-1E06-8AD4CE570BF7}"/>
          </ac:spMkLst>
        </pc:spChg>
        <pc:spChg chg="mod">
          <ac:chgData name="Jason Wiese" userId="4bff8d5b-7de6-4655-b397-69b0afc81113" providerId="ADAL" clId="{FD3BD4DC-71D8-46F6-AA22-5552A9B6A2A7}" dt="2025-09-16T04:23:24.575" v="1784" actId="1037"/>
          <ac:spMkLst>
            <pc:docMk/>
            <pc:sldMk cId="3877010092" sldId="2147474181"/>
            <ac:spMk id="20" creationId="{993F6FFC-7B0C-576F-4FB7-784B0585D49A}"/>
          </ac:spMkLst>
        </pc:spChg>
        <pc:spChg chg="mod">
          <ac:chgData name="Jason Wiese" userId="4bff8d5b-7de6-4655-b397-69b0afc81113" providerId="ADAL" clId="{FD3BD4DC-71D8-46F6-AA22-5552A9B6A2A7}" dt="2025-09-16T04:23:24.575" v="1784" actId="1037"/>
          <ac:spMkLst>
            <pc:docMk/>
            <pc:sldMk cId="3877010092" sldId="2147474181"/>
            <ac:spMk id="28" creationId="{001DC32F-B4E6-40E0-6E74-00D3ABFDF131}"/>
          </ac:spMkLst>
        </pc:spChg>
        <pc:spChg chg="mod">
          <ac:chgData name="Jason Wiese" userId="4bff8d5b-7de6-4655-b397-69b0afc81113" providerId="ADAL" clId="{FD3BD4DC-71D8-46F6-AA22-5552A9B6A2A7}" dt="2025-09-16T04:23:24.575" v="1784" actId="1037"/>
          <ac:spMkLst>
            <pc:docMk/>
            <pc:sldMk cId="3877010092" sldId="2147474181"/>
            <ac:spMk id="29" creationId="{EA486053-B331-77E5-08E5-72EBA0C0F149}"/>
          </ac:spMkLst>
        </pc:spChg>
        <pc:picChg chg="mod">
          <ac:chgData name="Jason Wiese" userId="4bff8d5b-7de6-4655-b397-69b0afc81113" providerId="ADAL" clId="{FD3BD4DC-71D8-46F6-AA22-5552A9B6A2A7}" dt="2025-09-16T04:23:37.359" v="1787" actId="1035"/>
          <ac:picMkLst>
            <pc:docMk/>
            <pc:sldMk cId="3877010092" sldId="2147474181"/>
            <ac:picMk id="3" creationId="{4E9D8244-6AF6-F4BC-3F23-178BD9D07F64}"/>
          </ac:picMkLst>
        </pc:picChg>
      </pc:sldChg>
      <pc:sldChg chg="addSp delSp modSp add mod">
        <pc:chgData name="Jason Wiese" userId="4bff8d5b-7de6-4655-b397-69b0afc81113" providerId="ADAL" clId="{FD3BD4DC-71D8-46F6-AA22-5552A9B6A2A7}" dt="2025-09-16T13:03:05.033" v="3104" actId="6549"/>
        <pc:sldMkLst>
          <pc:docMk/>
          <pc:sldMk cId="3419969176" sldId="2147474182"/>
        </pc:sldMkLst>
        <pc:spChg chg="add mod">
          <ac:chgData name="Jason Wiese" userId="4bff8d5b-7de6-4655-b397-69b0afc81113" providerId="ADAL" clId="{FD3BD4DC-71D8-46F6-AA22-5552A9B6A2A7}" dt="2025-09-16T13:03:05.033" v="3104" actId="6549"/>
          <ac:spMkLst>
            <pc:docMk/>
            <pc:sldMk cId="3419969176" sldId="2147474182"/>
            <ac:spMk id="5" creationId="{1B1E582E-0921-0D4E-A1A2-A11968D1392F}"/>
          </ac:spMkLst>
        </pc:spChg>
        <pc:spChg chg="mod">
          <ac:chgData name="Jason Wiese" userId="4bff8d5b-7de6-4655-b397-69b0afc81113" providerId="ADAL" clId="{FD3BD4DC-71D8-46F6-AA22-5552A9B6A2A7}" dt="2025-09-16T12:58:24.295" v="2993" actId="20577"/>
          <ac:spMkLst>
            <pc:docMk/>
            <pc:sldMk cId="3419969176" sldId="2147474182"/>
            <ac:spMk id="10" creationId="{45A18A08-18D0-83D9-E68A-17A808E5924C}"/>
          </ac:spMkLst>
        </pc:spChg>
        <pc:spChg chg="mod">
          <ac:chgData name="Jason Wiese" userId="4bff8d5b-7de6-4655-b397-69b0afc81113" providerId="ADAL" clId="{FD3BD4DC-71D8-46F6-AA22-5552A9B6A2A7}" dt="2025-09-16T12:56:25.292" v="2922" actId="14100"/>
          <ac:spMkLst>
            <pc:docMk/>
            <pc:sldMk cId="3419969176" sldId="2147474182"/>
            <ac:spMk id="19" creationId="{19701D4B-01A6-A347-7CEE-75A217EDA01C}"/>
          </ac:spMkLst>
        </pc:spChg>
        <pc:picChg chg="add mod">
          <ac:chgData name="Jason Wiese" userId="4bff8d5b-7de6-4655-b397-69b0afc81113" providerId="ADAL" clId="{FD3BD4DC-71D8-46F6-AA22-5552A9B6A2A7}" dt="2025-09-16T13:02:02.957" v="3007" actId="1037"/>
          <ac:picMkLst>
            <pc:docMk/>
            <pc:sldMk cId="3419969176" sldId="2147474182"/>
            <ac:picMk id="3" creationId="{7A4F8DFF-3DC6-A7CE-0382-82370A403B65}"/>
          </ac:picMkLst>
        </pc:picChg>
      </pc:sldChg>
    </pc:docChg>
  </pc:docChgLst>
  <pc:docChgLst>
    <pc:chgData name="Leah Montner Dixon" userId="d5b2ae9e-9213-4442-b7df-4db8cbe51e5d" providerId="ADAL" clId="{EE21156E-5DB1-4FD7-889B-40CA2891ABD1}"/>
    <pc:docChg chg="undo redo custSel modSld sldOrd">
      <pc:chgData name="Leah Montner Dixon" userId="d5b2ae9e-9213-4442-b7df-4db8cbe51e5d" providerId="ADAL" clId="{EE21156E-5DB1-4FD7-889B-40CA2891ABD1}" dt="2025-09-12T18:47:46.231" v="458" actId="20577"/>
      <pc:docMkLst>
        <pc:docMk/>
      </pc:docMkLst>
      <pc:sldChg chg="modSp mod">
        <pc:chgData name="Leah Montner Dixon" userId="d5b2ae9e-9213-4442-b7df-4db8cbe51e5d" providerId="ADAL" clId="{EE21156E-5DB1-4FD7-889B-40CA2891ABD1}" dt="2025-09-12T18:47:46.231" v="458" actId="20577"/>
        <pc:sldMkLst>
          <pc:docMk/>
          <pc:sldMk cId="4216143715" sldId="2146846201"/>
        </pc:sldMkLst>
        <pc:spChg chg="mod">
          <ac:chgData name="Leah Montner Dixon" userId="d5b2ae9e-9213-4442-b7df-4db8cbe51e5d" providerId="ADAL" clId="{EE21156E-5DB1-4FD7-889B-40CA2891ABD1}" dt="2025-09-12T18:47:46.231" v="458" actId="20577"/>
          <ac:spMkLst>
            <pc:docMk/>
            <pc:sldMk cId="4216143715" sldId="2146846201"/>
            <ac:spMk id="9" creationId="{E8AD3524-C379-7BF7-7598-7006ABC29109}"/>
          </ac:spMkLst>
        </pc:spChg>
      </pc:sldChg>
      <pc:sldChg chg="delSp modSp mod">
        <pc:chgData name="Leah Montner Dixon" userId="d5b2ae9e-9213-4442-b7df-4db8cbe51e5d" providerId="ADAL" clId="{EE21156E-5DB1-4FD7-889B-40CA2891ABD1}" dt="2025-09-11T19:25:56.385" v="315"/>
        <pc:sldMkLst>
          <pc:docMk/>
          <pc:sldMk cId="579064997" sldId="2147474137"/>
        </pc:sldMkLst>
        <pc:spChg chg="mod">
          <ac:chgData name="Leah Montner Dixon" userId="d5b2ae9e-9213-4442-b7df-4db8cbe51e5d" providerId="ADAL" clId="{EE21156E-5DB1-4FD7-889B-40CA2891ABD1}" dt="2025-09-11T19:25:56.385" v="315"/>
          <ac:spMkLst>
            <pc:docMk/>
            <pc:sldMk cId="579064997" sldId="2147474137"/>
            <ac:spMk id="2" creationId="{2755AA9F-08FD-E9BF-7A19-53B310188014}"/>
          </ac:spMkLst>
        </pc:spChg>
        <pc:graphicFrameChg chg="mod">
          <ac:chgData name="Leah Montner Dixon" userId="d5b2ae9e-9213-4442-b7df-4db8cbe51e5d" providerId="ADAL" clId="{EE21156E-5DB1-4FD7-889B-40CA2891ABD1}" dt="2025-09-11T19:25:21.965" v="309" actId="208"/>
          <ac:graphicFrameMkLst>
            <pc:docMk/>
            <pc:sldMk cId="579064997" sldId="2147474137"/>
            <ac:graphicFrameMk id="6" creationId="{47F7A379-30F2-C11D-7A7E-203898DDC66E}"/>
          </ac:graphicFrameMkLst>
        </pc:graphicFrameChg>
      </pc:sldChg>
      <pc:sldChg chg="modSp mod">
        <pc:chgData name="Leah Montner Dixon" userId="d5b2ae9e-9213-4442-b7df-4db8cbe51e5d" providerId="ADAL" clId="{EE21156E-5DB1-4FD7-889B-40CA2891ABD1}" dt="2025-09-11T19:28:45.086" v="425" actId="20577"/>
        <pc:sldMkLst>
          <pc:docMk/>
          <pc:sldMk cId="576774955" sldId="2147474156"/>
        </pc:sldMkLst>
        <pc:spChg chg="mod">
          <ac:chgData name="Leah Montner Dixon" userId="d5b2ae9e-9213-4442-b7df-4db8cbe51e5d" providerId="ADAL" clId="{EE21156E-5DB1-4FD7-889B-40CA2891ABD1}" dt="2025-09-11T19:28:45.086" v="425" actId="20577"/>
          <ac:spMkLst>
            <pc:docMk/>
            <pc:sldMk cId="576774955" sldId="2147474156"/>
            <ac:spMk id="7" creationId="{107D8291-3BE8-36E8-0032-F1BE859BE3E8}"/>
          </ac:spMkLst>
        </pc:spChg>
      </pc:sldChg>
      <pc:sldChg chg="addSp delSp modSp mod ord">
        <pc:chgData name="Leah Montner Dixon" userId="d5b2ae9e-9213-4442-b7df-4db8cbe51e5d" providerId="ADAL" clId="{EE21156E-5DB1-4FD7-889B-40CA2891ABD1}" dt="2025-09-09T13:51:04.881" v="289"/>
        <pc:sldMkLst>
          <pc:docMk/>
          <pc:sldMk cId="3081442274" sldId="2147474157"/>
        </pc:sldMkLst>
        <pc:spChg chg="add mod">
          <ac:chgData name="Leah Montner Dixon" userId="d5b2ae9e-9213-4442-b7df-4db8cbe51e5d" providerId="ADAL" clId="{EE21156E-5DB1-4FD7-889B-40CA2891ABD1}" dt="2025-09-09T13:51:04.881" v="289"/>
          <ac:spMkLst>
            <pc:docMk/>
            <pc:sldMk cId="3081442274" sldId="2147474157"/>
            <ac:spMk id="4" creationId="{996DBD15-E338-6C46-810B-2A739A3F8154}"/>
          </ac:spMkLst>
        </pc:spChg>
      </pc:sldChg>
      <pc:sldChg chg="modSp mod">
        <pc:chgData name="Leah Montner Dixon" userId="d5b2ae9e-9213-4442-b7df-4db8cbe51e5d" providerId="ADAL" clId="{EE21156E-5DB1-4FD7-889B-40CA2891ABD1}" dt="2025-09-12T18:32:43.891" v="447" actId="113"/>
        <pc:sldMkLst>
          <pc:docMk/>
          <pc:sldMk cId="1609978631" sldId="2147474159"/>
        </pc:sldMkLst>
        <pc:spChg chg="mod">
          <ac:chgData name="Leah Montner Dixon" userId="d5b2ae9e-9213-4442-b7df-4db8cbe51e5d" providerId="ADAL" clId="{EE21156E-5DB1-4FD7-889B-40CA2891ABD1}" dt="2025-09-12T18:32:43.891" v="447" actId="113"/>
          <ac:spMkLst>
            <pc:docMk/>
            <pc:sldMk cId="1609978631" sldId="2147474159"/>
            <ac:spMk id="50" creationId="{4439ED61-9EBE-8095-0301-15D2CAC2BC41}"/>
          </ac:spMkLst>
        </pc:spChg>
      </pc:sldChg>
      <pc:sldChg chg="modSp mod">
        <pc:chgData name="Leah Montner Dixon" userId="d5b2ae9e-9213-4442-b7df-4db8cbe51e5d" providerId="ADAL" clId="{EE21156E-5DB1-4FD7-889B-40CA2891ABD1}" dt="2025-09-09T13:51:28.906" v="292" actId="20577"/>
        <pc:sldMkLst>
          <pc:docMk/>
          <pc:sldMk cId="797673641" sldId="2147474174"/>
        </pc:sldMkLst>
        <pc:spChg chg="mod">
          <ac:chgData name="Leah Montner Dixon" userId="d5b2ae9e-9213-4442-b7df-4db8cbe51e5d" providerId="ADAL" clId="{EE21156E-5DB1-4FD7-889B-40CA2891ABD1}" dt="2025-09-09T13:51:28.906" v="292" actId="20577"/>
          <ac:spMkLst>
            <pc:docMk/>
            <pc:sldMk cId="797673641" sldId="2147474174"/>
            <ac:spMk id="10" creationId="{0DC2AAC0-2F36-F4E0-575C-2837A7550B76}"/>
          </ac:spMkLst>
        </pc:spChg>
      </pc:sldChg>
    </pc:docChg>
  </pc:docChgLst>
  <pc:docChgLst>
    <pc:chgData name="Jason Wiese" userId="4bff8d5b-7de6-4655-b397-69b0afc81113" providerId="ADAL" clId="{E5EB9A2D-0AE6-40B1-9EAC-59D5F7259FD5}"/>
    <pc:docChg chg="undo redo custSel addSld delSld modSld sldOrd">
      <pc:chgData name="Jason Wiese" userId="4bff8d5b-7de6-4655-b397-69b0afc81113" providerId="ADAL" clId="{E5EB9A2D-0AE6-40B1-9EAC-59D5F7259FD5}" dt="2025-06-18T14:09:30.707" v="12546" actId="20577"/>
      <pc:docMkLst>
        <pc:docMk/>
      </pc:docMkLst>
      <pc:sldChg chg="del">
        <pc:chgData name="Jason Wiese" userId="4bff8d5b-7de6-4655-b397-69b0afc81113" providerId="ADAL" clId="{E5EB9A2D-0AE6-40B1-9EAC-59D5F7259FD5}" dt="2025-06-18T01:39:10.100" v="742" actId="47"/>
        <pc:sldMkLst>
          <pc:docMk/>
          <pc:sldMk cId="3879316252" sldId="288"/>
        </pc:sldMkLst>
      </pc:sldChg>
      <pc:sldChg chg="addSp delSp modSp mod">
        <pc:chgData name="Jason Wiese" userId="4bff8d5b-7de6-4655-b397-69b0afc81113" providerId="ADAL" clId="{E5EB9A2D-0AE6-40B1-9EAC-59D5F7259FD5}" dt="2025-06-18T05:52:40.040" v="11087" actId="207"/>
        <pc:sldMkLst>
          <pc:docMk/>
          <pc:sldMk cId="4212683403" sldId="2144327877"/>
        </pc:sldMkLst>
      </pc:sldChg>
      <pc:sldChg chg="modSp mod">
        <pc:chgData name="Jason Wiese" userId="4bff8d5b-7de6-4655-b397-69b0afc81113" providerId="ADAL" clId="{E5EB9A2D-0AE6-40B1-9EAC-59D5F7259FD5}" dt="2025-06-18T05:54:31.320" v="11188" actId="20577"/>
        <pc:sldMkLst>
          <pc:docMk/>
          <pc:sldMk cId="790422164" sldId="2146845996"/>
        </pc:sldMkLst>
      </pc:sldChg>
      <pc:sldChg chg="modSp mod">
        <pc:chgData name="Jason Wiese" userId="4bff8d5b-7de6-4655-b397-69b0afc81113" providerId="ADAL" clId="{E5EB9A2D-0AE6-40B1-9EAC-59D5F7259FD5}" dt="2025-06-18T06:34:41.936" v="12539" actId="20577"/>
        <pc:sldMkLst>
          <pc:docMk/>
          <pc:sldMk cId="4216143715" sldId="2146846201"/>
        </pc:sldMkLst>
      </pc:sldChg>
      <pc:sldChg chg="modSp mod">
        <pc:chgData name="Jason Wiese" userId="4bff8d5b-7de6-4655-b397-69b0afc81113" providerId="ADAL" clId="{E5EB9A2D-0AE6-40B1-9EAC-59D5F7259FD5}" dt="2025-06-18T05:59:18.377" v="11384" actId="1035"/>
        <pc:sldMkLst>
          <pc:docMk/>
          <pc:sldMk cId="3486589235" sldId="2146846428"/>
        </pc:sldMkLst>
      </pc:sldChg>
      <pc:sldChg chg="addSp delSp modSp mod">
        <pc:chgData name="Jason Wiese" userId="4bff8d5b-7de6-4655-b397-69b0afc81113" providerId="ADAL" clId="{E5EB9A2D-0AE6-40B1-9EAC-59D5F7259FD5}" dt="2025-06-18T04:33:48.484" v="6950" actId="14100"/>
        <pc:sldMkLst>
          <pc:docMk/>
          <pc:sldMk cId="2111310289" sldId="2146846429"/>
        </pc:sldMkLst>
      </pc:sldChg>
      <pc:sldChg chg="del">
        <pc:chgData name="Jason Wiese" userId="4bff8d5b-7de6-4655-b397-69b0afc81113" providerId="ADAL" clId="{E5EB9A2D-0AE6-40B1-9EAC-59D5F7259FD5}" dt="2025-06-18T01:38:13.111" v="738" actId="47"/>
        <pc:sldMkLst>
          <pc:docMk/>
          <pc:sldMk cId="627177634" sldId="2146846448"/>
        </pc:sldMkLst>
      </pc:sldChg>
      <pc:sldChg chg="del">
        <pc:chgData name="Jason Wiese" userId="4bff8d5b-7de6-4655-b397-69b0afc81113" providerId="ADAL" clId="{E5EB9A2D-0AE6-40B1-9EAC-59D5F7259FD5}" dt="2025-06-18T05:12:01.297" v="8636" actId="47"/>
        <pc:sldMkLst>
          <pc:docMk/>
          <pc:sldMk cId="240610139" sldId="2147376349"/>
        </pc:sldMkLst>
      </pc:sldChg>
      <pc:sldChg chg="del">
        <pc:chgData name="Jason Wiese" userId="4bff8d5b-7de6-4655-b397-69b0afc81113" providerId="ADAL" clId="{E5EB9A2D-0AE6-40B1-9EAC-59D5F7259FD5}" dt="2025-06-18T04:00:09.092" v="5255" actId="47"/>
        <pc:sldMkLst>
          <pc:docMk/>
          <pc:sldMk cId="2979012760" sldId="2147376412"/>
        </pc:sldMkLst>
      </pc:sldChg>
      <pc:sldChg chg="modSp mod ord">
        <pc:chgData name="Jason Wiese" userId="4bff8d5b-7de6-4655-b397-69b0afc81113" providerId="ADAL" clId="{E5EB9A2D-0AE6-40B1-9EAC-59D5F7259FD5}" dt="2025-06-18T04:38:44.755" v="7021" actId="20577"/>
        <pc:sldMkLst>
          <pc:docMk/>
          <pc:sldMk cId="3554754145" sldId="2147376413"/>
        </pc:sldMkLst>
      </pc:sldChg>
      <pc:sldChg chg="addSp delSp modSp mod">
        <pc:chgData name="Jason Wiese" userId="4bff8d5b-7de6-4655-b397-69b0afc81113" providerId="ADAL" clId="{E5EB9A2D-0AE6-40B1-9EAC-59D5F7259FD5}" dt="2025-06-18T04:29:58.971" v="6939" actId="478"/>
        <pc:sldMkLst>
          <pc:docMk/>
          <pc:sldMk cId="2432307076" sldId="2147376432"/>
        </pc:sldMkLst>
      </pc:sldChg>
      <pc:sldChg chg="modSp mod">
        <pc:chgData name="Jason Wiese" userId="4bff8d5b-7de6-4655-b397-69b0afc81113" providerId="ADAL" clId="{E5EB9A2D-0AE6-40B1-9EAC-59D5F7259FD5}" dt="2025-06-18T05:37:46.190" v="10625" actId="6549"/>
        <pc:sldMkLst>
          <pc:docMk/>
          <pc:sldMk cId="579064997" sldId="2147474137"/>
        </pc:sldMkLst>
      </pc:sldChg>
      <pc:sldChg chg="modSp mod">
        <pc:chgData name="Jason Wiese" userId="4bff8d5b-7de6-4655-b397-69b0afc81113" providerId="ADAL" clId="{E5EB9A2D-0AE6-40B1-9EAC-59D5F7259FD5}" dt="2025-06-18T04:38:23.690" v="7018" actId="20577"/>
        <pc:sldMkLst>
          <pc:docMk/>
          <pc:sldMk cId="59354617" sldId="2147474139"/>
        </pc:sldMkLst>
      </pc:sldChg>
      <pc:sldChg chg="addSp modSp mod">
        <pc:chgData name="Jason Wiese" userId="4bff8d5b-7de6-4655-b397-69b0afc81113" providerId="ADAL" clId="{E5EB9A2D-0AE6-40B1-9EAC-59D5F7259FD5}" dt="2025-06-18T04:38:40.090" v="7020" actId="20577"/>
        <pc:sldMkLst>
          <pc:docMk/>
          <pc:sldMk cId="1761907666" sldId="2147474140"/>
        </pc:sldMkLst>
      </pc:sldChg>
      <pc:sldChg chg="addSp delSp modSp mod">
        <pc:chgData name="Jason Wiese" userId="4bff8d5b-7de6-4655-b397-69b0afc81113" providerId="ADAL" clId="{E5EB9A2D-0AE6-40B1-9EAC-59D5F7259FD5}" dt="2025-06-18T04:41:38.623" v="7047" actId="14100"/>
        <pc:sldMkLst>
          <pc:docMk/>
          <pc:sldMk cId="103286205" sldId="2147474141"/>
        </pc:sldMkLst>
      </pc:sldChg>
      <pc:sldChg chg="del">
        <pc:chgData name="Jason Wiese" userId="4bff8d5b-7de6-4655-b397-69b0afc81113" providerId="ADAL" clId="{E5EB9A2D-0AE6-40B1-9EAC-59D5F7259FD5}" dt="2025-06-18T04:44:03.489" v="7319" actId="47"/>
        <pc:sldMkLst>
          <pc:docMk/>
          <pc:sldMk cId="4204716719" sldId="2147474142"/>
        </pc:sldMkLst>
      </pc:sldChg>
      <pc:sldChg chg="modSp mod">
        <pc:chgData name="Jason Wiese" userId="4bff8d5b-7de6-4655-b397-69b0afc81113" providerId="ADAL" clId="{E5EB9A2D-0AE6-40B1-9EAC-59D5F7259FD5}" dt="2025-06-18T04:53:41.485" v="7925" actId="207"/>
        <pc:sldMkLst>
          <pc:docMk/>
          <pc:sldMk cId="3320792340" sldId="2147474143"/>
        </pc:sldMkLst>
      </pc:sldChg>
      <pc:sldChg chg="modSp mod">
        <pc:chgData name="Jason Wiese" userId="4bff8d5b-7de6-4655-b397-69b0afc81113" providerId="ADAL" clId="{E5EB9A2D-0AE6-40B1-9EAC-59D5F7259FD5}" dt="2025-06-18T05:00:53.635" v="8333" actId="20577"/>
        <pc:sldMkLst>
          <pc:docMk/>
          <pc:sldMk cId="2860252977" sldId="2147474144"/>
        </pc:sldMkLst>
      </pc:sldChg>
      <pc:sldChg chg="add del">
        <pc:chgData name="Jason Wiese" userId="4bff8d5b-7de6-4655-b397-69b0afc81113" providerId="ADAL" clId="{E5EB9A2D-0AE6-40B1-9EAC-59D5F7259FD5}" dt="2025-06-18T04:01:43.670" v="5258"/>
        <pc:sldMkLst>
          <pc:docMk/>
          <pc:sldMk cId="363400579" sldId="2147474146"/>
        </pc:sldMkLst>
      </pc:sldChg>
      <pc:sldChg chg="addSp delSp modSp del mod">
        <pc:chgData name="Jason Wiese" userId="4bff8d5b-7de6-4655-b397-69b0afc81113" providerId="ADAL" clId="{E5EB9A2D-0AE6-40B1-9EAC-59D5F7259FD5}" dt="2025-06-18T03:57:23.801" v="5251" actId="47"/>
        <pc:sldMkLst>
          <pc:docMk/>
          <pc:sldMk cId="1575428618" sldId="2147474146"/>
        </pc:sldMkLst>
      </pc:sldChg>
      <pc:sldChg chg="addSp delSp modSp del mod">
        <pc:chgData name="Jason Wiese" userId="4bff8d5b-7de6-4655-b397-69b0afc81113" providerId="ADAL" clId="{E5EB9A2D-0AE6-40B1-9EAC-59D5F7259FD5}" dt="2025-06-18T04:06:41.551" v="5674" actId="47"/>
        <pc:sldMkLst>
          <pc:docMk/>
          <pc:sldMk cId="2248217326" sldId="2147474147"/>
        </pc:sldMkLst>
      </pc:sldChg>
      <pc:sldChg chg="addSp delSp modSp mod">
        <pc:chgData name="Jason Wiese" userId="4bff8d5b-7de6-4655-b397-69b0afc81113" providerId="ADAL" clId="{E5EB9A2D-0AE6-40B1-9EAC-59D5F7259FD5}" dt="2025-06-18T06:36:01.982" v="12545" actId="20577"/>
        <pc:sldMkLst>
          <pc:docMk/>
          <pc:sldMk cId="1746233332" sldId="2147474148"/>
        </pc:sldMkLst>
      </pc:sldChg>
      <pc:sldChg chg="addSp delSp modSp mod">
        <pc:chgData name="Jason Wiese" userId="4bff8d5b-7de6-4655-b397-69b0afc81113" providerId="ADAL" clId="{E5EB9A2D-0AE6-40B1-9EAC-59D5F7259FD5}" dt="2025-06-18T05:26:12.581" v="9675" actId="20577"/>
        <pc:sldMkLst>
          <pc:docMk/>
          <pc:sldMk cId="3152876436" sldId="2147474149"/>
        </pc:sldMkLst>
      </pc:sldChg>
      <pc:sldChg chg="modSp del mod">
        <pc:chgData name="Jason Wiese" userId="4bff8d5b-7de6-4655-b397-69b0afc81113" providerId="ADAL" clId="{E5EB9A2D-0AE6-40B1-9EAC-59D5F7259FD5}" dt="2025-06-18T02:02:37.022" v="2574" actId="47"/>
        <pc:sldMkLst>
          <pc:docMk/>
          <pc:sldMk cId="3080882289" sldId="2147474151"/>
        </pc:sldMkLst>
      </pc:sldChg>
      <pc:sldChg chg="del">
        <pc:chgData name="Jason Wiese" userId="4bff8d5b-7de6-4655-b397-69b0afc81113" providerId="ADAL" clId="{E5EB9A2D-0AE6-40B1-9EAC-59D5F7259FD5}" dt="2025-06-18T03:18:39.109" v="3654" actId="47"/>
        <pc:sldMkLst>
          <pc:docMk/>
          <pc:sldMk cId="4270735130" sldId="2147474153"/>
        </pc:sldMkLst>
      </pc:sldChg>
      <pc:sldChg chg="addSp delSp modSp mod">
        <pc:chgData name="Jason Wiese" userId="4bff8d5b-7de6-4655-b397-69b0afc81113" providerId="ADAL" clId="{E5EB9A2D-0AE6-40B1-9EAC-59D5F7259FD5}" dt="2025-06-18T06:01:26.386" v="11422" actId="20577"/>
        <pc:sldMkLst>
          <pc:docMk/>
          <pc:sldMk cId="254000954" sldId="2147474155"/>
        </pc:sldMkLst>
      </pc:sldChg>
      <pc:sldChg chg="addSp delSp modSp mod setBg">
        <pc:chgData name="Jason Wiese" userId="4bff8d5b-7de6-4655-b397-69b0afc81113" providerId="ADAL" clId="{E5EB9A2D-0AE6-40B1-9EAC-59D5F7259FD5}" dt="2025-06-18T06:03:00.639" v="11452" actId="14100"/>
        <pc:sldMkLst>
          <pc:docMk/>
          <pc:sldMk cId="953178879" sldId="2147474156"/>
        </pc:sldMkLst>
      </pc:sldChg>
      <pc:sldChg chg="addSp delSp modSp mod">
        <pc:chgData name="Jason Wiese" userId="4bff8d5b-7de6-4655-b397-69b0afc81113" providerId="ADAL" clId="{E5EB9A2D-0AE6-40B1-9EAC-59D5F7259FD5}" dt="2025-06-18T04:12:43.596" v="6006" actId="20577"/>
        <pc:sldMkLst>
          <pc:docMk/>
          <pc:sldMk cId="154063386" sldId="2147474157"/>
        </pc:sldMkLst>
      </pc:sldChg>
      <pc:sldChg chg="modSp del mod">
        <pc:chgData name="Jason Wiese" userId="4bff8d5b-7de6-4655-b397-69b0afc81113" providerId="ADAL" clId="{E5EB9A2D-0AE6-40B1-9EAC-59D5F7259FD5}" dt="2025-06-18T05:12:01.721" v="8637" actId="47"/>
        <pc:sldMkLst>
          <pc:docMk/>
          <pc:sldMk cId="1065818614" sldId="2147474159"/>
        </pc:sldMkLst>
      </pc:sldChg>
      <pc:sldChg chg="addSp delSp modSp del mod">
        <pc:chgData name="Jason Wiese" userId="4bff8d5b-7de6-4655-b397-69b0afc81113" providerId="ADAL" clId="{E5EB9A2D-0AE6-40B1-9EAC-59D5F7259FD5}" dt="2025-06-18T01:52:36.619" v="1504" actId="47"/>
        <pc:sldMkLst>
          <pc:docMk/>
          <pc:sldMk cId="1499333792" sldId="2147474163"/>
        </pc:sldMkLst>
      </pc:sldChg>
      <pc:sldChg chg="addSp modSp mod">
        <pc:chgData name="Jason Wiese" userId="4bff8d5b-7de6-4655-b397-69b0afc81113" providerId="ADAL" clId="{E5EB9A2D-0AE6-40B1-9EAC-59D5F7259FD5}" dt="2025-06-18T04:50:03.610" v="7540" actId="20577"/>
        <pc:sldMkLst>
          <pc:docMk/>
          <pc:sldMk cId="3190287469" sldId="2147474165"/>
        </pc:sldMkLst>
      </pc:sldChg>
      <pc:sldChg chg="addSp delSp modSp mod">
        <pc:chgData name="Jason Wiese" userId="4bff8d5b-7de6-4655-b397-69b0afc81113" providerId="ADAL" clId="{E5EB9A2D-0AE6-40B1-9EAC-59D5F7259FD5}" dt="2025-06-18T04:39:24.717" v="7026" actId="14100"/>
        <pc:sldMkLst>
          <pc:docMk/>
          <pc:sldMk cId="1287910391" sldId="2147474171"/>
        </pc:sldMkLst>
      </pc:sldChg>
      <pc:sldChg chg="addSp delSp modSp mod">
        <pc:chgData name="Jason Wiese" userId="4bff8d5b-7de6-4655-b397-69b0afc81113" providerId="ADAL" clId="{E5EB9A2D-0AE6-40B1-9EAC-59D5F7259FD5}" dt="2025-06-18T04:14:13.511" v="6317" actId="207"/>
        <pc:sldMkLst>
          <pc:docMk/>
          <pc:sldMk cId="2546583328" sldId="2147474173"/>
        </pc:sldMkLst>
      </pc:sldChg>
      <pc:sldChg chg="del">
        <pc:chgData name="Jason Wiese" userId="4bff8d5b-7de6-4655-b397-69b0afc81113" providerId="ADAL" clId="{E5EB9A2D-0AE6-40B1-9EAC-59D5F7259FD5}" dt="2025-06-18T04:00:10.720" v="5256" actId="47"/>
        <pc:sldMkLst>
          <pc:docMk/>
          <pc:sldMk cId="1701874571" sldId="2147474178"/>
        </pc:sldMkLst>
      </pc:sldChg>
      <pc:sldChg chg="del">
        <pc:chgData name="Jason Wiese" userId="4bff8d5b-7de6-4655-b397-69b0afc81113" providerId="ADAL" clId="{E5EB9A2D-0AE6-40B1-9EAC-59D5F7259FD5}" dt="2025-06-18T03:59:58.023" v="5254" actId="47"/>
        <pc:sldMkLst>
          <pc:docMk/>
          <pc:sldMk cId="3189098641" sldId="2147474179"/>
        </pc:sldMkLst>
      </pc:sldChg>
      <pc:sldChg chg="modSp del mod">
        <pc:chgData name="Jason Wiese" userId="4bff8d5b-7de6-4655-b397-69b0afc81113" providerId="ADAL" clId="{E5EB9A2D-0AE6-40B1-9EAC-59D5F7259FD5}" dt="2025-06-18T06:08:06.906" v="11471" actId="47"/>
        <pc:sldMkLst>
          <pc:docMk/>
          <pc:sldMk cId="1672588901" sldId="2147474180"/>
        </pc:sldMkLst>
      </pc:sldChg>
      <pc:sldChg chg="modSp add del mod ord">
        <pc:chgData name="Jason Wiese" userId="4bff8d5b-7de6-4655-b397-69b0afc81113" providerId="ADAL" clId="{E5EB9A2D-0AE6-40B1-9EAC-59D5F7259FD5}" dt="2025-06-18T05:37:14.504" v="10621" actId="2696"/>
        <pc:sldMkLst>
          <pc:docMk/>
          <pc:sldMk cId="1081120608" sldId="2147474181"/>
        </pc:sldMkLst>
      </pc:sldChg>
      <pc:sldChg chg="modSp add del mod">
        <pc:chgData name="Jason Wiese" userId="4bff8d5b-7de6-4655-b397-69b0afc81113" providerId="ADAL" clId="{E5EB9A2D-0AE6-40B1-9EAC-59D5F7259FD5}" dt="2025-06-18T05:59:29.894" v="11385" actId="47"/>
        <pc:sldMkLst>
          <pc:docMk/>
          <pc:sldMk cId="2444029104" sldId="2147474181"/>
        </pc:sldMkLst>
      </pc:sldChg>
      <pc:sldChg chg="modSp add del mod ord">
        <pc:chgData name="Jason Wiese" userId="4bff8d5b-7de6-4655-b397-69b0afc81113" providerId="ADAL" clId="{E5EB9A2D-0AE6-40B1-9EAC-59D5F7259FD5}" dt="2025-06-18T05:18:38.243" v="9039" actId="2696"/>
        <pc:sldMkLst>
          <pc:docMk/>
          <pc:sldMk cId="2612772566" sldId="2147474181"/>
        </pc:sldMkLst>
      </pc:sldChg>
      <pc:sldChg chg="modSp add mod">
        <pc:chgData name="Jason Wiese" userId="4bff8d5b-7de6-4655-b397-69b0afc81113" providerId="ADAL" clId="{E5EB9A2D-0AE6-40B1-9EAC-59D5F7259FD5}" dt="2025-06-18T06:00:24.760" v="11397" actId="14100"/>
        <pc:sldMkLst>
          <pc:docMk/>
          <pc:sldMk cId="1924865520" sldId="2147474182"/>
        </pc:sldMkLst>
      </pc:sldChg>
      <pc:sldChg chg="delSp modSp add mod">
        <pc:chgData name="Jason Wiese" userId="4bff8d5b-7de6-4655-b397-69b0afc81113" providerId="ADAL" clId="{E5EB9A2D-0AE6-40B1-9EAC-59D5F7259FD5}" dt="2025-06-18T04:02:15.542" v="5265" actId="1076"/>
        <pc:sldMkLst>
          <pc:docMk/>
          <pc:sldMk cId="697371916" sldId="2147474183"/>
        </pc:sldMkLst>
      </pc:sldChg>
      <pc:sldChg chg="modSp add mod">
        <pc:chgData name="Jason Wiese" userId="4bff8d5b-7de6-4655-b397-69b0afc81113" providerId="ADAL" clId="{E5EB9A2D-0AE6-40B1-9EAC-59D5F7259FD5}" dt="2025-06-18T05:37:10.838" v="10620" actId="20577"/>
        <pc:sldMkLst>
          <pc:docMk/>
          <pc:sldMk cId="4000835125" sldId="2147474184"/>
        </pc:sldMkLst>
      </pc:sldChg>
      <pc:sldChg chg="modSp add del mod">
        <pc:chgData name="Jason Wiese" userId="4bff8d5b-7de6-4655-b397-69b0afc81113" providerId="ADAL" clId="{E5EB9A2D-0AE6-40B1-9EAC-59D5F7259FD5}" dt="2025-06-18T03:18:38.459" v="3653" actId="47"/>
        <pc:sldMkLst>
          <pc:docMk/>
          <pc:sldMk cId="155976219" sldId="2147474185"/>
        </pc:sldMkLst>
      </pc:sldChg>
      <pc:sldChg chg="addSp delSp modSp add mod">
        <pc:chgData name="Jason Wiese" userId="4bff8d5b-7de6-4655-b397-69b0afc81113" providerId="ADAL" clId="{E5EB9A2D-0AE6-40B1-9EAC-59D5F7259FD5}" dt="2025-06-18T04:38:49.834" v="7022" actId="20577"/>
        <pc:sldMkLst>
          <pc:docMk/>
          <pc:sldMk cId="4007106721" sldId="2147474186"/>
        </pc:sldMkLst>
      </pc:sldChg>
      <pc:sldChg chg="addSp delSp modSp add mod">
        <pc:chgData name="Jason Wiese" userId="4bff8d5b-7de6-4655-b397-69b0afc81113" providerId="ADAL" clId="{E5EB9A2D-0AE6-40B1-9EAC-59D5F7259FD5}" dt="2025-06-18T04:50:00.427" v="7538" actId="20577"/>
        <pc:sldMkLst>
          <pc:docMk/>
          <pc:sldMk cId="1429716802" sldId="2147474187"/>
        </pc:sldMkLst>
      </pc:sldChg>
      <pc:sldChg chg="modSp add mod">
        <pc:chgData name="Jason Wiese" userId="4bff8d5b-7de6-4655-b397-69b0afc81113" providerId="ADAL" clId="{E5EB9A2D-0AE6-40B1-9EAC-59D5F7259FD5}" dt="2025-06-18T04:11:04.900" v="5951" actId="14100"/>
        <pc:sldMkLst>
          <pc:docMk/>
          <pc:sldMk cId="1394156950" sldId="2147474188"/>
        </pc:sldMkLst>
      </pc:sldChg>
      <pc:sldChg chg="addSp delSp modSp add mod">
        <pc:chgData name="Jason Wiese" userId="4bff8d5b-7de6-4655-b397-69b0afc81113" providerId="ADAL" clId="{E5EB9A2D-0AE6-40B1-9EAC-59D5F7259FD5}" dt="2025-06-18T14:09:30.707" v="12546" actId="20577"/>
        <pc:sldMkLst>
          <pc:docMk/>
          <pc:sldMk cId="639986492" sldId="2147474189"/>
        </pc:sldMkLst>
      </pc:sldChg>
      <pc:sldChg chg="modSp add del mod">
        <pc:chgData name="Jason Wiese" userId="4bff8d5b-7de6-4655-b397-69b0afc81113" providerId="ADAL" clId="{E5EB9A2D-0AE6-40B1-9EAC-59D5F7259FD5}" dt="2025-06-18T06:22:26.634" v="11480" actId="47"/>
        <pc:sldMkLst>
          <pc:docMk/>
          <pc:sldMk cId="789517152" sldId="2147474190"/>
        </pc:sldMkLst>
      </pc:sldChg>
      <pc:sldChg chg="modSp add mod">
        <pc:chgData name="Jason Wiese" userId="4bff8d5b-7de6-4655-b397-69b0afc81113" providerId="ADAL" clId="{E5EB9A2D-0AE6-40B1-9EAC-59D5F7259FD5}" dt="2025-06-18T06:22:16.083" v="11478" actId="1035"/>
        <pc:sldMkLst>
          <pc:docMk/>
          <pc:sldMk cId="2491672103" sldId="2147474191"/>
        </pc:sldMkLst>
      </pc:sldChg>
      <pc:sldChg chg="add">
        <pc:chgData name="Jason Wiese" userId="4bff8d5b-7de6-4655-b397-69b0afc81113" providerId="ADAL" clId="{E5EB9A2D-0AE6-40B1-9EAC-59D5F7259FD5}" dt="2025-06-18T06:22:23.982" v="11479"/>
        <pc:sldMkLst>
          <pc:docMk/>
          <pc:sldMk cId="2751031936" sldId="2147474192"/>
        </pc:sldMkLst>
      </pc:sldChg>
    </pc:docChg>
  </pc:docChgLst>
  <pc:docChgLst>
    <pc:chgData name="Karolina Guillen" userId="c1c08796-a0be-47c6-af52-5d31fd96ec50" providerId="ADAL" clId="{F2A8C565-C5AE-4FBA-ADE0-5ECD21E0FA45}"/>
    <pc:docChg chg="undo redo custSel addSld delSld modSld sldOrd delMainMaster">
      <pc:chgData name="Karolina Guillen" userId="c1c08796-a0be-47c6-af52-5d31fd96ec50" providerId="ADAL" clId="{F2A8C565-C5AE-4FBA-ADE0-5ECD21E0FA45}" dt="2025-09-08T20:52:46.292" v="4980" actId="20577"/>
      <pc:docMkLst>
        <pc:docMk/>
      </pc:docMkLst>
      <pc:sldChg chg="modSp mod">
        <pc:chgData name="Karolina Guillen" userId="c1c08796-a0be-47c6-af52-5d31fd96ec50" providerId="ADAL" clId="{F2A8C565-C5AE-4FBA-ADE0-5ECD21E0FA45}" dt="2025-08-27T15:41:41.155" v="14" actId="20577"/>
        <pc:sldMkLst>
          <pc:docMk/>
          <pc:sldMk cId="4212683403" sldId="2144327877"/>
        </pc:sldMkLst>
      </pc:sldChg>
      <pc:sldChg chg="addSp modSp add del mod">
        <pc:chgData name="Karolina Guillen" userId="c1c08796-a0be-47c6-af52-5d31fd96ec50" providerId="ADAL" clId="{F2A8C565-C5AE-4FBA-ADE0-5ECD21E0FA45}" dt="2025-08-27T16:02:44.469" v="308" actId="47"/>
        <pc:sldMkLst>
          <pc:docMk/>
          <pc:sldMk cId="3708019452" sldId="2144327938"/>
        </pc:sldMkLst>
      </pc:sldChg>
      <pc:sldChg chg="addSp delSp modSp mod">
        <pc:chgData name="Karolina Guillen" userId="c1c08796-a0be-47c6-af52-5d31fd96ec50" providerId="ADAL" clId="{F2A8C565-C5AE-4FBA-ADE0-5ECD21E0FA45}" dt="2025-09-05T17:36:39.748" v="1760" actId="167"/>
        <pc:sldMkLst>
          <pc:docMk/>
          <pc:sldMk cId="790422164" sldId="2146845996"/>
        </pc:sldMkLst>
        <pc:spChg chg="mod">
          <ac:chgData name="Karolina Guillen" userId="c1c08796-a0be-47c6-af52-5d31fd96ec50" providerId="ADAL" clId="{F2A8C565-C5AE-4FBA-ADE0-5ECD21E0FA45}" dt="2025-08-27T16:00:34.734" v="296"/>
          <ac:spMkLst>
            <pc:docMk/>
            <pc:sldMk cId="790422164" sldId="2146845996"/>
            <ac:spMk id="10" creationId="{0C38B446-4C07-42BF-B42F-5E8AEE13A36B}"/>
          </ac:spMkLst>
        </pc:spChg>
        <pc:picChg chg="add mod ord modCrop">
          <ac:chgData name="Karolina Guillen" userId="c1c08796-a0be-47c6-af52-5d31fd96ec50" providerId="ADAL" clId="{F2A8C565-C5AE-4FBA-ADE0-5ECD21E0FA45}" dt="2025-09-05T17:36:39.748" v="1760" actId="167"/>
          <ac:picMkLst>
            <pc:docMk/>
            <pc:sldMk cId="790422164" sldId="2146845996"/>
            <ac:picMk id="5" creationId="{FF885681-5E2C-AA22-D5AF-C6F8BFF2B706}"/>
          </ac:picMkLst>
        </pc:picChg>
      </pc:sldChg>
      <pc:sldChg chg="modSp mod">
        <pc:chgData name="Karolina Guillen" userId="c1c08796-a0be-47c6-af52-5d31fd96ec50" providerId="ADAL" clId="{F2A8C565-C5AE-4FBA-ADE0-5ECD21E0FA45}" dt="2025-09-05T19:48:58.083" v="2621" actId="14100"/>
        <pc:sldMkLst>
          <pc:docMk/>
          <pc:sldMk cId="4216143715" sldId="2146846201"/>
        </pc:sldMkLst>
        <pc:spChg chg="mod">
          <ac:chgData name="Karolina Guillen" userId="c1c08796-a0be-47c6-af52-5d31fd96ec50" providerId="ADAL" clId="{F2A8C565-C5AE-4FBA-ADE0-5ECD21E0FA45}" dt="2025-09-05T19:48:58.083" v="2621" actId="14100"/>
          <ac:spMkLst>
            <pc:docMk/>
            <pc:sldMk cId="4216143715" sldId="2146846201"/>
            <ac:spMk id="9" creationId="{E8AD3524-C379-7BF7-7598-7006ABC29109}"/>
          </ac:spMkLst>
        </pc:spChg>
      </pc:sldChg>
      <pc:sldChg chg="addSp delSp modSp mod">
        <pc:chgData name="Karolina Guillen" userId="c1c08796-a0be-47c6-af52-5d31fd96ec50" providerId="ADAL" clId="{F2A8C565-C5AE-4FBA-ADE0-5ECD21E0FA45}" dt="2025-09-05T19:57:38.293" v="2811" actId="1035"/>
        <pc:sldMkLst>
          <pc:docMk/>
          <pc:sldMk cId="3486589235" sldId="2146846428"/>
        </pc:sldMkLst>
        <pc:spChg chg="mod">
          <ac:chgData name="Karolina Guillen" userId="c1c08796-a0be-47c6-af52-5d31fd96ec50" providerId="ADAL" clId="{F2A8C565-C5AE-4FBA-ADE0-5ECD21E0FA45}" dt="2025-09-05T19:57:38.293" v="2811" actId="1035"/>
          <ac:spMkLst>
            <pc:docMk/>
            <pc:sldMk cId="3486589235" sldId="2146846428"/>
            <ac:spMk id="3" creationId="{8F2E1B6A-1ACA-0EBB-5B07-C77035A8F96C}"/>
          </ac:spMkLst>
        </pc:spChg>
        <pc:spChg chg="mod">
          <ac:chgData name="Karolina Guillen" userId="c1c08796-a0be-47c6-af52-5d31fd96ec50" providerId="ADAL" clId="{F2A8C565-C5AE-4FBA-ADE0-5ECD21E0FA45}" dt="2025-09-05T19:56:42.984" v="2691" actId="20577"/>
          <ac:spMkLst>
            <pc:docMk/>
            <pc:sldMk cId="3486589235" sldId="2146846428"/>
            <ac:spMk id="4" creationId="{6D68C66C-9FC2-54A5-E7C9-DD041247DFD6}"/>
          </ac:spMkLst>
        </pc:spChg>
        <pc:picChg chg="add mod ord modCrop">
          <ac:chgData name="Karolina Guillen" userId="c1c08796-a0be-47c6-af52-5d31fd96ec50" providerId="ADAL" clId="{F2A8C565-C5AE-4FBA-ADE0-5ECD21E0FA45}" dt="2025-09-05T17:35:21.237" v="1749" actId="167"/>
          <ac:picMkLst>
            <pc:docMk/>
            <pc:sldMk cId="3486589235" sldId="2146846428"/>
            <ac:picMk id="7" creationId="{83D99A37-C634-193F-5CBE-5BBDFC9DD4E4}"/>
          </ac:picMkLst>
        </pc:picChg>
      </pc:sldChg>
      <pc:sldChg chg="addSp delSp modSp mod setBg delAnim">
        <pc:chgData name="Karolina Guillen" userId="c1c08796-a0be-47c6-af52-5d31fd96ec50" providerId="ADAL" clId="{F2A8C565-C5AE-4FBA-ADE0-5ECD21E0FA45}" dt="2025-09-08T18:08:58.857" v="2860" actId="207"/>
        <pc:sldMkLst>
          <pc:docMk/>
          <pc:sldMk cId="2111310289" sldId="2146846429"/>
        </pc:sldMkLst>
        <pc:spChg chg="add mod">
          <ac:chgData name="Karolina Guillen" userId="c1c08796-a0be-47c6-af52-5d31fd96ec50" providerId="ADAL" clId="{F2A8C565-C5AE-4FBA-ADE0-5ECD21E0FA45}" dt="2025-09-08T18:08:58.857" v="2860" actId="207"/>
          <ac:spMkLst>
            <pc:docMk/>
            <pc:sldMk cId="2111310289" sldId="2146846429"/>
            <ac:spMk id="6" creationId="{4FD7BB0E-0BC6-6CB2-DD0D-EB4101E60924}"/>
          </ac:spMkLst>
        </pc:spChg>
        <pc:spChg chg="add mod">
          <ac:chgData name="Karolina Guillen" userId="c1c08796-a0be-47c6-af52-5d31fd96ec50" providerId="ADAL" clId="{F2A8C565-C5AE-4FBA-ADE0-5ECD21E0FA45}" dt="2025-09-08T18:08:27.684" v="2859"/>
          <ac:spMkLst>
            <pc:docMk/>
            <pc:sldMk cId="2111310289" sldId="2146846429"/>
            <ac:spMk id="8" creationId="{FEC410DA-133D-99B1-13B6-270C7E6DB100}"/>
          </ac:spMkLst>
        </pc:spChg>
        <pc:spChg chg="mod">
          <ac:chgData name="Karolina Guillen" userId="c1c08796-a0be-47c6-af52-5d31fd96ec50" providerId="ADAL" clId="{F2A8C565-C5AE-4FBA-ADE0-5ECD21E0FA45}" dt="2025-09-08T14:00:51.727" v="2856"/>
          <ac:spMkLst>
            <pc:docMk/>
            <pc:sldMk cId="2111310289" sldId="2146846429"/>
            <ac:spMk id="10" creationId="{E5EC17F9-2A5F-37FF-B919-CB4B232E12D4}"/>
          </ac:spMkLst>
        </pc:spChg>
        <pc:spChg chg="mod">
          <ac:chgData name="Karolina Guillen" userId="c1c08796-a0be-47c6-af52-5d31fd96ec50" providerId="ADAL" clId="{F2A8C565-C5AE-4FBA-ADE0-5ECD21E0FA45}" dt="2025-09-08T14:00:51.727" v="2856"/>
          <ac:spMkLst>
            <pc:docMk/>
            <pc:sldMk cId="2111310289" sldId="2146846429"/>
            <ac:spMk id="12" creationId="{9D259986-6C98-FBAC-F0EF-8F16E1CD1189}"/>
          </ac:spMkLst>
        </pc:spChg>
        <pc:spChg chg="mod">
          <ac:chgData name="Karolina Guillen" userId="c1c08796-a0be-47c6-af52-5d31fd96ec50" providerId="ADAL" clId="{F2A8C565-C5AE-4FBA-ADE0-5ECD21E0FA45}" dt="2025-09-08T14:00:51.727" v="2856"/>
          <ac:spMkLst>
            <pc:docMk/>
            <pc:sldMk cId="2111310289" sldId="2146846429"/>
            <ac:spMk id="15" creationId="{532AD372-1A6E-ADE8-783F-1A431B25DDA7}"/>
          </ac:spMkLst>
        </pc:spChg>
        <pc:spChg chg="mod">
          <ac:chgData name="Karolina Guillen" userId="c1c08796-a0be-47c6-af52-5d31fd96ec50" providerId="ADAL" clId="{F2A8C565-C5AE-4FBA-ADE0-5ECD21E0FA45}" dt="2025-09-08T14:00:51.727" v="2856"/>
          <ac:spMkLst>
            <pc:docMk/>
            <pc:sldMk cId="2111310289" sldId="2146846429"/>
            <ac:spMk id="18" creationId="{B853DE1A-3E38-5389-446B-7A596032A416}"/>
          </ac:spMkLst>
        </pc:spChg>
        <pc:spChg chg="mod">
          <ac:chgData name="Karolina Guillen" userId="c1c08796-a0be-47c6-af52-5d31fd96ec50" providerId="ADAL" clId="{F2A8C565-C5AE-4FBA-ADE0-5ECD21E0FA45}" dt="2025-09-05T20:43:17.333" v="2853" actId="20577"/>
          <ac:spMkLst>
            <pc:docMk/>
            <pc:sldMk cId="2111310289" sldId="2146846429"/>
            <ac:spMk id="19" creationId="{38E2E3A7-D9DC-A9D7-CA09-5931A7D27FDD}"/>
          </ac:spMkLst>
        </pc:spChg>
        <pc:spChg chg="mod">
          <ac:chgData name="Karolina Guillen" userId="c1c08796-a0be-47c6-af52-5d31fd96ec50" providerId="ADAL" clId="{F2A8C565-C5AE-4FBA-ADE0-5ECD21E0FA45}" dt="2025-09-08T14:00:51.727" v="2856"/>
          <ac:spMkLst>
            <pc:docMk/>
            <pc:sldMk cId="2111310289" sldId="2146846429"/>
            <ac:spMk id="22" creationId="{A5DB9291-7925-4B4E-E8D2-0E1D3B5724E2}"/>
          </ac:spMkLst>
        </pc:spChg>
        <pc:spChg chg="mod">
          <ac:chgData name="Karolina Guillen" userId="c1c08796-a0be-47c6-af52-5d31fd96ec50" providerId="ADAL" clId="{F2A8C565-C5AE-4FBA-ADE0-5ECD21E0FA45}" dt="2025-09-05T20:43:07.184" v="2852" actId="20577"/>
          <ac:spMkLst>
            <pc:docMk/>
            <pc:sldMk cId="2111310289" sldId="2146846429"/>
            <ac:spMk id="24" creationId="{C4E3FCBF-903F-2D10-9CAD-4F5879FC0874}"/>
          </ac:spMkLst>
        </pc:spChg>
        <pc:spChg chg="mod">
          <ac:chgData name="Karolina Guillen" userId="c1c08796-a0be-47c6-af52-5d31fd96ec50" providerId="ADAL" clId="{F2A8C565-C5AE-4FBA-ADE0-5ECD21E0FA45}" dt="2025-09-08T14:00:51.727" v="2856"/>
          <ac:spMkLst>
            <pc:docMk/>
            <pc:sldMk cId="2111310289" sldId="2146846429"/>
            <ac:spMk id="25" creationId="{53A41404-7044-F8FE-28F8-980A64D407AD}"/>
          </ac:spMkLst>
        </pc:spChg>
        <pc:grpChg chg="add mod">
          <ac:chgData name="Karolina Guillen" userId="c1c08796-a0be-47c6-af52-5d31fd96ec50" providerId="ADAL" clId="{F2A8C565-C5AE-4FBA-ADE0-5ECD21E0FA45}" dt="2025-09-08T14:00:51.727" v="2856"/>
          <ac:grpSpMkLst>
            <pc:docMk/>
            <pc:sldMk cId="2111310289" sldId="2146846429"/>
            <ac:grpSpMk id="3" creationId="{8E2058F9-F804-1367-49F1-801263F0CCDC}"/>
          </ac:grpSpMkLst>
        </pc:grpChg>
        <pc:grpChg chg="add mod">
          <ac:chgData name="Karolina Guillen" userId="c1c08796-a0be-47c6-af52-5d31fd96ec50" providerId="ADAL" clId="{F2A8C565-C5AE-4FBA-ADE0-5ECD21E0FA45}" dt="2025-09-08T14:00:51.727" v="2856"/>
          <ac:grpSpMkLst>
            <pc:docMk/>
            <pc:sldMk cId="2111310289" sldId="2146846429"/>
            <ac:grpSpMk id="13" creationId="{92A9C08D-ABF4-6267-1CD3-F40D384F07F6}"/>
          </ac:grpSpMkLst>
        </pc:grpChg>
        <pc:grpChg chg="add mod">
          <ac:chgData name="Karolina Guillen" userId="c1c08796-a0be-47c6-af52-5d31fd96ec50" providerId="ADAL" clId="{F2A8C565-C5AE-4FBA-ADE0-5ECD21E0FA45}" dt="2025-09-08T14:00:51.727" v="2856"/>
          <ac:grpSpMkLst>
            <pc:docMk/>
            <pc:sldMk cId="2111310289" sldId="2146846429"/>
            <ac:grpSpMk id="21" creationId="{C9643C16-CE93-1C6A-07DA-6F9BF7A33C21}"/>
          </ac:grpSpMkLst>
        </pc:grpChg>
        <pc:picChg chg="add mod">
          <ac:chgData name="Karolina Guillen" userId="c1c08796-a0be-47c6-af52-5d31fd96ec50" providerId="ADAL" clId="{F2A8C565-C5AE-4FBA-ADE0-5ECD21E0FA45}" dt="2025-09-08T18:08:27.684" v="2859"/>
          <ac:picMkLst>
            <pc:docMk/>
            <pc:sldMk cId="2111310289" sldId="2146846429"/>
            <ac:picMk id="23" creationId="{01008D3B-A223-FCCF-6E43-D18449AE49CA}"/>
          </ac:picMkLst>
        </pc:picChg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3554754145" sldId="2147376413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2432307076" sldId="2147376432"/>
        </pc:sldMkLst>
      </pc:sldChg>
      <pc:sldChg chg="addSp delSp modSp mod">
        <pc:chgData name="Karolina Guillen" userId="c1c08796-a0be-47c6-af52-5d31fd96ec50" providerId="ADAL" clId="{F2A8C565-C5AE-4FBA-ADE0-5ECD21E0FA45}" dt="2025-09-08T20:20:22.939" v="4051" actId="1076"/>
        <pc:sldMkLst>
          <pc:docMk/>
          <pc:sldMk cId="579064997" sldId="2147474137"/>
        </pc:sldMkLst>
        <pc:spChg chg="add mod">
          <ac:chgData name="Karolina Guillen" userId="c1c08796-a0be-47c6-af52-5d31fd96ec50" providerId="ADAL" clId="{F2A8C565-C5AE-4FBA-ADE0-5ECD21E0FA45}" dt="2025-09-08T20:11:02.053" v="4048" actId="1035"/>
          <ac:spMkLst>
            <pc:docMk/>
            <pc:sldMk cId="579064997" sldId="2147474137"/>
            <ac:spMk id="2" creationId="{2755AA9F-08FD-E9BF-7A19-53B310188014}"/>
          </ac:spMkLst>
        </pc:spChg>
        <pc:spChg chg="add mod">
          <ac:chgData name="Karolina Guillen" userId="c1c08796-a0be-47c6-af52-5d31fd96ec50" providerId="ADAL" clId="{F2A8C565-C5AE-4FBA-ADE0-5ECD21E0FA45}" dt="2025-09-05T17:51:59.925" v="1804" actId="14100"/>
          <ac:spMkLst>
            <pc:docMk/>
            <pc:sldMk cId="579064997" sldId="2147474137"/>
            <ac:spMk id="4" creationId="{4B6C0DB0-3009-3531-A66A-5EA075239B18}"/>
          </ac:spMkLst>
        </pc:spChg>
        <pc:spChg chg="add mod ord">
          <ac:chgData name="Karolina Guillen" userId="c1c08796-a0be-47c6-af52-5d31fd96ec50" providerId="ADAL" clId="{F2A8C565-C5AE-4FBA-ADE0-5ECD21E0FA45}" dt="2025-09-05T17:51:31.603" v="1796" actId="14100"/>
          <ac:spMkLst>
            <pc:docMk/>
            <pc:sldMk cId="579064997" sldId="2147474137"/>
            <ac:spMk id="5" creationId="{D8A4585F-5F22-B233-701D-8F66D7AA8470}"/>
          </ac:spMkLst>
        </pc:spChg>
        <pc:spChg chg="mod">
          <ac:chgData name="Karolina Guillen" userId="c1c08796-a0be-47c6-af52-5d31fd96ec50" providerId="ADAL" clId="{F2A8C565-C5AE-4FBA-ADE0-5ECD21E0FA45}" dt="2025-09-05T19:15:33.090" v="2123" actId="20577"/>
          <ac:spMkLst>
            <pc:docMk/>
            <pc:sldMk cId="579064997" sldId="2147474137"/>
            <ac:spMk id="10" creationId="{DD9DC025-DED6-1264-795B-93D0BAC1416C}"/>
          </ac:spMkLst>
        </pc:spChg>
        <pc:graphicFrameChg chg="mod">
          <ac:chgData name="Karolina Guillen" userId="c1c08796-a0be-47c6-af52-5d31fd96ec50" providerId="ADAL" clId="{F2A8C565-C5AE-4FBA-ADE0-5ECD21E0FA45}" dt="2025-09-05T17:52:20.010" v="1825" actId="1036"/>
          <ac:graphicFrameMkLst>
            <pc:docMk/>
            <pc:sldMk cId="579064997" sldId="2147474137"/>
            <ac:graphicFrameMk id="6" creationId="{47F7A379-30F2-C11D-7A7E-203898DDC66E}"/>
          </ac:graphicFrameMkLst>
        </pc:graphicFrameChg>
        <pc:picChg chg="add mod ord modCrop">
          <ac:chgData name="Karolina Guillen" userId="c1c08796-a0be-47c6-af52-5d31fd96ec50" providerId="ADAL" clId="{F2A8C565-C5AE-4FBA-ADE0-5ECD21E0FA45}" dt="2025-09-05T17:51:24.605" v="1795" actId="167"/>
          <ac:picMkLst>
            <pc:docMk/>
            <pc:sldMk cId="579064997" sldId="2147474137"/>
            <ac:picMk id="7" creationId="{CCA4E3B2-50F9-2846-F1A6-987DEF40D816}"/>
          </ac:picMkLst>
        </pc:picChg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59354617" sldId="2147474139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1761907666" sldId="2147474140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103286205" sldId="2147474141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3320792340" sldId="2147474143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2860252977" sldId="2147474144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1746233332" sldId="2147474148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3152876436" sldId="2147474149"/>
        </pc:sldMkLst>
      </pc:sldChg>
      <pc:sldChg chg="delSp modSp del mod ord">
        <pc:chgData name="Karolina Guillen" userId="c1c08796-a0be-47c6-af52-5d31fd96ec50" providerId="ADAL" clId="{F2A8C565-C5AE-4FBA-ADE0-5ECD21E0FA45}" dt="2025-09-05T21:25:28.168" v="2854" actId="47"/>
        <pc:sldMkLst>
          <pc:docMk/>
          <pc:sldMk cId="254000954" sldId="2147474155"/>
        </pc:sldMkLst>
      </pc:sldChg>
      <pc:sldChg chg="addSp delSp modSp add mod">
        <pc:chgData name="Karolina Guillen" userId="c1c08796-a0be-47c6-af52-5d31fd96ec50" providerId="ADAL" clId="{F2A8C565-C5AE-4FBA-ADE0-5ECD21E0FA45}" dt="2025-09-08T19:31:02.478" v="3385" actId="20577"/>
        <pc:sldMkLst>
          <pc:docMk/>
          <pc:sldMk cId="576774955" sldId="2147474156"/>
        </pc:sldMkLst>
        <pc:spChg chg="add mod">
          <ac:chgData name="Karolina Guillen" userId="c1c08796-a0be-47c6-af52-5d31fd96ec50" providerId="ADAL" clId="{F2A8C565-C5AE-4FBA-ADE0-5ECD21E0FA45}" dt="2025-09-03T18:20:18.610" v="658" actId="1036"/>
          <ac:spMkLst>
            <pc:docMk/>
            <pc:sldMk cId="576774955" sldId="2147474156"/>
            <ac:spMk id="2" creationId="{A0238F33-1A54-DA65-8B15-78A7A3F733EA}"/>
          </ac:spMkLst>
        </pc:spChg>
        <pc:spChg chg="add mod">
          <ac:chgData name="Karolina Guillen" userId="c1c08796-a0be-47c6-af52-5d31fd96ec50" providerId="ADAL" clId="{F2A8C565-C5AE-4FBA-ADE0-5ECD21E0FA45}" dt="2025-09-08T19:01:16.190" v="2897" actId="20577"/>
          <ac:spMkLst>
            <pc:docMk/>
            <pc:sldMk cId="576774955" sldId="2147474156"/>
            <ac:spMk id="3" creationId="{F86E374D-065A-BEFF-A954-83BE91098899}"/>
          </ac:spMkLst>
        </pc:spChg>
        <pc:spChg chg="add mod">
          <ac:chgData name="Karolina Guillen" userId="c1c08796-a0be-47c6-af52-5d31fd96ec50" providerId="ADAL" clId="{F2A8C565-C5AE-4FBA-ADE0-5ECD21E0FA45}" dt="2025-09-08T19:09:50.280" v="3063" actId="1076"/>
          <ac:spMkLst>
            <pc:docMk/>
            <pc:sldMk cId="576774955" sldId="2147474156"/>
            <ac:spMk id="6" creationId="{1E9C5039-5B77-264C-76AD-71C434F148F4}"/>
          </ac:spMkLst>
        </pc:spChg>
        <pc:spChg chg="mod">
          <ac:chgData name="Karolina Guillen" userId="c1c08796-a0be-47c6-af52-5d31fd96ec50" providerId="ADAL" clId="{F2A8C565-C5AE-4FBA-ADE0-5ECD21E0FA45}" dt="2025-09-08T19:31:02.478" v="3385" actId="20577"/>
          <ac:spMkLst>
            <pc:docMk/>
            <pc:sldMk cId="576774955" sldId="2147474156"/>
            <ac:spMk id="7" creationId="{107D8291-3BE8-36E8-0032-F1BE859BE3E8}"/>
          </ac:spMkLst>
        </pc:spChg>
        <pc:spChg chg="add mod">
          <ac:chgData name="Karolina Guillen" userId="c1c08796-a0be-47c6-af52-5d31fd96ec50" providerId="ADAL" clId="{F2A8C565-C5AE-4FBA-ADE0-5ECD21E0FA45}" dt="2025-09-03T18:20:18.610" v="658" actId="1036"/>
          <ac:spMkLst>
            <pc:docMk/>
            <pc:sldMk cId="576774955" sldId="2147474156"/>
            <ac:spMk id="9" creationId="{C1A873BE-090B-7F02-01E9-E44BDBEE8F1B}"/>
          </ac:spMkLst>
        </pc:spChg>
        <pc:spChg chg="mod">
          <ac:chgData name="Karolina Guillen" userId="c1c08796-a0be-47c6-af52-5d31fd96ec50" providerId="ADAL" clId="{F2A8C565-C5AE-4FBA-ADE0-5ECD21E0FA45}" dt="2025-09-05T19:18:37.720" v="2135" actId="20577"/>
          <ac:spMkLst>
            <pc:docMk/>
            <pc:sldMk cId="576774955" sldId="2147474156"/>
            <ac:spMk id="10" creationId="{78CC302C-D951-6CE8-2895-205872E6F74C}"/>
          </ac:spMkLst>
        </pc:spChg>
        <pc:spChg chg="add mod">
          <ac:chgData name="Karolina Guillen" userId="c1c08796-a0be-47c6-af52-5d31fd96ec50" providerId="ADAL" clId="{F2A8C565-C5AE-4FBA-ADE0-5ECD21E0FA45}" dt="2025-09-03T18:20:18.610" v="658" actId="1036"/>
          <ac:spMkLst>
            <pc:docMk/>
            <pc:sldMk cId="576774955" sldId="2147474156"/>
            <ac:spMk id="17" creationId="{C45540F0-B2F5-FD38-AFE3-674E5CFAD4EE}"/>
          </ac:spMkLst>
        </pc:spChg>
        <pc:spChg chg="add mod">
          <ac:chgData name="Karolina Guillen" userId="c1c08796-a0be-47c6-af52-5d31fd96ec50" providerId="ADAL" clId="{F2A8C565-C5AE-4FBA-ADE0-5ECD21E0FA45}" dt="2025-09-03T18:26:42.334" v="910"/>
          <ac:spMkLst>
            <pc:docMk/>
            <pc:sldMk cId="576774955" sldId="2147474156"/>
            <ac:spMk id="19" creationId="{D7BFB170-7686-7B0A-EC68-803C1535050C}"/>
          </ac:spMkLst>
        </pc:spChg>
        <pc:spChg chg="mod">
          <ac:chgData name="Karolina Guillen" userId="c1c08796-a0be-47c6-af52-5d31fd96ec50" providerId="ADAL" clId="{F2A8C565-C5AE-4FBA-ADE0-5ECD21E0FA45}" dt="2025-09-08T19:30:40.451" v="3367" actId="20577"/>
          <ac:spMkLst>
            <pc:docMk/>
            <pc:sldMk cId="576774955" sldId="2147474156"/>
            <ac:spMk id="20" creationId="{C6F08BA1-F67E-0500-2B42-E0F400CE122D}"/>
          </ac:spMkLst>
        </pc:spChg>
        <pc:spChg chg="mod">
          <ac:chgData name="Karolina Guillen" userId="c1c08796-a0be-47c6-af52-5d31fd96ec50" providerId="ADAL" clId="{F2A8C565-C5AE-4FBA-ADE0-5ECD21E0FA45}" dt="2025-09-08T19:16:11.838" v="3144" actId="20577"/>
          <ac:spMkLst>
            <pc:docMk/>
            <pc:sldMk cId="576774955" sldId="2147474156"/>
            <ac:spMk id="21" creationId="{BEA20E3B-BF11-F3D3-0980-AEF0DDF2F2B3}"/>
          </ac:spMkLst>
        </pc:spChg>
        <pc:spChg chg="mod">
          <ac:chgData name="Karolina Guillen" userId="c1c08796-a0be-47c6-af52-5d31fd96ec50" providerId="ADAL" clId="{F2A8C565-C5AE-4FBA-ADE0-5ECD21E0FA45}" dt="2025-09-08T19:01:27.205" v="2899" actId="20577"/>
          <ac:spMkLst>
            <pc:docMk/>
            <pc:sldMk cId="576774955" sldId="2147474156"/>
            <ac:spMk id="22" creationId="{59DF7400-81C7-2B3B-1559-1B4B76E68F44}"/>
          </ac:spMkLst>
        </pc:spChg>
        <pc:spChg chg="mod">
          <ac:chgData name="Karolina Guillen" userId="c1c08796-a0be-47c6-af52-5d31fd96ec50" providerId="ADAL" clId="{F2A8C565-C5AE-4FBA-ADE0-5ECD21E0FA45}" dt="2025-09-08T19:13:22.568" v="3075" actId="12789"/>
          <ac:spMkLst>
            <pc:docMk/>
            <pc:sldMk cId="576774955" sldId="2147474156"/>
            <ac:spMk id="28" creationId="{1556CE40-56B9-0A2B-1A4B-6A6C4191F7BB}"/>
          </ac:spMkLst>
        </pc:spChg>
        <pc:spChg chg="mod">
          <ac:chgData name="Karolina Guillen" userId="c1c08796-a0be-47c6-af52-5d31fd96ec50" providerId="ADAL" clId="{F2A8C565-C5AE-4FBA-ADE0-5ECD21E0FA45}" dt="2025-09-08T19:10:02.044" v="3066" actId="12788"/>
          <ac:spMkLst>
            <pc:docMk/>
            <pc:sldMk cId="576774955" sldId="2147474156"/>
            <ac:spMk id="29" creationId="{F0F3F7FD-0B3D-A026-99FA-23A260BEC07F}"/>
          </ac:spMkLst>
        </pc:spChg>
        <pc:spChg chg="mod">
          <ac:chgData name="Karolina Guillen" userId="c1c08796-a0be-47c6-af52-5d31fd96ec50" providerId="ADAL" clId="{F2A8C565-C5AE-4FBA-ADE0-5ECD21E0FA45}" dt="2025-09-08T19:08:04.523" v="3055" actId="12788"/>
          <ac:spMkLst>
            <pc:docMk/>
            <pc:sldMk cId="576774955" sldId="2147474156"/>
            <ac:spMk id="32" creationId="{C66E30A7-9415-A48A-22E3-CBA91F2BBF5B}"/>
          </ac:spMkLst>
        </pc:spChg>
        <pc:picChg chg="add mod">
          <ac:chgData name="Karolina Guillen" userId="c1c08796-a0be-47c6-af52-5d31fd96ec50" providerId="ADAL" clId="{F2A8C565-C5AE-4FBA-ADE0-5ECD21E0FA45}" dt="2025-09-08T19:08:04.523" v="3055" actId="12788"/>
          <ac:picMkLst>
            <pc:docMk/>
            <pc:sldMk cId="576774955" sldId="2147474156"/>
            <ac:picMk id="18" creationId="{BD24A952-BA09-32F1-DF3F-79F684A746B3}"/>
          </ac:picMkLst>
        </pc:picChg>
        <pc:picChg chg="add mod">
          <ac:chgData name="Karolina Guillen" userId="c1c08796-a0be-47c6-af52-5d31fd96ec50" providerId="ADAL" clId="{F2A8C565-C5AE-4FBA-ADE0-5ECD21E0FA45}" dt="2025-09-08T19:10:02.044" v="3066" actId="12788"/>
          <ac:picMkLst>
            <pc:docMk/>
            <pc:sldMk cId="576774955" sldId="2147474156"/>
            <ac:picMk id="26" creationId="{559D57F5-2D48-8C0A-7AC9-6EE1A32A41F6}"/>
          </ac:picMkLst>
        </pc:picChg>
        <pc:picChg chg="add mod">
          <ac:chgData name="Karolina Guillen" userId="c1c08796-a0be-47c6-af52-5d31fd96ec50" providerId="ADAL" clId="{F2A8C565-C5AE-4FBA-ADE0-5ECD21E0FA45}" dt="2025-09-08T19:13:27.361" v="3084" actId="1036"/>
          <ac:picMkLst>
            <pc:docMk/>
            <pc:sldMk cId="576774955" sldId="2147474156"/>
            <ac:picMk id="33" creationId="{CAD3C227-AF3D-74BB-02FC-030F25DB7098}"/>
          </ac:picMkLst>
        </pc:picChg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953178879" sldId="2147474156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154063386" sldId="2147474157"/>
        </pc:sldMkLst>
      </pc:sldChg>
      <pc:sldChg chg="addSp delSp modSp add mod">
        <pc:chgData name="Karolina Guillen" userId="c1c08796-a0be-47c6-af52-5d31fd96ec50" providerId="ADAL" clId="{F2A8C565-C5AE-4FBA-ADE0-5ECD21E0FA45}" dt="2025-09-08T20:29:44.259" v="4572" actId="14100"/>
        <pc:sldMkLst>
          <pc:docMk/>
          <pc:sldMk cId="3081442274" sldId="2147474157"/>
        </pc:sldMkLst>
        <pc:spChg chg="add mod ord topLvl">
          <ac:chgData name="Karolina Guillen" userId="c1c08796-a0be-47c6-af52-5d31fd96ec50" providerId="ADAL" clId="{F2A8C565-C5AE-4FBA-ADE0-5ECD21E0FA45}" dt="2025-09-05T16:34:36.139" v="1404" actId="165"/>
          <ac:spMkLst>
            <pc:docMk/>
            <pc:sldMk cId="3081442274" sldId="2147474157"/>
            <ac:spMk id="3" creationId="{7FA7D01C-F651-6894-F272-63E56101EEE1}"/>
          </ac:spMkLst>
        </pc:spChg>
        <pc:spChg chg="add mod ord">
          <ac:chgData name="Karolina Guillen" userId="c1c08796-a0be-47c6-af52-5d31fd96ec50" providerId="ADAL" clId="{F2A8C565-C5AE-4FBA-ADE0-5ECD21E0FA45}" dt="2025-09-05T15:52:05.248" v="1129" actId="20577"/>
          <ac:spMkLst>
            <pc:docMk/>
            <pc:sldMk cId="3081442274" sldId="2147474157"/>
            <ac:spMk id="6" creationId="{2A8C1C5D-8EEB-46E9-6529-8E17589FD23A}"/>
          </ac:spMkLst>
        </pc:spChg>
        <pc:spChg chg="add mod ord topLvl">
          <ac:chgData name="Karolina Guillen" userId="c1c08796-a0be-47c6-af52-5d31fd96ec50" providerId="ADAL" clId="{F2A8C565-C5AE-4FBA-ADE0-5ECD21E0FA45}" dt="2025-09-05T16:34:36.139" v="1404" actId="165"/>
          <ac:spMkLst>
            <pc:docMk/>
            <pc:sldMk cId="3081442274" sldId="2147474157"/>
            <ac:spMk id="8" creationId="{B991C76E-BDB7-2F69-11A3-3A4AEECF0AB4}"/>
          </ac:spMkLst>
        </pc:spChg>
        <pc:graphicFrameChg chg="add mod">
          <ac:chgData name="Karolina Guillen" userId="c1c08796-a0be-47c6-af52-5d31fd96ec50" providerId="ADAL" clId="{F2A8C565-C5AE-4FBA-ADE0-5ECD21E0FA45}" dt="2025-09-05T16:34:58.632" v="1409" actId="404"/>
          <ac:graphicFrameMkLst>
            <pc:docMk/>
            <pc:sldMk cId="3081442274" sldId="2147474157"/>
            <ac:graphicFrameMk id="21" creationId="{DC5AB168-5347-ADDE-A458-B06CEDA46F54}"/>
          </ac:graphicFrameMkLst>
        </pc:graphicFrameChg>
        <pc:picChg chg="add mod modCrop">
          <ac:chgData name="Karolina Guillen" userId="c1c08796-a0be-47c6-af52-5d31fd96ec50" providerId="ADAL" clId="{F2A8C565-C5AE-4FBA-ADE0-5ECD21E0FA45}" dt="2025-09-05T16:22:53.880" v="1375" actId="18131"/>
          <ac:picMkLst>
            <pc:docMk/>
            <pc:sldMk cId="3081442274" sldId="2147474157"/>
            <ac:picMk id="13" creationId="{2405195D-6BC3-54E6-34C8-5DBC2578B30F}"/>
          </ac:picMkLst>
        </pc:picChg>
      </pc:sldChg>
      <pc:sldChg chg="modSp add del mod ord">
        <pc:chgData name="Karolina Guillen" userId="c1c08796-a0be-47c6-af52-5d31fd96ec50" providerId="ADAL" clId="{F2A8C565-C5AE-4FBA-ADE0-5ECD21E0FA45}" dt="2025-08-27T16:04:14.178" v="317" actId="47"/>
        <pc:sldMkLst>
          <pc:docMk/>
          <pc:sldMk cId="278983526" sldId="2147474158"/>
        </pc:sldMkLst>
      </pc:sldChg>
      <pc:sldChg chg="addSp delSp modSp add mod modCm">
        <pc:chgData name="Karolina Guillen" userId="c1c08796-a0be-47c6-af52-5d31fd96ec50" providerId="ADAL" clId="{F2A8C565-C5AE-4FBA-ADE0-5ECD21E0FA45}" dt="2025-09-08T20:35:09.618" v="4766"/>
        <pc:sldMkLst>
          <pc:docMk/>
          <pc:sldMk cId="1609978631" sldId="2147474159"/>
        </pc:sldMkLst>
        <pc:spChg chg="mod ord">
          <ac:chgData name="Karolina Guillen" userId="c1c08796-a0be-47c6-af52-5d31fd96ec50" providerId="ADAL" clId="{F2A8C565-C5AE-4FBA-ADE0-5ECD21E0FA45}" dt="2025-09-08T19:52:57.625" v="3543" actId="1076"/>
          <ac:spMkLst>
            <pc:docMk/>
            <pc:sldMk cId="1609978631" sldId="2147474159"/>
            <ac:spMk id="5" creationId="{72FEB7EA-7516-FC94-2097-12872EE2F1EA}"/>
          </ac:spMkLst>
        </pc:spChg>
        <pc:spChg chg="mod">
          <ac:chgData name="Karolina Guillen" userId="c1c08796-a0be-47c6-af52-5d31fd96ec50" providerId="ADAL" clId="{F2A8C565-C5AE-4FBA-ADE0-5ECD21E0FA45}" dt="2025-09-08T19:58:23.036" v="3634" actId="12788"/>
          <ac:spMkLst>
            <pc:docMk/>
            <pc:sldMk cId="1609978631" sldId="2147474159"/>
            <ac:spMk id="8" creationId="{285D2029-3C32-175F-2EFA-B1A509CDA11E}"/>
          </ac:spMkLst>
        </pc:spChg>
        <pc:spChg chg="mod">
          <ac:chgData name="Karolina Guillen" userId="c1c08796-a0be-47c6-af52-5d31fd96ec50" providerId="ADAL" clId="{F2A8C565-C5AE-4FBA-ADE0-5ECD21E0FA45}" dt="2025-09-08T20:00:20.670" v="3804" actId="20577"/>
          <ac:spMkLst>
            <pc:docMk/>
            <pc:sldMk cId="1609978631" sldId="2147474159"/>
            <ac:spMk id="10" creationId="{CBE6DD2D-D31F-1E44-E36A-27BF1D3DF521}"/>
          </ac:spMkLst>
        </pc:spChg>
        <pc:spChg chg="mod topLvl">
          <ac:chgData name="Karolina Guillen" userId="c1c08796-a0be-47c6-af52-5d31fd96ec50" providerId="ADAL" clId="{F2A8C565-C5AE-4FBA-ADE0-5ECD21E0FA45}" dt="2025-09-08T19:50:03.113" v="3404" actId="20577"/>
          <ac:spMkLst>
            <pc:docMk/>
            <pc:sldMk cId="1609978631" sldId="2147474159"/>
            <ac:spMk id="35" creationId="{541A6757-5756-BD2D-843D-0CF4BF5ADB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F2A8C565-C5AE-4FBA-ADE0-5ECD21E0FA45}" dt="2025-09-08T19:50:03.113" v="3404" actId="20577"/>
              <pc2:cmMkLst xmlns:pc2="http://schemas.microsoft.com/office/powerpoint/2019/9/main/command">
                <pc:docMk/>
                <pc:sldMk cId="1609978631" sldId="2147474159"/>
                <pc2:cmMk id="{66606042-437E-4768-8315-B3D6B34028AC}"/>
              </pc2:cmMkLst>
            </pc226:cmChg>
            <pc226:cmChg xmlns:pc226="http://schemas.microsoft.com/office/powerpoint/2022/06/main/command" chg="mod">
              <pc226:chgData name="Karolina Guillen" userId="c1c08796-a0be-47c6-af52-5d31fd96ec50" providerId="ADAL" clId="{F2A8C565-C5AE-4FBA-ADE0-5ECD21E0FA45}" dt="2025-09-08T19:21:37.225" v="3282" actId="20577"/>
              <pc2:cmMkLst xmlns:pc2="http://schemas.microsoft.com/office/powerpoint/2019/9/main/command">
                <pc:docMk/>
                <pc:sldMk cId="1609978631" sldId="2147474159"/>
                <pc2:cmMk id="{66FCC19B-47A0-49E6-8E7A-8B4BBED2A9C2}"/>
              </pc2:cmMkLst>
            </pc226:cmChg>
          </p:ext>
        </pc:extLst>
      </pc:sldChg>
      <pc:sldChg chg="addSp delSp modSp add mod">
        <pc:chgData name="Karolina Guillen" userId="c1c08796-a0be-47c6-af52-5d31fd96ec50" providerId="ADAL" clId="{F2A8C565-C5AE-4FBA-ADE0-5ECD21E0FA45}" dt="2025-09-03T18:26:53.733" v="912" actId="1076"/>
        <pc:sldMkLst>
          <pc:docMk/>
          <pc:sldMk cId="1278464707" sldId="2147474160"/>
        </pc:sldMkLst>
      </pc:sldChg>
      <pc:sldChg chg="addSp delSp modSp add mod">
        <pc:chgData name="Karolina Guillen" userId="c1c08796-a0be-47c6-af52-5d31fd96ec50" providerId="ADAL" clId="{F2A8C565-C5AE-4FBA-ADE0-5ECD21E0FA45}" dt="2025-09-05T19:43:53.002" v="2607" actId="20577"/>
        <pc:sldMkLst>
          <pc:docMk/>
          <pc:sldMk cId="725489248" sldId="2147474161"/>
        </pc:sldMkLst>
      </pc:sldChg>
      <pc:sldChg chg="addSp delSp modSp add del mod">
        <pc:chgData name="Karolina Guillen" userId="c1c08796-a0be-47c6-af52-5d31fd96ec50" providerId="ADAL" clId="{F2A8C565-C5AE-4FBA-ADE0-5ECD21E0FA45}" dt="2025-08-27T16:06:46.672" v="394" actId="47"/>
        <pc:sldMkLst>
          <pc:docMk/>
          <pc:sldMk cId="3835135218" sldId="2147474162"/>
        </pc:sldMkLst>
      </pc:sldChg>
      <pc:sldChg chg="addSp delSp modSp add del mod">
        <pc:chgData name="Karolina Guillen" userId="c1c08796-a0be-47c6-af52-5d31fd96ec50" providerId="ADAL" clId="{F2A8C565-C5AE-4FBA-ADE0-5ECD21E0FA45}" dt="2025-08-27T16:06:46.672" v="394" actId="47"/>
        <pc:sldMkLst>
          <pc:docMk/>
          <pc:sldMk cId="948554547" sldId="2147474163"/>
        </pc:sldMkLst>
      </pc:sldChg>
      <pc:sldChg chg="modSp add del mod ord">
        <pc:chgData name="Karolina Guillen" userId="c1c08796-a0be-47c6-af52-5d31fd96ec50" providerId="ADAL" clId="{F2A8C565-C5AE-4FBA-ADE0-5ECD21E0FA45}" dt="2025-08-27T16:04:16.314" v="318" actId="47"/>
        <pc:sldMkLst>
          <pc:docMk/>
          <pc:sldMk cId="1119340674" sldId="2147474164"/>
        </pc:sldMkLst>
      </pc:sldChg>
      <pc:sldChg chg="addSp delSp modSp add del mod">
        <pc:chgData name="Karolina Guillen" userId="c1c08796-a0be-47c6-af52-5d31fd96ec50" providerId="ADAL" clId="{F2A8C565-C5AE-4FBA-ADE0-5ECD21E0FA45}" dt="2025-08-27T16:06:46.672" v="394" actId="47"/>
        <pc:sldMkLst>
          <pc:docMk/>
          <pc:sldMk cId="3044052353" sldId="2147474165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3190287469" sldId="2147474165"/>
        </pc:sldMkLst>
      </pc:sldChg>
      <pc:sldChg chg="addSp delSp modSp add del mod">
        <pc:chgData name="Karolina Guillen" userId="c1c08796-a0be-47c6-af52-5d31fd96ec50" providerId="ADAL" clId="{F2A8C565-C5AE-4FBA-ADE0-5ECD21E0FA45}" dt="2025-08-27T16:06:46.672" v="394" actId="47"/>
        <pc:sldMkLst>
          <pc:docMk/>
          <pc:sldMk cId="3398311423" sldId="2147474166"/>
        </pc:sldMkLst>
      </pc:sldChg>
      <pc:sldChg chg="addSp delSp modSp add del mod">
        <pc:chgData name="Karolina Guillen" userId="c1c08796-a0be-47c6-af52-5d31fd96ec50" providerId="ADAL" clId="{F2A8C565-C5AE-4FBA-ADE0-5ECD21E0FA45}" dt="2025-08-27T16:06:46.672" v="394" actId="47"/>
        <pc:sldMkLst>
          <pc:docMk/>
          <pc:sldMk cId="2876235465" sldId="2147474167"/>
        </pc:sldMkLst>
      </pc:sldChg>
      <pc:sldChg chg="modSp add del mod ord">
        <pc:chgData name="Karolina Guillen" userId="c1c08796-a0be-47c6-af52-5d31fd96ec50" providerId="ADAL" clId="{F2A8C565-C5AE-4FBA-ADE0-5ECD21E0FA45}" dt="2025-08-27T16:04:18.667" v="319" actId="47"/>
        <pc:sldMkLst>
          <pc:docMk/>
          <pc:sldMk cId="1190189275" sldId="2147474168"/>
        </pc:sldMkLst>
      </pc:sldChg>
      <pc:sldChg chg="addSp delSp modSp add del mod">
        <pc:chgData name="Karolina Guillen" userId="c1c08796-a0be-47c6-af52-5d31fd96ec50" providerId="ADAL" clId="{F2A8C565-C5AE-4FBA-ADE0-5ECD21E0FA45}" dt="2025-08-27T16:06:46.672" v="394" actId="47"/>
        <pc:sldMkLst>
          <pc:docMk/>
          <pc:sldMk cId="643996453" sldId="2147474169"/>
        </pc:sldMkLst>
      </pc:sldChg>
      <pc:sldChg chg="addSp delSp modSp add del mod">
        <pc:chgData name="Karolina Guillen" userId="c1c08796-a0be-47c6-af52-5d31fd96ec50" providerId="ADAL" clId="{F2A8C565-C5AE-4FBA-ADE0-5ECD21E0FA45}" dt="2025-08-27T16:06:46.672" v="394" actId="47"/>
        <pc:sldMkLst>
          <pc:docMk/>
          <pc:sldMk cId="1755512037" sldId="2147474170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1287910391" sldId="2147474171"/>
        </pc:sldMkLst>
      </pc:sldChg>
      <pc:sldChg chg="addSp delSp modSp add del mod">
        <pc:chgData name="Karolina Guillen" userId="c1c08796-a0be-47c6-af52-5d31fd96ec50" providerId="ADAL" clId="{F2A8C565-C5AE-4FBA-ADE0-5ECD21E0FA45}" dt="2025-08-27T16:06:46.672" v="394" actId="47"/>
        <pc:sldMkLst>
          <pc:docMk/>
          <pc:sldMk cId="3665364260" sldId="2147474171"/>
        </pc:sldMkLst>
      </pc:sldChg>
      <pc:sldChg chg="addSp delSp modSp add mod">
        <pc:chgData name="Karolina Guillen" userId="c1c08796-a0be-47c6-af52-5d31fd96ec50" providerId="ADAL" clId="{F2A8C565-C5AE-4FBA-ADE0-5ECD21E0FA45}" dt="2025-09-05T19:51:21.748" v="2622" actId="478"/>
        <pc:sldMkLst>
          <pc:docMk/>
          <pc:sldMk cId="3452285408" sldId="2147474172"/>
        </pc:sldMkLst>
        <pc:spChg chg="add mod">
          <ac:chgData name="Karolina Guillen" userId="c1c08796-a0be-47c6-af52-5d31fd96ec50" providerId="ADAL" clId="{F2A8C565-C5AE-4FBA-ADE0-5ECD21E0FA45}" dt="2025-09-04T14:13:58.504" v="1123" actId="20577"/>
          <ac:spMkLst>
            <pc:docMk/>
            <pc:sldMk cId="3452285408" sldId="2147474172"/>
            <ac:spMk id="3" creationId="{5342E178-29FC-094D-10F4-0D20D6BA34A8}"/>
          </ac:spMkLst>
        </pc:spChg>
        <pc:spChg chg="mod">
          <ac:chgData name="Karolina Guillen" userId="c1c08796-a0be-47c6-af52-5d31fd96ec50" providerId="ADAL" clId="{F2A8C565-C5AE-4FBA-ADE0-5ECD21E0FA45}" dt="2025-09-04T14:13:01.097" v="1094" actId="20577"/>
          <ac:spMkLst>
            <pc:docMk/>
            <pc:sldMk cId="3452285408" sldId="2147474172"/>
            <ac:spMk id="7" creationId="{C5EA4395-EBAE-E28A-5769-CA360EF60220}"/>
          </ac:spMkLst>
        </pc:spChg>
        <pc:spChg chg="mod">
          <ac:chgData name="Karolina Guillen" userId="c1c08796-a0be-47c6-af52-5d31fd96ec50" providerId="ADAL" clId="{F2A8C565-C5AE-4FBA-ADE0-5ECD21E0FA45}" dt="2025-08-27T16:03:02.203" v="310" actId="20577"/>
          <ac:spMkLst>
            <pc:docMk/>
            <pc:sldMk cId="3452285408" sldId="2147474172"/>
            <ac:spMk id="10" creationId="{EE2D105C-FF29-E6FD-9CAB-3316F87EF2EF}"/>
          </ac:spMkLst>
        </pc:spChg>
        <pc:spChg chg="mod">
          <ac:chgData name="Karolina Guillen" userId="c1c08796-a0be-47c6-af52-5d31fd96ec50" providerId="ADAL" clId="{F2A8C565-C5AE-4FBA-ADE0-5ECD21E0FA45}" dt="2025-09-03T23:47:33.144" v="1007" actId="207"/>
          <ac:spMkLst>
            <pc:docMk/>
            <pc:sldMk cId="3452285408" sldId="2147474172"/>
            <ac:spMk id="13" creationId="{411EE523-FD3A-7BE3-DA37-D2BC980213DA}"/>
          </ac:spMkLst>
        </pc:spChg>
        <pc:spChg chg="mod">
          <ac:chgData name="Karolina Guillen" userId="c1c08796-a0be-47c6-af52-5d31fd96ec50" providerId="ADAL" clId="{F2A8C565-C5AE-4FBA-ADE0-5ECD21E0FA45}" dt="2025-09-04T14:09:25.236" v="1014" actId="207"/>
          <ac:spMkLst>
            <pc:docMk/>
            <pc:sldMk cId="3452285408" sldId="2147474172"/>
            <ac:spMk id="17" creationId="{8F951757-ADFA-58F6-00A8-88C73651B9A8}"/>
          </ac:spMkLst>
        </pc:spChg>
        <pc:spChg chg="mod">
          <ac:chgData name="Karolina Guillen" userId="c1c08796-a0be-47c6-af52-5d31fd96ec50" providerId="ADAL" clId="{F2A8C565-C5AE-4FBA-ADE0-5ECD21E0FA45}" dt="2025-09-03T23:47:33.144" v="1007" actId="207"/>
          <ac:spMkLst>
            <pc:docMk/>
            <pc:sldMk cId="3452285408" sldId="2147474172"/>
            <ac:spMk id="19" creationId="{8D7957EE-0DC4-D51D-6D32-777B22E1D39E}"/>
          </ac:spMkLst>
        </pc:spChg>
        <pc:spChg chg="mod">
          <ac:chgData name="Karolina Guillen" userId="c1c08796-a0be-47c6-af52-5d31fd96ec50" providerId="ADAL" clId="{F2A8C565-C5AE-4FBA-ADE0-5ECD21E0FA45}" dt="2025-09-04T14:09:22.087" v="1013" actId="207"/>
          <ac:spMkLst>
            <pc:docMk/>
            <pc:sldMk cId="3452285408" sldId="2147474172"/>
            <ac:spMk id="20" creationId="{E8689CA6-5EBA-3D09-3BEF-9353CE292F27}"/>
          </ac:spMkLst>
        </pc:spChg>
        <pc:spChg chg="mod">
          <ac:chgData name="Karolina Guillen" userId="c1c08796-a0be-47c6-af52-5d31fd96ec50" providerId="ADAL" clId="{F2A8C565-C5AE-4FBA-ADE0-5ECD21E0FA45}" dt="2025-09-03T23:47:33.144" v="1007" actId="207"/>
          <ac:spMkLst>
            <pc:docMk/>
            <pc:sldMk cId="3452285408" sldId="2147474172"/>
            <ac:spMk id="22" creationId="{B64DCDE3-51D0-B581-4C10-91236232F497}"/>
          </ac:spMkLst>
        </pc:spChg>
        <pc:spChg chg="mod">
          <ac:chgData name="Karolina Guillen" userId="c1c08796-a0be-47c6-af52-5d31fd96ec50" providerId="ADAL" clId="{F2A8C565-C5AE-4FBA-ADE0-5ECD21E0FA45}" dt="2025-09-04T14:09:18.124" v="1012" actId="207"/>
          <ac:spMkLst>
            <pc:docMk/>
            <pc:sldMk cId="3452285408" sldId="2147474172"/>
            <ac:spMk id="23" creationId="{68E7B27D-9812-084F-CA56-03D6A88C8A38}"/>
          </ac:spMkLst>
        </pc:spChg>
        <pc:spChg chg="mod">
          <ac:chgData name="Karolina Guillen" userId="c1c08796-a0be-47c6-af52-5d31fd96ec50" providerId="ADAL" clId="{F2A8C565-C5AE-4FBA-ADE0-5ECD21E0FA45}" dt="2025-09-03T23:47:33.144" v="1007" actId="207"/>
          <ac:spMkLst>
            <pc:docMk/>
            <pc:sldMk cId="3452285408" sldId="2147474172"/>
            <ac:spMk id="25" creationId="{D3F67A3B-4618-0E69-721B-3EE396745CE2}"/>
          </ac:spMkLst>
        </pc:spChg>
        <pc:spChg chg="mod">
          <ac:chgData name="Karolina Guillen" userId="c1c08796-a0be-47c6-af52-5d31fd96ec50" providerId="ADAL" clId="{F2A8C565-C5AE-4FBA-ADE0-5ECD21E0FA45}" dt="2025-09-04T14:09:28.152" v="1015" actId="207"/>
          <ac:spMkLst>
            <pc:docMk/>
            <pc:sldMk cId="3452285408" sldId="2147474172"/>
            <ac:spMk id="26" creationId="{1C0E7625-482E-8A2F-ABAB-F075F93C4806}"/>
          </ac:spMkLst>
        </pc:spChg>
        <pc:spChg chg="mod">
          <ac:chgData name="Karolina Guillen" userId="c1c08796-a0be-47c6-af52-5d31fd96ec50" providerId="ADAL" clId="{F2A8C565-C5AE-4FBA-ADE0-5ECD21E0FA45}" dt="2025-09-03T23:47:33.144" v="1007" actId="207"/>
          <ac:spMkLst>
            <pc:docMk/>
            <pc:sldMk cId="3452285408" sldId="2147474172"/>
            <ac:spMk id="28" creationId="{C47E4265-BA76-2C36-6FF0-53F59FD999DD}"/>
          </ac:spMkLst>
        </pc:spChg>
        <pc:spChg chg="mod">
          <ac:chgData name="Karolina Guillen" userId="c1c08796-a0be-47c6-af52-5d31fd96ec50" providerId="ADAL" clId="{F2A8C565-C5AE-4FBA-ADE0-5ECD21E0FA45}" dt="2025-09-04T14:09:14.106" v="1011" actId="207"/>
          <ac:spMkLst>
            <pc:docMk/>
            <pc:sldMk cId="3452285408" sldId="2147474172"/>
            <ac:spMk id="29" creationId="{BE0DF550-C48A-A3FD-497E-EFA0636D329D}"/>
          </ac:spMkLst>
        </pc:spChg>
        <pc:grpChg chg="mod">
          <ac:chgData name="Karolina Guillen" userId="c1c08796-a0be-47c6-af52-5d31fd96ec50" providerId="ADAL" clId="{F2A8C565-C5AE-4FBA-ADE0-5ECD21E0FA45}" dt="2025-09-04T14:11:32.350" v="1039" actId="1076"/>
          <ac:grpSpMkLst>
            <pc:docMk/>
            <pc:sldMk cId="3452285408" sldId="2147474172"/>
            <ac:grpSpMk id="9" creationId="{F87CE620-370C-6558-3D7B-B7EFE515131A}"/>
          </ac:grpSpMkLst>
        </pc:grpChg>
        <pc:grpChg chg="mod">
          <ac:chgData name="Karolina Guillen" userId="c1c08796-a0be-47c6-af52-5d31fd96ec50" providerId="ADAL" clId="{F2A8C565-C5AE-4FBA-ADE0-5ECD21E0FA45}" dt="2025-09-04T14:11:28.418" v="1038" actId="1076"/>
          <ac:grpSpMkLst>
            <pc:docMk/>
            <pc:sldMk cId="3452285408" sldId="2147474172"/>
            <ac:grpSpMk id="18" creationId="{FE198A66-A368-6D6E-22EC-920F85C9658C}"/>
          </ac:grpSpMkLst>
        </pc:grpChg>
        <pc:grpChg chg="mod">
          <ac:chgData name="Karolina Guillen" userId="c1c08796-a0be-47c6-af52-5d31fd96ec50" providerId="ADAL" clId="{F2A8C565-C5AE-4FBA-ADE0-5ECD21E0FA45}" dt="2025-09-04T14:11:11.261" v="1036" actId="1036"/>
          <ac:grpSpMkLst>
            <pc:docMk/>
            <pc:sldMk cId="3452285408" sldId="2147474172"/>
            <ac:grpSpMk id="21" creationId="{5DE25E78-476D-52AA-C2B2-B09697294CAE}"/>
          </ac:grpSpMkLst>
        </pc:grpChg>
        <pc:grpChg chg="mod">
          <ac:chgData name="Karolina Guillen" userId="c1c08796-a0be-47c6-af52-5d31fd96ec50" providerId="ADAL" clId="{F2A8C565-C5AE-4FBA-ADE0-5ECD21E0FA45}" dt="2025-09-04T14:11:35.241" v="1040" actId="1076"/>
          <ac:grpSpMkLst>
            <pc:docMk/>
            <pc:sldMk cId="3452285408" sldId="2147474172"/>
            <ac:grpSpMk id="24" creationId="{C30AAE83-B370-329A-37BA-6A8862D6E759}"/>
          </ac:grpSpMkLst>
        </pc:grpChg>
        <pc:grpChg chg="mod">
          <ac:chgData name="Karolina Guillen" userId="c1c08796-a0be-47c6-af52-5d31fd96ec50" providerId="ADAL" clId="{F2A8C565-C5AE-4FBA-ADE0-5ECD21E0FA45}" dt="2025-09-04T14:11:40.872" v="1041" actId="1076"/>
          <ac:grpSpMkLst>
            <pc:docMk/>
            <pc:sldMk cId="3452285408" sldId="2147474172"/>
            <ac:grpSpMk id="27" creationId="{66AE7009-F2B4-20C1-C873-BDB81712FDBF}"/>
          </ac:grpSpMkLst>
        </pc:grpChg>
        <pc:graphicFrameChg chg="mod">
          <ac:chgData name="Karolina Guillen" userId="c1c08796-a0be-47c6-af52-5d31fd96ec50" providerId="ADAL" clId="{F2A8C565-C5AE-4FBA-ADE0-5ECD21E0FA45}" dt="2025-09-05T17:37:41.548" v="1772" actId="404"/>
          <ac:graphicFrameMkLst>
            <pc:docMk/>
            <pc:sldMk cId="3452285408" sldId="2147474172"/>
            <ac:graphicFrameMk id="8" creationId="{34C0F54B-A39E-89AF-40A3-2D6620C713DD}"/>
          </ac:graphicFrameMkLst>
        </pc:graphicFrameChg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2546583328" sldId="2147474173"/>
        </pc:sldMkLst>
      </pc:sldChg>
      <pc:sldChg chg="addSp modSp mod modCm">
        <pc:chgData name="Karolina Guillen" userId="c1c08796-a0be-47c6-af52-5d31fd96ec50" providerId="ADAL" clId="{F2A8C565-C5AE-4FBA-ADE0-5ECD21E0FA45}" dt="2025-09-08T20:52:46.292" v="4980" actId="20577"/>
        <pc:sldMkLst>
          <pc:docMk/>
          <pc:sldMk cId="2908203183" sldId="2147474173"/>
        </pc:sldMkLst>
        <pc:spChg chg="add mod">
          <ac:chgData name="Karolina Guillen" userId="c1c08796-a0be-47c6-af52-5d31fd96ec50" providerId="ADAL" clId="{F2A8C565-C5AE-4FBA-ADE0-5ECD21E0FA45}" dt="2025-09-05T19:39:56.356" v="2598"/>
          <ac:spMkLst>
            <pc:docMk/>
            <pc:sldMk cId="2908203183" sldId="2147474173"/>
            <ac:spMk id="3" creationId="{5958C739-BF59-5666-DC38-0A7E71380896}"/>
          </ac:spMkLst>
        </pc:spChg>
        <pc:spChg chg="mod">
          <ac:chgData name="Karolina Guillen" userId="c1c08796-a0be-47c6-af52-5d31fd96ec50" providerId="ADAL" clId="{F2A8C565-C5AE-4FBA-ADE0-5ECD21E0FA45}" dt="2025-09-05T19:36:40.610" v="2437" actId="20577"/>
          <ac:spMkLst>
            <pc:docMk/>
            <pc:sldMk cId="2908203183" sldId="2147474173"/>
            <ac:spMk id="8" creationId="{42FCFC7C-76B5-E753-1E73-9042B00E8349}"/>
          </ac:spMkLst>
        </pc:spChg>
        <pc:spChg chg="mod">
          <ac:chgData name="Karolina Guillen" userId="c1c08796-a0be-47c6-af52-5d31fd96ec50" providerId="ADAL" clId="{F2A8C565-C5AE-4FBA-ADE0-5ECD21E0FA45}" dt="2025-09-08T20:43:41.337" v="4899" actId="20577"/>
          <ac:spMkLst>
            <pc:docMk/>
            <pc:sldMk cId="2908203183" sldId="2147474173"/>
            <ac:spMk id="10" creationId="{6510EC6A-F626-52D0-459C-0960A4610B33}"/>
          </ac:spMkLst>
        </pc:spChg>
        <pc:spChg chg="mod">
          <ac:chgData name="Karolina Guillen" userId="c1c08796-a0be-47c6-af52-5d31fd96ec50" providerId="ADAL" clId="{F2A8C565-C5AE-4FBA-ADE0-5ECD21E0FA45}" dt="2025-09-08T20:52:30.904" v="4950" actId="20577"/>
          <ac:spMkLst>
            <pc:docMk/>
            <pc:sldMk cId="2908203183" sldId="2147474173"/>
            <ac:spMk id="21" creationId="{EF16A929-2B27-B336-81E5-24E06BB2C655}"/>
          </ac:spMkLst>
        </pc:spChg>
        <pc:spChg chg="mod">
          <ac:chgData name="Karolina Guillen" userId="c1c08796-a0be-47c6-af52-5d31fd96ec50" providerId="ADAL" clId="{F2A8C565-C5AE-4FBA-ADE0-5ECD21E0FA45}" dt="2025-09-08T20:52:46.292" v="4980" actId="20577"/>
          <ac:spMkLst>
            <pc:docMk/>
            <pc:sldMk cId="2908203183" sldId="2147474173"/>
            <ac:spMk id="23" creationId="{FC2B56FF-E8EE-98E8-1D04-DC89C2444B9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F2A8C565-C5AE-4FBA-ADE0-5ECD21E0FA45}" dt="2025-09-08T20:52:06.423" v="4935" actId="20577"/>
              <pc2:cmMkLst xmlns:pc2="http://schemas.microsoft.com/office/powerpoint/2019/9/main/command">
                <pc:docMk/>
                <pc:sldMk cId="2908203183" sldId="2147474173"/>
                <pc2:cmMk id="{ED147087-A116-4B93-AA7E-916BC397F389}"/>
              </pc2:cmMkLst>
            </pc226:cmChg>
          </p:ext>
        </pc:extLst>
      </pc:sldChg>
      <pc:sldChg chg="modSp add mod">
        <pc:chgData name="Karolina Guillen" userId="c1c08796-a0be-47c6-af52-5d31fd96ec50" providerId="ADAL" clId="{F2A8C565-C5AE-4FBA-ADE0-5ECD21E0FA45}" dt="2025-09-05T19:43:41.479" v="2604" actId="20577"/>
        <pc:sldMkLst>
          <pc:docMk/>
          <pc:sldMk cId="797673641" sldId="2147474174"/>
        </pc:sldMkLst>
        <pc:spChg chg="mod">
          <ac:chgData name="Karolina Guillen" userId="c1c08796-a0be-47c6-af52-5d31fd96ec50" providerId="ADAL" clId="{F2A8C565-C5AE-4FBA-ADE0-5ECD21E0FA45}" dt="2025-09-05T16:20:32.318" v="1190" actId="14100"/>
          <ac:spMkLst>
            <pc:docMk/>
            <pc:sldMk cId="797673641" sldId="2147474174"/>
            <ac:spMk id="2" creationId="{93E43899-6080-19A6-73FD-971F453358E7}"/>
          </ac:spMkLst>
        </pc:spChg>
        <pc:spChg chg="mod">
          <ac:chgData name="Karolina Guillen" userId="c1c08796-a0be-47c6-af52-5d31fd96ec50" providerId="ADAL" clId="{F2A8C565-C5AE-4FBA-ADE0-5ECD21E0FA45}" dt="2025-09-05T16:20:38.882" v="1191" actId="14100"/>
          <ac:spMkLst>
            <pc:docMk/>
            <pc:sldMk cId="797673641" sldId="2147474174"/>
            <ac:spMk id="5" creationId="{D0E9FCBC-FE66-5111-BB55-61084692225F}"/>
          </ac:spMkLst>
        </pc:spChg>
        <pc:spChg chg="mod">
          <ac:chgData name="Karolina Guillen" userId="c1c08796-a0be-47c6-af52-5d31fd96ec50" providerId="ADAL" clId="{F2A8C565-C5AE-4FBA-ADE0-5ECD21E0FA45}" dt="2025-09-05T16:20:48.796" v="1192" actId="14100"/>
          <ac:spMkLst>
            <pc:docMk/>
            <pc:sldMk cId="797673641" sldId="2147474174"/>
            <ac:spMk id="7" creationId="{154D995E-6F48-C294-F13C-F8CAAE4CDBAC}"/>
          </ac:spMkLst>
        </pc:spChg>
        <pc:spChg chg="mod">
          <ac:chgData name="Karolina Guillen" userId="c1c08796-a0be-47c6-af52-5d31fd96ec50" providerId="ADAL" clId="{F2A8C565-C5AE-4FBA-ADE0-5ECD21E0FA45}" dt="2025-09-05T19:32:31.490" v="2393" actId="14100"/>
          <ac:spMkLst>
            <pc:docMk/>
            <pc:sldMk cId="797673641" sldId="2147474174"/>
            <ac:spMk id="10" creationId="{0DC2AAC0-2F36-F4E0-575C-2837A7550B76}"/>
          </ac:spMkLst>
        </pc:spChg>
        <pc:spChg chg="mod">
          <ac:chgData name="Karolina Guillen" userId="c1c08796-a0be-47c6-af52-5d31fd96ec50" providerId="ADAL" clId="{F2A8C565-C5AE-4FBA-ADE0-5ECD21E0FA45}" dt="2025-09-05T19:32:45.569" v="2394" actId="207"/>
          <ac:spMkLst>
            <pc:docMk/>
            <pc:sldMk cId="797673641" sldId="2147474174"/>
            <ac:spMk id="18" creationId="{8BF9CD5D-FAE8-E321-F1A8-DF17D6090DE5}"/>
          </ac:spMkLst>
        </pc:spChg>
      </pc:sldChg>
      <pc:sldChg chg="del">
        <pc:chgData name="Karolina Guillen" userId="c1c08796-a0be-47c6-af52-5d31fd96ec50" providerId="ADAL" clId="{F2A8C565-C5AE-4FBA-ADE0-5ECD21E0FA45}" dt="2025-08-27T15:42:34.195" v="30" actId="47"/>
        <pc:sldMkLst>
          <pc:docMk/>
          <pc:sldMk cId="1924865520" sldId="2147474182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697371916" sldId="2147474183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4000835125" sldId="2147474184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4007106721" sldId="2147474186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1429716802" sldId="2147474187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1394156950" sldId="2147474188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639986492" sldId="2147474189"/>
        </pc:sldMkLst>
      </pc:sldChg>
      <pc:sldChg chg="del">
        <pc:chgData name="Karolina Guillen" userId="c1c08796-a0be-47c6-af52-5d31fd96ec50" providerId="ADAL" clId="{F2A8C565-C5AE-4FBA-ADE0-5ECD21E0FA45}" dt="2025-08-27T15:42:45.952" v="32" actId="47"/>
        <pc:sldMkLst>
          <pc:docMk/>
          <pc:sldMk cId="2491672103" sldId="2147474191"/>
        </pc:sldMkLst>
      </pc:sldChg>
      <pc:sldChg chg="del">
        <pc:chgData name="Karolina Guillen" userId="c1c08796-a0be-47c6-af52-5d31fd96ec50" providerId="ADAL" clId="{F2A8C565-C5AE-4FBA-ADE0-5ECD21E0FA45}" dt="2025-08-27T15:45:57.122" v="85" actId="47"/>
        <pc:sldMkLst>
          <pc:docMk/>
          <pc:sldMk cId="2751031936" sldId="2147474192"/>
        </pc:sldMkLst>
      </pc:sldChg>
      <pc:sldMasterChg chg="del delSldLayout">
        <pc:chgData name="Karolina Guillen" userId="c1c08796-a0be-47c6-af52-5d31fd96ec50" providerId="ADAL" clId="{F2A8C565-C5AE-4FBA-ADE0-5ECD21E0FA45}" dt="2025-08-27T15:42:45.952" v="32" actId="47"/>
        <pc:sldMasterMkLst>
          <pc:docMk/>
          <pc:sldMasterMk cId="4170827143" sldId="2147483771"/>
        </pc:sldMasterMkLst>
        <pc:sldLayoutChg chg="del">
          <pc:chgData name="Karolina Guillen" userId="c1c08796-a0be-47c6-af52-5d31fd96ec50" providerId="ADAL" clId="{F2A8C565-C5AE-4FBA-ADE0-5ECD21E0FA45}" dt="2025-08-27T15:42:45.952" v="32" actId="47"/>
          <pc:sldLayoutMkLst>
            <pc:docMk/>
            <pc:sldMasterMk cId="4170827143" sldId="2147483771"/>
            <pc:sldLayoutMk cId="1363316901" sldId="2147483772"/>
          </pc:sldLayoutMkLst>
        </pc:sldLayoutChg>
        <pc:sldLayoutChg chg="del">
          <pc:chgData name="Karolina Guillen" userId="c1c08796-a0be-47c6-af52-5d31fd96ec50" providerId="ADAL" clId="{F2A8C565-C5AE-4FBA-ADE0-5ECD21E0FA45}" dt="2025-08-27T15:42:45.952" v="32" actId="47"/>
          <pc:sldLayoutMkLst>
            <pc:docMk/>
            <pc:sldMasterMk cId="4170827143" sldId="2147483771"/>
            <pc:sldLayoutMk cId="1933355730" sldId="2147483773"/>
          </pc:sldLayoutMkLst>
        </pc:sldLayoutChg>
        <pc:sldLayoutChg chg="del">
          <pc:chgData name="Karolina Guillen" userId="c1c08796-a0be-47c6-af52-5d31fd96ec50" providerId="ADAL" clId="{F2A8C565-C5AE-4FBA-ADE0-5ECD21E0FA45}" dt="2025-08-27T15:42:45.952" v="32" actId="47"/>
          <pc:sldLayoutMkLst>
            <pc:docMk/>
            <pc:sldMasterMk cId="4170827143" sldId="2147483771"/>
            <pc:sldLayoutMk cId="3780125369" sldId="2147483774"/>
          </pc:sldLayoutMkLst>
        </pc:sldLayoutChg>
        <pc:sldLayoutChg chg="del">
          <pc:chgData name="Karolina Guillen" userId="c1c08796-a0be-47c6-af52-5d31fd96ec50" providerId="ADAL" clId="{F2A8C565-C5AE-4FBA-ADE0-5ECD21E0FA45}" dt="2025-08-27T15:42:45.952" v="32" actId="47"/>
          <pc:sldLayoutMkLst>
            <pc:docMk/>
            <pc:sldMasterMk cId="4170827143" sldId="2147483771"/>
            <pc:sldLayoutMk cId="1166944987" sldId="2147483775"/>
          </pc:sldLayoutMkLst>
        </pc:sldLayoutChg>
        <pc:sldLayoutChg chg="del">
          <pc:chgData name="Karolina Guillen" userId="c1c08796-a0be-47c6-af52-5d31fd96ec50" providerId="ADAL" clId="{F2A8C565-C5AE-4FBA-ADE0-5ECD21E0FA45}" dt="2025-08-27T15:42:45.952" v="32" actId="47"/>
          <pc:sldLayoutMkLst>
            <pc:docMk/>
            <pc:sldMasterMk cId="4170827143" sldId="2147483771"/>
            <pc:sldLayoutMk cId="2990928505" sldId="2147483776"/>
          </pc:sldLayoutMkLst>
        </pc:sldLayoutChg>
        <pc:sldLayoutChg chg="del">
          <pc:chgData name="Karolina Guillen" userId="c1c08796-a0be-47c6-af52-5d31fd96ec50" providerId="ADAL" clId="{F2A8C565-C5AE-4FBA-ADE0-5ECD21E0FA45}" dt="2025-08-27T15:42:45.952" v="32" actId="47"/>
          <pc:sldLayoutMkLst>
            <pc:docMk/>
            <pc:sldMasterMk cId="4170827143" sldId="2147483771"/>
            <pc:sldLayoutMk cId="3429034229" sldId="2147483777"/>
          </pc:sldLayoutMkLst>
        </pc:sldLayoutChg>
        <pc:sldLayoutChg chg="del">
          <pc:chgData name="Karolina Guillen" userId="c1c08796-a0be-47c6-af52-5d31fd96ec50" providerId="ADAL" clId="{F2A8C565-C5AE-4FBA-ADE0-5ECD21E0FA45}" dt="2025-08-27T15:42:45.952" v="32" actId="47"/>
          <pc:sldLayoutMkLst>
            <pc:docMk/>
            <pc:sldMasterMk cId="4170827143" sldId="2147483771"/>
            <pc:sldLayoutMk cId="3663272216" sldId="2147483778"/>
          </pc:sldLayoutMkLst>
        </pc:sldLayoutChg>
        <pc:sldLayoutChg chg="del">
          <pc:chgData name="Karolina Guillen" userId="c1c08796-a0be-47c6-af52-5d31fd96ec50" providerId="ADAL" clId="{F2A8C565-C5AE-4FBA-ADE0-5ECD21E0FA45}" dt="2025-08-27T15:42:45.952" v="32" actId="47"/>
          <pc:sldLayoutMkLst>
            <pc:docMk/>
            <pc:sldMasterMk cId="4170827143" sldId="2147483771"/>
            <pc:sldLayoutMk cId="4289482168" sldId="2147483779"/>
          </pc:sldLayoutMkLst>
        </pc:sldLayoutChg>
        <pc:sldLayoutChg chg="del">
          <pc:chgData name="Karolina Guillen" userId="c1c08796-a0be-47c6-af52-5d31fd96ec50" providerId="ADAL" clId="{F2A8C565-C5AE-4FBA-ADE0-5ECD21E0FA45}" dt="2025-08-27T15:42:45.952" v="32" actId="47"/>
          <pc:sldLayoutMkLst>
            <pc:docMk/>
            <pc:sldMasterMk cId="4170827143" sldId="2147483771"/>
            <pc:sldLayoutMk cId="139196962" sldId="2147483780"/>
          </pc:sldLayoutMkLst>
        </pc:sldLayoutChg>
        <pc:sldLayoutChg chg="del">
          <pc:chgData name="Karolina Guillen" userId="c1c08796-a0be-47c6-af52-5d31fd96ec50" providerId="ADAL" clId="{F2A8C565-C5AE-4FBA-ADE0-5ECD21E0FA45}" dt="2025-08-27T15:42:45.952" v="32" actId="47"/>
          <pc:sldLayoutMkLst>
            <pc:docMk/>
            <pc:sldMasterMk cId="4170827143" sldId="2147483771"/>
            <pc:sldLayoutMk cId="2891170736" sldId="2147483781"/>
          </pc:sldLayoutMkLst>
        </pc:sldLayoutChg>
        <pc:sldLayoutChg chg="del">
          <pc:chgData name="Karolina Guillen" userId="c1c08796-a0be-47c6-af52-5d31fd96ec50" providerId="ADAL" clId="{F2A8C565-C5AE-4FBA-ADE0-5ECD21E0FA45}" dt="2025-08-27T15:42:45.952" v="32" actId="47"/>
          <pc:sldLayoutMkLst>
            <pc:docMk/>
            <pc:sldMasterMk cId="4170827143" sldId="2147483771"/>
            <pc:sldLayoutMk cId="1755170015" sldId="2147483782"/>
          </pc:sldLayoutMkLst>
        </pc:sldLayoutChg>
      </pc:sldMasterChg>
    </pc:docChg>
  </pc:docChgLst>
  <pc:docChgLst>
    <pc:chgData name="Amanda Cashman" userId="fc6d6d2e-beac-4fb5-b960-43c972d01ff9" providerId="ADAL" clId="{6276B401-CE7E-55B9-9E5F-CEE3A9DFDBBA}"/>
    <pc:docChg chg="undo redo custSel addSld delSld modSld">
      <pc:chgData name="Amanda Cashman" userId="fc6d6d2e-beac-4fb5-b960-43c972d01ff9" providerId="ADAL" clId="{6276B401-CE7E-55B9-9E5F-CEE3A9DFDBBA}" dt="2025-09-12T15:46:13.298" v="3982" actId="1036"/>
      <pc:docMkLst>
        <pc:docMk/>
      </pc:docMkLst>
      <pc:sldChg chg="modSp add del mod setBg">
        <pc:chgData name="Amanda Cashman" userId="fc6d6d2e-beac-4fb5-b960-43c972d01ff9" providerId="ADAL" clId="{6276B401-CE7E-55B9-9E5F-CEE3A9DFDBBA}" dt="2025-09-05T20:23:47.909" v="2105" actId="2696"/>
        <pc:sldMkLst>
          <pc:docMk/>
          <pc:sldMk cId="1305147618" sldId="2144328359"/>
        </pc:sldMkLst>
      </pc:sldChg>
      <pc:sldChg chg="addSp delSp modSp mod">
        <pc:chgData name="Amanda Cashman" userId="fc6d6d2e-beac-4fb5-b960-43c972d01ff9" providerId="ADAL" clId="{6276B401-CE7E-55B9-9E5F-CEE3A9DFDBBA}" dt="2025-09-08T18:10:25.532" v="2195"/>
        <pc:sldMkLst>
          <pc:docMk/>
          <pc:sldMk cId="2111310289" sldId="2146846429"/>
        </pc:sldMkLst>
        <pc:spChg chg="mod">
          <ac:chgData name="Amanda Cashman" userId="fc6d6d2e-beac-4fb5-b960-43c972d01ff9" providerId="ADAL" clId="{6276B401-CE7E-55B9-9E5F-CEE3A9DFDBBA}" dt="2025-09-08T18:10:25.532" v="2195"/>
          <ac:spMkLst>
            <pc:docMk/>
            <pc:sldMk cId="2111310289" sldId="2146846429"/>
            <ac:spMk id="5" creationId="{94C8C095-7086-4ED4-6CB0-882C148FE24D}"/>
          </ac:spMkLst>
        </pc:spChg>
        <pc:spChg chg="mod">
          <ac:chgData name="Amanda Cashman" userId="fc6d6d2e-beac-4fb5-b960-43c972d01ff9" providerId="ADAL" clId="{6276B401-CE7E-55B9-9E5F-CEE3A9DFDBBA}" dt="2025-09-08T18:08:31.141" v="2191"/>
          <ac:spMkLst>
            <pc:docMk/>
            <pc:sldMk cId="2111310289" sldId="2146846429"/>
            <ac:spMk id="19" creationId="{38E2E3A7-D9DC-A9D7-CA09-5931A7D27FDD}"/>
          </ac:spMkLst>
        </pc:spChg>
        <pc:spChg chg="mod">
          <ac:chgData name="Amanda Cashman" userId="fc6d6d2e-beac-4fb5-b960-43c972d01ff9" providerId="ADAL" clId="{6276B401-CE7E-55B9-9E5F-CEE3A9DFDBBA}" dt="2025-09-08T18:07:48.309" v="2189"/>
          <ac:spMkLst>
            <pc:docMk/>
            <pc:sldMk cId="2111310289" sldId="2146846429"/>
            <ac:spMk id="24" creationId="{C4E3FCBF-903F-2D10-9CAD-4F5879FC0874}"/>
          </ac:spMkLst>
        </pc:spChg>
        <pc:spChg chg="mod">
          <ac:chgData name="Amanda Cashman" userId="fc6d6d2e-beac-4fb5-b960-43c972d01ff9" providerId="ADAL" clId="{6276B401-CE7E-55B9-9E5F-CEE3A9DFDBBA}" dt="2025-09-08T18:09:05.365" v="2193"/>
          <ac:spMkLst>
            <pc:docMk/>
            <pc:sldMk cId="2111310289" sldId="2146846429"/>
            <ac:spMk id="37" creationId="{452AC857-F2D8-3476-D6A5-66C5887BE45A}"/>
          </ac:spMkLst>
        </pc:spChg>
        <pc:spChg chg="mod">
          <ac:chgData name="Amanda Cashman" userId="fc6d6d2e-beac-4fb5-b960-43c972d01ff9" providerId="ADAL" clId="{6276B401-CE7E-55B9-9E5F-CEE3A9DFDBBA}" dt="2025-09-08T18:07:05.814" v="2187"/>
          <ac:spMkLst>
            <pc:docMk/>
            <pc:sldMk cId="2111310289" sldId="2146846429"/>
            <ac:spMk id="62" creationId="{C40EE0BA-CD12-A372-9503-52EC6B5EA9FC}"/>
          </ac:spMkLst>
        </pc:spChg>
        <pc:picChg chg="add mod">
          <ac:chgData name="Amanda Cashman" userId="fc6d6d2e-beac-4fb5-b960-43c972d01ff9" providerId="ADAL" clId="{6276B401-CE7E-55B9-9E5F-CEE3A9DFDBBA}" dt="2025-09-08T18:06:57.640" v="2186"/>
          <ac:picMkLst>
            <pc:docMk/>
            <pc:sldMk cId="2111310289" sldId="2146846429"/>
            <ac:picMk id="17" creationId="{7D5448B4-38E2-B2FC-AF87-56A4CF902AE0}"/>
          </ac:picMkLst>
        </pc:picChg>
        <pc:picChg chg="add mod">
          <ac:chgData name="Amanda Cashman" userId="fc6d6d2e-beac-4fb5-b960-43c972d01ff9" providerId="ADAL" clId="{6276B401-CE7E-55B9-9E5F-CEE3A9DFDBBA}" dt="2025-09-08T18:07:41.214" v="2188"/>
          <ac:picMkLst>
            <pc:docMk/>
            <pc:sldMk cId="2111310289" sldId="2146846429"/>
            <ac:picMk id="20" creationId="{A3F968C5-996F-3E43-AAA0-48866487600F}"/>
          </ac:picMkLst>
        </pc:picChg>
        <pc:picChg chg="add mod">
          <ac:chgData name="Amanda Cashman" userId="fc6d6d2e-beac-4fb5-b960-43c972d01ff9" providerId="ADAL" clId="{6276B401-CE7E-55B9-9E5F-CEE3A9DFDBBA}" dt="2025-09-08T18:08:23.148" v="2190"/>
          <ac:picMkLst>
            <pc:docMk/>
            <pc:sldMk cId="2111310289" sldId="2146846429"/>
            <ac:picMk id="29" creationId="{EBD69A33-4C85-77B3-7F1C-6C094A32EB0E}"/>
          </ac:picMkLst>
        </pc:picChg>
        <pc:picChg chg="add mod">
          <ac:chgData name="Amanda Cashman" userId="fc6d6d2e-beac-4fb5-b960-43c972d01ff9" providerId="ADAL" clId="{6276B401-CE7E-55B9-9E5F-CEE3A9DFDBBA}" dt="2025-09-08T18:08:56.312" v="2192"/>
          <ac:picMkLst>
            <pc:docMk/>
            <pc:sldMk cId="2111310289" sldId="2146846429"/>
            <ac:picMk id="32" creationId="{C72AF81B-95FF-037E-43E2-B670CCD71C5B}"/>
          </ac:picMkLst>
        </pc:picChg>
        <pc:picChg chg="add mod">
          <ac:chgData name="Amanda Cashman" userId="fc6d6d2e-beac-4fb5-b960-43c972d01ff9" providerId="ADAL" clId="{6276B401-CE7E-55B9-9E5F-CEE3A9DFDBBA}" dt="2025-09-08T18:10:19.319" v="2194"/>
          <ac:picMkLst>
            <pc:docMk/>
            <pc:sldMk cId="2111310289" sldId="2146846429"/>
            <ac:picMk id="34" creationId="{B871761E-5F62-5E93-9856-E2B39273732A}"/>
          </ac:picMkLst>
        </pc:picChg>
      </pc:sldChg>
      <pc:sldChg chg="delSp modSp mod">
        <pc:chgData name="Amanda Cashman" userId="fc6d6d2e-beac-4fb5-b960-43c972d01ff9" providerId="ADAL" clId="{6276B401-CE7E-55B9-9E5F-CEE3A9DFDBBA}" dt="2025-09-04T17:10:46.123" v="101"/>
        <pc:sldMkLst>
          <pc:docMk/>
          <pc:sldMk cId="579064997" sldId="2147474137"/>
        </pc:sldMkLst>
        <pc:spChg chg="mod">
          <ac:chgData name="Amanda Cashman" userId="fc6d6d2e-beac-4fb5-b960-43c972d01ff9" providerId="ADAL" clId="{6276B401-CE7E-55B9-9E5F-CEE3A9DFDBBA}" dt="2025-09-04T17:06:20.490" v="86" actId="20577"/>
          <ac:spMkLst>
            <pc:docMk/>
            <pc:sldMk cId="579064997" sldId="2147474137"/>
            <ac:spMk id="2" creationId="{2755AA9F-08FD-E9BF-7A19-53B310188014}"/>
          </ac:spMkLst>
        </pc:spChg>
        <pc:spChg chg="mod">
          <ac:chgData name="Amanda Cashman" userId="fc6d6d2e-beac-4fb5-b960-43c972d01ff9" providerId="ADAL" clId="{6276B401-CE7E-55B9-9E5F-CEE3A9DFDBBA}" dt="2025-09-04T17:05:44.081" v="79" actId="207"/>
          <ac:spMkLst>
            <pc:docMk/>
            <pc:sldMk cId="579064997" sldId="2147474137"/>
            <ac:spMk id="4" creationId="{4B6C0DB0-3009-3531-A66A-5EA075239B18}"/>
          </ac:spMkLst>
        </pc:spChg>
        <pc:spChg chg="mod">
          <ac:chgData name="Amanda Cashman" userId="fc6d6d2e-beac-4fb5-b960-43c972d01ff9" providerId="ADAL" clId="{6276B401-CE7E-55B9-9E5F-CEE3A9DFDBBA}" dt="2025-09-04T17:06:28.961" v="99" actId="1035"/>
          <ac:spMkLst>
            <pc:docMk/>
            <pc:sldMk cId="579064997" sldId="2147474137"/>
            <ac:spMk id="10" creationId="{DD9DC025-DED6-1264-795B-93D0BAC1416C}"/>
          </ac:spMkLst>
        </pc:spChg>
        <pc:graphicFrameChg chg="mod">
          <ac:chgData name="Amanda Cashman" userId="fc6d6d2e-beac-4fb5-b960-43c972d01ff9" providerId="ADAL" clId="{6276B401-CE7E-55B9-9E5F-CEE3A9DFDBBA}" dt="2025-09-04T17:10:46.123" v="101"/>
          <ac:graphicFrameMkLst>
            <pc:docMk/>
            <pc:sldMk cId="579064997" sldId="2147474137"/>
            <ac:graphicFrameMk id="6" creationId="{47F7A379-30F2-C11D-7A7E-203898DDC66E}"/>
          </ac:graphicFrameMkLst>
        </pc:graphicFrameChg>
      </pc:sldChg>
      <pc:sldChg chg="addSp delSp modSp mod">
        <pc:chgData name="Amanda Cashman" userId="fc6d6d2e-beac-4fb5-b960-43c972d01ff9" providerId="ADAL" clId="{6276B401-CE7E-55B9-9E5F-CEE3A9DFDBBA}" dt="2025-09-04T18:31:08.575" v="384" actId="403"/>
        <pc:sldMkLst>
          <pc:docMk/>
          <pc:sldMk cId="576774955" sldId="2147474156"/>
        </pc:sldMkLst>
        <pc:spChg chg="mod">
          <ac:chgData name="Amanda Cashman" userId="fc6d6d2e-beac-4fb5-b960-43c972d01ff9" providerId="ADAL" clId="{6276B401-CE7E-55B9-9E5F-CEE3A9DFDBBA}" dt="2025-09-04T17:29:34.372" v="312" actId="1076"/>
          <ac:spMkLst>
            <pc:docMk/>
            <pc:sldMk cId="576774955" sldId="2147474156"/>
            <ac:spMk id="2" creationId="{A0238F33-1A54-DA65-8B15-78A7A3F733EA}"/>
          </ac:spMkLst>
        </pc:spChg>
        <pc:spChg chg="mod">
          <ac:chgData name="Amanda Cashman" userId="fc6d6d2e-beac-4fb5-b960-43c972d01ff9" providerId="ADAL" clId="{6276B401-CE7E-55B9-9E5F-CEE3A9DFDBBA}" dt="2025-09-04T18:29:24.645" v="364" actId="1076"/>
          <ac:spMkLst>
            <pc:docMk/>
            <pc:sldMk cId="576774955" sldId="2147474156"/>
            <ac:spMk id="3" creationId="{F86E374D-065A-BEFF-A954-83BE91098899}"/>
          </ac:spMkLst>
        </pc:spChg>
        <pc:spChg chg="mod">
          <ac:chgData name="Amanda Cashman" userId="fc6d6d2e-beac-4fb5-b960-43c972d01ff9" providerId="ADAL" clId="{6276B401-CE7E-55B9-9E5F-CEE3A9DFDBBA}" dt="2025-09-04T17:29:34.372" v="312" actId="1076"/>
          <ac:spMkLst>
            <pc:docMk/>
            <pc:sldMk cId="576774955" sldId="2147474156"/>
            <ac:spMk id="6" creationId="{1E9C5039-5B77-264C-76AD-71C434F148F4}"/>
          </ac:spMkLst>
        </pc:spChg>
        <pc:spChg chg="mod">
          <ac:chgData name="Amanda Cashman" userId="fc6d6d2e-beac-4fb5-b960-43c972d01ff9" providerId="ADAL" clId="{6276B401-CE7E-55B9-9E5F-CEE3A9DFDBBA}" dt="2025-09-04T17:29:16.582" v="311" actId="1076"/>
          <ac:spMkLst>
            <pc:docMk/>
            <pc:sldMk cId="576774955" sldId="2147474156"/>
            <ac:spMk id="7" creationId="{107D8291-3BE8-36E8-0032-F1BE859BE3E8}"/>
          </ac:spMkLst>
        </pc:spChg>
        <pc:spChg chg="mod">
          <ac:chgData name="Amanda Cashman" userId="fc6d6d2e-beac-4fb5-b960-43c972d01ff9" providerId="ADAL" clId="{6276B401-CE7E-55B9-9E5F-CEE3A9DFDBBA}" dt="2025-09-04T17:30:16.452" v="319" actId="1076"/>
          <ac:spMkLst>
            <pc:docMk/>
            <pc:sldMk cId="576774955" sldId="2147474156"/>
            <ac:spMk id="9" creationId="{C1A873BE-090B-7F02-01E9-E44BDBEE8F1B}"/>
          </ac:spMkLst>
        </pc:spChg>
        <pc:spChg chg="mod">
          <ac:chgData name="Amanda Cashman" userId="fc6d6d2e-beac-4fb5-b960-43c972d01ff9" providerId="ADAL" clId="{6276B401-CE7E-55B9-9E5F-CEE3A9DFDBBA}" dt="2025-09-04T17:29:34.372" v="312" actId="1076"/>
          <ac:spMkLst>
            <pc:docMk/>
            <pc:sldMk cId="576774955" sldId="2147474156"/>
            <ac:spMk id="17" creationId="{C45540F0-B2F5-FD38-AFE3-674E5CFAD4EE}"/>
          </ac:spMkLst>
        </pc:spChg>
        <pc:spChg chg="mod">
          <ac:chgData name="Amanda Cashman" userId="fc6d6d2e-beac-4fb5-b960-43c972d01ff9" providerId="ADAL" clId="{6276B401-CE7E-55B9-9E5F-CEE3A9DFDBBA}" dt="2025-09-04T18:31:08.575" v="384" actId="403"/>
          <ac:spMkLst>
            <pc:docMk/>
            <pc:sldMk cId="576774955" sldId="2147474156"/>
            <ac:spMk id="19" creationId="{D7BFB170-7686-7B0A-EC68-803C1535050C}"/>
          </ac:spMkLst>
        </pc:spChg>
        <pc:spChg chg="add mod">
          <ac:chgData name="Amanda Cashman" userId="fc6d6d2e-beac-4fb5-b960-43c972d01ff9" providerId="ADAL" clId="{6276B401-CE7E-55B9-9E5F-CEE3A9DFDBBA}" dt="2025-09-04T18:29:36.160" v="366" actId="1076"/>
          <ac:spMkLst>
            <pc:docMk/>
            <pc:sldMk cId="576774955" sldId="2147474156"/>
            <ac:spMk id="20" creationId="{C6F08BA1-F67E-0500-2B42-E0F400CE122D}"/>
          </ac:spMkLst>
        </pc:spChg>
        <pc:spChg chg="add mod">
          <ac:chgData name="Amanda Cashman" userId="fc6d6d2e-beac-4fb5-b960-43c972d01ff9" providerId="ADAL" clId="{6276B401-CE7E-55B9-9E5F-CEE3A9DFDBBA}" dt="2025-09-04T18:29:48.195" v="367" actId="1076"/>
          <ac:spMkLst>
            <pc:docMk/>
            <pc:sldMk cId="576774955" sldId="2147474156"/>
            <ac:spMk id="21" creationId="{BEA20E3B-BF11-F3D3-0980-AEF0DDF2F2B3}"/>
          </ac:spMkLst>
        </pc:spChg>
        <pc:spChg chg="add mod">
          <ac:chgData name="Amanda Cashman" userId="fc6d6d2e-beac-4fb5-b960-43c972d01ff9" providerId="ADAL" clId="{6276B401-CE7E-55B9-9E5F-CEE3A9DFDBBA}" dt="2025-09-04T18:29:30.945" v="365" actId="1076"/>
          <ac:spMkLst>
            <pc:docMk/>
            <pc:sldMk cId="576774955" sldId="2147474156"/>
            <ac:spMk id="22" creationId="{59DF7400-81C7-2B3B-1559-1B4B76E68F44}"/>
          </ac:spMkLst>
        </pc:spChg>
        <pc:spChg chg="add mod">
          <ac:chgData name="Amanda Cashman" userId="fc6d6d2e-beac-4fb5-b960-43c972d01ff9" providerId="ADAL" clId="{6276B401-CE7E-55B9-9E5F-CEE3A9DFDBBA}" dt="2025-09-04T17:35:57.105" v="333" actId="171"/>
          <ac:spMkLst>
            <pc:docMk/>
            <pc:sldMk cId="576774955" sldId="2147474156"/>
            <ac:spMk id="25" creationId="{D8F473DD-9CD5-0377-8A9A-3B0E454E51A0}"/>
          </ac:spMkLst>
        </pc:spChg>
        <pc:spChg chg="add mod">
          <ac:chgData name="Amanda Cashman" userId="fc6d6d2e-beac-4fb5-b960-43c972d01ff9" providerId="ADAL" clId="{6276B401-CE7E-55B9-9E5F-CEE3A9DFDBBA}" dt="2025-09-04T18:30:07.645" v="370" actId="1076"/>
          <ac:spMkLst>
            <pc:docMk/>
            <pc:sldMk cId="576774955" sldId="2147474156"/>
            <ac:spMk id="28" creationId="{1556CE40-56B9-0A2B-1A4B-6A6C4191F7BB}"/>
          </ac:spMkLst>
        </pc:spChg>
        <pc:spChg chg="add mod">
          <ac:chgData name="Amanda Cashman" userId="fc6d6d2e-beac-4fb5-b960-43c972d01ff9" providerId="ADAL" clId="{6276B401-CE7E-55B9-9E5F-CEE3A9DFDBBA}" dt="2025-09-04T18:30:39.578" v="376" actId="1076"/>
          <ac:spMkLst>
            <pc:docMk/>
            <pc:sldMk cId="576774955" sldId="2147474156"/>
            <ac:spMk id="29" creationId="{F0F3F7FD-0B3D-A026-99FA-23A260BEC07F}"/>
          </ac:spMkLst>
        </pc:spChg>
        <pc:spChg chg="add mod">
          <ac:chgData name="Amanda Cashman" userId="fc6d6d2e-beac-4fb5-b960-43c972d01ff9" providerId="ADAL" clId="{6276B401-CE7E-55B9-9E5F-CEE3A9DFDBBA}" dt="2025-09-04T18:30:53.794" v="380" actId="1076"/>
          <ac:spMkLst>
            <pc:docMk/>
            <pc:sldMk cId="576774955" sldId="2147474156"/>
            <ac:spMk id="32" creationId="{C66E30A7-9415-A48A-22E3-CBA91F2BBF5B}"/>
          </ac:spMkLst>
        </pc:spChg>
        <pc:picChg chg="add mod">
          <ac:chgData name="Amanda Cashman" userId="fc6d6d2e-beac-4fb5-b960-43c972d01ff9" providerId="ADAL" clId="{6276B401-CE7E-55B9-9E5F-CEE3A9DFDBBA}" dt="2025-09-04T18:30:04.045" v="369" actId="1076"/>
          <ac:picMkLst>
            <pc:docMk/>
            <pc:sldMk cId="576774955" sldId="2147474156"/>
            <ac:picMk id="24" creationId="{A8597787-8A49-A564-8074-0B96D6912248}"/>
          </ac:picMkLst>
        </pc:picChg>
      </pc:sldChg>
      <pc:sldChg chg="addSp delSp modSp mod">
        <pc:chgData name="Amanda Cashman" userId="fc6d6d2e-beac-4fb5-b960-43c972d01ff9" providerId="ADAL" clId="{6276B401-CE7E-55B9-9E5F-CEE3A9DFDBBA}" dt="2025-09-04T19:26:53.354" v="658" actId="404"/>
        <pc:sldMkLst>
          <pc:docMk/>
          <pc:sldMk cId="3081442274" sldId="2147474157"/>
        </pc:sldMkLst>
      </pc:sldChg>
      <pc:sldChg chg="addSp delSp modSp mod modCm">
        <pc:chgData name="Amanda Cashman" userId="fc6d6d2e-beac-4fb5-b960-43c972d01ff9" providerId="ADAL" clId="{6276B401-CE7E-55B9-9E5F-CEE3A9DFDBBA}" dt="2025-09-12T15:46:13.298" v="3982" actId="1036"/>
        <pc:sldMkLst>
          <pc:docMk/>
          <pc:sldMk cId="1609978631" sldId="2147474159"/>
        </pc:sldMkLst>
        <pc:spChg chg="mod">
          <ac:chgData name="Amanda Cashman" userId="fc6d6d2e-beac-4fb5-b960-43c972d01ff9" providerId="ADAL" clId="{6276B401-CE7E-55B9-9E5F-CEE3A9DFDBBA}" dt="2025-09-12T14:58:03.355" v="3642" actId="167"/>
          <ac:spMkLst>
            <pc:docMk/>
            <pc:sldMk cId="1609978631" sldId="2147474159"/>
            <ac:spMk id="2" creationId="{69C1FC53-DA6F-1953-3321-66D30EF3BCF0}"/>
          </ac:spMkLst>
        </pc:spChg>
        <pc:spChg chg="add del mod">
          <ac:chgData name="Amanda Cashman" userId="fc6d6d2e-beac-4fb5-b960-43c972d01ff9" providerId="ADAL" clId="{6276B401-CE7E-55B9-9E5F-CEE3A9DFDBBA}" dt="2025-09-12T14:58:22.729" v="3645" actId="167"/>
          <ac:spMkLst>
            <pc:docMk/>
            <pc:sldMk cId="1609978631" sldId="2147474159"/>
            <ac:spMk id="5" creationId="{72FEB7EA-7516-FC94-2097-12872EE2F1EA}"/>
          </ac:spMkLst>
        </pc:spChg>
        <pc:spChg chg="mod">
          <ac:chgData name="Amanda Cashman" userId="fc6d6d2e-beac-4fb5-b960-43c972d01ff9" providerId="ADAL" clId="{6276B401-CE7E-55B9-9E5F-CEE3A9DFDBBA}" dt="2025-09-11T20:54:26.633" v="3094" actId="20577"/>
          <ac:spMkLst>
            <pc:docMk/>
            <pc:sldMk cId="1609978631" sldId="2147474159"/>
            <ac:spMk id="8" creationId="{285D2029-3C32-175F-2EFA-B1A509CDA11E}"/>
          </ac:spMkLst>
        </pc:spChg>
        <pc:spChg chg="mod">
          <ac:chgData name="Amanda Cashman" userId="fc6d6d2e-beac-4fb5-b960-43c972d01ff9" providerId="ADAL" clId="{6276B401-CE7E-55B9-9E5F-CEE3A9DFDBBA}" dt="2025-09-12T15:28:01.361" v="3784" actId="1035"/>
          <ac:spMkLst>
            <pc:docMk/>
            <pc:sldMk cId="1609978631" sldId="2147474159"/>
            <ac:spMk id="10" creationId="{CBE6DD2D-D31F-1E44-E36A-27BF1D3DF521}"/>
          </ac:spMkLst>
        </pc:spChg>
        <pc:spChg chg="add mod">
          <ac:chgData name="Amanda Cashman" userId="fc6d6d2e-beac-4fb5-b960-43c972d01ff9" providerId="ADAL" clId="{6276B401-CE7E-55B9-9E5F-CEE3A9DFDBBA}" dt="2025-09-11T20:34:34.376" v="2871" actId="1076"/>
          <ac:spMkLst>
            <pc:docMk/>
            <pc:sldMk cId="1609978631" sldId="2147474159"/>
            <ac:spMk id="19" creationId="{0982A67C-65EE-FD99-D3A7-D67D2250D7DF}"/>
          </ac:spMkLst>
        </pc:spChg>
        <pc:spChg chg="add mod">
          <ac:chgData name="Amanda Cashman" userId="fc6d6d2e-beac-4fb5-b960-43c972d01ff9" providerId="ADAL" clId="{6276B401-CE7E-55B9-9E5F-CEE3A9DFDBBA}" dt="2025-09-12T15:14:53.841" v="3762" actId="1036"/>
          <ac:spMkLst>
            <pc:docMk/>
            <pc:sldMk cId="1609978631" sldId="2147474159"/>
            <ac:spMk id="28" creationId="{29507197-59F3-A50A-A9AB-9C27EB08CA8E}"/>
          </ac:spMkLst>
        </pc:spChg>
        <pc:spChg chg="add mod">
          <ac:chgData name="Amanda Cashman" userId="fc6d6d2e-beac-4fb5-b960-43c972d01ff9" providerId="ADAL" clId="{6276B401-CE7E-55B9-9E5F-CEE3A9DFDBBA}" dt="2025-09-12T15:43:36.465" v="3971" actId="1036"/>
          <ac:spMkLst>
            <pc:docMk/>
            <pc:sldMk cId="1609978631" sldId="2147474159"/>
            <ac:spMk id="29" creationId="{404EA3AB-2526-6046-0AE0-227811A2EF91}"/>
          </ac:spMkLst>
        </pc:spChg>
        <pc:spChg chg="mod topLvl">
          <ac:chgData name="Amanda Cashman" userId="fc6d6d2e-beac-4fb5-b960-43c972d01ff9" providerId="ADAL" clId="{6276B401-CE7E-55B9-9E5F-CEE3A9DFDBBA}" dt="2025-09-12T15:08:57.770" v="3748" actId="404"/>
          <ac:spMkLst>
            <pc:docMk/>
            <pc:sldMk cId="1609978631" sldId="2147474159"/>
            <ac:spMk id="35" creationId="{541A6757-5756-BD2D-843D-0CF4BF5ADB03}"/>
          </ac:spMkLst>
        </pc:spChg>
        <pc:spChg chg="add mod">
          <ac:chgData name="Amanda Cashman" userId="fc6d6d2e-beac-4fb5-b960-43c972d01ff9" providerId="ADAL" clId="{6276B401-CE7E-55B9-9E5F-CEE3A9DFDBBA}" dt="2025-09-12T15:44:06.460" v="3979" actId="1036"/>
          <ac:spMkLst>
            <pc:docMk/>
            <pc:sldMk cId="1609978631" sldId="2147474159"/>
            <ac:spMk id="49" creationId="{14198934-CAB8-9FF0-5AC3-04256C2FF023}"/>
          </ac:spMkLst>
        </pc:spChg>
        <pc:spChg chg="add mod">
          <ac:chgData name="Amanda Cashman" userId="fc6d6d2e-beac-4fb5-b960-43c972d01ff9" providerId="ADAL" clId="{6276B401-CE7E-55B9-9E5F-CEE3A9DFDBBA}" dt="2025-09-12T15:29:47.833" v="3799" actId="1035"/>
          <ac:spMkLst>
            <pc:docMk/>
            <pc:sldMk cId="1609978631" sldId="2147474159"/>
            <ac:spMk id="50" creationId="{4439ED61-9EBE-8095-0301-15D2CAC2BC41}"/>
          </ac:spMkLst>
        </pc:spChg>
        <pc:spChg chg="add mod">
          <ac:chgData name="Amanda Cashman" userId="fc6d6d2e-beac-4fb5-b960-43c972d01ff9" providerId="ADAL" clId="{6276B401-CE7E-55B9-9E5F-CEE3A9DFDBBA}" dt="2025-09-12T15:32:38.002" v="3819" actId="1076"/>
          <ac:spMkLst>
            <pc:docMk/>
            <pc:sldMk cId="1609978631" sldId="2147474159"/>
            <ac:spMk id="51" creationId="{5D6A1650-ECD0-073F-52B4-EEB9C7F736E4}"/>
          </ac:spMkLst>
        </pc:spChg>
        <pc:spChg chg="add mod">
          <ac:chgData name="Amanda Cashman" userId="fc6d6d2e-beac-4fb5-b960-43c972d01ff9" providerId="ADAL" clId="{6276B401-CE7E-55B9-9E5F-CEE3A9DFDBBA}" dt="2025-09-12T15:32:25.517" v="3816" actId="1076"/>
          <ac:spMkLst>
            <pc:docMk/>
            <pc:sldMk cId="1609978631" sldId="2147474159"/>
            <ac:spMk id="52" creationId="{BFA397D1-75CD-8914-831E-573B1FE3E8F8}"/>
          </ac:spMkLst>
        </pc:spChg>
        <pc:spChg chg="add mod">
          <ac:chgData name="Amanda Cashman" userId="fc6d6d2e-beac-4fb5-b960-43c972d01ff9" providerId="ADAL" clId="{6276B401-CE7E-55B9-9E5F-CEE3A9DFDBBA}" dt="2025-09-12T15:43:18.692" v="3966" actId="1035"/>
          <ac:spMkLst>
            <pc:docMk/>
            <pc:sldMk cId="1609978631" sldId="2147474159"/>
            <ac:spMk id="61" creationId="{09584D81-7248-AE9A-08B7-42EB6795BBDF}"/>
          </ac:spMkLst>
        </pc:spChg>
        <pc:spChg chg="add mod">
          <ac:chgData name="Amanda Cashman" userId="fc6d6d2e-beac-4fb5-b960-43c972d01ff9" providerId="ADAL" clId="{6276B401-CE7E-55B9-9E5F-CEE3A9DFDBBA}" dt="2025-09-12T15:43:10.375" v="3955" actId="1076"/>
          <ac:spMkLst>
            <pc:docMk/>
            <pc:sldMk cId="1609978631" sldId="2147474159"/>
            <ac:spMk id="62" creationId="{063F5958-092B-DC6D-DF04-D01BA87242C1}"/>
          </ac:spMkLst>
        </pc:spChg>
        <pc:spChg chg="add mod">
          <ac:chgData name="Amanda Cashman" userId="fc6d6d2e-beac-4fb5-b960-43c972d01ff9" providerId="ADAL" clId="{6276B401-CE7E-55B9-9E5F-CEE3A9DFDBBA}" dt="2025-09-12T15:35:33.868" v="3881" actId="1076"/>
          <ac:spMkLst>
            <pc:docMk/>
            <pc:sldMk cId="1609978631" sldId="2147474159"/>
            <ac:spMk id="63" creationId="{2D4DB592-27A0-D2AD-BD27-85F0E5CE169F}"/>
          </ac:spMkLst>
        </pc:spChg>
        <pc:spChg chg="add mod">
          <ac:chgData name="Amanda Cashman" userId="fc6d6d2e-beac-4fb5-b960-43c972d01ff9" providerId="ADAL" clId="{6276B401-CE7E-55B9-9E5F-CEE3A9DFDBBA}" dt="2025-09-12T15:35:16.885" v="3878" actId="1076"/>
          <ac:spMkLst>
            <pc:docMk/>
            <pc:sldMk cId="1609978631" sldId="2147474159"/>
            <ac:spMk id="64" creationId="{FACF5791-EA74-F64E-F350-9470CE787D78}"/>
          </ac:spMkLst>
        </pc:spChg>
        <pc:spChg chg="add mod">
          <ac:chgData name="Amanda Cashman" userId="fc6d6d2e-beac-4fb5-b960-43c972d01ff9" providerId="ADAL" clId="{6276B401-CE7E-55B9-9E5F-CEE3A9DFDBBA}" dt="2025-09-12T15:42:41.251" v="3948" actId="1036"/>
          <ac:spMkLst>
            <pc:docMk/>
            <pc:sldMk cId="1609978631" sldId="2147474159"/>
            <ac:spMk id="65" creationId="{D1F6776F-B326-F5DC-655B-98B7172F3874}"/>
          </ac:spMkLst>
        </pc:spChg>
        <pc:spChg chg="add mod">
          <ac:chgData name="Amanda Cashman" userId="fc6d6d2e-beac-4fb5-b960-43c972d01ff9" providerId="ADAL" clId="{6276B401-CE7E-55B9-9E5F-CEE3A9DFDBBA}" dt="2025-09-12T15:42:37.871" v="3946" actId="1036"/>
          <ac:spMkLst>
            <pc:docMk/>
            <pc:sldMk cId="1609978631" sldId="2147474159"/>
            <ac:spMk id="67" creationId="{2F6B3D1F-A617-2685-6797-60AECF674639}"/>
          </ac:spMkLst>
        </pc:spChg>
        <pc:spChg chg="add mod">
          <ac:chgData name="Amanda Cashman" userId="fc6d6d2e-beac-4fb5-b960-43c972d01ff9" providerId="ADAL" clId="{6276B401-CE7E-55B9-9E5F-CEE3A9DFDBBA}" dt="2025-09-12T15:42:46.858" v="3952" actId="1036"/>
          <ac:spMkLst>
            <pc:docMk/>
            <pc:sldMk cId="1609978631" sldId="2147474159"/>
            <ac:spMk id="69" creationId="{A49E4956-3138-3387-184D-1822A3B2DA9E}"/>
          </ac:spMkLst>
        </pc:spChg>
        <pc:spChg chg="add mod">
          <ac:chgData name="Amanda Cashman" userId="fc6d6d2e-beac-4fb5-b960-43c972d01ff9" providerId="ADAL" clId="{6276B401-CE7E-55B9-9E5F-CEE3A9DFDBBA}" dt="2025-09-12T15:42:46.858" v="3952" actId="1036"/>
          <ac:spMkLst>
            <pc:docMk/>
            <pc:sldMk cId="1609978631" sldId="2147474159"/>
            <ac:spMk id="71" creationId="{6659EA3F-0C10-D305-CC32-1AC54FD045BA}"/>
          </ac:spMkLst>
        </pc:spChg>
        <pc:spChg chg="add mod">
          <ac:chgData name="Amanda Cashman" userId="fc6d6d2e-beac-4fb5-b960-43c972d01ff9" providerId="ADAL" clId="{6276B401-CE7E-55B9-9E5F-CEE3A9DFDBBA}" dt="2025-09-12T14:58:03.355" v="3642" actId="167"/>
          <ac:spMkLst>
            <pc:docMk/>
            <pc:sldMk cId="1609978631" sldId="2147474159"/>
            <ac:spMk id="94" creationId="{01B16CB0-C7A9-B085-1488-0840E64E2F71}"/>
          </ac:spMkLst>
        </pc:spChg>
        <pc:spChg chg="add mod">
          <ac:chgData name="Amanda Cashman" userId="fc6d6d2e-beac-4fb5-b960-43c972d01ff9" providerId="ADAL" clId="{6276B401-CE7E-55B9-9E5F-CEE3A9DFDBBA}" dt="2025-09-12T15:32:31.501" v="3818" actId="1076"/>
          <ac:spMkLst>
            <pc:docMk/>
            <pc:sldMk cId="1609978631" sldId="2147474159"/>
            <ac:spMk id="95" creationId="{892B5B9C-38F4-1BF3-AB9B-A3A328571480}"/>
          </ac:spMkLst>
        </pc:spChg>
        <pc:spChg chg="add mod">
          <ac:chgData name="Amanda Cashman" userId="fc6d6d2e-beac-4fb5-b960-43c972d01ff9" providerId="ADAL" clId="{6276B401-CE7E-55B9-9E5F-CEE3A9DFDBBA}" dt="2025-09-12T15:34:05.527" v="3839" actId="1076"/>
          <ac:spMkLst>
            <pc:docMk/>
            <pc:sldMk cId="1609978631" sldId="2147474159"/>
            <ac:spMk id="96" creationId="{695C4C09-4737-8D9D-5661-0A16EFB8DC0D}"/>
          </ac:spMkLst>
        </pc:spChg>
        <pc:spChg chg="add mod">
          <ac:chgData name="Amanda Cashman" userId="fc6d6d2e-beac-4fb5-b960-43c972d01ff9" providerId="ADAL" clId="{6276B401-CE7E-55B9-9E5F-CEE3A9DFDBBA}" dt="2025-09-12T15:35:21.244" v="3880" actId="1076"/>
          <ac:spMkLst>
            <pc:docMk/>
            <pc:sldMk cId="1609978631" sldId="2147474159"/>
            <ac:spMk id="97" creationId="{6A576B19-0449-DFC4-8DF9-029500770744}"/>
          </ac:spMkLst>
        </pc:spChg>
        <pc:spChg chg="add mod">
          <ac:chgData name="Amanda Cashman" userId="fc6d6d2e-beac-4fb5-b960-43c972d01ff9" providerId="ADAL" clId="{6276B401-CE7E-55B9-9E5F-CEE3A9DFDBBA}" dt="2025-09-12T15:38:46.020" v="3902" actId="1076"/>
          <ac:spMkLst>
            <pc:docMk/>
            <pc:sldMk cId="1609978631" sldId="2147474159"/>
            <ac:spMk id="98" creationId="{48A9E015-C984-5FBC-1FB3-80ECB54FD70C}"/>
          </ac:spMkLst>
        </pc:spChg>
        <pc:spChg chg="add mod">
          <ac:chgData name="Amanda Cashman" userId="fc6d6d2e-beac-4fb5-b960-43c972d01ff9" providerId="ADAL" clId="{6276B401-CE7E-55B9-9E5F-CEE3A9DFDBBA}" dt="2025-09-12T15:46:13.298" v="3982" actId="1036"/>
          <ac:spMkLst>
            <pc:docMk/>
            <pc:sldMk cId="1609978631" sldId="2147474159"/>
            <ac:spMk id="99" creationId="{19E94823-55C2-5357-E8CE-42FCA40A14F8}"/>
          </ac:spMkLst>
        </pc:spChg>
        <pc:spChg chg="add mod">
          <ac:chgData name="Amanda Cashman" userId="fc6d6d2e-beac-4fb5-b960-43c972d01ff9" providerId="ADAL" clId="{6276B401-CE7E-55B9-9E5F-CEE3A9DFDBBA}" dt="2025-09-12T14:58:03.355" v="3642" actId="167"/>
          <ac:spMkLst>
            <pc:docMk/>
            <pc:sldMk cId="1609978631" sldId="2147474159"/>
            <ac:spMk id="100" creationId="{7AC43AD5-DE41-4124-D847-77D0ACD44599}"/>
          </ac:spMkLst>
        </pc:spChg>
        <pc:picChg chg="mod">
          <ac:chgData name="Amanda Cashman" userId="fc6d6d2e-beac-4fb5-b960-43c972d01ff9" providerId="ADAL" clId="{6276B401-CE7E-55B9-9E5F-CEE3A9DFDBBA}" dt="2025-09-12T15:32:56.074" v="3829" actId="1035"/>
          <ac:picMkLst>
            <pc:docMk/>
            <pc:sldMk cId="1609978631" sldId="2147474159"/>
            <ac:picMk id="4" creationId="{FE91838B-5CE4-2858-8143-7F138712570A}"/>
          </ac:picMkLst>
        </pc:picChg>
        <pc:picChg chg="add mod">
          <ac:chgData name="Amanda Cashman" userId="fc6d6d2e-beac-4fb5-b960-43c972d01ff9" providerId="ADAL" clId="{6276B401-CE7E-55B9-9E5F-CEE3A9DFDBBA}" dt="2025-09-12T15:43:21.471" v="3968" actId="1036"/>
          <ac:picMkLst>
            <pc:docMk/>
            <pc:sldMk cId="1609978631" sldId="2147474159"/>
            <ac:picMk id="102" creationId="{2689C1AD-5E1C-9B94-7520-390AB10BDF9A}"/>
          </ac:picMkLst>
        </pc:picChg>
        <pc:picChg chg="add mod">
          <ac:chgData name="Amanda Cashman" userId="fc6d6d2e-beac-4fb5-b960-43c972d01ff9" providerId="ADAL" clId="{6276B401-CE7E-55B9-9E5F-CEE3A9DFDBBA}" dt="2025-09-12T15:43:48.608" v="3973" actId="1076"/>
          <ac:picMkLst>
            <pc:docMk/>
            <pc:sldMk cId="1609978631" sldId="2147474159"/>
            <ac:picMk id="105" creationId="{308EA695-3D38-9FBF-FBA5-C67275AF543D}"/>
          </ac:picMkLst>
        </pc:picChg>
        <pc:picChg chg="add mod">
          <ac:chgData name="Amanda Cashman" userId="fc6d6d2e-beac-4fb5-b960-43c972d01ff9" providerId="ADAL" clId="{6276B401-CE7E-55B9-9E5F-CEE3A9DFDBBA}" dt="2025-09-12T15:32:47.851" v="3824" actId="1035"/>
          <ac:picMkLst>
            <pc:docMk/>
            <pc:sldMk cId="1609978631" sldId="2147474159"/>
            <ac:picMk id="107" creationId="{2BD4143F-C240-FA03-41C5-0DE3AB637318}"/>
          </ac:picMkLst>
        </pc:picChg>
        <pc:picChg chg="add mod">
          <ac:chgData name="Amanda Cashman" userId="fc6d6d2e-beac-4fb5-b960-43c972d01ff9" providerId="ADAL" clId="{6276B401-CE7E-55B9-9E5F-CEE3A9DFDBBA}" dt="2025-09-12T15:43:27.561" v="3970" actId="1035"/>
          <ac:picMkLst>
            <pc:docMk/>
            <pc:sldMk cId="1609978631" sldId="2147474159"/>
            <ac:picMk id="109" creationId="{6AA32AAA-EDAD-7448-2739-FCDF2D337461}"/>
          </ac:picMkLst>
        </pc:picChg>
        <pc:picChg chg="add mod">
          <ac:chgData name="Amanda Cashman" userId="fc6d6d2e-beac-4fb5-b960-43c972d01ff9" providerId="ADAL" clId="{6276B401-CE7E-55B9-9E5F-CEE3A9DFDBBA}" dt="2025-09-12T15:38:01.989" v="3894" actId="1076"/>
          <ac:picMkLst>
            <pc:docMk/>
            <pc:sldMk cId="1609978631" sldId="2147474159"/>
            <ac:picMk id="111" creationId="{DF4EA903-5BFD-5178-791E-DD7A4CF89BE3}"/>
          </ac:picMkLst>
        </pc:picChg>
        <pc:picChg chg="add mod">
          <ac:chgData name="Amanda Cashman" userId="fc6d6d2e-beac-4fb5-b960-43c972d01ff9" providerId="ADAL" clId="{6276B401-CE7E-55B9-9E5F-CEE3A9DFDBBA}" dt="2025-09-12T15:40:35.307" v="3930" actId="1038"/>
          <ac:picMkLst>
            <pc:docMk/>
            <pc:sldMk cId="1609978631" sldId="2147474159"/>
            <ac:picMk id="113" creationId="{75154526-E47C-4BAD-EE85-2F708311AC0A}"/>
          </ac:picMkLst>
        </pc:picChg>
        <pc:picChg chg="add mod">
          <ac:chgData name="Amanda Cashman" userId="fc6d6d2e-beac-4fb5-b960-43c972d01ff9" providerId="ADAL" clId="{6276B401-CE7E-55B9-9E5F-CEE3A9DFDBBA}" dt="2025-09-12T15:42:09.290" v="3944" actId="1076"/>
          <ac:picMkLst>
            <pc:docMk/>
            <pc:sldMk cId="1609978631" sldId="2147474159"/>
            <ac:picMk id="115" creationId="{D303EFC9-EA81-3F00-FF79-271A0DEF070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manda Cashman" userId="fc6d6d2e-beac-4fb5-b960-43c972d01ff9" providerId="ADAL" clId="{6276B401-CE7E-55B9-9E5F-CEE3A9DFDBBA}" dt="2025-09-12T15:02:46.072" v="3696" actId="20577"/>
              <pc2:cmMkLst xmlns:pc2="http://schemas.microsoft.com/office/powerpoint/2019/9/main/command">
                <pc:docMk/>
                <pc:sldMk cId="1609978631" sldId="2147474159"/>
                <pc2:cmMk id="{392FA985-7FE1-8346-B90C-92E1F9A7DEE0}"/>
              </pc2:cmMkLst>
            </pc226:cmChg>
          </p:ext>
        </pc:extLst>
      </pc:sldChg>
      <pc:sldChg chg="addSp delSp modSp mod">
        <pc:chgData name="Amanda Cashman" userId="fc6d6d2e-beac-4fb5-b960-43c972d01ff9" providerId="ADAL" clId="{6276B401-CE7E-55B9-9E5F-CEE3A9DFDBBA}" dt="2025-09-04T19:51:59.133" v="1326" actId="403"/>
        <pc:sldMkLst>
          <pc:docMk/>
          <pc:sldMk cId="1278464707" sldId="2147474160"/>
        </pc:sldMkLst>
      </pc:sldChg>
      <pc:sldChg chg="addSp modSp mod">
        <pc:chgData name="Amanda Cashman" userId="fc6d6d2e-beac-4fb5-b960-43c972d01ff9" providerId="ADAL" clId="{6276B401-CE7E-55B9-9E5F-CEE3A9DFDBBA}" dt="2025-09-04T20:43:30.154" v="1413" actId="732"/>
        <pc:sldMkLst>
          <pc:docMk/>
          <pc:sldMk cId="725489248" sldId="2147474161"/>
        </pc:sldMkLst>
      </pc:sldChg>
      <pc:sldChg chg="addSp delSp modSp add mod">
        <pc:chgData name="Amanda Cashman" userId="fc6d6d2e-beac-4fb5-b960-43c972d01ff9" providerId="ADAL" clId="{6276B401-CE7E-55B9-9E5F-CEE3A9DFDBBA}" dt="2025-09-04T19:59:14.581" v="1395" actId="403"/>
        <pc:sldMkLst>
          <pc:docMk/>
          <pc:sldMk cId="2908203183" sldId="2147474173"/>
        </pc:sldMkLst>
        <pc:spChg chg="add mod">
          <ac:chgData name="Amanda Cashman" userId="fc6d6d2e-beac-4fb5-b960-43c972d01ff9" providerId="ADAL" clId="{6276B401-CE7E-55B9-9E5F-CEE3A9DFDBBA}" dt="2025-09-04T19:58:45.794" v="1361" actId="171"/>
          <ac:spMkLst>
            <pc:docMk/>
            <pc:sldMk cId="2908203183" sldId="2147474173"/>
            <ac:spMk id="6" creationId="{2FE7B0DE-3208-4C2C-41C8-C438A8932028}"/>
          </ac:spMkLst>
        </pc:spChg>
        <pc:spChg chg="add mod">
          <ac:chgData name="Amanda Cashman" userId="fc6d6d2e-beac-4fb5-b960-43c972d01ff9" providerId="ADAL" clId="{6276B401-CE7E-55B9-9E5F-CEE3A9DFDBBA}" dt="2025-09-04T19:59:14.581" v="1395" actId="403"/>
          <ac:spMkLst>
            <pc:docMk/>
            <pc:sldMk cId="2908203183" sldId="2147474173"/>
            <ac:spMk id="8" creationId="{42FCFC7C-76B5-E753-1E73-9042B00E8349}"/>
          </ac:spMkLst>
        </pc:spChg>
        <pc:picChg chg="add mod modCrop">
          <ac:chgData name="Amanda Cashman" userId="fc6d6d2e-beac-4fb5-b960-43c972d01ff9" providerId="ADAL" clId="{6276B401-CE7E-55B9-9E5F-CEE3A9DFDBBA}" dt="2025-09-04T19:56:38.940" v="1342" actId="167"/>
          <ac:picMkLst>
            <pc:docMk/>
            <pc:sldMk cId="2908203183" sldId="2147474173"/>
            <ac:picMk id="4" creationId="{BED25728-9012-2774-0356-F20BBED63E2B}"/>
          </ac:picMkLst>
        </pc:picChg>
      </pc:sldChg>
      <pc:sldChg chg="del">
        <pc:chgData name="Amanda Cashman" userId="fc6d6d2e-beac-4fb5-b960-43c972d01ff9" providerId="ADAL" clId="{6276B401-CE7E-55B9-9E5F-CEE3A9DFDBBA}" dt="2025-09-11T20:16:38.659" v="2266" actId="2696"/>
        <pc:sldMkLst>
          <pc:docMk/>
          <pc:sldMk cId="1153288278" sldId="2147474175"/>
        </pc:sldMkLst>
      </pc:sldChg>
      <pc:sldChg chg="add">
        <pc:chgData name="Amanda Cashman" userId="fc6d6d2e-beac-4fb5-b960-43c972d01ff9" providerId="ADAL" clId="{6276B401-CE7E-55B9-9E5F-CEE3A9DFDBBA}" dt="2025-09-11T20:12:51.329" v="2196" actId="2890"/>
        <pc:sldMkLst>
          <pc:docMk/>
          <pc:sldMk cId="678055451" sldId="2147474176"/>
        </pc:sldMkLst>
      </pc:sldChg>
    </pc:docChg>
  </pc:docChgLst>
  <pc:docChgLst>
    <pc:chgData name="Karolina Guillen" userId="c1c08796-a0be-47c6-af52-5d31fd96ec50" providerId="ADAL" clId="{16308240-5598-4D59-9C9E-E037A9F9A62F}"/>
    <pc:docChg chg="undo custSel delSld modSld delMainMaster">
      <pc:chgData name="Karolina Guillen" userId="c1c08796-a0be-47c6-af52-5d31fd96ec50" providerId="ADAL" clId="{16308240-5598-4D59-9C9E-E037A9F9A62F}" dt="2025-09-04T21:13:23.384" v="1725" actId="1035"/>
      <pc:docMkLst>
        <pc:docMk/>
      </pc:docMkLst>
      <pc:sldChg chg="del">
        <pc:chgData name="Karolina Guillen" userId="c1c08796-a0be-47c6-af52-5d31fd96ec50" providerId="ADAL" clId="{16308240-5598-4D59-9C9E-E037A9F9A62F}" dt="2025-09-03T13:56:14.768" v="0" actId="47"/>
        <pc:sldMkLst>
          <pc:docMk/>
          <pc:sldMk cId="4212683403" sldId="2144327877"/>
        </pc:sldMkLst>
      </pc:sldChg>
      <pc:sldChg chg="delSp modSp mod">
        <pc:chgData name="Karolina Guillen" userId="c1c08796-a0be-47c6-af52-5d31fd96ec50" providerId="ADAL" clId="{16308240-5598-4D59-9C9E-E037A9F9A62F}" dt="2025-09-04T21:13:23.384" v="1725" actId="1035"/>
        <pc:sldMkLst>
          <pc:docMk/>
          <pc:sldMk cId="2111310289" sldId="2146846429"/>
        </pc:sldMkLst>
        <pc:spChg chg="mod">
          <ac:chgData name="Karolina Guillen" userId="c1c08796-a0be-47c6-af52-5d31fd96ec50" providerId="ADAL" clId="{16308240-5598-4D59-9C9E-E037A9F9A62F}" dt="2025-09-04T21:13:23.384" v="1725" actId="1035"/>
          <ac:spMkLst>
            <pc:docMk/>
            <pc:sldMk cId="2111310289" sldId="2146846429"/>
            <ac:spMk id="5" creationId="{94C8C095-7086-4ED4-6CB0-882C148FE24D}"/>
          </ac:spMkLst>
        </pc:spChg>
        <pc:spChg chg="mod">
          <ac:chgData name="Karolina Guillen" userId="c1c08796-a0be-47c6-af52-5d31fd96ec50" providerId="ADAL" clId="{16308240-5598-4D59-9C9E-E037A9F9A62F}" dt="2025-09-04T21:13:23.384" v="1725" actId="1035"/>
          <ac:spMkLst>
            <pc:docMk/>
            <pc:sldMk cId="2111310289" sldId="2146846429"/>
            <ac:spMk id="19" creationId="{38E2E3A7-D9DC-A9D7-CA09-5931A7D27FDD}"/>
          </ac:spMkLst>
        </pc:spChg>
        <pc:spChg chg="mod">
          <ac:chgData name="Karolina Guillen" userId="c1c08796-a0be-47c6-af52-5d31fd96ec50" providerId="ADAL" clId="{16308240-5598-4D59-9C9E-E037A9F9A62F}" dt="2025-09-04T21:13:23.384" v="1725" actId="1035"/>
          <ac:spMkLst>
            <pc:docMk/>
            <pc:sldMk cId="2111310289" sldId="2146846429"/>
            <ac:spMk id="24" creationId="{C4E3FCBF-903F-2D10-9CAD-4F5879FC0874}"/>
          </ac:spMkLst>
        </pc:spChg>
        <pc:spChg chg="mod">
          <ac:chgData name="Karolina Guillen" userId="c1c08796-a0be-47c6-af52-5d31fd96ec50" providerId="ADAL" clId="{16308240-5598-4D59-9C9E-E037A9F9A62F}" dt="2025-09-04T21:13:23.384" v="1725" actId="1035"/>
          <ac:spMkLst>
            <pc:docMk/>
            <pc:sldMk cId="2111310289" sldId="2146846429"/>
            <ac:spMk id="37" creationId="{452AC857-F2D8-3476-D6A5-66C5887BE45A}"/>
          </ac:spMkLst>
        </pc:spChg>
        <pc:spChg chg="mod">
          <ac:chgData name="Karolina Guillen" userId="c1c08796-a0be-47c6-af52-5d31fd96ec50" providerId="ADAL" clId="{16308240-5598-4D59-9C9E-E037A9F9A62F}" dt="2025-09-04T21:13:23.384" v="1725" actId="1035"/>
          <ac:spMkLst>
            <pc:docMk/>
            <pc:sldMk cId="2111310289" sldId="2146846429"/>
            <ac:spMk id="62" creationId="{C40EE0BA-CD12-A372-9503-52EC6B5EA9FC}"/>
          </ac:spMkLst>
        </pc:spChg>
      </pc:sldChg>
      <pc:sldChg chg="delSp modSp mod">
        <pc:chgData name="Karolina Guillen" userId="c1c08796-a0be-47c6-af52-5d31fd96ec50" providerId="ADAL" clId="{16308240-5598-4D59-9C9E-E037A9F9A62F}" dt="2025-09-04T20:49:58.102" v="1221" actId="207"/>
        <pc:sldMkLst>
          <pc:docMk/>
          <pc:sldMk cId="579064997" sldId="2147474137"/>
        </pc:sldMkLst>
        <pc:spChg chg="mod">
          <ac:chgData name="Karolina Guillen" userId="c1c08796-a0be-47c6-af52-5d31fd96ec50" providerId="ADAL" clId="{16308240-5598-4D59-9C9E-E037A9F9A62F}" dt="2025-09-04T20:11:31.946" v="472" actId="20577"/>
          <ac:spMkLst>
            <pc:docMk/>
            <pc:sldMk cId="579064997" sldId="2147474137"/>
            <ac:spMk id="2" creationId="{2755AA9F-08FD-E9BF-7A19-53B310188014}"/>
          </ac:spMkLst>
        </pc:spChg>
        <pc:graphicFrameChg chg="mod">
          <ac:chgData name="Karolina Guillen" userId="c1c08796-a0be-47c6-af52-5d31fd96ec50" providerId="ADAL" clId="{16308240-5598-4D59-9C9E-E037A9F9A62F}" dt="2025-09-04T20:49:58.102" v="1221" actId="207"/>
          <ac:graphicFrameMkLst>
            <pc:docMk/>
            <pc:sldMk cId="579064997" sldId="2147474137"/>
            <ac:graphicFrameMk id="6" creationId="{47F7A379-30F2-C11D-7A7E-203898DDC66E}"/>
          </ac:graphicFrameMkLst>
        </pc:graphicFrameChg>
      </pc:sldChg>
      <pc:sldChg chg="delSp modSp mod">
        <pc:chgData name="Karolina Guillen" userId="c1c08796-a0be-47c6-af52-5d31fd96ec50" providerId="ADAL" clId="{16308240-5598-4D59-9C9E-E037A9F9A62F}" dt="2025-09-04T20:53:07.616" v="1253" actId="6549"/>
        <pc:sldMkLst>
          <pc:docMk/>
          <pc:sldMk cId="576774955" sldId="2147474156"/>
        </pc:sldMkLst>
        <pc:spChg chg="mod">
          <ac:chgData name="Karolina Guillen" userId="c1c08796-a0be-47c6-af52-5d31fd96ec50" providerId="ADAL" clId="{16308240-5598-4D59-9C9E-E037A9F9A62F}" dt="2025-09-04T20:50:32.508" v="1223" actId="208"/>
          <ac:spMkLst>
            <pc:docMk/>
            <pc:sldMk cId="576774955" sldId="2147474156"/>
            <ac:spMk id="2" creationId="{A0238F33-1A54-DA65-8B15-78A7A3F733EA}"/>
          </ac:spMkLst>
        </pc:spChg>
        <pc:spChg chg="mod">
          <ac:chgData name="Karolina Guillen" userId="c1c08796-a0be-47c6-af52-5d31fd96ec50" providerId="ADAL" clId="{16308240-5598-4D59-9C9E-E037A9F9A62F}" dt="2025-09-04T20:13:49.132" v="564" actId="1035"/>
          <ac:spMkLst>
            <pc:docMk/>
            <pc:sldMk cId="576774955" sldId="2147474156"/>
            <ac:spMk id="3" creationId="{F86E374D-065A-BEFF-A954-83BE91098899}"/>
          </ac:spMkLst>
        </pc:spChg>
        <pc:spChg chg="mod">
          <ac:chgData name="Karolina Guillen" userId="c1c08796-a0be-47c6-af52-5d31fd96ec50" providerId="ADAL" clId="{16308240-5598-4D59-9C9E-E037A9F9A62F}" dt="2025-09-04T20:50:32.508" v="1223" actId="208"/>
          <ac:spMkLst>
            <pc:docMk/>
            <pc:sldMk cId="576774955" sldId="2147474156"/>
            <ac:spMk id="6" creationId="{1E9C5039-5B77-264C-76AD-71C434F148F4}"/>
          </ac:spMkLst>
        </pc:spChg>
        <pc:spChg chg="mod">
          <ac:chgData name="Karolina Guillen" userId="c1c08796-a0be-47c6-af52-5d31fd96ec50" providerId="ADAL" clId="{16308240-5598-4D59-9C9E-E037A9F9A62F}" dt="2025-09-04T20:53:07.616" v="1253" actId="6549"/>
          <ac:spMkLst>
            <pc:docMk/>
            <pc:sldMk cId="576774955" sldId="2147474156"/>
            <ac:spMk id="7" creationId="{107D8291-3BE8-36E8-0032-F1BE859BE3E8}"/>
          </ac:spMkLst>
        </pc:spChg>
        <pc:spChg chg="mod">
          <ac:chgData name="Karolina Guillen" userId="c1c08796-a0be-47c6-af52-5d31fd96ec50" providerId="ADAL" clId="{16308240-5598-4D59-9C9E-E037A9F9A62F}" dt="2025-09-04T20:50:32.508" v="1223" actId="208"/>
          <ac:spMkLst>
            <pc:docMk/>
            <pc:sldMk cId="576774955" sldId="2147474156"/>
            <ac:spMk id="9" creationId="{C1A873BE-090B-7F02-01E9-E44BDBEE8F1B}"/>
          </ac:spMkLst>
        </pc:spChg>
        <pc:spChg chg="mod">
          <ac:chgData name="Karolina Guillen" userId="c1c08796-a0be-47c6-af52-5d31fd96ec50" providerId="ADAL" clId="{16308240-5598-4D59-9C9E-E037A9F9A62F}" dt="2025-09-04T20:50:32.508" v="1223" actId="208"/>
          <ac:spMkLst>
            <pc:docMk/>
            <pc:sldMk cId="576774955" sldId="2147474156"/>
            <ac:spMk id="17" creationId="{C45540F0-B2F5-FD38-AFE3-674E5CFAD4EE}"/>
          </ac:spMkLst>
        </pc:spChg>
        <pc:spChg chg="mod">
          <ac:chgData name="Karolina Guillen" userId="c1c08796-a0be-47c6-af52-5d31fd96ec50" providerId="ADAL" clId="{16308240-5598-4D59-9C9E-E037A9F9A62F}" dt="2025-09-04T20:52:07.961" v="1236" actId="115"/>
          <ac:spMkLst>
            <pc:docMk/>
            <pc:sldMk cId="576774955" sldId="2147474156"/>
            <ac:spMk id="19" creationId="{D7BFB170-7686-7B0A-EC68-803C1535050C}"/>
          </ac:spMkLst>
        </pc:spChg>
        <pc:spChg chg="mod">
          <ac:chgData name="Karolina Guillen" userId="c1c08796-a0be-47c6-af52-5d31fd96ec50" providerId="ADAL" clId="{16308240-5598-4D59-9C9E-E037A9F9A62F}" dt="2025-09-04T20:13:49.132" v="564" actId="1035"/>
          <ac:spMkLst>
            <pc:docMk/>
            <pc:sldMk cId="576774955" sldId="2147474156"/>
            <ac:spMk id="20" creationId="{C6F08BA1-F67E-0500-2B42-E0F400CE122D}"/>
          </ac:spMkLst>
        </pc:spChg>
        <pc:spChg chg="mod">
          <ac:chgData name="Karolina Guillen" userId="c1c08796-a0be-47c6-af52-5d31fd96ec50" providerId="ADAL" clId="{16308240-5598-4D59-9C9E-E037A9F9A62F}" dt="2025-09-04T20:52:52.825" v="1239" actId="20577"/>
          <ac:spMkLst>
            <pc:docMk/>
            <pc:sldMk cId="576774955" sldId="2147474156"/>
            <ac:spMk id="21" creationId="{BEA20E3B-BF11-F3D3-0980-AEF0DDF2F2B3}"/>
          </ac:spMkLst>
        </pc:spChg>
        <pc:spChg chg="mod">
          <ac:chgData name="Karolina Guillen" userId="c1c08796-a0be-47c6-af52-5d31fd96ec50" providerId="ADAL" clId="{16308240-5598-4D59-9C9E-E037A9F9A62F}" dt="2025-09-04T20:13:49.132" v="564" actId="1035"/>
          <ac:spMkLst>
            <pc:docMk/>
            <pc:sldMk cId="576774955" sldId="2147474156"/>
            <ac:spMk id="22" creationId="{59DF7400-81C7-2B3B-1559-1B4B76E68F44}"/>
          </ac:spMkLst>
        </pc:spChg>
      </pc:sldChg>
      <pc:sldChg chg="delSp modSp mod">
        <pc:chgData name="Karolina Guillen" userId="c1c08796-a0be-47c6-af52-5d31fd96ec50" providerId="ADAL" clId="{16308240-5598-4D59-9C9E-E037A9F9A62F}" dt="2025-09-04T21:03:19.723" v="1496" actId="478"/>
        <pc:sldMkLst>
          <pc:docMk/>
          <pc:sldMk cId="3081442274" sldId="2147474157"/>
        </pc:sldMkLst>
      </pc:sldChg>
      <pc:sldChg chg="addSp delSp modSp mod">
        <pc:chgData name="Karolina Guillen" userId="c1c08796-a0be-47c6-af52-5d31fd96ec50" providerId="ADAL" clId="{16308240-5598-4D59-9C9E-E037A9F9A62F}" dt="2025-09-04T21:05:08.173" v="1554" actId="1035"/>
        <pc:sldMkLst>
          <pc:docMk/>
          <pc:sldMk cId="1609978631" sldId="2147474159"/>
        </pc:sldMkLst>
        <pc:spChg chg="mod">
          <ac:chgData name="Karolina Guillen" userId="c1c08796-a0be-47c6-af52-5d31fd96ec50" providerId="ADAL" clId="{16308240-5598-4D59-9C9E-E037A9F9A62F}" dt="2025-09-04T20:41:45.463" v="866" actId="2085"/>
          <ac:spMkLst>
            <pc:docMk/>
            <pc:sldMk cId="1609978631" sldId="2147474159"/>
            <ac:spMk id="5" creationId="{72FEB7EA-7516-FC94-2097-12872EE2F1EA}"/>
          </ac:spMkLst>
        </pc:spChg>
        <pc:spChg chg="mod">
          <ac:chgData name="Karolina Guillen" userId="c1c08796-a0be-47c6-af52-5d31fd96ec50" providerId="ADAL" clId="{16308240-5598-4D59-9C9E-E037A9F9A62F}" dt="2025-09-04T20:44:03.018" v="945" actId="12788"/>
          <ac:spMkLst>
            <pc:docMk/>
            <pc:sldMk cId="1609978631" sldId="2147474159"/>
            <ac:spMk id="8" creationId="{285D2029-3C32-175F-2EFA-B1A509CDA11E}"/>
          </ac:spMkLst>
        </pc:spChg>
        <pc:spChg chg="add mod">
          <ac:chgData name="Karolina Guillen" userId="c1c08796-a0be-47c6-af52-5d31fd96ec50" providerId="ADAL" clId="{16308240-5598-4D59-9C9E-E037A9F9A62F}" dt="2025-09-04T20:43:54.145" v="943" actId="164"/>
          <ac:spMkLst>
            <pc:docMk/>
            <pc:sldMk cId="1609978631" sldId="2147474159"/>
            <ac:spMk id="35" creationId="{541A6757-5756-BD2D-843D-0CF4BF5ADB03}"/>
          </ac:spMkLst>
        </pc:spChg>
      </pc:sldChg>
      <pc:sldChg chg="del">
        <pc:chgData name="Karolina Guillen" userId="c1c08796-a0be-47c6-af52-5d31fd96ec50" providerId="ADAL" clId="{16308240-5598-4D59-9C9E-E037A9F9A62F}" dt="2025-09-04T20:36:33.478" v="697" actId="47"/>
        <pc:sldMkLst>
          <pc:docMk/>
          <pc:sldMk cId="1278464707" sldId="2147474160"/>
        </pc:sldMkLst>
      </pc:sldChg>
      <pc:sldChg chg="addSp delSp modSp mod">
        <pc:chgData name="Karolina Guillen" userId="c1c08796-a0be-47c6-af52-5d31fd96ec50" providerId="ADAL" clId="{16308240-5598-4D59-9C9E-E037A9F9A62F}" dt="2025-09-04T21:12:32.922" v="1635" actId="115"/>
        <pc:sldMkLst>
          <pc:docMk/>
          <pc:sldMk cId="725489248" sldId="2147474161"/>
        </pc:sldMkLst>
      </pc:sldChg>
      <pc:sldChg chg="modSp">
        <pc:chgData name="Karolina Guillen" userId="c1c08796-a0be-47c6-af52-5d31fd96ec50" providerId="ADAL" clId="{16308240-5598-4D59-9C9E-E037A9F9A62F}" dt="2025-09-04T20:50:24.929" v="1222" actId="207"/>
        <pc:sldMkLst>
          <pc:docMk/>
          <pc:sldMk cId="3452285408" sldId="2147474172"/>
        </pc:sldMkLst>
        <pc:graphicFrameChg chg="mod">
          <ac:chgData name="Karolina Guillen" userId="c1c08796-a0be-47c6-af52-5d31fd96ec50" providerId="ADAL" clId="{16308240-5598-4D59-9C9E-E037A9F9A62F}" dt="2025-09-04T20:50:24.929" v="1222" actId="207"/>
          <ac:graphicFrameMkLst>
            <pc:docMk/>
            <pc:sldMk cId="3452285408" sldId="2147474172"/>
            <ac:graphicFrameMk id="8" creationId="{34C0F54B-A39E-89AF-40A3-2D6620C713DD}"/>
          </ac:graphicFrameMkLst>
        </pc:graphicFrameChg>
      </pc:sldChg>
      <pc:sldChg chg="delSp modSp mod">
        <pc:chgData name="Karolina Guillen" userId="c1c08796-a0be-47c6-af52-5d31fd96ec50" providerId="ADAL" clId="{16308240-5598-4D59-9C9E-E037A9F9A62F}" dt="2025-09-04T21:11:52.991" v="1634" actId="1036"/>
        <pc:sldMkLst>
          <pc:docMk/>
          <pc:sldMk cId="2908203183" sldId="2147474173"/>
        </pc:sldMkLst>
        <pc:spChg chg="mod ord">
          <ac:chgData name="Karolina Guillen" userId="c1c08796-a0be-47c6-af52-5d31fd96ec50" providerId="ADAL" clId="{16308240-5598-4D59-9C9E-E037A9F9A62F}" dt="2025-09-04T21:05:35.407" v="1559" actId="14100"/>
          <ac:spMkLst>
            <pc:docMk/>
            <pc:sldMk cId="2908203183" sldId="2147474173"/>
            <ac:spMk id="6" creationId="{2FE7B0DE-3208-4C2C-41C8-C438A8932028}"/>
          </ac:spMkLst>
        </pc:spChg>
        <pc:spChg chg="mod">
          <ac:chgData name="Karolina Guillen" userId="c1c08796-a0be-47c6-af52-5d31fd96ec50" providerId="ADAL" clId="{16308240-5598-4D59-9C9E-E037A9F9A62F}" dt="2025-09-04T21:10:54.335" v="1619" actId="20577"/>
          <ac:spMkLst>
            <pc:docMk/>
            <pc:sldMk cId="2908203183" sldId="2147474173"/>
            <ac:spMk id="7" creationId="{955712B5-8528-149A-EAF4-7E05286325A3}"/>
          </ac:spMkLst>
        </pc:spChg>
        <pc:spChg chg="mod">
          <ac:chgData name="Karolina Guillen" userId="c1c08796-a0be-47c6-af52-5d31fd96ec50" providerId="ADAL" clId="{16308240-5598-4D59-9C9E-E037A9F9A62F}" dt="2025-09-04T21:06:36.289" v="1567" actId="404"/>
          <ac:spMkLst>
            <pc:docMk/>
            <pc:sldMk cId="2908203183" sldId="2147474173"/>
            <ac:spMk id="8" creationId="{42FCFC7C-76B5-E753-1E73-9042B00E8349}"/>
          </ac:spMkLst>
        </pc:spChg>
        <pc:spChg chg="mod">
          <ac:chgData name="Karolina Guillen" userId="c1c08796-a0be-47c6-af52-5d31fd96ec50" providerId="ADAL" clId="{16308240-5598-4D59-9C9E-E037A9F9A62F}" dt="2025-09-04T21:11:16.902" v="1621" actId="12788"/>
          <ac:spMkLst>
            <pc:docMk/>
            <pc:sldMk cId="2908203183" sldId="2147474173"/>
            <ac:spMk id="17" creationId="{8AFE0D39-EB55-CE3B-827B-485CDEFDAEF3}"/>
          </ac:spMkLst>
        </pc:spChg>
        <pc:spChg chg="mod">
          <ac:chgData name="Karolina Guillen" userId="c1c08796-a0be-47c6-af52-5d31fd96ec50" providerId="ADAL" clId="{16308240-5598-4D59-9C9E-E037A9F9A62F}" dt="2025-09-04T21:11:28.980" v="1623" actId="12788"/>
          <ac:spMkLst>
            <pc:docMk/>
            <pc:sldMk cId="2908203183" sldId="2147474173"/>
            <ac:spMk id="19" creationId="{4DB602CD-141B-A615-DF4A-77A961771458}"/>
          </ac:spMkLst>
        </pc:spChg>
        <pc:spChg chg="mod">
          <ac:chgData name="Karolina Guillen" userId="c1c08796-a0be-47c6-af52-5d31fd96ec50" providerId="ADAL" clId="{16308240-5598-4D59-9C9E-E037A9F9A62F}" dt="2025-09-04T21:11:40.263" v="1630" actId="1035"/>
          <ac:spMkLst>
            <pc:docMk/>
            <pc:sldMk cId="2908203183" sldId="2147474173"/>
            <ac:spMk id="21" creationId="{EF16A929-2B27-B336-81E5-24E06BB2C655}"/>
          </ac:spMkLst>
        </pc:spChg>
        <pc:spChg chg="mod">
          <ac:chgData name="Karolina Guillen" userId="c1c08796-a0be-47c6-af52-5d31fd96ec50" providerId="ADAL" clId="{16308240-5598-4D59-9C9E-E037A9F9A62F}" dt="2025-09-04T21:11:40.263" v="1630" actId="1035"/>
          <ac:spMkLst>
            <pc:docMk/>
            <pc:sldMk cId="2908203183" sldId="2147474173"/>
            <ac:spMk id="23" creationId="{FC2B56FF-E8EE-98E8-1D04-DC89C2444B97}"/>
          </ac:spMkLst>
        </pc:spChg>
        <pc:picChg chg="ord">
          <ac:chgData name="Karolina Guillen" userId="c1c08796-a0be-47c6-af52-5d31fd96ec50" providerId="ADAL" clId="{16308240-5598-4D59-9C9E-E037A9F9A62F}" dt="2025-09-04T21:05:24.364" v="1556" actId="167"/>
          <ac:picMkLst>
            <pc:docMk/>
            <pc:sldMk cId="2908203183" sldId="2147474173"/>
            <ac:picMk id="4" creationId="{BED25728-9012-2774-0356-F20BBED63E2B}"/>
          </ac:picMkLst>
        </pc:picChg>
      </pc:sldChg>
      <pc:sldMasterChg chg="del delSldLayout">
        <pc:chgData name="Karolina Guillen" userId="c1c08796-a0be-47c6-af52-5d31fd96ec50" providerId="ADAL" clId="{16308240-5598-4D59-9C9E-E037A9F9A62F}" dt="2025-09-03T13:56:14.768" v="0" actId="47"/>
        <pc:sldMasterMkLst>
          <pc:docMk/>
          <pc:sldMasterMk cId="3810685842" sldId="2147483783"/>
        </pc:sldMasterMkLst>
        <pc:sldLayoutChg chg="del">
          <pc:chgData name="Karolina Guillen" userId="c1c08796-a0be-47c6-af52-5d31fd96ec50" providerId="ADAL" clId="{16308240-5598-4D59-9C9E-E037A9F9A62F}" dt="2025-09-03T13:56:14.768" v="0" actId="47"/>
          <pc:sldLayoutMkLst>
            <pc:docMk/>
            <pc:sldMasterMk cId="3810685842" sldId="2147483783"/>
            <pc:sldLayoutMk cId="648773495" sldId="2147483784"/>
          </pc:sldLayoutMkLst>
        </pc:sldLayoutChg>
        <pc:sldLayoutChg chg="del">
          <pc:chgData name="Karolina Guillen" userId="c1c08796-a0be-47c6-af52-5d31fd96ec50" providerId="ADAL" clId="{16308240-5598-4D59-9C9E-E037A9F9A62F}" dt="2025-09-03T13:56:14.768" v="0" actId="47"/>
          <pc:sldLayoutMkLst>
            <pc:docMk/>
            <pc:sldMasterMk cId="3810685842" sldId="2147483783"/>
            <pc:sldLayoutMk cId="1340410143" sldId="2147483785"/>
          </pc:sldLayoutMkLst>
        </pc:sldLayoutChg>
        <pc:sldLayoutChg chg="del">
          <pc:chgData name="Karolina Guillen" userId="c1c08796-a0be-47c6-af52-5d31fd96ec50" providerId="ADAL" clId="{16308240-5598-4D59-9C9E-E037A9F9A62F}" dt="2025-09-03T13:56:14.768" v="0" actId="47"/>
          <pc:sldLayoutMkLst>
            <pc:docMk/>
            <pc:sldMasterMk cId="3810685842" sldId="2147483783"/>
            <pc:sldLayoutMk cId="2397365435" sldId="2147483786"/>
          </pc:sldLayoutMkLst>
        </pc:sldLayoutChg>
        <pc:sldLayoutChg chg="del">
          <pc:chgData name="Karolina Guillen" userId="c1c08796-a0be-47c6-af52-5d31fd96ec50" providerId="ADAL" clId="{16308240-5598-4D59-9C9E-E037A9F9A62F}" dt="2025-09-03T13:56:14.768" v="0" actId="47"/>
          <pc:sldLayoutMkLst>
            <pc:docMk/>
            <pc:sldMasterMk cId="3810685842" sldId="2147483783"/>
            <pc:sldLayoutMk cId="4272358205" sldId="2147483787"/>
          </pc:sldLayoutMkLst>
        </pc:sldLayoutChg>
        <pc:sldLayoutChg chg="del">
          <pc:chgData name="Karolina Guillen" userId="c1c08796-a0be-47c6-af52-5d31fd96ec50" providerId="ADAL" clId="{16308240-5598-4D59-9C9E-E037A9F9A62F}" dt="2025-09-03T13:56:14.768" v="0" actId="47"/>
          <pc:sldLayoutMkLst>
            <pc:docMk/>
            <pc:sldMasterMk cId="3810685842" sldId="2147483783"/>
            <pc:sldLayoutMk cId="4281231487" sldId="2147483788"/>
          </pc:sldLayoutMkLst>
        </pc:sldLayoutChg>
        <pc:sldLayoutChg chg="del">
          <pc:chgData name="Karolina Guillen" userId="c1c08796-a0be-47c6-af52-5d31fd96ec50" providerId="ADAL" clId="{16308240-5598-4D59-9C9E-E037A9F9A62F}" dt="2025-09-03T13:56:14.768" v="0" actId="47"/>
          <pc:sldLayoutMkLst>
            <pc:docMk/>
            <pc:sldMasterMk cId="3810685842" sldId="2147483783"/>
            <pc:sldLayoutMk cId="183125" sldId="2147483789"/>
          </pc:sldLayoutMkLst>
        </pc:sldLayoutChg>
        <pc:sldLayoutChg chg="del">
          <pc:chgData name="Karolina Guillen" userId="c1c08796-a0be-47c6-af52-5d31fd96ec50" providerId="ADAL" clId="{16308240-5598-4D59-9C9E-E037A9F9A62F}" dt="2025-09-03T13:56:14.768" v="0" actId="47"/>
          <pc:sldLayoutMkLst>
            <pc:docMk/>
            <pc:sldMasterMk cId="3810685842" sldId="2147483783"/>
            <pc:sldLayoutMk cId="1999734588" sldId="2147483790"/>
          </pc:sldLayoutMkLst>
        </pc:sldLayoutChg>
        <pc:sldLayoutChg chg="del">
          <pc:chgData name="Karolina Guillen" userId="c1c08796-a0be-47c6-af52-5d31fd96ec50" providerId="ADAL" clId="{16308240-5598-4D59-9C9E-E037A9F9A62F}" dt="2025-09-03T13:56:14.768" v="0" actId="47"/>
          <pc:sldLayoutMkLst>
            <pc:docMk/>
            <pc:sldMasterMk cId="3810685842" sldId="2147483783"/>
            <pc:sldLayoutMk cId="2299331808" sldId="2147483791"/>
          </pc:sldLayoutMkLst>
        </pc:sldLayoutChg>
        <pc:sldLayoutChg chg="del">
          <pc:chgData name="Karolina Guillen" userId="c1c08796-a0be-47c6-af52-5d31fd96ec50" providerId="ADAL" clId="{16308240-5598-4D59-9C9E-E037A9F9A62F}" dt="2025-09-03T13:56:14.768" v="0" actId="47"/>
          <pc:sldLayoutMkLst>
            <pc:docMk/>
            <pc:sldMasterMk cId="3810685842" sldId="2147483783"/>
            <pc:sldLayoutMk cId="3331830852" sldId="2147483792"/>
          </pc:sldLayoutMkLst>
        </pc:sldLayoutChg>
        <pc:sldLayoutChg chg="del">
          <pc:chgData name="Karolina Guillen" userId="c1c08796-a0be-47c6-af52-5d31fd96ec50" providerId="ADAL" clId="{16308240-5598-4D59-9C9E-E037A9F9A62F}" dt="2025-09-03T13:56:14.768" v="0" actId="47"/>
          <pc:sldLayoutMkLst>
            <pc:docMk/>
            <pc:sldMasterMk cId="3810685842" sldId="2147483783"/>
            <pc:sldLayoutMk cId="3387666600" sldId="2147483793"/>
          </pc:sldLayoutMkLst>
        </pc:sldLayoutChg>
        <pc:sldLayoutChg chg="del">
          <pc:chgData name="Karolina Guillen" userId="c1c08796-a0be-47c6-af52-5d31fd96ec50" providerId="ADAL" clId="{16308240-5598-4D59-9C9E-E037A9F9A62F}" dt="2025-09-03T13:56:14.768" v="0" actId="47"/>
          <pc:sldLayoutMkLst>
            <pc:docMk/>
            <pc:sldMasterMk cId="3810685842" sldId="2147483783"/>
            <pc:sldLayoutMk cId="1230420999" sldId="2147483794"/>
          </pc:sldLayoutMkLst>
        </pc:sldLayoutChg>
      </pc:sldMasterChg>
    </pc:docChg>
  </pc:docChgLst>
  <pc:docChgLst>
    <pc:chgData name="Karolina Guillen" userId="c1c08796-a0be-47c6-af52-5d31fd96ec50" providerId="ADAL" clId="{58B5FDDC-CF30-4FB7-8FDD-AC5EE4CA1142}"/>
    <pc:docChg chg="undo custSel addSld delSld modSld sldOrd">
      <pc:chgData name="Karolina Guillen" userId="c1c08796-a0be-47c6-af52-5d31fd96ec50" providerId="ADAL" clId="{58B5FDDC-CF30-4FB7-8FDD-AC5EE4CA1142}" dt="2025-09-30T13:27:23.075" v="2813" actId="20577"/>
      <pc:docMkLst>
        <pc:docMk/>
      </pc:docMkLst>
      <pc:sldChg chg="modSp mod modCm">
        <pc:chgData name="Karolina Guillen" userId="c1c08796-a0be-47c6-af52-5d31fd96ec50" providerId="ADAL" clId="{58B5FDDC-CF30-4FB7-8FDD-AC5EE4CA1142}" dt="2025-09-12T18:10:59.171" v="2418" actId="1036"/>
        <pc:sldMkLst>
          <pc:docMk/>
          <pc:sldMk cId="4216143715" sldId="2146846201"/>
        </pc:sldMkLst>
        <pc:spChg chg="mod">
          <ac:chgData name="Karolina Guillen" userId="c1c08796-a0be-47c6-af52-5d31fd96ec50" providerId="ADAL" clId="{58B5FDDC-CF30-4FB7-8FDD-AC5EE4CA1142}" dt="2025-09-12T18:10:59.171" v="2418" actId="1036"/>
          <ac:spMkLst>
            <pc:docMk/>
            <pc:sldMk cId="4216143715" sldId="2146846201"/>
            <ac:spMk id="9" creationId="{E8AD3524-C379-7BF7-7598-7006ABC2910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58B5FDDC-CF30-4FB7-8FDD-AC5EE4CA1142}" dt="2025-09-09T14:29:33.130" v="17" actId="20577"/>
              <pc2:cmMkLst xmlns:pc2="http://schemas.microsoft.com/office/powerpoint/2019/9/main/command">
                <pc:docMk/>
                <pc:sldMk cId="4216143715" sldId="2146846201"/>
                <pc2:cmMk id="{30D0A45A-FFC8-4FD8-A73C-05145E95720D}"/>
              </pc2:cmMkLst>
            </pc226:cmChg>
          </p:ext>
        </pc:extLst>
      </pc:sldChg>
      <pc:sldChg chg="modSp mod modCm">
        <pc:chgData name="Karolina Guillen" userId="c1c08796-a0be-47c6-af52-5d31fd96ec50" providerId="ADAL" clId="{58B5FDDC-CF30-4FB7-8FDD-AC5EE4CA1142}" dt="2025-09-09T14:09:03.802" v="14" actId="113"/>
        <pc:sldMkLst>
          <pc:docMk/>
          <pc:sldMk cId="3486589235" sldId="2146846428"/>
        </pc:sldMkLst>
        <pc:spChg chg="mod">
          <ac:chgData name="Karolina Guillen" userId="c1c08796-a0be-47c6-af52-5d31fd96ec50" providerId="ADAL" clId="{58B5FDDC-CF30-4FB7-8FDD-AC5EE4CA1142}" dt="2025-09-09T14:09:03.802" v="14" actId="113"/>
          <ac:spMkLst>
            <pc:docMk/>
            <pc:sldMk cId="3486589235" sldId="2146846428"/>
            <ac:spMk id="4" creationId="{6D68C66C-9FC2-54A5-E7C9-DD041247DFD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58B5FDDC-CF30-4FB7-8FDD-AC5EE4CA1142}" dt="2025-09-09T13:55:41.950" v="1" actId="20577"/>
              <pc2:cmMkLst xmlns:pc2="http://schemas.microsoft.com/office/powerpoint/2019/9/main/command">
                <pc:docMk/>
                <pc:sldMk cId="3486589235" sldId="2146846428"/>
                <pc2:cmMk id="{05AF9FAD-4D52-451D-94B4-831D214C3F3B}"/>
              </pc2:cmMkLst>
            </pc226:cmChg>
          </p:ext>
        </pc:extLst>
      </pc:sldChg>
      <pc:sldChg chg="addSp modSp mod">
        <pc:chgData name="Karolina Guillen" userId="c1c08796-a0be-47c6-af52-5d31fd96ec50" providerId="ADAL" clId="{58B5FDDC-CF30-4FB7-8FDD-AC5EE4CA1142}" dt="2025-09-16T12:58:23.960" v="2477" actId="1036"/>
        <pc:sldMkLst>
          <pc:docMk/>
          <pc:sldMk cId="2111310289" sldId="2146846429"/>
        </pc:sldMkLst>
        <pc:spChg chg="add mod">
          <ac:chgData name="Karolina Guillen" userId="c1c08796-a0be-47c6-af52-5d31fd96ec50" providerId="ADAL" clId="{58B5FDDC-CF30-4FB7-8FDD-AC5EE4CA1142}" dt="2025-09-16T12:58:23.960" v="2477" actId="1036"/>
          <ac:spMkLst>
            <pc:docMk/>
            <pc:sldMk cId="2111310289" sldId="2146846429"/>
            <ac:spMk id="4" creationId="{8103D410-3757-9A92-1DB0-E2A13294432F}"/>
          </ac:spMkLst>
        </pc:spChg>
        <pc:picChg chg="add mod">
          <ac:chgData name="Karolina Guillen" userId="c1c08796-a0be-47c6-af52-5d31fd96ec50" providerId="ADAL" clId="{58B5FDDC-CF30-4FB7-8FDD-AC5EE4CA1142}" dt="2025-09-16T12:58:23.960" v="2477" actId="1036"/>
          <ac:picMkLst>
            <pc:docMk/>
            <pc:sldMk cId="2111310289" sldId="2146846429"/>
            <ac:picMk id="2" creationId="{00798490-6BAD-3D6B-9BC6-4A258667013B}"/>
          </ac:picMkLst>
        </pc:picChg>
      </pc:sldChg>
      <pc:sldChg chg="delSp modSp mod">
        <pc:chgData name="Karolina Guillen" userId="c1c08796-a0be-47c6-af52-5d31fd96ec50" providerId="ADAL" clId="{58B5FDDC-CF30-4FB7-8FDD-AC5EE4CA1142}" dt="2025-09-12T15:47:29.154" v="706" actId="20577"/>
        <pc:sldMkLst>
          <pc:docMk/>
          <pc:sldMk cId="579064997" sldId="2147474137"/>
        </pc:sldMkLst>
        <pc:spChg chg="mod">
          <ac:chgData name="Karolina Guillen" userId="c1c08796-a0be-47c6-af52-5d31fd96ec50" providerId="ADAL" clId="{58B5FDDC-CF30-4FB7-8FDD-AC5EE4CA1142}" dt="2025-09-12T15:47:29.154" v="706" actId="20577"/>
          <ac:spMkLst>
            <pc:docMk/>
            <pc:sldMk cId="579064997" sldId="2147474137"/>
            <ac:spMk id="10" creationId="{DD9DC025-DED6-1264-795B-93D0BAC1416C}"/>
          </ac:spMkLst>
        </pc:spChg>
      </pc:sldChg>
      <pc:sldChg chg="delSp modSp mod modCm">
        <pc:chgData name="Karolina Guillen" userId="c1c08796-a0be-47c6-af52-5d31fd96ec50" providerId="ADAL" clId="{58B5FDDC-CF30-4FB7-8FDD-AC5EE4CA1142}" dt="2025-09-16T13:17:12.810" v="2503" actId="20577"/>
        <pc:sldMkLst>
          <pc:docMk/>
          <pc:sldMk cId="576774955" sldId="2147474156"/>
        </pc:sldMkLst>
        <pc:spChg chg="mod">
          <ac:chgData name="Karolina Guillen" userId="c1c08796-a0be-47c6-af52-5d31fd96ec50" providerId="ADAL" clId="{58B5FDDC-CF30-4FB7-8FDD-AC5EE4CA1142}" dt="2025-09-16T13:16:14.803" v="2497" actId="20577"/>
          <ac:spMkLst>
            <pc:docMk/>
            <pc:sldMk cId="576774955" sldId="2147474156"/>
            <ac:spMk id="3" creationId="{F86E374D-065A-BEFF-A954-83BE91098899}"/>
          </ac:spMkLst>
        </pc:spChg>
        <pc:spChg chg="mod">
          <ac:chgData name="Karolina Guillen" userId="c1c08796-a0be-47c6-af52-5d31fd96ec50" providerId="ADAL" clId="{58B5FDDC-CF30-4FB7-8FDD-AC5EE4CA1142}" dt="2025-09-12T16:11:14.440" v="995" actId="14100"/>
          <ac:spMkLst>
            <pc:docMk/>
            <pc:sldMk cId="576774955" sldId="2147474156"/>
            <ac:spMk id="10" creationId="{78CC302C-D951-6CE8-2895-205872E6F74C}"/>
          </ac:spMkLst>
        </pc:spChg>
        <pc:spChg chg="mod">
          <ac:chgData name="Karolina Guillen" userId="c1c08796-a0be-47c6-af52-5d31fd96ec50" providerId="ADAL" clId="{58B5FDDC-CF30-4FB7-8FDD-AC5EE4CA1142}" dt="2025-09-11T19:23:27.930" v="122" actId="20577"/>
          <ac:spMkLst>
            <pc:docMk/>
            <pc:sldMk cId="576774955" sldId="2147474156"/>
            <ac:spMk id="20" creationId="{C6F08BA1-F67E-0500-2B42-E0F400CE122D}"/>
          </ac:spMkLst>
        </pc:spChg>
        <pc:spChg chg="mod">
          <ac:chgData name="Karolina Guillen" userId="c1c08796-a0be-47c6-af52-5d31fd96ec50" providerId="ADAL" clId="{58B5FDDC-CF30-4FB7-8FDD-AC5EE4CA1142}" dt="2025-09-11T19:22:55.731" v="65" actId="1035"/>
          <ac:spMkLst>
            <pc:docMk/>
            <pc:sldMk cId="576774955" sldId="2147474156"/>
            <ac:spMk id="21" creationId="{BEA20E3B-BF11-F3D3-0980-AEF0DDF2F2B3}"/>
          </ac:spMkLst>
        </pc:spChg>
        <pc:spChg chg="mod">
          <ac:chgData name="Karolina Guillen" userId="c1c08796-a0be-47c6-af52-5d31fd96ec50" providerId="ADAL" clId="{58B5FDDC-CF30-4FB7-8FDD-AC5EE4CA1142}" dt="2025-09-16T13:17:12.810" v="2503" actId="20577"/>
          <ac:spMkLst>
            <pc:docMk/>
            <pc:sldMk cId="576774955" sldId="2147474156"/>
            <ac:spMk id="22" creationId="{59DF7400-81C7-2B3B-1559-1B4B76E68F44}"/>
          </ac:spMkLst>
        </pc:spChg>
        <pc:spChg chg="mod">
          <ac:chgData name="Karolina Guillen" userId="c1c08796-a0be-47c6-af52-5d31fd96ec50" providerId="ADAL" clId="{58B5FDDC-CF30-4FB7-8FDD-AC5EE4CA1142}" dt="2025-09-11T19:22:47.032" v="48" actId="1036"/>
          <ac:spMkLst>
            <pc:docMk/>
            <pc:sldMk cId="576774955" sldId="2147474156"/>
            <ac:spMk id="25" creationId="{D8F473DD-9CD5-0377-8A9A-3B0E454E51A0}"/>
          </ac:spMkLst>
        </pc:spChg>
        <pc:spChg chg="mod">
          <ac:chgData name="Karolina Guillen" userId="c1c08796-a0be-47c6-af52-5d31fd96ec50" providerId="ADAL" clId="{58B5FDDC-CF30-4FB7-8FDD-AC5EE4CA1142}" dt="2025-09-11T19:22:47.032" v="48" actId="1036"/>
          <ac:spMkLst>
            <pc:docMk/>
            <pc:sldMk cId="576774955" sldId="2147474156"/>
            <ac:spMk id="28" creationId="{1556CE40-56B9-0A2B-1A4B-6A6C4191F7BB}"/>
          </ac:spMkLst>
        </pc:spChg>
        <pc:spChg chg="mod">
          <ac:chgData name="Karolina Guillen" userId="c1c08796-a0be-47c6-af52-5d31fd96ec50" providerId="ADAL" clId="{58B5FDDC-CF30-4FB7-8FDD-AC5EE4CA1142}" dt="2025-09-11T19:22:47.032" v="48" actId="1036"/>
          <ac:spMkLst>
            <pc:docMk/>
            <pc:sldMk cId="576774955" sldId="2147474156"/>
            <ac:spMk id="29" creationId="{F0F3F7FD-0B3D-A026-99FA-23A260BEC07F}"/>
          </ac:spMkLst>
        </pc:spChg>
        <pc:spChg chg="mod">
          <ac:chgData name="Karolina Guillen" userId="c1c08796-a0be-47c6-af52-5d31fd96ec50" providerId="ADAL" clId="{58B5FDDC-CF30-4FB7-8FDD-AC5EE4CA1142}" dt="2025-09-11T19:22:47.032" v="48" actId="1036"/>
          <ac:spMkLst>
            <pc:docMk/>
            <pc:sldMk cId="576774955" sldId="2147474156"/>
            <ac:spMk id="32" creationId="{C66E30A7-9415-A48A-22E3-CBA91F2BBF5B}"/>
          </ac:spMkLst>
        </pc:spChg>
        <pc:picChg chg="mod">
          <ac:chgData name="Karolina Guillen" userId="c1c08796-a0be-47c6-af52-5d31fd96ec50" providerId="ADAL" clId="{58B5FDDC-CF30-4FB7-8FDD-AC5EE4CA1142}" dt="2025-09-11T19:22:47.032" v="48" actId="1036"/>
          <ac:picMkLst>
            <pc:docMk/>
            <pc:sldMk cId="576774955" sldId="2147474156"/>
            <ac:picMk id="18" creationId="{BD24A952-BA09-32F1-DF3F-79F684A746B3}"/>
          </ac:picMkLst>
        </pc:picChg>
        <pc:picChg chg="mod">
          <ac:chgData name="Karolina Guillen" userId="c1c08796-a0be-47c6-af52-5d31fd96ec50" providerId="ADAL" clId="{58B5FDDC-CF30-4FB7-8FDD-AC5EE4CA1142}" dt="2025-09-11T19:22:47.032" v="48" actId="1036"/>
          <ac:picMkLst>
            <pc:docMk/>
            <pc:sldMk cId="576774955" sldId="2147474156"/>
            <ac:picMk id="24" creationId="{A8597787-8A49-A564-8074-0B96D6912248}"/>
          </ac:picMkLst>
        </pc:picChg>
        <pc:picChg chg="mod">
          <ac:chgData name="Karolina Guillen" userId="c1c08796-a0be-47c6-af52-5d31fd96ec50" providerId="ADAL" clId="{58B5FDDC-CF30-4FB7-8FDD-AC5EE4CA1142}" dt="2025-09-11T19:22:47.032" v="48" actId="1036"/>
          <ac:picMkLst>
            <pc:docMk/>
            <pc:sldMk cId="576774955" sldId="2147474156"/>
            <ac:picMk id="26" creationId="{559D57F5-2D48-8C0A-7AC9-6EE1A32A41F6}"/>
          </ac:picMkLst>
        </pc:picChg>
        <pc:picChg chg="mod">
          <ac:chgData name="Karolina Guillen" userId="c1c08796-a0be-47c6-af52-5d31fd96ec50" providerId="ADAL" clId="{58B5FDDC-CF30-4FB7-8FDD-AC5EE4CA1142}" dt="2025-09-11T19:22:47.032" v="48" actId="1036"/>
          <ac:picMkLst>
            <pc:docMk/>
            <pc:sldMk cId="576774955" sldId="2147474156"/>
            <ac:picMk id="33" creationId="{CAD3C227-AF3D-74BB-02FC-030F25DB709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58B5FDDC-CF30-4FB7-8FDD-AC5EE4CA1142}" dt="2025-09-16T13:16:14.803" v="2497" actId="20577"/>
              <pc2:cmMkLst xmlns:pc2="http://schemas.microsoft.com/office/powerpoint/2019/9/main/command">
                <pc:docMk/>
                <pc:sldMk cId="576774955" sldId="2147474156"/>
                <pc2:cmMk id="{E0E9AC85-48BA-45D5-9A3A-CEE87A314E81}"/>
              </pc2:cmMkLst>
            </pc226:cmChg>
            <pc226:cmChg xmlns:pc226="http://schemas.microsoft.com/office/powerpoint/2022/06/main/command" chg="mod">
              <pc226:chgData name="Karolina Guillen" userId="c1c08796-a0be-47c6-af52-5d31fd96ec50" providerId="ADAL" clId="{58B5FDDC-CF30-4FB7-8FDD-AC5EE4CA1142}" dt="2025-09-16T13:17:12.810" v="2503" actId="20577"/>
              <pc2:cmMkLst xmlns:pc2="http://schemas.microsoft.com/office/powerpoint/2019/9/main/command">
                <pc:docMk/>
                <pc:sldMk cId="576774955" sldId="2147474156"/>
                <pc2:cmMk id="{8A89F8A6-1E3E-43F8-A2A5-ACBD38E70881}"/>
              </pc2:cmMkLst>
            </pc226:cmChg>
          </p:ext>
        </pc:extLst>
      </pc:sldChg>
      <pc:sldChg chg="delSp modSp mod">
        <pc:chgData name="Karolina Guillen" userId="c1c08796-a0be-47c6-af52-5d31fd96ec50" providerId="ADAL" clId="{58B5FDDC-CF30-4FB7-8FDD-AC5EE4CA1142}" dt="2025-09-16T13:50:17.661" v="2792" actId="404"/>
        <pc:sldMkLst>
          <pc:docMk/>
          <pc:sldMk cId="3081442274" sldId="2147474157"/>
        </pc:sldMkLst>
        <pc:spChg chg="mod">
          <ac:chgData name="Karolina Guillen" userId="c1c08796-a0be-47c6-af52-5d31fd96ec50" providerId="ADAL" clId="{58B5FDDC-CF30-4FB7-8FDD-AC5EE4CA1142}" dt="2025-09-12T16:11:49.823" v="1003" actId="20577"/>
          <ac:spMkLst>
            <pc:docMk/>
            <pc:sldMk cId="3081442274" sldId="2147474157"/>
            <ac:spMk id="4" creationId="{996DBD15-E338-6C46-810B-2A739A3F8154}"/>
          </ac:spMkLst>
        </pc:spChg>
        <pc:spChg chg="mod">
          <ac:chgData name="Karolina Guillen" userId="c1c08796-a0be-47c6-af52-5d31fd96ec50" providerId="ADAL" clId="{58B5FDDC-CF30-4FB7-8FDD-AC5EE4CA1142}" dt="2025-09-16T13:50:17.661" v="2792" actId="404"/>
          <ac:spMkLst>
            <pc:docMk/>
            <pc:sldMk cId="3081442274" sldId="2147474157"/>
            <ac:spMk id="8" creationId="{B991C76E-BDB7-2F69-11A3-3A4AEECF0AB4}"/>
          </ac:spMkLst>
        </pc:spChg>
      </pc:sldChg>
      <pc:sldChg chg="addSp delSp modSp mod ord modCm">
        <pc:chgData name="Karolina Guillen" userId="c1c08796-a0be-47c6-af52-5d31fd96ec50" providerId="ADAL" clId="{58B5FDDC-CF30-4FB7-8FDD-AC5EE4CA1142}" dt="2025-09-12T16:45:14.003" v="1087" actId="20577"/>
        <pc:sldMkLst>
          <pc:docMk/>
          <pc:sldMk cId="1609978631" sldId="2147474159"/>
        </pc:sldMkLst>
        <pc:spChg chg="add mod">
          <ac:chgData name="Karolina Guillen" userId="c1c08796-a0be-47c6-af52-5d31fd96ec50" providerId="ADAL" clId="{58B5FDDC-CF30-4FB7-8FDD-AC5EE4CA1142}" dt="2025-09-12T14:48:30.743" v="593" actId="14100"/>
          <ac:spMkLst>
            <pc:docMk/>
            <pc:sldMk cId="1609978631" sldId="2147474159"/>
            <ac:spMk id="2" creationId="{69C1FC53-DA6F-1953-3321-66D30EF3BCF0}"/>
          </ac:spMkLst>
        </pc:spChg>
        <pc:spChg chg="mod">
          <ac:chgData name="Karolina Guillen" userId="c1c08796-a0be-47c6-af52-5d31fd96ec50" providerId="ADAL" clId="{58B5FDDC-CF30-4FB7-8FDD-AC5EE4CA1142}" dt="2025-09-12T15:47:07.548" v="704" actId="20577"/>
          <ac:spMkLst>
            <pc:docMk/>
            <pc:sldMk cId="1609978631" sldId="2147474159"/>
            <ac:spMk id="8" creationId="{285D2029-3C32-175F-2EFA-B1A509CDA11E}"/>
          </ac:spMkLst>
        </pc:spChg>
        <pc:spChg chg="mod">
          <ac:chgData name="Karolina Guillen" userId="c1c08796-a0be-47c6-af52-5d31fd96ec50" providerId="ADAL" clId="{58B5FDDC-CF30-4FB7-8FDD-AC5EE4CA1142}" dt="2025-09-12T16:11:21.116" v="997" actId="14100"/>
          <ac:spMkLst>
            <pc:docMk/>
            <pc:sldMk cId="1609978631" sldId="2147474159"/>
            <ac:spMk id="10" creationId="{CBE6DD2D-D31F-1E44-E36A-27BF1D3DF521}"/>
          </ac:spMkLst>
        </pc:spChg>
        <pc:spChg chg="mod">
          <ac:chgData name="Karolina Guillen" userId="c1c08796-a0be-47c6-af52-5d31fd96ec50" providerId="ADAL" clId="{58B5FDDC-CF30-4FB7-8FDD-AC5EE4CA1142}" dt="2025-09-12T16:44:16.270" v="1059" actId="20577"/>
          <ac:spMkLst>
            <pc:docMk/>
            <pc:sldMk cId="1609978631" sldId="2147474159"/>
            <ac:spMk id="19" creationId="{0982A67C-65EE-FD99-D3A7-D67D2250D7DF}"/>
          </ac:spMkLst>
        </pc:spChg>
        <pc:spChg chg="mod">
          <ac:chgData name="Karolina Guillen" userId="c1c08796-a0be-47c6-af52-5d31fd96ec50" providerId="ADAL" clId="{58B5FDDC-CF30-4FB7-8FDD-AC5EE4CA1142}" dt="2025-09-12T16:44:47.560" v="1065" actId="20577"/>
          <ac:spMkLst>
            <pc:docMk/>
            <pc:sldMk cId="1609978631" sldId="2147474159"/>
            <ac:spMk id="28" creationId="{29507197-59F3-A50A-A9AB-9C27EB08CA8E}"/>
          </ac:spMkLst>
        </pc:spChg>
        <pc:spChg chg="mod">
          <ac:chgData name="Karolina Guillen" userId="c1c08796-a0be-47c6-af52-5d31fd96ec50" providerId="ADAL" clId="{58B5FDDC-CF30-4FB7-8FDD-AC5EE4CA1142}" dt="2025-09-12T16:44:26.324" v="1061" actId="20577"/>
          <ac:spMkLst>
            <pc:docMk/>
            <pc:sldMk cId="1609978631" sldId="2147474159"/>
            <ac:spMk id="35" creationId="{541A6757-5756-BD2D-843D-0CF4BF5ADB03}"/>
          </ac:spMkLst>
        </pc:spChg>
        <pc:spChg chg="mod">
          <ac:chgData name="Karolina Guillen" userId="c1c08796-a0be-47c6-af52-5d31fd96ec50" providerId="ADAL" clId="{58B5FDDC-CF30-4FB7-8FDD-AC5EE4CA1142}" dt="2025-09-12T16:44:51.732" v="1071" actId="20577"/>
          <ac:spMkLst>
            <pc:docMk/>
            <pc:sldMk cId="1609978631" sldId="2147474159"/>
            <ac:spMk id="49" creationId="{14198934-CAB8-9FF0-5AC3-04256C2FF023}"/>
          </ac:spMkLst>
        </pc:spChg>
        <pc:spChg chg="mod">
          <ac:chgData name="Karolina Guillen" userId="c1c08796-a0be-47c6-af52-5d31fd96ec50" providerId="ADAL" clId="{58B5FDDC-CF30-4FB7-8FDD-AC5EE4CA1142}" dt="2025-09-12T14:46:54.117" v="524" actId="20577"/>
          <ac:spMkLst>
            <pc:docMk/>
            <pc:sldMk cId="1609978631" sldId="2147474159"/>
            <ac:spMk id="50" creationId="{4439ED61-9EBE-8095-0301-15D2CAC2BC41}"/>
          </ac:spMkLst>
        </pc:spChg>
        <pc:spChg chg="mod">
          <ac:chgData name="Karolina Guillen" userId="c1c08796-a0be-47c6-af52-5d31fd96ec50" providerId="ADAL" clId="{58B5FDDC-CF30-4FB7-8FDD-AC5EE4CA1142}" dt="2025-09-12T16:44:54.841" v="1075" actId="20577"/>
          <ac:spMkLst>
            <pc:docMk/>
            <pc:sldMk cId="1609978631" sldId="2147474159"/>
            <ac:spMk id="51" creationId="{5D6A1650-ECD0-073F-52B4-EEB9C7F736E4}"/>
          </ac:spMkLst>
        </pc:spChg>
        <pc:spChg chg="mod">
          <ac:chgData name="Karolina Guillen" userId="c1c08796-a0be-47c6-af52-5d31fd96ec50" providerId="ADAL" clId="{58B5FDDC-CF30-4FB7-8FDD-AC5EE4CA1142}" dt="2025-09-12T16:44:56.860" v="1077" actId="20577"/>
          <ac:spMkLst>
            <pc:docMk/>
            <pc:sldMk cId="1609978631" sldId="2147474159"/>
            <ac:spMk id="61" creationId="{09584D81-7248-AE9A-08B7-42EB6795BBDF}"/>
          </ac:spMkLst>
        </pc:spChg>
        <pc:spChg chg="mod">
          <ac:chgData name="Karolina Guillen" userId="c1c08796-a0be-47c6-af52-5d31fd96ec50" providerId="ADAL" clId="{58B5FDDC-CF30-4FB7-8FDD-AC5EE4CA1142}" dt="2025-09-12T16:44:58.562" v="1079" actId="20577"/>
          <ac:spMkLst>
            <pc:docMk/>
            <pc:sldMk cId="1609978631" sldId="2147474159"/>
            <ac:spMk id="63" creationId="{2D4DB592-27A0-D2AD-BD27-85F0E5CE169F}"/>
          </ac:spMkLst>
        </pc:spChg>
        <pc:spChg chg="mod">
          <ac:chgData name="Karolina Guillen" userId="c1c08796-a0be-47c6-af52-5d31fd96ec50" providerId="ADAL" clId="{58B5FDDC-CF30-4FB7-8FDD-AC5EE4CA1142}" dt="2025-09-12T16:45:01.558" v="1085" actId="20577"/>
          <ac:spMkLst>
            <pc:docMk/>
            <pc:sldMk cId="1609978631" sldId="2147474159"/>
            <ac:spMk id="65" creationId="{D1F6776F-B326-F5DC-655B-98B7172F3874}"/>
          </ac:spMkLst>
        </pc:spChg>
        <pc:spChg chg="mod">
          <ac:chgData name="Karolina Guillen" userId="c1c08796-a0be-47c6-af52-5d31fd96ec50" providerId="ADAL" clId="{58B5FDDC-CF30-4FB7-8FDD-AC5EE4CA1142}" dt="2025-09-12T16:45:14.003" v="1087" actId="20577"/>
          <ac:spMkLst>
            <pc:docMk/>
            <pc:sldMk cId="1609978631" sldId="2147474159"/>
            <ac:spMk id="69" creationId="{A49E4956-3138-3387-184D-1822A3B2DA9E}"/>
          </ac:spMkLst>
        </pc:spChg>
        <pc:picChg chg="add mod">
          <ac:chgData name="Karolina Guillen" userId="c1c08796-a0be-47c6-af52-5d31fd96ec50" providerId="ADAL" clId="{58B5FDDC-CF30-4FB7-8FDD-AC5EE4CA1142}" dt="2025-09-12T14:49:38.623" v="598" actId="1076"/>
          <ac:picMkLst>
            <pc:docMk/>
            <pc:sldMk cId="1609978631" sldId="2147474159"/>
            <ac:picMk id="4" creationId="{FE91838B-5CE4-2858-8143-7F138712570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58B5FDDC-CF30-4FB7-8FDD-AC5EE4CA1142}" dt="2025-09-12T16:44:26.324" v="1061" actId="20577"/>
              <pc2:cmMkLst xmlns:pc2="http://schemas.microsoft.com/office/powerpoint/2019/9/main/command">
                <pc:docMk/>
                <pc:sldMk cId="1609978631" sldId="2147474159"/>
                <pc2:cmMk id="{392FA985-7FE1-8346-B90C-92E1F9A7DEE0}"/>
              </pc2:cmMkLst>
            </pc226:cmChg>
          </p:ext>
        </pc:extLst>
      </pc:sldChg>
      <pc:sldChg chg="delSp modSp add del mod">
        <pc:chgData name="Karolina Guillen" userId="c1c08796-a0be-47c6-af52-5d31fd96ec50" providerId="ADAL" clId="{58B5FDDC-CF30-4FB7-8FDD-AC5EE4CA1142}" dt="2025-09-12T17:54:34.740" v="1995" actId="47"/>
        <pc:sldMkLst>
          <pc:docMk/>
          <pc:sldMk cId="725489248" sldId="2147474161"/>
        </pc:sldMkLst>
      </pc:sldChg>
      <pc:sldChg chg="delSp modSp mod">
        <pc:chgData name="Karolina Guillen" userId="c1c08796-a0be-47c6-af52-5d31fd96ec50" providerId="ADAL" clId="{58B5FDDC-CF30-4FB7-8FDD-AC5EE4CA1142}" dt="2025-09-12T16:03:15.094" v="761" actId="20577"/>
        <pc:sldMkLst>
          <pc:docMk/>
          <pc:sldMk cId="3452285408" sldId="2147474172"/>
        </pc:sldMkLst>
        <pc:spChg chg="mod">
          <ac:chgData name="Karolina Guillen" userId="c1c08796-a0be-47c6-af52-5d31fd96ec50" providerId="ADAL" clId="{58B5FDDC-CF30-4FB7-8FDD-AC5EE4CA1142}" dt="2025-09-12T15:47:45.830" v="710" actId="14100"/>
          <ac:spMkLst>
            <pc:docMk/>
            <pc:sldMk cId="3452285408" sldId="2147474172"/>
            <ac:spMk id="10" creationId="{EE2D105C-FF29-E6FD-9CAB-3316F87EF2EF}"/>
          </ac:spMkLst>
        </pc:spChg>
        <pc:spChg chg="mod">
          <ac:chgData name="Karolina Guillen" userId="c1c08796-a0be-47c6-af52-5d31fd96ec50" providerId="ADAL" clId="{58B5FDDC-CF30-4FB7-8FDD-AC5EE4CA1142}" dt="2025-09-12T16:03:12.512" v="758" actId="20577"/>
          <ac:spMkLst>
            <pc:docMk/>
            <pc:sldMk cId="3452285408" sldId="2147474172"/>
            <ac:spMk id="17" creationId="{8F951757-ADFA-58F6-00A8-88C73651B9A8}"/>
          </ac:spMkLst>
        </pc:spChg>
        <pc:spChg chg="mod">
          <ac:chgData name="Karolina Guillen" userId="c1c08796-a0be-47c6-af52-5d31fd96ec50" providerId="ADAL" clId="{58B5FDDC-CF30-4FB7-8FDD-AC5EE4CA1142}" dt="2025-09-12T16:03:15.094" v="761" actId="20577"/>
          <ac:spMkLst>
            <pc:docMk/>
            <pc:sldMk cId="3452285408" sldId="2147474172"/>
            <ac:spMk id="26" creationId="{1C0E7625-482E-8A2F-ABAB-F075F93C4806}"/>
          </ac:spMkLst>
        </pc:spChg>
        <pc:grpChg chg="mod">
          <ac:chgData name="Karolina Guillen" userId="c1c08796-a0be-47c6-af52-5d31fd96ec50" providerId="ADAL" clId="{58B5FDDC-CF30-4FB7-8FDD-AC5EE4CA1142}" dt="2025-09-12T16:02:43.291" v="733" actId="1035"/>
          <ac:grpSpMkLst>
            <pc:docMk/>
            <pc:sldMk cId="3452285408" sldId="2147474172"/>
            <ac:grpSpMk id="9" creationId="{F87CE620-370C-6558-3D7B-B7EFE515131A}"/>
          </ac:grpSpMkLst>
        </pc:grpChg>
        <pc:grpChg chg="mod">
          <ac:chgData name="Karolina Guillen" userId="c1c08796-a0be-47c6-af52-5d31fd96ec50" providerId="ADAL" clId="{58B5FDDC-CF30-4FB7-8FDD-AC5EE4CA1142}" dt="2025-09-12T16:02:47.584" v="743" actId="1036"/>
          <ac:grpSpMkLst>
            <pc:docMk/>
            <pc:sldMk cId="3452285408" sldId="2147474172"/>
            <ac:grpSpMk id="18" creationId="{FE198A66-A368-6D6E-22EC-920F85C9658C}"/>
          </ac:grpSpMkLst>
        </pc:grpChg>
        <pc:grpChg chg="mod">
          <ac:chgData name="Karolina Guillen" userId="c1c08796-a0be-47c6-af52-5d31fd96ec50" providerId="ADAL" clId="{58B5FDDC-CF30-4FB7-8FDD-AC5EE4CA1142}" dt="2025-09-12T16:02:47.584" v="743" actId="1036"/>
          <ac:grpSpMkLst>
            <pc:docMk/>
            <pc:sldMk cId="3452285408" sldId="2147474172"/>
            <ac:grpSpMk id="21" creationId="{5DE25E78-476D-52AA-C2B2-B09697294CAE}"/>
          </ac:grpSpMkLst>
        </pc:grpChg>
        <pc:grpChg chg="mod">
          <ac:chgData name="Karolina Guillen" userId="c1c08796-a0be-47c6-af52-5d31fd96ec50" providerId="ADAL" clId="{58B5FDDC-CF30-4FB7-8FDD-AC5EE4CA1142}" dt="2025-09-12T16:02:52.276" v="753" actId="1036"/>
          <ac:grpSpMkLst>
            <pc:docMk/>
            <pc:sldMk cId="3452285408" sldId="2147474172"/>
            <ac:grpSpMk id="24" creationId="{C30AAE83-B370-329A-37BA-6A8862D6E759}"/>
          </ac:grpSpMkLst>
        </pc:grpChg>
        <pc:grpChg chg="mod">
          <ac:chgData name="Karolina Guillen" userId="c1c08796-a0be-47c6-af52-5d31fd96ec50" providerId="ADAL" clId="{58B5FDDC-CF30-4FB7-8FDD-AC5EE4CA1142}" dt="2025-09-12T16:02:47.584" v="743" actId="1036"/>
          <ac:grpSpMkLst>
            <pc:docMk/>
            <pc:sldMk cId="3452285408" sldId="2147474172"/>
            <ac:grpSpMk id="27" creationId="{66AE7009-F2B4-20C1-C873-BDB81712FDBF}"/>
          </ac:grpSpMkLst>
        </pc:grpChg>
      </pc:sldChg>
      <pc:sldChg chg="addSp delSp modSp mod">
        <pc:chgData name="Karolina Guillen" userId="c1c08796-a0be-47c6-af52-5d31fd96ec50" providerId="ADAL" clId="{58B5FDDC-CF30-4FB7-8FDD-AC5EE4CA1142}" dt="2025-09-16T13:43:56.582" v="2739" actId="14100"/>
        <pc:sldMkLst>
          <pc:docMk/>
          <pc:sldMk cId="2908203183" sldId="2147474173"/>
        </pc:sldMkLst>
        <pc:spChg chg="mod">
          <ac:chgData name="Karolina Guillen" userId="c1c08796-a0be-47c6-af52-5d31fd96ec50" providerId="ADAL" clId="{58B5FDDC-CF30-4FB7-8FDD-AC5EE4CA1142}" dt="2025-09-12T16:12:07.476" v="1007" actId="14100"/>
          <ac:spMkLst>
            <pc:docMk/>
            <pc:sldMk cId="2908203183" sldId="2147474173"/>
            <ac:spMk id="3" creationId="{5958C739-BF59-5666-DC38-0A7E71380896}"/>
          </ac:spMkLst>
        </pc:spChg>
        <pc:spChg chg="mod ord topLvl">
          <ac:chgData name="Karolina Guillen" userId="c1c08796-a0be-47c6-af52-5d31fd96ec50" providerId="ADAL" clId="{58B5FDDC-CF30-4FB7-8FDD-AC5EE4CA1142}" dt="2025-09-16T13:43:23.827" v="2734" actId="167"/>
          <ac:spMkLst>
            <pc:docMk/>
            <pc:sldMk cId="2908203183" sldId="2147474173"/>
            <ac:spMk id="6" creationId="{2FE7B0DE-3208-4C2C-41C8-C438A8932028}"/>
          </ac:spMkLst>
        </pc:spChg>
        <pc:spChg chg="mod ord topLvl">
          <ac:chgData name="Karolina Guillen" userId="c1c08796-a0be-47c6-af52-5d31fd96ec50" providerId="ADAL" clId="{58B5FDDC-CF30-4FB7-8FDD-AC5EE4CA1142}" dt="2025-09-16T13:43:56.582" v="2739" actId="14100"/>
          <ac:spMkLst>
            <pc:docMk/>
            <pc:sldMk cId="2908203183" sldId="2147474173"/>
            <ac:spMk id="8" creationId="{42FCFC7C-76B5-E753-1E73-9042B00E8349}"/>
          </ac:spMkLst>
        </pc:spChg>
        <pc:spChg chg="mod">
          <ac:chgData name="Karolina Guillen" userId="c1c08796-a0be-47c6-af52-5d31fd96ec50" providerId="ADAL" clId="{58B5FDDC-CF30-4FB7-8FDD-AC5EE4CA1142}" dt="2025-09-12T16:12:07.476" v="1007" actId="14100"/>
          <ac:spMkLst>
            <pc:docMk/>
            <pc:sldMk cId="2908203183" sldId="2147474173"/>
            <ac:spMk id="10" creationId="{6510EC6A-F626-52D0-459C-0960A4610B33}"/>
          </ac:spMkLst>
        </pc:spChg>
        <pc:spChg chg="mod">
          <ac:chgData name="Karolina Guillen" userId="c1c08796-a0be-47c6-af52-5d31fd96ec50" providerId="ADAL" clId="{58B5FDDC-CF30-4FB7-8FDD-AC5EE4CA1142}" dt="2025-09-12T16:08:56.892" v="933" actId="208"/>
          <ac:spMkLst>
            <pc:docMk/>
            <pc:sldMk cId="2908203183" sldId="2147474173"/>
            <ac:spMk id="17" creationId="{8AFE0D39-EB55-CE3B-827B-485CDEFDAEF3}"/>
          </ac:spMkLst>
        </pc:spChg>
        <pc:spChg chg="mod">
          <ac:chgData name="Karolina Guillen" userId="c1c08796-a0be-47c6-af52-5d31fd96ec50" providerId="ADAL" clId="{58B5FDDC-CF30-4FB7-8FDD-AC5EE4CA1142}" dt="2025-09-12T16:09:04.229" v="934" actId="208"/>
          <ac:spMkLst>
            <pc:docMk/>
            <pc:sldMk cId="2908203183" sldId="2147474173"/>
            <ac:spMk id="19" creationId="{4DB602CD-141B-A615-DF4A-77A961771458}"/>
          </ac:spMkLst>
        </pc:spChg>
        <pc:spChg chg="mod">
          <ac:chgData name="Karolina Guillen" userId="c1c08796-a0be-47c6-af52-5d31fd96ec50" providerId="ADAL" clId="{58B5FDDC-CF30-4FB7-8FDD-AC5EE4CA1142}" dt="2025-09-12T16:07:30.178" v="915" actId="164"/>
          <ac:spMkLst>
            <pc:docMk/>
            <pc:sldMk cId="2908203183" sldId="2147474173"/>
            <ac:spMk id="21" creationId="{EF16A929-2B27-B336-81E5-24E06BB2C655}"/>
          </ac:spMkLst>
        </pc:spChg>
        <pc:spChg chg="mod">
          <ac:chgData name="Karolina Guillen" userId="c1c08796-a0be-47c6-af52-5d31fd96ec50" providerId="ADAL" clId="{58B5FDDC-CF30-4FB7-8FDD-AC5EE4CA1142}" dt="2025-09-12T16:07:30.178" v="915" actId="164"/>
          <ac:spMkLst>
            <pc:docMk/>
            <pc:sldMk cId="2908203183" sldId="2147474173"/>
            <ac:spMk id="23" creationId="{FC2B56FF-E8EE-98E8-1D04-DC89C2444B97}"/>
          </ac:spMkLst>
        </pc:spChg>
        <pc:grpChg chg="add mod">
          <ac:chgData name="Karolina Guillen" userId="c1c08796-a0be-47c6-af52-5d31fd96ec50" providerId="ADAL" clId="{58B5FDDC-CF30-4FB7-8FDD-AC5EE4CA1142}" dt="2025-09-12T16:07:36.542" v="916" actId="12788"/>
          <ac:grpSpMkLst>
            <pc:docMk/>
            <pc:sldMk cId="2908203183" sldId="2147474173"/>
            <ac:grpSpMk id="2" creationId="{71F5C444-EE4D-8876-82A1-E1258C39EEFD}"/>
          </ac:grpSpMkLst>
        </pc:grpChg>
        <pc:picChg chg="mod modCrop">
          <ac:chgData name="Karolina Guillen" userId="c1c08796-a0be-47c6-af52-5d31fd96ec50" providerId="ADAL" clId="{58B5FDDC-CF30-4FB7-8FDD-AC5EE4CA1142}" dt="2025-09-12T16:08:06.014" v="918" actId="732"/>
          <ac:picMkLst>
            <pc:docMk/>
            <pc:sldMk cId="2908203183" sldId="2147474173"/>
            <ac:picMk id="4" creationId="{BED25728-9012-2774-0356-F20BBED63E2B}"/>
          </ac:picMkLst>
        </pc:picChg>
      </pc:sldChg>
      <pc:sldChg chg="delSp modSp mod modCm">
        <pc:chgData name="Karolina Guillen" userId="c1c08796-a0be-47c6-af52-5d31fd96ec50" providerId="ADAL" clId="{58B5FDDC-CF30-4FB7-8FDD-AC5EE4CA1142}" dt="2025-09-16T13:35:19.245" v="2688" actId="20577"/>
        <pc:sldMkLst>
          <pc:docMk/>
          <pc:sldMk cId="797673641" sldId="2147474174"/>
        </pc:sldMkLst>
        <pc:spChg chg="mod">
          <ac:chgData name="Karolina Guillen" userId="c1c08796-a0be-47c6-af52-5d31fd96ec50" providerId="ADAL" clId="{58B5FDDC-CF30-4FB7-8FDD-AC5EE4CA1142}" dt="2025-09-12T16:11:59.442" v="1005" actId="14100"/>
          <ac:spMkLst>
            <pc:docMk/>
            <pc:sldMk cId="797673641" sldId="2147474174"/>
            <ac:spMk id="10" creationId="{0DC2AAC0-2F36-F4E0-575C-2837A7550B76}"/>
          </ac:spMkLst>
        </pc:spChg>
        <pc:spChg chg="mod">
          <ac:chgData name="Karolina Guillen" userId="c1c08796-a0be-47c6-af52-5d31fd96ec50" providerId="ADAL" clId="{58B5FDDC-CF30-4FB7-8FDD-AC5EE4CA1142}" dt="2025-09-11T19:28:03.126" v="204" actId="14100"/>
          <ac:spMkLst>
            <pc:docMk/>
            <pc:sldMk cId="797673641" sldId="2147474174"/>
            <ac:spMk id="18" creationId="{8BF9CD5D-FAE8-E321-F1A8-DF17D6090DE5}"/>
          </ac:spMkLst>
        </pc:spChg>
        <pc:spChg chg="mod">
          <ac:chgData name="Karolina Guillen" userId="c1c08796-a0be-47c6-af52-5d31fd96ec50" providerId="ADAL" clId="{58B5FDDC-CF30-4FB7-8FDD-AC5EE4CA1142}" dt="2025-09-16T13:35:19.245" v="2688" actId="20577"/>
          <ac:spMkLst>
            <pc:docMk/>
            <pc:sldMk cId="797673641" sldId="2147474174"/>
            <ac:spMk id="19" creationId="{68ED33C1-AB7A-B1DA-A9D1-64869F59B960}"/>
          </ac:spMkLst>
        </pc:spChg>
        <pc:graphicFrameChg chg="mod">
          <ac:chgData name="Karolina Guillen" userId="c1c08796-a0be-47c6-af52-5d31fd96ec50" providerId="ADAL" clId="{58B5FDDC-CF30-4FB7-8FDD-AC5EE4CA1142}" dt="2025-09-11T19:26:25.774" v="175" actId="1037"/>
          <ac:graphicFrameMkLst>
            <pc:docMk/>
            <pc:sldMk cId="797673641" sldId="2147474174"/>
            <ac:graphicFrameMk id="20" creationId="{F63E4F46-DA31-4196-6079-7FEADE4A234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58B5FDDC-CF30-4FB7-8FDD-AC5EE4CA1142}" dt="2025-09-16T13:35:19.245" v="2688" actId="20577"/>
              <pc2:cmMkLst xmlns:pc2="http://schemas.microsoft.com/office/powerpoint/2019/9/main/command">
                <pc:docMk/>
                <pc:sldMk cId="797673641" sldId="2147474174"/>
                <pc2:cmMk id="{87DEF663-C35B-4302-B220-F0AF98AAB4F6}"/>
              </pc2:cmMkLst>
            </pc226:cmChg>
          </p:ext>
        </pc:extLst>
      </pc:sldChg>
      <pc:sldChg chg="delSp modSp add mod">
        <pc:chgData name="Karolina Guillen" userId="c1c08796-a0be-47c6-af52-5d31fd96ec50" providerId="ADAL" clId="{58B5FDDC-CF30-4FB7-8FDD-AC5EE4CA1142}" dt="2025-09-11T19:46:25.060" v="516" actId="5793"/>
        <pc:sldMkLst>
          <pc:docMk/>
          <pc:sldMk cId="1153288278" sldId="2147474175"/>
        </pc:sldMkLst>
      </pc:sldChg>
      <pc:sldChg chg="addSp delSp modSp mod">
        <pc:chgData name="Karolina Guillen" userId="c1c08796-a0be-47c6-af52-5d31fd96ec50" providerId="ADAL" clId="{58B5FDDC-CF30-4FB7-8FDD-AC5EE4CA1142}" dt="2025-09-30T13:27:23.075" v="2813" actId="20577"/>
        <pc:sldMkLst>
          <pc:docMk/>
          <pc:sldMk cId="678055451" sldId="2147474176"/>
        </pc:sldMkLst>
        <pc:spChg chg="mod">
          <ac:chgData name="Karolina Guillen" userId="c1c08796-a0be-47c6-af52-5d31fd96ec50" providerId="ADAL" clId="{58B5FDDC-CF30-4FB7-8FDD-AC5EE4CA1142}" dt="2025-09-30T13:27:07.527" v="2809" actId="20577"/>
          <ac:spMkLst>
            <pc:docMk/>
            <pc:sldMk cId="678055451" sldId="2147474176"/>
            <ac:spMk id="4" creationId="{FFBD8A87-44B4-F45E-647F-AE35F1ACC104}"/>
          </ac:spMkLst>
        </pc:spChg>
        <pc:spChg chg="mod">
          <ac:chgData name="Karolina Guillen" userId="c1c08796-a0be-47c6-af52-5d31fd96ec50" providerId="ADAL" clId="{58B5FDDC-CF30-4FB7-8FDD-AC5EE4CA1142}" dt="2025-09-16T13:48:51.198" v="2744" actId="20577"/>
          <ac:spMkLst>
            <pc:docMk/>
            <pc:sldMk cId="678055451" sldId="2147474176"/>
            <ac:spMk id="5" creationId="{518826E8-9531-BD65-7A75-0CFB6740C3BD}"/>
          </ac:spMkLst>
        </pc:spChg>
        <pc:spChg chg="mod">
          <ac:chgData name="Karolina Guillen" userId="c1c08796-a0be-47c6-af52-5d31fd96ec50" providerId="ADAL" clId="{58B5FDDC-CF30-4FB7-8FDD-AC5EE4CA1142}" dt="2025-09-30T13:26:49.225" v="2805" actId="20577"/>
          <ac:spMkLst>
            <pc:docMk/>
            <pc:sldMk cId="678055451" sldId="2147474176"/>
            <ac:spMk id="8" creationId="{41FBD9EF-A6CA-41F0-EFEA-64A2B8AB69A2}"/>
          </ac:spMkLst>
        </pc:spChg>
        <pc:spChg chg="mod">
          <ac:chgData name="Karolina Guillen" userId="c1c08796-a0be-47c6-af52-5d31fd96ec50" providerId="ADAL" clId="{58B5FDDC-CF30-4FB7-8FDD-AC5EE4CA1142}" dt="2025-09-30T13:26:58.520" v="2807" actId="20577"/>
          <ac:spMkLst>
            <pc:docMk/>
            <pc:sldMk cId="678055451" sldId="2147474176"/>
            <ac:spMk id="9" creationId="{02749250-2744-D99D-C2FC-53853ADCB8C4}"/>
          </ac:spMkLst>
        </pc:spChg>
        <pc:spChg chg="mod">
          <ac:chgData name="Karolina Guillen" userId="c1c08796-a0be-47c6-af52-5d31fd96ec50" providerId="ADAL" clId="{58B5FDDC-CF30-4FB7-8FDD-AC5EE4CA1142}" dt="2025-09-12T16:11:37.580" v="1000" actId="14100"/>
          <ac:spMkLst>
            <pc:docMk/>
            <pc:sldMk cId="678055451" sldId="2147474176"/>
            <ac:spMk id="10" creationId="{04786B1D-8033-B2CC-63BC-C9D09C75CFB5}"/>
          </ac:spMkLst>
        </pc:spChg>
        <pc:spChg chg="add mod">
          <ac:chgData name="Karolina Guillen" userId="c1c08796-a0be-47c6-af52-5d31fd96ec50" providerId="ADAL" clId="{58B5FDDC-CF30-4FB7-8FDD-AC5EE4CA1142}" dt="2025-09-30T13:27:12.679" v="2810" actId="20577"/>
          <ac:spMkLst>
            <pc:docMk/>
            <pc:sldMk cId="678055451" sldId="2147474176"/>
            <ac:spMk id="11" creationId="{77CFB613-9517-37F1-2DEB-153587734B49}"/>
          </ac:spMkLst>
        </pc:spChg>
        <pc:spChg chg="add mod">
          <ac:chgData name="Karolina Guillen" userId="c1c08796-a0be-47c6-af52-5d31fd96ec50" providerId="ADAL" clId="{58B5FDDC-CF30-4FB7-8FDD-AC5EE4CA1142}" dt="2025-09-16T13:29:42.963" v="2664" actId="1035"/>
          <ac:spMkLst>
            <pc:docMk/>
            <pc:sldMk cId="678055451" sldId="2147474176"/>
            <ac:spMk id="12" creationId="{6F7DB63E-D2D9-EE06-80EF-3AE30C66709F}"/>
          </ac:spMkLst>
        </pc:spChg>
        <pc:spChg chg="mod">
          <ac:chgData name="Karolina Guillen" userId="c1c08796-a0be-47c6-af52-5d31fd96ec50" providerId="ADAL" clId="{58B5FDDC-CF30-4FB7-8FDD-AC5EE4CA1142}" dt="2025-09-12T16:11:37.580" v="1000" actId="14100"/>
          <ac:spMkLst>
            <pc:docMk/>
            <pc:sldMk cId="678055451" sldId="2147474176"/>
            <ac:spMk id="23" creationId="{56C36D27-7485-3A9B-7495-FA4E49774074}"/>
          </ac:spMkLst>
        </pc:spChg>
        <pc:spChg chg="mod">
          <ac:chgData name="Karolina Guillen" userId="c1c08796-a0be-47c6-af52-5d31fd96ec50" providerId="ADAL" clId="{58B5FDDC-CF30-4FB7-8FDD-AC5EE4CA1142}" dt="2025-09-30T13:27:15.768" v="2811" actId="20577"/>
          <ac:spMkLst>
            <pc:docMk/>
            <pc:sldMk cId="678055451" sldId="2147474176"/>
            <ac:spMk id="33" creationId="{6C0CC7FD-8C00-A6B2-6275-651ED4E9B7AD}"/>
          </ac:spMkLst>
        </pc:spChg>
        <pc:spChg chg="mod">
          <ac:chgData name="Karolina Guillen" userId="c1c08796-a0be-47c6-af52-5d31fd96ec50" providerId="ADAL" clId="{58B5FDDC-CF30-4FB7-8FDD-AC5EE4CA1142}" dt="2025-09-16T13:29:42.963" v="2664" actId="1035"/>
          <ac:spMkLst>
            <pc:docMk/>
            <pc:sldMk cId="678055451" sldId="2147474176"/>
            <ac:spMk id="34" creationId="{AC11113A-9B56-C647-DE44-A7E6F37FFFC2}"/>
          </ac:spMkLst>
        </pc:spChg>
        <pc:spChg chg="mod">
          <ac:chgData name="Karolina Guillen" userId="c1c08796-a0be-47c6-af52-5d31fd96ec50" providerId="ADAL" clId="{58B5FDDC-CF30-4FB7-8FDD-AC5EE4CA1142}" dt="2025-09-30T13:26:54.890" v="2806" actId="20577"/>
          <ac:spMkLst>
            <pc:docMk/>
            <pc:sldMk cId="678055451" sldId="2147474176"/>
            <ac:spMk id="35" creationId="{42F2EFEC-A0B6-160C-3965-4188B4D0EDFD}"/>
          </ac:spMkLst>
        </pc:spChg>
        <pc:spChg chg="mod">
          <ac:chgData name="Karolina Guillen" userId="c1c08796-a0be-47c6-af52-5d31fd96ec50" providerId="ADAL" clId="{58B5FDDC-CF30-4FB7-8FDD-AC5EE4CA1142}" dt="2025-09-30T13:27:19.320" v="2812" actId="20577"/>
          <ac:spMkLst>
            <pc:docMk/>
            <pc:sldMk cId="678055451" sldId="2147474176"/>
            <ac:spMk id="41" creationId="{7C4EBBF9-E786-BD54-6AC4-2C3DCBFC03A0}"/>
          </ac:spMkLst>
        </pc:spChg>
        <pc:spChg chg="mod">
          <ac:chgData name="Karolina Guillen" userId="c1c08796-a0be-47c6-af52-5d31fd96ec50" providerId="ADAL" clId="{58B5FDDC-CF30-4FB7-8FDD-AC5EE4CA1142}" dt="2025-09-16T13:29:42.963" v="2664" actId="1035"/>
          <ac:spMkLst>
            <pc:docMk/>
            <pc:sldMk cId="678055451" sldId="2147474176"/>
            <ac:spMk id="42" creationId="{71178D66-46F4-6FF9-FEDD-6782C4AEEC00}"/>
          </ac:spMkLst>
        </pc:spChg>
        <pc:spChg chg="mod">
          <ac:chgData name="Karolina Guillen" userId="c1c08796-a0be-47c6-af52-5d31fd96ec50" providerId="ADAL" clId="{58B5FDDC-CF30-4FB7-8FDD-AC5EE4CA1142}" dt="2025-09-30T13:27:23.075" v="2813" actId="20577"/>
          <ac:spMkLst>
            <pc:docMk/>
            <pc:sldMk cId="678055451" sldId="2147474176"/>
            <ac:spMk id="43" creationId="{EB0E8ECE-D8E3-9754-D728-610D5FA2011E}"/>
          </ac:spMkLst>
        </pc:spChg>
        <pc:spChg chg="mod">
          <ac:chgData name="Karolina Guillen" userId="c1c08796-a0be-47c6-af52-5d31fd96ec50" providerId="ADAL" clId="{58B5FDDC-CF30-4FB7-8FDD-AC5EE4CA1142}" dt="2025-09-16T13:29:42.963" v="2664" actId="1035"/>
          <ac:spMkLst>
            <pc:docMk/>
            <pc:sldMk cId="678055451" sldId="2147474176"/>
            <ac:spMk id="44" creationId="{B8DBCF51-43DE-8AC9-6401-A60C4A95CF6B}"/>
          </ac:spMkLst>
        </pc:spChg>
        <pc:spChg chg="mod">
          <ac:chgData name="Karolina Guillen" userId="c1c08796-a0be-47c6-af52-5d31fd96ec50" providerId="ADAL" clId="{58B5FDDC-CF30-4FB7-8FDD-AC5EE4CA1142}" dt="2025-09-30T13:27:03.100" v="2808" actId="20577"/>
          <ac:spMkLst>
            <pc:docMk/>
            <pc:sldMk cId="678055451" sldId="2147474176"/>
            <ac:spMk id="54" creationId="{085DA7BD-8C76-141C-786F-075ED75B726C}"/>
          </ac:spMkLst>
        </pc:spChg>
        <pc:grpChg chg="mod">
          <ac:chgData name="Karolina Guillen" userId="c1c08796-a0be-47c6-af52-5d31fd96ec50" providerId="ADAL" clId="{58B5FDDC-CF30-4FB7-8FDD-AC5EE4CA1142}" dt="2025-09-16T13:27:44.966" v="2583" actId="1037"/>
          <ac:grpSpMkLst>
            <pc:docMk/>
            <pc:sldMk cId="678055451" sldId="2147474176"/>
            <ac:grpSpMk id="3" creationId="{F507D6F0-E61D-4BC5-46BA-3DE8C681541F}"/>
          </ac:grpSpMkLst>
        </pc:grpChg>
        <pc:grpChg chg="mod">
          <ac:chgData name="Karolina Guillen" userId="c1c08796-a0be-47c6-af52-5d31fd96ec50" providerId="ADAL" clId="{58B5FDDC-CF30-4FB7-8FDD-AC5EE4CA1142}" dt="2025-09-16T13:27:44.966" v="2583" actId="1037"/>
          <ac:grpSpMkLst>
            <pc:docMk/>
            <pc:sldMk cId="678055451" sldId="2147474176"/>
            <ac:grpSpMk id="17" creationId="{6034E1C7-4655-9D85-5C42-017D83BF23DD}"/>
          </ac:grpSpMkLst>
        </pc:grpChg>
        <pc:grpChg chg="mod">
          <ac:chgData name="Karolina Guillen" userId="c1c08796-a0be-47c6-af52-5d31fd96ec50" providerId="ADAL" clId="{58B5FDDC-CF30-4FB7-8FDD-AC5EE4CA1142}" dt="2025-09-16T13:27:57.068" v="2588" actId="1037"/>
          <ac:grpSpMkLst>
            <pc:docMk/>
            <pc:sldMk cId="678055451" sldId="2147474176"/>
            <ac:grpSpMk id="18" creationId="{9EA50977-6239-C242-EBCE-4925AAA4CD1E}"/>
          </ac:grpSpMkLst>
        </pc:grpChg>
        <pc:grpChg chg="mod">
          <ac:chgData name="Karolina Guillen" userId="c1c08796-a0be-47c6-af52-5d31fd96ec50" providerId="ADAL" clId="{58B5FDDC-CF30-4FB7-8FDD-AC5EE4CA1142}" dt="2025-09-16T13:27:10.916" v="2565" actId="1038"/>
          <ac:grpSpMkLst>
            <pc:docMk/>
            <pc:sldMk cId="678055451" sldId="2147474176"/>
            <ac:grpSpMk id="37" creationId="{41C36BB0-C441-A2B3-794E-D3933889F8F3}"/>
          </ac:grpSpMkLst>
        </pc:grpChg>
        <pc:picChg chg="mod">
          <ac:chgData name="Karolina Guillen" userId="c1c08796-a0be-47c6-af52-5d31fd96ec50" providerId="ADAL" clId="{58B5FDDC-CF30-4FB7-8FDD-AC5EE4CA1142}" dt="2025-09-16T13:27:10.916" v="2565" actId="1038"/>
          <ac:picMkLst>
            <pc:docMk/>
            <pc:sldMk cId="678055451" sldId="2147474176"/>
            <ac:picMk id="20" creationId="{16E2152E-7FCC-F5EC-4BBC-8115B97685C6}"/>
          </ac:picMkLst>
        </pc:picChg>
        <pc:picChg chg="mod">
          <ac:chgData name="Karolina Guillen" userId="c1c08796-a0be-47c6-af52-5d31fd96ec50" providerId="ADAL" clId="{58B5FDDC-CF30-4FB7-8FDD-AC5EE4CA1142}" dt="2025-09-16T13:27:44.966" v="2583" actId="1037"/>
          <ac:picMkLst>
            <pc:docMk/>
            <pc:sldMk cId="678055451" sldId="2147474176"/>
            <ac:picMk id="22" creationId="{F18012F0-A20C-B365-9225-10234DCE23E9}"/>
          </ac:picMkLst>
        </pc:picChg>
        <pc:picChg chg="add mod">
          <ac:chgData name="Karolina Guillen" userId="c1c08796-a0be-47c6-af52-5d31fd96ec50" providerId="ADAL" clId="{58B5FDDC-CF30-4FB7-8FDD-AC5EE4CA1142}" dt="2025-09-16T13:32:49.436" v="2680" actId="1035"/>
          <ac:picMkLst>
            <pc:docMk/>
            <pc:sldMk cId="678055451" sldId="2147474176"/>
            <ac:picMk id="24" creationId="{6A40D9EF-6F45-BF01-FB27-09D721D83652}"/>
          </ac:picMkLst>
        </pc:picChg>
        <pc:picChg chg="mod">
          <ac:chgData name="Karolina Guillen" userId="c1c08796-a0be-47c6-af52-5d31fd96ec50" providerId="ADAL" clId="{58B5FDDC-CF30-4FB7-8FDD-AC5EE4CA1142}" dt="2025-09-16T13:32:59.610" v="2684" actId="1036"/>
          <ac:picMkLst>
            <pc:docMk/>
            <pc:sldMk cId="678055451" sldId="2147474176"/>
            <ac:picMk id="58" creationId="{58406375-2B61-4FA2-C7BD-B15D758A9FF4}"/>
          </ac:picMkLst>
        </pc:picChg>
        <pc:picChg chg="mod">
          <ac:chgData name="Karolina Guillen" userId="c1c08796-a0be-47c6-af52-5d31fd96ec50" providerId="ADAL" clId="{58B5FDDC-CF30-4FB7-8FDD-AC5EE4CA1142}" dt="2025-09-16T13:27:44.966" v="2583" actId="1037"/>
          <ac:picMkLst>
            <pc:docMk/>
            <pc:sldMk cId="678055451" sldId="2147474176"/>
            <ac:picMk id="66" creationId="{C7001A3F-A9F4-EC76-5B46-153BCA4FB7CE}"/>
          </ac:picMkLst>
        </pc:picChg>
        <pc:picChg chg="mod">
          <ac:chgData name="Karolina Guillen" userId="c1c08796-a0be-47c6-af52-5d31fd96ec50" providerId="ADAL" clId="{58B5FDDC-CF30-4FB7-8FDD-AC5EE4CA1142}" dt="2025-09-16T13:29:42.963" v="2664" actId="1035"/>
          <ac:picMkLst>
            <pc:docMk/>
            <pc:sldMk cId="678055451" sldId="2147474176"/>
            <ac:picMk id="68" creationId="{AE15B421-392E-A440-B46B-0F11246AF441}"/>
          </ac:picMkLst>
        </pc:picChg>
        <pc:picChg chg="mod">
          <ac:chgData name="Karolina Guillen" userId="c1c08796-a0be-47c6-af52-5d31fd96ec50" providerId="ADAL" clId="{58B5FDDC-CF30-4FB7-8FDD-AC5EE4CA1142}" dt="2025-09-16T13:27:57.068" v="2588" actId="1037"/>
          <ac:picMkLst>
            <pc:docMk/>
            <pc:sldMk cId="678055451" sldId="2147474176"/>
            <ac:picMk id="70" creationId="{98D83E70-5E17-5C35-1A37-C88C6E58E8E3}"/>
          </ac:picMkLst>
        </pc:picChg>
        <pc:picChg chg="mod">
          <ac:chgData name="Karolina Guillen" userId="c1c08796-a0be-47c6-af52-5d31fd96ec50" providerId="ADAL" clId="{58B5FDDC-CF30-4FB7-8FDD-AC5EE4CA1142}" dt="2025-09-16T13:32:49.436" v="2680" actId="1035"/>
          <ac:picMkLst>
            <pc:docMk/>
            <pc:sldMk cId="678055451" sldId="2147474176"/>
            <ac:picMk id="72" creationId="{9BCEA1E3-B01B-50F3-9B4B-200152DC95F6}"/>
          </ac:picMkLst>
        </pc:picChg>
      </pc:sldChg>
      <pc:sldChg chg="add del">
        <pc:chgData name="Karolina Guillen" userId="c1c08796-a0be-47c6-af52-5d31fd96ec50" providerId="ADAL" clId="{58B5FDDC-CF30-4FB7-8FDD-AC5EE4CA1142}" dt="2025-09-12T16:12:23.414" v="1010" actId="47"/>
        <pc:sldMkLst>
          <pc:docMk/>
          <pc:sldMk cId="174374475" sldId="2147474177"/>
        </pc:sldMkLst>
      </pc:sldChg>
      <pc:sldChg chg="addSp delSp modSp add mod">
        <pc:chgData name="Karolina Guillen" userId="c1c08796-a0be-47c6-af52-5d31fd96ec50" providerId="ADAL" clId="{58B5FDDC-CF30-4FB7-8FDD-AC5EE4CA1142}" dt="2025-09-12T17:47:01.889" v="1390" actId="20577"/>
        <pc:sldMkLst>
          <pc:docMk/>
          <pc:sldMk cId="1339722628" sldId="2147474177"/>
        </pc:sldMkLst>
        <pc:spChg chg="mod">
          <ac:chgData name="Karolina Guillen" userId="c1c08796-a0be-47c6-af52-5d31fd96ec50" providerId="ADAL" clId="{58B5FDDC-CF30-4FB7-8FDD-AC5EE4CA1142}" dt="2025-09-12T17:47:01.889" v="1390" actId="20577"/>
          <ac:spMkLst>
            <pc:docMk/>
            <pc:sldMk cId="1339722628" sldId="2147474177"/>
            <ac:spMk id="10" creationId="{81A7EEFA-7C57-E594-6A73-944F871CEA9B}"/>
          </ac:spMkLst>
        </pc:spChg>
        <pc:spChg chg="add mod ord">
          <ac:chgData name="Karolina Guillen" userId="c1c08796-a0be-47c6-af52-5d31fd96ec50" providerId="ADAL" clId="{58B5FDDC-CF30-4FB7-8FDD-AC5EE4CA1142}" dt="2025-09-12T17:03:18.972" v="1143" actId="12788"/>
          <ac:spMkLst>
            <pc:docMk/>
            <pc:sldMk cId="1339722628" sldId="2147474177"/>
            <ac:spMk id="19" creationId="{65A495C2-4DB5-2A76-B1A5-7022A1EA4180}"/>
          </ac:spMkLst>
        </pc:spChg>
        <pc:spChg chg="add mod">
          <ac:chgData name="Karolina Guillen" userId="c1c08796-a0be-47c6-af52-5d31fd96ec50" providerId="ADAL" clId="{58B5FDDC-CF30-4FB7-8FDD-AC5EE4CA1142}" dt="2025-09-12T17:03:18.972" v="1143" actId="12788"/>
          <ac:spMkLst>
            <pc:docMk/>
            <pc:sldMk cId="1339722628" sldId="2147474177"/>
            <ac:spMk id="20" creationId="{3A6399B0-D24F-FEEC-B651-0E50EB59E2C6}"/>
          </ac:spMkLst>
        </pc:spChg>
        <pc:spChg chg="add mod">
          <ac:chgData name="Karolina Guillen" userId="c1c08796-a0be-47c6-af52-5d31fd96ec50" providerId="ADAL" clId="{58B5FDDC-CF30-4FB7-8FDD-AC5EE4CA1142}" dt="2025-09-12T17:03:18.972" v="1143" actId="12788"/>
          <ac:spMkLst>
            <pc:docMk/>
            <pc:sldMk cId="1339722628" sldId="2147474177"/>
            <ac:spMk id="28" creationId="{C594AE1C-55EC-8619-2342-D75F9757F1AD}"/>
          </ac:spMkLst>
        </pc:spChg>
        <pc:spChg chg="add del mod">
          <ac:chgData name="Karolina Guillen" userId="c1c08796-a0be-47c6-af52-5d31fd96ec50" providerId="ADAL" clId="{58B5FDDC-CF30-4FB7-8FDD-AC5EE4CA1142}" dt="2025-09-12T17:05:54.703" v="1172" actId="478"/>
          <ac:spMkLst>
            <pc:docMk/>
            <pc:sldMk cId="1339722628" sldId="2147474177"/>
            <ac:spMk id="29" creationId="{D24EC35B-615E-3450-FC38-5042B3F6E499}"/>
          </ac:spMkLst>
        </pc:spChg>
        <pc:picChg chg="add mod ord modCrop">
          <ac:chgData name="Karolina Guillen" userId="c1c08796-a0be-47c6-af52-5d31fd96ec50" providerId="ADAL" clId="{58B5FDDC-CF30-4FB7-8FDD-AC5EE4CA1142}" dt="2025-09-12T17:07:29.723" v="1206" actId="732"/>
          <ac:picMkLst>
            <pc:docMk/>
            <pc:sldMk cId="1339722628" sldId="2147474177"/>
            <ac:picMk id="31" creationId="{3790E268-5111-A8B3-AAA5-2F03671C1D2F}"/>
          </ac:picMkLst>
        </pc:picChg>
      </pc:sldChg>
      <pc:sldChg chg="addSp delSp modSp add mod">
        <pc:chgData name="Karolina Guillen" userId="c1c08796-a0be-47c6-af52-5d31fd96ec50" providerId="ADAL" clId="{58B5FDDC-CF30-4FB7-8FDD-AC5EE4CA1142}" dt="2025-09-17T15:48:34.351" v="2803" actId="20577"/>
        <pc:sldMkLst>
          <pc:docMk/>
          <pc:sldMk cId="235555733" sldId="2147474178"/>
        </pc:sldMkLst>
        <pc:spChg chg="mod">
          <ac:chgData name="Karolina Guillen" userId="c1c08796-a0be-47c6-af52-5d31fd96ec50" providerId="ADAL" clId="{58B5FDDC-CF30-4FB7-8FDD-AC5EE4CA1142}" dt="2025-09-17T15:48:34.351" v="2803" actId="20577"/>
          <ac:spMkLst>
            <pc:docMk/>
            <pc:sldMk cId="235555733" sldId="2147474178"/>
            <ac:spMk id="10" creationId="{90F56B93-4A63-DB76-B9DB-9384A68666B6}"/>
          </ac:spMkLst>
        </pc:spChg>
        <pc:spChg chg="mod ord topLvl">
          <ac:chgData name="Karolina Guillen" userId="c1c08796-a0be-47c6-af52-5d31fd96ec50" providerId="ADAL" clId="{58B5FDDC-CF30-4FB7-8FDD-AC5EE4CA1142}" dt="2025-09-12T17:04:33.187" v="1154" actId="552"/>
          <ac:spMkLst>
            <pc:docMk/>
            <pc:sldMk cId="235555733" sldId="2147474178"/>
            <ac:spMk id="17" creationId="{04D1150A-6822-E1D0-B842-3D0DE47FF61F}"/>
          </ac:spMkLst>
        </pc:spChg>
        <pc:spChg chg="mod ord topLvl">
          <ac:chgData name="Karolina Guillen" userId="c1c08796-a0be-47c6-af52-5d31fd96ec50" providerId="ADAL" clId="{58B5FDDC-CF30-4FB7-8FDD-AC5EE4CA1142}" dt="2025-09-12T17:04:33.187" v="1154" actId="552"/>
          <ac:spMkLst>
            <pc:docMk/>
            <pc:sldMk cId="235555733" sldId="2147474178"/>
            <ac:spMk id="19" creationId="{AD1B8435-E5C7-A958-0DB5-B5A03209B191}"/>
          </ac:spMkLst>
        </pc:spChg>
        <pc:spChg chg="mod ord topLvl">
          <ac:chgData name="Karolina Guillen" userId="c1c08796-a0be-47c6-af52-5d31fd96ec50" providerId="ADAL" clId="{58B5FDDC-CF30-4FB7-8FDD-AC5EE4CA1142}" dt="2025-09-12T17:04:27.045" v="1153" actId="167"/>
          <ac:spMkLst>
            <pc:docMk/>
            <pc:sldMk cId="235555733" sldId="2147474178"/>
            <ac:spMk id="20" creationId="{3F3350F4-C517-E69F-48C1-E8DDDF06588F}"/>
          </ac:spMkLst>
        </pc:spChg>
        <pc:spChg chg="mod ord topLvl">
          <ac:chgData name="Karolina Guillen" userId="c1c08796-a0be-47c6-af52-5d31fd96ec50" providerId="ADAL" clId="{58B5FDDC-CF30-4FB7-8FDD-AC5EE4CA1142}" dt="2025-09-12T17:04:27.045" v="1153" actId="167"/>
          <ac:spMkLst>
            <pc:docMk/>
            <pc:sldMk cId="235555733" sldId="2147474178"/>
            <ac:spMk id="28" creationId="{F5E6BBBC-B413-8C59-6574-9C433BDEDCE9}"/>
          </ac:spMkLst>
        </pc:spChg>
        <pc:spChg chg="add mod">
          <ac:chgData name="Karolina Guillen" userId="c1c08796-a0be-47c6-af52-5d31fd96ec50" providerId="ADAL" clId="{58B5FDDC-CF30-4FB7-8FDD-AC5EE4CA1142}" dt="2025-09-12T17:06:09.005" v="1175" actId="553"/>
          <ac:spMkLst>
            <pc:docMk/>
            <pc:sldMk cId="235555733" sldId="2147474178"/>
            <ac:spMk id="32" creationId="{DDE71A50-3582-540D-E0D6-D0D2D1DFBEBE}"/>
          </ac:spMkLst>
        </pc:spChg>
        <pc:picChg chg="add mod ord modCrop">
          <ac:chgData name="Karolina Guillen" userId="c1c08796-a0be-47c6-af52-5d31fd96ec50" providerId="ADAL" clId="{58B5FDDC-CF30-4FB7-8FDD-AC5EE4CA1142}" dt="2025-09-12T17:37:15.109" v="1226" actId="167"/>
          <ac:picMkLst>
            <pc:docMk/>
            <pc:sldMk cId="235555733" sldId="2147474178"/>
            <ac:picMk id="4" creationId="{CB76902D-7C94-CF99-9085-2641224C571C}"/>
          </ac:picMkLst>
        </pc:picChg>
      </pc:sldChg>
      <pc:sldChg chg="add del">
        <pc:chgData name="Karolina Guillen" userId="c1c08796-a0be-47c6-af52-5d31fd96ec50" providerId="ADAL" clId="{58B5FDDC-CF30-4FB7-8FDD-AC5EE4CA1142}" dt="2025-09-12T16:12:23.414" v="1010" actId="47"/>
        <pc:sldMkLst>
          <pc:docMk/>
          <pc:sldMk cId="2632894128" sldId="2147474178"/>
        </pc:sldMkLst>
      </pc:sldChg>
      <pc:sldChg chg="add del">
        <pc:chgData name="Karolina Guillen" userId="c1c08796-a0be-47c6-af52-5d31fd96ec50" providerId="ADAL" clId="{58B5FDDC-CF30-4FB7-8FDD-AC5EE4CA1142}" dt="2025-09-12T16:12:23.414" v="1010" actId="47"/>
        <pc:sldMkLst>
          <pc:docMk/>
          <pc:sldMk cId="1125832431" sldId="2147474179"/>
        </pc:sldMkLst>
      </pc:sldChg>
      <pc:sldChg chg="add del">
        <pc:chgData name="Karolina Guillen" userId="c1c08796-a0be-47c6-af52-5d31fd96ec50" providerId="ADAL" clId="{58B5FDDC-CF30-4FB7-8FDD-AC5EE4CA1142}" dt="2025-09-12T17:06:34.509" v="1178" actId="47"/>
        <pc:sldMkLst>
          <pc:docMk/>
          <pc:sldMk cId="2838524689" sldId="2147474179"/>
        </pc:sldMkLst>
      </pc:sldChg>
      <pc:sldChg chg="addSp delSp modSp add mod ord">
        <pc:chgData name="Karolina Guillen" userId="c1c08796-a0be-47c6-af52-5d31fd96ec50" providerId="ADAL" clId="{58B5FDDC-CF30-4FB7-8FDD-AC5EE4CA1142}" dt="2025-09-12T17:53:02.821" v="1831" actId="14100"/>
        <pc:sldMkLst>
          <pc:docMk/>
          <pc:sldMk cId="3108742603" sldId="2147474179"/>
        </pc:sldMkLst>
      </pc:sldChg>
      <pc:sldChg chg="add del">
        <pc:chgData name="Karolina Guillen" userId="c1c08796-a0be-47c6-af52-5d31fd96ec50" providerId="ADAL" clId="{58B5FDDC-CF30-4FB7-8FDD-AC5EE4CA1142}" dt="2025-09-12T16:12:23.414" v="1010" actId="47"/>
        <pc:sldMkLst>
          <pc:docMk/>
          <pc:sldMk cId="1441392680" sldId="2147474180"/>
        </pc:sldMkLst>
      </pc:sldChg>
      <pc:sldChg chg="addSp modSp add mod ord">
        <pc:chgData name="Karolina Guillen" userId="c1c08796-a0be-47c6-af52-5d31fd96ec50" providerId="ADAL" clId="{58B5FDDC-CF30-4FB7-8FDD-AC5EE4CA1142}" dt="2025-09-16T13:51:31.902" v="2801" actId="1036"/>
        <pc:sldMkLst>
          <pc:docMk/>
          <pc:sldMk cId="1683136604" sldId="2147474180"/>
        </pc:sldMkLst>
        <pc:spChg chg="mod">
          <ac:chgData name="Karolina Guillen" userId="c1c08796-a0be-47c6-af52-5d31fd96ec50" providerId="ADAL" clId="{58B5FDDC-CF30-4FB7-8FDD-AC5EE4CA1142}" dt="2025-09-12T17:54:18.108" v="1994" actId="20577"/>
          <ac:spMkLst>
            <pc:docMk/>
            <pc:sldMk cId="1683136604" sldId="2147474180"/>
            <ac:spMk id="10" creationId="{73B58AF1-857B-D709-32D4-506D491DE1B1}"/>
          </ac:spMkLst>
        </pc:spChg>
        <pc:spChg chg="mod">
          <ac:chgData name="Karolina Guillen" userId="c1c08796-a0be-47c6-af52-5d31fd96ec50" providerId="ADAL" clId="{58B5FDDC-CF30-4FB7-8FDD-AC5EE4CA1142}" dt="2025-09-16T13:51:31.902" v="2801" actId="1036"/>
          <ac:spMkLst>
            <pc:docMk/>
            <pc:sldMk cId="1683136604" sldId="2147474180"/>
            <ac:spMk id="17" creationId="{5DD572E0-A4CA-E393-24E0-C1C35F010375}"/>
          </ac:spMkLst>
        </pc:spChg>
        <pc:spChg chg="mod">
          <ac:chgData name="Karolina Guillen" userId="c1c08796-a0be-47c6-af52-5d31fd96ec50" providerId="ADAL" clId="{58B5FDDC-CF30-4FB7-8FDD-AC5EE4CA1142}" dt="2025-09-12T17:08:00.765" v="1214" actId="12788"/>
          <ac:spMkLst>
            <pc:docMk/>
            <pc:sldMk cId="1683136604" sldId="2147474180"/>
            <ac:spMk id="28" creationId="{7579A417-CC2D-29A2-8A9E-A5A57A200506}"/>
          </ac:spMkLst>
        </pc:spChg>
        <pc:spChg chg="mod">
          <ac:chgData name="Karolina Guillen" userId="c1c08796-a0be-47c6-af52-5d31fd96ec50" providerId="ADAL" clId="{58B5FDDC-CF30-4FB7-8FDD-AC5EE4CA1142}" dt="2025-09-12T17:08:04.989" v="1215" actId="207"/>
          <ac:spMkLst>
            <pc:docMk/>
            <pc:sldMk cId="1683136604" sldId="2147474180"/>
            <ac:spMk id="32" creationId="{0D2C8BEE-94B3-E759-7A04-6D8E90B1B7E1}"/>
          </ac:spMkLst>
        </pc:spChg>
        <pc:picChg chg="add mod ord modCrop">
          <ac:chgData name="Karolina Guillen" userId="c1c08796-a0be-47c6-af52-5d31fd96ec50" providerId="ADAL" clId="{58B5FDDC-CF30-4FB7-8FDD-AC5EE4CA1142}" dt="2025-09-12T17:44:54.442" v="1247" actId="167"/>
          <ac:picMkLst>
            <pc:docMk/>
            <pc:sldMk cId="1683136604" sldId="2147474180"/>
            <ac:picMk id="3" creationId="{D6BC761D-7FD8-BB86-A690-59BF0F076D8F}"/>
          </ac:picMkLst>
        </pc:picChg>
      </pc:sldChg>
      <pc:sldChg chg="modSp mod">
        <pc:chgData name="Karolina Guillen" userId="c1c08796-a0be-47c6-af52-5d31fd96ec50" providerId="ADAL" clId="{58B5FDDC-CF30-4FB7-8FDD-AC5EE4CA1142}" dt="2025-09-16T13:50:55.610" v="2796" actId="14100"/>
        <pc:sldMkLst>
          <pc:docMk/>
          <pc:sldMk cId="3877010092" sldId="2147474181"/>
        </pc:sldMkLst>
        <pc:spChg chg="mod">
          <ac:chgData name="Karolina Guillen" userId="c1c08796-a0be-47c6-af52-5d31fd96ec50" providerId="ADAL" clId="{58B5FDDC-CF30-4FB7-8FDD-AC5EE4CA1142}" dt="2025-09-16T13:50:55.610" v="2796" actId="14100"/>
          <ac:spMkLst>
            <pc:docMk/>
            <pc:sldMk cId="3877010092" sldId="2147474181"/>
            <ac:spMk id="17" creationId="{C409AA21-BD09-3C7B-4CAB-A1160242081A}"/>
          </ac:spMkLst>
        </pc:spChg>
        <pc:spChg chg="mod">
          <ac:chgData name="Karolina Guillen" userId="c1c08796-a0be-47c6-af52-5d31fd96ec50" providerId="ADAL" clId="{58B5FDDC-CF30-4FB7-8FDD-AC5EE4CA1142}" dt="2025-09-16T13:50:50.693" v="2795" actId="1076"/>
          <ac:spMkLst>
            <pc:docMk/>
            <pc:sldMk cId="3877010092" sldId="2147474181"/>
            <ac:spMk id="19" creationId="{46DE5991-ACAE-6B4A-1E06-8AD4CE570BF7}"/>
          </ac:spMkLst>
        </pc:spChg>
        <pc:spChg chg="mod">
          <ac:chgData name="Karolina Guillen" userId="c1c08796-a0be-47c6-af52-5d31fd96ec50" providerId="ADAL" clId="{58B5FDDC-CF30-4FB7-8FDD-AC5EE4CA1142}" dt="2025-09-16T13:50:39.045" v="2793" actId="20577"/>
          <ac:spMkLst>
            <pc:docMk/>
            <pc:sldMk cId="3877010092" sldId="2147474181"/>
            <ac:spMk id="29" creationId="{EA486053-B331-77E5-08E5-72EBA0C0F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07997344072885E-3"/>
          <c:y val="0"/>
          <c:w val="0.97254048116860792"/>
          <c:h val="0.89777650917150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4F-894C-A173-D50A56518A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2015*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55.6</c:v>
                </c:pt>
                <c:pt idx="1">
                  <c:v>66.7</c:v>
                </c:pt>
                <c:pt idx="2">
                  <c:v>76.7</c:v>
                </c:pt>
                <c:pt idx="3">
                  <c:v>86.3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A1-47DD-BA86-F49848B7A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4624943"/>
        <c:axId val="724626191"/>
      </c:barChart>
      <c:catAx>
        <c:axId val="72462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724626191"/>
        <c:crosses val="autoZero"/>
        <c:auto val="1"/>
        <c:lblAlgn val="ctr"/>
        <c:lblOffset val="100"/>
        <c:noMultiLvlLbl val="0"/>
      </c:catAx>
      <c:valAx>
        <c:axId val="72462619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72462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29759415696034E-2"/>
          <c:y val="0"/>
          <c:w val="0.97254048116860792"/>
          <c:h val="0.89259273438596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7E-B446-A330-93B2BD83ED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Sheet1!$B$2:$B$7</c:f>
              <c:numCache>
                <c:formatCode>"$"#,##0.0</c:formatCode>
                <c:ptCount val="6"/>
                <c:pt idx="0">
                  <c:v>41.957999999999998</c:v>
                </c:pt>
                <c:pt idx="1">
                  <c:v>47.662999999999997</c:v>
                </c:pt>
                <c:pt idx="2">
                  <c:v>49.19</c:v>
                </c:pt>
                <c:pt idx="3">
                  <c:v>54.734000000000002</c:v>
                </c:pt>
                <c:pt idx="4">
                  <c:v>63.933999999999997</c:v>
                </c:pt>
                <c:pt idx="5">
                  <c:v>66.63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7C-4CEC-9656-86DC14D5C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4624943"/>
        <c:axId val="724626191"/>
      </c:barChart>
      <c:catAx>
        <c:axId val="72462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724626191"/>
        <c:crosses val="autoZero"/>
        <c:auto val="1"/>
        <c:lblAlgn val="ctr"/>
        <c:lblOffset val="100"/>
        <c:noMultiLvlLbl val="0"/>
      </c:catAx>
      <c:valAx>
        <c:axId val="724626191"/>
        <c:scaling>
          <c:orientation val="minMax"/>
          <c:max val="100"/>
        </c:scaling>
        <c:delete val="1"/>
        <c:axPos val="l"/>
        <c:numFmt formatCode="&quot;$&quot;#,##0.0" sourceLinked="1"/>
        <c:majorTickMark val="out"/>
        <c:minorTickMark val="none"/>
        <c:tickLblPos val="nextTo"/>
        <c:crossAx val="72462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32549136624143E-3"/>
          <c:y val="0.10555068248334877"/>
          <c:w val="0.98595443231658975"/>
          <c:h val="0.69924522027280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604020202020204"/>
                    <a:ea typeface="+mn-ea"/>
                    <a:cs typeface="Helvetica" panose="020B060402020202020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 self-gift</c:v>
                </c:pt>
                <c:pt idx="1">
                  <c:v>To spend more</c:v>
                </c:pt>
                <c:pt idx="2">
                  <c:v>To purchase more gifts overall than last year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0.39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3-0A49-A265-CAECAAFBB2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604020202020204"/>
                    <a:ea typeface="+mn-ea"/>
                    <a:cs typeface="Helvetica" panose="020B060402020202020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 self-gift</c:v>
                </c:pt>
                <c:pt idx="1">
                  <c:v>To spend more</c:v>
                </c:pt>
                <c:pt idx="2">
                  <c:v>To purchase more gifts overall than last year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0.35</c:v>
                </c:pt>
                <c:pt idx="1">
                  <c:v>0.24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F3-0A49-A265-CAECAAFBB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6690592"/>
        <c:axId val="1455673984"/>
      </c:barChart>
      <c:catAx>
        <c:axId val="134669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604020202020204"/>
                <a:ea typeface="+mn-ea"/>
                <a:cs typeface="Helvetica" panose="020B0604020202020204"/>
              </a:defRPr>
            </a:pPr>
            <a:endParaRPr lang="en-US"/>
          </a:p>
        </c:txPr>
        <c:crossAx val="1455673984"/>
        <c:crosses val="autoZero"/>
        <c:auto val="1"/>
        <c:lblAlgn val="ctr"/>
        <c:lblOffset val="100"/>
        <c:noMultiLvlLbl val="0"/>
      </c:catAx>
      <c:valAx>
        <c:axId val="14556739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4669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38545970851693"/>
          <c:y val="5.9136724230648044E-2"/>
          <c:w val="0.28660378669863446"/>
          <c:h val="6.208734910328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anose="020B0604020202020204"/>
              <a:ea typeface="+mn-ea"/>
              <a:cs typeface="Helvetica" panose="020B0604020202020204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rgbClr val="1B1464"/>
          </a:solidFill>
          <a:latin typeface="Helvetica" panose="020B0604020202020204"/>
          <a:cs typeface="Helvetica" panose="020B0604020202020204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32549136624143E-3"/>
          <c:y val="0.10555068248334877"/>
          <c:w val="0.98595443231658975"/>
          <c:h val="0.69924522027280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/ Latino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604020202020204"/>
                    <a:ea typeface="+mn-ea"/>
                    <a:cs typeface="Helvetica" panose="020B060402020202020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Rising prices</c:v>
                </c:pt>
                <c:pt idx="1">
                  <c:v>Immigration policy 
&amp; issues</c:v>
                </c:pt>
                <c:pt idx="2">
                  <c:v>Financial security 
/ personal debt</c:v>
                </c:pt>
                <c:pt idx="3">
                  <c:v>Public safety 
&amp; crime</c:v>
                </c:pt>
                <c:pt idx="4">
                  <c:v>Health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0.3</c:v>
                </c:pt>
                <c:pt idx="2">
                  <c:v>0.24</c:v>
                </c:pt>
                <c:pt idx="3">
                  <c:v>0.23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6-4EC2-AAD8-BDDDD89F4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6690592"/>
        <c:axId val="1455673984"/>
      </c:barChart>
      <c:catAx>
        <c:axId val="134669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604020202020204"/>
                <a:ea typeface="+mn-ea"/>
                <a:cs typeface="Helvetica" panose="020B0604020202020204"/>
              </a:defRPr>
            </a:pPr>
            <a:endParaRPr lang="en-US"/>
          </a:p>
        </c:txPr>
        <c:crossAx val="1455673984"/>
        <c:crosses val="autoZero"/>
        <c:auto val="1"/>
        <c:lblAlgn val="ctr"/>
        <c:lblOffset val="100"/>
        <c:noMultiLvlLbl val="0"/>
      </c:catAx>
      <c:valAx>
        <c:axId val="14556739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4669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rgbClr val="1B1464"/>
          </a:solidFill>
          <a:latin typeface="Helvetica" panose="020B0604020202020204"/>
          <a:cs typeface="Helvetica" panose="020B060402020202020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9A4F1-CA36-E043-A091-9D449DD1192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27F9-3F91-3F46-B202-A7758578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0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91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FB269-47B7-AC20-8198-5396DCF4C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31823-9FF7-E02B-41D6-145397D70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769BFB-6E0E-4BB7-34D6-AC9489594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3E5ED-E650-5B67-680F-8662CB1FC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131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56181-C233-83EB-CAB6-F1C9091BD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001E69-799C-BADE-4E48-4C9283272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53794A-5AE4-3E81-4BD6-53026243B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17EA1-D554-E2F4-3288-2B82F4F8A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6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C1A55-F494-911C-87E7-8AB44EC5A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7011BD-BF11-8682-72B1-F9F150BB9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0AD383-35B6-5921-F228-EB815145E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569C6-1E58-4159-DB0E-D43B2FE96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774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D739B-C4BC-55C3-22FD-1E79314CE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1C6B9-E060-13B2-711C-EEC3C8CB5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8C1B0-AE12-7587-D8AF-0B44A1B2B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D2463-98A7-A283-A36E-6B029DE60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697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63B41-8250-AB7F-17BF-29127DC54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B2C374-ED2F-649C-5102-B6AC97A76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B61CD2-445D-AED4-962D-1F7928F71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13874-67B9-E99C-8E63-7CDB1D5B6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696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D5CAE-01E6-FDA3-CF1C-E4F3BB40B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36D679-E28D-3D54-1F9A-0962870E0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F5DC96-F9C8-88F9-F7F2-7017099FD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F4CF9-32C6-C19B-564F-27FECA2BD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214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8B63-C8C7-40AD-826D-2370E81A9C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86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0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78979-1451-CD78-546F-EA99E5BC6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82E38-153A-B95E-347A-62C9F61DC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961F4-55B3-65B2-7526-079097D2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41DDD-5A57-38A2-EAFB-922E64165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78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7C74B-4391-9557-5E8F-F19F386FA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E7C5E7-BDA6-BB7C-8B16-F58FB8F3A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79C216-1AA6-021A-3A25-FDFF2C07E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BDF3F-122F-3768-F235-97C1B95903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51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866CF-FA7A-BB56-84B4-8B62BB4DF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2FB3BE-14E5-C7B5-949E-BD24E1E40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B74C0-8FF8-DD6F-D022-50FC16850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9FB70-6917-446C-3821-CE24AB69F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60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843E7-918A-5D88-7A69-CBBB0A00D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22D62A-E6D3-C1A6-E562-A6E015FB9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B21EB-6D7D-70FD-3253-A40E21CFE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0F7B5-CF08-CB64-B2E6-81D8965B2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26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BA3DF-0C60-E00B-0D9B-C5A13589C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E8D174-C665-8791-1458-190CE90E7A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814C31-6CA4-6D31-9FA5-F1F83A483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2E936-DF88-BF1A-7F5D-5FEC7C0E3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79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B94BF-77FB-C9E1-5023-9C73586E4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21ED9D-F096-C7A6-4581-5BEFC370D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7FD20E-2BD3-2EE7-D341-4FC8482DD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81CF4-9FDA-88D1-8D1D-F7EC01509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257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4840-6522-C778-BB4A-CB3632F55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41F1F0-9460-14FF-C911-834168014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86AC8-59CF-40BA-C124-71357D505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78CFE-D56A-4A5F-601C-FF3F0D828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57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7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1255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3162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64260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93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98927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660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4363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21658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75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06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5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0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1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36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27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05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50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23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44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1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6923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10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6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EA07-6C04-4243-6D11-473B72B6F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C08A5-2275-5FC9-69D5-B8C249618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46726-643B-CFB8-654C-19592CD8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190-D8D6-2C44-AFFB-3384F3D071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5BFA4-7567-5A7D-290C-E45DBE07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057F4-35D4-0E3A-1E46-786F49E2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1490-0609-3547-9BF6-619BD2205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59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AB82-1F92-3B94-F513-22BFB52C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CB90A-4403-6E5B-C8FB-8A40CBEFA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B29C3-FED5-6118-43FE-29A3E6EF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190-D8D6-2C44-AFFB-3384F3D071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DC6C7-C280-7CBA-6B9D-D19007DA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FF7A0-4442-B0FA-6972-030674DA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1490-0609-3547-9BF6-619BD2205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54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F8D8-2485-29B0-B1C5-B2766C9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F2519-CE92-91F3-BA55-7D967606E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16A09-28F3-22AB-A273-E4051900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190-D8D6-2C44-AFFB-3384F3D071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D7D7B-C020-9AB2-1C84-C5EC5AA4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CD299-3E22-D966-7F55-C371E19E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1490-0609-3547-9BF6-619BD2205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60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87C8-3DDC-EC27-0E3A-ABA9585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02E96-C2F5-61CA-6641-AF57D5E51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AF965-2A02-23BD-1BD3-D19CCBEA3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FEDD5-DC69-5401-7EAA-253F7F5B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190-D8D6-2C44-AFFB-3384F3D071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0EED9-08FA-55C9-1E44-D66805E7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E8B96-D8FC-CA81-AF9B-B1E10949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1490-0609-3547-9BF6-619BD2205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45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13970-3CD7-9C3E-CDC8-E6B70601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34156-7E4F-E39E-95FE-E07AAA1AA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2F304-4140-9ADE-6718-ACF063826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957A0-5AA4-8AF7-23CB-D48C355A2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AA703-3645-F958-D027-46490C66D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24311-C75F-5D85-ED5D-07EAF715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190-D8D6-2C44-AFFB-3384F3D071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B0759B-61D5-6A57-3E29-E424B399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76C4C-2ADF-8557-A882-B4785E2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1490-0609-3547-9BF6-619BD2205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29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9F05-B7EF-8F00-740C-AE068710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840DD-A4EB-925C-6344-01A32C04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190-D8D6-2C44-AFFB-3384F3D071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31BBF-6861-196B-8211-E20C4A95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217F9-F18C-E081-BBD5-B8D9AD84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1490-0609-3547-9BF6-619BD2205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76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8A967-1A4E-F7D3-23A9-6A5AC823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190-D8D6-2C44-AFFB-3384F3D071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EB8C7-F68F-01AE-E971-D91291EC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68E85-3CA1-7D5C-FF08-C81F2AB7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1490-0609-3547-9BF6-619BD2205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36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9E9F-E890-38E6-B861-5881CA0B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CBD80-6D87-036D-7435-E2D6E23F2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DEF8A-78F4-AA8C-419C-878DE486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9DCD2-1D55-5A5B-F2A5-F93989E9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190-D8D6-2C44-AFFB-3384F3D071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7CD7-7D3A-8D4D-B893-39710E6E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24314-F0A4-0108-2CF9-8E7227EF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1490-0609-3547-9BF6-619BD2205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5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25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8875-1AB0-B054-B58C-CCCEE59E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5BAFC-3ED3-A2E2-5D35-8C25438AA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B7DE0-7F56-66DA-6C82-B8D27B4A8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6D3BE-3C9B-75E1-2FFE-BA59B20C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190-D8D6-2C44-AFFB-3384F3D071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99961-77A9-F013-218C-C661B13F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9603F-167C-279C-D8A6-FC3533ED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1490-0609-3547-9BF6-619BD2205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45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3D31-0D6E-2DF3-2ACC-2B06C588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8AF90-5650-8A05-DEFC-C968FBBFC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F8FA7-C9B7-288C-6E90-DCEA795C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190-D8D6-2C44-AFFB-3384F3D071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71E05-B15F-0889-6F39-C8A4EF6F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B33A9-CD51-CAFB-54A5-DFE18B76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1490-0609-3547-9BF6-619BD2205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49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162883-5C74-0963-ACFD-CB2964376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FCC76-A7DE-2683-050A-01DBC8CB8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0400E-817D-12AC-2868-ADA9FAF5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190-D8D6-2C44-AFFB-3384F3D071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77E4C-6421-ED52-15FE-23114D86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CDE23-4F8F-B734-5FDE-57381637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1490-0609-3547-9BF6-619BD2205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60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A5E0EF2-BE1A-6AEB-404D-1D6FF0FA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Shape, icon&#10;&#10;Description automatically generated">
            <a:extLst>
              <a:ext uri="{FF2B5EF4-FFF2-40B4-BE49-F238E27FC236}">
                <a16:creationId xmlns:a16="http://schemas.microsoft.com/office/drawing/2014/main" id="{03B7EFEC-3D66-53C0-EC6F-081C01AB3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6" descr="Logo&#10;&#10;Description automatically generated with low confidence">
            <a:extLst>
              <a:ext uri="{FF2B5EF4-FFF2-40B4-BE49-F238E27FC236}">
                <a16:creationId xmlns:a16="http://schemas.microsoft.com/office/drawing/2014/main" id="{BA670E09-8B86-E91C-5B81-86C708D8DD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864" y="-175756"/>
            <a:ext cx="4945315" cy="2781740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4CC368-33C9-2083-0262-7AC9FE7F25A0}"/>
              </a:ext>
            </a:extLst>
          </p:cNvPr>
          <p:cNvSpPr txBox="1"/>
          <p:nvPr/>
        </p:nvSpPr>
        <p:spPr>
          <a:xfrm>
            <a:off x="7113897" y="1061225"/>
            <a:ext cx="487951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spc="750">
                <a:solidFill>
                  <a:schemeClr val="accent1"/>
                </a:solidFill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FANDOM COMES FIRST™</a:t>
            </a:r>
            <a:endParaRPr lang="en-US" sz="1400" spc="75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2036B-8449-4F6E-9837-2690ABC0B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1696826"/>
            <a:ext cx="4853354" cy="3414822"/>
          </a:xfrm>
        </p:spPr>
        <p:txBody>
          <a:bodyPr anchor="ctr"/>
          <a:lstStyle>
            <a:lvl1pPr marL="0" algn="ctr" defTabSz="914400" rtl="0" eaLnBrk="1" latinLnBrk="0" hangingPunct="1">
              <a:spcBef>
                <a:spcPts val="600"/>
              </a:spcBef>
              <a:defRPr lang="en-US" sz="36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065E2-EFE7-42CE-BD2B-20BA67CF3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5310613"/>
            <a:ext cx="4853354" cy="101087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lang="en-US" sz="2000" kern="1200" cap="all" spc="750" baseline="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A2B374-186F-3334-20C2-FE12F57DF962}"/>
              </a:ext>
            </a:extLst>
          </p:cNvPr>
          <p:cNvSpPr>
            <a:spLocks noChangeAspect="1"/>
          </p:cNvSpPr>
          <p:nvPr/>
        </p:nvSpPr>
        <p:spPr>
          <a:xfrm>
            <a:off x="1069143" y="1469382"/>
            <a:ext cx="5166360" cy="516636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EEB9AF-DE1A-BEE7-054B-E20AF06F84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450" t="45808" r="34450" b="45808"/>
          <a:stretch/>
        </p:blipFill>
        <p:spPr>
          <a:xfrm>
            <a:off x="8928182" y="496303"/>
            <a:ext cx="2633712" cy="54864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9CCB92-22C8-684D-0B3D-40DFD38F79D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97719" y="1501386"/>
            <a:ext cx="5102225" cy="5102352"/>
          </a:xfrm>
          <a:prstGeom prst="ellipse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Double click on image icon and select image from desktop</a:t>
            </a:r>
          </a:p>
        </p:txBody>
      </p:sp>
    </p:spTree>
    <p:extLst>
      <p:ext uri="{BB962C8B-B14F-4D97-AF65-F5344CB8AC3E}">
        <p14:creationId xmlns:p14="http://schemas.microsoft.com/office/powerpoint/2010/main" val="2202075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C654-BD52-44C1-9206-E947789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6312-D8FB-45C7-BEF1-79CA087E4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625" y="1503484"/>
            <a:ext cx="11334750" cy="4783625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3FBCB66-21E1-451D-A8E5-DCCB814E2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EA5BB-1298-7EA3-F6B3-D56BD318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1412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C654-BD52-44C1-9206-E947789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6312-D8FB-45C7-BEF1-79CA087E4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625" y="1503484"/>
            <a:ext cx="11334750" cy="4783625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3FBCB66-21E1-451D-A8E5-DCCB814E2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EA5BB-1298-7EA3-F6B3-D56BD318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8480DF-BAF1-A5BC-10EA-3749107D25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3" r="18575" b="23446"/>
          <a:stretch/>
        </p:blipFill>
        <p:spPr>
          <a:xfrm>
            <a:off x="3843330" y="-1"/>
            <a:ext cx="834867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41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67C5F8-44E4-76F1-70A2-C8123125F712}"/>
              </a:ext>
            </a:extLst>
          </p:cNvPr>
          <p:cNvSpPr/>
          <p:nvPr/>
        </p:nvSpPr>
        <p:spPr>
          <a:xfrm>
            <a:off x="0" y="0"/>
            <a:ext cx="12192000" cy="139469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C654-BD52-44C1-9206-E947789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6312-D8FB-45C7-BEF1-79CA087E4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625" y="1503484"/>
            <a:ext cx="11334750" cy="4783625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3FBCB66-21E1-451D-A8E5-DCCB814E2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EA5BB-1298-7EA3-F6B3-D56BD318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468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D56006-B2DD-435C-9BE1-B1151F91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C9C017-E031-4B8F-9A3F-F2E1C1A8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55EB259-4690-9843-FCD8-67422BA174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45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1E5BC-55B7-48C1-AA3F-C34EDB0E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987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4F408F-75B7-173B-B0CF-FB161B8B4F41}"/>
              </a:ext>
            </a:extLst>
          </p:cNvPr>
          <p:cNvSpPr/>
          <p:nvPr/>
        </p:nvSpPr>
        <p:spPr>
          <a:xfrm>
            <a:off x="0" y="-1"/>
            <a:ext cx="2122858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C654-BD52-44C1-9206-E947789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6312-D8FB-45C7-BEF1-79CA087E4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6591" y="1503484"/>
            <a:ext cx="9146783" cy="4783625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3FBCB66-21E1-451D-A8E5-DCCB814E2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16591" y="914348"/>
            <a:ext cx="9146783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EA5BB-1298-7EA3-F6B3-D56BD318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591" y="474786"/>
            <a:ext cx="9146783" cy="3998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78A722-EE62-3CC4-3AD1-55C1A4DD6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3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6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4F408F-75B7-173B-B0CF-FB161B8B4F41}"/>
              </a:ext>
            </a:extLst>
          </p:cNvPr>
          <p:cNvSpPr/>
          <p:nvPr/>
        </p:nvSpPr>
        <p:spPr>
          <a:xfrm>
            <a:off x="0" y="-1"/>
            <a:ext cx="2122858" cy="68580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C654-BD52-44C1-9206-E947789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6312-D8FB-45C7-BEF1-79CA087E4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6591" y="1503484"/>
            <a:ext cx="9146783" cy="4783625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3FBCB66-21E1-451D-A8E5-DCCB814E2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16591" y="914348"/>
            <a:ext cx="9146783" cy="55855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EA5BB-1298-7EA3-F6B3-D56BD318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591" y="474786"/>
            <a:ext cx="9146783" cy="3998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752C99F-9049-E792-C9B3-F9CC6F413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07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B7E46E-D0CD-2F5B-F536-AABCEB2C025D}"/>
              </a:ext>
            </a:extLst>
          </p:cNvPr>
          <p:cNvSpPr/>
          <p:nvPr/>
        </p:nvSpPr>
        <p:spPr>
          <a:xfrm>
            <a:off x="0" y="1336431"/>
            <a:ext cx="12192000" cy="2661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bg1">
                <a:lumMod val="8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68B834-BFB8-D62F-055C-28BE479DF636}"/>
              </a:ext>
            </a:extLst>
          </p:cNvPr>
          <p:cNvSpPr/>
          <p:nvPr/>
        </p:nvSpPr>
        <p:spPr>
          <a:xfrm>
            <a:off x="0" y="4062581"/>
            <a:ext cx="12192000" cy="2795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C9C017-E031-4B8F-9A3F-F2E1C1A8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55EB259-4690-9843-FCD8-67422BA174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A25FA1-2464-EA8B-DE95-AAC22934C585}"/>
              </a:ext>
            </a:extLst>
          </p:cNvPr>
          <p:cNvSpPr/>
          <p:nvPr/>
        </p:nvSpPr>
        <p:spPr>
          <a:xfrm>
            <a:off x="8101079" y="3937542"/>
            <a:ext cx="4090921" cy="12986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932731-F00E-2C14-85E5-03631D0478A4}"/>
              </a:ext>
            </a:extLst>
          </p:cNvPr>
          <p:cNvSpPr/>
          <p:nvPr/>
        </p:nvSpPr>
        <p:spPr>
          <a:xfrm>
            <a:off x="0" y="3937542"/>
            <a:ext cx="4063284" cy="1298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9F1934-9825-D67B-FD0D-99463AEE6D18}"/>
              </a:ext>
            </a:extLst>
          </p:cNvPr>
          <p:cNvSpPr/>
          <p:nvPr/>
        </p:nvSpPr>
        <p:spPr>
          <a:xfrm>
            <a:off x="4040811" y="3937542"/>
            <a:ext cx="4082740" cy="12986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B92280B-D427-64BA-B480-2980B8196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062581"/>
            <a:ext cx="4036291" cy="2795418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0DDA202-5119-0653-106F-9C1D2EFD01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9526" y="4062581"/>
            <a:ext cx="4082473" cy="2795418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FDBF5862-EE9F-366B-9403-C0FD06898B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6291" y="4062581"/>
            <a:ext cx="4091709" cy="2795418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79C9BB-8D3D-A699-75B4-6E2B4C407E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765DB82-F580-0C04-E0A4-A4C04B915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693" y="6497604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9E41102-35A1-5B77-4B60-3FBB1A581199}"/>
              </a:ext>
            </a:extLst>
          </p:cNvPr>
          <p:cNvSpPr txBox="1">
            <a:spLocks/>
          </p:cNvSpPr>
          <p:nvPr/>
        </p:nvSpPr>
        <p:spPr>
          <a:xfrm>
            <a:off x="11612693" y="6497604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66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DC02-404F-4680-9C48-791D88F20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4" y="1825625"/>
            <a:ext cx="5591175" cy="4351338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4DA8B-1962-42E7-AC47-5C3CD5E8D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91175" cy="4351338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595AB-23C7-4772-8D0D-7F72E391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66B1D8-88FF-465A-B832-8F63FCE1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F227B1B-6761-6A9C-0CDC-01CE7E237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33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7DD84F1-03C4-CEDD-B93D-71920E1ECCB3}"/>
              </a:ext>
            </a:extLst>
          </p:cNvPr>
          <p:cNvSpPr/>
          <p:nvPr/>
        </p:nvSpPr>
        <p:spPr>
          <a:xfrm>
            <a:off x="5072932" y="-11026"/>
            <a:ext cx="7119068" cy="6880052"/>
          </a:xfrm>
          <a:custGeom>
            <a:avLst/>
            <a:gdLst>
              <a:gd name="connsiteX0" fmla="*/ 0 w 6367670"/>
              <a:gd name="connsiteY0" fmla="*/ 0 h 6880052"/>
              <a:gd name="connsiteX1" fmla="*/ 6367670 w 6367670"/>
              <a:gd name="connsiteY1" fmla="*/ 0 h 6880052"/>
              <a:gd name="connsiteX2" fmla="*/ 6367670 w 6367670"/>
              <a:gd name="connsiteY2" fmla="*/ 6880052 h 6880052"/>
              <a:gd name="connsiteX3" fmla="*/ 0 w 6367670"/>
              <a:gd name="connsiteY3" fmla="*/ 6880052 h 6880052"/>
              <a:gd name="connsiteX4" fmla="*/ 0 w 6367670"/>
              <a:gd name="connsiteY4" fmla="*/ 0 h 6880052"/>
              <a:gd name="connsiteX0" fmla="*/ 2196548 w 6367670"/>
              <a:gd name="connsiteY0" fmla="*/ 0 h 6880052"/>
              <a:gd name="connsiteX1" fmla="*/ 6367670 w 6367670"/>
              <a:gd name="connsiteY1" fmla="*/ 0 h 6880052"/>
              <a:gd name="connsiteX2" fmla="*/ 6367670 w 6367670"/>
              <a:gd name="connsiteY2" fmla="*/ 6880052 h 6880052"/>
              <a:gd name="connsiteX3" fmla="*/ 0 w 6367670"/>
              <a:gd name="connsiteY3" fmla="*/ 6880052 h 6880052"/>
              <a:gd name="connsiteX4" fmla="*/ 2196548 w 6367670"/>
              <a:gd name="connsiteY4" fmla="*/ 0 h 688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7670" h="6880052">
                <a:moveTo>
                  <a:pt x="2196548" y="0"/>
                </a:moveTo>
                <a:lnTo>
                  <a:pt x="6367670" y="0"/>
                </a:lnTo>
                <a:lnTo>
                  <a:pt x="6367670" y="6880052"/>
                </a:lnTo>
                <a:lnTo>
                  <a:pt x="0" y="6880052"/>
                </a:lnTo>
                <a:lnTo>
                  <a:pt x="219654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98005EF-E6A3-E43B-2407-9FCCD7E32F42}"/>
              </a:ext>
            </a:extLst>
          </p:cNvPr>
          <p:cNvSpPr txBox="1">
            <a:spLocks/>
          </p:cNvSpPr>
          <p:nvPr/>
        </p:nvSpPr>
        <p:spPr>
          <a:xfrm>
            <a:off x="11606281" y="649760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DC02-404F-4680-9C48-791D88F20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4" y="1825625"/>
            <a:ext cx="5591175" cy="4351338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4DA8B-1962-42E7-AC47-5C3CD5E8D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060" y="1825625"/>
            <a:ext cx="4820314" cy="4351338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595AB-23C7-4772-8D0D-7F72E391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66B1D8-88FF-465A-B832-8F63FCE1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74786"/>
            <a:ext cx="6227356" cy="3998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F227B1B-6761-6A9C-0CDC-01CE7E237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6227356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930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8EF5EF-BD88-4055-A013-568F4D42D7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161" y="-1"/>
            <a:ext cx="6991839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97FDD2-DCB0-4EF5-8C0C-AB9623B5EF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625" y="1815042"/>
            <a:ext cx="5938721" cy="430464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25AF0BD-9A4D-4088-94EE-8262ADFED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81" y="649760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63CD461-64AD-4A82-A3FA-0E95F5EB51F7}"/>
              </a:ext>
            </a:extLst>
          </p:cNvPr>
          <p:cNvSpPr txBox="1">
            <a:spLocks/>
          </p:cNvSpPr>
          <p:nvPr/>
        </p:nvSpPr>
        <p:spPr>
          <a:xfrm>
            <a:off x="11606281" y="649760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B0140-7D63-42F5-A90E-E5D9551B771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758DA7-E133-4EC2-B5B6-F7620A47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474786"/>
            <a:ext cx="6762750" cy="3998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2554350-C18E-935F-46CF-15F3B12144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6" y="914348"/>
            <a:ext cx="6762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745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8ADB7C-69AA-4C01-B2A4-41E829ECA449}"/>
              </a:ext>
            </a:extLst>
          </p:cNvPr>
          <p:cNvSpPr/>
          <p:nvPr/>
        </p:nvSpPr>
        <p:spPr>
          <a:xfrm>
            <a:off x="-55854" y="3733"/>
            <a:ext cx="6151853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162B5-081A-4F18-96BA-DA254F14D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505318"/>
            <a:ext cx="5563775" cy="823912"/>
          </a:xfrm>
          <a:prstGeom prst="rect">
            <a:avLst/>
          </a:prstGeom>
        </p:spPr>
        <p:txBody>
          <a:bodyPr wrap="square" anchor="b"/>
          <a:lstStyle>
            <a:lvl1pPr marL="0" indent="0">
              <a:buNone/>
              <a:defRPr sz="1800" b="0" i="0" cap="all" spc="6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8380D-7B82-4B7A-B608-0349EEF4C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5" y="2355606"/>
            <a:ext cx="5563775" cy="3684588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628A3-AC92-4287-BA01-42CBEBB27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505318"/>
            <a:ext cx="5591175" cy="823912"/>
          </a:xfrm>
          <a:prstGeom prst="rect">
            <a:avLst/>
          </a:prstGeom>
        </p:spPr>
        <p:txBody>
          <a:bodyPr wrap="square" anchor="b"/>
          <a:lstStyle>
            <a:lvl1pPr marL="0" indent="0">
              <a:buNone/>
              <a:defRPr sz="1800" b="0" i="0" cap="all" spc="6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707ECF-4B87-4CAB-9331-1BA12B1C7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55606"/>
            <a:ext cx="5591175" cy="3684588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865B3-D53F-4238-BEE5-9C7155FD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693" y="6497604"/>
            <a:ext cx="150682" cy="153888"/>
          </a:xfrm>
        </p:spPr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DB4C6F6F-2EF1-470D-B1FF-65AED78EE527}"/>
              </a:ext>
            </a:extLst>
          </p:cNvPr>
          <p:cNvSpPr txBox="1">
            <a:spLocks/>
          </p:cNvSpPr>
          <p:nvPr/>
        </p:nvSpPr>
        <p:spPr>
          <a:xfrm>
            <a:off x="11612693" y="6497604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46348-1F9A-F771-E596-86D28008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37194A7-2291-72E4-5DCA-B57D35C1A4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171B78E-48B7-D71D-EE9D-C66B861B5C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671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F65F3C-996B-81A3-87AE-3CC88CB6B367}"/>
              </a:ext>
            </a:extLst>
          </p:cNvPr>
          <p:cNvSpPr/>
          <p:nvPr/>
        </p:nvSpPr>
        <p:spPr>
          <a:xfrm>
            <a:off x="6040147" y="3733"/>
            <a:ext cx="6151853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C654-BD52-44C1-9206-E947789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693" y="6497604"/>
            <a:ext cx="150682" cy="153888"/>
          </a:xfrm>
        </p:spPr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6312-D8FB-45C7-BEF1-79CA087E4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625" y="1503484"/>
            <a:ext cx="11334750" cy="4783625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F537E4-0103-4083-AC6D-47156B765749}"/>
              </a:ext>
            </a:extLst>
          </p:cNvPr>
          <p:cNvSpPr txBox="1">
            <a:spLocks/>
          </p:cNvSpPr>
          <p:nvPr/>
        </p:nvSpPr>
        <p:spPr>
          <a:xfrm>
            <a:off x="11612693" y="6497604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0E551-B038-D0B2-E440-EE504394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4F8F8E7-5E42-1470-750A-3FAE2B690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006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8A2B3-B18A-A35F-C824-5E2FD0226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42399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C654-BD52-44C1-9206-E947789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6312-D8FB-45C7-BEF1-79CA087E4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80228" y="1503484"/>
            <a:ext cx="8387924" cy="4783625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3FBCB66-21E1-451D-A8E5-DCCB814E2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95749" y="914348"/>
            <a:ext cx="8748502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EA5BB-1298-7EA3-F6B3-D56BD318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749" y="474786"/>
            <a:ext cx="8748502" cy="3998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FD0122-8C40-AF6D-5C8B-07322962E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802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9908C-E88F-46E6-BD47-68FE6460B9D1}"/>
              </a:ext>
            </a:extLst>
          </p:cNvPr>
          <p:cNvSpPr/>
          <p:nvPr/>
        </p:nvSpPr>
        <p:spPr>
          <a:xfrm>
            <a:off x="1" y="1"/>
            <a:ext cx="3978876" cy="68648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DAEAAC-4C5E-4AF0-B880-11D8C22FF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536" y="3389243"/>
            <a:ext cx="5235574" cy="404567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74AAF0-9693-4061-966A-9C2F8E9AC8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8726" y="1008726"/>
            <a:ext cx="7073461" cy="77628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2E0BB9-4B34-42AC-B5EB-6D00AD772CD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38734" y="1870820"/>
            <a:ext cx="7073453" cy="4745908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3460025-BD93-26D4-780B-B26400829B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450" t="45808" r="34450" b="45808"/>
          <a:stretch/>
        </p:blipFill>
        <p:spPr>
          <a:xfrm>
            <a:off x="10731811" y="99540"/>
            <a:ext cx="136075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9DC28B-14E3-88D1-6D76-C4564ED11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42399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6EE0E0-1C73-C542-3E44-369BBC4B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487" y="474786"/>
            <a:ext cx="9317887" cy="3998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8CEEAA-B9C8-60BE-FE87-EFCD26F66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5487" y="914348"/>
            <a:ext cx="9317887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FBFAA5F-5637-3F2C-A076-F413004546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9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345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ior_Multicolumn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BBB2A3E-8BA0-E948-84A3-D519132B9C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571" y="2197100"/>
            <a:ext cx="1777057" cy="1452563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tx1"/>
              </a:buClr>
              <a:defRPr sz="1600" b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F65F7-FC91-2A4D-A3A7-129FD488EF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45652" y="2197100"/>
            <a:ext cx="1777057" cy="1452563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tx1"/>
              </a:buClr>
              <a:defRPr sz="1600" b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9913504-180E-1345-B127-BF0449A5AD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7733" y="2197100"/>
            <a:ext cx="1777057" cy="1452563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tx1"/>
              </a:buClr>
              <a:defRPr sz="1600" b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5AAB8B8-189A-6F4F-88DA-79771E0A72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9814" y="2197100"/>
            <a:ext cx="1777057" cy="1452563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tx1"/>
              </a:buClr>
              <a:defRPr sz="1600" b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32E995-0F9E-544B-B5A7-51EE3C6CAB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81895" y="2197100"/>
            <a:ext cx="1777057" cy="1452563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tx1"/>
              </a:buClr>
              <a:defRPr sz="1600" b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A0569C4-F4C8-0B4A-801A-DCDA41DBC2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3976" y="2197100"/>
            <a:ext cx="1777057" cy="1452563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tx1"/>
              </a:buClr>
              <a:defRPr sz="1600" b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75AB10-9857-A840-A759-3C8781618E44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3571" y="3784513"/>
            <a:ext cx="1777058" cy="2148917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Clr>
                <a:schemeClr val="tx1"/>
              </a:buClr>
              <a:buFont typeface="Menlo-BoldItalic"/>
              <a:buNone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700FCA-387B-4E44-8D43-7736ABE9D57D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2345651" y="3784512"/>
            <a:ext cx="1777058" cy="2148917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Clr>
                <a:schemeClr val="tx1"/>
              </a:buClr>
              <a:buFont typeface="Menlo-BoldItalic"/>
              <a:buNone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lang="en-US" sz="1200" b="0" kern="12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865C1E8-9BF8-D64D-B852-1ECE3BFDDB30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57731" y="3784511"/>
            <a:ext cx="1777058" cy="2148917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Clr>
                <a:schemeClr val="tx1"/>
              </a:buClr>
              <a:buFont typeface="Menlo-BoldItalic"/>
              <a:buNone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lang="en-US" sz="1200" b="0" kern="12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4E7A94-81DF-834C-BF11-6133809A228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169811" y="3784510"/>
            <a:ext cx="1777058" cy="2148917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Clr>
                <a:schemeClr val="tx1"/>
              </a:buClr>
              <a:buFont typeface="Menlo-BoldItalic"/>
              <a:buNone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lang="en-US" sz="1200" b="0" kern="12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E04E01C-DD80-F74A-AD3A-C6F18D1F25CE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081891" y="3784509"/>
            <a:ext cx="1777058" cy="2148917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Clr>
                <a:schemeClr val="tx1"/>
              </a:buClr>
              <a:buFont typeface="Menlo-BoldItalic"/>
              <a:buNone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lang="en-US" sz="1200" b="0" kern="12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5B321B8-57F9-5D48-A739-1A1F3E5DB116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9993971" y="3784508"/>
            <a:ext cx="1777058" cy="2148917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Clr>
                <a:schemeClr val="tx1"/>
              </a:buClr>
              <a:buFont typeface="Menlo-BoldItalic"/>
              <a:buNone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lang="en-US" sz="1200" b="0" kern="12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321FA5-B362-B7BD-970C-DBCDD57D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B603594-24F1-2EE8-1476-20A898C98B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827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ior_Title, sub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293C94-1205-5D44-8371-F4F768611DF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88939" y="1704267"/>
            <a:ext cx="3685222" cy="421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3F210E-8425-7447-9A9C-C1696D8D5BAB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53894" y="1704267"/>
            <a:ext cx="3685222" cy="421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B99721-6B51-5A4C-BDCD-6EE6663F0C1B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118849" y="1704267"/>
            <a:ext cx="3685222" cy="421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63A5B62-AD9F-F3B2-D4D1-53F5EF962E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7BC7EE-4E43-4187-6118-BE3EDEDB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707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ior_Title, subtitle and three column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4CC06B-9750-9A42-B119-AF886FA9C46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88939" y="3865671"/>
            <a:ext cx="3685222" cy="1672224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187FAD-02AF-F34E-83C8-DDA500E67E4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53894" y="3865671"/>
            <a:ext cx="3685222" cy="1672224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31AFC2-DA09-7542-B2F2-1109946C09F6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118849" y="3865671"/>
            <a:ext cx="3685222" cy="1672224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0C8221-258D-4381-A470-30488E8A89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88938" y="1741303"/>
            <a:ext cx="3684587" cy="2124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5606952-B57E-480B-B111-95459E9DF9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53894" y="1741303"/>
            <a:ext cx="3684587" cy="2124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1797F8C-9765-4187-AE62-EC81572F6AD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19486" y="1741303"/>
            <a:ext cx="3684587" cy="2124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C565CB8-C612-2032-67F4-8C3884D8B1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7FB1D4-CBCD-F607-262E-7DB0F7C6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3687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terior_Title,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C8DFE57-F768-4B39-A1E0-0913FDAAB7EC}"/>
              </a:ext>
            </a:extLst>
          </p:cNvPr>
          <p:cNvSpPr/>
          <p:nvPr/>
        </p:nvSpPr>
        <p:spPr>
          <a:xfrm>
            <a:off x="0" y="0"/>
            <a:ext cx="6963508" cy="6331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C008F1-1F80-C241-AACA-382F0A860E8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841725" y="325438"/>
            <a:ext cx="2961842" cy="17830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C39ED7-5BEF-F448-BFB8-D1CB359F5825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842230" y="2237899"/>
            <a:ext cx="2961842" cy="17830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EE3E3C-7CA6-2445-A3CF-F7EBADFAE28A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841220" y="4150360"/>
            <a:ext cx="2961842" cy="17830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46FA94-219D-4307-A649-21E5E8CA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69200" y="969963"/>
            <a:ext cx="842963" cy="8445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7C20845-BB97-49F7-AB31-43049B859EC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69200" y="2672153"/>
            <a:ext cx="842963" cy="8445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87AE492-7E4B-46D9-A025-CACD8D838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569200" y="4571291"/>
            <a:ext cx="842963" cy="8445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D166E4F-85A2-4FD0-9724-3892FBAE6F3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8937" y="325438"/>
            <a:ext cx="6138472" cy="307816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 sz="2400" b="1" dirty="0">
                <a:latin typeface="+mj-lt"/>
                <a:ea typeface="+mj-ea"/>
                <a:cs typeface="+mj-cs"/>
              </a:defRPr>
            </a:lvl1pPr>
            <a:lvl2pPr>
              <a:defRPr lang="en-US" dirty="0"/>
            </a:lvl2pPr>
          </a:lstStyle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</a:pPr>
            <a:r>
              <a:rPr lang="en-US"/>
              <a:t>Second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7F521A2-5101-412D-9922-08AAC2EABC6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3403600"/>
            <a:ext cx="6962775" cy="345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lang="en-US" sz="15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9EAFEB-5659-A9A1-82DB-326CBD56D0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9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terior_Title, subtitle and three column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42B32E-E655-4784-876D-FAA98E0AC903}"/>
              </a:ext>
            </a:extLst>
          </p:cNvPr>
          <p:cNvGrpSpPr/>
          <p:nvPr/>
        </p:nvGrpSpPr>
        <p:grpSpPr>
          <a:xfrm>
            <a:off x="0" y="1133857"/>
            <a:ext cx="5845717" cy="5166098"/>
            <a:chOff x="0" y="1319565"/>
            <a:chExt cx="5845717" cy="4980389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1F641D3-6DE8-4E8F-9705-F2A4956410F2}"/>
                </a:ext>
              </a:extLst>
            </p:cNvPr>
            <p:cNvSpPr/>
            <p:nvPr/>
          </p:nvSpPr>
          <p:spPr>
            <a:xfrm>
              <a:off x="0" y="1319565"/>
              <a:ext cx="5845717" cy="4980389"/>
            </a:xfrm>
            <a:prstGeom prst="homePlate">
              <a:avLst>
                <a:gd name="adj" fmla="val 7694"/>
              </a:avLst>
            </a:prstGeom>
            <a:gradFill flip="none" rotWithShape="1">
              <a:gsLst>
                <a:gs pos="0">
                  <a:srgbClr val="2F3CB6"/>
                </a:gs>
                <a:gs pos="50000">
                  <a:srgbClr val="4C0295"/>
                </a:gs>
                <a:gs pos="100000">
                  <a:srgbClr val="0294E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90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latin typeface="Century Gothic" panose="020B0502020202020204" pitchFamily="34" charset="0"/>
              </a:endParaRPr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1B0EFBAB-04BC-462E-809D-1DABC622544D}"/>
                </a:ext>
              </a:extLst>
            </p:cNvPr>
            <p:cNvSpPr/>
            <p:nvPr/>
          </p:nvSpPr>
          <p:spPr>
            <a:xfrm>
              <a:off x="0" y="1319565"/>
              <a:ext cx="5664236" cy="4980389"/>
            </a:xfrm>
            <a:prstGeom prst="homePlate">
              <a:avLst>
                <a:gd name="adj" fmla="val 7694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4CC06B-9750-9A42-B119-AF886FA9C46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29768" y="1704267"/>
            <a:ext cx="4818888" cy="421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E137575-3D19-F748-9E35-39F1D1306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768" y="1172845"/>
            <a:ext cx="4817033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20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13F76C-CAD9-4CB1-BEF5-6907C66C58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49824" y="1121283"/>
            <a:ext cx="6742176" cy="5190744"/>
          </a:xfrm>
          <a:custGeom>
            <a:avLst/>
            <a:gdLst>
              <a:gd name="connsiteX0" fmla="*/ 0 w 6692900"/>
              <a:gd name="connsiteY0" fmla="*/ 0 h 5166360"/>
              <a:gd name="connsiteX1" fmla="*/ 6314722 w 6692900"/>
              <a:gd name="connsiteY1" fmla="*/ 0 h 5166360"/>
              <a:gd name="connsiteX2" fmla="*/ 6314722 w 6692900"/>
              <a:gd name="connsiteY2" fmla="*/ 0 h 5166360"/>
              <a:gd name="connsiteX3" fmla="*/ 6692900 w 6692900"/>
              <a:gd name="connsiteY3" fmla="*/ 2583180 h 5166360"/>
              <a:gd name="connsiteX4" fmla="*/ 6314722 w 6692900"/>
              <a:gd name="connsiteY4" fmla="*/ 5166360 h 5166360"/>
              <a:gd name="connsiteX5" fmla="*/ 6314722 w 6692900"/>
              <a:gd name="connsiteY5" fmla="*/ 5166360 h 5166360"/>
              <a:gd name="connsiteX6" fmla="*/ 0 w 6692900"/>
              <a:gd name="connsiteY6" fmla="*/ 5166360 h 5166360"/>
              <a:gd name="connsiteX7" fmla="*/ 378178 w 6692900"/>
              <a:gd name="connsiteY7" fmla="*/ 2583180 h 5166360"/>
              <a:gd name="connsiteX8" fmla="*/ 0 w 6692900"/>
              <a:gd name="connsiteY8" fmla="*/ 0 h 5166360"/>
              <a:gd name="connsiteX0" fmla="*/ 0 w 6753634"/>
              <a:gd name="connsiteY0" fmla="*/ 12192 h 5178552"/>
              <a:gd name="connsiteX1" fmla="*/ 6314722 w 6753634"/>
              <a:gd name="connsiteY1" fmla="*/ 12192 h 5178552"/>
              <a:gd name="connsiteX2" fmla="*/ 6753634 w 6753634"/>
              <a:gd name="connsiteY2" fmla="*/ 0 h 5178552"/>
              <a:gd name="connsiteX3" fmla="*/ 6692900 w 6753634"/>
              <a:gd name="connsiteY3" fmla="*/ 2595372 h 5178552"/>
              <a:gd name="connsiteX4" fmla="*/ 6314722 w 6753634"/>
              <a:gd name="connsiteY4" fmla="*/ 5178552 h 5178552"/>
              <a:gd name="connsiteX5" fmla="*/ 6314722 w 6753634"/>
              <a:gd name="connsiteY5" fmla="*/ 5178552 h 5178552"/>
              <a:gd name="connsiteX6" fmla="*/ 0 w 6753634"/>
              <a:gd name="connsiteY6" fmla="*/ 5178552 h 5178552"/>
              <a:gd name="connsiteX7" fmla="*/ 378178 w 6753634"/>
              <a:gd name="connsiteY7" fmla="*/ 2595372 h 5178552"/>
              <a:gd name="connsiteX8" fmla="*/ 0 w 6753634"/>
              <a:gd name="connsiteY8" fmla="*/ 12192 h 5178552"/>
              <a:gd name="connsiteX0" fmla="*/ 0 w 6753634"/>
              <a:gd name="connsiteY0" fmla="*/ 12192 h 5190744"/>
              <a:gd name="connsiteX1" fmla="*/ 6314722 w 6753634"/>
              <a:gd name="connsiteY1" fmla="*/ 12192 h 5190744"/>
              <a:gd name="connsiteX2" fmla="*/ 6753634 w 6753634"/>
              <a:gd name="connsiteY2" fmla="*/ 0 h 5190744"/>
              <a:gd name="connsiteX3" fmla="*/ 6692900 w 6753634"/>
              <a:gd name="connsiteY3" fmla="*/ 2595372 h 5190744"/>
              <a:gd name="connsiteX4" fmla="*/ 6314722 w 6753634"/>
              <a:gd name="connsiteY4" fmla="*/ 5178552 h 5190744"/>
              <a:gd name="connsiteX5" fmla="*/ 6741442 w 6753634"/>
              <a:gd name="connsiteY5" fmla="*/ 5190744 h 5190744"/>
              <a:gd name="connsiteX6" fmla="*/ 0 w 6753634"/>
              <a:gd name="connsiteY6" fmla="*/ 5178552 h 5190744"/>
              <a:gd name="connsiteX7" fmla="*/ 378178 w 6753634"/>
              <a:gd name="connsiteY7" fmla="*/ 2595372 h 5190744"/>
              <a:gd name="connsiteX8" fmla="*/ 0 w 6753634"/>
              <a:gd name="connsiteY8" fmla="*/ 12192 h 5190744"/>
              <a:gd name="connsiteX0" fmla="*/ 0 w 6753634"/>
              <a:gd name="connsiteY0" fmla="*/ 12192 h 5190744"/>
              <a:gd name="connsiteX1" fmla="*/ 6314722 w 6753634"/>
              <a:gd name="connsiteY1" fmla="*/ 12192 h 5190744"/>
              <a:gd name="connsiteX2" fmla="*/ 6753634 w 6753634"/>
              <a:gd name="connsiteY2" fmla="*/ 0 h 5190744"/>
              <a:gd name="connsiteX3" fmla="*/ 6692900 w 6753634"/>
              <a:gd name="connsiteY3" fmla="*/ 2595372 h 5190744"/>
              <a:gd name="connsiteX4" fmla="*/ 6741442 w 6753634"/>
              <a:gd name="connsiteY4" fmla="*/ 5166360 h 5190744"/>
              <a:gd name="connsiteX5" fmla="*/ 6741442 w 6753634"/>
              <a:gd name="connsiteY5" fmla="*/ 5190744 h 5190744"/>
              <a:gd name="connsiteX6" fmla="*/ 0 w 6753634"/>
              <a:gd name="connsiteY6" fmla="*/ 5178552 h 5190744"/>
              <a:gd name="connsiteX7" fmla="*/ 378178 w 6753634"/>
              <a:gd name="connsiteY7" fmla="*/ 2595372 h 5190744"/>
              <a:gd name="connsiteX8" fmla="*/ 0 w 6753634"/>
              <a:gd name="connsiteY8" fmla="*/ 12192 h 5190744"/>
              <a:gd name="connsiteX0" fmla="*/ 0 w 6753860"/>
              <a:gd name="connsiteY0" fmla="*/ 12192 h 5190744"/>
              <a:gd name="connsiteX1" fmla="*/ 6314722 w 6753860"/>
              <a:gd name="connsiteY1" fmla="*/ 12192 h 5190744"/>
              <a:gd name="connsiteX2" fmla="*/ 6753634 w 6753860"/>
              <a:gd name="connsiteY2" fmla="*/ 0 h 5190744"/>
              <a:gd name="connsiteX3" fmla="*/ 6753860 w 6753860"/>
              <a:gd name="connsiteY3" fmla="*/ 2595372 h 5190744"/>
              <a:gd name="connsiteX4" fmla="*/ 6741442 w 6753860"/>
              <a:gd name="connsiteY4" fmla="*/ 5166360 h 5190744"/>
              <a:gd name="connsiteX5" fmla="*/ 6741442 w 6753860"/>
              <a:gd name="connsiteY5" fmla="*/ 5190744 h 5190744"/>
              <a:gd name="connsiteX6" fmla="*/ 0 w 6753860"/>
              <a:gd name="connsiteY6" fmla="*/ 5178552 h 5190744"/>
              <a:gd name="connsiteX7" fmla="*/ 378178 w 6753860"/>
              <a:gd name="connsiteY7" fmla="*/ 2595372 h 5190744"/>
              <a:gd name="connsiteX8" fmla="*/ 0 w 6753860"/>
              <a:gd name="connsiteY8" fmla="*/ 12192 h 519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3860" h="5190744">
                <a:moveTo>
                  <a:pt x="0" y="12192"/>
                </a:moveTo>
                <a:lnTo>
                  <a:pt x="6314722" y="12192"/>
                </a:lnTo>
                <a:lnTo>
                  <a:pt x="6753634" y="0"/>
                </a:lnTo>
                <a:cubicBezTo>
                  <a:pt x="6753709" y="865124"/>
                  <a:pt x="6753785" y="1730248"/>
                  <a:pt x="6753860" y="2595372"/>
                </a:cubicBezTo>
                <a:cubicBezTo>
                  <a:pt x="6749721" y="3452368"/>
                  <a:pt x="6745581" y="4309364"/>
                  <a:pt x="6741442" y="5166360"/>
                </a:cubicBezTo>
                <a:lnTo>
                  <a:pt x="6741442" y="5190744"/>
                </a:lnTo>
                <a:lnTo>
                  <a:pt x="0" y="5178552"/>
                </a:lnTo>
                <a:lnTo>
                  <a:pt x="378178" y="2595372"/>
                </a:lnTo>
                <a:lnTo>
                  <a:pt x="0" y="121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3F09E7-6EF5-8244-26EE-22265879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8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terior_Title, subtitle and three column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3F749267-813C-4510-A800-05312371569B}"/>
              </a:ext>
            </a:extLst>
          </p:cNvPr>
          <p:cNvSpPr/>
          <p:nvPr/>
        </p:nvSpPr>
        <p:spPr>
          <a:xfrm>
            <a:off x="4292082" y="1133857"/>
            <a:ext cx="4979737" cy="5166098"/>
          </a:xfrm>
          <a:prstGeom prst="homePlate">
            <a:avLst>
              <a:gd name="adj" fmla="val 7694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1F641D3-6DE8-4E8F-9705-F2A4956410F2}"/>
              </a:ext>
            </a:extLst>
          </p:cNvPr>
          <p:cNvSpPr/>
          <p:nvPr/>
        </p:nvSpPr>
        <p:spPr>
          <a:xfrm>
            <a:off x="0" y="1133857"/>
            <a:ext cx="4907900" cy="5166098"/>
          </a:xfrm>
          <a:prstGeom prst="homePlate">
            <a:avLst>
              <a:gd name="adj" fmla="val 7694"/>
            </a:avLst>
          </a:prstGeom>
          <a:gradFill flip="none" rotWithShape="1">
            <a:gsLst>
              <a:gs pos="0">
                <a:srgbClr val="2F3CB6"/>
              </a:gs>
              <a:gs pos="50000">
                <a:srgbClr val="4C0295"/>
              </a:gs>
              <a:gs pos="100000">
                <a:srgbClr val="0294E7"/>
              </a:gs>
            </a:gsLst>
            <a:lin ang="2700000" scaled="1"/>
            <a:tileRect/>
          </a:gradFill>
          <a:ln>
            <a:noFill/>
          </a:ln>
          <a:effectLst>
            <a:outerShdw blurRad="1905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1B0EFBAB-04BC-462E-809D-1DABC622544D}"/>
              </a:ext>
            </a:extLst>
          </p:cNvPr>
          <p:cNvSpPr/>
          <p:nvPr/>
        </p:nvSpPr>
        <p:spPr>
          <a:xfrm>
            <a:off x="0" y="1133857"/>
            <a:ext cx="4758612" cy="5166098"/>
          </a:xfrm>
          <a:prstGeom prst="homePlate">
            <a:avLst>
              <a:gd name="adj" fmla="val 7694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4CC06B-9750-9A42-B119-AF886FA9C46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29768" y="1704267"/>
            <a:ext cx="3903144" cy="421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E137575-3D19-F748-9E35-39F1D1306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768" y="1172845"/>
            <a:ext cx="3903130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13F76C-CAD9-4CB1-BEF5-6907C66C58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541" y="1121283"/>
            <a:ext cx="3431457" cy="5190744"/>
          </a:xfrm>
          <a:custGeom>
            <a:avLst/>
            <a:gdLst>
              <a:gd name="connsiteX0" fmla="*/ 0 w 6692900"/>
              <a:gd name="connsiteY0" fmla="*/ 0 h 5166360"/>
              <a:gd name="connsiteX1" fmla="*/ 6314722 w 6692900"/>
              <a:gd name="connsiteY1" fmla="*/ 0 h 5166360"/>
              <a:gd name="connsiteX2" fmla="*/ 6314722 w 6692900"/>
              <a:gd name="connsiteY2" fmla="*/ 0 h 5166360"/>
              <a:gd name="connsiteX3" fmla="*/ 6692900 w 6692900"/>
              <a:gd name="connsiteY3" fmla="*/ 2583180 h 5166360"/>
              <a:gd name="connsiteX4" fmla="*/ 6314722 w 6692900"/>
              <a:gd name="connsiteY4" fmla="*/ 5166360 h 5166360"/>
              <a:gd name="connsiteX5" fmla="*/ 6314722 w 6692900"/>
              <a:gd name="connsiteY5" fmla="*/ 5166360 h 5166360"/>
              <a:gd name="connsiteX6" fmla="*/ 0 w 6692900"/>
              <a:gd name="connsiteY6" fmla="*/ 5166360 h 5166360"/>
              <a:gd name="connsiteX7" fmla="*/ 378178 w 6692900"/>
              <a:gd name="connsiteY7" fmla="*/ 2583180 h 5166360"/>
              <a:gd name="connsiteX8" fmla="*/ 0 w 6692900"/>
              <a:gd name="connsiteY8" fmla="*/ 0 h 5166360"/>
              <a:gd name="connsiteX0" fmla="*/ 0 w 6753634"/>
              <a:gd name="connsiteY0" fmla="*/ 12192 h 5178552"/>
              <a:gd name="connsiteX1" fmla="*/ 6314722 w 6753634"/>
              <a:gd name="connsiteY1" fmla="*/ 12192 h 5178552"/>
              <a:gd name="connsiteX2" fmla="*/ 6753634 w 6753634"/>
              <a:gd name="connsiteY2" fmla="*/ 0 h 5178552"/>
              <a:gd name="connsiteX3" fmla="*/ 6692900 w 6753634"/>
              <a:gd name="connsiteY3" fmla="*/ 2595372 h 5178552"/>
              <a:gd name="connsiteX4" fmla="*/ 6314722 w 6753634"/>
              <a:gd name="connsiteY4" fmla="*/ 5178552 h 5178552"/>
              <a:gd name="connsiteX5" fmla="*/ 6314722 w 6753634"/>
              <a:gd name="connsiteY5" fmla="*/ 5178552 h 5178552"/>
              <a:gd name="connsiteX6" fmla="*/ 0 w 6753634"/>
              <a:gd name="connsiteY6" fmla="*/ 5178552 h 5178552"/>
              <a:gd name="connsiteX7" fmla="*/ 378178 w 6753634"/>
              <a:gd name="connsiteY7" fmla="*/ 2595372 h 5178552"/>
              <a:gd name="connsiteX8" fmla="*/ 0 w 6753634"/>
              <a:gd name="connsiteY8" fmla="*/ 12192 h 5178552"/>
              <a:gd name="connsiteX0" fmla="*/ 0 w 6753634"/>
              <a:gd name="connsiteY0" fmla="*/ 12192 h 5190744"/>
              <a:gd name="connsiteX1" fmla="*/ 6314722 w 6753634"/>
              <a:gd name="connsiteY1" fmla="*/ 12192 h 5190744"/>
              <a:gd name="connsiteX2" fmla="*/ 6753634 w 6753634"/>
              <a:gd name="connsiteY2" fmla="*/ 0 h 5190744"/>
              <a:gd name="connsiteX3" fmla="*/ 6692900 w 6753634"/>
              <a:gd name="connsiteY3" fmla="*/ 2595372 h 5190744"/>
              <a:gd name="connsiteX4" fmla="*/ 6314722 w 6753634"/>
              <a:gd name="connsiteY4" fmla="*/ 5178552 h 5190744"/>
              <a:gd name="connsiteX5" fmla="*/ 6741442 w 6753634"/>
              <a:gd name="connsiteY5" fmla="*/ 5190744 h 5190744"/>
              <a:gd name="connsiteX6" fmla="*/ 0 w 6753634"/>
              <a:gd name="connsiteY6" fmla="*/ 5178552 h 5190744"/>
              <a:gd name="connsiteX7" fmla="*/ 378178 w 6753634"/>
              <a:gd name="connsiteY7" fmla="*/ 2595372 h 5190744"/>
              <a:gd name="connsiteX8" fmla="*/ 0 w 6753634"/>
              <a:gd name="connsiteY8" fmla="*/ 12192 h 5190744"/>
              <a:gd name="connsiteX0" fmla="*/ 0 w 6753634"/>
              <a:gd name="connsiteY0" fmla="*/ 12192 h 5190744"/>
              <a:gd name="connsiteX1" fmla="*/ 6314722 w 6753634"/>
              <a:gd name="connsiteY1" fmla="*/ 12192 h 5190744"/>
              <a:gd name="connsiteX2" fmla="*/ 6753634 w 6753634"/>
              <a:gd name="connsiteY2" fmla="*/ 0 h 5190744"/>
              <a:gd name="connsiteX3" fmla="*/ 6692900 w 6753634"/>
              <a:gd name="connsiteY3" fmla="*/ 2595372 h 5190744"/>
              <a:gd name="connsiteX4" fmla="*/ 6741442 w 6753634"/>
              <a:gd name="connsiteY4" fmla="*/ 5166360 h 5190744"/>
              <a:gd name="connsiteX5" fmla="*/ 6741442 w 6753634"/>
              <a:gd name="connsiteY5" fmla="*/ 5190744 h 5190744"/>
              <a:gd name="connsiteX6" fmla="*/ 0 w 6753634"/>
              <a:gd name="connsiteY6" fmla="*/ 5178552 h 5190744"/>
              <a:gd name="connsiteX7" fmla="*/ 378178 w 6753634"/>
              <a:gd name="connsiteY7" fmla="*/ 2595372 h 5190744"/>
              <a:gd name="connsiteX8" fmla="*/ 0 w 6753634"/>
              <a:gd name="connsiteY8" fmla="*/ 12192 h 5190744"/>
              <a:gd name="connsiteX0" fmla="*/ 0 w 6753860"/>
              <a:gd name="connsiteY0" fmla="*/ 12192 h 5190744"/>
              <a:gd name="connsiteX1" fmla="*/ 6314722 w 6753860"/>
              <a:gd name="connsiteY1" fmla="*/ 12192 h 5190744"/>
              <a:gd name="connsiteX2" fmla="*/ 6753634 w 6753860"/>
              <a:gd name="connsiteY2" fmla="*/ 0 h 5190744"/>
              <a:gd name="connsiteX3" fmla="*/ 6753860 w 6753860"/>
              <a:gd name="connsiteY3" fmla="*/ 2595372 h 5190744"/>
              <a:gd name="connsiteX4" fmla="*/ 6741442 w 6753860"/>
              <a:gd name="connsiteY4" fmla="*/ 5166360 h 5190744"/>
              <a:gd name="connsiteX5" fmla="*/ 6741442 w 6753860"/>
              <a:gd name="connsiteY5" fmla="*/ 5190744 h 5190744"/>
              <a:gd name="connsiteX6" fmla="*/ 0 w 6753860"/>
              <a:gd name="connsiteY6" fmla="*/ 5178552 h 5190744"/>
              <a:gd name="connsiteX7" fmla="*/ 378178 w 6753860"/>
              <a:gd name="connsiteY7" fmla="*/ 2595372 h 5190744"/>
              <a:gd name="connsiteX8" fmla="*/ 0 w 6753860"/>
              <a:gd name="connsiteY8" fmla="*/ 12192 h 5190744"/>
              <a:gd name="connsiteX0" fmla="*/ 0 w 7350415"/>
              <a:gd name="connsiteY0" fmla="*/ 2359 h 5190744"/>
              <a:gd name="connsiteX1" fmla="*/ 6911277 w 7350415"/>
              <a:gd name="connsiteY1" fmla="*/ 12192 h 5190744"/>
              <a:gd name="connsiteX2" fmla="*/ 7350189 w 7350415"/>
              <a:gd name="connsiteY2" fmla="*/ 0 h 5190744"/>
              <a:gd name="connsiteX3" fmla="*/ 7350415 w 7350415"/>
              <a:gd name="connsiteY3" fmla="*/ 2595372 h 5190744"/>
              <a:gd name="connsiteX4" fmla="*/ 7337997 w 7350415"/>
              <a:gd name="connsiteY4" fmla="*/ 5166360 h 5190744"/>
              <a:gd name="connsiteX5" fmla="*/ 7337997 w 7350415"/>
              <a:gd name="connsiteY5" fmla="*/ 5190744 h 5190744"/>
              <a:gd name="connsiteX6" fmla="*/ 596555 w 7350415"/>
              <a:gd name="connsiteY6" fmla="*/ 5178552 h 5190744"/>
              <a:gd name="connsiteX7" fmla="*/ 974733 w 7350415"/>
              <a:gd name="connsiteY7" fmla="*/ 2595372 h 5190744"/>
              <a:gd name="connsiteX8" fmla="*/ 0 w 7350415"/>
              <a:gd name="connsiteY8" fmla="*/ 2359 h 5190744"/>
              <a:gd name="connsiteX0" fmla="*/ 85222 w 7435637"/>
              <a:gd name="connsiteY0" fmla="*/ 2359 h 5190744"/>
              <a:gd name="connsiteX1" fmla="*/ 6996499 w 7435637"/>
              <a:gd name="connsiteY1" fmla="*/ 12192 h 5190744"/>
              <a:gd name="connsiteX2" fmla="*/ 7435411 w 7435637"/>
              <a:gd name="connsiteY2" fmla="*/ 0 h 5190744"/>
              <a:gd name="connsiteX3" fmla="*/ 7435637 w 7435637"/>
              <a:gd name="connsiteY3" fmla="*/ 2595372 h 5190744"/>
              <a:gd name="connsiteX4" fmla="*/ 7423219 w 7435637"/>
              <a:gd name="connsiteY4" fmla="*/ 5166360 h 5190744"/>
              <a:gd name="connsiteX5" fmla="*/ 7423219 w 7435637"/>
              <a:gd name="connsiteY5" fmla="*/ 5190744 h 5190744"/>
              <a:gd name="connsiteX6" fmla="*/ 0 w 7435637"/>
              <a:gd name="connsiteY6" fmla="*/ 5178552 h 5190744"/>
              <a:gd name="connsiteX7" fmla="*/ 1059955 w 7435637"/>
              <a:gd name="connsiteY7" fmla="*/ 2595372 h 5190744"/>
              <a:gd name="connsiteX8" fmla="*/ 85222 w 7435637"/>
              <a:gd name="connsiteY8" fmla="*/ 2359 h 519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637" h="5190744">
                <a:moveTo>
                  <a:pt x="85222" y="2359"/>
                </a:moveTo>
                <a:lnTo>
                  <a:pt x="6996499" y="12192"/>
                </a:lnTo>
                <a:lnTo>
                  <a:pt x="7435411" y="0"/>
                </a:lnTo>
                <a:cubicBezTo>
                  <a:pt x="7435486" y="865124"/>
                  <a:pt x="7435562" y="1730248"/>
                  <a:pt x="7435637" y="2595372"/>
                </a:cubicBezTo>
                <a:cubicBezTo>
                  <a:pt x="7431498" y="3452368"/>
                  <a:pt x="7427358" y="4309364"/>
                  <a:pt x="7423219" y="5166360"/>
                </a:cubicBezTo>
                <a:lnTo>
                  <a:pt x="7423219" y="5190744"/>
                </a:lnTo>
                <a:lnTo>
                  <a:pt x="0" y="5178552"/>
                </a:lnTo>
                <a:lnTo>
                  <a:pt x="1059955" y="2595372"/>
                </a:lnTo>
                <a:lnTo>
                  <a:pt x="85222" y="23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3683A6B-C554-4E13-ACA6-C967738B46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45225" y="1175044"/>
            <a:ext cx="3904488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C333C8-21BE-4F8A-B419-0314F986D1CF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945224" y="1704268"/>
            <a:ext cx="3904488" cy="4229172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BFA3B6-4284-6EE3-FB70-AB6ECBEF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6436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nterior_Title, subtitle and three column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1FBA1385-04F7-49C8-85E7-0B0CA1F87D35}"/>
              </a:ext>
            </a:extLst>
          </p:cNvPr>
          <p:cNvSpPr/>
          <p:nvPr/>
        </p:nvSpPr>
        <p:spPr>
          <a:xfrm>
            <a:off x="7445829" y="1133857"/>
            <a:ext cx="4746171" cy="5166098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4D2677E7-7A36-4AA5-99A4-11C268FAC344}"/>
              </a:ext>
            </a:extLst>
          </p:cNvPr>
          <p:cNvSpPr/>
          <p:nvPr/>
        </p:nvSpPr>
        <p:spPr>
          <a:xfrm>
            <a:off x="3878766" y="1133857"/>
            <a:ext cx="4267704" cy="5166098"/>
          </a:xfrm>
          <a:prstGeom prst="homePlate">
            <a:avLst>
              <a:gd name="adj" fmla="val 7694"/>
            </a:avLst>
          </a:prstGeom>
          <a:gradFill flip="none" rotWithShape="1">
            <a:gsLst>
              <a:gs pos="0">
                <a:srgbClr val="2F3CB6"/>
              </a:gs>
              <a:gs pos="50000">
                <a:srgbClr val="4C0295"/>
              </a:gs>
              <a:gs pos="100000">
                <a:srgbClr val="0294E7"/>
              </a:gs>
            </a:gsLst>
            <a:lin ang="2700000" scaled="1"/>
            <a:tileRect/>
          </a:gradFill>
          <a:ln>
            <a:noFill/>
          </a:ln>
          <a:effectLst>
            <a:outerShdw blurRad="1905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39BE0FBE-8AEB-473D-8A38-D6474A611070}"/>
              </a:ext>
            </a:extLst>
          </p:cNvPr>
          <p:cNvSpPr/>
          <p:nvPr/>
        </p:nvSpPr>
        <p:spPr>
          <a:xfrm>
            <a:off x="3878766" y="1133857"/>
            <a:ext cx="4137889" cy="5166098"/>
          </a:xfrm>
          <a:prstGeom prst="homePlate">
            <a:avLst>
              <a:gd name="adj" fmla="val 7694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347ECB-2D37-4B2C-B4B6-16B72D6EAFD5}"/>
              </a:ext>
            </a:extLst>
          </p:cNvPr>
          <p:cNvGrpSpPr/>
          <p:nvPr/>
        </p:nvGrpSpPr>
        <p:grpSpPr>
          <a:xfrm>
            <a:off x="0" y="1133857"/>
            <a:ext cx="4267704" cy="5166098"/>
            <a:chOff x="0" y="1133857"/>
            <a:chExt cx="4907900" cy="5166098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B6774912-1649-45C4-81A5-B2561D0245C1}"/>
                </a:ext>
              </a:extLst>
            </p:cNvPr>
            <p:cNvSpPr/>
            <p:nvPr/>
          </p:nvSpPr>
          <p:spPr>
            <a:xfrm>
              <a:off x="0" y="1133857"/>
              <a:ext cx="4907900" cy="5166098"/>
            </a:xfrm>
            <a:prstGeom prst="homePlate">
              <a:avLst>
                <a:gd name="adj" fmla="val 7694"/>
              </a:avLst>
            </a:prstGeom>
            <a:gradFill flip="none" rotWithShape="1">
              <a:gsLst>
                <a:gs pos="0">
                  <a:srgbClr val="2F3CB6"/>
                </a:gs>
                <a:gs pos="50000">
                  <a:srgbClr val="4C0295"/>
                </a:gs>
                <a:gs pos="100000">
                  <a:srgbClr val="0294E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90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latin typeface="Century Gothic" panose="020B0502020202020204" pitchFamily="34" charset="0"/>
              </a:endParaRPr>
            </a:p>
          </p:txBody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BD84B8FE-19B8-435E-9713-33D4AB4E62E7}"/>
                </a:ext>
              </a:extLst>
            </p:cNvPr>
            <p:cNvSpPr/>
            <p:nvPr/>
          </p:nvSpPr>
          <p:spPr>
            <a:xfrm>
              <a:off x="0" y="1133857"/>
              <a:ext cx="4758612" cy="5166098"/>
            </a:xfrm>
            <a:prstGeom prst="homePlate">
              <a:avLst>
                <a:gd name="adj" fmla="val 7694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4CC06B-9750-9A42-B119-AF886FA9C46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29768" y="1704267"/>
            <a:ext cx="3657600" cy="421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E137575-3D19-F748-9E35-39F1D1306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768" y="1172845"/>
            <a:ext cx="3657600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3683A6B-C554-4E13-ACA6-C967738B46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7704" y="1175044"/>
            <a:ext cx="3657600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C333C8-21BE-4F8A-B419-0314F986D1CF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267704" y="1704268"/>
            <a:ext cx="3657600" cy="4229172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292A297-E6A1-48D1-AC66-C105537A0E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46470" y="1175044"/>
            <a:ext cx="3657600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85A789C-5332-4E03-A90C-3488A77A16C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8146470" y="1704268"/>
            <a:ext cx="3657600" cy="42291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EEFE3E-695A-BBC5-B432-EADDFBAB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2005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nterior_Title, subtitle and three column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BE6EF3A0-A2B8-4FAA-B7D0-F7C8E51DD154}"/>
              </a:ext>
            </a:extLst>
          </p:cNvPr>
          <p:cNvSpPr/>
          <p:nvPr/>
        </p:nvSpPr>
        <p:spPr>
          <a:xfrm>
            <a:off x="9168770" y="1133857"/>
            <a:ext cx="3023230" cy="5166098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C93F4318-D88E-4EF9-977E-94065A2B8863}"/>
              </a:ext>
            </a:extLst>
          </p:cNvPr>
          <p:cNvSpPr/>
          <p:nvPr/>
        </p:nvSpPr>
        <p:spPr>
          <a:xfrm>
            <a:off x="6492752" y="1133857"/>
            <a:ext cx="3002995" cy="5166098"/>
          </a:xfrm>
          <a:prstGeom prst="homePlate">
            <a:avLst>
              <a:gd name="adj" fmla="val 7694"/>
            </a:avLst>
          </a:prstGeom>
          <a:gradFill flip="none" rotWithShape="1">
            <a:gsLst>
              <a:gs pos="0">
                <a:srgbClr val="2F3CB6"/>
              </a:gs>
              <a:gs pos="50000">
                <a:srgbClr val="4C0295"/>
              </a:gs>
              <a:gs pos="100000">
                <a:srgbClr val="0294E7"/>
              </a:gs>
            </a:gsLst>
            <a:lin ang="2700000" scaled="1"/>
            <a:tileRect/>
          </a:gradFill>
          <a:ln>
            <a:noFill/>
          </a:ln>
          <a:effectLst>
            <a:outerShdw blurRad="1905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6CD6B2CB-A0C2-4443-A133-C7067DF871E1}"/>
              </a:ext>
            </a:extLst>
          </p:cNvPr>
          <p:cNvSpPr/>
          <p:nvPr/>
        </p:nvSpPr>
        <p:spPr>
          <a:xfrm>
            <a:off x="5809045" y="1133857"/>
            <a:ext cx="3585952" cy="5166098"/>
          </a:xfrm>
          <a:prstGeom prst="homePlate">
            <a:avLst>
              <a:gd name="adj" fmla="val 7694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BA1A1B76-39DD-4995-BF0F-042DF7AEB5AE}"/>
              </a:ext>
            </a:extLst>
          </p:cNvPr>
          <p:cNvSpPr/>
          <p:nvPr/>
        </p:nvSpPr>
        <p:spPr>
          <a:xfrm>
            <a:off x="3431609" y="1133857"/>
            <a:ext cx="3002995" cy="5166098"/>
          </a:xfrm>
          <a:prstGeom prst="homePlate">
            <a:avLst>
              <a:gd name="adj" fmla="val 7694"/>
            </a:avLst>
          </a:prstGeom>
          <a:gradFill flip="none" rotWithShape="1">
            <a:gsLst>
              <a:gs pos="0">
                <a:srgbClr val="2F3CB6"/>
              </a:gs>
              <a:gs pos="50000">
                <a:srgbClr val="4C0295"/>
              </a:gs>
              <a:gs pos="100000">
                <a:srgbClr val="0294E7"/>
              </a:gs>
            </a:gsLst>
            <a:lin ang="2700000" scaled="1"/>
            <a:tileRect/>
          </a:gradFill>
          <a:ln>
            <a:noFill/>
          </a:ln>
          <a:effectLst>
            <a:outerShdw blurRad="1905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742CF9D2-65C7-4987-ABC2-EE9E8FC5139D}"/>
              </a:ext>
            </a:extLst>
          </p:cNvPr>
          <p:cNvSpPr/>
          <p:nvPr/>
        </p:nvSpPr>
        <p:spPr>
          <a:xfrm>
            <a:off x="2747902" y="1133857"/>
            <a:ext cx="3585952" cy="5166098"/>
          </a:xfrm>
          <a:prstGeom prst="homePlate">
            <a:avLst>
              <a:gd name="adj" fmla="val 7694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3E500C50-A433-4755-B827-049DBE48D5B0}"/>
              </a:ext>
            </a:extLst>
          </p:cNvPr>
          <p:cNvSpPr/>
          <p:nvPr/>
        </p:nvSpPr>
        <p:spPr>
          <a:xfrm>
            <a:off x="14439" y="1133857"/>
            <a:ext cx="3340360" cy="5166098"/>
          </a:xfrm>
          <a:prstGeom prst="homePlate">
            <a:avLst>
              <a:gd name="adj" fmla="val 7694"/>
            </a:avLst>
          </a:prstGeom>
          <a:gradFill flip="none" rotWithShape="1">
            <a:gsLst>
              <a:gs pos="0">
                <a:srgbClr val="2F3CB6"/>
              </a:gs>
              <a:gs pos="50000">
                <a:srgbClr val="4C0295"/>
              </a:gs>
              <a:gs pos="100000">
                <a:srgbClr val="0294E7"/>
              </a:gs>
            </a:gsLst>
            <a:lin ang="2700000" scaled="1"/>
            <a:tileRect/>
          </a:gradFill>
          <a:ln>
            <a:noFill/>
          </a:ln>
          <a:effectLst>
            <a:outerShdw blurRad="1905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EB3C1CC4-3C3F-457A-BED1-314BE27AEFFD}"/>
              </a:ext>
            </a:extLst>
          </p:cNvPr>
          <p:cNvSpPr/>
          <p:nvPr/>
        </p:nvSpPr>
        <p:spPr>
          <a:xfrm>
            <a:off x="0" y="1133857"/>
            <a:ext cx="3233927" cy="5166098"/>
          </a:xfrm>
          <a:prstGeom prst="homePlate">
            <a:avLst>
              <a:gd name="adj" fmla="val 7694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4CBFDCF-E466-491D-925D-BDF0C17BC0E8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29768" y="1704267"/>
            <a:ext cx="2751685" cy="421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C3FD2A8F-EA54-40B4-8D83-46D7CC5C6B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768" y="1172845"/>
            <a:ext cx="2751685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6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5AE64BF5-C095-48E2-9C95-1047607435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2596" y="1175044"/>
            <a:ext cx="2751685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6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4DBD127-A243-4F70-8050-A68F5B588205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3402596" y="1704268"/>
            <a:ext cx="2751685" cy="42291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sz="1600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DEF61145-2F5F-42C5-8B0D-283B2737FC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16255" y="1175044"/>
            <a:ext cx="2751685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6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1C8D317-543E-4E6B-B704-4C30F0D1F09C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416255" y="1704268"/>
            <a:ext cx="2751685" cy="42291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sz="1600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E850BB7C-FBF2-4C42-A070-56F456CFF5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29913" y="1175044"/>
            <a:ext cx="2751685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6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A987D2E-C448-445C-BDE9-AD0EE26745A7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9429913" y="1704268"/>
            <a:ext cx="2751685" cy="42291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sz="1600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0133C8-9C18-3D2E-1CE7-396BEAAF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762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_Title,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EA9A11C-33E6-8642-9626-FAD1C73AC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938" y="325438"/>
            <a:ext cx="5349710" cy="560800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 sz="2400" b="1" dirty="0"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C008F1-1F80-C241-AACA-382F0A860E8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199900" y="325438"/>
            <a:ext cx="5603667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C39ED7-5BEF-F448-BFB8-D1CB359F5825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00405" y="2237899"/>
            <a:ext cx="5603667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EE3E3C-7CA6-2445-A3CF-F7EBADFAE28A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199395" y="4150360"/>
            <a:ext cx="5603667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2413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_Title, 3 text boxes,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905357-16AF-5C43-81CA-C37045853C36}"/>
              </a:ext>
            </a:extLst>
          </p:cNvPr>
          <p:cNvSpPr/>
          <p:nvPr/>
        </p:nvSpPr>
        <p:spPr>
          <a:xfrm>
            <a:off x="4765040" y="0"/>
            <a:ext cx="742696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EA9A11C-33E6-8642-9626-FAD1C73AC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938" y="325438"/>
            <a:ext cx="3878262" cy="560800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 sz="2400" b="1" dirty="0"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C008F1-1F80-C241-AACA-382F0A860E8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5182106" y="325438"/>
            <a:ext cx="6621462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C39ED7-5BEF-F448-BFB8-D1CB359F5825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5182611" y="2237899"/>
            <a:ext cx="6621462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EE3E3C-7CA6-2445-A3CF-F7EBADFAE28A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5181601" y="4150360"/>
            <a:ext cx="6621462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3919E08-82D2-4516-BE04-BDC691CBCD55}"/>
              </a:ext>
            </a:extLst>
          </p:cNvPr>
          <p:cNvSpPr txBox="1">
            <a:spLocks/>
          </p:cNvSpPr>
          <p:nvPr/>
        </p:nvSpPr>
        <p:spPr>
          <a:xfrm>
            <a:off x="11057463" y="6405693"/>
            <a:ext cx="807437" cy="316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2200" b="1" i="0" kern="1200">
                <a:solidFill>
                  <a:srgbClr val="585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r">
              <a:tabLst>
                <a:tab pos="1827213" algn="l"/>
              </a:tabLst>
            </a:pPr>
            <a:fld id="{0140B543-FFF0-1F4B-9F02-34B888CA1EDB}" type="slidenum">
              <a:rPr lang="en-US" sz="1000" b="0" smtClean="0">
                <a:solidFill>
                  <a:srgbClr val="000000"/>
                </a:solidFill>
                <a:latin typeface="Century Gothic" panose="020B0502020202020204" pitchFamily="34" charset="0"/>
              </a:rPr>
              <a:pPr marL="0" indent="0" algn="r">
                <a:tabLst>
                  <a:tab pos="1827213" algn="l"/>
                </a:tabLst>
              </a:pPr>
              <a:t>‹#›</a:t>
            </a:fld>
            <a:endParaRPr lang="en-US" sz="10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39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775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_Title, 3 text boxes, gray_background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49BB82-0A65-CA42-A2B2-20C81C166885}"/>
              </a:ext>
            </a:extLst>
          </p:cNvPr>
          <p:cNvSpPr/>
          <p:nvPr/>
        </p:nvSpPr>
        <p:spPr>
          <a:xfrm>
            <a:off x="10911840" y="6390640"/>
            <a:ext cx="1280160" cy="46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905357-16AF-5C43-81CA-C37045853C36}"/>
              </a:ext>
            </a:extLst>
          </p:cNvPr>
          <p:cNvSpPr/>
          <p:nvPr/>
        </p:nvSpPr>
        <p:spPr>
          <a:xfrm>
            <a:off x="4765040" y="0"/>
            <a:ext cx="742696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EA9A11C-33E6-8642-9626-FAD1C73AC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938" y="325438"/>
            <a:ext cx="3878262" cy="560800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 sz="2400" b="1" dirty="0"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C008F1-1F80-C241-AACA-382F0A860E8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999734" y="325438"/>
            <a:ext cx="4803833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C39ED7-5BEF-F448-BFB8-D1CB359F5825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7000239" y="2237899"/>
            <a:ext cx="4803833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EE3E3C-7CA6-2445-A3CF-F7EBADFAE28A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999229" y="4150360"/>
            <a:ext cx="4803833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960A28-09C5-2F4B-9512-CCE665D0B0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50080" y="325437"/>
            <a:ext cx="2432432" cy="1783079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D1052F64-0E18-7F4F-93BE-CFD083CFB1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50080" y="2237899"/>
            <a:ext cx="2432432" cy="1783079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4D31BD7-1689-254A-9387-CE6D930EC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50080" y="4149052"/>
            <a:ext cx="2432432" cy="1783079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CFC744D-BA89-4553-8958-A6AA192DFF4B}"/>
              </a:ext>
            </a:extLst>
          </p:cNvPr>
          <p:cNvSpPr txBox="1">
            <a:spLocks/>
          </p:cNvSpPr>
          <p:nvPr/>
        </p:nvSpPr>
        <p:spPr>
          <a:xfrm>
            <a:off x="11057463" y="6405693"/>
            <a:ext cx="807437" cy="316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2200" b="1" i="0" kern="1200">
                <a:solidFill>
                  <a:srgbClr val="585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r">
              <a:tabLst>
                <a:tab pos="1827213" algn="l"/>
              </a:tabLst>
            </a:pPr>
            <a:fld id="{0140B543-FFF0-1F4B-9F02-34B888CA1EDB}" type="slidenum">
              <a:rPr lang="en-US" sz="1000" b="0" smtClean="0">
                <a:solidFill>
                  <a:srgbClr val="000000"/>
                </a:solidFill>
                <a:latin typeface="Century Gothic" panose="020B0502020202020204" pitchFamily="34" charset="0"/>
              </a:rPr>
              <a:pPr marL="0" indent="0" algn="r">
                <a:tabLst>
                  <a:tab pos="1827213" algn="l"/>
                </a:tabLst>
              </a:pPr>
              <a:t>‹#›</a:t>
            </a:fld>
            <a:endParaRPr lang="en-US" sz="10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75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ior_Blank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009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1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38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image" Target="../media/image6.sv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8F648-E5F3-03C2-84BD-460F0D42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7F7D7-94E7-70D2-6EEE-953A50A0C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50044-60A5-2F18-9E85-5394D06AA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ABB190-D8D6-2C44-AFFB-3384F3D071A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3CF66-7C3E-AB64-D43B-614D9C4EA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04EFE-C847-930E-9E42-37595ADBC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051490-0609-3547-9BF6-619BD2205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4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DBCAF13-65E2-2702-0599-165FE2F75BA4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D82C8-F7C8-4425-94BC-A9EFEAE9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74786"/>
            <a:ext cx="11334750" cy="39980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887EF-267A-440B-BF96-CB074D2AB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693" y="6497604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40E9B6-8ADF-4F88-9FFC-2A98A7D8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570647"/>
            <a:ext cx="11334750" cy="481256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6C6021-90FA-4BD4-BBC4-61EC9570A179}"/>
              </a:ext>
            </a:extLst>
          </p:cNvPr>
          <p:cNvSpPr txBox="1">
            <a:spLocks/>
          </p:cNvSpPr>
          <p:nvPr/>
        </p:nvSpPr>
        <p:spPr>
          <a:xfrm>
            <a:off x="11612693" y="6497604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lang="en-US" sz="1800" b="0" i="0" kern="1200" dirty="0" smtClean="0">
          <a:solidFill>
            <a:schemeClr val="bg2"/>
          </a:solidFill>
          <a:latin typeface="Century Gothic" panose="020B050202020202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184150" indent="-18415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lang="en-US" sz="1600" b="0" kern="1200" dirty="0" smtClean="0">
          <a:solidFill>
            <a:schemeClr val="bg2"/>
          </a:solidFill>
          <a:latin typeface="Century Gothic" panose="020B050202020202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369888" indent="-19367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75000"/>
          </a:schemeClr>
        </a:buClr>
        <a:buFont typeface="Wingdings" panose="05000000000000000000" pitchFamily="2" charset="2"/>
        <a:buChar char="§"/>
        <a:defRPr lang="en-US" sz="1400" b="0" kern="1200" dirty="0" smtClean="0">
          <a:solidFill>
            <a:schemeClr val="bg2"/>
          </a:solidFill>
          <a:latin typeface="Century Gothic" panose="020B050202020202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544513" indent="-18415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75000"/>
          </a:schemeClr>
        </a:buClr>
        <a:buFont typeface="Wingdings" panose="05000000000000000000" pitchFamily="2" charset="2"/>
        <a:buChar char="§"/>
        <a:defRPr lang="en-US" sz="1200" b="0" kern="1200" dirty="0" smtClean="0">
          <a:solidFill>
            <a:schemeClr val="bg2"/>
          </a:solidFill>
          <a:latin typeface="Century Gothic" panose="020B050202020202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695325" indent="-17621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n-US" sz="1200" b="0" kern="1200" dirty="0">
          <a:solidFill>
            <a:schemeClr val="bg2"/>
          </a:solidFill>
          <a:latin typeface="Century Gothic" panose="020B050202020202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5" Type="http://schemas.openxmlformats.org/officeDocument/2006/relationships/chart" Target="../charts/chart4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4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hyperlink" Target="https://thevab.com/deib-marketing-resources?utm_source=hispanic-holiday-retail-2025&amp;utm_medium=vab-insights&amp;utm_campaign=" TargetMode="External"/><Relationship Id="rId3" Type="http://schemas.openxmlformats.org/officeDocument/2006/relationships/hyperlink" Target="https://thevab.com/insight/hispanic-holiday-shoppers?utm_source=hispanic-holiday-retail-2025&amp;utm_medium=vab-insights&amp;utm_campaign=" TargetMode="External"/><Relationship Id="rId7" Type="http://schemas.openxmlformats.org/officeDocument/2006/relationships/image" Target="../media/image58.png"/><Relationship Id="rId12" Type="http://schemas.openxmlformats.org/officeDocument/2006/relationships/hyperlink" Target="https://thevab.com/team-board" TargetMode="External"/><Relationship Id="rId17" Type="http://schemas.openxmlformats.org/officeDocument/2006/relationships/image" Target="../media/image64.png"/><Relationship Id="rId2" Type="http://schemas.openxmlformats.org/officeDocument/2006/relationships/hyperlink" Target="https://thevab.com/insight/power-of-premium-video?utm_source=hispanic-holiday-retail-2025&amp;utm_medium=vab-insights&amp;utm_campaign=" TargetMode="External"/><Relationship Id="rId16" Type="http://schemas.openxmlformats.org/officeDocument/2006/relationships/hyperlink" Target="https://thevab.com/insight/best-in-show?utm_source=holiday-retail-2025&amp;utm_medium=vab-insights&amp;utm_campaign=" TargetMode="Externa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thevab.com/insight/lcsb-hispanic?utm_source=hispanic-holiday-retail-2025&amp;utm_medium=vab-insights&amp;utm_campaign=" TargetMode="External"/><Relationship Id="rId11" Type="http://schemas.openxmlformats.org/officeDocument/2006/relationships/image" Target="../media/image62.png"/><Relationship Id="rId5" Type="http://schemas.openxmlformats.org/officeDocument/2006/relationships/hyperlink" Target="https://thevab.com/insight/how-should-i-advertise-through-tariffs?utm_source=hispanic-holiday-retail-2025&amp;utm_medium=vab-insights&amp;utm_campaign=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61.png"/><Relationship Id="rId4" Type="http://schemas.openxmlformats.org/officeDocument/2006/relationships/hyperlink" Target="https://thevab.com/insight/trillion-dollar-hispanic-opportunity?utm_source=hispanic-holiday-retail-2025&amp;utm_medium=vab-insights&amp;utm_campaign=" TargetMode="External"/><Relationship Id="rId9" Type="http://schemas.openxmlformats.org/officeDocument/2006/relationships/image" Target="../media/image60.png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4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chart" Target="../charts/char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24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erving a turkey to a group of people&#10;&#10;AI-generated content may be incorrect.">
            <a:extLst>
              <a:ext uri="{FF2B5EF4-FFF2-40B4-BE49-F238E27FC236}">
                <a16:creationId xmlns:a16="http://schemas.microsoft.com/office/drawing/2014/main" id="{FF885681-5E2C-AA22-D5AF-C6F8BFF2B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"/>
          <a:stretch>
            <a:fillRect/>
          </a:stretch>
        </p:blipFill>
        <p:spPr>
          <a:xfrm>
            <a:off x="6230263" y="0"/>
            <a:ext cx="5961737" cy="6858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B4137A1-220B-CE2C-37E8-133ECAD08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00" y="1746558"/>
            <a:ext cx="3210535" cy="139438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C38B446-4C07-42BF-B42F-5E8AEE13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0" y="3423304"/>
            <a:ext cx="6091963" cy="190953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Holidays with Heart</a:t>
            </a:r>
            <a:b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US" sz="2600" b="1">
                <a:solidFill>
                  <a:srgbClr val="00BFF2"/>
                </a:solidFill>
                <a:latin typeface="Helvetica" pitchFamily="2" charset="0"/>
                <a:ea typeface="+mn-ea"/>
                <a:cs typeface="+mn-cs"/>
              </a:rPr>
              <a:t>How Marketers Can Authentically Connect With Hispanic Shoppers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2287132" y="-2260"/>
            <a:ext cx="3945586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chemeClr val="accent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chemeClr val="accent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95B08-4C51-48A9-9D95-575DF10616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49CC1AD-4096-4C1B-8491-A834E6E438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06" y="5705004"/>
            <a:ext cx="2523582" cy="87918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9630" b="36230"/>
          <a:stretch>
            <a:fillRect/>
          </a:stretch>
        </p:blipFill>
        <p:spPr>
          <a:xfrm>
            <a:off x="6230263" y="2677038"/>
            <a:ext cx="5961737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042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DE457-FCA9-F623-7B95-0C3D7B98D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76562-36FC-E85F-A2D1-9DE306263C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4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5BE005-DB81-0C17-023D-189187E2DA30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5FA2713-0D54-229A-99A6-A239493EBD71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2959E-2F1C-AE03-F1AF-7554EBDEB505}"/>
              </a:ext>
            </a:extLst>
          </p:cNvPr>
          <p:cNvSpPr txBox="1"/>
          <p:nvPr/>
        </p:nvSpPr>
        <p:spPr>
          <a:xfrm>
            <a:off x="343170" y="3434080"/>
            <a:ext cx="7429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marketers can connect with Hispanic consumers throughout their holiday shopping journey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18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37443-854F-6F01-C4A2-E4F8E222E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A7D01C-F651-6894-F272-63E56101EEE1}"/>
              </a:ext>
            </a:extLst>
          </p:cNvPr>
          <p:cNvSpPr>
            <a:spLocks/>
          </p:cNvSpPr>
          <p:nvPr/>
        </p:nvSpPr>
        <p:spPr>
          <a:xfrm>
            <a:off x="0" y="1673438"/>
            <a:ext cx="7373677" cy="4286101"/>
          </a:xfrm>
          <a:prstGeom prst="rect">
            <a:avLst/>
          </a:prstGeom>
          <a:solidFill>
            <a:srgbClr val="E2E8F1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1C76E-BDB7-2F69-11A3-3A4AEECF0AB4}"/>
              </a:ext>
            </a:extLst>
          </p:cNvPr>
          <p:cNvSpPr txBox="1"/>
          <p:nvPr/>
        </p:nvSpPr>
        <p:spPr>
          <a:xfrm>
            <a:off x="180721" y="1810147"/>
            <a:ext cx="70122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 Issues Concerning Hispanics Today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of Hispanic / Latino Respondents</a:t>
            </a:r>
            <a:endParaRPr kumimoji="0" lang="en-US" sz="14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C1C5D-8EEB-46E9-6529-8E17589FD23A}"/>
              </a:ext>
            </a:extLst>
          </p:cNvPr>
          <p:cNvSpPr txBox="1"/>
          <p:nvPr/>
        </p:nvSpPr>
        <p:spPr>
          <a:xfrm>
            <a:off x="461688" y="6315287"/>
            <a:ext cx="11648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cs typeface="Helvetica" panose="020B0604020202020204" pitchFamily="34" charset="0"/>
              </a:rPr>
              <a:t>Source: </a:t>
            </a:r>
            <a:r>
              <a:rPr lang="en-US" sz="800" kern="100">
                <a:solidFill>
                  <a:srgbClr val="002060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Numerator, </a:t>
            </a:r>
            <a:r>
              <a:rPr lang="en-US" sz="800" i="1" kern="100">
                <a:solidFill>
                  <a:srgbClr val="002060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Hispanic Consumer Spending Report</a:t>
            </a:r>
            <a:r>
              <a:rPr lang="en-US" sz="800" kern="100">
                <a:solidFill>
                  <a:srgbClr val="002060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, July 2025. Total respondents: Rising prices (44%), immigration policy &amp; issues (20%), financial security / personal debt (27%), public safety &amp; crime (20%), health (26%).</a:t>
            </a:r>
            <a:endParaRPr lang="en-US" sz="1200" kern="100">
              <a:latin typeface="Helvetica" panose="020B04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4F0D95-82A8-F5A2-ACA8-BA8F0EDD4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07BC78F-4C4F-5ECF-372E-A81BD24496B8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00BA2A-4DCC-ACBB-A68B-79D89A1C7D86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pic>
        <p:nvPicPr>
          <p:cNvPr id="13" name="Picture 12" descr="A person and person with children on a couch&#10;&#10;AI-generated content may be incorrect.">
            <a:extLst>
              <a:ext uri="{FF2B5EF4-FFF2-40B4-BE49-F238E27FC236}">
                <a16:creationId xmlns:a16="http://schemas.microsoft.com/office/drawing/2014/main" id="{2405195D-6BC3-54E6-34C8-5DBC2578B3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73678" y="1673438"/>
            <a:ext cx="4818321" cy="4286101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C5AB168-5347-ADDE-A458-B06CEDA46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555901"/>
              </p:ext>
            </p:extLst>
          </p:nvPr>
        </p:nvGraphicFramePr>
        <p:xfrm>
          <a:off x="70806" y="2041065"/>
          <a:ext cx="7212495" cy="418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96DBD15-E338-6C46-810B-2A739A3F8154}"/>
              </a:ext>
            </a:extLst>
          </p:cNvPr>
          <p:cNvSpPr/>
          <p:nvPr/>
        </p:nvSpPr>
        <p:spPr>
          <a:xfrm>
            <a:off x="180721" y="460795"/>
            <a:ext cx="120112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Hispanic consumers are more likely to embrace brands offering value as they navigate rising prices during this holiday season</a:t>
            </a:r>
          </a:p>
        </p:txBody>
      </p:sp>
    </p:spTree>
    <p:extLst>
      <p:ext uri="{BB962C8B-B14F-4D97-AF65-F5344CB8AC3E}">
        <p14:creationId xmlns:p14="http://schemas.microsoft.com/office/powerpoint/2010/main" val="308144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E8B20-EBFF-0D85-1939-8B6EA7A8F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E7B0DE-3208-4C2C-41C8-C438A8932028}"/>
              </a:ext>
            </a:extLst>
          </p:cNvPr>
          <p:cNvSpPr/>
          <p:nvPr/>
        </p:nvSpPr>
        <p:spPr>
          <a:xfrm>
            <a:off x="5579451" y="1673437"/>
            <a:ext cx="6612549" cy="4357515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CFC7C-76B5-E753-1E73-9042B00E8349}"/>
              </a:ext>
            </a:extLst>
          </p:cNvPr>
          <p:cNvSpPr txBox="1"/>
          <p:nvPr/>
        </p:nvSpPr>
        <p:spPr>
          <a:xfrm>
            <a:off x="5587878" y="1946782"/>
            <a:ext cx="6595695" cy="365760"/>
          </a:xfrm>
          <a:prstGeom prst="rect">
            <a:avLst/>
          </a:prstGeom>
          <a:solidFill>
            <a:srgbClr val="1B1464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Hispanics / Latinos that agree with the following statements</a:t>
            </a:r>
          </a:p>
        </p:txBody>
      </p:sp>
      <p:pic>
        <p:nvPicPr>
          <p:cNvPr id="4" name="Picture 3" descr="A person and person looking at clothes&#10;&#10;AI-generated content may be incorrect.">
            <a:extLst>
              <a:ext uri="{FF2B5EF4-FFF2-40B4-BE49-F238E27FC236}">
                <a16:creationId xmlns:a16="http://schemas.microsoft.com/office/drawing/2014/main" id="{BED25728-9012-2774-0356-F20BBED63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3" y="1673437"/>
            <a:ext cx="5579452" cy="43575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6AAC0D-ABB3-15C1-DD36-49DD808D91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3472D38-618E-AD82-E468-B9D38612260E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969C8-D389-80AE-F147-D455A5E76822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10EC6A-F626-52D0-459C-0960A4610B33}"/>
              </a:ext>
            </a:extLst>
          </p:cNvPr>
          <p:cNvSpPr/>
          <p:nvPr/>
        </p:nvSpPr>
        <p:spPr>
          <a:xfrm>
            <a:off x="192473" y="435382"/>
            <a:ext cx="119780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Values-driven messaging that aligns with Hispanic values and beliefs can authentically connect with this audience during the holidays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712B5-8528-149A-EAF4-7E05286325A3}"/>
              </a:ext>
            </a:extLst>
          </p:cNvPr>
          <p:cNvSpPr txBox="1"/>
          <p:nvPr/>
        </p:nvSpPr>
        <p:spPr>
          <a:xfrm>
            <a:off x="426104" y="6324495"/>
            <a:ext cx="1164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cs typeface="Helvetica" panose="020B0604020202020204" pitchFamily="34" charset="0"/>
              </a:rPr>
              <a:t>Source: </a:t>
            </a:r>
            <a:r>
              <a:rPr lang="en-US" sz="800" kern="100">
                <a:solidFill>
                  <a:srgbClr val="002060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Numerator, </a:t>
            </a:r>
            <a:r>
              <a:rPr lang="en-US" sz="800" i="1" kern="100">
                <a:solidFill>
                  <a:srgbClr val="002060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Hispanic Consumer Spending Report</a:t>
            </a:r>
            <a:r>
              <a:rPr lang="en-US" sz="800" kern="100">
                <a:solidFill>
                  <a:srgbClr val="002060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, July 2025.</a:t>
            </a:r>
            <a:endParaRPr lang="en-US" sz="1200" kern="100">
              <a:latin typeface="Helvetica" panose="020B04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F5C444-EE4D-8876-82A1-E1258C39EEFD}"/>
              </a:ext>
            </a:extLst>
          </p:cNvPr>
          <p:cNvGrpSpPr/>
          <p:nvPr/>
        </p:nvGrpSpPr>
        <p:grpSpPr>
          <a:xfrm>
            <a:off x="5760290" y="2762277"/>
            <a:ext cx="6227602" cy="2937898"/>
            <a:chOff x="192078" y="2504894"/>
            <a:chExt cx="6227602" cy="29378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AFE0D39-EB55-CE3B-827B-485CDEFDAEF3}"/>
                </a:ext>
              </a:extLst>
            </p:cNvPr>
            <p:cNvSpPr/>
            <p:nvPr/>
          </p:nvSpPr>
          <p:spPr>
            <a:xfrm>
              <a:off x="192078" y="2504894"/>
              <a:ext cx="3004458" cy="2937898"/>
            </a:xfrm>
            <a:prstGeom prst="ellipse">
              <a:avLst/>
            </a:prstGeom>
            <a:solidFill>
              <a:srgbClr val="1B146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DB602CD-141B-A615-DF4A-77A961771458}"/>
                </a:ext>
              </a:extLst>
            </p:cNvPr>
            <p:cNvSpPr/>
            <p:nvPr/>
          </p:nvSpPr>
          <p:spPr>
            <a:xfrm>
              <a:off x="3415222" y="2504894"/>
              <a:ext cx="3004458" cy="2937898"/>
            </a:xfrm>
            <a:prstGeom prst="ellipse">
              <a:avLst/>
            </a:prstGeom>
            <a:solidFill>
              <a:srgbClr val="1B146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16A929-2B27-B336-81E5-24E06BB2C655}"/>
                </a:ext>
              </a:extLst>
            </p:cNvPr>
            <p:cNvSpPr txBox="1"/>
            <p:nvPr/>
          </p:nvSpPr>
          <p:spPr>
            <a:xfrm>
              <a:off x="293163" y="3021469"/>
              <a:ext cx="280228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ln>
                    <a:solidFill>
                      <a:srgbClr val="1B1464"/>
                    </a:solidFill>
                  </a:ln>
                  <a:solidFill>
                    <a:srgbClr val="ED3C8D"/>
                  </a:solidFill>
                  <a:latin typeface="Helvetica" panose="020B0403020202020204" pitchFamily="34" charset="0"/>
                </a:rPr>
                <a:t>57%</a:t>
              </a:r>
            </a:p>
            <a:p>
              <a:pPr algn="ctr"/>
              <a:r>
                <a:rPr lang="en-US" sz="1400" i="1">
                  <a:solidFill>
                    <a:schemeClr val="bg1"/>
                  </a:solidFill>
                  <a:latin typeface="Helvetica" panose="020B0403020202020204" pitchFamily="34" charset="0"/>
                </a:rPr>
                <a:t>‘It is important that companies I buy from </a:t>
              </a:r>
              <a:r>
                <a:rPr lang="en-US" sz="1400" b="1" i="1">
                  <a:solidFill>
                    <a:srgbClr val="ED3C8D"/>
                  </a:solidFill>
                  <a:latin typeface="Helvetica" panose="020B0403020202020204" pitchFamily="34" charset="0"/>
                </a:rPr>
                <a:t>align with my personal values’</a:t>
              </a:r>
            </a:p>
            <a:p>
              <a:pPr algn="ctr"/>
              <a:r>
                <a:rPr lang="en-US" sz="1100">
                  <a:solidFill>
                    <a:schemeClr val="bg1"/>
                  </a:solidFill>
                  <a:latin typeface="Helvetica" panose="020B0403020202020204" pitchFamily="34" charset="0"/>
                </a:rPr>
                <a:t>vs. 44% total U.S. respondents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2B56FF-E8EE-98E8-1D04-DC89C2444B97}"/>
                </a:ext>
              </a:extLst>
            </p:cNvPr>
            <p:cNvSpPr txBox="1"/>
            <p:nvPr/>
          </p:nvSpPr>
          <p:spPr>
            <a:xfrm>
              <a:off x="3516307" y="3006080"/>
              <a:ext cx="2802289" cy="1738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ln>
                    <a:solidFill>
                      <a:srgbClr val="1B1464"/>
                    </a:solidFill>
                  </a:ln>
                  <a:solidFill>
                    <a:srgbClr val="ED3C8D"/>
                  </a:solidFill>
                  <a:latin typeface="Helvetica" panose="020B0403020202020204" pitchFamily="34" charset="0"/>
                </a:rPr>
                <a:t>44%</a:t>
              </a:r>
            </a:p>
            <a:p>
              <a:pPr algn="ctr"/>
              <a:r>
                <a:rPr lang="en-US" sz="1400" i="1">
                  <a:solidFill>
                    <a:schemeClr val="bg1"/>
                  </a:solidFill>
                  <a:latin typeface="Helvetica" panose="020B0403020202020204" pitchFamily="34" charset="0"/>
                </a:rPr>
                <a:t>‘I </a:t>
              </a:r>
              <a:r>
                <a:rPr lang="en-US" sz="1400" b="1" i="1">
                  <a:solidFill>
                    <a:srgbClr val="ED3C8D"/>
                  </a:solidFill>
                  <a:latin typeface="Helvetica" panose="020B0403020202020204" pitchFamily="34" charset="0"/>
                </a:rPr>
                <a:t>often research </a:t>
              </a:r>
              <a:r>
                <a:rPr lang="en-US" sz="1400" i="1">
                  <a:solidFill>
                    <a:schemeClr val="bg1"/>
                  </a:solidFill>
                  <a:latin typeface="Helvetica" panose="020B0403020202020204" pitchFamily="34" charset="0"/>
                </a:rPr>
                <a:t>the corporate </a:t>
              </a:r>
              <a:r>
                <a:rPr lang="en-US" sz="1400" b="1" i="1">
                  <a:solidFill>
                    <a:srgbClr val="ED3C8D"/>
                  </a:solidFill>
                  <a:latin typeface="Helvetica" panose="020B0403020202020204" pitchFamily="34" charset="0"/>
                </a:rPr>
                <a:t>policies</a:t>
              </a:r>
              <a:r>
                <a:rPr lang="en-US" sz="1400" i="1">
                  <a:solidFill>
                    <a:schemeClr val="bg1"/>
                  </a:solidFill>
                  <a:latin typeface="Helvetica" panose="020B0403020202020204" pitchFamily="34" charset="0"/>
                </a:rPr>
                <a:t>, </a:t>
              </a:r>
              <a:r>
                <a:rPr lang="en-US" sz="1400" b="1" i="1">
                  <a:solidFill>
                    <a:srgbClr val="ED3C8D"/>
                  </a:solidFill>
                  <a:latin typeface="Helvetica" panose="020B0403020202020204" pitchFamily="34" charset="0"/>
                </a:rPr>
                <a:t>values</a:t>
              </a:r>
              <a:r>
                <a:rPr lang="en-US" sz="1400" i="1">
                  <a:solidFill>
                    <a:schemeClr val="bg1"/>
                  </a:solidFill>
                  <a:latin typeface="Helvetica" panose="020B0403020202020204" pitchFamily="34" charset="0"/>
                </a:rPr>
                <a:t>, or </a:t>
              </a:r>
              <a:r>
                <a:rPr lang="en-US" sz="1400" b="1" i="1">
                  <a:solidFill>
                    <a:srgbClr val="ED3C8D"/>
                  </a:solidFill>
                  <a:latin typeface="Helvetica" panose="020B0403020202020204" pitchFamily="34" charset="0"/>
                </a:rPr>
                <a:t>initiatives</a:t>
              </a:r>
              <a:r>
                <a:rPr lang="en-US" sz="1400" i="1">
                  <a:solidFill>
                    <a:schemeClr val="bg1"/>
                  </a:solidFill>
                  <a:latin typeface="Helvetica" panose="020B0403020202020204" pitchFamily="34" charset="0"/>
                </a:rPr>
                <a:t> of brands/retailers that I shop’</a:t>
              </a:r>
            </a:p>
            <a:p>
              <a:pPr algn="ctr"/>
              <a:r>
                <a:rPr lang="en-US" sz="1100">
                  <a:solidFill>
                    <a:schemeClr val="bg1"/>
                  </a:solidFill>
                  <a:latin typeface="Helvetica" panose="020B0403020202020204" pitchFamily="34" charset="0"/>
                </a:rPr>
                <a:t>vs. 31% total U.S. respondents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958C739-BF59-5666-DC38-0A7E71380896}"/>
              </a:ext>
            </a:extLst>
          </p:cNvPr>
          <p:cNvSpPr txBox="1"/>
          <p:nvPr/>
        </p:nvSpPr>
        <p:spPr>
          <a:xfrm>
            <a:off x="199641" y="1301891"/>
            <a:ext cx="117882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Cultural authenticity, transparency and responsible corporate practices are essential to earning and sustaining their loyalty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08203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F1BC0-1AC7-DA51-3D92-73680B48C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6DE5991-ACAE-6B4A-1E06-8AD4CE570BF7}"/>
              </a:ext>
            </a:extLst>
          </p:cNvPr>
          <p:cNvSpPr>
            <a:spLocks/>
          </p:cNvSpPr>
          <p:nvPr/>
        </p:nvSpPr>
        <p:spPr>
          <a:xfrm>
            <a:off x="-594" y="1699667"/>
            <a:ext cx="6659091" cy="5158334"/>
          </a:xfrm>
          <a:prstGeom prst="rect">
            <a:avLst/>
          </a:prstGeom>
          <a:solidFill>
            <a:srgbClr val="E2E8F1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 descr="A person sitting on a couch&#10;&#10;AI-generated content may be incorrect.">
            <a:extLst>
              <a:ext uri="{FF2B5EF4-FFF2-40B4-BE49-F238E27FC236}">
                <a16:creationId xmlns:a16="http://schemas.microsoft.com/office/drawing/2014/main" id="{4E9D8244-6AF6-F4BC-3F23-178BD9D07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4"/>
          <a:stretch>
            <a:fillRect/>
          </a:stretch>
        </p:blipFill>
        <p:spPr>
          <a:xfrm>
            <a:off x="6656721" y="1689938"/>
            <a:ext cx="5524519" cy="51583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9049BE-8B5F-D2CF-72A2-439AF92315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06E8F93-6437-CBAA-BD44-878194EC4293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148536-95DF-7340-E8D1-957FCEC108C4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33646D-2EC7-A435-6B49-E03B6CBF7424}"/>
              </a:ext>
            </a:extLst>
          </p:cNvPr>
          <p:cNvSpPr/>
          <p:nvPr/>
        </p:nvSpPr>
        <p:spPr>
          <a:xfrm>
            <a:off x="116958" y="441443"/>
            <a:ext cx="120535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integrating Spanish-language messaging into campaigns, marketers are more likely to grab attention and increase recall with Hispanic audiences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09AA21-BD09-3C7B-4CAB-A1160242081A}"/>
              </a:ext>
            </a:extLst>
          </p:cNvPr>
          <p:cNvSpPr/>
          <p:nvPr/>
        </p:nvSpPr>
        <p:spPr>
          <a:xfrm>
            <a:off x="523184" y="6304915"/>
            <a:ext cx="61757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Q3 2025 Trending Topics Study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Based on A18+ respondents of Spanish or Hispanic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origin.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3F6FFC-7B0C-576F-4FB7-784B0585D49A}"/>
              </a:ext>
            </a:extLst>
          </p:cNvPr>
          <p:cNvSpPr txBox="1"/>
          <p:nvPr/>
        </p:nvSpPr>
        <p:spPr>
          <a:xfrm>
            <a:off x="523184" y="1909151"/>
            <a:ext cx="6263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Hispanics who agree with the following statement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01DC32F-B4E6-40E0-6E74-00D3ABFDF131}"/>
              </a:ext>
            </a:extLst>
          </p:cNvPr>
          <p:cNvSpPr/>
          <p:nvPr/>
        </p:nvSpPr>
        <p:spPr>
          <a:xfrm>
            <a:off x="1348142" y="2751624"/>
            <a:ext cx="4552278" cy="3145624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486053-B331-77E5-08E5-72EBA0C0F149}"/>
              </a:ext>
            </a:extLst>
          </p:cNvPr>
          <p:cNvSpPr txBox="1"/>
          <p:nvPr/>
        </p:nvSpPr>
        <p:spPr>
          <a:xfrm>
            <a:off x="1348142" y="2870550"/>
            <a:ext cx="4552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‘When a product or service is advertised in Spanish, I am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likely to pay attention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the advertisement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remember it later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010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E0E44-6C55-88AD-CE6C-AE11EC393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5A495C2-4DB5-2A76-B1A5-7022A1EA4180}"/>
              </a:ext>
            </a:extLst>
          </p:cNvPr>
          <p:cNvSpPr>
            <a:spLocks/>
          </p:cNvSpPr>
          <p:nvPr/>
        </p:nvSpPr>
        <p:spPr>
          <a:xfrm>
            <a:off x="5553416" y="1673439"/>
            <a:ext cx="6659091" cy="5184561"/>
          </a:xfrm>
          <a:prstGeom prst="rect">
            <a:avLst/>
          </a:prstGeom>
          <a:solidFill>
            <a:srgbClr val="E2E8F1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1" name="Picture 30" descr="A group of people giving each other a high five&#10;&#10;AI-generated content may be incorrect.">
            <a:extLst>
              <a:ext uri="{FF2B5EF4-FFF2-40B4-BE49-F238E27FC236}">
                <a16:creationId xmlns:a16="http://schemas.microsoft.com/office/drawing/2014/main" id="{3790E268-5111-A8B3-AAA5-2F03671C1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9" y="1673436"/>
            <a:ext cx="5524516" cy="5184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C5FDBE-E4EB-9460-EE89-F5D02CD658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5E29B7E-2557-0E11-0C3B-C5317F6F8B6B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6F6BCE-DB46-5464-C4D1-439D2D846F9C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7EEFA-7C57-E594-6A73-944F871CEA9B}"/>
              </a:ext>
            </a:extLst>
          </p:cNvPr>
          <p:cNvSpPr/>
          <p:nvPr/>
        </p:nvSpPr>
        <p:spPr>
          <a:xfrm>
            <a:off x="220930" y="441443"/>
            <a:ext cx="117937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Advertising in Spanish signals cultural respect that strengthens consumer perception among Hispanic audiences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EEE728-B991-922C-8E02-A8E73FAF0B50}"/>
              </a:ext>
            </a:extLst>
          </p:cNvPr>
          <p:cNvSpPr/>
          <p:nvPr/>
        </p:nvSpPr>
        <p:spPr>
          <a:xfrm>
            <a:off x="5576547" y="6304915"/>
            <a:ext cx="61853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Q3 2025 Trending Topics Study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Based 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A18+ respondents of Spanish or Hispanic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origin.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6399B0-D24F-FEEC-B651-0E50EB59E2C6}"/>
              </a:ext>
            </a:extLst>
          </p:cNvPr>
          <p:cNvSpPr txBox="1"/>
          <p:nvPr/>
        </p:nvSpPr>
        <p:spPr>
          <a:xfrm>
            <a:off x="5751198" y="1764996"/>
            <a:ext cx="6263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Hispanics who agree with the following statement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594AE1C-55EC-8619-2342-D75F9757F1AD}"/>
              </a:ext>
            </a:extLst>
          </p:cNvPr>
          <p:cNvSpPr/>
          <p:nvPr/>
        </p:nvSpPr>
        <p:spPr>
          <a:xfrm>
            <a:off x="6835266" y="2607469"/>
            <a:ext cx="4095391" cy="3145624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4EC35B-615E-3450-FC38-5042B3F6E499}"/>
              </a:ext>
            </a:extLst>
          </p:cNvPr>
          <p:cNvSpPr txBox="1"/>
          <p:nvPr/>
        </p:nvSpPr>
        <p:spPr>
          <a:xfrm>
            <a:off x="7019315" y="2859501"/>
            <a:ext cx="3727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64%</a:t>
            </a:r>
          </a:p>
          <a:p>
            <a:pPr lvl="0" algn="ctr">
              <a:defRPr/>
            </a:pPr>
            <a:r>
              <a:rPr lang="en-US" sz="20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‘I believe that companies who advertise in Spanish </a:t>
            </a:r>
            <a:r>
              <a:rPr lang="en-US" sz="20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respect my culture and want my business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3972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41F3D-D612-DDA6-545E-77520AFCE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ED297FC-6AF3-AF12-E2DD-8C7FC734F436}"/>
              </a:ext>
            </a:extLst>
          </p:cNvPr>
          <p:cNvSpPr>
            <a:spLocks/>
          </p:cNvSpPr>
          <p:nvPr/>
        </p:nvSpPr>
        <p:spPr>
          <a:xfrm>
            <a:off x="7577" y="1673438"/>
            <a:ext cx="6659091" cy="5184561"/>
          </a:xfrm>
          <a:prstGeom prst="rect">
            <a:avLst/>
          </a:prstGeom>
          <a:solidFill>
            <a:srgbClr val="E2E8F1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 descr="A person holding a coffee cup&#10;&#10;AI-generated content may be incorrect.">
            <a:extLst>
              <a:ext uri="{FF2B5EF4-FFF2-40B4-BE49-F238E27FC236}">
                <a16:creationId xmlns:a16="http://schemas.microsoft.com/office/drawing/2014/main" id="{D6BC761D-7FD8-BB86-A690-59BF0F076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6669850" y="1663709"/>
            <a:ext cx="5532909" cy="51845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DD572E0-A4CA-E393-24E0-C1C35F010375}"/>
              </a:ext>
            </a:extLst>
          </p:cNvPr>
          <p:cNvSpPr/>
          <p:nvPr/>
        </p:nvSpPr>
        <p:spPr>
          <a:xfrm>
            <a:off x="472447" y="6297009"/>
            <a:ext cx="62635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Q3 2025 Trending Topics Study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Based 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A18+ respondents of Spanish or Hispanic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origin.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F46C66-A5CB-50E3-8E70-CA564BC8479A}"/>
              </a:ext>
            </a:extLst>
          </p:cNvPr>
          <p:cNvSpPr txBox="1"/>
          <p:nvPr/>
        </p:nvSpPr>
        <p:spPr>
          <a:xfrm>
            <a:off x="205359" y="1764995"/>
            <a:ext cx="6263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Hispanics who agree with the following statement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579A417-CC2D-29A2-8A9E-A5A57A200506}"/>
              </a:ext>
            </a:extLst>
          </p:cNvPr>
          <p:cNvSpPr/>
          <p:nvPr/>
        </p:nvSpPr>
        <p:spPr>
          <a:xfrm>
            <a:off x="1289427" y="2607468"/>
            <a:ext cx="4095391" cy="3145624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F09EF5-7BBB-F665-F1D5-91CFBB33F4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863ACFA-B276-FF2A-8E8E-F0373BB042C0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41C89C-F439-3AD2-8616-EB1B5063ECC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B58AF1-857B-D709-32D4-506D491DE1B1}"/>
              </a:ext>
            </a:extLst>
          </p:cNvPr>
          <p:cNvSpPr/>
          <p:nvPr/>
        </p:nvSpPr>
        <p:spPr>
          <a:xfrm>
            <a:off x="220930" y="441443"/>
            <a:ext cx="11949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Spanish-language multiscreen TV ads reinforce trust and consideration and can guide Hispanic consumers as they get closer to purchase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2C8BEE-94B3-E759-7A04-6D8E90B1B7E1}"/>
              </a:ext>
            </a:extLst>
          </p:cNvPr>
          <p:cNvSpPr txBox="1"/>
          <p:nvPr/>
        </p:nvSpPr>
        <p:spPr>
          <a:xfrm>
            <a:off x="1414647" y="2859500"/>
            <a:ext cx="3844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41%</a:t>
            </a:r>
          </a:p>
          <a:p>
            <a:pPr lvl="0" algn="ctr">
              <a:defRPr/>
            </a:pPr>
            <a:r>
              <a:rPr lang="en-US" sz="20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‘Advertisements in Spanish are the </a:t>
            </a:r>
            <a:r>
              <a:rPr lang="en-US" sz="2000" b="1">
                <a:solidFill>
                  <a:srgbClr val="66C5A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best source of information when I’m purchasing </a:t>
            </a:r>
            <a:r>
              <a:rPr lang="en-US" sz="20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products or services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8313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AE695-D21F-2497-40BE-893798803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haking hands with a person&#10;&#10;AI-generated content may be incorrect.">
            <a:extLst>
              <a:ext uri="{FF2B5EF4-FFF2-40B4-BE49-F238E27FC236}">
                <a16:creationId xmlns:a16="http://schemas.microsoft.com/office/drawing/2014/main" id="{CB76902D-7C94-CF99-9085-2641224C5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73438"/>
            <a:ext cx="5532909" cy="51845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D1B8435-E5C7-A958-0DB5-B5A03209B191}"/>
              </a:ext>
            </a:extLst>
          </p:cNvPr>
          <p:cNvSpPr>
            <a:spLocks/>
          </p:cNvSpPr>
          <p:nvPr/>
        </p:nvSpPr>
        <p:spPr>
          <a:xfrm>
            <a:off x="5532909" y="1673438"/>
            <a:ext cx="6659091" cy="5184561"/>
          </a:xfrm>
          <a:prstGeom prst="rect">
            <a:avLst/>
          </a:prstGeom>
          <a:solidFill>
            <a:srgbClr val="E2E8F1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D1150A-6822-E1D0-B842-3D0DE47FF61F}"/>
              </a:ext>
            </a:extLst>
          </p:cNvPr>
          <p:cNvSpPr/>
          <p:nvPr/>
        </p:nvSpPr>
        <p:spPr>
          <a:xfrm>
            <a:off x="5532909" y="6291957"/>
            <a:ext cx="62273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Q3 2025 Trending Topics Study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Based 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A18+ respondents of Spanish or Hispanic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origin.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3350F4-C517-E69F-48C1-E8DDDF06588F}"/>
              </a:ext>
            </a:extLst>
          </p:cNvPr>
          <p:cNvSpPr txBox="1"/>
          <p:nvPr/>
        </p:nvSpPr>
        <p:spPr>
          <a:xfrm>
            <a:off x="5730691" y="1764995"/>
            <a:ext cx="6263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Hispanics who agree with the following statement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5E6BBBC-B413-8C59-6574-9C433BDEDCE9}"/>
              </a:ext>
            </a:extLst>
          </p:cNvPr>
          <p:cNvSpPr/>
          <p:nvPr/>
        </p:nvSpPr>
        <p:spPr>
          <a:xfrm>
            <a:off x="6814759" y="2607468"/>
            <a:ext cx="4095391" cy="3145624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6F0E1E-ED0C-6682-697B-9EB51C4DFD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804D58A-56C9-F57C-F9BD-C61492B3D68A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445CC5-D37D-5E93-E469-743FF8824A8F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F56B93-4A63-DB76-B9DB-9384A68666B6}"/>
              </a:ext>
            </a:extLst>
          </p:cNvPr>
          <p:cNvSpPr/>
          <p:nvPr/>
        </p:nvSpPr>
        <p:spPr>
          <a:xfrm>
            <a:off x="116958" y="441443"/>
            <a:ext cx="118772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Campaigns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honor heritage can turn inclusivity into a competitive advantage for brands looking to boost loyalty with Hispanic consumers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E71A50-3582-540D-E0D6-D0D2D1DFBEBE}"/>
              </a:ext>
            </a:extLst>
          </p:cNvPr>
          <p:cNvSpPr txBox="1"/>
          <p:nvPr/>
        </p:nvSpPr>
        <p:spPr>
          <a:xfrm>
            <a:off x="6998807" y="2859500"/>
            <a:ext cx="37272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54%</a:t>
            </a:r>
          </a:p>
          <a:p>
            <a:pPr lvl="0" algn="ctr">
              <a:defRPr/>
            </a:pPr>
            <a:r>
              <a:rPr lang="en-US" sz="20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‘I am </a:t>
            </a:r>
            <a:r>
              <a:rPr lang="en-US" sz="2000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likely to be loyal </a:t>
            </a:r>
            <a:r>
              <a:rPr lang="en-US" sz="20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a company that </a:t>
            </a:r>
            <a:r>
              <a:rPr lang="en-US" sz="2000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makes an effort to advertise in Spanish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555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B1A74-F552-6992-2546-338DBDFFE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9701D4B-01A6-A347-7CEE-75A217EDA01C}"/>
              </a:ext>
            </a:extLst>
          </p:cNvPr>
          <p:cNvSpPr>
            <a:spLocks/>
          </p:cNvSpPr>
          <p:nvPr/>
        </p:nvSpPr>
        <p:spPr>
          <a:xfrm>
            <a:off x="1" y="1673438"/>
            <a:ext cx="12192000" cy="5184561"/>
          </a:xfrm>
          <a:prstGeom prst="rect">
            <a:avLst/>
          </a:prstGeom>
          <a:solidFill>
            <a:srgbClr val="E2E8F1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D1F9DC-B56B-5E69-98FF-CD748BFF09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5CDB42C-07D3-4AA9-63F9-449D85114E6C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188310-2F51-C7E9-F5DE-75366FBF0289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A18A08-18D0-83D9-E68A-17A808E5924C}"/>
              </a:ext>
            </a:extLst>
          </p:cNvPr>
          <p:cNvSpPr/>
          <p:nvPr/>
        </p:nvSpPr>
        <p:spPr>
          <a:xfrm>
            <a:off x="116958" y="441443"/>
            <a:ext cx="11818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 how Multiscreen TV engages holiday shoppers at every stage </a:t>
            </a:r>
            <a:b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customer journey, from attention and engagement to driving sales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F8DFF-3DC6-A7CE-0382-82370A403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532" y="2166836"/>
            <a:ext cx="6783420" cy="3815674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1E582E-0921-0D4E-A1A2-A11968D1392F}"/>
              </a:ext>
            </a:extLst>
          </p:cNvPr>
          <p:cNvSpPr/>
          <p:nvPr/>
        </p:nvSpPr>
        <p:spPr>
          <a:xfrm>
            <a:off x="2727532" y="6002653"/>
            <a:ext cx="6783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Click report cover above to download</a:t>
            </a:r>
          </a:p>
        </p:txBody>
      </p:sp>
    </p:spTree>
    <p:extLst>
      <p:ext uri="{BB962C8B-B14F-4D97-AF65-F5344CB8AC3E}">
        <p14:creationId xmlns:p14="http://schemas.microsoft.com/office/powerpoint/2010/main" val="3419969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BDD49C-DAA9-A39D-0369-101FD1932EB3}"/>
              </a:ext>
            </a:extLst>
          </p:cNvPr>
          <p:cNvSpPr/>
          <p:nvPr/>
        </p:nvSpPr>
        <p:spPr>
          <a:xfrm>
            <a:off x="2898" y="-4807"/>
            <a:ext cx="6096000" cy="6862807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B0A9E-6A44-B8FB-96A9-7C3824E585F7}"/>
              </a:ext>
            </a:extLst>
          </p:cNvPr>
          <p:cNvSpPr/>
          <p:nvPr/>
        </p:nvSpPr>
        <p:spPr>
          <a:xfrm>
            <a:off x="379965" y="2851550"/>
            <a:ext cx="53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AD3524-C379-7BF7-7598-7006ABC29109}"/>
              </a:ext>
            </a:extLst>
          </p:cNvPr>
          <p:cNvSpPr/>
          <p:nvPr/>
        </p:nvSpPr>
        <p:spPr>
          <a:xfrm>
            <a:off x="6202391" y="1462028"/>
            <a:ext cx="5782085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>
                <a:solidFill>
                  <a:srgbClr val="1B1464"/>
                </a:solidFill>
                <a:latin typeface="Helvetica"/>
                <a:cs typeface="Helvetica"/>
              </a:rPr>
              <a:t>Hispanic shoppers are growing by population and influence and, despite economic pressures, they’re driving holiday spending this season, highlighting opportunities for brands to win by aligning messaging with their family-oriented values and traditions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2800">
              <a:solidFill>
                <a:srgbClr val="1B1464"/>
              </a:solidFill>
              <a:latin typeface="Helvetica"/>
              <a:cs typeface="Helvetica"/>
            </a:endParaRPr>
          </a:p>
          <a:p>
            <a:pPr marL="285750" lvl="0" indent="-285750">
              <a:buBlip>
                <a:blip r:embed="rId3"/>
              </a:buBlip>
              <a:defRPr/>
            </a:pPr>
            <a:r>
              <a:rPr lang="en-US">
                <a:solidFill>
                  <a:srgbClr val="1B1464"/>
                </a:solidFill>
                <a:latin typeface="Helvetica"/>
                <a:cs typeface="Helvetica"/>
              </a:rPr>
              <a:t>Values-driven marketing resonates strongly with Hispanic consumers when campaigns demonstrate authenticity by aligning with personal beliefs and Spanish-language messaging which drives increases in ad recall, brand perception, consideration, sales and loyalty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9A5B1-B221-41A4-75B1-A4A8A24688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320" y="1"/>
            <a:ext cx="1630679" cy="9495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E72DE5-2CD5-BB7B-B839-ADD72EA0D2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7C3F04-42C4-1F6E-3786-C2B6F70192AB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6B19D4-50D4-0D3B-7684-F3F672E4FF57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4216143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092C41-BBC2-070F-B804-E2C903F251B6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85101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19" name="TextBox 18">
            <a:hlinkClick r:id="rId2"/>
            <a:extLst>
              <a:ext uri="{FF2B5EF4-FFF2-40B4-BE49-F238E27FC236}">
                <a16:creationId xmlns:a16="http://schemas.microsoft.com/office/drawing/2014/main" id="{38E2E3A7-D9DC-A9D7-CA09-5931A7D27FDD}"/>
              </a:ext>
            </a:extLst>
          </p:cNvPr>
          <p:cNvSpPr txBox="1"/>
          <p:nvPr/>
        </p:nvSpPr>
        <p:spPr>
          <a:xfrm>
            <a:off x="6249525" y="3640822"/>
            <a:ext cx="282278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Power of Premium 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  <a:t>What It Means for Multiscreen TV </a:t>
            </a:r>
            <a:b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  <a:t>and Why It Matters to Marketers</a:t>
            </a:r>
          </a:p>
        </p:txBody>
      </p:sp>
      <p:sp>
        <p:nvSpPr>
          <p:cNvPr id="62" name="TextBox 61">
            <a:hlinkClick r:id="rId3"/>
            <a:extLst>
              <a:ext uri="{FF2B5EF4-FFF2-40B4-BE49-F238E27FC236}">
                <a16:creationId xmlns:a16="http://schemas.microsoft.com/office/drawing/2014/main" id="{C40EE0BA-CD12-A372-9503-52EC6B5EA9FC}"/>
              </a:ext>
            </a:extLst>
          </p:cNvPr>
          <p:cNvSpPr txBox="1"/>
          <p:nvPr/>
        </p:nvSpPr>
        <p:spPr>
          <a:xfrm>
            <a:off x="9138649" y="1600421"/>
            <a:ext cx="2822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will engaging Hispanic shoppers help me win the holiday season?</a:t>
            </a:r>
            <a:endParaRPr kumimoji="0" lang="en-US" sz="8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hlinkClick r:id="rId4"/>
            <a:extLst>
              <a:ext uri="{FF2B5EF4-FFF2-40B4-BE49-F238E27FC236}">
                <a16:creationId xmlns:a16="http://schemas.microsoft.com/office/drawing/2014/main" id="{452AC857-F2D8-3476-D6A5-66C5887BE45A}"/>
              </a:ext>
            </a:extLst>
          </p:cNvPr>
          <p:cNvSpPr txBox="1"/>
          <p:nvPr/>
        </p:nvSpPr>
        <p:spPr>
          <a:xfrm>
            <a:off x="9261242" y="5880142"/>
            <a:ext cx="256617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Trillion Dollar Opportunity</a:t>
            </a:r>
            <a:b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to Connect with Hispanic Consumers Through Streaming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hlinkClick r:id="rId5"/>
            <a:extLst>
              <a:ext uri="{FF2B5EF4-FFF2-40B4-BE49-F238E27FC236}">
                <a16:creationId xmlns:a16="http://schemas.microsoft.com/office/drawing/2014/main" id="{C4E3FCBF-903F-2D10-9CAD-4F5879FC0874}"/>
              </a:ext>
            </a:extLst>
          </p:cNvPr>
          <p:cNvSpPr txBox="1"/>
          <p:nvPr/>
        </p:nvSpPr>
        <p:spPr>
          <a:xfrm>
            <a:off x="6155888" y="5798641"/>
            <a:ext cx="30000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“How should I think about my advertising </a:t>
            </a:r>
            <a:br>
              <a:rPr kumimoji="0" lang="en-US" sz="105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5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the wake of economic uncertainty </a:t>
            </a:r>
            <a:br>
              <a:rPr kumimoji="0" lang="en-US" sz="105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5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caused by tariffs?”</a:t>
            </a:r>
            <a:endParaRPr kumimoji="0" lang="en-US" sz="8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hlinkClick r:id="rId6"/>
            <a:extLst>
              <a:ext uri="{FF2B5EF4-FFF2-40B4-BE49-F238E27FC236}">
                <a16:creationId xmlns:a16="http://schemas.microsoft.com/office/drawing/2014/main" id="{94C8C095-7086-4ED4-6CB0-882C148FE24D}"/>
              </a:ext>
            </a:extLst>
          </p:cNvPr>
          <p:cNvSpPr txBox="1"/>
          <p:nvPr/>
        </p:nvSpPr>
        <p:spPr>
          <a:xfrm>
            <a:off x="6549009" y="1595581"/>
            <a:ext cx="223848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Reir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1050" b="1" i="0" u="none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Llorar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1050" b="1" i="0" u="none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Compartir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1050" b="1" i="0" u="none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Comprar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TV &amp; Streaming Inspire Deeper Connections with Hispanic Audiences Than Social Media</a:t>
            </a:r>
          </a:p>
        </p:txBody>
      </p:sp>
      <p:pic>
        <p:nvPicPr>
          <p:cNvPr id="17" name="Picture 16" descr="A family holding presents in front of a christmas tree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7D5448B4-38E2-B2FC-AF87-56A4CF902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2435" y="255776"/>
            <a:ext cx="2335213" cy="1308674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20" name="Picture 19" descr="A blue and pink background with blue squares&#10;&#10;AI-generated content may be incorrect.">
            <a:hlinkClick r:id="rId5"/>
            <a:extLst>
              <a:ext uri="{FF2B5EF4-FFF2-40B4-BE49-F238E27FC236}">
                <a16:creationId xmlns:a16="http://schemas.microsoft.com/office/drawing/2014/main" id="{A3F968C5-996F-3E43-AAA0-4886648760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4038" y="4491533"/>
            <a:ext cx="2313500" cy="1298656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29" name="Picture 28" descr="A person smiling and holding a computer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EBD69A33-4C85-77B3-7F1C-6C094A32EB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3311" y="2304139"/>
            <a:ext cx="2333827" cy="1308895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32" name="Picture 31" descr="A white cover with blue pink and white squares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C72AF81B-95FF-037E-43E2-B670CCD71C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2435" y="4491533"/>
            <a:ext cx="2313501" cy="1305107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34" name="Picture 33" descr="A group of people sitting on the floor eating popcorn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B871761E-5F62-5E93-9856-E2B3927373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4518" y="259343"/>
            <a:ext cx="2319951" cy="1305107"/>
          </a:xfrm>
          <a:prstGeom prst="rect">
            <a:avLst/>
          </a:prstGeom>
          <a:ln>
            <a:solidFill>
              <a:srgbClr val="1B1464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E2058F9-F804-1367-49F1-801263F0CCDC}"/>
              </a:ext>
            </a:extLst>
          </p:cNvPr>
          <p:cNvGrpSpPr/>
          <p:nvPr/>
        </p:nvGrpSpPr>
        <p:grpSpPr>
          <a:xfrm>
            <a:off x="3055506" y="744272"/>
            <a:ext cx="2736314" cy="744993"/>
            <a:chOff x="2529808" y="542425"/>
            <a:chExt cx="2213163" cy="74499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EC17F9-2A5F-37FF-B919-CB4B232E12D4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Leah Montner-Dixon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259986-6C98-FBAC-F0EF-8F16E1CD1189}"/>
                </a:ext>
              </a:extLst>
            </p:cNvPr>
            <p:cNvSpPr txBox="1"/>
            <p:nvPr/>
          </p:nvSpPr>
          <p:spPr>
            <a:xfrm>
              <a:off x="2529808" y="856531"/>
              <a:ext cx="2213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A9C08D-ABF4-6267-1CD3-F40D384F07F6}"/>
              </a:ext>
            </a:extLst>
          </p:cNvPr>
          <p:cNvGrpSpPr/>
          <p:nvPr/>
        </p:nvGrpSpPr>
        <p:grpSpPr>
          <a:xfrm>
            <a:off x="289383" y="744272"/>
            <a:ext cx="2634687" cy="914270"/>
            <a:chOff x="2529807" y="542425"/>
            <a:chExt cx="1962494" cy="914270"/>
          </a:xfrm>
        </p:grpSpPr>
        <p:sp>
          <p:nvSpPr>
            <p:cNvPr id="15" name="TextBox 14">
              <a:hlinkClick r:id="rId12"/>
              <a:extLst>
                <a:ext uri="{FF2B5EF4-FFF2-40B4-BE49-F238E27FC236}">
                  <a16:creationId xmlns:a16="http://schemas.microsoft.com/office/drawing/2014/main" id="{532AD372-1A6E-ADE8-783F-1A431B25DDA7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53DE1A-3E38-5389-446B-7A596032A416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EVP, Strategic Insights &amp; Measurement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643C16-CE93-1C6A-07DA-6F9BF7A33C21}"/>
              </a:ext>
            </a:extLst>
          </p:cNvPr>
          <p:cNvGrpSpPr/>
          <p:nvPr/>
        </p:nvGrpSpPr>
        <p:grpSpPr>
          <a:xfrm>
            <a:off x="310584" y="1605295"/>
            <a:ext cx="3415842" cy="744993"/>
            <a:chOff x="2529808" y="542425"/>
            <a:chExt cx="2762773" cy="744993"/>
          </a:xfrm>
        </p:grpSpPr>
        <p:sp>
          <p:nvSpPr>
            <p:cNvPr id="22" name="TextBox 21">
              <a:hlinkClick r:id="rId12"/>
              <a:extLst>
                <a:ext uri="{FF2B5EF4-FFF2-40B4-BE49-F238E27FC236}">
                  <a16:creationId xmlns:a16="http://schemas.microsoft.com/office/drawing/2014/main" id="{A5DB9291-7925-4B4E-E8D2-0E1D3B5724E2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Karolina Guillen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A41404-7044-F8FE-28F8-980A64D407AD}"/>
                </a:ext>
              </a:extLst>
            </p:cNvPr>
            <p:cNvSpPr txBox="1"/>
            <p:nvPr/>
          </p:nvSpPr>
          <p:spPr>
            <a:xfrm>
              <a:off x="2529808" y="856531"/>
              <a:ext cx="27627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Director, Insights, Strategy &amp; Analytics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prstClr val="white"/>
                  </a:solidFill>
                  <a:latin typeface="Helvetica Light" panose="020B0403020202020204" pitchFamily="34" charset="0"/>
                </a:rPr>
                <a:t>karolinag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@thevab.com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FD7BB0E-0BC6-6CB2-DD0D-EB4101E60924}"/>
              </a:ext>
            </a:extLst>
          </p:cNvPr>
          <p:cNvSpPr/>
          <p:nvPr/>
        </p:nvSpPr>
        <p:spPr>
          <a:xfrm>
            <a:off x="236588" y="2668924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C410DA-133D-99B1-13B6-270C7E6DB100}"/>
              </a:ext>
            </a:extLst>
          </p:cNvPr>
          <p:cNvSpPr txBox="1"/>
          <p:nvPr/>
        </p:nvSpPr>
        <p:spPr>
          <a:xfrm>
            <a:off x="1342861" y="3980370"/>
            <a:ext cx="47193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providing marketers with the data and insights they need to develop thoughtful, inclusive campaigns &amp; strategies. To find out more on the unique media consumption behaviors and cultural trends of diverse audiences, visit the VAB’s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DEIB Marketing Resources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</a:t>
            </a:r>
          </a:p>
        </p:txBody>
      </p:sp>
      <p:pic>
        <p:nvPicPr>
          <p:cNvPr id="23" name="Picture 22" descr="A circular object with text on it&#10;&#10;Description automatically generated with low confidence">
            <a:extLst>
              <a:ext uri="{FF2B5EF4-FFF2-40B4-BE49-F238E27FC236}">
                <a16:creationId xmlns:a16="http://schemas.microsoft.com/office/drawing/2014/main" id="{01008D3B-A223-FCCF-6E43-D18449AE49C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83" y="3980370"/>
            <a:ext cx="959842" cy="9598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CACC04-32E9-B146-B5E7-7C55ADC7CCE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3C242116-703E-849E-EE99-8EB0953B2CE0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5D0AE5-EE49-33A4-8D1F-C382CB78506A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pic>
        <p:nvPicPr>
          <p:cNvPr id="2" name="Picture 1">
            <a:hlinkClick r:id="rId16"/>
            <a:extLst>
              <a:ext uri="{FF2B5EF4-FFF2-40B4-BE49-F238E27FC236}">
                <a16:creationId xmlns:a16="http://schemas.microsoft.com/office/drawing/2014/main" id="{00798490-6BAD-3D6B-9BC6-4A258667013B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9400982" y="2328848"/>
            <a:ext cx="2284112" cy="128481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4" name="TextBox 3">
            <a:hlinkClick r:id="rId16"/>
            <a:extLst>
              <a:ext uri="{FF2B5EF4-FFF2-40B4-BE49-F238E27FC236}">
                <a16:creationId xmlns:a16="http://schemas.microsoft.com/office/drawing/2014/main" id="{8103D410-3757-9A92-1DB0-E2A13294432F}"/>
              </a:ext>
            </a:extLst>
          </p:cNvPr>
          <p:cNvSpPr txBox="1"/>
          <p:nvPr/>
        </p:nvSpPr>
        <p:spPr>
          <a:xfrm>
            <a:off x="9259953" y="3661951"/>
            <a:ext cx="256617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Best in </a:t>
            </a:r>
            <a:r>
              <a:rPr lang="en-US" sz="1050" b="1">
                <a:solidFill>
                  <a:srgbClr val="ED3C8D"/>
                </a:solidFill>
                <a:latin typeface="Helvetica" panose="020B0403020202020204" pitchFamily="34" charset="0"/>
              </a:rPr>
              <a:t>Show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  <a:t>Five Advantages of Multiscreen TV, From Brand to Performance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31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1"/>
    </mc:Choice>
    <mc:Fallback>
      <p:transition spd="slow" advTm="80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C42B1-7E45-4FEA-249A-4128560DB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holding sparklers at a dinner table&#10;&#10;AI-generated content may be incorrect.">
            <a:extLst>
              <a:ext uri="{FF2B5EF4-FFF2-40B4-BE49-F238E27FC236}">
                <a16:creationId xmlns:a16="http://schemas.microsoft.com/office/drawing/2014/main" id="{83D99A37-C634-193F-5CBE-5BBDFC9DD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5458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7E24E0-9DDA-1970-16CE-13018FA02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194" y="0"/>
            <a:ext cx="1532806" cy="892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2E1B6A-1ACA-0EBB-5B07-C77035A8F96C}"/>
              </a:ext>
            </a:extLst>
          </p:cNvPr>
          <p:cNvSpPr txBox="1"/>
          <p:nvPr/>
        </p:nvSpPr>
        <p:spPr>
          <a:xfrm>
            <a:off x="4881503" y="194571"/>
            <a:ext cx="6577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Values-driven marketing resonates strongly with Hispanic consumers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8C66C-9FC2-54A5-E7C9-DD041247DFD6}"/>
              </a:ext>
            </a:extLst>
          </p:cNvPr>
          <p:cNvSpPr txBox="1"/>
          <p:nvPr/>
        </p:nvSpPr>
        <p:spPr>
          <a:xfrm>
            <a:off x="4881503" y="1278067"/>
            <a:ext cx="6953939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Hispanic consumers stand out as one of the </a:t>
            </a:r>
            <a:r>
              <a:rPr lang="en-US" b="1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fastest-growing, most influential audiences </a:t>
            </a:r>
            <a:r>
              <a:rPr lang="en-US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in the U.S. With rising spending power and a focus on family and home, especially during the holidays, this segment represents a </a:t>
            </a:r>
            <a:r>
              <a:rPr lang="en-US" b="1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powerful opportunity </a:t>
            </a:r>
            <a:r>
              <a:rPr lang="en-US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for marketers seeking to build </a:t>
            </a:r>
            <a:r>
              <a:rPr lang="en-US" b="1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meaningful connections</a:t>
            </a:r>
            <a:r>
              <a:rPr lang="en-US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. </a:t>
            </a:r>
          </a:p>
          <a:p>
            <a:endParaRPr lang="en-US" sz="2000">
              <a:solidFill>
                <a:srgbClr val="1B1464"/>
              </a:solidFill>
              <a:latin typeface="Helvetica" panose="020B0604020202020204"/>
              <a:cs typeface="Helvetica" panose="020B0604020202020204"/>
            </a:endParaRPr>
          </a:p>
          <a:p>
            <a:r>
              <a:rPr lang="en-US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What makes this audience unique is their </a:t>
            </a:r>
            <a:r>
              <a:rPr lang="en-US" b="1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expectation for authenticity</a:t>
            </a:r>
            <a:r>
              <a:rPr lang="en-US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 and </a:t>
            </a:r>
            <a:r>
              <a:rPr lang="en-US" b="1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alignment with cultural values</a:t>
            </a:r>
            <a:r>
              <a:rPr lang="en-US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. Hispanic consumers are </a:t>
            </a:r>
            <a:r>
              <a:rPr lang="en-US" b="1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more likely to support brands that demonstrate transparency</a:t>
            </a:r>
            <a:r>
              <a:rPr lang="en-US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, </a:t>
            </a:r>
            <a:r>
              <a:rPr lang="en-US" b="1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respect traditions </a:t>
            </a:r>
            <a:r>
              <a:rPr lang="en-US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and communicate in ways that feel </a:t>
            </a:r>
            <a:r>
              <a:rPr lang="en-US" b="1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genuine</a:t>
            </a:r>
            <a:r>
              <a:rPr lang="en-US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. </a:t>
            </a:r>
          </a:p>
          <a:p>
            <a:endParaRPr lang="en-US" sz="2000">
              <a:solidFill>
                <a:srgbClr val="1B1464"/>
              </a:solidFill>
              <a:latin typeface="Helvetica" panose="020B0604020202020204"/>
              <a:cs typeface="Helvetica" panose="020B0604020202020204"/>
            </a:endParaRPr>
          </a:p>
          <a:p>
            <a:r>
              <a:rPr lang="en-US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By approaching holiday campaigns with </a:t>
            </a:r>
            <a:r>
              <a:rPr lang="en-US" b="1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cultural relevance </a:t>
            </a:r>
            <a:r>
              <a:rPr lang="en-US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and </a:t>
            </a:r>
            <a:r>
              <a:rPr lang="en-US" b="1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values-driven messaging</a:t>
            </a:r>
            <a:r>
              <a:rPr lang="en-US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, marketers can not only earn trust and loyalty but also </a:t>
            </a:r>
            <a:r>
              <a:rPr lang="en-US" b="1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create lasting brand relationships that extend well beyond the season</a:t>
            </a:r>
            <a:r>
              <a:rPr lang="en-US">
                <a:solidFill>
                  <a:srgbClr val="1B1464"/>
                </a:solidFill>
                <a:latin typeface="Helvetica" panose="020B0604020202020204"/>
                <a:cs typeface="Helvetica" panose="020B0604020202020204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680E4-1230-C787-AF31-205404FB18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B902AF0-2C24-AA98-D332-7FAE0528F5F2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32100F-D996-4B1B-3424-043C9CBBF7D9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348658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6B3ACF-80EF-DEE3-2B5F-A806A8712C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D50DEB-DA6D-FFC5-03BD-740F68BCC8E8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DBB688-5093-EA63-E0F2-9420A14B5BAE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151567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4EE61-E0BD-F065-BC01-24ED05333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F31F4-5DC5-FD80-8E27-B7AD06D44F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4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BBAA8C-7416-F55B-2D5B-AEE16A3F5869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6924FC-B765-9E43-F94E-1563818A6E64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97F3A-9124-D68B-D7C9-1EF2310FCE8A}"/>
              </a:ext>
            </a:extLst>
          </p:cNvPr>
          <p:cNvSpPr txBox="1"/>
          <p:nvPr/>
        </p:nvSpPr>
        <p:spPr>
          <a:xfrm>
            <a:off x="362626" y="3434080"/>
            <a:ext cx="6619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growth of the Hispanic audience and their value to marketers during this holiday season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8DD1F-B152-B2AC-AFD4-EF31B5B87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amily posing for a picture&#10;&#10;AI-generated content may be incorrect.">
            <a:extLst>
              <a:ext uri="{FF2B5EF4-FFF2-40B4-BE49-F238E27FC236}">
                <a16:creationId xmlns:a16="http://schemas.microsoft.com/office/drawing/2014/main" id="{CCA4E3B2-50F9-2846-F1A6-987DEF40D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673437"/>
            <a:ext cx="4876799" cy="5184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A4585F-5F22-B233-701D-8F66D7AA8470}"/>
              </a:ext>
            </a:extLst>
          </p:cNvPr>
          <p:cNvSpPr>
            <a:spLocks/>
          </p:cNvSpPr>
          <p:nvPr/>
        </p:nvSpPr>
        <p:spPr>
          <a:xfrm>
            <a:off x="4876800" y="1673438"/>
            <a:ext cx="7315200" cy="5184561"/>
          </a:xfrm>
          <a:prstGeom prst="rect">
            <a:avLst/>
          </a:prstGeom>
          <a:solidFill>
            <a:srgbClr val="E2E8F1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874FCE-D632-5D25-B13B-8E66A62DDE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C0FEF8E-C212-62AA-D08F-222E6DF26EDC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73B78-44D6-D3D4-2C7D-F527249A6F5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9DC025-DED6-1264-795B-93D0BAC1416C}"/>
              </a:ext>
            </a:extLst>
          </p:cNvPr>
          <p:cNvSpPr/>
          <p:nvPr/>
        </p:nvSpPr>
        <p:spPr>
          <a:xfrm>
            <a:off x="214793" y="442365"/>
            <a:ext cx="119261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Projected to grow to over 85 million by 2045, the Hispanic population </a:t>
            </a:r>
            <a:b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 valuable segment for marketers looking to expand their reach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5AA9F-08FD-E9BF-7A19-53B310188014}"/>
              </a:ext>
            </a:extLst>
          </p:cNvPr>
          <p:cNvSpPr txBox="1"/>
          <p:nvPr/>
        </p:nvSpPr>
        <p:spPr>
          <a:xfrm>
            <a:off x="4876800" y="6184975"/>
            <a:ext cx="7197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cs typeface="Helvetica" panose="020B0604020202020204" pitchFamily="34" charset="0"/>
              </a:rPr>
              <a:t>Source: </a:t>
            </a:r>
            <a:r>
              <a:rPr lang="en-US" sz="800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U.S. Census Bureau, Population Division. </a:t>
            </a:r>
            <a:r>
              <a:rPr lang="en-US" sz="800" i="1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Projected Population by Sex, Race, and Hispanic Origin for the United States, Main Series: 2022-2060</a:t>
            </a:r>
            <a:r>
              <a:rPr lang="en-US" sz="800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. November 2023. *U.S. Census Bureau, Current Population Survey, Annual Social and Economic Supplement, 2015.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C0DB0-3009-3531-A66A-5EA075239B18}"/>
              </a:ext>
            </a:extLst>
          </p:cNvPr>
          <p:cNvSpPr txBox="1"/>
          <p:nvPr/>
        </p:nvSpPr>
        <p:spPr>
          <a:xfrm>
            <a:off x="4876800" y="182898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Projected U.S. Hispanic Population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millions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F7A379-30F2-C11D-7A7E-203898DDC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209709"/>
              </p:ext>
            </p:extLst>
          </p:nvPr>
        </p:nvGraphicFramePr>
        <p:xfrm>
          <a:off x="5000624" y="2619374"/>
          <a:ext cx="7074105" cy="332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906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63E9C-5C66-5210-9091-D49182885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39AA2D-E9EF-BCE5-BF80-515EC6F99A61}"/>
              </a:ext>
            </a:extLst>
          </p:cNvPr>
          <p:cNvSpPr>
            <a:spLocks/>
          </p:cNvSpPr>
          <p:nvPr/>
        </p:nvSpPr>
        <p:spPr>
          <a:xfrm>
            <a:off x="0" y="1673438"/>
            <a:ext cx="12192000" cy="5184561"/>
          </a:xfrm>
          <a:prstGeom prst="rect">
            <a:avLst/>
          </a:prstGeom>
          <a:solidFill>
            <a:srgbClr val="E2E8F1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AB78CA-A915-F909-7BF7-5D11C474F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C5EEBA0-6E8E-D823-CB03-7F4682255ABB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E601CC-CE20-0BEC-121E-4B2F5430488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D105C-FF29-E6FD-9CAB-3316F87EF2EF}"/>
              </a:ext>
            </a:extLst>
          </p:cNvPr>
          <p:cNvSpPr/>
          <p:nvPr/>
        </p:nvSpPr>
        <p:spPr>
          <a:xfrm>
            <a:off x="282298" y="460795"/>
            <a:ext cx="119097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Hispanic consumers represent one of the fastest-growing and most influential segments in the U.S.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A4395-EBAE-E28A-5769-CA360EF60220}"/>
              </a:ext>
            </a:extLst>
          </p:cNvPr>
          <p:cNvSpPr txBox="1"/>
          <p:nvPr/>
        </p:nvSpPr>
        <p:spPr>
          <a:xfrm>
            <a:off x="426104" y="6213370"/>
            <a:ext cx="1164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cs typeface="Helvetica" panose="020B0604020202020204" pitchFamily="34" charset="0"/>
              </a:rPr>
              <a:t>Source: VAB analysis of Bureau of Labor Statistics data,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cs typeface="Helvetica" panose="020B0604020202020204" pitchFamily="34" charset="0"/>
              </a:rPr>
              <a:t>Table 2200. Hispanic or Latino origin of reference person: Annual expenditure means, shares, standard errors, and coefficients of variation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cs typeface="Helvetica" panose="020B0604020202020204" pitchFamily="34" charset="0"/>
              </a:rPr>
              <a:t>, Consumer Expenditure Surveys, 2013, 2015, 2017, 2019, 2021 &amp; 2023.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2E178-29FC-094D-10F4-0D20D6BA34A8}"/>
              </a:ext>
            </a:extLst>
          </p:cNvPr>
          <p:cNvSpPr txBox="1"/>
          <p:nvPr/>
        </p:nvSpPr>
        <p:spPr>
          <a:xfrm>
            <a:off x="2569239" y="1879259"/>
            <a:ext cx="70535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Hispanic Average Annual Household Expenditures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thousands</a:t>
            </a:r>
            <a:endParaRPr kumimoji="0" lang="en-US" sz="1200" b="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C0F54B-A39E-89AF-40A3-2D6620C71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860053"/>
              </p:ext>
            </p:extLst>
          </p:nvPr>
        </p:nvGraphicFramePr>
        <p:xfrm>
          <a:off x="1008511" y="2299855"/>
          <a:ext cx="10174978" cy="383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87CE620-370C-6558-3D7B-B7EFE515131A}"/>
              </a:ext>
            </a:extLst>
          </p:cNvPr>
          <p:cNvGrpSpPr/>
          <p:nvPr/>
        </p:nvGrpSpPr>
        <p:grpSpPr>
          <a:xfrm>
            <a:off x="8381019" y="2670023"/>
            <a:ext cx="860294" cy="479661"/>
            <a:chOff x="5540377" y="2626057"/>
            <a:chExt cx="860294" cy="47966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11EE523-FD3A-7BE3-DA37-D2BC980213DA}"/>
                </a:ext>
              </a:extLst>
            </p:cNvPr>
            <p:cNvSpPr/>
            <p:nvPr/>
          </p:nvSpPr>
          <p:spPr>
            <a:xfrm>
              <a:off x="5634163" y="2626057"/>
              <a:ext cx="672723" cy="4796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951757-ADFA-58F6-00A8-88C73651B9A8}"/>
                </a:ext>
              </a:extLst>
            </p:cNvPr>
            <p:cNvSpPr txBox="1"/>
            <p:nvPr/>
          </p:nvSpPr>
          <p:spPr>
            <a:xfrm>
              <a:off x="5540377" y="2626057"/>
              <a:ext cx="860294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+17%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YOY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198A66-A368-6D6E-22EC-920F85C9658C}"/>
              </a:ext>
            </a:extLst>
          </p:cNvPr>
          <p:cNvGrpSpPr/>
          <p:nvPr/>
        </p:nvGrpSpPr>
        <p:grpSpPr>
          <a:xfrm>
            <a:off x="6851548" y="2878271"/>
            <a:ext cx="860294" cy="479661"/>
            <a:chOff x="4374398" y="2743619"/>
            <a:chExt cx="860294" cy="47966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D7957EE-0DC4-D51D-6D32-777B22E1D39E}"/>
                </a:ext>
              </a:extLst>
            </p:cNvPr>
            <p:cNvSpPr/>
            <p:nvPr/>
          </p:nvSpPr>
          <p:spPr>
            <a:xfrm>
              <a:off x="4468184" y="2743619"/>
              <a:ext cx="672723" cy="4796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689CA6-5EBA-3D09-3BEF-9353CE292F27}"/>
                </a:ext>
              </a:extLst>
            </p:cNvPr>
            <p:cNvSpPr txBox="1"/>
            <p:nvPr/>
          </p:nvSpPr>
          <p:spPr>
            <a:xfrm>
              <a:off x="4374398" y="2743619"/>
              <a:ext cx="860294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+11%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YOY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E25E78-476D-52AA-C2B2-B09697294CAE}"/>
              </a:ext>
            </a:extLst>
          </p:cNvPr>
          <p:cNvGrpSpPr/>
          <p:nvPr/>
        </p:nvGrpSpPr>
        <p:grpSpPr>
          <a:xfrm>
            <a:off x="5218858" y="3059590"/>
            <a:ext cx="860294" cy="479661"/>
            <a:chOff x="3176232" y="2807784"/>
            <a:chExt cx="860294" cy="47966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64DCDE3-51D0-B581-4C10-91236232F497}"/>
                </a:ext>
              </a:extLst>
            </p:cNvPr>
            <p:cNvSpPr/>
            <p:nvPr/>
          </p:nvSpPr>
          <p:spPr>
            <a:xfrm>
              <a:off x="3270018" y="2807784"/>
              <a:ext cx="672723" cy="4796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E7B27D-9812-084F-CA56-03D6A88C8A38}"/>
                </a:ext>
              </a:extLst>
            </p:cNvPr>
            <p:cNvSpPr txBox="1"/>
            <p:nvPr/>
          </p:nvSpPr>
          <p:spPr>
            <a:xfrm>
              <a:off x="3176232" y="2807784"/>
              <a:ext cx="860294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>
                  <a:solidFill>
                    <a:srgbClr val="4EBEA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+3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YOY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0AAE83-B370-329A-37BA-6A8862D6E759}"/>
              </a:ext>
            </a:extLst>
          </p:cNvPr>
          <p:cNvGrpSpPr/>
          <p:nvPr/>
        </p:nvGrpSpPr>
        <p:grpSpPr>
          <a:xfrm>
            <a:off x="10104651" y="2464331"/>
            <a:ext cx="860294" cy="484606"/>
            <a:chOff x="6861042" y="2338425"/>
            <a:chExt cx="860294" cy="48460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3F67A3B-4618-0E69-721B-3EE396745CE2}"/>
                </a:ext>
              </a:extLst>
            </p:cNvPr>
            <p:cNvSpPr/>
            <p:nvPr/>
          </p:nvSpPr>
          <p:spPr>
            <a:xfrm>
              <a:off x="6954828" y="2343370"/>
              <a:ext cx="672723" cy="4796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0E7625-482E-8A2F-ABAB-F075F93C4806}"/>
                </a:ext>
              </a:extLst>
            </p:cNvPr>
            <p:cNvSpPr txBox="1"/>
            <p:nvPr/>
          </p:nvSpPr>
          <p:spPr>
            <a:xfrm>
              <a:off x="6861042" y="2338425"/>
              <a:ext cx="860294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+4</a:t>
              </a:r>
              <a:r>
                <a:rPr lang="en-US" sz="1400" b="1">
                  <a:solidFill>
                    <a:srgbClr val="4EBEA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%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YOY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AE7009-F2B4-20C1-C873-BDB81712FDBF}"/>
              </a:ext>
            </a:extLst>
          </p:cNvPr>
          <p:cNvGrpSpPr/>
          <p:nvPr/>
        </p:nvGrpSpPr>
        <p:grpSpPr>
          <a:xfrm>
            <a:off x="3518875" y="3118101"/>
            <a:ext cx="860294" cy="479661"/>
            <a:chOff x="3176232" y="2807784"/>
            <a:chExt cx="860294" cy="47966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47E4265-BA76-2C36-6FF0-53F59FD999DD}"/>
                </a:ext>
              </a:extLst>
            </p:cNvPr>
            <p:cNvSpPr/>
            <p:nvPr/>
          </p:nvSpPr>
          <p:spPr>
            <a:xfrm>
              <a:off x="3270018" y="2807784"/>
              <a:ext cx="672723" cy="4796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0DF550-C48A-A3FD-497E-EFA0636D329D}"/>
                </a:ext>
              </a:extLst>
            </p:cNvPr>
            <p:cNvSpPr txBox="1"/>
            <p:nvPr/>
          </p:nvSpPr>
          <p:spPr>
            <a:xfrm>
              <a:off x="3176232" y="2807784"/>
              <a:ext cx="860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>
                  <a:solidFill>
                    <a:srgbClr val="4EBEA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+14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YOY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28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AB85A-6B32-D213-94E4-E77FBE487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19DC0F-B4DC-DC21-A47D-69DD3400D3DC}"/>
              </a:ext>
            </a:extLst>
          </p:cNvPr>
          <p:cNvSpPr>
            <a:spLocks/>
          </p:cNvSpPr>
          <p:nvPr/>
        </p:nvSpPr>
        <p:spPr>
          <a:xfrm>
            <a:off x="0" y="1673438"/>
            <a:ext cx="12192000" cy="5184561"/>
          </a:xfrm>
          <a:prstGeom prst="rect">
            <a:avLst/>
          </a:prstGeom>
          <a:solidFill>
            <a:srgbClr val="E2E8F1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E148FE-7CB3-F9AF-13B1-110283AB8A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7C27FAE-222D-2811-C0D8-91D46CE288E8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3E5B8D-359E-B5C3-1869-05FA08568E32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CC302C-D951-6CE8-2895-205872E6F74C}"/>
              </a:ext>
            </a:extLst>
          </p:cNvPr>
          <p:cNvSpPr/>
          <p:nvPr/>
        </p:nvSpPr>
        <p:spPr>
          <a:xfrm>
            <a:off x="239340" y="460795"/>
            <a:ext cx="115272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Combined with their rising spending power, Hispanics are a young, family-oriented audience for brands to engage with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D8291-3BE8-36E8-0032-F1BE859BE3E8}"/>
              </a:ext>
            </a:extLst>
          </p:cNvPr>
          <p:cNvSpPr txBox="1"/>
          <p:nvPr/>
        </p:nvSpPr>
        <p:spPr>
          <a:xfrm>
            <a:off x="461688" y="6203527"/>
            <a:ext cx="1164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cs typeface="Helvetica" panose="020B0604020202020204" pitchFamily="34" charset="0"/>
              </a:rPr>
              <a:t>Source: VAB analysis of </a:t>
            </a:r>
            <a:r>
              <a:rPr lang="en-US" sz="800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MRI-Simmons </a:t>
            </a:r>
            <a:r>
              <a:rPr lang="en-US" sz="800" i="1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2025 Spring Doublebase USA Study</a:t>
            </a:r>
            <a:r>
              <a:rPr lang="en-US" sz="800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. Based on adults 18+ with Spanish or Hispanic origin. *Have college degrees: bachelor’s degree or post-graduate degree or associate degree. Comparison to 10 years ago based on VAB analysis of 2015 Doublebase MRI Study. </a:t>
            </a:r>
            <a:r>
              <a:rPr lang="en-US" sz="800" kern="100">
                <a:solidFill>
                  <a:srgbClr val="002060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**Nielsen, </a:t>
            </a:r>
            <a:r>
              <a:rPr lang="en-US" sz="800" i="1" kern="100" err="1">
                <a:solidFill>
                  <a:srgbClr val="002060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Fanáticos</a:t>
            </a:r>
            <a:r>
              <a:rPr lang="en-US" sz="800" kern="100">
                <a:solidFill>
                  <a:srgbClr val="002060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, 2024. Multilingual includes those who speak ‘some Spanish.’ NH = Non-Hispanic.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238F33-1A54-DA65-8B15-78A7A3F733EA}"/>
              </a:ext>
            </a:extLst>
          </p:cNvPr>
          <p:cNvSpPr/>
          <p:nvPr/>
        </p:nvSpPr>
        <p:spPr>
          <a:xfrm>
            <a:off x="339842" y="2560469"/>
            <a:ext cx="2786877" cy="3472045"/>
          </a:xfrm>
          <a:prstGeom prst="roundRect">
            <a:avLst>
              <a:gd name="adj" fmla="val 12874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E374D-065A-BEFF-A954-83BE91098899}"/>
              </a:ext>
            </a:extLst>
          </p:cNvPr>
          <p:cNvSpPr txBox="1"/>
          <p:nvPr/>
        </p:nvSpPr>
        <p:spPr>
          <a:xfrm>
            <a:off x="446097" y="2680302"/>
            <a:ext cx="25462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ED3C8D"/>
                </a:solidFill>
                <a:latin typeface="Helvetica"/>
                <a:cs typeface="Calibri" panose="020F0502020204030204" pitchFamily="34" charset="0"/>
              </a:rPr>
              <a:t>37.7</a:t>
            </a:r>
            <a:endParaRPr lang="en-US" b="1">
              <a:solidFill>
                <a:srgbClr val="1B1464"/>
              </a:solidFill>
              <a:latin typeface="Helvetica"/>
              <a:cs typeface="Calibri" panose="020F0502020204030204" pitchFamily="34" charset="0"/>
            </a:endParaRPr>
          </a:p>
          <a:p>
            <a:pPr algn="ctr"/>
            <a:r>
              <a:rPr lang="en-US" b="1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Median Age </a:t>
            </a:r>
            <a:br>
              <a:rPr lang="en-US" b="1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</a:br>
            <a:r>
              <a:rPr lang="en-US" sz="120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vs. 50.3 NH 18+</a:t>
            </a:r>
            <a:endParaRPr lang="en-US">
              <a:solidFill>
                <a:srgbClr val="1B1464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9C5039-5B77-264C-76AD-71C434F148F4}"/>
              </a:ext>
            </a:extLst>
          </p:cNvPr>
          <p:cNvSpPr/>
          <p:nvPr/>
        </p:nvSpPr>
        <p:spPr>
          <a:xfrm>
            <a:off x="6205783" y="2560469"/>
            <a:ext cx="2786877" cy="3472045"/>
          </a:xfrm>
          <a:prstGeom prst="roundRect">
            <a:avLst>
              <a:gd name="adj" fmla="val 13166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A873BE-090B-7F02-01E9-E44BDBEE8F1B}"/>
              </a:ext>
            </a:extLst>
          </p:cNvPr>
          <p:cNvSpPr/>
          <p:nvPr/>
        </p:nvSpPr>
        <p:spPr>
          <a:xfrm>
            <a:off x="3265510" y="2560469"/>
            <a:ext cx="2786877" cy="3472045"/>
          </a:xfrm>
          <a:prstGeom prst="roundRect">
            <a:avLst>
              <a:gd name="adj" fmla="val 12291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5540F0-B2F5-FD38-AFE3-674E5CFAD4EE}"/>
              </a:ext>
            </a:extLst>
          </p:cNvPr>
          <p:cNvSpPr/>
          <p:nvPr/>
        </p:nvSpPr>
        <p:spPr>
          <a:xfrm>
            <a:off x="9116350" y="2560469"/>
            <a:ext cx="2786877" cy="3472045"/>
          </a:xfrm>
          <a:prstGeom prst="roundRect">
            <a:avLst>
              <a:gd name="adj" fmla="val 13166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BFB170-7686-7B0A-EC68-803C1535050C}"/>
              </a:ext>
            </a:extLst>
          </p:cNvPr>
          <p:cNvSpPr txBox="1"/>
          <p:nvPr/>
        </p:nvSpPr>
        <p:spPr>
          <a:xfrm>
            <a:off x="2569239" y="1879259"/>
            <a:ext cx="7053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Facts on Hispanic Consumers in the U.S.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F08BA1-F67E-0500-2B42-E0F400CE122D}"/>
              </a:ext>
            </a:extLst>
          </p:cNvPr>
          <p:cNvSpPr txBox="1"/>
          <p:nvPr/>
        </p:nvSpPr>
        <p:spPr>
          <a:xfrm>
            <a:off x="6201422" y="2680302"/>
            <a:ext cx="280087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ED3C8D"/>
                </a:solidFill>
                <a:latin typeface="Helvetica"/>
                <a:cs typeface="Calibri" panose="020F0502020204030204" pitchFamily="34" charset="0"/>
              </a:rPr>
              <a:t>30% </a:t>
            </a:r>
          </a:p>
          <a:p>
            <a:pPr algn="ctr"/>
            <a:r>
              <a:rPr lang="en-US" b="1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Have College or </a:t>
            </a:r>
          </a:p>
          <a:p>
            <a:pPr algn="ctr"/>
            <a:r>
              <a:rPr lang="en-US" b="1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Post-Grad Degrees*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vs. 20% 10 years ago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A20E3B-BF11-F3D3-0980-AEF0DDF2F2B3}"/>
              </a:ext>
            </a:extLst>
          </p:cNvPr>
          <p:cNvSpPr txBox="1"/>
          <p:nvPr/>
        </p:nvSpPr>
        <p:spPr>
          <a:xfrm>
            <a:off x="9236664" y="2680302"/>
            <a:ext cx="254624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ED3C8D"/>
                </a:solidFill>
                <a:latin typeface="Helvetica"/>
                <a:cs typeface="Calibri" panose="020F0502020204030204" pitchFamily="34" charset="0"/>
              </a:rPr>
              <a:t>68% </a:t>
            </a:r>
          </a:p>
          <a:p>
            <a:pPr algn="ctr"/>
            <a:r>
              <a:rPr lang="en-US" b="1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Are Multilingual**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and 32% who only speak English</a:t>
            </a:r>
            <a:endParaRPr lang="en-US">
              <a:solidFill>
                <a:srgbClr val="1B146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DF7400-81C7-2B3B-1559-1B4B76E68F44}"/>
              </a:ext>
            </a:extLst>
          </p:cNvPr>
          <p:cNvSpPr txBox="1"/>
          <p:nvPr/>
        </p:nvSpPr>
        <p:spPr>
          <a:xfrm>
            <a:off x="3385823" y="2680302"/>
            <a:ext cx="254624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ED3C8D"/>
                </a:solidFill>
                <a:latin typeface="Helvetica"/>
                <a:cs typeface="Calibri" panose="020F0502020204030204" pitchFamily="34" charset="0"/>
              </a:rPr>
              <a:t>3.8</a:t>
            </a:r>
            <a:r>
              <a:rPr lang="en-US" b="1">
                <a:solidFill>
                  <a:srgbClr val="ED3C8D"/>
                </a:solidFill>
                <a:latin typeface="Helvetica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b="1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People per HH 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vs. 2.9 in average NH household</a:t>
            </a:r>
            <a:endParaRPr lang="en-US" sz="1200">
              <a:solidFill>
                <a:srgbClr val="1B1464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F473DD-9CD5-0377-8A9A-3B0E454E51A0}"/>
              </a:ext>
            </a:extLst>
          </p:cNvPr>
          <p:cNvSpPr/>
          <p:nvPr/>
        </p:nvSpPr>
        <p:spPr>
          <a:xfrm>
            <a:off x="847440" y="4230587"/>
            <a:ext cx="1699483" cy="1699531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group of people in different colors&#10;&#10;AI-generated content may be incorrect.">
            <a:extLst>
              <a:ext uri="{FF2B5EF4-FFF2-40B4-BE49-F238E27FC236}">
                <a16:creationId xmlns:a16="http://schemas.microsoft.com/office/drawing/2014/main" id="{A8597787-8A49-A564-8074-0B96D6912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875" y="4484055"/>
            <a:ext cx="1139142" cy="113914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556CE40-56B9-0A2B-1A4B-6A6C4191F7BB}"/>
              </a:ext>
            </a:extLst>
          </p:cNvPr>
          <p:cNvSpPr/>
          <p:nvPr/>
        </p:nvSpPr>
        <p:spPr>
          <a:xfrm>
            <a:off x="3809204" y="4199985"/>
            <a:ext cx="1699483" cy="1699531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0F3F7FD-0B3D-A026-99FA-23A260BEC07F}"/>
              </a:ext>
            </a:extLst>
          </p:cNvPr>
          <p:cNvSpPr/>
          <p:nvPr/>
        </p:nvSpPr>
        <p:spPr>
          <a:xfrm>
            <a:off x="6749479" y="4199984"/>
            <a:ext cx="1699483" cy="1699531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66E30A7-9415-A48A-22E3-CBA91F2BBF5B}"/>
              </a:ext>
            </a:extLst>
          </p:cNvPr>
          <p:cNvSpPr/>
          <p:nvPr/>
        </p:nvSpPr>
        <p:spPr>
          <a:xfrm>
            <a:off x="9660045" y="4209349"/>
            <a:ext cx="1699483" cy="1699531"/>
          </a:xfrm>
          <a:prstGeom prst="ellipse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ue and pink speech bubbles with white text&#10;&#10;AI-generated content may be incorrect.">
            <a:extLst>
              <a:ext uri="{FF2B5EF4-FFF2-40B4-BE49-F238E27FC236}">
                <a16:creationId xmlns:a16="http://schemas.microsoft.com/office/drawing/2014/main" id="{BD24A952-BA09-32F1-DF3F-79F684A74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312" y="4467652"/>
            <a:ext cx="1114949" cy="1114949"/>
          </a:xfrm>
          <a:prstGeom prst="rect">
            <a:avLst/>
          </a:prstGeom>
        </p:spPr>
      </p:pic>
      <p:pic>
        <p:nvPicPr>
          <p:cNvPr id="26" name="Picture 25" descr="A cartoon of a child with a stack of books&#10;&#10;AI-generated content may be incorrect.">
            <a:extLst>
              <a:ext uri="{FF2B5EF4-FFF2-40B4-BE49-F238E27FC236}">
                <a16:creationId xmlns:a16="http://schemas.microsoft.com/office/drawing/2014/main" id="{559D57F5-2D48-8C0A-7AC9-6EE1A32A4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682" y="4328120"/>
            <a:ext cx="1295077" cy="1295077"/>
          </a:xfrm>
          <a:prstGeom prst="rect">
            <a:avLst/>
          </a:prstGeom>
        </p:spPr>
      </p:pic>
      <p:pic>
        <p:nvPicPr>
          <p:cNvPr id="33" name="Picture 32" descr="A cartoon house with a chimney&#10;&#10;AI-generated content may be incorrect.">
            <a:extLst>
              <a:ext uri="{FF2B5EF4-FFF2-40B4-BE49-F238E27FC236}">
                <a16:creationId xmlns:a16="http://schemas.microsoft.com/office/drawing/2014/main" id="{CAD3C227-AF3D-74BB-02FC-030F25DB7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6680" y="4301103"/>
            <a:ext cx="1404531" cy="140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7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7A075-4256-00B6-C804-E047E0DF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8826E8-9531-BD65-7A75-0CFB6740C3BD}"/>
              </a:ext>
            </a:extLst>
          </p:cNvPr>
          <p:cNvSpPr>
            <a:spLocks/>
          </p:cNvSpPr>
          <p:nvPr/>
        </p:nvSpPr>
        <p:spPr>
          <a:xfrm>
            <a:off x="0" y="1673438"/>
            <a:ext cx="7843262" cy="518456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50977-6239-C242-EBCE-4925AAA4CD1E}"/>
              </a:ext>
            </a:extLst>
          </p:cNvPr>
          <p:cNvGrpSpPr/>
          <p:nvPr/>
        </p:nvGrpSpPr>
        <p:grpSpPr>
          <a:xfrm>
            <a:off x="5815602" y="3265331"/>
            <a:ext cx="1943078" cy="850969"/>
            <a:chOff x="5991468" y="3333749"/>
            <a:chExt cx="1943078" cy="8509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BD8A87-44B4-F45E-647F-AE35F1ACC104}"/>
                </a:ext>
              </a:extLst>
            </p:cNvPr>
            <p:cNvSpPr txBox="1"/>
            <p:nvPr/>
          </p:nvSpPr>
          <p:spPr>
            <a:xfrm>
              <a:off x="5991468" y="3333749"/>
              <a:ext cx="194307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$</a:t>
              </a:r>
              <a:r>
                <a:rPr lang="en-US" b="1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31.0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00BFF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(+5% vs. ‘21)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</a:t>
              </a:r>
              <a:r>
                <a:rPr lang="en-US" sz="9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-1</a:t>
              </a:r>
              <a:r>
                <a:rPr kumimoji="0" lang="en-US" sz="9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% NH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A180CD-0855-5631-E249-3A39C1A84C7C}"/>
                </a:ext>
              </a:extLst>
            </p:cNvPr>
            <p:cNvSpPr txBox="1"/>
            <p:nvPr/>
          </p:nvSpPr>
          <p:spPr>
            <a:xfrm>
              <a:off x="6059499" y="3923108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Telephone services</a:t>
              </a:r>
            </a:p>
          </p:txBody>
        </p:sp>
      </p:grpSp>
      <p:pic>
        <p:nvPicPr>
          <p:cNvPr id="70" name="Picture 69" descr="A pink and black phone&#10;&#10;AI-generated content may be incorrect.">
            <a:extLst>
              <a:ext uri="{FF2B5EF4-FFF2-40B4-BE49-F238E27FC236}">
                <a16:creationId xmlns:a16="http://schemas.microsoft.com/office/drawing/2014/main" id="{98D83E70-5E17-5C35-1A37-C88C6E58E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908" y="2442180"/>
            <a:ext cx="764466" cy="7644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034E1C7-4655-9D85-5C42-017D83BF23DD}"/>
              </a:ext>
            </a:extLst>
          </p:cNvPr>
          <p:cNvGrpSpPr/>
          <p:nvPr/>
        </p:nvGrpSpPr>
        <p:grpSpPr>
          <a:xfrm>
            <a:off x="3901653" y="3265331"/>
            <a:ext cx="1943078" cy="1042427"/>
            <a:chOff x="4055673" y="3265331"/>
            <a:chExt cx="1943078" cy="104242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85DA7BD-8C76-141C-786F-075ED75B726C}"/>
                </a:ext>
              </a:extLst>
            </p:cNvPr>
            <p:cNvSpPr txBox="1"/>
            <p:nvPr/>
          </p:nvSpPr>
          <p:spPr>
            <a:xfrm>
              <a:off x="4055673" y="3265331"/>
              <a:ext cx="194307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$4</a:t>
              </a:r>
              <a:r>
                <a:rPr lang="en-US" b="1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5.6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00BFF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(+12% vs. ‘21)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</a:t>
              </a:r>
              <a:r>
                <a:rPr lang="en-US" sz="9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-9</a:t>
              </a:r>
              <a:r>
                <a:rPr kumimoji="0" lang="en-US" sz="9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% NH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B75C3DA-1FC6-64C6-653C-821E3E5F120B}"/>
                </a:ext>
              </a:extLst>
            </p:cNvPr>
            <p:cNvSpPr txBox="1"/>
            <p:nvPr/>
          </p:nvSpPr>
          <p:spPr>
            <a:xfrm>
              <a:off x="4123704" y="3876871"/>
              <a:ext cx="1807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Household furnishings &amp; equipment</a:t>
              </a:r>
            </a:p>
          </p:txBody>
        </p:sp>
      </p:grpSp>
      <p:pic>
        <p:nvPicPr>
          <p:cNvPr id="66" name="Picture 65" descr="A pink line drawing of a kitchen&#10;&#10;AI-generated content may be incorrect.">
            <a:extLst>
              <a:ext uri="{FF2B5EF4-FFF2-40B4-BE49-F238E27FC236}">
                <a16:creationId xmlns:a16="http://schemas.microsoft.com/office/drawing/2014/main" id="{C7001A3F-A9F4-EC76-5B46-153BCA4FB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734" y="2442180"/>
            <a:ext cx="760917" cy="760917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1E128B2-6009-054F-B7F6-A475E67CF03B}"/>
              </a:ext>
            </a:extLst>
          </p:cNvPr>
          <p:cNvSpPr/>
          <p:nvPr/>
        </p:nvSpPr>
        <p:spPr>
          <a:xfrm>
            <a:off x="7843262" y="1673438"/>
            <a:ext cx="4348738" cy="5184561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D14920-D36F-D56C-817E-02A17D4B1D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C185D74-377F-ED8C-1F49-4C7FBF4DD1E3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5A0F0-4966-513D-BA21-82EE7499F4E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86B1D-8033-B2CC-63BC-C9D09C75CFB5}"/>
              </a:ext>
            </a:extLst>
          </p:cNvPr>
          <p:cNvSpPr/>
          <p:nvPr/>
        </p:nvSpPr>
        <p:spPr>
          <a:xfrm>
            <a:off x="282298" y="460795"/>
            <a:ext cx="117937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young, active, family-focused consumers, Hispanic households lead in spending on lifestyle, kids and home-related categories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6903F-5A30-B76F-D1F1-46B0757C2B2A}"/>
              </a:ext>
            </a:extLst>
          </p:cNvPr>
          <p:cNvSpPr/>
          <p:nvPr/>
        </p:nvSpPr>
        <p:spPr>
          <a:xfrm>
            <a:off x="440087" y="6192569"/>
            <a:ext cx="7403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Bureau of Labor Statistics data,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 2200. Hispanic or Latino origin of reference person: Shares of annual aggregate expenditures and sources of income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Consumer Expenditure Surveys, 20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2023. * Numerator,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State of Hispanic Spending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August 2025.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FBD9EF-A6CA-41F0-EFEA-64A2B8AB69A2}"/>
              </a:ext>
            </a:extLst>
          </p:cNvPr>
          <p:cNvSpPr txBox="1"/>
          <p:nvPr/>
        </p:nvSpPr>
        <p:spPr>
          <a:xfrm>
            <a:off x="0" y="1759318"/>
            <a:ext cx="7843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Hispanic Annual Aggregate Expenditures by Category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In billions (% change 2023 vs. 2021)</a:t>
            </a:r>
            <a:endParaRPr kumimoji="0" lang="en-US" sz="105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4EBBF9-E786-BD54-6AC4-2C3DCBFC03A0}"/>
              </a:ext>
            </a:extLst>
          </p:cNvPr>
          <p:cNvSpPr txBox="1"/>
          <p:nvPr/>
        </p:nvSpPr>
        <p:spPr>
          <a:xfrm>
            <a:off x="3871338" y="5167354"/>
            <a:ext cx="19430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$7.9B</a:t>
            </a:r>
          </a:p>
          <a:p>
            <a:pPr algn="ctr">
              <a:defRPr/>
            </a:pPr>
            <a:r>
              <a:rPr lang="en-US" sz="1200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(+1% vs. ‘21)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vs. </a:t>
            </a:r>
            <a:r>
              <a:rPr lang="en-US" sz="9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-10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% NH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178D66-46F4-6FF9-FEDD-6782C4AEEC00}"/>
              </a:ext>
            </a:extLst>
          </p:cNvPr>
          <p:cNvSpPr txBox="1"/>
          <p:nvPr/>
        </p:nvSpPr>
        <p:spPr>
          <a:xfrm>
            <a:off x="3894176" y="5812823"/>
            <a:ext cx="1897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Children ages 15 &amp; under</a:t>
            </a:r>
          </a:p>
        </p:txBody>
      </p:sp>
      <p:pic>
        <p:nvPicPr>
          <p:cNvPr id="58" name="Picture 57" descr="A pink outline of a baby child&#10;&#10;AI-generated content may be incorrect.">
            <a:extLst>
              <a:ext uri="{FF2B5EF4-FFF2-40B4-BE49-F238E27FC236}">
                <a16:creationId xmlns:a16="http://schemas.microsoft.com/office/drawing/2014/main" id="{58406375-2B61-4FA2-C7BD-B15D758A9F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419" y="4403678"/>
            <a:ext cx="760917" cy="76091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1C36BB0-C441-A2B3-794E-D3933889F8F3}"/>
              </a:ext>
            </a:extLst>
          </p:cNvPr>
          <p:cNvGrpSpPr/>
          <p:nvPr/>
        </p:nvGrpSpPr>
        <p:grpSpPr>
          <a:xfrm>
            <a:off x="103047" y="3265331"/>
            <a:ext cx="1943078" cy="873150"/>
            <a:chOff x="2950092" y="3265331"/>
            <a:chExt cx="1943078" cy="8731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2F2EFEC-A0B6-160C-3965-4188B4D0EDFD}"/>
                </a:ext>
              </a:extLst>
            </p:cNvPr>
            <p:cNvSpPr txBox="1"/>
            <p:nvPr/>
          </p:nvSpPr>
          <p:spPr>
            <a:xfrm>
              <a:off x="2950092" y="3265331"/>
              <a:ext cx="194307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$74.6B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00BFF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(+34% vs ‘21)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+30% NH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A0112C-72A6-B347-5E7F-74963429DD71}"/>
                </a:ext>
              </a:extLst>
            </p:cNvPr>
            <p:cNvSpPr txBox="1"/>
            <p:nvPr/>
          </p:nvSpPr>
          <p:spPr>
            <a:xfrm>
              <a:off x="3018123" y="3876871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Food away from home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B0E8ECE-D8E3-9754-D728-610D5FA2011E}"/>
              </a:ext>
            </a:extLst>
          </p:cNvPr>
          <p:cNvSpPr txBox="1"/>
          <p:nvPr/>
        </p:nvSpPr>
        <p:spPr>
          <a:xfrm>
            <a:off x="5815602" y="5167354"/>
            <a:ext cx="19430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$</a:t>
            </a:r>
            <a:r>
              <a:rPr lang="en-US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1.5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  <a:p>
            <a:pPr lvl="0" algn="ctr">
              <a:defRPr/>
            </a:pPr>
            <a:r>
              <a:rPr lang="en-US" sz="1200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(+8% vs. ‘21) </a:t>
            </a:r>
          </a:p>
          <a:p>
            <a:pPr lvl="0" algn="ctr"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vs. 0% NH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DBCF51-43DE-8AC9-6401-A60C4A95CF6B}"/>
              </a:ext>
            </a:extLst>
          </p:cNvPr>
          <p:cNvSpPr txBox="1"/>
          <p:nvPr/>
        </p:nvSpPr>
        <p:spPr>
          <a:xfrm>
            <a:off x="5883633" y="5812823"/>
            <a:ext cx="1807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Postage &amp; stationery</a:t>
            </a:r>
          </a:p>
        </p:txBody>
      </p:sp>
      <p:pic>
        <p:nvPicPr>
          <p:cNvPr id="68" name="Picture 67" descr="A pink and black ruler and pencil&#10;&#10;AI-generated content may be incorrect.">
            <a:extLst>
              <a:ext uri="{FF2B5EF4-FFF2-40B4-BE49-F238E27FC236}">
                <a16:creationId xmlns:a16="http://schemas.microsoft.com/office/drawing/2014/main" id="{AE15B421-392E-A440-B46B-0F11246AF4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908" y="4415760"/>
            <a:ext cx="764466" cy="76446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C0CC7FD-8C00-A6B2-6275-651ED4E9B7AD}"/>
              </a:ext>
            </a:extLst>
          </p:cNvPr>
          <p:cNvSpPr txBox="1"/>
          <p:nvPr/>
        </p:nvSpPr>
        <p:spPr>
          <a:xfrm>
            <a:off x="1960851" y="5169482"/>
            <a:ext cx="19430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$</a:t>
            </a:r>
            <a:r>
              <a:rPr lang="en-US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21.5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  <a:p>
            <a:pPr algn="ctr">
              <a:defRPr/>
            </a:pPr>
            <a:r>
              <a:rPr lang="en-US" sz="1200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(+1% vs. ‘21)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vs. </a:t>
            </a:r>
            <a:r>
              <a:rPr lang="en-US" sz="9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-4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% NH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11113A-9B56-C647-DE44-A7E6F37FFFC2}"/>
              </a:ext>
            </a:extLst>
          </p:cNvPr>
          <p:cNvSpPr txBox="1"/>
          <p:nvPr/>
        </p:nvSpPr>
        <p:spPr>
          <a:xfrm>
            <a:off x="2028882" y="5814951"/>
            <a:ext cx="1807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Fruits &amp; vegetables</a:t>
            </a:r>
          </a:p>
        </p:txBody>
      </p:sp>
      <p:pic>
        <p:nvPicPr>
          <p:cNvPr id="72" name="Picture 71" descr="A basket with vegetables and stars&#10;&#10;AI-generated content may be incorrect.">
            <a:extLst>
              <a:ext uri="{FF2B5EF4-FFF2-40B4-BE49-F238E27FC236}">
                <a16:creationId xmlns:a16="http://schemas.microsoft.com/office/drawing/2014/main" id="{9BCEA1E3-B01B-50F3-9B4B-200152DC95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157" y="4404421"/>
            <a:ext cx="764467" cy="764467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F06C0B8-5FBF-DB5E-F19B-9B15B73EEF84}"/>
              </a:ext>
            </a:extLst>
          </p:cNvPr>
          <p:cNvSpPr/>
          <p:nvPr/>
        </p:nvSpPr>
        <p:spPr>
          <a:xfrm>
            <a:off x="8338402" y="2288738"/>
            <a:ext cx="3526706" cy="3454400"/>
          </a:xfrm>
          <a:prstGeom prst="roundRect">
            <a:avLst>
              <a:gd name="adj" fmla="val 15281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7C9737C-E113-2F53-FFFB-C58F719ACB2D}"/>
              </a:ext>
            </a:extLst>
          </p:cNvPr>
          <p:cNvSpPr txBox="1"/>
          <p:nvPr/>
        </p:nvSpPr>
        <p:spPr>
          <a:xfrm>
            <a:off x="8316047" y="3871245"/>
            <a:ext cx="35490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rgbClr val="1B1464"/>
                  </a:solidFill>
                </a:ln>
                <a:solidFill>
                  <a:srgbClr val="ED3C8D"/>
                </a:solidFill>
                <a:latin typeface="Helvetica" panose="020B0403020202020204"/>
                <a:cs typeface="Helvetica" panose="020B0403020202020204"/>
              </a:rPr>
              <a:t>15%</a:t>
            </a:r>
          </a:p>
          <a:p>
            <a:pPr algn="ctr"/>
            <a:r>
              <a:rPr lang="en-US">
                <a:solidFill>
                  <a:srgbClr val="1B1464"/>
                </a:solidFill>
                <a:latin typeface="Helvetica" panose="020B0403020202020204"/>
                <a:cs typeface="Helvetica" panose="020B0403020202020204"/>
              </a:rPr>
              <a:t>of consumer spending in 2025 comes from Hispanic HHs</a:t>
            </a:r>
            <a:br>
              <a:rPr lang="en-US">
                <a:solidFill>
                  <a:srgbClr val="1B1464"/>
                </a:solidFill>
                <a:latin typeface="Helvetica" panose="020B0403020202020204"/>
                <a:cs typeface="Helvetica" panose="020B0403020202020204"/>
              </a:rPr>
            </a:br>
            <a:r>
              <a:rPr lang="en-US" sz="1400">
                <a:solidFill>
                  <a:srgbClr val="1B1464"/>
                </a:solidFill>
                <a:latin typeface="Helvetica" panose="020B0403020202020204"/>
                <a:cs typeface="Helvetica" panose="020B0403020202020204"/>
              </a:rPr>
              <a:t>vs. 13.6% in 2020*</a:t>
            </a:r>
            <a:endParaRPr lang="en-US">
              <a:solidFill>
                <a:srgbClr val="1B1464"/>
              </a:solidFill>
              <a:latin typeface="Helvetica" panose="020B0403020202020204"/>
              <a:cs typeface="Helvetica" panose="020B0403020202020204"/>
            </a:endParaRPr>
          </a:p>
        </p:txBody>
      </p:sp>
      <p:pic>
        <p:nvPicPr>
          <p:cNvPr id="81" name="Picture 80" descr="A hand holding a money&#10;&#10;AI-generated content may be incorrect.">
            <a:extLst>
              <a:ext uri="{FF2B5EF4-FFF2-40B4-BE49-F238E27FC236}">
                <a16:creationId xmlns:a16="http://schemas.microsoft.com/office/drawing/2014/main" id="{5E0A4D25-08EA-5A58-12FC-2EE66B2546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588" y="2442180"/>
            <a:ext cx="1420334" cy="14203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507D6F0-E61D-4BC5-46BA-3DE8C681541F}"/>
              </a:ext>
            </a:extLst>
          </p:cNvPr>
          <p:cNvGrpSpPr/>
          <p:nvPr/>
        </p:nvGrpSpPr>
        <p:grpSpPr>
          <a:xfrm>
            <a:off x="1960851" y="3265331"/>
            <a:ext cx="1943078" cy="873150"/>
            <a:chOff x="2950092" y="3265331"/>
            <a:chExt cx="1943078" cy="8731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749250-2744-D99D-C2FC-53853ADCB8C4}"/>
                </a:ext>
              </a:extLst>
            </p:cNvPr>
            <p:cNvSpPr txBox="1"/>
            <p:nvPr/>
          </p:nvSpPr>
          <p:spPr>
            <a:xfrm>
              <a:off x="2950092" y="3265331"/>
              <a:ext cx="194307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$</a:t>
              </a:r>
              <a:r>
                <a:rPr lang="en-US" b="1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49.9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00BFF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(+14% vs ‘21)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+</a:t>
              </a:r>
              <a:r>
                <a:rPr lang="en-US" sz="9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  <a:r>
                <a:rPr kumimoji="0" lang="en-US" sz="9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% NH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2DF3C6-6611-AC97-8A3F-AE5517BADB53}"/>
                </a:ext>
              </a:extLst>
            </p:cNvPr>
            <p:cNvSpPr txBox="1"/>
            <p:nvPr/>
          </p:nvSpPr>
          <p:spPr>
            <a:xfrm>
              <a:off x="3018123" y="3876871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Entertainment</a:t>
              </a:r>
            </a:p>
          </p:txBody>
        </p:sp>
      </p:grpSp>
      <p:pic>
        <p:nvPicPr>
          <p:cNvPr id="20" name="Picture 19" descr="A pink outline of a burger and fries&#10;&#10;AI-generated content may be incorrect.">
            <a:extLst>
              <a:ext uri="{FF2B5EF4-FFF2-40B4-BE49-F238E27FC236}">
                <a16:creationId xmlns:a16="http://schemas.microsoft.com/office/drawing/2014/main" id="{16E2152E-7FCC-F5EC-4BBC-8115B97685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216" y="2440423"/>
            <a:ext cx="758741" cy="758741"/>
          </a:xfrm>
          <a:prstGeom prst="rect">
            <a:avLst/>
          </a:prstGeom>
        </p:spPr>
      </p:pic>
      <p:pic>
        <p:nvPicPr>
          <p:cNvPr id="22" name="Picture 21" descr="A pink outline of a person on a stage with lights and stars&#10;&#10;AI-generated content may be incorrect.">
            <a:extLst>
              <a:ext uri="{FF2B5EF4-FFF2-40B4-BE49-F238E27FC236}">
                <a16:creationId xmlns:a16="http://schemas.microsoft.com/office/drawing/2014/main" id="{F18012F0-A20C-B365-9225-10234DCE23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9937" y="2440423"/>
            <a:ext cx="824907" cy="8249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6C36D27-7485-3A9B-7495-FA4E49774074}"/>
              </a:ext>
            </a:extLst>
          </p:cNvPr>
          <p:cNvSpPr/>
          <p:nvPr/>
        </p:nvSpPr>
        <p:spPr>
          <a:xfrm>
            <a:off x="434698" y="1328813"/>
            <a:ext cx="11888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12"/>
              </a:buBlip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their spending power expands, this growing segment proves to be an increasingly valuable audience for brands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FB613-9517-37F1-2DEB-153587734B49}"/>
              </a:ext>
            </a:extLst>
          </p:cNvPr>
          <p:cNvSpPr txBox="1"/>
          <p:nvPr/>
        </p:nvSpPr>
        <p:spPr>
          <a:xfrm>
            <a:off x="103047" y="5169482"/>
            <a:ext cx="19430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$31.7B</a:t>
            </a:r>
          </a:p>
          <a:p>
            <a:pPr algn="ctr">
              <a:defRPr/>
            </a:pPr>
            <a:r>
              <a:rPr lang="en-US" sz="1200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(+20% vs. ‘21)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vs. </a:t>
            </a:r>
            <a:r>
              <a:rPr lang="en-US" sz="9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-18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% 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DB63E-D2D9-EE06-80EF-3AE30C66709F}"/>
              </a:ext>
            </a:extLst>
          </p:cNvPr>
          <p:cNvSpPr txBox="1"/>
          <p:nvPr/>
        </p:nvSpPr>
        <p:spPr>
          <a:xfrm>
            <a:off x="171078" y="5814951"/>
            <a:ext cx="1807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Beef, pork, poultry &amp; other meats</a:t>
            </a:r>
          </a:p>
        </p:txBody>
      </p:sp>
      <p:pic>
        <p:nvPicPr>
          <p:cNvPr id="24" name="Picture 23" descr="A pink outline of meat and chicken&#10;&#10;AI-generated content may be incorrect.">
            <a:extLst>
              <a:ext uri="{FF2B5EF4-FFF2-40B4-BE49-F238E27FC236}">
                <a16:creationId xmlns:a16="http://schemas.microsoft.com/office/drawing/2014/main" id="{6A40D9EF-6F45-BF01-FB27-09D721D836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044" y="4459806"/>
            <a:ext cx="760917" cy="7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5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D78A1-3E5D-57BA-B70A-295F6AC50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E43899-6080-19A6-73FD-971F453358E7}"/>
              </a:ext>
            </a:extLst>
          </p:cNvPr>
          <p:cNvSpPr/>
          <p:nvPr/>
        </p:nvSpPr>
        <p:spPr>
          <a:xfrm>
            <a:off x="0" y="1673438"/>
            <a:ext cx="4348738" cy="4474525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E9FCBC-FE66-5111-BB55-61084692225F}"/>
              </a:ext>
            </a:extLst>
          </p:cNvPr>
          <p:cNvSpPr>
            <a:spLocks/>
          </p:cNvSpPr>
          <p:nvPr/>
        </p:nvSpPr>
        <p:spPr>
          <a:xfrm>
            <a:off x="4348232" y="1690787"/>
            <a:ext cx="7843262" cy="4457176"/>
          </a:xfrm>
          <a:prstGeom prst="rect">
            <a:avLst/>
          </a:prstGeom>
          <a:solidFill>
            <a:srgbClr val="E2E8F1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4F6A5A-B231-C702-93F1-703F97D1D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A22D6F8-804C-2A90-C74D-C73D4B61E301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1A6BF7-3E1C-A0A7-9E36-23224F3DC256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C2AAC0-2F36-F4E0-575C-2837A7550B76}"/>
              </a:ext>
            </a:extLst>
          </p:cNvPr>
          <p:cNvSpPr/>
          <p:nvPr/>
        </p:nvSpPr>
        <p:spPr>
          <a:xfrm>
            <a:off x="245477" y="492677"/>
            <a:ext cx="119465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Hispanic spending is amplified during the holiday season, creating opportunities for brands who apply culturally resonant marketing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D995E-6F48-C294-F13C-F8CAAE4CDBAC}"/>
              </a:ext>
            </a:extLst>
          </p:cNvPr>
          <p:cNvSpPr txBox="1"/>
          <p:nvPr/>
        </p:nvSpPr>
        <p:spPr>
          <a:xfrm>
            <a:off x="472837" y="6317300"/>
            <a:ext cx="11718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cs typeface="Helvetica" panose="020B0604020202020204" pitchFamily="34" charset="0"/>
              </a:rPr>
              <a:t>Source: </a:t>
            </a:r>
            <a:r>
              <a:rPr lang="en-US" sz="800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BMO Survey, </a:t>
            </a:r>
            <a:r>
              <a:rPr lang="en-US" sz="800" i="1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U.S. Latinos plan to spend more on the holidays this year</a:t>
            </a:r>
            <a:r>
              <a:rPr lang="en-US" sz="800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, November 2024. *</a:t>
            </a:r>
            <a:r>
              <a:rPr lang="en-US" sz="800" kern="100" err="1">
                <a:solidFill>
                  <a:srgbClr val="1B1464"/>
                </a:solidFill>
                <a:latin typeface="Helvetica" panose="020B0403020202020204" pitchFamily="34" charset="0"/>
              </a:rPr>
              <a:t>CivicScience</a:t>
            </a:r>
            <a:r>
              <a:rPr lang="en-US" sz="800" kern="100">
                <a:solidFill>
                  <a:srgbClr val="1B1464"/>
                </a:solidFill>
                <a:latin typeface="Helvetica" panose="020B0403020202020204" pitchFamily="34" charset="0"/>
              </a:rPr>
              <a:t>, </a:t>
            </a:r>
            <a:r>
              <a:rPr lang="en-US" sz="800" i="1" kern="100">
                <a:solidFill>
                  <a:srgbClr val="1B1464"/>
                </a:solidFill>
                <a:latin typeface="Helvetica" panose="020B0403020202020204" pitchFamily="34" charset="0"/>
              </a:rPr>
              <a:t>5 Key Holiday Insights Among Hispanic Americans</a:t>
            </a:r>
            <a:r>
              <a:rPr lang="en-US" sz="800" kern="100">
                <a:solidFill>
                  <a:srgbClr val="1B1464"/>
                </a:solidFill>
                <a:latin typeface="Helvetica" panose="020B0403020202020204" pitchFamily="34" charset="0"/>
              </a:rPr>
              <a:t>, December 2024.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7B44CF-65B7-715D-BB91-B866F985F509}"/>
              </a:ext>
            </a:extLst>
          </p:cNvPr>
          <p:cNvSpPr/>
          <p:nvPr/>
        </p:nvSpPr>
        <p:spPr>
          <a:xfrm>
            <a:off x="411016" y="2372965"/>
            <a:ext cx="3526706" cy="3454400"/>
          </a:xfrm>
          <a:prstGeom prst="roundRect">
            <a:avLst>
              <a:gd name="adj" fmla="val 15281"/>
            </a:avLst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F9CD5D-FAE8-E321-F1A8-DF17D6090DE5}"/>
              </a:ext>
            </a:extLst>
          </p:cNvPr>
          <p:cNvSpPr txBox="1"/>
          <p:nvPr/>
        </p:nvSpPr>
        <p:spPr>
          <a:xfrm>
            <a:off x="483207" y="3042005"/>
            <a:ext cx="33764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latin typeface="Helvetica" panose="020B0604020202020204"/>
                <a:cs typeface="Helvetica" panose="020B0604020202020204"/>
              </a:rPr>
              <a:t>$2,218 </a:t>
            </a:r>
            <a:br>
              <a:rPr lang="en-US" sz="3600" b="1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latin typeface="Helvetica" panose="020B0604020202020204"/>
                <a:cs typeface="Helvetica" panose="020B0604020202020204"/>
              </a:rPr>
            </a:br>
            <a:r>
              <a:rPr lang="en-US" sz="200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estimated average amount Hispanic consumers</a:t>
            </a:r>
            <a:br>
              <a:rPr lang="en-US" sz="200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</a:br>
            <a:r>
              <a:rPr lang="en-US" sz="200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spent on holiday expenses in 2024</a:t>
            </a:r>
            <a:endParaRPr lang="en-US" sz="360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ED33C1-AB7A-B1DA-A9D1-64869F59B960}"/>
              </a:ext>
            </a:extLst>
          </p:cNvPr>
          <p:cNvSpPr txBox="1"/>
          <p:nvPr/>
        </p:nvSpPr>
        <p:spPr>
          <a:xfrm>
            <a:off x="4348232" y="1842776"/>
            <a:ext cx="78432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of those </a:t>
            </a:r>
            <a:r>
              <a:rPr lang="en-US" sz="1600" b="1" u="sng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plan to do the following this holiday season*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F63E4F46-DA31-4196-6079-7FEADE4A2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34236"/>
              </p:ext>
            </p:extLst>
          </p:nvPr>
        </p:nvGraphicFramePr>
        <p:xfrm>
          <a:off x="4419599" y="2067645"/>
          <a:ext cx="7594203" cy="418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767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D11D9-4B1E-983F-9123-67C6A5669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FEB7EA-7516-FC94-2097-12872EE2F1EA}"/>
              </a:ext>
            </a:extLst>
          </p:cNvPr>
          <p:cNvSpPr>
            <a:spLocks/>
          </p:cNvSpPr>
          <p:nvPr/>
        </p:nvSpPr>
        <p:spPr>
          <a:xfrm>
            <a:off x="1" y="1687195"/>
            <a:ext cx="12191999" cy="518456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7" name="Rectangle: Rounded Corners 1">
            <a:extLst>
              <a:ext uri="{FF2B5EF4-FFF2-40B4-BE49-F238E27FC236}">
                <a16:creationId xmlns:a16="http://schemas.microsoft.com/office/drawing/2014/main" id="{6A576B19-0449-DFC4-8DF9-029500770744}"/>
              </a:ext>
            </a:extLst>
          </p:cNvPr>
          <p:cNvSpPr/>
          <p:nvPr/>
        </p:nvSpPr>
        <p:spPr>
          <a:xfrm>
            <a:off x="3612718" y="4297413"/>
            <a:ext cx="2368114" cy="1800745"/>
          </a:xfrm>
          <a:prstGeom prst="round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C1FC53-DA6F-1953-3321-66D30EF3BCF0}"/>
              </a:ext>
            </a:extLst>
          </p:cNvPr>
          <p:cNvSpPr/>
          <p:nvPr/>
        </p:nvSpPr>
        <p:spPr>
          <a:xfrm>
            <a:off x="3612718" y="2411482"/>
            <a:ext cx="2368114" cy="1800745"/>
          </a:xfrm>
          <a:prstGeom prst="round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1">
            <a:extLst>
              <a:ext uri="{FF2B5EF4-FFF2-40B4-BE49-F238E27FC236}">
                <a16:creationId xmlns:a16="http://schemas.microsoft.com/office/drawing/2014/main" id="{01B16CB0-C7A9-B085-1488-0840E64E2F71}"/>
              </a:ext>
            </a:extLst>
          </p:cNvPr>
          <p:cNvSpPr/>
          <p:nvPr/>
        </p:nvSpPr>
        <p:spPr>
          <a:xfrm>
            <a:off x="6158331" y="2376051"/>
            <a:ext cx="2368114" cy="1800745"/>
          </a:xfrm>
          <a:prstGeom prst="round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1">
            <a:extLst>
              <a:ext uri="{FF2B5EF4-FFF2-40B4-BE49-F238E27FC236}">
                <a16:creationId xmlns:a16="http://schemas.microsoft.com/office/drawing/2014/main" id="{892B5B9C-38F4-1BF3-AB9B-A3A328571480}"/>
              </a:ext>
            </a:extLst>
          </p:cNvPr>
          <p:cNvSpPr/>
          <p:nvPr/>
        </p:nvSpPr>
        <p:spPr>
          <a:xfrm>
            <a:off x="8703486" y="2376050"/>
            <a:ext cx="2368114" cy="1800745"/>
          </a:xfrm>
          <a:prstGeom prst="round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695C4C09-4737-8D9D-5661-0A16EFB8DC0D}"/>
              </a:ext>
            </a:extLst>
          </p:cNvPr>
          <p:cNvSpPr/>
          <p:nvPr/>
        </p:nvSpPr>
        <p:spPr>
          <a:xfrm>
            <a:off x="1117291" y="4297413"/>
            <a:ext cx="2368114" cy="1800745"/>
          </a:xfrm>
          <a:prstGeom prst="round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1">
            <a:extLst>
              <a:ext uri="{FF2B5EF4-FFF2-40B4-BE49-F238E27FC236}">
                <a16:creationId xmlns:a16="http://schemas.microsoft.com/office/drawing/2014/main" id="{48A9E015-C984-5FBC-1FB3-80ECB54FD70C}"/>
              </a:ext>
            </a:extLst>
          </p:cNvPr>
          <p:cNvSpPr/>
          <p:nvPr/>
        </p:nvSpPr>
        <p:spPr>
          <a:xfrm>
            <a:off x="6171443" y="4284787"/>
            <a:ext cx="2368114" cy="1800745"/>
          </a:xfrm>
          <a:prstGeom prst="round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: Rounded Corners 1">
            <a:extLst>
              <a:ext uri="{FF2B5EF4-FFF2-40B4-BE49-F238E27FC236}">
                <a16:creationId xmlns:a16="http://schemas.microsoft.com/office/drawing/2014/main" id="{19E94823-55C2-5357-E8CE-42FCA40A14F8}"/>
              </a:ext>
            </a:extLst>
          </p:cNvPr>
          <p:cNvSpPr/>
          <p:nvPr/>
        </p:nvSpPr>
        <p:spPr>
          <a:xfrm>
            <a:off x="8690792" y="4273616"/>
            <a:ext cx="2368114" cy="1800745"/>
          </a:xfrm>
          <a:prstGeom prst="round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1">
            <a:extLst>
              <a:ext uri="{FF2B5EF4-FFF2-40B4-BE49-F238E27FC236}">
                <a16:creationId xmlns:a16="http://schemas.microsoft.com/office/drawing/2014/main" id="{7AC43AD5-DE41-4124-D847-77D0ACD44599}"/>
              </a:ext>
            </a:extLst>
          </p:cNvPr>
          <p:cNvSpPr/>
          <p:nvPr/>
        </p:nvSpPr>
        <p:spPr>
          <a:xfrm>
            <a:off x="1117291" y="2415825"/>
            <a:ext cx="2368114" cy="1800745"/>
          </a:xfrm>
          <a:prstGeom prst="round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5BB178-5182-0348-0698-0F1322CE9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F4FCA9F-2940-B1A2-5F4D-1A985065B705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6447F3-7090-BE12-D05E-EC49A8622CF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6DD2D-D31F-1E44-E36A-27BF1D3DF521}"/>
              </a:ext>
            </a:extLst>
          </p:cNvPr>
          <p:cNvSpPr/>
          <p:nvPr/>
        </p:nvSpPr>
        <p:spPr>
          <a:xfrm>
            <a:off x="270024" y="506537"/>
            <a:ext cx="11900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Hispanics are highly engaged in holiday traditions like buying gifts and socializing, making them a key audience for brands and retailers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D2029-3C32-175F-2EFA-B1A509CDA11E}"/>
              </a:ext>
            </a:extLst>
          </p:cNvPr>
          <p:cNvSpPr txBox="1"/>
          <p:nvPr/>
        </p:nvSpPr>
        <p:spPr>
          <a:xfrm>
            <a:off x="2174367" y="1778421"/>
            <a:ext cx="784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Hispanics who plan to </a:t>
            </a:r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do the following </a:t>
            </a: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 the </a:t>
            </a:r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holidays</a:t>
            </a:r>
            <a:endParaRPr kumimoji="0" lang="en-US" sz="1200" b="1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1A6757-5756-BD2D-843D-0CF4BF5ADB03}"/>
              </a:ext>
            </a:extLst>
          </p:cNvPr>
          <p:cNvSpPr txBox="1"/>
          <p:nvPr/>
        </p:nvSpPr>
        <p:spPr>
          <a:xfrm>
            <a:off x="1329809" y="3202746"/>
            <a:ext cx="19430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ED3C8D"/>
                </a:solidFill>
                <a:latin typeface="Helvetica" panose="020B0604020202020204" pitchFamily="34" charset="0"/>
              </a:rPr>
              <a:t>47%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00BFF2"/>
                </a:solidFill>
                <a:latin typeface="Helvetica" panose="020B0604020202020204" pitchFamily="34" charset="0"/>
              </a:rPr>
              <a:t>Buy gifts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82A67C-65EE-FD99-D3A7-D67D2250D7DF}"/>
              </a:ext>
            </a:extLst>
          </p:cNvPr>
          <p:cNvSpPr txBox="1"/>
          <p:nvPr/>
        </p:nvSpPr>
        <p:spPr>
          <a:xfrm>
            <a:off x="461688" y="6334335"/>
            <a:ext cx="11648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cs typeface="Helvetica" panose="020B0604020202020204" pitchFamily="34" charset="0"/>
              </a:rPr>
              <a:t>Source: VAB analysis of </a:t>
            </a:r>
            <a:r>
              <a:rPr lang="en-US" sz="800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MRI-Simmons, </a:t>
            </a:r>
            <a:r>
              <a:rPr lang="en-US" sz="800" i="1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2024 Q4 Trending Topics Study</a:t>
            </a:r>
            <a:r>
              <a:rPr lang="en-US" sz="800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/>
              </a:rPr>
              <a:t>. Based on A18+ respondents of Spanish or Hispanic origin. This includes the holidays in the month of December.. NH refers to Non-Hispanics.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507197-59F3-A50A-A9AB-9C27EB08CA8E}"/>
              </a:ext>
            </a:extLst>
          </p:cNvPr>
          <p:cNvSpPr txBox="1"/>
          <p:nvPr/>
        </p:nvSpPr>
        <p:spPr>
          <a:xfrm>
            <a:off x="3875193" y="3145978"/>
            <a:ext cx="194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42%</a:t>
            </a:r>
            <a:endParaRPr lang="en-US" sz="2800"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4EA3AB-2526-6046-0AE0-227811A2EF91}"/>
              </a:ext>
            </a:extLst>
          </p:cNvPr>
          <p:cNvSpPr txBox="1"/>
          <p:nvPr/>
        </p:nvSpPr>
        <p:spPr>
          <a:xfrm>
            <a:off x="3515994" y="3582052"/>
            <a:ext cx="255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Attend a holiday party at a family/friend’s house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198934-CAB8-9FF0-5AC3-04256C2FF023}"/>
              </a:ext>
            </a:extLst>
          </p:cNvPr>
          <p:cNvSpPr txBox="1"/>
          <p:nvPr/>
        </p:nvSpPr>
        <p:spPr>
          <a:xfrm>
            <a:off x="6383961" y="3180189"/>
            <a:ext cx="194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33%</a:t>
            </a:r>
            <a:endParaRPr lang="en-US"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39ED61-9EBE-8095-0301-15D2CAC2BC41}"/>
              </a:ext>
            </a:extLst>
          </p:cNvPr>
          <p:cNvSpPr txBox="1"/>
          <p:nvPr/>
        </p:nvSpPr>
        <p:spPr>
          <a:xfrm>
            <a:off x="6438651" y="3571781"/>
            <a:ext cx="18070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Buy decorations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+11% more than NH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6A1650-ECD0-073F-52B4-EEB9C7F736E4}"/>
              </a:ext>
            </a:extLst>
          </p:cNvPr>
          <p:cNvSpPr txBox="1"/>
          <p:nvPr/>
        </p:nvSpPr>
        <p:spPr>
          <a:xfrm>
            <a:off x="8919113" y="3077100"/>
            <a:ext cx="194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29%</a:t>
            </a:r>
            <a:endParaRPr lang="en-US"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A397D1-75CD-8914-831E-573B1FE3E8F8}"/>
              </a:ext>
            </a:extLst>
          </p:cNvPr>
          <p:cNvSpPr txBox="1"/>
          <p:nvPr/>
        </p:nvSpPr>
        <p:spPr>
          <a:xfrm>
            <a:off x="8984035" y="3507315"/>
            <a:ext cx="180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Listen to holiday radio stations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9584D81-7248-AE9A-08B7-42EB6795BBDF}"/>
              </a:ext>
            </a:extLst>
          </p:cNvPr>
          <p:cNvSpPr txBox="1"/>
          <p:nvPr/>
        </p:nvSpPr>
        <p:spPr>
          <a:xfrm>
            <a:off x="1389091" y="5015635"/>
            <a:ext cx="194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22%</a:t>
            </a:r>
            <a:endParaRPr lang="en-US"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3F5958-092B-DC6D-DF04-D01BA87242C1}"/>
              </a:ext>
            </a:extLst>
          </p:cNvPr>
          <p:cNvSpPr txBox="1"/>
          <p:nvPr/>
        </p:nvSpPr>
        <p:spPr>
          <a:xfrm>
            <a:off x="1286343" y="5425104"/>
            <a:ext cx="203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Attend/watch a holiday themed event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4DB592-27A0-D2AD-BD27-85F0E5CE169F}"/>
              </a:ext>
            </a:extLst>
          </p:cNvPr>
          <p:cNvSpPr txBox="1"/>
          <p:nvPr/>
        </p:nvSpPr>
        <p:spPr>
          <a:xfrm>
            <a:off x="3821248" y="5083570"/>
            <a:ext cx="194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21%</a:t>
            </a:r>
            <a:endParaRPr lang="en-US"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ACF5791-EA74-F64E-F350-9470CE787D78}"/>
              </a:ext>
            </a:extLst>
          </p:cNvPr>
          <p:cNvSpPr txBox="1"/>
          <p:nvPr/>
        </p:nvSpPr>
        <p:spPr>
          <a:xfrm>
            <a:off x="3791607" y="5480112"/>
            <a:ext cx="200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Host a holiday party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+3% more than NH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1F6776F-B326-F5DC-655B-98B7172F3874}"/>
              </a:ext>
            </a:extLst>
          </p:cNvPr>
          <p:cNvSpPr txBox="1"/>
          <p:nvPr/>
        </p:nvSpPr>
        <p:spPr>
          <a:xfrm>
            <a:off x="6411608" y="4932617"/>
            <a:ext cx="194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20%</a:t>
            </a:r>
            <a:endParaRPr lang="en-US"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6B3D1F-A617-2685-6797-60AECF674639}"/>
              </a:ext>
            </a:extLst>
          </p:cNvPr>
          <p:cNvSpPr txBox="1"/>
          <p:nvPr/>
        </p:nvSpPr>
        <p:spPr>
          <a:xfrm>
            <a:off x="6356314" y="5311235"/>
            <a:ext cx="19983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Make a charitable donation</a:t>
            </a:r>
          </a:p>
          <a:p>
            <a:pPr lvl="0" algn="ctr">
              <a:defRPr/>
            </a:pPr>
            <a:r>
              <a:rPr lang="en-US" sz="11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+3% more than NH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49E4956-3138-3387-184D-1822A3B2DA9E}"/>
              </a:ext>
            </a:extLst>
          </p:cNvPr>
          <p:cNvSpPr txBox="1"/>
          <p:nvPr/>
        </p:nvSpPr>
        <p:spPr>
          <a:xfrm>
            <a:off x="8924239" y="5165832"/>
            <a:ext cx="194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18%</a:t>
            </a:r>
            <a:endParaRPr lang="en-US"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59EA3F-0C10-D305-CC32-1AC54FD045BA}"/>
              </a:ext>
            </a:extLst>
          </p:cNvPr>
          <p:cNvSpPr txBox="1"/>
          <p:nvPr/>
        </p:nvSpPr>
        <p:spPr>
          <a:xfrm>
            <a:off x="8858735" y="5564223"/>
            <a:ext cx="203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Eat at a restaurant</a:t>
            </a:r>
          </a:p>
        </p:txBody>
      </p:sp>
      <p:pic>
        <p:nvPicPr>
          <p:cNvPr id="4" name="Picture 3" descr="A pink outline of a gift box&#10;&#10;AI-generated content may be incorrect.">
            <a:extLst>
              <a:ext uri="{FF2B5EF4-FFF2-40B4-BE49-F238E27FC236}">
                <a16:creationId xmlns:a16="http://schemas.microsoft.com/office/drawing/2014/main" id="{FE91838B-5CE4-2858-8143-7F1387125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380" y="2559655"/>
            <a:ext cx="603935" cy="603935"/>
          </a:xfrm>
          <a:prstGeom prst="rect">
            <a:avLst/>
          </a:prstGeom>
        </p:spPr>
      </p:pic>
      <p:pic>
        <p:nvPicPr>
          <p:cNvPr id="102" name="Picture 101" descr="A pink line drawing of a calendar&#10;&#10;AI-generated content may be incorrect.">
            <a:extLst>
              <a:ext uri="{FF2B5EF4-FFF2-40B4-BE49-F238E27FC236}">
                <a16:creationId xmlns:a16="http://schemas.microsoft.com/office/drawing/2014/main" id="{2689C1AD-5E1C-9B94-7520-390AB10BD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729" y="4420487"/>
            <a:ext cx="573801" cy="573801"/>
          </a:xfrm>
          <a:prstGeom prst="rect">
            <a:avLst/>
          </a:prstGeom>
        </p:spPr>
      </p:pic>
      <p:pic>
        <p:nvPicPr>
          <p:cNvPr id="105" name="Picture 104" descr="A pink line drawing of a string of lights&#10;&#10;AI-generated content may be incorrect.">
            <a:extLst>
              <a:ext uri="{FF2B5EF4-FFF2-40B4-BE49-F238E27FC236}">
                <a16:creationId xmlns:a16="http://schemas.microsoft.com/office/drawing/2014/main" id="{308EA695-3D38-9FBF-FBA5-C67275AF5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301" y="2482887"/>
            <a:ext cx="661790" cy="661790"/>
          </a:xfrm>
          <a:prstGeom prst="rect">
            <a:avLst/>
          </a:prstGeom>
        </p:spPr>
      </p:pic>
      <p:pic>
        <p:nvPicPr>
          <p:cNvPr id="107" name="Picture 106" descr="A pink and black radio&#10;&#10;AI-generated content may be incorrect.">
            <a:extLst>
              <a:ext uri="{FF2B5EF4-FFF2-40B4-BE49-F238E27FC236}">
                <a16:creationId xmlns:a16="http://schemas.microsoft.com/office/drawing/2014/main" id="{2BD4143F-C240-FA03-41C5-0DE3AB637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0039" y="2437798"/>
            <a:ext cx="651479" cy="651479"/>
          </a:xfrm>
          <a:prstGeom prst="rect">
            <a:avLst/>
          </a:prstGeom>
        </p:spPr>
      </p:pic>
      <p:pic>
        <p:nvPicPr>
          <p:cNvPr id="109" name="Picture 108" descr="A couple of people with hats&#10;&#10;AI-generated content may be incorrect.">
            <a:extLst>
              <a:ext uri="{FF2B5EF4-FFF2-40B4-BE49-F238E27FC236}">
                <a16:creationId xmlns:a16="http://schemas.microsoft.com/office/drawing/2014/main" id="{6AA32AAA-EDAD-7448-2739-FCDF2D337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3996" y="2486606"/>
            <a:ext cx="651288" cy="651288"/>
          </a:xfrm>
          <a:prstGeom prst="rect">
            <a:avLst/>
          </a:prstGeom>
        </p:spPr>
      </p:pic>
      <p:pic>
        <p:nvPicPr>
          <p:cNvPr id="111" name="Picture 110" descr="A person holding a glass&#10;&#10;AI-generated content may be incorrect.">
            <a:extLst>
              <a:ext uri="{FF2B5EF4-FFF2-40B4-BE49-F238E27FC236}">
                <a16:creationId xmlns:a16="http://schemas.microsoft.com/office/drawing/2014/main" id="{DF4EA903-5BFD-5178-791E-DD7A4CF89B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1221" y="4449419"/>
            <a:ext cx="598327" cy="598327"/>
          </a:xfrm>
          <a:prstGeom prst="rect">
            <a:avLst/>
          </a:prstGeom>
        </p:spPr>
      </p:pic>
      <p:pic>
        <p:nvPicPr>
          <p:cNvPr id="113" name="Picture 112" descr="A pink heart on a hand&#10;&#10;AI-generated content may be incorrect.">
            <a:extLst>
              <a:ext uri="{FF2B5EF4-FFF2-40B4-BE49-F238E27FC236}">
                <a16:creationId xmlns:a16="http://schemas.microsoft.com/office/drawing/2014/main" id="{75154526-E47C-4BAD-EE85-2F708311AC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8057" y="4378793"/>
            <a:ext cx="582279" cy="582279"/>
          </a:xfrm>
          <a:prstGeom prst="rect">
            <a:avLst/>
          </a:prstGeom>
        </p:spPr>
      </p:pic>
      <p:pic>
        <p:nvPicPr>
          <p:cNvPr id="115" name="Picture 114" descr="A pink and black store with a sign and spoon and fork&#10;&#10;AI-generated content may be incorrect.">
            <a:extLst>
              <a:ext uri="{FF2B5EF4-FFF2-40B4-BE49-F238E27FC236}">
                <a16:creationId xmlns:a16="http://schemas.microsoft.com/office/drawing/2014/main" id="{D303EFC9-EA81-3F00-FF79-271A0DEF07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0432" y="4432830"/>
            <a:ext cx="668834" cy="6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786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1464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MarketCast 2023 PPT #1">
  <a:themeElements>
    <a:clrScheme name="MarketCast">
      <a:dk1>
        <a:srgbClr val="898C8D"/>
      </a:dk1>
      <a:lt1>
        <a:srgbClr val="FFFFFF"/>
      </a:lt1>
      <a:dk2>
        <a:srgbClr val="3CB5E6"/>
      </a:dk2>
      <a:lt2>
        <a:srgbClr val="000000"/>
      </a:lt2>
      <a:accent1>
        <a:srgbClr val="1C82AA"/>
      </a:accent1>
      <a:accent2>
        <a:srgbClr val="1D3557"/>
      </a:accent2>
      <a:accent3>
        <a:srgbClr val="3EC2C9"/>
      </a:accent3>
      <a:accent4>
        <a:srgbClr val="DE0079"/>
      </a:accent4>
      <a:accent5>
        <a:srgbClr val="4A0C50"/>
      </a:accent5>
      <a:accent6>
        <a:srgbClr val="FFBD2E"/>
      </a:accent6>
      <a:hlink>
        <a:srgbClr val="6DCFF6"/>
      </a:hlink>
      <a:folHlink>
        <a:srgbClr val="898C8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sz="1600" dirty="0" err="1" smtClean="0">
            <a:latin typeface="Century Gothic" panose="020B0502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0000"/>
          </a:lnSpc>
          <a:spcBef>
            <a:spcPts val="600"/>
          </a:spcBef>
          <a:defRPr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rketCast 2023 PPT #1" id="{5462CCD2-D713-A04F-BD13-BE70C98A9BB3}" vid="{3EF7F235-505A-A244-B6BD-0426990279A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8" ma:contentTypeDescription="Create a new document." ma:contentTypeScope="" ma:versionID="3956953244a4ec4ae9cb5bff895ef137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b4195f42cfc01738d8211414648dfce8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F6B2D-7039-46EE-8240-00AD640312FC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847282-8E81-4405-BB96-1D8927FBFA1C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15192D4-2D2A-417B-80F9-2C3DB7080D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2137</Words>
  <Application>Microsoft Office PowerPoint</Application>
  <PresentationFormat>Widescreen</PresentationFormat>
  <Paragraphs>227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.AppleSystemUIFont</vt:lpstr>
      <vt:lpstr>Aptos</vt:lpstr>
      <vt:lpstr>Aptos Display</vt:lpstr>
      <vt:lpstr>Arial</vt:lpstr>
      <vt:lpstr>Calibri</vt:lpstr>
      <vt:lpstr>Calibri Light</vt:lpstr>
      <vt:lpstr>Century Gothic</vt:lpstr>
      <vt:lpstr>Helvetica</vt:lpstr>
      <vt:lpstr>Helvetica Bold</vt:lpstr>
      <vt:lpstr>Helvetica Light</vt:lpstr>
      <vt:lpstr>Helvetica-Light</vt:lpstr>
      <vt:lpstr>Helvetica-Lightoblique</vt:lpstr>
      <vt:lpstr>Menlo-BoldItalic</vt:lpstr>
      <vt:lpstr>Wingdings</vt:lpstr>
      <vt:lpstr>1_Office Theme</vt:lpstr>
      <vt:lpstr>2_Office Theme</vt:lpstr>
      <vt:lpstr>Office Theme</vt:lpstr>
      <vt:lpstr>MarketCast 2023 PPT #1</vt:lpstr>
      <vt:lpstr>Holidays with Heart How Marketers Can Authentically Connect With Hispanic Shoppers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Vandegrift</dc:creator>
  <cp:lastModifiedBy>Leah Montner Dixon</cp:lastModifiedBy>
  <cp:revision>1</cp:revision>
  <dcterms:created xsi:type="dcterms:W3CDTF">2025-02-20T21:01:15Z</dcterms:created>
  <dcterms:modified xsi:type="dcterms:W3CDTF">2025-09-30T16:12:00Z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