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684" r:id="rId6"/>
    <p:sldMasterId id="2147483696" r:id="rId7"/>
    <p:sldMasterId id="2147483708" r:id="rId8"/>
  </p:sldMasterIdLst>
  <p:notesMasterIdLst>
    <p:notesMasterId r:id="rId25"/>
  </p:notesMasterIdLst>
  <p:sldIdLst>
    <p:sldId id="2147474201" r:id="rId9"/>
    <p:sldId id="2147376759" r:id="rId10"/>
    <p:sldId id="2147376627" r:id="rId11"/>
    <p:sldId id="2147376756" r:id="rId12"/>
    <p:sldId id="2147376645" r:id="rId13"/>
    <p:sldId id="2147376758" r:id="rId14"/>
    <p:sldId id="2147474381" r:id="rId15"/>
    <p:sldId id="2147474387" r:id="rId16"/>
    <p:sldId id="2147474382" r:id="rId17"/>
    <p:sldId id="2147474383" r:id="rId18"/>
    <p:sldId id="2147474384" r:id="rId19"/>
    <p:sldId id="2147474385" r:id="rId20"/>
    <p:sldId id="2147474220" r:id="rId21"/>
    <p:sldId id="2147474386" r:id="rId22"/>
    <p:sldId id="2147376755" r:id="rId23"/>
    <p:sldId id="214684627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644001F-98D2-AF68-925B-F4D39E797894}" name="Jason Wiese" initials="J" userId="S::jasonw@thevab.com::4bff8d5b-7de6-4655-b397-69b0afc81113" providerId="AD"/>
  <p188:author id="{A5C48789-DAFD-4389-7A87-B92CBB8A351A}" name="Reed Kiely" initials="RK" userId="S::reedk@thevab.com::768be38e-2fb5-40ce-925d-bd8e9d9e3c31" providerId="AD"/>
  <p188:author id="{F0141AB7-7F25-3C16-C77D-5FEA2DA4B116}" name="Karolina Guillen" initials="" userId="S::karolinaG@thevab.com::c1c08796-a0be-47c6-af52-5d31fd96ec50" providerId="AD"/>
  <p188:author id="{40CDBCD8-5C78-F3A3-F41F-DA4694EE60DF}" name="Kaileen Cain" initials="KC" userId="S::KaileenC@thevab.com::21167d2d-fdf2-4320-ae3a-272888c89590" providerId="AD"/>
  <p188:author id="{21855EDF-F9CE-3B66-C6A5-06158391F461}" name="Leah Montner Dixon" initials="L" userId="S::leahm@thevab.com::d5b2ae9e-9213-4442-b7df-4db8cbe51e5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1464"/>
    <a:srgbClr val="4EBEA4"/>
    <a:srgbClr val="00C4F6"/>
    <a:srgbClr val="ED3C8D"/>
    <a:srgbClr val="CFD5EA"/>
    <a:srgbClr val="FFE600"/>
    <a:srgbClr val="7030A0"/>
    <a:srgbClr val="FF6E30"/>
    <a:srgbClr val="2C82FF"/>
    <a:srgbClr val="E9E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21" autoAdjust="0"/>
    <p:restoredTop sz="97399" autoAdjust="0"/>
  </p:normalViewPr>
  <p:slideViewPr>
    <p:cSldViewPr snapToGrid="0">
      <p:cViewPr varScale="1">
        <p:scale>
          <a:sx n="82" d="100"/>
          <a:sy n="82" d="100"/>
        </p:scale>
        <p:origin x="9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ah Pujalte" userId="d5b2ae9e-9213-4442-b7df-4db8cbe51e5d" providerId="ADAL" clId="{EE21156E-5DB1-4FD7-889B-40CA2891ABD1}"/>
    <pc:docChg chg="custSel modSld">
      <pc:chgData name="Leah Pujalte" userId="d5b2ae9e-9213-4442-b7df-4db8cbe51e5d" providerId="ADAL" clId="{EE21156E-5DB1-4FD7-889B-40CA2891ABD1}" dt="2026-05-05T17:10:27.161" v="3"/>
      <pc:docMkLst>
        <pc:docMk/>
      </pc:docMkLst>
      <pc:sldChg chg="addSp delSp modSp mod">
        <pc:chgData name="Leah Pujalte" userId="d5b2ae9e-9213-4442-b7df-4db8cbe51e5d" providerId="ADAL" clId="{EE21156E-5DB1-4FD7-889B-40CA2891ABD1}" dt="2026-05-05T17:10:27.161" v="3"/>
        <pc:sldMkLst>
          <pc:docMk/>
          <pc:sldMk cId="1478597245" sldId="2146846275"/>
        </pc:sldMkLst>
        <pc:spChg chg="add mod">
          <ac:chgData name="Leah Pujalte" userId="d5b2ae9e-9213-4442-b7df-4db8cbe51e5d" providerId="ADAL" clId="{EE21156E-5DB1-4FD7-889B-40CA2891ABD1}" dt="2026-05-05T17:10:27.161" v="3"/>
          <ac:spMkLst>
            <pc:docMk/>
            <pc:sldMk cId="1478597245" sldId="2146846275"/>
            <ac:spMk id="8" creationId="{EFD316AB-C0BC-5B87-EF7E-044EB47817E0}"/>
          </ac:spMkLst>
        </pc:spChg>
        <pc:spChg chg="add mod">
          <ac:chgData name="Leah Pujalte" userId="d5b2ae9e-9213-4442-b7df-4db8cbe51e5d" providerId="ADAL" clId="{EE21156E-5DB1-4FD7-889B-40CA2891ABD1}" dt="2026-05-05T17:10:27.161" v="3"/>
          <ac:spMkLst>
            <pc:docMk/>
            <pc:sldMk cId="1478597245" sldId="2146846275"/>
            <ac:spMk id="10" creationId="{CB26F08B-DDF3-B6E7-6062-D3C07EDD7C3B}"/>
          </ac:spMkLst>
        </pc:spChg>
        <pc:picChg chg="add mod">
          <ac:chgData name="Leah Pujalte" userId="d5b2ae9e-9213-4442-b7df-4db8cbe51e5d" providerId="ADAL" clId="{EE21156E-5DB1-4FD7-889B-40CA2891ABD1}" dt="2026-05-05T17:10:27.161" v="3"/>
          <ac:picMkLst>
            <pc:docMk/>
            <pc:sldMk cId="1478597245" sldId="2146846275"/>
            <ac:picMk id="7" creationId="{30AA715F-825C-CFDB-E2DE-05083A476327}"/>
          </ac:picMkLst>
        </pc:picChg>
      </pc:sldChg>
      <pc:sldChg chg="addSp delSp modSp mod">
        <pc:chgData name="Leah Pujalte" userId="d5b2ae9e-9213-4442-b7df-4db8cbe51e5d" providerId="ADAL" clId="{EE21156E-5DB1-4FD7-889B-40CA2891ABD1}" dt="2026-05-05T17:09:56.834" v="1"/>
        <pc:sldMkLst>
          <pc:docMk/>
          <pc:sldMk cId="1513069023" sldId="2147376755"/>
        </pc:sldMkLst>
        <pc:spChg chg="add mod">
          <ac:chgData name="Leah Pujalte" userId="d5b2ae9e-9213-4442-b7df-4db8cbe51e5d" providerId="ADAL" clId="{EE21156E-5DB1-4FD7-889B-40CA2891ABD1}" dt="2026-05-05T17:09:56.834" v="1"/>
          <ac:spMkLst>
            <pc:docMk/>
            <pc:sldMk cId="1513069023" sldId="2147376755"/>
            <ac:spMk id="6" creationId="{5619D7A8-EC1D-2AD8-114E-74BC507D8C0F}"/>
          </ac:spMkLst>
        </pc:spChg>
        <pc:spChg chg="add mod">
          <ac:chgData name="Leah Pujalte" userId="d5b2ae9e-9213-4442-b7df-4db8cbe51e5d" providerId="ADAL" clId="{EE21156E-5DB1-4FD7-889B-40CA2891ABD1}" dt="2026-05-05T17:09:56.834" v="1"/>
          <ac:spMkLst>
            <pc:docMk/>
            <pc:sldMk cId="1513069023" sldId="2147376755"/>
            <ac:spMk id="10" creationId="{B40BA4AE-2B1B-9422-EF60-E4EA1C0DE870}"/>
          </ac:spMkLst>
        </pc:spChg>
        <pc:picChg chg="add mod">
          <ac:chgData name="Leah Pujalte" userId="d5b2ae9e-9213-4442-b7df-4db8cbe51e5d" providerId="ADAL" clId="{EE21156E-5DB1-4FD7-889B-40CA2891ABD1}" dt="2026-05-05T17:09:56.834" v="1"/>
          <ac:picMkLst>
            <pc:docMk/>
            <pc:sldMk cId="1513069023" sldId="2147376755"/>
            <ac:picMk id="5" creationId="{DEB83E14-83FE-A7BC-2F86-79D1F2DE6463}"/>
          </ac:picMkLst>
        </pc:picChg>
      </pc:sldChg>
    </pc:docChg>
  </pc:docChgLst>
  <pc:docChgLst>
    <pc:chgData name="Reed Kiely" userId="768be38e-2fb5-40ce-925d-bd8e9d9e3c31" providerId="ADAL" clId="{7229EA02-EDFD-48CA-88A7-C4F572612F10}"/>
    <pc:docChg chg="undo custSel addSld delSld modSld">
      <pc:chgData name="Reed Kiely" userId="768be38e-2fb5-40ce-925d-bd8e9d9e3c31" providerId="ADAL" clId="{7229EA02-EDFD-48CA-88A7-C4F572612F10}" dt="2026-05-07T13:34:34.823" v="3255" actId="478"/>
      <pc:docMkLst>
        <pc:docMk/>
      </pc:docMkLst>
      <pc:sldChg chg="modSp mod">
        <pc:chgData name="Reed Kiely" userId="768be38e-2fb5-40ce-925d-bd8e9d9e3c31" providerId="ADAL" clId="{7229EA02-EDFD-48CA-88A7-C4F572612F10}" dt="2026-05-05T19:47:50.745" v="2254" actId="1038"/>
        <pc:sldMkLst>
          <pc:docMk/>
          <pc:sldMk cId="2232073936" sldId="2147376758"/>
        </pc:sldMkLst>
        <pc:spChg chg="mod">
          <ac:chgData name="Reed Kiely" userId="768be38e-2fb5-40ce-925d-bd8e9d9e3c31" providerId="ADAL" clId="{7229EA02-EDFD-48CA-88A7-C4F572612F10}" dt="2026-05-05T19:47:50.745" v="2254" actId="1038"/>
          <ac:spMkLst>
            <pc:docMk/>
            <pc:sldMk cId="2232073936" sldId="2147376758"/>
            <ac:spMk id="48" creationId="{61810CB3-DAD1-DEFB-BC1B-0A7AA481752C}"/>
          </ac:spMkLst>
        </pc:spChg>
        <pc:spChg chg="mod">
          <ac:chgData name="Reed Kiely" userId="768be38e-2fb5-40ce-925d-bd8e9d9e3c31" providerId="ADAL" clId="{7229EA02-EDFD-48CA-88A7-C4F572612F10}" dt="2026-05-05T19:47:50.745" v="2254" actId="1038"/>
          <ac:spMkLst>
            <pc:docMk/>
            <pc:sldMk cId="2232073936" sldId="2147376758"/>
            <ac:spMk id="49" creationId="{E410169E-8DEC-7014-FCE1-A82944BFAC53}"/>
          </ac:spMkLst>
        </pc:spChg>
        <pc:spChg chg="mod">
          <ac:chgData name="Reed Kiely" userId="768be38e-2fb5-40ce-925d-bd8e9d9e3c31" providerId="ADAL" clId="{7229EA02-EDFD-48CA-88A7-C4F572612F10}" dt="2026-05-05T19:47:50.745" v="2254" actId="1038"/>
          <ac:spMkLst>
            <pc:docMk/>
            <pc:sldMk cId="2232073936" sldId="2147376758"/>
            <ac:spMk id="50" creationId="{FAC35673-58D8-9449-5A77-B6C8E1CE728F}"/>
          </ac:spMkLst>
        </pc:spChg>
      </pc:sldChg>
      <pc:sldChg chg="addSp delSp modSp mod modCm">
        <pc:chgData name="Reed Kiely" userId="768be38e-2fb5-40ce-925d-bd8e9d9e3c31" providerId="ADAL" clId="{7229EA02-EDFD-48CA-88A7-C4F572612F10}" dt="2026-05-05T19:44:07.516" v="2207" actId="20577"/>
        <pc:sldMkLst>
          <pc:docMk/>
          <pc:sldMk cId="573930394" sldId="2147376759"/>
        </pc:sldMkLst>
        <pc:spChg chg="mod">
          <ac:chgData name="Reed Kiely" userId="768be38e-2fb5-40ce-925d-bd8e9d9e3c31" providerId="ADAL" clId="{7229EA02-EDFD-48CA-88A7-C4F572612F10}" dt="2026-05-05T19:28:32.465" v="2081" actId="20577"/>
          <ac:spMkLst>
            <pc:docMk/>
            <pc:sldMk cId="573930394" sldId="2147376759"/>
            <ac:spMk id="5" creationId="{5881FE43-E040-D3BC-CE47-4EE52284EDC4}"/>
          </ac:spMkLst>
        </pc:spChg>
        <pc:spChg chg="mod">
          <ac:chgData name="Reed Kiely" userId="768be38e-2fb5-40ce-925d-bd8e9d9e3c31" providerId="ADAL" clId="{7229EA02-EDFD-48CA-88A7-C4F572612F10}" dt="2026-05-05T19:44:07.516" v="2207" actId="20577"/>
          <ac:spMkLst>
            <pc:docMk/>
            <pc:sldMk cId="573930394" sldId="2147376759"/>
            <ac:spMk id="9" creationId="{784FFCFC-1077-22FC-84BF-134CAAAFAC8C}"/>
          </ac:spMkLst>
        </pc:spChg>
        <pc:picChg chg="add mod ord modCrop">
          <ac:chgData name="Reed Kiely" userId="768be38e-2fb5-40ce-925d-bd8e9d9e3c31" providerId="ADAL" clId="{7229EA02-EDFD-48CA-88A7-C4F572612F10}" dt="2026-05-05T15:30:55.202" v="398" actId="167"/>
          <ac:picMkLst>
            <pc:docMk/>
            <pc:sldMk cId="573930394" sldId="2147376759"/>
            <ac:picMk id="12" creationId="{646DF44A-75E3-AD95-4698-F296ED46EA5F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ed Kiely" userId="768be38e-2fb5-40ce-925d-bd8e9d9e3c31" providerId="ADAL" clId="{7229EA02-EDFD-48CA-88A7-C4F572612F10}" dt="2026-05-05T17:23:01.484" v="2020" actId="20577"/>
              <pc2:cmMkLst xmlns:pc2="http://schemas.microsoft.com/office/powerpoint/2019/9/main/command">
                <pc:docMk/>
                <pc:sldMk cId="573930394" sldId="2147376759"/>
                <pc2:cmMk id="{4DBF39DA-4792-4C7C-BC4F-AACE1F28A014}"/>
              </pc2:cmMkLst>
            </pc226:cmChg>
          </p:ext>
        </pc:extLst>
      </pc:sldChg>
      <pc:sldChg chg="addSp delSp modSp mod">
        <pc:chgData name="Reed Kiely" userId="768be38e-2fb5-40ce-925d-bd8e9d9e3c31" providerId="ADAL" clId="{7229EA02-EDFD-48CA-88A7-C4F572612F10}" dt="2026-05-06T16:23:02.255" v="3126"/>
        <pc:sldMkLst>
          <pc:docMk/>
          <pc:sldMk cId="2142972737" sldId="2147474201"/>
        </pc:sldMkLst>
        <pc:spChg chg="mod">
          <ac:chgData name="Reed Kiely" userId="768be38e-2fb5-40ce-925d-bd8e9d9e3c31" providerId="ADAL" clId="{7229EA02-EDFD-48CA-88A7-C4F572612F10}" dt="2026-05-06T16:23:02.255" v="3126"/>
          <ac:spMkLst>
            <pc:docMk/>
            <pc:sldMk cId="2142972737" sldId="2147474201"/>
            <ac:spMk id="10" creationId="{31C95074-0783-5F52-1EBD-C7E8E4C4B49B}"/>
          </ac:spMkLst>
        </pc:spChg>
        <pc:picChg chg="add mod ord modCrop">
          <ac:chgData name="Reed Kiely" userId="768be38e-2fb5-40ce-925d-bd8e9d9e3c31" providerId="ADAL" clId="{7229EA02-EDFD-48CA-88A7-C4F572612F10}" dt="2026-05-05T19:31:35.066" v="2114" actId="732"/>
          <ac:picMkLst>
            <pc:docMk/>
            <pc:sldMk cId="2142972737" sldId="2147474201"/>
            <ac:picMk id="3" creationId="{1D5B16A9-CA70-5E91-2BB8-761D16F56B5C}"/>
          </ac:picMkLst>
        </pc:picChg>
        <pc:picChg chg="mod">
          <ac:chgData name="Reed Kiely" userId="768be38e-2fb5-40ce-925d-bd8e9d9e3c31" providerId="ADAL" clId="{7229EA02-EDFD-48CA-88A7-C4F572612F10}" dt="2026-05-05T21:02:57.954" v="2887" actId="1076"/>
          <ac:picMkLst>
            <pc:docMk/>
            <pc:sldMk cId="2142972737" sldId="2147474201"/>
            <ac:picMk id="12" creationId="{D38CCD1D-BE19-223C-76B5-01379DD04F0A}"/>
          </ac:picMkLst>
        </pc:picChg>
      </pc:sldChg>
      <pc:sldChg chg="addSp delSp modSp mod">
        <pc:chgData name="Reed Kiely" userId="768be38e-2fb5-40ce-925d-bd8e9d9e3c31" providerId="ADAL" clId="{7229EA02-EDFD-48CA-88A7-C4F572612F10}" dt="2026-05-06T16:26:13.272" v="3238" actId="478"/>
        <pc:sldMkLst>
          <pc:docMk/>
          <pc:sldMk cId="3533011089" sldId="2147474220"/>
        </pc:sldMkLst>
        <pc:spChg chg="mod">
          <ac:chgData name="Reed Kiely" userId="768be38e-2fb5-40ce-925d-bd8e9d9e3c31" providerId="ADAL" clId="{7229EA02-EDFD-48CA-88A7-C4F572612F10}" dt="2026-05-06T16:26:11.286" v="3237" actId="207"/>
          <ac:spMkLst>
            <pc:docMk/>
            <pc:sldMk cId="3533011089" sldId="2147474220"/>
            <ac:spMk id="3" creationId="{D4814DDD-4189-BB7B-2005-CCF37616BDB7}"/>
          </ac:spMkLst>
        </pc:spChg>
      </pc:sldChg>
      <pc:sldChg chg="modSp mod">
        <pc:chgData name="Reed Kiely" userId="768be38e-2fb5-40ce-925d-bd8e9d9e3c31" providerId="ADAL" clId="{7229EA02-EDFD-48CA-88A7-C4F572612F10}" dt="2026-05-05T16:05:13.246" v="1967" actId="20577"/>
        <pc:sldMkLst>
          <pc:docMk/>
          <pc:sldMk cId="2055041525" sldId="2147474381"/>
        </pc:sldMkLst>
        <pc:spChg chg="mod">
          <ac:chgData name="Reed Kiely" userId="768be38e-2fb5-40ce-925d-bd8e9d9e3c31" providerId="ADAL" clId="{7229EA02-EDFD-48CA-88A7-C4F572612F10}" dt="2026-05-05T16:05:13.246" v="1967" actId="20577"/>
          <ac:spMkLst>
            <pc:docMk/>
            <pc:sldMk cId="2055041525" sldId="2147474381"/>
            <ac:spMk id="3" creationId="{C97A88A6-131D-DC3B-7144-BE93C1257F86}"/>
          </ac:spMkLst>
        </pc:spChg>
      </pc:sldChg>
      <pc:sldChg chg="addSp delSp modSp mod">
        <pc:chgData name="Reed Kiely" userId="768be38e-2fb5-40ce-925d-bd8e9d9e3c31" providerId="ADAL" clId="{7229EA02-EDFD-48CA-88A7-C4F572612F10}" dt="2026-05-05T21:12:27.431" v="2988" actId="478"/>
        <pc:sldMkLst>
          <pc:docMk/>
          <pc:sldMk cId="3739797920" sldId="2147474382"/>
        </pc:sldMkLst>
        <pc:spChg chg="mod">
          <ac:chgData name="Reed Kiely" userId="768be38e-2fb5-40ce-925d-bd8e9d9e3c31" providerId="ADAL" clId="{7229EA02-EDFD-48CA-88A7-C4F572612F10}" dt="2026-05-05T21:12:21.614" v="2986" actId="1037"/>
          <ac:spMkLst>
            <pc:docMk/>
            <pc:sldMk cId="3739797920" sldId="2147474382"/>
            <ac:spMk id="12" creationId="{4D28C753-C2A0-54F3-6FDA-470D32C2A5FB}"/>
          </ac:spMkLst>
        </pc:spChg>
        <pc:spChg chg="mod">
          <ac:chgData name="Reed Kiely" userId="768be38e-2fb5-40ce-925d-bd8e9d9e3c31" providerId="ADAL" clId="{7229EA02-EDFD-48CA-88A7-C4F572612F10}" dt="2026-05-05T21:12:21.614" v="2986" actId="1037"/>
          <ac:spMkLst>
            <pc:docMk/>
            <pc:sldMk cId="3739797920" sldId="2147474382"/>
            <ac:spMk id="18" creationId="{8E876B78-CE15-2A93-BE37-A244C4DE8A8B}"/>
          </ac:spMkLst>
        </pc:spChg>
        <pc:spChg chg="mod">
          <ac:chgData name="Reed Kiely" userId="768be38e-2fb5-40ce-925d-bd8e9d9e3c31" providerId="ADAL" clId="{7229EA02-EDFD-48CA-88A7-C4F572612F10}" dt="2026-05-05T21:12:21.614" v="2986" actId="1037"/>
          <ac:spMkLst>
            <pc:docMk/>
            <pc:sldMk cId="3739797920" sldId="2147474382"/>
            <ac:spMk id="29" creationId="{0C78B3DC-C723-E3EE-F8C0-96EBF15E655A}"/>
          </ac:spMkLst>
        </pc:spChg>
        <pc:picChg chg="mod">
          <ac:chgData name="Reed Kiely" userId="768be38e-2fb5-40ce-925d-bd8e9d9e3c31" providerId="ADAL" clId="{7229EA02-EDFD-48CA-88A7-C4F572612F10}" dt="2026-05-05T21:12:21.614" v="2986" actId="1037"/>
          <ac:picMkLst>
            <pc:docMk/>
            <pc:sldMk cId="3739797920" sldId="2147474382"/>
            <ac:picMk id="5" creationId="{C3899E71-9CA8-8BA0-9A25-85F2BB0E43DC}"/>
          </ac:picMkLst>
        </pc:picChg>
        <pc:picChg chg="mod">
          <ac:chgData name="Reed Kiely" userId="768be38e-2fb5-40ce-925d-bd8e9d9e3c31" providerId="ADAL" clId="{7229EA02-EDFD-48CA-88A7-C4F572612F10}" dt="2026-05-05T21:12:24.327" v="2987" actId="1037"/>
          <ac:picMkLst>
            <pc:docMk/>
            <pc:sldMk cId="3739797920" sldId="2147474382"/>
            <ac:picMk id="8" creationId="{0B93DC61-2CF2-336A-C972-AED2239849D0}"/>
          </ac:picMkLst>
        </pc:picChg>
      </pc:sldChg>
      <pc:sldChg chg="addSp delSp modSp mod">
        <pc:chgData name="Reed Kiely" userId="768be38e-2fb5-40ce-925d-bd8e9d9e3c31" providerId="ADAL" clId="{7229EA02-EDFD-48CA-88A7-C4F572612F10}" dt="2026-05-07T13:34:34.823" v="3255" actId="478"/>
        <pc:sldMkLst>
          <pc:docMk/>
          <pc:sldMk cId="457771956" sldId="2147474383"/>
        </pc:sldMkLst>
        <pc:picChg chg="add mod ord modCrop">
          <ac:chgData name="Reed Kiely" userId="768be38e-2fb5-40ce-925d-bd8e9d9e3c31" providerId="ADAL" clId="{7229EA02-EDFD-48CA-88A7-C4F572612F10}" dt="2026-05-07T13:34:33.015" v="3254" actId="167"/>
          <ac:picMkLst>
            <pc:docMk/>
            <pc:sldMk cId="457771956" sldId="2147474383"/>
            <ac:picMk id="6" creationId="{77CE2F90-B7A7-039E-D903-DE6F34C02E18}"/>
          </ac:picMkLst>
        </pc:picChg>
      </pc:sldChg>
      <pc:sldChg chg="addSp delSp modSp mod">
        <pc:chgData name="Reed Kiely" userId="768be38e-2fb5-40ce-925d-bd8e9d9e3c31" providerId="ADAL" clId="{7229EA02-EDFD-48CA-88A7-C4F572612F10}" dt="2026-05-05T19:55:16.488" v="2617" actId="478"/>
        <pc:sldMkLst>
          <pc:docMk/>
          <pc:sldMk cId="2440288086" sldId="2147474384"/>
        </pc:sldMkLst>
      </pc:sldChg>
      <pc:sldChg chg="addSp delSp modSp mod">
        <pc:chgData name="Reed Kiely" userId="768be38e-2fb5-40ce-925d-bd8e9d9e3c31" providerId="ADAL" clId="{7229EA02-EDFD-48CA-88A7-C4F572612F10}" dt="2026-05-05T21:16:39.031" v="3039" actId="1036"/>
        <pc:sldMkLst>
          <pc:docMk/>
          <pc:sldMk cId="3245723306" sldId="2147474385"/>
        </pc:sldMkLst>
        <pc:spChg chg="add mod ord">
          <ac:chgData name="Reed Kiely" userId="768be38e-2fb5-40ce-925d-bd8e9d9e3c31" providerId="ADAL" clId="{7229EA02-EDFD-48CA-88A7-C4F572612F10}" dt="2026-05-05T21:16:08.353" v="3029" actId="12788"/>
          <ac:spMkLst>
            <pc:docMk/>
            <pc:sldMk cId="3245723306" sldId="2147474385"/>
            <ac:spMk id="6" creationId="{37EB2772-22C6-B9BD-BA23-83C237CC51AD}"/>
          </ac:spMkLst>
        </pc:spChg>
        <pc:spChg chg="add mod">
          <ac:chgData name="Reed Kiely" userId="768be38e-2fb5-40ce-925d-bd8e9d9e3c31" providerId="ADAL" clId="{7229EA02-EDFD-48CA-88A7-C4F572612F10}" dt="2026-05-05T21:16:39.031" v="3039" actId="1036"/>
          <ac:spMkLst>
            <pc:docMk/>
            <pc:sldMk cId="3245723306" sldId="2147474385"/>
            <ac:spMk id="8" creationId="{51A851B8-9BAA-8ED6-70E5-3D9BCBEBA759}"/>
          </ac:spMkLst>
        </pc:spChg>
        <pc:spChg chg="add mod">
          <ac:chgData name="Reed Kiely" userId="768be38e-2fb5-40ce-925d-bd8e9d9e3c31" providerId="ADAL" clId="{7229EA02-EDFD-48CA-88A7-C4F572612F10}" dt="2026-05-05T21:16:39.031" v="3039" actId="1036"/>
          <ac:spMkLst>
            <pc:docMk/>
            <pc:sldMk cId="3245723306" sldId="2147474385"/>
            <ac:spMk id="9" creationId="{881D3805-2C83-8173-B5D5-84E6A7454CAD}"/>
          </ac:spMkLst>
        </pc:spChg>
        <pc:spChg chg="add mod">
          <ac:chgData name="Reed Kiely" userId="768be38e-2fb5-40ce-925d-bd8e9d9e3c31" providerId="ADAL" clId="{7229EA02-EDFD-48CA-88A7-C4F572612F10}" dt="2026-05-05T21:16:35.280" v="3037" actId="14100"/>
          <ac:spMkLst>
            <pc:docMk/>
            <pc:sldMk cId="3245723306" sldId="2147474385"/>
            <ac:spMk id="11" creationId="{B8857541-B029-5E36-3BDF-24DB8D1BDADC}"/>
          </ac:spMkLst>
        </pc:spChg>
        <pc:spChg chg="mod">
          <ac:chgData name="Reed Kiely" userId="768be38e-2fb5-40ce-925d-bd8e9d9e3c31" providerId="ADAL" clId="{7229EA02-EDFD-48CA-88A7-C4F572612F10}" dt="2026-05-05T21:14:39.918" v="3001" actId="1076"/>
          <ac:spMkLst>
            <pc:docMk/>
            <pc:sldMk cId="3245723306" sldId="2147474385"/>
            <ac:spMk id="12" creationId="{E2BD6C43-650F-D4E2-752B-8E3C7CFB6692}"/>
          </ac:spMkLst>
        </pc:spChg>
        <pc:spChg chg="add mod">
          <ac:chgData name="Reed Kiely" userId="768be38e-2fb5-40ce-925d-bd8e9d9e3c31" providerId="ADAL" clId="{7229EA02-EDFD-48CA-88A7-C4F572612F10}" dt="2026-05-05T21:16:08.353" v="3029" actId="12788"/>
          <ac:spMkLst>
            <pc:docMk/>
            <pc:sldMk cId="3245723306" sldId="2147474385"/>
            <ac:spMk id="13" creationId="{81727E23-F058-4F3B-7781-E454C4188EFF}"/>
          </ac:spMkLst>
        </pc:spChg>
        <pc:spChg chg="mod">
          <ac:chgData name="Reed Kiely" userId="768be38e-2fb5-40ce-925d-bd8e9d9e3c31" providerId="ADAL" clId="{7229EA02-EDFD-48CA-88A7-C4F572612F10}" dt="2026-05-05T21:14:39.918" v="3001" actId="1076"/>
          <ac:spMkLst>
            <pc:docMk/>
            <pc:sldMk cId="3245723306" sldId="2147474385"/>
            <ac:spMk id="18" creationId="{EEF45EAD-E3E4-FA0B-4576-FB8391CC1858}"/>
          </ac:spMkLst>
        </pc:spChg>
        <pc:spChg chg="mod">
          <ac:chgData name="Reed Kiely" userId="768be38e-2fb5-40ce-925d-bd8e9d9e3c31" providerId="ADAL" clId="{7229EA02-EDFD-48CA-88A7-C4F572612F10}" dt="2026-05-05T21:14:43.947" v="3002" actId="14100"/>
          <ac:spMkLst>
            <pc:docMk/>
            <pc:sldMk cId="3245723306" sldId="2147474385"/>
            <ac:spMk id="29" creationId="{5FA1EA4B-D1C1-4F61-5207-61DF5DF4EDFA}"/>
          </ac:spMkLst>
        </pc:spChg>
        <pc:picChg chg="mod">
          <ac:chgData name="Reed Kiely" userId="768be38e-2fb5-40ce-925d-bd8e9d9e3c31" providerId="ADAL" clId="{7229EA02-EDFD-48CA-88A7-C4F572612F10}" dt="2026-05-05T21:14:39.918" v="3001" actId="1076"/>
          <ac:picMkLst>
            <pc:docMk/>
            <pc:sldMk cId="3245723306" sldId="2147474385"/>
            <ac:picMk id="15" creationId="{AD906C61-E470-A73B-1FC1-7466754FC969}"/>
          </ac:picMkLst>
        </pc:picChg>
      </pc:sldChg>
      <pc:sldChg chg="addSp delSp modSp mod modCm">
        <pc:chgData name="Reed Kiely" userId="768be38e-2fb5-40ce-925d-bd8e9d9e3c31" providerId="ADAL" clId="{7229EA02-EDFD-48CA-88A7-C4F572612F10}" dt="2026-05-05T21:11:41.408" v="2978" actId="1038"/>
        <pc:sldMkLst>
          <pc:docMk/>
          <pc:sldMk cId="3406338923" sldId="2147474386"/>
        </pc:sldMkLst>
        <pc:spChg chg="mod">
          <ac:chgData name="Reed Kiely" userId="768be38e-2fb5-40ce-925d-bd8e9d9e3c31" providerId="ADAL" clId="{7229EA02-EDFD-48CA-88A7-C4F572612F10}" dt="2026-05-05T21:11:17.464" v="2972" actId="20577"/>
          <ac:spMkLst>
            <pc:docMk/>
            <pc:sldMk cId="3406338923" sldId="2147474386"/>
            <ac:spMk id="3" creationId="{FA3AAE08-83AB-FD71-FF9B-CB6F95F16A96}"/>
          </ac:spMkLst>
        </pc:spChg>
        <pc:spChg chg="mod">
          <ac:chgData name="Reed Kiely" userId="768be38e-2fb5-40ce-925d-bd8e9d9e3c31" providerId="ADAL" clId="{7229EA02-EDFD-48CA-88A7-C4F572612F10}" dt="2026-05-05T15:45:40.681" v="1395" actId="12788"/>
          <ac:spMkLst>
            <pc:docMk/>
            <pc:sldMk cId="3406338923" sldId="2147474386"/>
            <ac:spMk id="15" creationId="{EDA14C15-A804-E5F4-F481-B000D5E38336}"/>
          </ac:spMkLst>
        </pc:spChg>
        <pc:spChg chg="mod">
          <ac:chgData name="Reed Kiely" userId="768be38e-2fb5-40ce-925d-bd8e9d9e3c31" providerId="ADAL" clId="{7229EA02-EDFD-48CA-88A7-C4F572612F10}" dt="2026-05-05T19:58:13.675" v="2796" actId="20577"/>
          <ac:spMkLst>
            <pc:docMk/>
            <pc:sldMk cId="3406338923" sldId="2147474386"/>
            <ac:spMk id="20" creationId="{988D2183-8740-3904-FE13-05ABF27679F8}"/>
          </ac:spMkLst>
        </pc:spChg>
        <pc:spChg chg="mod">
          <ac:chgData name="Reed Kiely" userId="768be38e-2fb5-40ce-925d-bd8e9d9e3c31" providerId="ADAL" clId="{7229EA02-EDFD-48CA-88A7-C4F572612F10}" dt="2026-05-05T15:48:49.342" v="1787" actId="20577"/>
          <ac:spMkLst>
            <pc:docMk/>
            <pc:sldMk cId="3406338923" sldId="2147474386"/>
            <ac:spMk id="26" creationId="{55408319-CDB0-5609-EA42-78E5717E52B5}"/>
          </ac:spMkLst>
        </pc:spChg>
        <pc:spChg chg="mod">
          <ac:chgData name="Reed Kiely" userId="768be38e-2fb5-40ce-925d-bd8e9d9e3c31" providerId="ADAL" clId="{7229EA02-EDFD-48CA-88A7-C4F572612F10}" dt="2026-05-05T21:11:34.123" v="2976" actId="1076"/>
          <ac:spMkLst>
            <pc:docMk/>
            <pc:sldMk cId="3406338923" sldId="2147474386"/>
            <ac:spMk id="28" creationId="{2B0B11BF-807D-B8D9-C7E1-69FC05CE1D12}"/>
          </ac:spMkLst>
        </pc:spChg>
        <pc:spChg chg="mod">
          <ac:chgData name="Reed Kiely" userId="768be38e-2fb5-40ce-925d-bd8e9d9e3c31" providerId="ADAL" clId="{7229EA02-EDFD-48CA-88A7-C4F572612F10}" dt="2026-05-05T21:11:41.408" v="2978" actId="1038"/>
          <ac:spMkLst>
            <pc:docMk/>
            <pc:sldMk cId="3406338923" sldId="2147474386"/>
            <ac:spMk id="30" creationId="{66D0B83A-08EE-227A-C122-86FD5CEEB3D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ed Kiely" userId="768be38e-2fb5-40ce-925d-bd8e9d9e3c31" providerId="ADAL" clId="{7229EA02-EDFD-48CA-88A7-C4F572612F10}" dt="2026-05-05T17:23:38.191" v="2042" actId="20577"/>
              <pc2:cmMkLst xmlns:pc2="http://schemas.microsoft.com/office/powerpoint/2019/9/main/command">
                <pc:docMk/>
                <pc:sldMk cId="3406338923" sldId="2147474386"/>
                <pc2:cmMk id="{63FA43BE-E537-4ECD-9DA9-3A88796E8C88}"/>
              </pc2:cmMkLst>
            </pc226:cmChg>
          </p:ext>
        </pc:extLst>
      </pc:sldChg>
      <pc:sldChg chg="modSp mod">
        <pc:chgData name="Reed Kiely" userId="768be38e-2fb5-40ce-925d-bd8e9d9e3c31" providerId="ADAL" clId="{7229EA02-EDFD-48CA-88A7-C4F572612F10}" dt="2026-05-07T13:31:28.874" v="3244" actId="1076"/>
        <pc:sldMkLst>
          <pc:docMk/>
          <pc:sldMk cId="3642388263" sldId="2147474387"/>
        </pc:sldMkLst>
        <pc:spChg chg="mod">
          <ac:chgData name="Reed Kiely" userId="768be38e-2fb5-40ce-925d-bd8e9d9e3c31" providerId="ADAL" clId="{7229EA02-EDFD-48CA-88A7-C4F572612F10}" dt="2026-05-07T13:31:14.615" v="3241" actId="1076"/>
          <ac:spMkLst>
            <pc:docMk/>
            <pc:sldMk cId="3642388263" sldId="2147474387"/>
            <ac:spMk id="18" creationId="{8D4C929F-E842-8DC7-A701-70F8F6C97BF6}"/>
          </ac:spMkLst>
        </pc:spChg>
        <pc:grpChg chg="mod">
          <ac:chgData name="Reed Kiely" userId="768be38e-2fb5-40ce-925d-bd8e9d9e3c31" providerId="ADAL" clId="{7229EA02-EDFD-48CA-88A7-C4F572612F10}" dt="2026-05-07T13:31:14.615" v="3241" actId="1076"/>
          <ac:grpSpMkLst>
            <pc:docMk/>
            <pc:sldMk cId="3642388263" sldId="2147474387"/>
            <ac:grpSpMk id="13" creationId="{FEF3A25F-82F1-4D48-97B4-969518A0B8E3}"/>
          </ac:grpSpMkLst>
        </pc:grpChg>
        <pc:picChg chg="mod">
          <ac:chgData name="Reed Kiely" userId="768be38e-2fb5-40ce-925d-bd8e9d9e3c31" providerId="ADAL" clId="{7229EA02-EDFD-48CA-88A7-C4F572612F10}" dt="2026-05-07T13:31:28.874" v="3244" actId="1076"/>
          <ac:picMkLst>
            <pc:docMk/>
            <pc:sldMk cId="3642388263" sldId="2147474387"/>
            <ac:picMk id="7" creationId="{3A4641D5-27C9-4622-5AB8-5B7DD0DFC6CC}"/>
          </ac:picMkLst>
        </pc:picChg>
        <pc:picChg chg="mod">
          <ac:chgData name="Reed Kiely" userId="768be38e-2fb5-40ce-925d-bd8e9d9e3c31" providerId="ADAL" clId="{7229EA02-EDFD-48CA-88A7-C4F572612F10}" dt="2026-05-07T13:31:19.506" v="3242" actId="14100"/>
          <ac:picMkLst>
            <pc:docMk/>
            <pc:sldMk cId="3642388263" sldId="2147474387"/>
            <ac:picMk id="9" creationId="{5E83BA69-1AE5-CBE9-3F3E-327EFA9EDC53}"/>
          </ac:picMkLst>
        </pc:picChg>
      </pc:sldChg>
    </pc:docChg>
  </pc:docChgLst>
  <pc:docChgLst>
    <pc:chgData name="Jason Wiese" userId="4bff8d5b-7de6-4655-b397-69b0afc81113" providerId="ADAL" clId="{FD3BD4DC-71D8-46F6-AA22-5552A9B6A2A7}"/>
    <pc:docChg chg="undo custSel addSld modSld sldOrd">
      <pc:chgData name="Jason Wiese" userId="4bff8d5b-7de6-4655-b397-69b0afc81113" providerId="ADAL" clId="{FD3BD4DC-71D8-46F6-AA22-5552A9B6A2A7}" dt="2026-05-14T18:44:16.533" v="4677" actId="20577"/>
      <pc:docMkLst>
        <pc:docMk/>
      </pc:docMkLst>
      <pc:sldChg chg="modSp mod">
        <pc:chgData name="Jason Wiese" userId="4bff8d5b-7de6-4655-b397-69b0afc81113" providerId="ADAL" clId="{FD3BD4DC-71D8-46F6-AA22-5552A9B6A2A7}" dt="2026-05-07T04:15:06.835" v="1533" actId="14100"/>
        <pc:sldMkLst>
          <pc:docMk/>
          <pc:sldMk cId="2281271809" sldId="2147376627"/>
        </pc:sldMkLst>
        <pc:spChg chg="mod">
          <ac:chgData name="Jason Wiese" userId="4bff8d5b-7de6-4655-b397-69b0afc81113" providerId="ADAL" clId="{FD3BD4DC-71D8-46F6-AA22-5552A9B6A2A7}" dt="2026-05-07T04:15:06.835" v="1533" actId="14100"/>
          <ac:spMkLst>
            <pc:docMk/>
            <pc:sldMk cId="2281271809" sldId="2147376627"/>
            <ac:spMk id="3" creationId="{46002DA9-612D-C561-5A79-72CAA025CBA4}"/>
          </ac:spMkLst>
        </pc:spChg>
      </pc:sldChg>
      <pc:sldChg chg="addSp delSp modSp mod">
        <pc:chgData name="Jason Wiese" userId="4bff8d5b-7de6-4655-b397-69b0afc81113" providerId="ADAL" clId="{FD3BD4DC-71D8-46F6-AA22-5552A9B6A2A7}" dt="2026-05-06T17:57:27.440" v="879" actId="478"/>
        <pc:sldMkLst>
          <pc:docMk/>
          <pc:sldMk cId="187359465" sldId="2147376645"/>
        </pc:sldMkLst>
        <pc:spChg chg="mod">
          <ac:chgData name="Jason Wiese" userId="4bff8d5b-7de6-4655-b397-69b0afc81113" providerId="ADAL" clId="{FD3BD4DC-71D8-46F6-AA22-5552A9B6A2A7}" dt="2026-05-06T17:57:15.889" v="878" actId="20577"/>
          <ac:spMkLst>
            <pc:docMk/>
            <pc:sldMk cId="187359465" sldId="2147376645"/>
            <ac:spMk id="16" creationId="{DB529B56-1EE2-F4C4-14B0-28BB016B2962}"/>
          </ac:spMkLst>
        </pc:spChg>
      </pc:sldChg>
      <pc:sldChg chg="modSp mod">
        <pc:chgData name="Jason Wiese" userId="4bff8d5b-7de6-4655-b397-69b0afc81113" providerId="ADAL" clId="{FD3BD4DC-71D8-46F6-AA22-5552A9B6A2A7}" dt="2026-05-07T05:32:41.688" v="3093" actId="1076"/>
        <pc:sldMkLst>
          <pc:docMk/>
          <pc:sldMk cId="1513069023" sldId="2147376755"/>
        </pc:sldMkLst>
        <pc:spChg chg="mod">
          <ac:chgData name="Jason Wiese" userId="4bff8d5b-7de6-4655-b397-69b0afc81113" providerId="ADAL" clId="{FD3BD4DC-71D8-46F6-AA22-5552A9B6A2A7}" dt="2026-05-06T21:33:35.669" v="1292" actId="1035"/>
          <ac:spMkLst>
            <pc:docMk/>
            <pc:sldMk cId="1513069023" sldId="2147376755"/>
            <ac:spMk id="11" creationId="{911354F5-7DC5-BBDF-E335-91D2AC47A4F9}"/>
          </ac:spMkLst>
        </pc:spChg>
        <pc:spChg chg="mod">
          <ac:chgData name="Jason Wiese" userId="4bff8d5b-7de6-4655-b397-69b0afc81113" providerId="ADAL" clId="{FD3BD4DC-71D8-46F6-AA22-5552A9B6A2A7}" dt="2026-05-06T21:33:35.669" v="1292" actId="1035"/>
          <ac:spMkLst>
            <pc:docMk/>
            <pc:sldMk cId="1513069023" sldId="2147376755"/>
            <ac:spMk id="13" creationId="{8B31CBF3-BEFF-A2C8-1284-69D8B3F5AD32}"/>
          </ac:spMkLst>
        </pc:spChg>
        <pc:spChg chg="mod">
          <ac:chgData name="Jason Wiese" userId="4bff8d5b-7de6-4655-b397-69b0afc81113" providerId="ADAL" clId="{FD3BD4DC-71D8-46F6-AA22-5552A9B6A2A7}" dt="2026-05-07T05:32:41.688" v="3093" actId="1076"/>
          <ac:spMkLst>
            <pc:docMk/>
            <pc:sldMk cId="1513069023" sldId="2147376755"/>
            <ac:spMk id="14" creationId="{0DB0D5B1-C6F4-DCF6-18F1-66AC45937344}"/>
          </ac:spMkLst>
        </pc:spChg>
        <pc:spChg chg="mod">
          <ac:chgData name="Jason Wiese" userId="4bff8d5b-7de6-4655-b397-69b0afc81113" providerId="ADAL" clId="{FD3BD4DC-71D8-46F6-AA22-5552A9B6A2A7}" dt="2026-05-06T21:33:21.312" v="1282" actId="554"/>
          <ac:spMkLst>
            <pc:docMk/>
            <pc:sldMk cId="1513069023" sldId="2147376755"/>
            <ac:spMk id="32" creationId="{950F436D-B7A6-C68E-4DF7-944B0F66E007}"/>
          </ac:spMkLst>
        </pc:spChg>
        <pc:spChg chg="mod">
          <ac:chgData name="Jason Wiese" userId="4bff8d5b-7de6-4655-b397-69b0afc81113" providerId="ADAL" clId="{FD3BD4DC-71D8-46F6-AA22-5552A9B6A2A7}" dt="2026-05-06T21:33:21.312" v="1282" actId="554"/>
          <ac:spMkLst>
            <pc:docMk/>
            <pc:sldMk cId="1513069023" sldId="2147376755"/>
            <ac:spMk id="33" creationId="{B0EB514B-1B61-4978-3044-D67E24005EFA}"/>
          </ac:spMkLst>
        </pc:spChg>
        <pc:picChg chg="mod">
          <ac:chgData name="Jason Wiese" userId="4bff8d5b-7de6-4655-b397-69b0afc81113" providerId="ADAL" clId="{FD3BD4DC-71D8-46F6-AA22-5552A9B6A2A7}" dt="2026-05-06T21:33:35.669" v="1292" actId="1035"/>
          <ac:picMkLst>
            <pc:docMk/>
            <pc:sldMk cId="1513069023" sldId="2147376755"/>
            <ac:picMk id="8" creationId="{004E88BD-DB70-A175-12C0-36C48C94FDBB}"/>
          </ac:picMkLst>
        </pc:picChg>
        <pc:picChg chg="mod">
          <ac:chgData name="Jason Wiese" userId="4bff8d5b-7de6-4655-b397-69b0afc81113" providerId="ADAL" clId="{FD3BD4DC-71D8-46F6-AA22-5552A9B6A2A7}" dt="2026-05-06T21:33:35.669" v="1292" actId="1035"/>
          <ac:picMkLst>
            <pc:docMk/>
            <pc:sldMk cId="1513069023" sldId="2147376755"/>
            <ac:picMk id="9" creationId="{EA076DEF-A35C-8207-8A2A-86E79D64F590}"/>
          </ac:picMkLst>
        </pc:picChg>
        <pc:picChg chg="mod">
          <ac:chgData name="Jason Wiese" userId="4bff8d5b-7de6-4655-b397-69b0afc81113" providerId="ADAL" clId="{FD3BD4DC-71D8-46F6-AA22-5552A9B6A2A7}" dt="2026-05-06T21:33:14.322" v="1281" actId="1076"/>
          <ac:picMkLst>
            <pc:docMk/>
            <pc:sldMk cId="1513069023" sldId="2147376755"/>
            <ac:picMk id="31" creationId="{B6DDF536-0740-0CBC-20E8-EE480CB92B57}"/>
          </ac:picMkLst>
        </pc:picChg>
      </pc:sldChg>
      <pc:sldChg chg="modSp mod">
        <pc:chgData name="Jason Wiese" userId="4bff8d5b-7de6-4655-b397-69b0afc81113" providerId="ADAL" clId="{FD3BD4DC-71D8-46F6-AA22-5552A9B6A2A7}" dt="2026-05-06T17:54:17.021" v="811" actId="14100"/>
        <pc:sldMkLst>
          <pc:docMk/>
          <pc:sldMk cId="3554850159" sldId="2147376756"/>
        </pc:sldMkLst>
        <pc:spChg chg="mod">
          <ac:chgData name="Jason Wiese" userId="4bff8d5b-7de6-4655-b397-69b0afc81113" providerId="ADAL" clId="{FD3BD4DC-71D8-46F6-AA22-5552A9B6A2A7}" dt="2026-05-06T17:54:17.021" v="811" actId="14100"/>
          <ac:spMkLst>
            <pc:docMk/>
            <pc:sldMk cId="3554850159" sldId="2147376756"/>
            <ac:spMk id="12" creationId="{C019A94A-C239-688D-CC05-C593A7A6E0AB}"/>
          </ac:spMkLst>
        </pc:spChg>
      </pc:sldChg>
      <pc:sldChg chg="addSp delSp modSp mod">
        <pc:chgData name="Jason Wiese" userId="4bff8d5b-7de6-4655-b397-69b0afc81113" providerId="ADAL" clId="{FD3BD4DC-71D8-46F6-AA22-5552A9B6A2A7}" dt="2026-05-06T17:59:30.319" v="973" actId="207"/>
        <pc:sldMkLst>
          <pc:docMk/>
          <pc:sldMk cId="2232073936" sldId="2147376758"/>
        </pc:sldMkLst>
        <pc:spChg chg="mod">
          <ac:chgData name="Jason Wiese" userId="4bff8d5b-7de6-4655-b397-69b0afc81113" providerId="ADAL" clId="{FD3BD4DC-71D8-46F6-AA22-5552A9B6A2A7}" dt="2026-05-06T17:59:30.319" v="973" actId="207"/>
          <ac:spMkLst>
            <pc:docMk/>
            <pc:sldMk cId="2232073936" sldId="2147376758"/>
            <ac:spMk id="16" creationId="{5E83A4D6-BCB8-D5D0-61D5-05318BD0FC60}"/>
          </ac:spMkLst>
        </pc:spChg>
      </pc:sldChg>
      <pc:sldChg chg="addSp delSp modSp mod">
        <pc:chgData name="Jason Wiese" userId="4bff8d5b-7de6-4655-b397-69b0afc81113" providerId="ADAL" clId="{FD3BD4DC-71D8-46F6-AA22-5552A9B6A2A7}" dt="2026-05-14T18:44:16.533" v="4677" actId="20577"/>
        <pc:sldMkLst>
          <pc:docMk/>
          <pc:sldMk cId="573930394" sldId="2147376759"/>
        </pc:sldMkLst>
        <pc:spChg chg="mod">
          <ac:chgData name="Jason Wiese" userId="4bff8d5b-7de6-4655-b397-69b0afc81113" providerId="ADAL" clId="{FD3BD4DC-71D8-46F6-AA22-5552A9B6A2A7}" dt="2026-05-07T06:21:18.317" v="4657" actId="20577"/>
          <ac:spMkLst>
            <pc:docMk/>
            <pc:sldMk cId="573930394" sldId="2147376759"/>
            <ac:spMk id="5" creationId="{5881FE43-E040-D3BC-CE47-4EE52284EDC4}"/>
          </ac:spMkLst>
        </pc:spChg>
        <pc:spChg chg="mod">
          <ac:chgData name="Jason Wiese" userId="4bff8d5b-7de6-4655-b397-69b0afc81113" providerId="ADAL" clId="{FD3BD4DC-71D8-46F6-AA22-5552A9B6A2A7}" dt="2026-05-14T18:44:16.533" v="4677" actId="20577"/>
          <ac:spMkLst>
            <pc:docMk/>
            <pc:sldMk cId="573930394" sldId="2147376759"/>
            <ac:spMk id="9" creationId="{784FFCFC-1077-22FC-84BF-134CAAAFAC8C}"/>
          </ac:spMkLst>
        </pc:spChg>
      </pc:sldChg>
      <pc:sldChg chg="addSp delSp modSp mod">
        <pc:chgData name="Jason Wiese" userId="4bff8d5b-7de6-4655-b397-69b0afc81113" providerId="ADAL" clId="{FD3BD4DC-71D8-46F6-AA22-5552A9B6A2A7}" dt="2026-05-14T18:44:05.751" v="4670" actId="20577"/>
        <pc:sldMkLst>
          <pc:docMk/>
          <pc:sldMk cId="2142972737" sldId="2147474201"/>
        </pc:sldMkLst>
        <pc:spChg chg="mod">
          <ac:chgData name="Jason Wiese" userId="4bff8d5b-7de6-4655-b397-69b0afc81113" providerId="ADAL" clId="{FD3BD4DC-71D8-46F6-AA22-5552A9B6A2A7}" dt="2026-05-14T18:44:05.751" v="4670" actId="20577"/>
          <ac:spMkLst>
            <pc:docMk/>
            <pc:sldMk cId="2142972737" sldId="2147474201"/>
            <ac:spMk id="10" creationId="{31C95074-0783-5F52-1EBD-C7E8E4C4B49B}"/>
          </ac:spMkLst>
        </pc:spChg>
      </pc:sldChg>
      <pc:sldChg chg="addSp delSp modSp mod ord">
        <pc:chgData name="Jason Wiese" userId="4bff8d5b-7de6-4655-b397-69b0afc81113" providerId="ADAL" clId="{FD3BD4DC-71D8-46F6-AA22-5552A9B6A2A7}" dt="2026-05-07T05:41:02.617" v="3111" actId="20577"/>
        <pc:sldMkLst>
          <pc:docMk/>
          <pc:sldMk cId="3533011089" sldId="2147474220"/>
        </pc:sldMkLst>
        <pc:spChg chg="mod">
          <ac:chgData name="Jason Wiese" userId="4bff8d5b-7de6-4655-b397-69b0afc81113" providerId="ADAL" clId="{FD3BD4DC-71D8-46F6-AA22-5552A9B6A2A7}" dt="2026-05-07T05:41:02.617" v="3111" actId="20577"/>
          <ac:spMkLst>
            <pc:docMk/>
            <pc:sldMk cId="3533011089" sldId="2147474220"/>
            <ac:spMk id="3" creationId="{D4814DDD-4189-BB7B-2005-CCF37616BDB7}"/>
          </ac:spMkLst>
        </pc:spChg>
      </pc:sldChg>
      <pc:sldChg chg="addSp delSp modSp mod">
        <pc:chgData name="Jason Wiese" userId="4bff8d5b-7de6-4655-b397-69b0afc81113" providerId="ADAL" clId="{FD3BD4DC-71D8-46F6-AA22-5552A9B6A2A7}" dt="2026-05-07T06:16:16.037" v="4436" actId="20577"/>
        <pc:sldMkLst>
          <pc:docMk/>
          <pc:sldMk cId="2055041525" sldId="2147474381"/>
        </pc:sldMkLst>
        <pc:spChg chg="mod">
          <ac:chgData name="Jason Wiese" userId="4bff8d5b-7de6-4655-b397-69b0afc81113" providerId="ADAL" clId="{FD3BD4DC-71D8-46F6-AA22-5552A9B6A2A7}" dt="2026-05-07T06:16:16.037" v="4436" actId="20577"/>
          <ac:spMkLst>
            <pc:docMk/>
            <pc:sldMk cId="2055041525" sldId="2147474381"/>
            <ac:spMk id="3" creationId="{C97A88A6-131D-DC3B-7144-BE93C1257F86}"/>
          </ac:spMkLst>
        </pc:spChg>
        <pc:picChg chg="add del">
          <ac:chgData name="Jason Wiese" userId="4bff8d5b-7de6-4655-b397-69b0afc81113" providerId="ADAL" clId="{FD3BD4DC-71D8-46F6-AA22-5552A9B6A2A7}" dt="2026-05-07T04:14:31.578" v="1526" actId="478"/>
          <ac:picMkLst>
            <pc:docMk/>
            <pc:sldMk cId="2055041525" sldId="2147474381"/>
            <ac:picMk id="5" creationId="{D119D3B4-89F6-439E-4EAF-D52C5C4C4880}"/>
          </ac:picMkLst>
        </pc:picChg>
      </pc:sldChg>
      <pc:sldChg chg="modSp mod ord">
        <pc:chgData name="Jason Wiese" userId="4bff8d5b-7de6-4655-b397-69b0afc81113" providerId="ADAL" clId="{FD3BD4DC-71D8-46F6-AA22-5552A9B6A2A7}" dt="2026-05-13T14:56:05.445" v="4664" actId="1035"/>
        <pc:sldMkLst>
          <pc:docMk/>
          <pc:sldMk cId="3739797920" sldId="2147474382"/>
        </pc:sldMkLst>
        <pc:spChg chg="mod">
          <ac:chgData name="Jason Wiese" userId="4bff8d5b-7de6-4655-b397-69b0afc81113" providerId="ADAL" clId="{FD3BD4DC-71D8-46F6-AA22-5552A9B6A2A7}" dt="2026-05-13T14:56:05.445" v="4664" actId="1035"/>
          <ac:spMkLst>
            <pc:docMk/>
            <pc:sldMk cId="3739797920" sldId="2147474382"/>
            <ac:spMk id="3" creationId="{98B47A61-9ED9-0F53-DBE2-65C1B8CBB1E8}"/>
          </ac:spMkLst>
        </pc:spChg>
      </pc:sldChg>
      <pc:sldChg chg="modSp mod ord">
        <pc:chgData name="Jason Wiese" userId="4bff8d5b-7de6-4655-b397-69b0afc81113" providerId="ADAL" clId="{FD3BD4DC-71D8-46F6-AA22-5552A9B6A2A7}" dt="2026-05-07T05:31:51.935" v="3091" actId="207"/>
        <pc:sldMkLst>
          <pc:docMk/>
          <pc:sldMk cId="457771956" sldId="2147474383"/>
        </pc:sldMkLst>
        <pc:spChg chg="mod">
          <ac:chgData name="Jason Wiese" userId="4bff8d5b-7de6-4655-b397-69b0afc81113" providerId="ADAL" clId="{FD3BD4DC-71D8-46F6-AA22-5552A9B6A2A7}" dt="2026-05-07T05:31:51.935" v="3091" actId="207"/>
          <ac:spMkLst>
            <pc:docMk/>
            <pc:sldMk cId="457771956" sldId="2147474383"/>
            <ac:spMk id="3" creationId="{D39A5AFB-E687-DCE4-BB93-4DCEA83A3FF5}"/>
          </ac:spMkLst>
        </pc:spChg>
      </pc:sldChg>
      <pc:sldChg chg="addSp delSp modSp mod">
        <pc:chgData name="Jason Wiese" userId="4bff8d5b-7de6-4655-b397-69b0afc81113" providerId="ADAL" clId="{FD3BD4DC-71D8-46F6-AA22-5552A9B6A2A7}" dt="2026-05-07T05:40:24.265" v="3102" actId="6549"/>
        <pc:sldMkLst>
          <pc:docMk/>
          <pc:sldMk cId="3245723306" sldId="2147474385"/>
        </pc:sldMkLst>
        <pc:spChg chg="mod">
          <ac:chgData name="Jason Wiese" userId="4bff8d5b-7de6-4655-b397-69b0afc81113" providerId="ADAL" clId="{FD3BD4DC-71D8-46F6-AA22-5552A9B6A2A7}" dt="2026-05-07T05:40:24.265" v="3102" actId="6549"/>
          <ac:spMkLst>
            <pc:docMk/>
            <pc:sldMk cId="3245723306" sldId="2147474385"/>
            <ac:spMk id="3" creationId="{5C5969A8-4528-C9D8-91BD-5A7485604A3D}"/>
          </ac:spMkLst>
        </pc:spChg>
        <pc:spChg chg="mod">
          <ac:chgData name="Jason Wiese" userId="4bff8d5b-7de6-4655-b397-69b0afc81113" providerId="ADAL" clId="{FD3BD4DC-71D8-46F6-AA22-5552A9B6A2A7}" dt="2026-05-07T05:25:53.837" v="2858" actId="14100"/>
          <ac:spMkLst>
            <pc:docMk/>
            <pc:sldMk cId="3245723306" sldId="2147474385"/>
            <ac:spMk id="11" creationId="{B8857541-B029-5E36-3BDF-24DB8D1BDADC}"/>
          </ac:spMkLst>
        </pc:spChg>
      </pc:sldChg>
      <pc:sldChg chg="addSp delSp modSp mod">
        <pc:chgData name="Jason Wiese" userId="4bff8d5b-7de6-4655-b397-69b0afc81113" providerId="ADAL" clId="{FD3BD4DC-71D8-46F6-AA22-5552A9B6A2A7}" dt="2026-05-07T05:26:51.443" v="2886" actId="1035"/>
        <pc:sldMkLst>
          <pc:docMk/>
          <pc:sldMk cId="3406338923" sldId="2147474386"/>
        </pc:sldMkLst>
        <pc:spChg chg="mod">
          <ac:chgData name="Jason Wiese" userId="4bff8d5b-7de6-4655-b397-69b0afc81113" providerId="ADAL" clId="{FD3BD4DC-71D8-46F6-AA22-5552A9B6A2A7}" dt="2026-05-07T05:22:13.879" v="2846" actId="20577"/>
          <ac:spMkLst>
            <pc:docMk/>
            <pc:sldMk cId="3406338923" sldId="2147474386"/>
            <ac:spMk id="3" creationId="{FA3AAE08-83AB-FD71-FF9B-CB6F95F16A96}"/>
          </ac:spMkLst>
        </pc:spChg>
        <pc:spChg chg="mod">
          <ac:chgData name="Jason Wiese" userId="4bff8d5b-7de6-4655-b397-69b0afc81113" providerId="ADAL" clId="{FD3BD4DC-71D8-46F6-AA22-5552A9B6A2A7}" dt="2026-05-07T05:26:51.443" v="2886" actId="1035"/>
          <ac:spMkLst>
            <pc:docMk/>
            <pc:sldMk cId="3406338923" sldId="2147474386"/>
            <ac:spMk id="20" creationId="{988D2183-8740-3904-FE13-05ABF27679F8}"/>
          </ac:spMkLst>
        </pc:spChg>
        <pc:spChg chg="mod">
          <ac:chgData name="Jason Wiese" userId="4bff8d5b-7de6-4655-b397-69b0afc81113" providerId="ADAL" clId="{FD3BD4DC-71D8-46F6-AA22-5552A9B6A2A7}" dt="2026-05-07T04:44:43.974" v="2241" actId="207"/>
          <ac:spMkLst>
            <pc:docMk/>
            <pc:sldMk cId="3406338923" sldId="2147474386"/>
            <ac:spMk id="26" creationId="{55408319-CDB0-5609-EA42-78E5717E52B5}"/>
          </ac:spMkLst>
        </pc:spChg>
        <pc:spChg chg="mod">
          <ac:chgData name="Jason Wiese" userId="4bff8d5b-7de6-4655-b397-69b0afc81113" providerId="ADAL" clId="{FD3BD4DC-71D8-46F6-AA22-5552A9B6A2A7}" dt="2026-05-07T04:43:02.697" v="2207" actId="403"/>
          <ac:spMkLst>
            <pc:docMk/>
            <pc:sldMk cId="3406338923" sldId="2147474386"/>
            <ac:spMk id="27" creationId="{72E85863-16E1-2C24-9CC3-F20B4E17E02D}"/>
          </ac:spMkLst>
        </pc:spChg>
        <pc:spChg chg="mod">
          <ac:chgData name="Jason Wiese" userId="4bff8d5b-7de6-4655-b397-69b0afc81113" providerId="ADAL" clId="{FD3BD4DC-71D8-46F6-AA22-5552A9B6A2A7}" dt="2026-05-07T04:43:11.704" v="2208" actId="255"/>
          <ac:spMkLst>
            <pc:docMk/>
            <pc:sldMk cId="3406338923" sldId="2147474386"/>
            <ac:spMk id="28" creationId="{2B0B11BF-807D-B8D9-C7E1-69FC05CE1D12}"/>
          </ac:spMkLst>
        </pc:spChg>
        <pc:spChg chg="mod">
          <ac:chgData name="Jason Wiese" userId="4bff8d5b-7de6-4655-b397-69b0afc81113" providerId="ADAL" clId="{FD3BD4DC-71D8-46F6-AA22-5552A9B6A2A7}" dt="2026-05-07T04:43:29.024" v="2217" actId="1037"/>
          <ac:spMkLst>
            <pc:docMk/>
            <pc:sldMk cId="3406338923" sldId="2147474386"/>
            <ac:spMk id="29" creationId="{36E781DE-E70F-BEBC-FFC3-CFA10A39BC35}"/>
          </ac:spMkLst>
        </pc:spChg>
        <pc:picChg chg="add mod modCrop">
          <ac:chgData name="Jason Wiese" userId="4bff8d5b-7de6-4655-b397-69b0afc81113" providerId="ADAL" clId="{FD3BD4DC-71D8-46F6-AA22-5552A9B6A2A7}" dt="2026-05-07T05:26:51.443" v="2886" actId="1035"/>
          <ac:picMkLst>
            <pc:docMk/>
            <pc:sldMk cId="3406338923" sldId="2147474386"/>
            <ac:picMk id="5" creationId="{EE27B251-525B-DF80-F489-E15C05D1D160}"/>
          </ac:picMkLst>
        </pc:picChg>
      </pc:sldChg>
      <pc:sldChg chg="addSp delSp modSp new mod ord">
        <pc:chgData name="Jason Wiese" userId="4bff8d5b-7de6-4655-b397-69b0afc81113" providerId="ADAL" clId="{FD3BD4DC-71D8-46F6-AA22-5552A9B6A2A7}" dt="2026-05-07T04:30:38.819" v="1811" actId="27107"/>
        <pc:sldMkLst>
          <pc:docMk/>
          <pc:sldMk cId="3642388263" sldId="2147474387"/>
        </pc:sldMkLst>
        <pc:spChg chg="add mod ord">
          <ac:chgData name="Jason Wiese" userId="4bff8d5b-7de6-4655-b397-69b0afc81113" providerId="ADAL" clId="{FD3BD4DC-71D8-46F6-AA22-5552A9B6A2A7}" dt="2026-05-06T17:29:29.795" v="567" actId="14100"/>
          <ac:spMkLst>
            <pc:docMk/>
            <pc:sldMk cId="3642388263" sldId="2147474387"/>
            <ac:spMk id="12" creationId="{49654312-3972-7BED-5EA9-4B726406887C}"/>
          </ac:spMkLst>
        </pc:spChg>
        <pc:spChg chg="add mod ord">
          <ac:chgData name="Jason Wiese" userId="4bff8d5b-7de6-4655-b397-69b0afc81113" providerId="ADAL" clId="{FD3BD4DC-71D8-46F6-AA22-5552A9B6A2A7}" dt="2026-05-06T17:29:00.912" v="554" actId="167"/>
          <ac:spMkLst>
            <pc:docMk/>
            <pc:sldMk cId="3642388263" sldId="2147474387"/>
            <ac:spMk id="14" creationId="{AD476A6C-40B9-9BA7-76BE-F8C615DDC9C2}"/>
          </ac:spMkLst>
        </pc:spChg>
        <pc:spChg chg="add mod">
          <ac:chgData name="Jason Wiese" userId="4bff8d5b-7de6-4655-b397-69b0afc81113" providerId="ADAL" clId="{FD3BD4DC-71D8-46F6-AA22-5552A9B6A2A7}" dt="2026-05-07T04:30:38.819" v="1811" actId="27107"/>
          <ac:spMkLst>
            <pc:docMk/>
            <pc:sldMk cId="3642388263" sldId="2147474387"/>
            <ac:spMk id="16" creationId="{7738B810-B2B1-FAC9-8087-5BF112425DE7}"/>
          </ac:spMkLst>
        </pc:spChg>
        <pc:spChg chg="add mod">
          <ac:chgData name="Jason Wiese" userId="4bff8d5b-7de6-4655-b397-69b0afc81113" providerId="ADAL" clId="{FD3BD4DC-71D8-46F6-AA22-5552A9B6A2A7}" dt="2026-05-06T17:32:12.815" v="648" actId="20577"/>
          <ac:spMkLst>
            <pc:docMk/>
            <pc:sldMk cId="3642388263" sldId="2147474387"/>
            <ac:spMk id="17" creationId="{A64E7F49-D73E-1ECA-71B1-45193FDE9F05}"/>
          </ac:spMkLst>
        </pc:spChg>
        <pc:spChg chg="add mod">
          <ac:chgData name="Jason Wiese" userId="4bff8d5b-7de6-4655-b397-69b0afc81113" providerId="ADAL" clId="{FD3BD4DC-71D8-46F6-AA22-5552A9B6A2A7}" dt="2026-05-06T17:32:20.780" v="667" actId="14100"/>
          <ac:spMkLst>
            <pc:docMk/>
            <pc:sldMk cId="3642388263" sldId="2147474387"/>
            <ac:spMk id="18" creationId="{8D4C929F-E842-8DC7-A701-70F8F6C97BF6}"/>
          </ac:spMkLst>
        </pc:spChg>
        <pc:spChg chg="add mod ord">
          <ac:chgData name="Jason Wiese" userId="4bff8d5b-7de6-4655-b397-69b0afc81113" providerId="ADAL" clId="{FD3BD4DC-71D8-46F6-AA22-5552A9B6A2A7}" dt="2026-05-06T17:34:29.463" v="745" actId="1037"/>
          <ac:spMkLst>
            <pc:docMk/>
            <pc:sldMk cId="3642388263" sldId="2147474387"/>
            <ac:spMk id="19" creationId="{1F1A5486-5936-F716-9E49-99F4E5652EFE}"/>
          </ac:spMkLst>
        </pc:spChg>
        <pc:spChg chg="add mod">
          <ac:chgData name="Jason Wiese" userId="4bff8d5b-7de6-4655-b397-69b0afc81113" providerId="ADAL" clId="{FD3BD4DC-71D8-46F6-AA22-5552A9B6A2A7}" dt="2026-05-06T17:31:06.755" v="623"/>
          <ac:spMkLst>
            <pc:docMk/>
            <pc:sldMk cId="3642388263" sldId="2147474387"/>
            <ac:spMk id="21" creationId="{BB6BBEC4-D3CE-1627-AB9C-71C6E3CB8279}"/>
          </ac:spMkLst>
        </pc:spChg>
        <pc:spChg chg="add mod">
          <ac:chgData name="Jason Wiese" userId="4bff8d5b-7de6-4655-b397-69b0afc81113" providerId="ADAL" clId="{FD3BD4DC-71D8-46F6-AA22-5552A9B6A2A7}" dt="2026-05-06T17:31:06.755" v="623"/>
          <ac:spMkLst>
            <pc:docMk/>
            <pc:sldMk cId="3642388263" sldId="2147474387"/>
            <ac:spMk id="22" creationId="{0D4755E6-6A7A-7704-8AD9-2877C2E2999A}"/>
          </ac:spMkLst>
        </pc:spChg>
        <pc:spChg chg="add mod">
          <ac:chgData name="Jason Wiese" userId="4bff8d5b-7de6-4655-b397-69b0afc81113" providerId="ADAL" clId="{FD3BD4DC-71D8-46F6-AA22-5552A9B6A2A7}" dt="2026-05-06T17:32:46.732" v="687" actId="1076"/>
          <ac:spMkLst>
            <pc:docMk/>
            <pc:sldMk cId="3642388263" sldId="2147474387"/>
            <ac:spMk id="23" creationId="{C3C4B05F-07EA-DEF7-952A-8D7B862C551D}"/>
          </ac:spMkLst>
        </pc:spChg>
        <pc:spChg chg="mod">
          <ac:chgData name="Jason Wiese" userId="4bff8d5b-7de6-4655-b397-69b0afc81113" providerId="ADAL" clId="{FD3BD4DC-71D8-46F6-AA22-5552A9B6A2A7}" dt="2026-05-06T17:32:46.732" v="687" actId="1076"/>
          <ac:spMkLst>
            <pc:docMk/>
            <pc:sldMk cId="3642388263" sldId="2147474387"/>
            <ac:spMk id="25" creationId="{21C4B5E3-7C7D-AD19-752B-7D29AD50D983}"/>
          </ac:spMkLst>
        </pc:spChg>
        <pc:spChg chg="mod">
          <ac:chgData name="Jason Wiese" userId="4bff8d5b-7de6-4655-b397-69b0afc81113" providerId="ADAL" clId="{FD3BD4DC-71D8-46F6-AA22-5552A9B6A2A7}" dt="2026-05-06T17:32:46.732" v="687" actId="1076"/>
          <ac:spMkLst>
            <pc:docMk/>
            <pc:sldMk cId="3642388263" sldId="2147474387"/>
            <ac:spMk id="26" creationId="{6FE8B867-5027-F731-39A9-466BB4425E53}"/>
          </ac:spMkLst>
        </pc:spChg>
        <pc:spChg chg="add mod topLvl">
          <ac:chgData name="Jason Wiese" userId="4bff8d5b-7de6-4655-b397-69b0afc81113" providerId="ADAL" clId="{FD3BD4DC-71D8-46F6-AA22-5552A9B6A2A7}" dt="2026-05-06T17:34:23.508" v="733" actId="1076"/>
          <ac:spMkLst>
            <pc:docMk/>
            <pc:sldMk cId="3642388263" sldId="2147474387"/>
            <ac:spMk id="28" creationId="{91024E06-0707-7DB6-481B-D7D54F40866A}"/>
          </ac:spMkLst>
        </pc:spChg>
        <pc:spChg chg="mod">
          <ac:chgData name="Jason Wiese" userId="4bff8d5b-7de6-4655-b397-69b0afc81113" providerId="ADAL" clId="{FD3BD4DC-71D8-46F6-AA22-5552A9B6A2A7}" dt="2026-05-06T17:34:23.508" v="733" actId="1076"/>
          <ac:spMkLst>
            <pc:docMk/>
            <pc:sldMk cId="3642388263" sldId="2147474387"/>
            <ac:spMk id="30" creationId="{07BCA320-23A5-4483-2AF2-9DE12FA1901F}"/>
          </ac:spMkLst>
        </pc:spChg>
        <pc:spChg chg="mod">
          <ac:chgData name="Jason Wiese" userId="4bff8d5b-7de6-4655-b397-69b0afc81113" providerId="ADAL" clId="{FD3BD4DC-71D8-46F6-AA22-5552A9B6A2A7}" dt="2026-05-06T17:34:23.508" v="733" actId="1076"/>
          <ac:spMkLst>
            <pc:docMk/>
            <pc:sldMk cId="3642388263" sldId="2147474387"/>
            <ac:spMk id="31" creationId="{D3874BF3-0AA2-9960-F9F5-D9A2C8F4FA82}"/>
          </ac:spMkLst>
        </pc:spChg>
        <pc:spChg chg="add mod">
          <ac:chgData name="Jason Wiese" userId="4bff8d5b-7de6-4655-b397-69b0afc81113" providerId="ADAL" clId="{FD3BD4DC-71D8-46F6-AA22-5552A9B6A2A7}" dt="2026-05-06T17:33:18.172" v="710" actId="1076"/>
          <ac:spMkLst>
            <pc:docMk/>
            <pc:sldMk cId="3642388263" sldId="2147474387"/>
            <ac:spMk id="32" creationId="{36D0C774-1062-8FE0-5ACD-762957057990}"/>
          </ac:spMkLst>
        </pc:spChg>
        <pc:spChg chg="mod">
          <ac:chgData name="Jason Wiese" userId="4bff8d5b-7de6-4655-b397-69b0afc81113" providerId="ADAL" clId="{FD3BD4DC-71D8-46F6-AA22-5552A9B6A2A7}" dt="2026-05-06T17:33:18.172" v="710" actId="1076"/>
          <ac:spMkLst>
            <pc:docMk/>
            <pc:sldMk cId="3642388263" sldId="2147474387"/>
            <ac:spMk id="34" creationId="{C57FC361-5D2A-C2C3-816D-E530306A0568}"/>
          </ac:spMkLst>
        </pc:spChg>
        <pc:spChg chg="mod">
          <ac:chgData name="Jason Wiese" userId="4bff8d5b-7de6-4655-b397-69b0afc81113" providerId="ADAL" clId="{FD3BD4DC-71D8-46F6-AA22-5552A9B6A2A7}" dt="2026-05-06T17:33:18.172" v="710" actId="1076"/>
          <ac:spMkLst>
            <pc:docMk/>
            <pc:sldMk cId="3642388263" sldId="2147474387"/>
            <ac:spMk id="35" creationId="{DD54DCDE-4CD0-A33C-4466-61037EA30257}"/>
          </ac:spMkLst>
        </pc:spChg>
        <pc:grpChg chg="add mod">
          <ac:chgData name="Jason Wiese" userId="4bff8d5b-7de6-4655-b397-69b0afc81113" providerId="ADAL" clId="{FD3BD4DC-71D8-46F6-AA22-5552A9B6A2A7}" dt="2026-05-06T17:28:14.114" v="543" actId="164"/>
          <ac:grpSpMkLst>
            <pc:docMk/>
            <pc:sldMk cId="3642388263" sldId="2147474387"/>
            <ac:grpSpMk id="11" creationId="{8823CB60-FCD0-0880-320F-5987D7F5A43D}"/>
          </ac:grpSpMkLst>
        </pc:grpChg>
        <pc:grpChg chg="add mod">
          <ac:chgData name="Jason Wiese" userId="4bff8d5b-7de6-4655-b397-69b0afc81113" providerId="ADAL" clId="{FD3BD4DC-71D8-46F6-AA22-5552A9B6A2A7}" dt="2026-05-06T17:30:42.670" v="617" actId="1076"/>
          <ac:grpSpMkLst>
            <pc:docMk/>
            <pc:sldMk cId="3642388263" sldId="2147474387"/>
            <ac:grpSpMk id="13" creationId="{FEF3A25F-82F1-4D48-97B4-969518A0B8E3}"/>
          </ac:grpSpMkLst>
        </pc:grpChg>
        <pc:grpChg chg="add mod">
          <ac:chgData name="Jason Wiese" userId="4bff8d5b-7de6-4655-b397-69b0afc81113" providerId="ADAL" clId="{FD3BD4DC-71D8-46F6-AA22-5552A9B6A2A7}" dt="2026-05-06T17:30:42.670" v="617" actId="1076"/>
          <ac:grpSpMkLst>
            <pc:docMk/>
            <pc:sldMk cId="3642388263" sldId="2147474387"/>
            <ac:grpSpMk id="15" creationId="{3BAED899-55B0-5309-4518-5FCDE4FB65DE}"/>
          </ac:grpSpMkLst>
        </pc:grpChg>
        <pc:grpChg chg="mod">
          <ac:chgData name="Jason Wiese" userId="4bff8d5b-7de6-4655-b397-69b0afc81113" providerId="ADAL" clId="{FD3BD4DC-71D8-46F6-AA22-5552A9B6A2A7}" dt="2026-05-06T17:32:46.732" v="687" actId="1076"/>
          <ac:grpSpMkLst>
            <pc:docMk/>
            <pc:sldMk cId="3642388263" sldId="2147474387"/>
            <ac:grpSpMk id="24" creationId="{6B8A96F8-B9D0-AF42-B736-A3D5E1BC1CD1}"/>
          </ac:grpSpMkLst>
        </pc:grpChg>
        <pc:grpChg chg="mod topLvl">
          <ac:chgData name="Jason Wiese" userId="4bff8d5b-7de6-4655-b397-69b0afc81113" providerId="ADAL" clId="{FD3BD4DC-71D8-46F6-AA22-5552A9B6A2A7}" dt="2026-05-06T17:34:23.508" v="733" actId="1076"/>
          <ac:grpSpMkLst>
            <pc:docMk/>
            <pc:sldMk cId="3642388263" sldId="2147474387"/>
            <ac:grpSpMk id="29" creationId="{C20F9E91-B647-10F5-7666-EC9601C1FEE6}"/>
          </ac:grpSpMkLst>
        </pc:grpChg>
        <pc:grpChg chg="mod">
          <ac:chgData name="Jason Wiese" userId="4bff8d5b-7de6-4655-b397-69b0afc81113" providerId="ADAL" clId="{FD3BD4DC-71D8-46F6-AA22-5552A9B6A2A7}" dt="2026-05-06T17:33:18.172" v="710" actId="1076"/>
          <ac:grpSpMkLst>
            <pc:docMk/>
            <pc:sldMk cId="3642388263" sldId="2147474387"/>
            <ac:grpSpMk id="33" creationId="{1EE09C87-91FF-D364-A988-8CD347F1A56A}"/>
          </ac:grpSpMkLst>
        </pc:grpChg>
        <pc:grpChg chg="add mod">
          <ac:chgData name="Jason Wiese" userId="4bff8d5b-7de6-4655-b397-69b0afc81113" providerId="ADAL" clId="{FD3BD4DC-71D8-46F6-AA22-5552A9B6A2A7}" dt="2026-05-06T17:34:23.508" v="733" actId="1076"/>
          <ac:grpSpMkLst>
            <pc:docMk/>
            <pc:sldMk cId="3642388263" sldId="2147474387"/>
            <ac:grpSpMk id="43" creationId="{AAF0A3CA-BB52-0E64-FD5F-1832743AF217}"/>
          </ac:grpSpMkLst>
        </pc:grpChg>
        <pc:picChg chg="add mod modCrop">
          <ac:chgData name="Jason Wiese" userId="4bff8d5b-7de6-4655-b397-69b0afc81113" providerId="ADAL" clId="{FD3BD4DC-71D8-46F6-AA22-5552A9B6A2A7}" dt="2026-05-06T17:29:37.065" v="572" actId="1035"/>
          <ac:picMkLst>
            <pc:docMk/>
            <pc:sldMk cId="3642388263" sldId="2147474387"/>
            <ac:picMk id="7" creationId="{3A4641D5-27C9-4622-5AB8-5B7DD0DFC6CC}"/>
          </ac:picMkLst>
        </pc:picChg>
        <pc:picChg chg="add mod modCrop">
          <ac:chgData name="Jason Wiese" userId="4bff8d5b-7de6-4655-b397-69b0afc81113" providerId="ADAL" clId="{FD3BD4DC-71D8-46F6-AA22-5552A9B6A2A7}" dt="2026-05-06T17:29:25.282" v="566" actId="1035"/>
          <ac:picMkLst>
            <pc:docMk/>
            <pc:sldMk cId="3642388263" sldId="2147474387"/>
            <ac:picMk id="9" creationId="{5E83BA69-1AE5-CBE9-3F3E-327EFA9EDC53}"/>
          </ac:picMkLst>
        </pc:picChg>
        <pc:picChg chg="add mod modCrop">
          <ac:chgData name="Jason Wiese" userId="4bff8d5b-7de6-4655-b397-69b0afc81113" providerId="ADAL" clId="{FD3BD4DC-71D8-46F6-AA22-5552A9B6A2A7}" dt="2026-05-06T17:29:32.699" v="568" actId="1076"/>
          <ac:picMkLst>
            <pc:docMk/>
            <pc:sldMk cId="3642388263" sldId="2147474387"/>
            <ac:picMk id="10" creationId="{ACECAD7C-E91B-5A0B-5A9A-0AA8BD9308D0}"/>
          </ac:picMkLst>
        </pc:picChg>
        <pc:picChg chg="add mod">
          <ac:chgData name="Jason Wiese" userId="4bff8d5b-7de6-4655-b397-69b0afc81113" providerId="ADAL" clId="{FD3BD4DC-71D8-46F6-AA22-5552A9B6A2A7}" dt="2026-05-06T17:31:06.755" v="623"/>
          <ac:picMkLst>
            <pc:docMk/>
            <pc:sldMk cId="3642388263" sldId="2147474387"/>
            <ac:picMk id="20" creationId="{752159E1-27D6-A2EF-1697-BB0E45BE2C90}"/>
          </ac:picMkLst>
        </pc:picChg>
        <pc:picChg chg="add mod">
          <ac:chgData name="Jason Wiese" userId="4bff8d5b-7de6-4655-b397-69b0afc81113" providerId="ADAL" clId="{FD3BD4DC-71D8-46F6-AA22-5552A9B6A2A7}" dt="2026-05-06T17:32:46.732" v="687" actId="1076"/>
          <ac:picMkLst>
            <pc:docMk/>
            <pc:sldMk cId="3642388263" sldId="2147474387"/>
            <ac:picMk id="27" creationId="{A8088778-B031-0BB8-AC7A-085C2A198B89}"/>
          </ac:picMkLst>
        </pc:picChg>
        <pc:picChg chg="mod">
          <ac:chgData name="Jason Wiese" userId="4bff8d5b-7de6-4655-b397-69b0afc81113" providerId="ADAL" clId="{FD3BD4DC-71D8-46F6-AA22-5552A9B6A2A7}" dt="2026-05-06T17:33:18.172" v="710" actId="1076"/>
          <ac:picMkLst>
            <pc:docMk/>
            <pc:sldMk cId="3642388263" sldId="2147474387"/>
            <ac:picMk id="36" creationId="{3AF5D8FA-7065-A0D9-567C-C7F93875C0D5}"/>
          </ac:picMkLst>
        </pc:picChg>
        <pc:picChg chg="mod topLvl">
          <ac:chgData name="Jason Wiese" userId="4bff8d5b-7de6-4655-b397-69b0afc81113" providerId="ADAL" clId="{FD3BD4DC-71D8-46F6-AA22-5552A9B6A2A7}" dt="2026-05-06T17:34:23.508" v="733" actId="1076"/>
          <ac:picMkLst>
            <pc:docMk/>
            <pc:sldMk cId="3642388263" sldId="2147474387"/>
            <ac:picMk id="39" creationId="{F435022C-4C19-B736-B107-BEDC681E9402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C4F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1B146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Sheet1!$B$2:$B$9</c:f>
              <c:numCache>
                <c:formatCode>0.00</c:formatCode>
                <c:ptCount val="8"/>
                <c:pt idx="0">
                  <c:v>3.34</c:v>
                </c:pt>
                <c:pt idx="1">
                  <c:v>6.5</c:v>
                </c:pt>
                <c:pt idx="2">
                  <c:v>5.8</c:v>
                </c:pt>
                <c:pt idx="3">
                  <c:v>6.5</c:v>
                </c:pt>
                <c:pt idx="4">
                  <c:v>5.8</c:v>
                </c:pt>
                <c:pt idx="5">
                  <c:v>2.62</c:v>
                </c:pt>
                <c:pt idx="6">
                  <c:v>4.33</c:v>
                </c:pt>
                <c:pt idx="7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27-42D2-B4F3-B21D54DCAD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overlap val="-27"/>
        <c:axId val="779013631"/>
        <c:axId val="779013151"/>
      </c:barChart>
      <c:catAx>
        <c:axId val="7790136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1B14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79013151"/>
        <c:crosses val="autoZero"/>
        <c:auto val="1"/>
        <c:lblAlgn val="ctr"/>
        <c:lblOffset val="100"/>
        <c:noMultiLvlLbl val="0"/>
      </c:catAx>
      <c:valAx>
        <c:axId val="779013151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7790136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CA61D964-5C89-4092-AAE7-F7A700001504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B05B6B9E-384F-42DE-A23F-1A16238370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274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ABF4D-CE37-F4FC-B534-349CFD02B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64D754-CF12-B207-19DB-9C5DB60996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35C43C-9796-B78F-BACE-08ACB4C94C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F9AB91-A230-B48D-FB92-480411DF39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3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04EFE2-3D8F-4FA9-AF11-29E6306303C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33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830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5C632-FFB8-D379-F81C-50C0286B2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DC6776-C952-3610-9BAC-A58D48086E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19B4CD-AEAC-9FF9-21F4-CF1E741A9A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A6E4F0-81DA-A27E-5245-066B858BA2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561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B6B9E-384F-42DE-A23F-1A162383700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914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07BBB-2AF0-F7D6-6AD2-17D3F3626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0729E3-090B-EBCE-DCDB-1B6D91B9D0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BD3212-661E-F22C-3203-FF74E93C1F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87F56F-1F6A-AF1E-79D8-2E2F4E9605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5B6B9E-384F-42DE-A23F-1A16238370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434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1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1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7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3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0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E02E7-FCC1-97AA-D917-0BD2D65C49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159750-1DB3-2DFF-B5D2-81B70F955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C8A8C-8E4E-8306-9187-960587FA0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BBCF-CFF3-4032-90A3-928442E84C23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7AF90-785C-20FE-DE34-FB6C67579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E0035-8980-4982-8F32-DD5107127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918F7-2610-40DB-8D40-E5E88269B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5125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8694F-6627-D471-7D89-34263C2FC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FB929-B869-2813-B7EA-74DDD052E4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EA110-F739-2441-596A-B01B460EE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BBCF-CFF3-4032-90A3-928442E84C23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1EAAC-ABC3-99BF-C67F-B4D3D5C18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FFE48-20C4-9E69-CE90-941C57A2D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918F7-2610-40DB-8D40-E5E88269B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7746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688DF-72EB-0F09-454C-F0DA3461D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6548C0-FD91-6EC2-D45D-27AA07830B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81B89-E8FE-B6D6-5E5A-3E4CCA7FA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BBCF-CFF3-4032-90A3-928442E84C23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4C0927-1887-7FDE-017B-09A62DF3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4408C-1967-EAD5-D770-499ADFFBD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918F7-2610-40DB-8D40-E5E88269B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908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ABC35-D3DA-9CA9-3FA3-636CE69BD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46E23-B150-688E-D36B-0C1817FD1E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D05AB3-82C4-7268-AC2C-482226FD57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0976EC-CD97-CB4F-8DC9-7DBC29ED7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BBCF-CFF3-4032-90A3-928442E84C23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94A4B4-80A3-3042-4439-7DE92BFC0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7EC8AB-8F60-CC5F-BA2E-B2F7C30B6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918F7-2610-40DB-8D40-E5E88269B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579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57EA9-9C9D-50F7-9994-A0B176906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4C38E-3A3C-30CE-0132-1E7E4D0BE2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F64243-3921-1FE1-58E2-DB6698F8CB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879C6E-6052-2C10-F05E-1C4DAA7436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39E299-9487-9270-C899-D1EC668499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B55B5B-7C2D-0AF8-D566-CE484913B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BBCF-CFF3-4032-90A3-928442E84C23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11B494-E6ED-09BA-FD5D-67518EDFF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3BF132-CC17-4E72-CEBC-F1D7723AB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918F7-2610-40DB-8D40-E5E88269B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816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F6EE5-F609-D9EC-3516-EA92CCABA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D2AD9-935F-3B60-6CFD-ADADCCC79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BBCF-CFF3-4032-90A3-928442E84C23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EBC2B4-419B-1B9F-E3B8-4179CB954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0349C3-D17B-940C-0518-2B5E4CD0F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918F7-2610-40DB-8D40-E5E88269B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849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14080E-F580-347F-182C-92382471D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BBCF-CFF3-4032-90A3-928442E84C23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507DCA-9086-7500-47DC-54EEF19E9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045124-CDF5-F73C-C0C3-648701E16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918F7-2610-40DB-8D40-E5E88269B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270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7A72D-174A-5DA6-931D-87B0E1E3B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9EC27-A514-20A0-E980-AF326D172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37FF02-DE0D-090D-385A-079B8508F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974F20-0EC7-04F9-B7D3-4E07363E2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BBCF-CFF3-4032-90A3-928442E84C23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B2C837-8A74-4CF5-0CBC-687E61EE5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369B6B-9C03-E08E-A7C6-7B77A07A6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918F7-2610-40DB-8D40-E5E88269B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135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87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38BC4-A5AC-B673-D377-881DB6698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F8BAE2-6A30-ADE7-7C48-B6406A9C74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8EC221-D229-496C-2B57-FDC5ABF2B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4C2E9B-2355-25D9-8835-04D69C8DC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BBCF-CFF3-4032-90A3-928442E84C23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E1B01A-7D09-4FF3-0ECC-F724AA562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8AE5DC-D770-B097-2F4E-4E020A2FF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918F7-2610-40DB-8D40-E5E88269B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053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31985-7DA5-AA8E-4167-BD56A5EAC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FF0791-7FAC-9143-F305-A614A7D947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74032B-8C53-A891-CF40-C5BBB063D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BBCF-CFF3-4032-90A3-928442E84C23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C5C3ED-7CA8-C939-9280-48245DEFC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EB348-4E35-D86F-5128-FD44B39D2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918F7-2610-40DB-8D40-E5E88269B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2550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7A19D2-FDED-3302-3608-0DE3A12BA3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61DE74-724F-E090-62FE-102070C30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6FC4B-C67C-5F67-4EFD-F8B513A5E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BBCF-CFF3-4032-90A3-928442E84C23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660EFB-6FE2-B2FB-D2CD-1603D69C4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60280-5620-C73A-341E-67768C07B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918F7-2610-40DB-8D40-E5E88269B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627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1558C-23F7-4BCF-87F6-D04C4B3EFE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A8B909-C1EE-422E-9F54-F566BF8722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C5DC6B-8573-4A2B-B34A-C935BA845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0F9A68-9BB2-4087-ADE5-76242F713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0C154-8DC3-432D-8518-224E120CB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4673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3D04D-4DEA-4F56-BE60-1D4CDCE70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525EE-932B-47F9-B33F-17A011691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0F940D-1D1C-40D3-9299-B8771D115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837E1-D019-4F6A-B337-A859F418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397CE-2A64-43D6-93E6-4392BBCD5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3497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D3CF7-7F5D-4402-BAD3-53F32FEA8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E91FE3-38DE-489C-A2D6-0BD4E10777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44088-DD26-48E8-B53C-82DEA4E94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7219F3-FA4C-4F04-BE10-50474AA7E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2D283-2D6D-4EC9-BFF9-35ED2D6D1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6468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C2F86-F1EB-4933-91B2-CFFD2E33E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4A943-237B-4507-B569-658467C2D0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1B77E-3938-407A-80B5-FD07E1F7ED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78A219-34E2-4E72-9E66-71C5C6045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C09B3-1B42-49BD-BBEF-D4FD521B0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5CC296-CACA-49AA-83FD-254C38B6C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510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560C1-1DFF-4E12-BF63-5584CE5A1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944383-5965-4FB0-B52D-3235256B8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0E3864-FC3E-4A68-B59D-10614ED31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E1DE61-D96E-4F6C-9F0B-44C29647F8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074EE0-760F-479D-979F-C4DEE80822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6E766A-84A3-47AC-9A97-D34917A99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978663-ED71-4B31-9D70-F3498E9FE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AC225F-90E6-4441-BD89-C59398A4D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4215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3E55D-2FE6-4BD2-B7EF-22E0CC095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FC6821-98C2-4B56-80F3-69D0CABC9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4432B-F4C2-4F61-B275-92D753481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259543-9313-409C-9099-54DC44632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913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8A8FA0-52F6-42A4-88AA-C3CD7773D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828F88-7616-470F-BBDC-D21F2BFD9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AE636-E601-48B7-A69B-74F0146DB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06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01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0FC35-1973-4A39-B513-53E456B88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76FA4-AB8D-429C-A4AC-908E4676E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5C35B-E8EF-4064-B8CE-B3CE09A010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29F134-4E51-4ADA-893D-BD77DFA08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BEC4B0-915B-4D8C-9837-802F89F78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A753A-E2A0-473E-8D86-035967D4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932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91827-ECB6-4C8A-93D8-C8D3151B8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9E9371-84B2-4AD1-B517-85BC1DB444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0A27A5-E0EE-4FD2-A62E-7DA1BDA28E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DB386E-CF90-4931-9414-D4E9F5F0C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05EE38-D8DB-41B7-A177-47813BD3A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3F3188-6020-4478-83FE-F2CF9EE16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4417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BE682-6CC9-49A8-A095-3EAF8D7F5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F7C7CF-940C-4CB3-84BB-E682E0A5BC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D0018-09F5-4C3C-BB09-3C320CB81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D1420-4020-42B6-8A58-912F53A5E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F0B58-AD18-4486-8AFB-290CFBF51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3086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C26082-5AC7-4050-AE6E-B3EAE2F2ED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680268-FDDD-411D-BE9C-188F3EB6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021A4-12E7-49A3-863B-BE2A66AEA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4B0AA-C871-44F3-A46C-3263B4497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ABF10-92F7-46A8-BE45-300A8F7CB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6004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22892-3963-932E-CAC5-D22396161C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EC0B48-45C1-2F7F-6F06-78B21EC12E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087DB-C506-AC1E-1B8B-8623860B1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B0C79-587A-2091-3E66-CC35A9C55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21A3E-601E-95E1-A6B3-A4E65F3C1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3398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2C2DB-2BE3-9F69-1E19-100FF148A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1D4E2-5E85-F772-9666-7F2BEF679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04C93-5421-2187-3B81-A2C74DE74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7F885-7A4F-1FFF-B5FB-671B859C6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7547F-2A46-5CE3-0198-2DE551BC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8807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2C576-170C-3C05-1145-E885F8869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BF4C-F003-64EF-1763-7C7A8424C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93E41-C0EA-BF1E-5B5A-A770CEFA1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3DB76-6F52-B6D0-70E7-F8461B4EA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52288-C7DF-9A14-8736-D6856448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0604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B5205-7CA0-A486-019F-A993E4A40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9FA39-479C-B22E-7D01-2882E98804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94006F-7C3C-FFEB-84D6-C468D5FC3C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2AAFD-CC2A-EBFF-16FF-DC26A6221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3F66F9-21DF-201F-EFB8-A0FB34E5C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818729-8AED-22E4-6A7E-0F28E5712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1259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D1B62-B429-4C23-02F8-A40DF9D9F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695705-72D5-C15E-6540-631F5C5F9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08612F-1F13-52BD-AE1E-978699633D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93790A-FF7C-A528-8F0C-D70BC9B143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BAEF71-D218-B6E8-DE2F-64EBB34FEE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203275-EF89-3BBC-F3E8-AB4D15FA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0CB9E5-2320-BDEF-6FB4-21F42A3AA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C50A11-9842-CDE6-57C9-13A9E7FAF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5031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1CDF4-5C07-DA4C-CEA6-9C10E98D4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09E8C-FBB4-204C-9144-7C5285A68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50222-CB1D-CA14-2514-4C5A7261E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0661F-6F0F-3C4C-DEA7-3E3DEEF02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10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56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7CB3BB-D2B4-4FB4-B5E7-76E935F5B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9AD340-DF42-A777-BB3B-322EEC90A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1138D-1CD8-52BB-0E8E-4C9D7EA61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8745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D1062-984B-C475-FF18-E8A3C18A6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C2C24-AA7B-CEC4-8B36-3AD03E7CD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702A7D-6B45-674A-812A-E1D8CCEABA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6958C0-D16C-6294-22AA-0564D6B06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2A660-B670-AAE0-F2B2-F6C2D4CB1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63807-DCC5-4F35-B639-46A9145E1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4788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7DF7D-8E43-7023-CE4C-0EDEF1984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7E8E7-FAB1-9E2E-9613-1422020B40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97669D-500C-7696-0AF5-4128720858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316723-BCD5-7126-BE3F-571A136EB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1C56F-279F-332E-B66F-D00264DAA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81EE55-8AB2-7AF3-133A-2727AE29F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9200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F6B3C-8628-E1FA-2F7C-217A5AE9A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78C4B5-DF76-6751-A571-B4E56E301D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56B1C-F189-46FA-A9B2-6E3F5FF6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9B983-B159-9B86-88BA-4FDF5A32D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D92CF-1F35-2E42-BA3C-53D9DF802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31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2B5B5C-8167-A66E-214D-952DFC4A22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1FE085-2CDE-74D2-D757-AB01B06C2A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64C8A-537E-1CDF-C862-BCA4A15B8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4A0B8-C51A-E3AA-C238-97EE9C44E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BF244-5945-FDD0-EDF5-ED651C6C1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5499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6176723" y="0"/>
            <a:ext cx="6015277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9" name="Picture 18" descr="Logo&#10;&#10;Description automatically generated with medium confidence">
            <a:extLst>
              <a:ext uri="{FF2B5EF4-FFF2-40B4-BE49-F238E27FC236}">
                <a16:creationId xmlns:a16="http://schemas.microsoft.com/office/drawing/2014/main" id="{73675C42-201E-4C63-A839-40455D5457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453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18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4" name="Picture 13" descr="Logo&#10;&#10;Description automatically generated with medium confidence">
            <a:extLst>
              <a:ext uri="{FF2B5EF4-FFF2-40B4-BE49-F238E27FC236}">
                <a16:creationId xmlns:a16="http://schemas.microsoft.com/office/drawing/2014/main" id="{75BB585C-EC61-43F1-BD9D-EF637B312C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60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V2">
    <p:bg>
      <p:bgPr>
        <a:solidFill>
          <a:srgbClr val="1B1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79B80E8-461F-4DCB-ACB0-9B2E25BDBF5F}"/>
              </a:ext>
            </a:extLst>
          </p:cNvPr>
          <p:cNvSpPr/>
          <p:nvPr/>
        </p:nvSpPr>
        <p:spPr>
          <a:xfrm>
            <a:off x="2783605" y="-13657"/>
            <a:ext cx="2085301" cy="1536683"/>
          </a:xfrm>
          <a:custGeom>
            <a:avLst/>
            <a:gdLst>
              <a:gd name="connsiteX0" fmla="*/ 1510748 w 2015520"/>
              <a:gd name="connsiteY0" fmla="*/ 0 h 1536683"/>
              <a:gd name="connsiteX1" fmla="*/ 2015520 w 2015520"/>
              <a:gd name="connsiteY1" fmla="*/ 0 h 1536683"/>
              <a:gd name="connsiteX2" fmla="*/ 2015520 w 2015520"/>
              <a:gd name="connsiteY2" fmla="*/ 1536683 h 1536683"/>
              <a:gd name="connsiteX3" fmla="*/ 0 w 2015520"/>
              <a:gd name="connsiteY3" fmla="*/ 634770 h 1536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5520" h="1536683">
                <a:moveTo>
                  <a:pt x="1510748" y="0"/>
                </a:moveTo>
                <a:lnTo>
                  <a:pt x="2015520" y="0"/>
                </a:lnTo>
                <a:lnTo>
                  <a:pt x="2015520" y="1536683"/>
                </a:lnTo>
                <a:lnTo>
                  <a:pt x="0" y="63477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5302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18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F192F2-B546-4826-B294-F211C3519C59}"/>
              </a:ext>
            </a:extLst>
          </p:cNvPr>
          <p:cNvGrpSpPr/>
          <p:nvPr userDrawn="1"/>
        </p:nvGrpSpPr>
        <p:grpSpPr>
          <a:xfrm>
            <a:off x="530696" y="5689601"/>
            <a:ext cx="2180462" cy="904633"/>
            <a:chOff x="2777007" y="5689600"/>
            <a:chExt cx="2107496" cy="904633"/>
          </a:xfrm>
        </p:grpSpPr>
        <p:pic>
          <p:nvPicPr>
            <p:cNvPr id="15" name="Picture 14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83FD563D-15A4-4249-8A4F-D144B04BF9A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77185" y="5689600"/>
              <a:ext cx="907318" cy="904633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6E623F0-2880-418B-B1FC-A7527A707898}"/>
                </a:ext>
              </a:extLst>
            </p:cNvPr>
            <p:cNvGrpSpPr/>
            <p:nvPr userDrawn="1"/>
          </p:nvGrpSpPr>
          <p:grpSpPr>
            <a:xfrm>
              <a:off x="2777007" y="5866153"/>
              <a:ext cx="1179028" cy="522582"/>
              <a:chOff x="2378209" y="5233339"/>
              <a:chExt cx="1179028" cy="522582"/>
            </a:xfrm>
            <a:solidFill>
              <a:schemeClr val="bg2"/>
            </a:solidFill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D80F0B0-7D2E-427E-A8EE-F1A24FDE178F}"/>
                  </a:ext>
                </a:extLst>
              </p:cNvPr>
              <p:cNvSpPr/>
              <p:nvPr/>
            </p:nvSpPr>
            <p:spPr>
              <a:xfrm>
                <a:off x="3170424" y="5236541"/>
                <a:ext cx="386813" cy="516178"/>
              </a:xfrm>
              <a:custGeom>
                <a:avLst/>
                <a:gdLst>
                  <a:gd name="connsiteX0" fmla="*/ 0 w 386813"/>
                  <a:gd name="connsiteY0" fmla="*/ 0 h 516178"/>
                  <a:gd name="connsiteX1" fmla="*/ 206856 w 386813"/>
                  <a:gd name="connsiteY1" fmla="*/ 0 h 516178"/>
                  <a:gd name="connsiteX2" fmla="*/ 284346 w 386813"/>
                  <a:gd name="connsiteY2" fmla="*/ 11528 h 516178"/>
                  <a:gd name="connsiteX3" fmla="*/ 334299 w 386813"/>
                  <a:gd name="connsiteY3" fmla="*/ 41627 h 516178"/>
                  <a:gd name="connsiteX4" fmla="*/ 361197 w 386813"/>
                  <a:gd name="connsiteY4" fmla="*/ 84535 h 516178"/>
                  <a:gd name="connsiteX5" fmla="*/ 369522 w 386813"/>
                  <a:gd name="connsiteY5" fmla="*/ 133207 h 516178"/>
                  <a:gd name="connsiteX6" fmla="*/ 362478 w 386813"/>
                  <a:gd name="connsiteY6" fmla="*/ 172913 h 516178"/>
                  <a:gd name="connsiteX7" fmla="*/ 341984 w 386813"/>
                  <a:gd name="connsiteY7" fmla="*/ 206215 h 516178"/>
                  <a:gd name="connsiteX8" fmla="*/ 309963 w 386813"/>
                  <a:gd name="connsiteY8" fmla="*/ 230551 h 516178"/>
                  <a:gd name="connsiteX9" fmla="*/ 268976 w 386813"/>
                  <a:gd name="connsiteY9" fmla="*/ 243359 h 516178"/>
                  <a:gd name="connsiteX10" fmla="*/ 270257 w 386813"/>
                  <a:gd name="connsiteY10" fmla="*/ 244640 h 516178"/>
                  <a:gd name="connsiteX11" fmla="*/ 293953 w 386813"/>
                  <a:gd name="connsiteY11" fmla="*/ 249123 h 516178"/>
                  <a:gd name="connsiteX12" fmla="*/ 333659 w 386813"/>
                  <a:gd name="connsiteY12" fmla="*/ 268336 h 516178"/>
                  <a:gd name="connsiteX13" fmla="*/ 370803 w 386813"/>
                  <a:gd name="connsiteY13" fmla="*/ 307401 h 516178"/>
                  <a:gd name="connsiteX14" fmla="*/ 386814 w 386813"/>
                  <a:gd name="connsiteY14" fmla="*/ 371443 h 516178"/>
                  <a:gd name="connsiteX15" fmla="*/ 374005 w 386813"/>
                  <a:gd name="connsiteY15" fmla="*/ 433564 h 516178"/>
                  <a:gd name="connsiteX16" fmla="*/ 337501 w 386813"/>
                  <a:gd name="connsiteY16" fmla="*/ 479034 h 516178"/>
                  <a:gd name="connsiteX17" fmla="*/ 280504 w 386813"/>
                  <a:gd name="connsiteY17" fmla="*/ 506572 h 516178"/>
                  <a:gd name="connsiteX18" fmla="*/ 206856 w 386813"/>
                  <a:gd name="connsiteY18" fmla="*/ 516178 h 516178"/>
                  <a:gd name="connsiteX19" fmla="*/ 0 w 386813"/>
                  <a:gd name="connsiteY19" fmla="*/ 516178 h 516178"/>
                  <a:gd name="connsiteX20" fmla="*/ 0 w 386813"/>
                  <a:gd name="connsiteY20" fmla="*/ 0 h 516178"/>
                  <a:gd name="connsiteX21" fmla="*/ 206215 w 386813"/>
                  <a:gd name="connsiteY21" fmla="*/ 234394 h 516178"/>
                  <a:gd name="connsiteX22" fmla="*/ 304840 w 386813"/>
                  <a:gd name="connsiteY22" fmla="*/ 204934 h 516178"/>
                  <a:gd name="connsiteX23" fmla="*/ 337501 w 386813"/>
                  <a:gd name="connsiteY23" fmla="*/ 128084 h 516178"/>
                  <a:gd name="connsiteX24" fmla="*/ 326614 w 386813"/>
                  <a:gd name="connsiteY24" fmla="*/ 80693 h 516178"/>
                  <a:gd name="connsiteX25" fmla="*/ 297795 w 386813"/>
                  <a:gd name="connsiteY25" fmla="*/ 49312 h 516178"/>
                  <a:gd name="connsiteX26" fmla="*/ 256168 w 386813"/>
                  <a:gd name="connsiteY26" fmla="*/ 32021 h 516178"/>
                  <a:gd name="connsiteX27" fmla="*/ 206856 w 386813"/>
                  <a:gd name="connsiteY27" fmla="*/ 26898 h 516178"/>
                  <a:gd name="connsiteX28" fmla="*/ 32021 w 386813"/>
                  <a:gd name="connsiteY28" fmla="*/ 26898 h 516178"/>
                  <a:gd name="connsiteX29" fmla="*/ 32021 w 386813"/>
                  <a:gd name="connsiteY29" fmla="*/ 233753 h 516178"/>
                  <a:gd name="connsiteX30" fmla="*/ 206215 w 386813"/>
                  <a:gd name="connsiteY30" fmla="*/ 233753 h 516178"/>
                  <a:gd name="connsiteX31" fmla="*/ 206215 w 386813"/>
                  <a:gd name="connsiteY31" fmla="*/ 488640 h 516178"/>
                  <a:gd name="connsiteX32" fmla="*/ 315087 w 386813"/>
                  <a:gd name="connsiteY32" fmla="*/ 459181 h 516178"/>
                  <a:gd name="connsiteX33" fmla="*/ 354793 w 386813"/>
                  <a:gd name="connsiteY33" fmla="*/ 371443 h 516178"/>
                  <a:gd name="connsiteX34" fmla="*/ 341344 w 386813"/>
                  <a:gd name="connsiteY34" fmla="*/ 317008 h 516178"/>
                  <a:gd name="connsiteX35" fmla="*/ 306121 w 386813"/>
                  <a:gd name="connsiteY35" fmla="*/ 283065 h 516178"/>
                  <a:gd name="connsiteX36" fmla="*/ 258089 w 386813"/>
                  <a:gd name="connsiteY36" fmla="*/ 265774 h 516178"/>
                  <a:gd name="connsiteX37" fmla="*/ 206215 w 386813"/>
                  <a:gd name="connsiteY37" fmla="*/ 261291 h 516178"/>
                  <a:gd name="connsiteX38" fmla="*/ 31381 w 386813"/>
                  <a:gd name="connsiteY38" fmla="*/ 261291 h 516178"/>
                  <a:gd name="connsiteX39" fmla="*/ 31381 w 386813"/>
                  <a:gd name="connsiteY39" fmla="*/ 488640 h 516178"/>
                  <a:gd name="connsiteX40" fmla="*/ 206215 w 386813"/>
                  <a:gd name="connsiteY40" fmla="*/ 488640 h 516178"/>
                  <a:gd name="connsiteX41" fmla="*/ 206215 w 386813"/>
                  <a:gd name="connsiteY41" fmla="*/ 488640 h 516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86813" h="516178">
                    <a:moveTo>
                      <a:pt x="0" y="0"/>
                    </a:moveTo>
                    <a:lnTo>
                      <a:pt x="206856" y="0"/>
                    </a:lnTo>
                    <a:cubicBezTo>
                      <a:pt x="237596" y="0"/>
                      <a:pt x="263213" y="3843"/>
                      <a:pt x="284346" y="11528"/>
                    </a:cubicBezTo>
                    <a:cubicBezTo>
                      <a:pt x="304840" y="19213"/>
                      <a:pt x="321491" y="29459"/>
                      <a:pt x="334299" y="41627"/>
                    </a:cubicBezTo>
                    <a:cubicBezTo>
                      <a:pt x="347108" y="54436"/>
                      <a:pt x="356074" y="68525"/>
                      <a:pt x="361197" y="84535"/>
                    </a:cubicBezTo>
                    <a:cubicBezTo>
                      <a:pt x="366961" y="100546"/>
                      <a:pt x="369522" y="117197"/>
                      <a:pt x="369522" y="133207"/>
                    </a:cubicBezTo>
                    <a:cubicBezTo>
                      <a:pt x="369522" y="147296"/>
                      <a:pt x="366961" y="160745"/>
                      <a:pt x="362478" y="172913"/>
                    </a:cubicBezTo>
                    <a:cubicBezTo>
                      <a:pt x="357354" y="185722"/>
                      <a:pt x="350950" y="196609"/>
                      <a:pt x="341984" y="206215"/>
                    </a:cubicBezTo>
                    <a:cubicBezTo>
                      <a:pt x="333018" y="215821"/>
                      <a:pt x="322131" y="224147"/>
                      <a:pt x="309963" y="230551"/>
                    </a:cubicBezTo>
                    <a:cubicBezTo>
                      <a:pt x="297795" y="236955"/>
                      <a:pt x="284346" y="241438"/>
                      <a:pt x="268976" y="243359"/>
                    </a:cubicBezTo>
                    <a:lnTo>
                      <a:pt x="270257" y="244640"/>
                    </a:lnTo>
                    <a:cubicBezTo>
                      <a:pt x="273459" y="244000"/>
                      <a:pt x="281785" y="245921"/>
                      <a:pt x="293953" y="249123"/>
                    </a:cubicBezTo>
                    <a:cubicBezTo>
                      <a:pt x="306761" y="252325"/>
                      <a:pt x="319570" y="258729"/>
                      <a:pt x="333659" y="268336"/>
                    </a:cubicBezTo>
                    <a:cubicBezTo>
                      <a:pt x="347108" y="277942"/>
                      <a:pt x="359916" y="290750"/>
                      <a:pt x="370803" y="307401"/>
                    </a:cubicBezTo>
                    <a:cubicBezTo>
                      <a:pt x="381690" y="324052"/>
                      <a:pt x="386814" y="345186"/>
                      <a:pt x="386814" y="371443"/>
                    </a:cubicBezTo>
                    <a:cubicBezTo>
                      <a:pt x="386814" y="395139"/>
                      <a:pt x="382331" y="415632"/>
                      <a:pt x="374005" y="433564"/>
                    </a:cubicBezTo>
                    <a:cubicBezTo>
                      <a:pt x="365039" y="451496"/>
                      <a:pt x="352871" y="466225"/>
                      <a:pt x="337501" y="479034"/>
                    </a:cubicBezTo>
                    <a:cubicBezTo>
                      <a:pt x="322131" y="491842"/>
                      <a:pt x="302919" y="500808"/>
                      <a:pt x="280504" y="506572"/>
                    </a:cubicBezTo>
                    <a:cubicBezTo>
                      <a:pt x="258089" y="512976"/>
                      <a:pt x="233753" y="516178"/>
                      <a:pt x="206856" y="516178"/>
                    </a:cubicBezTo>
                    <a:lnTo>
                      <a:pt x="0" y="516178"/>
                    </a:lnTo>
                    <a:lnTo>
                      <a:pt x="0" y="0"/>
                    </a:lnTo>
                    <a:close/>
                    <a:moveTo>
                      <a:pt x="206215" y="234394"/>
                    </a:moveTo>
                    <a:cubicBezTo>
                      <a:pt x="250404" y="234394"/>
                      <a:pt x="283066" y="224787"/>
                      <a:pt x="304840" y="204934"/>
                    </a:cubicBezTo>
                    <a:cubicBezTo>
                      <a:pt x="326614" y="185081"/>
                      <a:pt x="337501" y="159464"/>
                      <a:pt x="337501" y="128084"/>
                    </a:cubicBezTo>
                    <a:cubicBezTo>
                      <a:pt x="337501" y="109512"/>
                      <a:pt x="333659" y="93501"/>
                      <a:pt x="326614" y="80693"/>
                    </a:cubicBezTo>
                    <a:cubicBezTo>
                      <a:pt x="319570" y="67884"/>
                      <a:pt x="309963" y="57638"/>
                      <a:pt x="297795" y="49312"/>
                    </a:cubicBezTo>
                    <a:cubicBezTo>
                      <a:pt x="285627" y="41627"/>
                      <a:pt x="272179" y="35863"/>
                      <a:pt x="256168" y="32021"/>
                    </a:cubicBezTo>
                    <a:cubicBezTo>
                      <a:pt x="240798" y="28819"/>
                      <a:pt x="224147" y="26898"/>
                      <a:pt x="206856" y="26898"/>
                    </a:cubicBezTo>
                    <a:lnTo>
                      <a:pt x="32021" y="26898"/>
                    </a:lnTo>
                    <a:lnTo>
                      <a:pt x="32021" y="233753"/>
                    </a:lnTo>
                    <a:lnTo>
                      <a:pt x="206215" y="233753"/>
                    </a:lnTo>
                    <a:close/>
                    <a:moveTo>
                      <a:pt x="206215" y="488640"/>
                    </a:moveTo>
                    <a:cubicBezTo>
                      <a:pt x="252325" y="488640"/>
                      <a:pt x="288829" y="479034"/>
                      <a:pt x="315087" y="459181"/>
                    </a:cubicBezTo>
                    <a:cubicBezTo>
                      <a:pt x="341344" y="439328"/>
                      <a:pt x="354793" y="410509"/>
                      <a:pt x="354793" y="371443"/>
                    </a:cubicBezTo>
                    <a:cubicBezTo>
                      <a:pt x="354793" y="349029"/>
                      <a:pt x="350310" y="331097"/>
                      <a:pt x="341344" y="317008"/>
                    </a:cubicBezTo>
                    <a:cubicBezTo>
                      <a:pt x="332378" y="302918"/>
                      <a:pt x="320210" y="291391"/>
                      <a:pt x="306121" y="283065"/>
                    </a:cubicBezTo>
                    <a:cubicBezTo>
                      <a:pt x="292032" y="274740"/>
                      <a:pt x="276021" y="268976"/>
                      <a:pt x="258089" y="265774"/>
                    </a:cubicBezTo>
                    <a:cubicBezTo>
                      <a:pt x="240158" y="262572"/>
                      <a:pt x="223507" y="261291"/>
                      <a:pt x="206215" y="261291"/>
                    </a:cubicBezTo>
                    <a:lnTo>
                      <a:pt x="31381" y="261291"/>
                    </a:lnTo>
                    <a:lnTo>
                      <a:pt x="31381" y="488640"/>
                    </a:lnTo>
                    <a:lnTo>
                      <a:pt x="206215" y="488640"/>
                    </a:lnTo>
                    <a:lnTo>
                      <a:pt x="206215" y="488640"/>
                    </a:lnTo>
                    <a:close/>
                  </a:path>
                </a:pathLst>
              </a:custGeom>
              <a:grpFill/>
              <a:ln w="7373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C8656D2-0BCD-4D9E-8F00-7780B7131796}"/>
                  </a:ext>
                </a:extLst>
              </p:cNvPr>
              <p:cNvSpPr/>
              <p:nvPr/>
            </p:nvSpPr>
            <p:spPr>
              <a:xfrm>
                <a:off x="2378209" y="5233339"/>
                <a:ext cx="455979" cy="522582"/>
              </a:xfrm>
              <a:custGeom>
                <a:avLst/>
                <a:gdLst>
                  <a:gd name="connsiteX0" fmla="*/ 258089 w 455979"/>
                  <a:gd name="connsiteY0" fmla="*/ 522582 h 522582"/>
                  <a:gd name="connsiteX1" fmla="*/ 210058 w 455979"/>
                  <a:gd name="connsiteY1" fmla="*/ 522582 h 522582"/>
                  <a:gd name="connsiteX2" fmla="*/ 0 w 455979"/>
                  <a:gd name="connsiteY2" fmla="*/ 0 h 522582"/>
                  <a:gd name="connsiteX3" fmla="*/ 44829 w 455979"/>
                  <a:gd name="connsiteY3" fmla="*/ 0 h 522582"/>
                  <a:gd name="connsiteX4" fmla="*/ 233753 w 455979"/>
                  <a:gd name="connsiteY4" fmla="*/ 478393 h 522582"/>
                  <a:gd name="connsiteX5" fmla="*/ 235675 w 455979"/>
                  <a:gd name="connsiteY5" fmla="*/ 478393 h 522582"/>
                  <a:gd name="connsiteX6" fmla="*/ 413071 w 455979"/>
                  <a:gd name="connsiteY6" fmla="*/ 0 h 522582"/>
                  <a:gd name="connsiteX7" fmla="*/ 455979 w 455979"/>
                  <a:gd name="connsiteY7" fmla="*/ 0 h 522582"/>
                  <a:gd name="connsiteX8" fmla="*/ 258089 w 455979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979" h="522582">
                    <a:moveTo>
                      <a:pt x="258089" y="522582"/>
                    </a:moveTo>
                    <a:lnTo>
                      <a:pt x="210058" y="522582"/>
                    </a:lnTo>
                    <a:lnTo>
                      <a:pt x="0" y="0"/>
                    </a:lnTo>
                    <a:lnTo>
                      <a:pt x="44829" y="0"/>
                    </a:lnTo>
                    <a:lnTo>
                      <a:pt x="233753" y="478393"/>
                    </a:lnTo>
                    <a:lnTo>
                      <a:pt x="235675" y="478393"/>
                    </a:lnTo>
                    <a:lnTo>
                      <a:pt x="413071" y="0"/>
                    </a:lnTo>
                    <a:lnTo>
                      <a:pt x="455979" y="0"/>
                    </a:lnTo>
                    <a:lnTo>
                      <a:pt x="25808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5135115-035E-4731-A0DD-DB53C55C4BEB}"/>
                  </a:ext>
                </a:extLst>
              </p:cNvPr>
              <p:cNvSpPr/>
              <p:nvPr/>
            </p:nvSpPr>
            <p:spPr>
              <a:xfrm>
                <a:off x="2693936" y="5233339"/>
                <a:ext cx="455338" cy="522582"/>
              </a:xfrm>
              <a:custGeom>
                <a:avLst/>
                <a:gdLst>
                  <a:gd name="connsiteX0" fmla="*/ 455339 w 455338"/>
                  <a:gd name="connsiteY0" fmla="*/ 522582 h 522582"/>
                  <a:gd name="connsiteX1" fmla="*/ 412430 w 455338"/>
                  <a:gd name="connsiteY1" fmla="*/ 522582 h 522582"/>
                  <a:gd name="connsiteX2" fmla="*/ 235675 w 455338"/>
                  <a:gd name="connsiteY2" fmla="*/ 44829 h 522582"/>
                  <a:gd name="connsiteX3" fmla="*/ 233753 w 455338"/>
                  <a:gd name="connsiteY3" fmla="*/ 44829 h 522582"/>
                  <a:gd name="connsiteX4" fmla="*/ 44829 w 455338"/>
                  <a:gd name="connsiteY4" fmla="*/ 522582 h 522582"/>
                  <a:gd name="connsiteX5" fmla="*/ 0 w 455338"/>
                  <a:gd name="connsiteY5" fmla="*/ 522582 h 522582"/>
                  <a:gd name="connsiteX6" fmla="*/ 210698 w 455338"/>
                  <a:gd name="connsiteY6" fmla="*/ 0 h 522582"/>
                  <a:gd name="connsiteX7" fmla="*/ 258730 w 455338"/>
                  <a:gd name="connsiteY7" fmla="*/ 0 h 522582"/>
                  <a:gd name="connsiteX8" fmla="*/ 455339 w 455338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338" h="522582">
                    <a:moveTo>
                      <a:pt x="455339" y="522582"/>
                    </a:moveTo>
                    <a:lnTo>
                      <a:pt x="412430" y="522582"/>
                    </a:lnTo>
                    <a:lnTo>
                      <a:pt x="235675" y="44829"/>
                    </a:lnTo>
                    <a:lnTo>
                      <a:pt x="233753" y="44829"/>
                    </a:lnTo>
                    <a:lnTo>
                      <a:pt x="44829" y="522582"/>
                    </a:lnTo>
                    <a:lnTo>
                      <a:pt x="0" y="522582"/>
                    </a:lnTo>
                    <a:lnTo>
                      <a:pt x="210698" y="0"/>
                    </a:lnTo>
                    <a:lnTo>
                      <a:pt x="258730" y="0"/>
                    </a:lnTo>
                    <a:lnTo>
                      <a:pt x="45533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31CED2B-ADE8-4C17-A013-0B7D47F71F36}"/>
                  </a:ext>
                </a:extLst>
              </p:cNvPr>
              <p:cNvSpPr/>
              <p:nvPr userDrawn="1"/>
            </p:nvSpPr>
            <p:spPr>
              <a:xfrm>
                <a:off x="2877096" y="5532415"/>
                <a:ext cx="109511" cy="96703"/>
              </a:xfrm>
              <a:custGeom>
                <a:avLst/>
                <a:gdLst>
                  <a:gd name="connsiteX0" fmla="*/ 0 w 109511"/>
                  <a:gd name="connsiteY0" fmla="*/ 0 h 96703"/>
                  <a:gd name="connsiteX1" fmla="*/ 109512 w 109511"/>
                  <a:gd name="connsiteY1" fmla="*/ 48031 h 96703"/>
                  <a:gd name="connsiteX2" fmla="*/ 0 w 109511"/>
                  <a:gd name="connsiteY2" fmla="*/ 96703 h 96703"/>
                  <a:gd name="connsiteX3" fmla="*/ 0 w 109511"/>
                  <a:gd name="connsiteY3" fmla="*/ 0 h 96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511" h="96703">
                    <a:moveTo>
                      <a:pt x="0" y="0"/>
                    </a:moveTo>
                    <a:lnTo>
                      <a:pt x="109512" y="48031"/>
                    </a:lnTo>
                    <a:lnTo>
                      <a:pt x="0" y="96703"/>
                    </a:lnTo>
                    <a:cubicBezTo>
                      <a:pt x="0" y="96703"/>
                      <a:pt x="0" y="640"/>
                      <a:pt x="0" y="0"/>
                    </a:cubicBezTo>
                  </a:path>
                </a:pathLst>
              </a:custGeom>
              <a:solidFill>
                <a:schemeClr val="accent2"/>
              </a:solidFill>
              <a:ln w="63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>
                  <a:latin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559384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C165B6C-ACCE-49BB-85E1-400AE38352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1" y="3199443"/>
            <a:ext cx="3815324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third line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6989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DF608D-2C25-4B83-8657-A6618BA34C9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1" y="3199443"/>
            <a:ext cx="3815324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third line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240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9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FF43C99B-7FF5-4062-A7C8-38F7CA47F3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8C7477C8-3841-480E-8DF8-6EF41DB42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802059"/>
            <a:ext cx="5146391" cy="114765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here</a:t>
            </a:r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17409F1D-6D06-425D-B339-9EDBA0249C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050" y="3362008"/>
            <a:ext cx="1909268" cy="315912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7758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9B518C0-D923-49F9-BE87-803A528FC70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8C7477C8-3841-480E-8DF8-6EF41DB42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5357" y="2751004"/>
            <a:ext cx="5146391" cy="114765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here</a:t>
            </a:r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17409F1D-6D06-425D-B339-9EDBA0249C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5357" y="2310953"/>
            <a:ext cx="1909268" cy="315912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7279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8B4351C-CC4F-43F6-8D34-4F84EE862D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578" y="0"/>
            <a:ext cx="5088349" cy="6858000"/>
          </a:xfrm>
          <a:custGeom>
            <a:avLst/>
            <a:gdLst>
              <a:gd name="connsiteX0" fmla="*/ 0 w 4918075"/>
              <a:gd name="connsiteY0" fmla="*/ 0 h 6858000"/>
              <a:gd name="connsiteX1" fmla="*/ 4918075 w 4918075"/>
              <a:gd name="connsiteY1" fmla="*/ 0 h 6858000"/>
              <a:gd name="connsiteX2" fmla="*/ 4918075 w 4918075"/>
              <a:gd name="connsiteY2" fmla="*/ 6858000 h 6858000"/>
              <a:gd name="connsiteX3" fmla="*/ 4847716 w 4918075"/>
              <a:gd name="connsiteY3" fmla="*/ 6858000 h 6858000"/>
              <a:gd name="connsiteX4" fmla="*/ 634 w 4918075"/>
              <a:gd name="connsiteY4" fmla="*/ 4607723 h 6858000"/>
              <a:gd name="connsiteX5" fmla="*/ 1416 w 4918075"/>
              <a:gd name="connsiteY5" fmla="*/ 6855166 h 6858000"/>
              <a:gd name="connsiteX6" fmla="*/ 956400 w 4918075"/>
              <a:gd name="connsiteY6" fmla="*/ 6858000 h 6858000"/>
              <a:gd name="connsiteX7" fmla="*/ 0 w 491807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18075" h="6858000">
                <a:moveTo>
                  <a:pt x="0" y="0"/>
                </a:moveTo>
                <a:lnTo>
                  <a:pt x="4918075" y="0"/>
                </a:lnTo>
                <a:lnTo>
                  <a:pt x="4918075" y="6858000"/>
                </a:lnTo>
                <a:lnTo>
                  <a:pt x="4847716" y="6858000"/>
                </a:lnTo>
                <a:lnTo>
                  <a:pt x="634" y="4607723"/>
                </a:lnTo>
                <a:cubicBezTo>
                  <a:pt x="683" y="5360892"/>
                  <a:pt x="1367" y="6101998"/>
                  <a:pt x="1416" y="6855166"/>
                </a:cubicBezTo>
                <a:lnTo>
                  <a:pt x="956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>
                <a:highlight>
                  <a:srgbClr val="FFFF00"/>
                </a:highlight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itle 6">
            <a:extLst>
              <a:ext uri="{FF2B5EF4-FFF2-40B4-BE49-F238E27FC236}">
                <a16:creationId xmlns:a16="http://schemas.microsoft.com/office/drawing/2014/main" id="{C14B39AA-3975-4DE3-B79A-CD9AA20DF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390808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22" name="Text Placeholder 41">
            <a:extLst>
              <a:ext uri="{FF2B5EF4-FFF2-40B4-BE49-F238E27FC236}">
                <a16:creationId xmlns:a16="http://schemas.microsoft.com/office/drawing/2014/main" id="{BE126341-BFB4-40A6-8CA7-96E1F96F8B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050" y="2931395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8" name="Picture 17" descr="Logo&#10;&#10;Description automatically generated with medium confidence">
            <a:extLst>
              <a:ext uri="{FF2B5EF4-FFF2-40B4-BE49-F238E27FC236}">
                <a16:creationId xmlns:a16="http://schemas.microsoft.com/office/drawing/2014/main" id="{5DA54748-06E3-4CA2-B780-EC166E8E14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4704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97D07EA-290D-41A0-977A-69A4329FF396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4846320"/>
            <a:ext cx="4250693" cy="12801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3"/>
            <a:ext cx="4422047" cy="2592575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470520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000008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Ut </a:t>
            </a:r>
            <a:r>
              <a:rPr lang="en-GB" err="1"/>
              <a:t>wisi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82380257-FCF6-437B-B5B9-C333658153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280" y="5787771"/>
            <a:ext cx="1979832" cy="186248"/>
          </a:xfrm>
        </p:spPr>
        <p:txBody>
          <a:bodyPr tIns="91440" bIns="182880" anchor="ctr"/>
          <a:lstStyle>
            <a:lvl1pPr marL="0" indent="0" algn="ctr">
              <a:buNone/>
              <a:defRPr sz="7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NAME GOES HERE/COMPANY NAME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>
                <a:latin typeface="Arial" panose="020B0604020202020204" pitchFamily="34" charset="0"/>
              </a:rPr>
              <a:t>PAGE </a:t>
            </a:r>
            <a:fld id="{222034A4-E40F-4E23-A773-AC1BBA02DF2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1522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Ice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5162551"/>
            <a:ext cx="4250693" cy="9620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2"/>
            <a:ext cx="4422047" cy="2772990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502143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>
                <a:latin typeface="Arial" panose="020B0604020202020204" pitchFamily="34" charset="0"/>
              </a:rPr>
              <a:t>PAGE </a:t>
            </a:r>
            <a:fld id="{222034A4-E40F-4E23-A773-AC1BBA02DF2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333222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Ut </a:t>
            </a:r>
            <a:r>
              <a:rPr lang="en-GB" err="1"/>
              <a:t>wisi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B62A3E-E214-4BCF-AD36-9D0C58A7EBEA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3091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Ice Blue v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4846320"/>
            <a:ext cx="4250693" cy="128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3"/>
            <a:ext cx="4422047" cy="2592575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470520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000008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Ut </a:t>
            </a:r>
            <a:r>
              <a:rPr lang="en-GB" err="1"/>
              <a:t>wisi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82380257-FCF6-437B-B5B9-C333658153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280" y="5787771"/>
            <a:ext cx="1979832" cy="186248"/>
          </a:xfrm>
        </p:spPr>
        <p:txBody>
          <a:bodyPr tIns="91440" bIns="182880" anchor="ctr"/>
          <a:lstStyle>
            <a:lvl1pPr marL="0" indent="0" algn="ctr">
              <a:buNone/>
              <a:defRPr sz="72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NAME GOES HERE/COMPANY NAME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>
                <a:latin typeface="Arial" panose="020B0604020202020204" pitchFamily="34" charset="0"/>
              </a:rPr>
              <a:t>PAGE </a:t>
            </a:r>
            <a:fld id="{222034A4-E40F-4E23-A773-AC1BBA02DF2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8F0979B-92F6-4472-A93A-A4673C35CF75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8917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6" y="3330480"/>
            <a:ext cx="4096734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3934602"/>
            <a:ext cx="3716874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4469478"/>
            <a:ext cx="4089075" cy="193132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>
                <a:latin typeface="Arial" panose="020B0604020202020204" pitchFamily="34" charset="0"/>
              </a:rPr>
              <a:t>PAGE </a:t>
            </a:r>
            <a:fld id="{222034A4-E40F-4E23-A773-AC1BBA02DF2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26A58F6F-5C31-4CC5-9D83-5A25916CFC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32506" y="4469478"/>
            <a:ext cx="4089076" cy="193132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10F787-7274-462B-8B90-A25D467874DB}"/>
              </a:ext>
            </a:extLst>
          </p:cNvPr>
          <p:cNvSpPr/>
          <p:nvPr userDrawn="1"/>
        </p:nvSpPr>
        <p:spPr>
          <a:xfrm>
            <a:off x="5191" y="0"/>
            <a:ext cx="12186809" cy="312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826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2">
          <p15:clr>
            <a:srgbClr val="FBAE40"/>
          </p15:clr>
        </p15:guide>
        <p15:guide id="2" pos="2944">
          <p15:clr>
            <a:srgbClr val="FBAE40"/>
          </p15:clr>
        </p15:guide>
        <p15:guide id="3" pos="3112">
          <p15:clr>
            <a:srgbClr val="FBAE40"/>
          </p15:clr>
        </p15:guide>
        <p15:guide id="4" pos="5728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u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D61715A-46B0-4F0A-A964-84B00D5ECCD9}"/>
              </a:ext>
            </a:extLst>
          </p:cNvPr>
          <p:cNvSpPr/>
          <p:nvPr userDrawn="1"/>
        </p:nvSpPr>
        <p:spPr>
          <a:xfrm>
            <a:off x="-1" y="2789239"/>
            <a:ext cx="12192000" cy="4068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>
                <a:latin typeface="Arial" panose="020B0604020202020204" pitchFamily="34" charset="0"/>
              </a:rPr>
              <a:t>PAGE </a:t>
            </a:r>
            <a:fld id="{222034A4-E40F-4E23-A773-AC1BBA02DF2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1642127"/>
            <a:ext cx="4089075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32506" y="1642127"/>
            <a:ext cx="4089076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2681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up v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>
                <a:latin typeface="Arial" panose="020B0604020202020204" pitchFamily="34" charset="0"/>
              </a:rPr>
              <a:t>PAGE </a:t>
            </a:r>
            <a:fld id="{222034A4-E40F-4E23-A773-AC1BBA02DF2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1642127"/>
            <a:ext cx="4089075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32506" y="1642127"/>
            <a:ext cx="4089076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3CB6C2-878B-44E4-9375-E95DEDA9BE29}"/>
              </a:ext>
            </a:extLst>
          </p:cNvPr>
          <p:cNvSpPr/>
          <p:nvPr userDrawn="1"/>
        </p:nvSpPr>
        <p:spPr>
          <a:xfrm>
            <a:off x="-1" y="2706527"/>
            <a:ext cx="12192000" cy="4151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577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>
                <a:latin typeface="Arial" panose="020B0604020202020204" pitchFamily="34" charset="0"/>
              </a:rPr>
              <a:t>PAGE </a:t>
            </a:r>
            <a:fld id="{222034A4-E40F-4E23-A773-AC1BBA02DF2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8336" y="3333784"/>
            <a:ext cx="4051431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504" y="212790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5" name="Text Placeholder 41">
            <a:extLst>
              <a:ext uri="{FF2B5EF4-FFF2-40B4-BE49-F238E27FC236}">
                <a16:creationId xmlns:a16="http://schemas.microsoft.com/office/drawing/2014/main" id="{D52BC5D2-5C4D-4082-92FC-DDFD40B5758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8336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67D136FC-C39E-4B56-A8A7-902EFCBE1E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8335" y="2891539"/>
            <a:ext cx="4059315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19" name="Text Placeholder 41">
            <a:extLst>
              <a:ext uri="{FF2B5EF4-FFF2-40B4-BE49-F238E27FC236}">
                <a16:creationId xmlns:a16="http://schemas.microsoft.com/office/drawing/2014/main" id="{88629875-6B48-47C0-95E2-FCC671B7CB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32503" y="2891539"/>
            <a:ext cx="4059315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3852BDF8-9FCD-4338-9AB5-50F325D2E41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032503" y="3333784"/>
            <a:ext cx="4051431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1552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53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>
                <a:latin typeface="Arial" panose="020B0604020202020204" pitchFamily="34" charset="0"/>
              </a:rPr>
              <a:t>PAGE </a:t>
            </a:r>
            <a:fld id="{222034A4-E40F-4E23-A773-AC1BBA02DF2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8335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1">
            <a:extLst>
              <a:ext uri="{FF2B5EF4-FFF2-40B4-BE49-F238E27FC236}">
                <a16:creationId xmlns:a16="http://schemas.microsoft.com/office/drawing/2014/main" id="{D52BC5D2-5C4D-4082-92FC-DDFD40B5758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8336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67D136FC-C39E-4B56-A8A7-902EFCBE1E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8336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28" name="Text Placeholder 41">
            <a:extLst>
              <a:ext uri="{FF2B5EF4-FFF2-40B4-BE49-F238E27FC236}">
                <a16:creationId xmlns:a16="http://schemas.microsoft.com/office/drawing/2014/main" id="{802D27AC-5BF8-4C33-A7A8-C234E04F258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93909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41">
            <a:extLst>
              <a:ext uri="{FF2B5EF4-FFF2-40B4-BE49-F238E27FC236}">
                <a16:creationId xmlns:a16="http://schemas.microsoft.com/office/drawing/2014/main" id="{ECD25102-B5CF-4D8F-A188-0B90FFE36B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93910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1" name="Text Placeholder 41">
            <a:extLst>
              <a:ext uri="{FF2B5EF4-FFF2-40B4-BE49-F238E27FC236}">
                <a16:creationId xmlns:a16="http://schemas.microsoft.com/office/drawing/2014/main" id="{9CCFC390-048E-4EBB-9396-1FD4F438ED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93910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33" name="Text Placeholder 41">
            <a:extLst>
              <a:ext uri="{FF2B5EF4-FFF2-40B4-BE49-F238E27FC236}">
                <a16:creationId xmlns:a16="http://schemas.microsoft.com/office/drawing/2014/main" id="{C6038199-F004-41CF-A621-792EF2E2334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891087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41">
            <a:extLst>
              <a:ext uri="{FF2B5EF4-FFF2-40B4-BE49-F238E27FC236}">
                <a16:creationId xmlns:a16="http://schemas.microsoft.com/office/drawing/2014/main" id="{F4C0732F-6C0A-4BC8-A772-0B31EA2F409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91088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5" name="Text Placeholder 41">
            <a:extLst>
              <a:ext uri="{FF2B5EF4-FFF2-40B4-BE49-F238E27FC236}">
                <a16:creationId xmlns:a16="http://schemas.microsoft.com/office/drawing/2014/main" id="{0927B884-632A-48DD-93F1-D73F9AB1B6A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91088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685527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>
                <a:latin typeface="Arial" panose="020B0604020202020204" pitchFamily="34" charset="0"/>
              </a:rPr>
              <a:t>PAGE </a:t>
            </a:r>
            <a:fld id="{222034A4-E40F-4E23-A773-AC1BBA02DF2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36" name="Text Placeholder 41">
            <a:extLst>
              <a:ext uri="{FF2B5EF4-FFF2-40B4-BE49-F238E27FC236}">
                <a16:creationId xmlns:a16="http://schemas.microsoft.com/office/drawing/2014/main" id="{209BC04F-D5E4-4393-95C5-0F6591B855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93904" y="1392786"/>
            <a:ext cx="6219760" cy="94198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Lorem</a:t>
            </a:r>
          </a:p>
        </p:txBody>
      </p:sp>
      <p:sp>
        <p:nvSpPr>
          <p:cNvPr id="37" name="Text Placeholder 41">
            <a:extLst>
              <a:ext uri="{FF2B5EF4-FFF2-40B4-BE49-F238E27FC236}">
                <a16:creationId xmlns:a16="http://schemas.microsoft.com/office/drawing/2014/main" id="{7EBAC2CF-6AD1-476C-87B2-C06C9115D2F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93905" y="834162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39" name="Text Placeholder 41">
            <a:extLst>
              <a:ext uri="{FF2B5EF4-FFF2-40B4-BE49-F238E27FC236}">
                <a16:creationId xmlns:a16="http://schemas.microsoft.com/office/drawing/2014/main" id="{D0AEA13F-698D-439D-9EAB-368901F325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22666" y="3737381"/>
            <a:ext cx="6219760" cy="94198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Lorem</a:t>
            </a:r>
          </a:p>
        </p:txBody>
      </p:sp>
      <p:sp>
        <p:nvSpPr>
          <p:cNvPr id="40" name="Text Placeholder 41">
            <a:extLst>
              <a:ext uri="{FF2B5EF4-FFF2-40B4-BE49-F238E27FC236}">
                <a16:creationId xmlns:a16="http://schemas.microsoft.com/office/drawing/2014/main" id="{68FF66F6-B1C9-4BCD-8487-95074D981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22667" y="3188917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2133579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>
                <a:latin typeface="Arial" panose="020B0604020202020204" pitchFamily="34" charset="0"/>
              </a:rPr>
              <a:t>PAGE </a:t>
            </a:r>
            <a:fld id="{222034A4-E40F-4E23-A773-AC1BBA02DF2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A570DFD-BCDE-4B1E-983F-549B0B01A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6826" y="2470442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9AA4763E-9535-48D9-A7A0-47BAE8826A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7822" y="3074563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A8C92DB9-E053-4A8E-AD46-ECD172D91B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0798" y="3750351"/>
            <a:ext cx="4422047" cy="2210612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02531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Ic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>
                <a:latin typeface="Arial" panose="020B0604020202020204" pitchFamily="34" charset="0"/>
              </a:rPr>
              <a:t>PAGE </a:t>
            </a:r>
            <a:fld id="{222034A4-E40F-4E23-A773-AC1BBA02DF2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A570DFD-BCDE-4B1E-983F-549B0B01A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6826" y="2470442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9AA4763E-9535-48D9-A7A0-47BAE8826A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7822" y="3074563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A8C92DB9-E053-4A8E-AD46-ECD172D91B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0798" y="3750351"/>
            <a:ext cx="4422047" cy="2210612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9133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>
                <a:latin typeface="Arial" panose="020B0604020202020204" pitchFamily="34" charset="0"/>
              </a:rPr>
              <a:t>PAGE </a:t>
            </a:r>
            <a:fld id="{222034A4-E40F-4E23-A773-AC1BBA02DF2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9C8366E-4551-45B5-8315-BAD7D7822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FA376403-1F8F-4447-BF16-CD9AD84E53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286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9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37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1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C764DE79-268F-4C1A-8933-263129D2AF90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F49A766-55E6-489B-9F87-9CA196D9A6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657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BF392C-7A41-5889-768F-073A3BE21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2EBB68-875D-F9A7-10CE-B3CAF28DA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63BC3-0628-A054-19EB-B89E5C3C09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B5B8BBCF-CFF3-4032-90A3-928442E84C23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C4A29-AE22-1604-0BE1-652CD5E528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C6BCE-5499-DEBE-05D3-9F9498A58D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80918F7-2610-40DB-8D40-E5E88269BD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10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A2F88D-4F1B-48C5-A5A7-1AA7BC8B4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5D413-CED7-4771-BEC5-57AE46424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59EFD-93B9-4791-9E52-A9D2C2646A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70936EC-4B61-4D85-A4C7-5E9EAAEF2D66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2243B-BAFE-4E9F-8105-29AA1FFA59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DB40BE-9360-42A9-ADF9-26C86A556C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3848730-F1A6-499A-98D0-D92FC93DEE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032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0519F5-F3A9-DCE7-3843-F63E67398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F9501A-F54C-A259-08C9-5C9D83A56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64900-0AE0-F02F-C0C3-A4A9973996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3853C-0ABA-4CA4-8950-F4B459562918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5A6C1-47FE-9051-D236-C0601343D6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77296-C15E-8B81-1621-7BCE226A4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561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44DC67-6DB7-4F5D-A26D-2E4937C5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85" y="457201"/>
            <a:ext cx="10972802" cy="589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AAD199-1DC0-4D3D-9CDE-E6FF5F89D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585" y="1270621"/>
            <a:ext cx="10972802" cy="49679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2A25F-7DCA-489E-AE91-407134B725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3" y="6356369"/>
            <a:ext cx="411479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39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EF800-22AA-44EE-B007-4A56DC7939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2" y="63563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39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369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</p:sldLayoutIdLst>
  <p:hf hdr="0" ftr="0" dt="0"/>
  <p:txStyles>
    <p:titleStyle>
      <a:lvl1pPr algn="l" defTabSz="944056" rtl="0" eaLnBrk="1" latinLnBrk="0" hangingPunct="1">
        <a:lnSpc>
          <a:spcPct val="100000"/>
        </a:lnSpc>
        <a:spcBef>
          <a:spcPct val="0"/>
        </a:spcBef>
        <a:buNone/>
        <a:defRPr sz="375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36014" indent="-236014" algn="l" defTabSz="944056" rtl="0" eaLnBrk="1" latinLnBrk="0" hangingPunct="1">
        <a:lnSpc>
          <a:spcPts val="1500"/>
        </a:lnSpc>
        <a:spcBef>
          <a:spcPts val="1033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08042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80070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52100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124127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96155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6pPr>
      <a:lvl7pPr marL="3068183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7pPr>
      <a:lvl8pPr marL="3540211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8pPr>
      <a:lvl9pPr marL="4012240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1pPr>
      <a:lvl2pPr marL="472028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2pPr>
      <a:lvl3pPr marL="944056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3pPr>
      <a:lvl4pPr marL="1416084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4pPr>
      <a:lvl5pPr marL="1888113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5pPr>
      <a:lvl6pPr marL="2360141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6pPr>
      <a:lvl7pPr marL="2832170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7pPr>
      <a:lvl8pPr marL="3304197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8pPr>
      <a:lvl9pPr marL="3776226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pos="256">
          <p15:clr>
            <a:srgbClr val="F26B43"/>
          </p15:clr>
        </p15:guide>
        <p15:guide id="3" pos="7192">
          <p15:clr>
            <a:srgbClr val="F26B43"/>
          </p15:clr>
        </p15:guide>
        <p15:guide id="4" orient="horz" pos="4032">
          <p15:clr>
            <a:srgbClr val="F26B43"/>
          </p15:clr>
        </p15:guide>
        <p15:guide id="5" pos="30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0.png"/><Relationship Id="rId4" Type="http://schemas.openxmlformats.org/officeDocument/2006/relationships/hyperlink" Target="https://www.wsj.com/tech/meta-fraud-facebook-instagram-813363c8?gaa_at=eafs&amp;gaa_n=AWEtsqfCzNtelmKAESVOX6ZnVjld0R8MjHUN4QiKXHwyjgRQCvIZxHpzcQagAiKPDbc%3D&amp;gaa_ts=698222d6&amp;gaa_sig=CmMxXNvZoofsTaCU-Btvfur3RzepqPVmGn76Waq2khdALVT_1Pv1H9oOJtEpTwDZEKPFwawhNclED-g6lAT7Ww%3D%3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uters.com/investigations/meta-is-earning-fortune-deluge-fraudulent-ads-documents-show-2025-11-06/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reuters.com/investigations/meta-is-earning-fortune-deluge-fraudulent-ads-documents-show-2025-11-06/" TargetMode="Externa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sj.com/tech/meta-fraud-facebook-instagram-813363c8?gaa_at=eafs&amp;gaa_n=AWEtsqfCzNtelmKAESVOX6ZnVjld0R8MjHUN4QiKXHwyjgRQCvIZxHpzcQagAiKPDbc%3D&amp;gaa_ts=698222d6&amp;gaa_sig=CmMxXNvZoofsTaCU-Btvfur3RzepqPVmGn76Waq2khdALVT_1Pv1H9oOJtEpTwDZEKPFwawhNclED-g6lAT7Ww%3D%3D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thevab.com/insight/power-of-premium-video?utm_source=facebook-fake-accounts&amp;utm_medium=vab-insights&amp;utm_campaign=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hyperlink" Target="https://thevab.com/transparency-brand-safety?utm_source=facebook-fake-accounts&amp;utm_medium=vab-insights&amp;utm_campaign=" TargetMode="External"/><Relationship Id="rId12" Type="http://schemas.openxmlformats.org/officeDocument/2006/relationships/hyperlink" Target="https://thevab.com/insight/uncovering-20-fallacies-realities-audience-advertising-content?utm_source=facebook-fake-accounts&amp;utm_medium=vab-insights&amp;utm_campaign=" TargetMode="External"/><Relationship Id="rId2" Type="http://schemas.openxmlformats.org/officeDocument/2006/relationships/hyperlink" Target="https://thevab.com/insight/google-yearly-advertising-revenue-analysis?utm_source=facebook-fake-accounts&amp;utm_medium=vab-insights&amp;utm_campaign=" TargetMode="Externa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thevab.com/insight/youtube-content-moderation-analysis?utm_source=facebook-fake-accounts&amp;utm_medium=vab-insights&amp;utm_campaign=" TargetMode="External"/><Relationship Id="rId11" Type="http://schemas.openxmlformats.org/officeDocument/2006/relationships/image" Target="../media/image32.jpeg"/><Relationship Id="rId5" Type="http://schemas.openxmlformats.org/officeDocument/2006/relationships/image" Target="../media/image29.png"/><Relationship Id="rId15" Type="http://schemas.openxmlformats.org/officeDocument/2006/relationships/image" Target="../media/image10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hyperlink" Target="https://thevab.com/insight/exposed?utm_source=facebook-fake-accounts&amp;utm_medium=vab-insights&amp;utm_campaign=" TargetMode="External"/><Relationship Id="rId1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thevab.com/" TargetMode="Externa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ransparency.meta.com/reports/community-standards-enforcement/fake-accounts/facebook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sj.com/tech/meta-fraud-facebook-instagram-813363c8?gaa_at=eafs&amp;gaa_n=AWEtsqfCzNtelmKAESVOX6ZnVjld0R8MjHUN4QiKXHwyjgRQCvIZxHpzcQagAiKPDbc%3D&amp;gaa_ts=698222d6&amp;gaa_sig=CmMxXNvZoofsTaCU-Btvfur3RzepqPVmGn76Waq2khdALVT_1Pv1H9oOJtEpTwDZEKPFwawhNclED-g6lAT7Ww%3D%3D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4CB9E6-2019-278C-7606-6C1A65C66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5B16A9-CA70-5E91-2BB8-761D16F56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4" t="14176" r="31602"/>
          <a:stretch>
            <a:fillRect/>
          </a:stretch>
        </p:blipFill>
        <p:spPr>
          <a:xfrm>
            <a:off x="6230263" y="0"/>
            <a:ext cx="5961737" cy="6858000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0391044-181D-6CDB-AE4D-49CF91A9C0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300" y="1746558"/>
            <a:ext cx="3210535" cy="1394388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31C95074-0783-5F52-1EBD-C7E8E4C4B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00" y="3423304"/>
            <a:ext cx="6306950" cy="139438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ED3C8D"/>
                </a:solidFill>
                <a:ea typeface="+mn-ea"/>
                <a:cs typeface="+mn-cs"/>
              </a:rPr>
              <a:t>Friend or Frenemy?</a:t>
            </a:r>
            <a:b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ea typeface="+mn-ea"/>
                <a:cs typeface="+mn-cs"/>
              </a:rPr>
              <a:t>Examining the Reasons Why Facebook Bans Billions of Accounts Each Year</a:t>
            </a:r>
            <a:endParaRPr kumimoji="0" lang="en-US" sz="2600" b="1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83D2B1A-47EB-F9CC-7331-750C2C7CD208}"/>
              </a:ext>
            </a:extLst>
          </p:cNvPr>
          <p:cNvGrpSpPr/>
          <p:nvPr/>
        </p:nvGrpSpPr>
        <p:grpSpPr>
          <a:xfrm>
            <a:off x="2287132" y="-2260"/>
            <a:ext cx="3945586" cy="2672574"/>
            <a:chOff x="-15240" y="-13657"/>
            <a:chExt cx="4721216" cy="2686231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190CDD9-47B1-E2FB-C3EC-04E5EADBD4E2}"/>
                </a:ext>
              </a:extLst>
            </p:cNvPr>
            <p:cNvSpPr/>
            <p:nvPr userDrawn="1"/>
          </p:nvSpPr>
          <p:spPr>
            <a:xfrm>
              <a:off x="-15240" y="-13657"/>
              <a:ext cx="4721216" cy="2686231"/>
            </a:xfrm>
            <a:custGeom>
              <a:avLst/>
              <a:gdLst>
                <a:gd name="connsiteX0" fmla="*/ 0 w 4721216"/>
                <a:gd name="connsiteY0" fmla="*/ 0 h 2686231"/>
                <a:gd name="connsiteX1" fmla="*/ 4721216 w 4721216"/>
                <a:gd name="connsiteY1" fmla="*/ 0 h 2686231"/>
                <a:gd name="connsiteX2" fmla="*/ 4721216 w 4721216"/>
                <a:gd name="connsiteY2" fmla="*/ 2686231 h 2686231"/>
                <a:gd name="connsiteX3" fmla="*/ 1395884 w 4721216"/>
                <a:gd name="connsiteY3" fmla="*/ 1201749 h 2686231"/>
                <a:gd name="connsiteX4" fmla="*/ 78852 w 4721216"/>
                <a:gd name="connsiteY4" fmla="*/ 612473 h 2686231"/>
                <a:gd name="connsiteX5" fmla="*/ 0 w 4721216"/>
                <a:gd name="connsiteY5" fmla="*/ 576331 h 2686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21216" h="2686231">
                  <a:moveTo>
                    <a:pt x="0" y="0"/>
                  </a:moveTo>
                  <a:lnTo>
                    <a:pt x="4721216" y="0"/>
                  </a:lnTo>
                  <a:lnTo>
                    <a:pt x="4721216" y="2686231"/>
                  </a:lnTo>
                  <a:lnTo>
                    <a:pt x="1395884" y="1201749"/>
                  </a:lnTo>
                  <a:cubicBezTo>
                    <a:pt x="1088473" y="1072268"/>
                    <a:pt x="486065" y="798907"/>
                    <a:pt x="78852" y="612473"/>
                  </a:cubicBezTo>
                  <a:lnTo>
                    <a:pt x="0" y="576331"/>
                  </a:lnTo>
                  <a:close/>
                </a:path>
              </a:pathLst>
            </a:custGeom>
            <a:solidFill>
              <a:srgbClr val="130F4A"/>
            </a:solidFill>
            <a:ln w="530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C8DF925-1830-F2E5-41DD-FE47017FB54B}"/>
                </a:ext>
              </a:extLst>
            </p:cNvPr>
            <p:cNvSpPr/>
            <p:nvPr/>
          </p:nvSpPr>
          <p:spPr>
            <a:xfrm>
              <a:off x="34005" y="23167"/>
              <a:ext cx="1331681" cy="1155444"/>
            </a:xfrm>
            <a:custGeom>
              <a:avLst/>
              <a:gdLst>
                <a:gd name="connsiteX0" fmla="*/ 0 w 1421708"/>
                <a:gd name="connsiteY0" fmla="*/ 591848 h 1222125"/>
                <a:gd name="connsiteX1" fmla="*/ 1421708 w 1421708"/>
                <a:gd name="connsiteY1" fmla="*/ 1222125 h 1222125"/>
                <a:gd name="connsiteX2" fmla="*/ 1421708 w 1421708"/>
                <a:gd name="connsiteY2" fmla="*/ 0 h 122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708" h="1222125">
                  <a:moveTo>
                    <a:pt x="0" y="591848"/>
                  </a:moveTo>
                  <a:lnTo>
                    <a:pt x="1421708" y="1222125"/>
                  </a:lnTo>
                  <a:lnTo>
                    <a:pt x="1421708" y="0"/>
                  </a:lnTo>
                  <a:close/>
                </a:path>
              </a:pathLst>
            </a:custGeom>
            <a:solidFill>
              <a:schemeClr val="accent1"/>
            </a:solidFill>
            <a:ln w="53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7325EB5-A1FB-D503-5A12-803CC09350A8}"/>
                </a:ext>
              </a:extLst>
            </p:cNvPr>
            <p:cNvSpPr/>
            <p:nvPr/>
          </p:nvSpPr>
          <p:spPr>
            <a:xfrm>
              <a:off x="1365686" y="616973"/>
              <a:ext cx="1331731" cy="1155444"/>
            </a:xfrm>
            <a:custGeom>
              <a:avLst/>
              <a:gdLst>
                <a:gd name="connsiteX0" fmla="*/ 0 w 1421761"/>
                <a:gd name="connsiteY0" fmla="*/ 591794 h 1222125"/>
                <a:gd name="connsiteX1" fmla="*/ 1421761 w 1421761"/>
                <a:gd name="connsiteY1" fmla="*/ 1222125 h 1222125"/>
                <a:gd name="connsiteX2" fmla="*/ 1421761 w 1421761"/>
                <a:gd name="connsiteY2" fmla="*/ 0 h 122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761" h="1222125">
                  <a:moveTo>
                    <a:pt x="0" y="591794"/>
                  </a:moveTo>
                  <a:lnTo>
                    <a:pt x="1421761" y="1222125"/>
                  </a:lnTo>
                  <a:lnTo>
                    <a:pt x="1421761" y="0"/>
                  </a:lnTo>
                  <a:close/>
                </a:path>
              </a:pathLst>
            </a:custGeom>
            <a:solidFill>
              <a:schemeClr val="accent2"/>
            </a:solidFill>
            <a:ln w="53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3223966-5CB0-C900-2FEC-4D97A4E903D9}"/>
                </a:ext>
              </a:extLst>
            </p:cNvPr>
            <p:cNvSpPr/>
            <p:nvPr/>
          </p:nvSpPr>
          <p:spPr>
            <a:xfrm>
              <a:off x="1365686" y="23167"/>
              <a:ext cx="1331731" cy="1155444"/>
            </a:xfrm>
            <a:custGeom>
              <a:avLst/>
              <a:gdLst>
                <a:gd name="connsiteX0" fmla="*/ 1421761 w 1421761"/>
                <a:gd name="connsiteY0" fmla="*/ 630278 h 1222125"/>
                <a:gd name="connsiteX1" fmla="*/ 0 w 1421761"/>
                <a:gd name="connsiteY1" fmla="*/ 0 h 1222125"/>
                <a:gd name="connsiteX2" fmla="*/ 0 w 1421761"/>
                <a:gd name="connsiteY2" fmla="*/ 1222125 h 122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761" h="1222125">
                  <a:moveTo>
                    <a:pt x="1421761" y="630278"/>
                  </a:moveTo>
                  <a:lnTo>
                    <a:pt x="0" y="0"/>
                  </a:lnTo>
                  <a:lnTo>
                    <a:pt x="0" y="1222125"/>
                  </a:lnTo>
                  <a:close/>
                </a:path>
              </a:pathLst>
            </a:custGeom>
            <a:solidFill>
              <a:schemeClr val="bg1"/>
            </a:solidFill>
            <a:ln w="53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A88012A-1D30-0F18-7ADC-AC6DAB9BEFE9}"/>
                </a:ext>
              </a:extLst>
            </p:cNvPr>
            <p:cNvSpPr/>
            <p:nvPr/>
          </p:nvSpPr>
          <p:spPr>
            <a:xfrm>
              <a:off x="2704627" y="-13656"/>
              <a:ext cx="1495109" cy="633867"/>
            </a:xfrm>
            <a:custGeom>
              <a:avLst/>
              <a:gdLst>
                <a:gd name="connsiteX0" fmla="*/ 0 w 1495109"/>
                <a:gd name="connsiteY0" fmla="*/ 0 h 633867"/>
                <a:gd name="connsiteX1" fmla="*/ 1482463 w 1495109"/>
                <a:gd name="connsiteY1" fmla="*/ 0 h 633867"/>
                <a:gd name="connsiteX2" fmla="*/ 1495109 w 1495109"/>
                <a:gd name="connsiteY2" fmla="*/ 5659 h 633867"/>
                <a:gd name="connsiteX3" fmla="*/ 0 w 1495109"/>
                <a:gd name="connsiteY3" fmla="*/ 633867 h 6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5109" h="633867">
                  <a:moveTo>
                    <a:pt x="0" y="0"/>
                  </a:moveTo>
                  <a:lnTo>
                    <a:pt x="1482463" y="0"/>
                  </a:lnTo>
                  <a:lnTo>
                    <a:pt x="1495109" y="5659"/>
                  </a:lnTo>
                  <a:lnTo>
                    <a:pt x="0" y="633867"/>
                  </a:lnTo>
                  <a:close/>
                </a:path>
              </a:pathLst>
            </a:custGeom>
            <a:solidFill>
              <a:schemeClr val="bg1"/>
            </a:solidFill>
            <a:ln w="530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F27039C-6449-53A9-0D18-8DF2A549F6A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39" y="36637"/>
            <a:ext cx="1712662" cy="597361"/>
          </a:xfrm>
          <a:prstGeom prst="rect">
            <a:avLst/>
          </a:prstGeom>
          <a:ln>
            <a:solidFill>
              <a:srgbClr val="00BFF2"/>
            </a:solidFill>
          </a:ln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5F01ADA4-8454-DADD-14B3-CC458E989A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206" y="5705004"/>
            <a:ext cx="2523582" cy="87918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38CCD1D-BE19-223C-76B5-01379DD04F0A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39630" b="36230"/>
          <a:stretch>
            <a:fillRect/>
          </a:stretch>
        </p:blipFill>
        <p:spPr>
          <a:xfrm>
            <a:off x="6230263" y="2677038"/>
            <a:ext cx="5961737" cy="4191122"/>
          </a:xfrm>
          <a:custGeom>
            <a:avLst/>
            <a:gdLst>
              <a:gd name="connsiteX0" fmla="*/ 0 w 7084331"/>
              <a:gd name="connsiteY0" fmla="*/ 0 h 4191122"/>
              <a:gd name="connsiteX1" fmla="*/ 7084331 w 7084331"/>
              <a:gd name="connsiteY1" fmla="*/ 0 h 4191122"/>
              <a:gd name="connsiteX2" fmla="*/ 7084331 w 7084331"/>
              <a:gd name="connsiteY2" fmla="*/ 4191122 h 4191122"/>
              <a:gd name="connsiteX3" fmla="*/ 0 w 7084331"/>
              <a:gd name="connsiteY3" fmla="*/ 4191122 h 419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4331" h="4191122">
                <a:moveTo>
                  <a:pt x="0" y="0"/>
                </a:moveTo>
                <a:lnTo>
                  <a:pt x="7084331" y="0"/>
                </a:lnTo>
                <a:lnTo>
                  <a:pt x="7084331" y="4191122"/>
                </a:lnTo>
                <a:lnTo>
                  <a:pt x="0" y="419112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42972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251A5-48C8-1D78-ABE4-D9ECE683B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7CE2F90-B7A7-039E-D903-DE6F34C02E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4" r="12281" b="5931"/>
          <a:stretch>
            <a:fillRect/>
          </a:stretch>
        </p:blipFill>
        <p:spPr>
          <a:xfrm>
            <a:off x="6164837" y="1685013"/>
            <a:ext cx="6027163" cy="518060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458D7B3-901C-E17E-69EA-FFC84F1FCF5E}"/>
              </a:ext>
            </a:extLst>
          </p:cNvPr>
          <p:cNvSpPr>
            <a:spLocks/>
          </p:cNvSpPr>
          <p:nvPr/>
        </p:nvSpPr>
        <p:spPr>
          <a:xfrm>
            <a:off x="0" y="1685013"/>
            <a:ext cx="616585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41C720-88F3-4E4D-4E22-6F88F754E0F1}"/>
              </a:ext>
            </a:extLst>
          </p:cNvPr>
          <p:cNvSpPr txBox="1"/>
          <p:nvPr/>
        </p:nvSpPr>
        <p:spPr>
          <a:xfrm>
            <a:off x="165511" y="3702035"/>
            <a:ext cx="5834825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1B1464"/>
                  </a:solidFill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4,400 ads</a:t>
            </a:r>
            <a:br>
              <a: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ere found impersonating a real business’ name and phone number on Instagram and Facebook,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while the original, legitimate business purchased only 15 ads across those two platforms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9A5AFB-E687-DCE4-BB93-4DCEA83A3FF5}"/>
              </a:ext>
            </a:extLst>
          </p:cNvPr>
          <p:cNvSpPr/>
          <p:nvPr/>
        </p:nvSpPr>
        <p:spPr>
          <a:xfrm>
            <a:off x="138085" y="460954"/>
            <a:ext cx="1205391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Criminals are also using Facebook and </a:t>
            </a:r>
            <a:r>
              <a:rPr lang="en-US" sz="2600" b="1" dirty="0">
                <a:solidFill>
                  <a:srgbClr val="1B14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Instagram to </a:t>
            </a:r>
            <a:r>
              <a:rPr lang="en-US" sz="2600" b="1" dirty="0">
                <a:solidFill>
                  <a:srgbClr val="4EBEA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impersonate real businesses for their own nefarious benefit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1EE32F-A07D-792F-CCC6-46DE46B762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7B6CA33-4F97-08EC-5BDB-442BE16FE707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0FFEDD-2EFA-8210-178B-59A1EC3DEA67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6C3A6A-66DB-E3DA-127E-A2B29592C5EB}"/>
              </a:ext>
            </a:extLst>
          </p:cNvPr>
          <p:cNvSpPr txBox="1"/>
          <p:nvPr/>
        </p:nvSpPr>
        <p:spPr>
          <a:xfrm>
            <a:off x="483207" y="6304564"/>
            <a:ext cx="56816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Source: New York Times,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Meta Battles an ‘Epidemic of Scams’ as Criminals Flood Instagram and Facebook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5/15/25.</a:t>
            </a:r>
            <a:endParaRPr kumimoji="0" lang="en-US" sz="8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81383D-2C85-B8D2-D159-4A2AF319D3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8843" y="1845948"/>
            <a:ext cx="1728163" cy="172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771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AB166-5BCF-0262-E57F-BC94C7782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1119C81-3627-F0D4-FADA-0408E19C8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" t="12285" r="29540" b="12285"/>
          <a:stretch>
            <a:fillRect/>
          </a:stretch>
        </p:blipFill>
        <p:spPr>
          <a:xfrm>
            <a:off x="-1012" y="1685012"/>
            <a:ext cx="6046656" cy="517298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10DF3A0-0656-3552-E811-CFD10712E5D1}"/>
              </a:ext>
            </a:extLst>
          </p:cNvPr>
          <p:cNvSpPr>
            <a:spLocks/>
          </p:cNvSpPr>
          <p:nvPr/>
        </p:nvSpPr>
        <p:spPr>
          <a:xfrm>
            <a:off x="6025138" y="1685013"/>
            <a:ext cx="6165850" cy="5172987"/>
          </a:xfrm>
          <a:prstGeom prst="rect">
            <a:avLst/>
          </a:prstGeom>
          <a:solidFill>
            <a:srgbClr val="4EB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2F99823-25EE-74F7-4B81-9BF9F3DDFC52}"/>
              </a:ext>
            </a:extLst>
          </p:cNvPr>
          <p:cNvSpPr txBox="1"/>
          <p:nvPr/>
        </p:nvSpPr>
        <p:spPr>
          <a:xfrm>
            <a:off x="6025139" y="6190264"/>
            <a:ext cx="6165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Source: Reuters,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Meta is earning a fortune on a deluge of fraudulent ads, documents show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11/6/25. Estimates from Meta internal projections.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63B6B8-272B-91DD-1796-1519A6E8302D}"/>
              </a:ext>
            </a:extLst>
          </p:cNvPr>
          <p:cNvSpPr txBox="1"/>
          <p:nvPr/>
        </p:nvSpPr>
        <p:spPr>
          <a:xfrm>
            <a:off x="6045645" y="3702035"/>
            <a:ext cx="6124835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600" b="1">
                <a:ln w="12700">
                  <a:solidFill>
                    <a:srgbClr val="1B1464"/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Billion</a:t>
            </a:r>
            <a:br>
              <a:rPr kumimoji="0" lang="en-US" sz="5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en-US" sz="28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‘higher risk’ scam advertisements daily</a:t>
            </a:r>
            <a:r>
              <a:rPr lang="en-US" sz="2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Meta platforms in 2024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71F04E-2595-B019-73D8-342A47FB558A}"/>
              </a:ext>
            </a:extLst>
          </p:cNvPr>
          <p:cNvSpPr/>
          <p:nvPr/>
        </p:nvSpPr>
        <p:spPr>
          <a:xfrm>
            <a:off x="138085" y="460954"/>
            <a:ext cx="1205391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Meta platforms delivered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over 15 billion higher risk scam ads each day</a:t>
            </a:r>
            <a:b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2024, creating a negative experience for both consumers and brands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7BBF3A-4BE7-03D7-4E1F-1C068579CE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A669732-F62B-9F94-4721-54D0520F1682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7080E55-0199-EBB5-6A1B-E196D0BCD9FF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2EDC502-9039-0730-3236-EAE4B13E4C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018" y="1817373"/>
            <a:ext cx="1856087" cy="185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88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7BB13-5A3F-F4BD-585C-965E5D75D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7EB2772-22C6-B9BD-BA23-83C237CC51AD}"/>
              </a:ext>
            </a:extLst>
          </p:cNvPr>
          <p:cNvSpPr>
            <a:spLocks/>
          </p:cNvSpPr>
          <p:nvPr/>
        </p:nvSpPr>
        <p:spPr>
          <a:xfrm>
            <a:off x="0" y="1685013"/>
            <a:ext cx="6044632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F45EAD-E3E4-FA0B-4576-FB8391CC1858}"/>
              </a:ext>
            </a:extLst>
          </p:cNvPr>
          <p:cNvSpPr>
            <a:spLocks/>
          </p:cNvSpPr>
          <p:nvPr/>
        </p:nvSpPr>
        <p:spPr>
          <a:xfrm>
            <a:off x="6025137" y="1685013"/>
            <a:ext cx="6165850" cy="5172987"/>
          </a:xfrm>
          <a:prstGeom prst="rect">
            <a:avLst/>
          </a:prstGeom>
          <a:solidFill>
            <a:srgbClr val="4EB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FA1EA4B-D1C1-4F61-5207-61DF5DF4EDFA}"/>
              </a:ext>
            </a:extLst>
          </p:cNvPr>
          <p:cNvSpPr txBox="1"/>
          <p:nvPr/>
        </p:nvSpPr>
        <p:spPr>
          <a:xfrm>
            <a:off x="6045645" y="6190264"/>
            <a:ext cx="6145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Source: Reuters,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Meta is earning a fortune on a deluge of fraudulent ads, documents show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11/6/25. Estimates from Meta internal projections.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BD6C43-650F-D4E2-752B-8E3C7CFB6692}"/>
              </a:ext>
            </a:extLst>
          </p:cNvPr>
          <p:cNvSpPr txBox="1"/>
          <p:nvPr/>
        </p:nvSpPr>
        <p:spPr>
          <a:xfrm>
            <a:off x="6045645" y="3702035"/>
            <a:ext cx="6124835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12700">
                  <a:solidFill>
                    <a:srgbClr val="1B1464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$16 Billion</a:t>
            </a:r>
            <a:br>
              <a:rPr kumimoji="0" lang="en-US" sz="5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en-US" sz="24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Meta’s revenue came from </a:t>
            </a:r>
            <a:r>
              <a:rPr lang="en-US" sz="24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ads promoting scams and banned goods</a:t>
            </a:r>
            <a:br>
              <a:rPr lang="en-US" sz="24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2024, estimated at </a:t>
            </a:r>
            <a:r>
              <a:rPr lang="en-US" sz="24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 of total revenue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5969A8-4528-C9D8-91BD-5A7485604A3D}"/>
              </a:ext>
            </a:extLst>
          </p:cNvPr>
          <p:cNvSpPr/>
          <p:nvPr/>
        </p:nvSpPr>
        <p:spPr>
          <a:xfrm>
            <a:off x="138085" y="460954"/>
            <a:ext cx="1205391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Scam ads are deeply pervasive across Meta platforms, accounting for</a:t>
            </a:r>
            <a:b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10% of their total revenue ($16 billion)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 2024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4BC18B-5A41-5231-376E-FE4B0B287F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BF913FF-2C67-0A91-D46C-273279068424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51526D-D86C-DF2E-0DE4-D4C4F8DEF2A6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D906C61-E470-A73B-1FC1-7466754FC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980" y="1845948"/>
            <a:ext cx="1728164" cy="1728164"/>
          </a:xfrm>
          <a:prstGeom prst="rect">
            <a:avLst/>
          </a:prstGeom>
        </p:spPr>
      </p:pic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1A851B8-9BAA-8ED6-70E5-3D9BCBEBA759}"/>
              </a:ext>
            </a:extLst>
          </p:cNvPr>
          <p:cNvSpPr/>
          <p:nvPr/>
        </p:nvSpPr>
        <p:spPr>
          <a:xfrm>
            <a:off x="630959" y="4264242"/>
            <a:ext cx="4782715" cy="1275902"/>
          </a:xfrm>
          <a:prstGeom prst="wedgeRectCallout">
            <a:avLst>
              <a:gd name="adj1" fmla="val -18602"/>
              <a:gd name="adj2" fmla="val 73184"/>
            </a:avLst>
          </a:prstGeom>
          <a:solidFill>
            <a:sysClr val="window" lastClr="FFFFFF"/>
          </a:solidFill>
          <a:ln w="28575" cap="flat" cmpd="sng" algn="ctr">
            <a:solidFill>
              <a:srgbClr val="4EBEA4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"Scams don't just harm individual victims,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they undermine trust in our entire advertising ecosystem, which is the</a:t>
            </a:r>
            <a:b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very foundation of our business model."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1D3805-2C83-8173-B5D5-84E6A7454CAD}"/>
              </a:ext>
            </a:extLst>
          </p:cNvPr>
          <p:cNvSpPr txBox="1"/>
          <p:nvPr/>
        </p:nvSpPr>
        <p:spPr>
          <a:xfrm>
            <a:off x="1296366" y="5825578"/>
            <a:ext cx="3451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109">
              <a:defRPr sz="1000" b="1" kern="0">
                <a:solidFill>
                  <a:srgbClr val="1F1A62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Meta Newsroom</a:t>
            </a: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(12/3/2025)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B8857541-B029-5E36-3BDF-24DB8D1BDADC}"/>
              </a:ext>
            </a:extLst>
          </p:cNvPr>
          <p:cNvSpPr/>
          <p:nvPr/>
        </p:nvSpPr>
        <p:spPr>
          <a:xfrm>
            <a:off x="971887" y="2174033"/>
            <a:ext cx="4100857" cy="1072316"/>
          </a:xfrm>
          <a:prstGeom prst="wedgeRectCallout">
            <a:avLst>
              <a:gd name="adj1" fmla="val 23617"/>
              <a:gd name="adj2" fmla="val 76975"/>
            </a:avLst>
          </a:prstGeom>
          <a:solidFill>
            <a:sysClr val="window" lastClr="FFFFFF"/>
          </a:solidFill>
          <a:ln w="28575" cap="flat" cmpd="sng" algn="ctr">
            <a:solidFill>
              <a:srgbClr val="4EBEA4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“It is easier to advertise scams on Meta platforms than Google.”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727E23-F058-4F3B-7781-E454C4188EFF}"/>
              </a:ext>
            </a:extLst>
          </p:cNvPr>
          <p:cNvSpPr txBox="1"/>
          <p:nvPr/>
        </p:nvSpPr>
        <p:spPr>
          <a:xfrm>
            <a:off x="1644437" y="3543828"/>
            <a:ext cx="2755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109">
              <a:defRPr sz="1000" b="1" kern="0">
                <a:solidFill>
                  <a:srgbClr val="1F1A62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Meta Internal Review</a:t>
            </a: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via Reuters (11/6/25)</a:t>
            </a:r>
          </a:p>
        </p:txBody>
      </p:sp>
    </p:spTree>
    <p:extLst>
      <p:ext uri="{BB962C8B-B14F-4D97-AF65-F5344CB8AC3E}">
        <p14:creationId xmlns:p14="http://schemas.microsoft.com/office/powerpoint/2010/main" val="3245723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1BB58-A06F-2B74-B757-87AF90D13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40E850C-62EB-4E2B-F21C-A563B426C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1" r="3479" b="1451"/>
          <a:stretch>
            <a:fillRect/>
          </a:stretch>
        </p:blipFill>
        <p:spPr>
          <a:xfrm>
            <a:off x="6165850" y="1685013"/>
            <a:ext cx="6025138" cy="517298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5DFE289-1DC3-699A-3EAE-D9F47ED99832}"/>
              </a:ext>
            </a:extLst>
          </p:cNvPr>
          <p:cNvSpPr>
            <a:spLocks/>
          </p:cNvSpPr>
          <p:nvPr/>
        </p:nvSpPr>
        <p:spPr>
          <a:xfrm>
            <a:off x="0" y="1685013"/>
            <a:ext cx="616585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A41A9FF-2E34-F137-D2D5-F31CBC564C8E}"/>
              </a:ext>
            </a:extLst>
          </p:cNvPr>
          <p:cNvSpPr txBox="1"/>
          <p:nvPr/>
        </p:nvSpPr>
        <p:spPr>
          <a:xfrm>
            <a:off x="483207" y="6061135"/>
            <a:ext cx="5682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Source: New York Times,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Meta Battles an ‘Epidemic of Scams’ as Criminals Flood Instagram and Facebook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5/15/25. *Strikes on Meta for advertisers are a punitive, step-by-step enforcement system applied when ads or connected pages violate Community Standards or Advertising Policies. </a:t>
            </a:r>
            <a:endParaRPr kumimoji="0" lang="en-US" sz="800" b="0" i="1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DFDE6B-CC82-A282-4D6A-EA7BF25941B6}"/>
              </a:ext>
            </a:extLst>
          </p:cNvPr>
          <p:cNvSpPr txBox="1"/>
          <p:nvPr/>
        </p:nvSpPr>
        <p:spPr>
          <a:xfrm>
            <a:off x="920802" y="3702035"/>
            <a:ext cx="4324247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2700">
                  <a:solidFill>
                    <a:srgbClr val="1B1464"/>
                  </a:solidFill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to 32</a:t>
            </a:r>
            <a:br>
              <a:rPr kumimoji="0" lang="en-US" sz="5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financial fraud strikes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are allowed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Meta advertisers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before their account is banned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E46766-C5B2-2321-8D16-EA7A273ECA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8843" y="1863444"/>
            <a:ext cx="1728164" cy="172816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4814DDD-4189-BB7B-2005-CCF37616BDB7}"/>
              </a:ext>
            </a:extLst>
          </p:cNvPr>
          <p:cNvSpPr/>
          <p:nvPr/>
        </p:nvSpPr>
        <p:spPr>
          <a:xfrm>
            <a:off x="138085" y="460954"/>
            <a:ext cx="1205391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1B14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Since </a:t>
            </a:r>
            <a:r>
              <a:rPr lang="en-US" sz="2600" b="1" dirty="0">
                <a:solidFill>
                  <a:srgbClr val="4EBEA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Meta allows many violations before acting, </a:t>
            </a:r>
            <a:r>
              <a:rPr lang="en-US" sz="2600" b="1" dirty="0">
                <a:solidFill>
                  <a:srgbClr val="1B14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it’s reasonable to believe that Facebook should have banned much more than 3.5 billion accounts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366C9E-53BC-4740-0EA2-16395FD6C2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5FB2188-F45E-9518-F797-881FCA562CFF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A6383A6-5842-1347-0A84-FB31129DD700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</a:t>
            </a:r>
          </a:p>
        </p:txBody>
      </p:sp>
    </p:spTree>
    <p:extLst>
      <p:ext uri="{BB962C8B-B14F-4D97-AF65-F5344CB8AC3E}">
        <p14:creationId xmlns:p14="http://schemas.microsoft.com/office/powerpoint/2010/main" val="3533011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7A453F-B8A8-4217-B49A-9911277BA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E6C14A4-D56A-9736-4498-68BCA7EB8FAF}"/>
              </a:ext>
            </a:extLst>
          </p:cNvPr>
          <p:cNvSpPr>
            <a:spLocks/>
          </p:cNvSpPr>
          <p:nvPr/>
        </p:nvSpPr>
        <p:spPr>
          <a:xfrm>
            <a:off x="0" y="1685013"/>
            <a:ext cx="7592488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DA14C15-A804-E5F4-F481-B000D5E38336}"/>
              </a:ext>
            </a:extLst>
          </p:cNvPr>
          <p:cNvSpPr/>
          <p:nvPr/>
        </p:nvSpPr>
        <p:spPr>
          <a:xfrm>
            <a:off x="7592488" y="1685013"/>
            <a:ext cx="4599512" cy="5172987"/>
          </a:xfrm>
          <a:prstGeom prst="roundRect">
            <a:avLst>
              <a:gd name="adj" fmla="val 0"/>
            </a:avLst>
          </a:prstGeom>
          <a:solidFill>
            <a:srgbClr val="1B1464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US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3AAE08-83AB-FD71-FF9B-CB6F95F16A96}"/>
              </a:ext>
            </a:extLst>
          </p:cNvPr>
          <p:cNvSpPr/>
          <p:nvPr/>
        </p:nvSpPr>
        <p:spPr>
          <a:xfrm>
            <a:off x="138085" y="460954"/>
            <a:ext cx="1205391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Summary: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While brand safety issues are rife across Meta platforms, marketers can turn to Premium Video to achieve real performance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2D9511-6400-8ADB-0C70-A9CC95DD24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129366A-157B-FA4B-3E4A-FCF6ABD48126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4C02739-2BE7-6E53-FEB8-A6C638D9F26A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40FCFA-03CF-4295-5300-5C11E0546527}"/>
              </a:ext>
            </a:extLst>
          </p:cNvPr>
          <p:cNvSpPr/>
          <p:nvPr/>
        </p:nvSpPr>
        <p:spPr>
          <a:xfrm>
            <a:off x="306360" y="2163952"/>
            <a:ext cx="3392170" cy="2053064"/>
          </a:xfrm>
          <a:prstGeom prst="rect">
            <a:avLst/>
          </a:prstGeom>
          <a:solidFill>
            <a:schemeClr val="bg1"/>
          </a:solidFill>
          <a:ln w="28575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D230C7-00E6-1E8C-F496-376BA2BFFB82}"/>
              </a:ext>
            </a:extLst>
          </p:cNvPr>
          <p:cNvSpPr/>
          <p:nvPr/>
        </p:nvSpPr>
        <p:spPr>
          <a:xfrm>
            <a:off x="3850930" y="2163952"/>
            <a:ext cx="3392170" cy="2053064"/>
          </a:xfrm>
          <a:prstGeom prst="rect">
            <a:avLst/>
          </a:prstGeom>
          <a:solidFill>
            <a:schemeClr val="bg1"/>
          </a:solidFill>
          <a:ln w="28575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99BEBF-AAEE-74E1-EB85-F6FF20FE027A}"/>
              </a:ext>
            </a:extLst>
          </p:cNvPr>
          <p:cNvSpPr/>
          <p:nvPr/>
        </p:nvSpPr>
        <p:spPr>
          <a:xfrm>
            <a:off x="306360" y="4355358"/>
            <a:ext cx="3392170" cy="2053064"/>
          </a:xfrm>
          <a:prstGeom prst="rect">
            <a:avLst/>
          </a:prstGeom>
          <a:solidFill>
            <a:schemeClr val="bg1"/>
          </a:solidFill>
          <a:ln w="28575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92B857-95DD-1A4D-E09B-409D13BEA296}"/>
              </a:ext>
            </a:extLst>
          </p:cNvPr>
          <p:cNvSpPr/>
          <p:nvPr/>
        </p:nvSpPr>
        <p:spPr>
          <a:xfrm>
            <a:off x="3850930" y="4355358"/>
            <a:ext cx="3392170" cy="2053064"/>
          </a:xfrm>
          <a:prstGeom prst="rect">
            <a:avLst/>
          </a:prstGeom>
          <a:solidFill>
            <a:schemeClr val="bg1"/>
          </a:solidFill>
          <a:ln w="28575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hlinkClick r:id="rId3"/>
            <a:extLst>
              <a:ext uri="{FF2B5EF4-FFF2-40B4-BE49-F238E27FC236}">
                <a16:creationId xmlns:a16="http://schemas.microsoft.com/office/drawing/2014/main" id="{988D2183-8740-3904-FE13-05ABF27679F8}"/>
              </a:ext>
            </a:extLst>
          </p:cNvPr>
          <p:cNvSpPr txBox="1"/>
          <p:nvPr/>
        </p:nvSpPr>
        <p:spPr>
          <a:xfrm>
            <a:off x="7688665" y="5226306"/>
            <a:ext cx="4481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</a:rPr>
              <a:t>To learn more, download</a:t>
            </a:r>
            <a:b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2000" b="1" i="1" dirty="0">
                <a:solidFill>
                  <a:srgbClr val="ED3C8D"/>
                </a:solidFill>
                <a:latin typeface="Arial" panose="020B0604020202020204" pitchFamily="34" charset="0"/>
              </a:rPr>
              <a:t>‘The Power of Premium Video’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5408319-CDB0-5609-EA42-78E5717E52B5}"/>
              </a:ext>
            </a:extLst>
          </p:cNvPr>
          <p:cNvSpPr txBox="1"/>
          <p:nvPr/>
        </p:nvSpPr>
        <p:spPr>
          <a:xfrm>
            <a:off x="306360" y="1755914"/>
            <a:ext cx="6935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Scam &amp; Fraud Issues Across Meta Platforms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E85863-16E1-2C24-9CC3-F20B4E17E02D}"/>
              </a:ext>
            </a:extLst>
          </p:cNvPr>
          <p:cNvSpPr txBox="1"/>
          <p:nvPr/>
        </p:nvSpPr>
        <p:spPr>
          <a:xfrm>
            <a:off x="306360" y="2497987"/>
            <a:ext cx="33921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C4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3.5 billion</a:t>
            </a:r>
          </a:p>
          <a:p>
            <a:pPr algn="ctr"/>
            <a:r>
              <a:rPr lang="en-US" b="1" dirty="0">
                <a:solidFill>
                  <a:srgbClr val="00C4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fake Facebook accounts banned</a:t>
            </a:r>
            <a:r>
              <a:rPr lang="en-US" dirty="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2025 alone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0B11BF-807D-B8D9-C7E1-69FC05CE1D12}"/>
              </a:ext>
            </a:extLst>
          </p:cNvPr>
          <p:cNvSpPr txBox="1"/>
          <p:nvPr/>
        </p:nvSpPr>
        <p:spPr>
          <a:xfrm>
            <a:off x="3849756" y="4548523"/>
            <a:ext cx="339217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$16 billion</a:t>
            </a:r>
          </a:p>
          <a:p>
            <a:pPr algn="ctr"/>
            <a:r>
              <a:rPr lang="en-US" b="1" dirty="0"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Meta revenue from</a:t>
            </a:r>
            <a:br>
              <a:rPr lang="en-US" b="1" dirty="0"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ads promoting scams</a:t>
            </a:r>
            <a:br>
              <a:rPr lang="en-US" b="1" dirty="0"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banned goods </a:t>
            </a:r>
            <a:r>
              <a:rPr lang="en-US" dirty="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2024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E781DE-E70F-BEBC-FFC3-CFA10A39BC35}"/>
              </a:ext>
            </a:extLst>
          </p:cNvPr>
          <p:cNvSpPr txBox="1"/>
          <p:nvPr/>
        </p:nvSpPr>
        <p:spPr>
          <a:xfrm>
            <a:off x="233853" y="4473949"/>
            <a:ext cx="354941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70%</a:t>
            </a:r>
            <a:br>
              <a:rPr lang="en-US" sz="4400" b="1" dirty="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b="1" dirty="0"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advertisers </a:t>
            </a:r>
            <a:r>
              <a:rPr lang="en-US" dirty="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Instagram and Facebook </a:t>
            </a:r>
            <a:r>
              <a:rPr lang="en-US" b="1" dirty="0"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 promoting scams, poor quality products or illicit goods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6D0B83A-08EE-227A-C122-86FD5CEEB3D5}"/>
              </a:ext>
            </a:extLst>
          </p:cNvPr>
          <p:cNvSpPr txBox="1"/>
          <p:nvPr/>
        </p:nvSpPr>
        <p:spPr>
          <a:xfrm>
            <a:off x="3840661" y="2396533"/>
            <a:ext cx="339217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to 32</a:t>
            </a:r>
            <a:br>
              <a:rPr lang="en-US" sz="4400" b="1" dirty="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fraud strikes are allowed </a:t>
            </a:r>
            <a:r>
              <a:rPr lang="en-US" dirty="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Meta advertisers</a:t>
            </a:r>
            <a:br>
              <a:rPr lang="en-US" dirty="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 their account is banned</a:t>
            </a:r>
          </a:p>
        </p:txBody>
      </p:sp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EE27B251-525B-DF80-F489-E15C05D1D16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492"/>
          <a:stretch>
            <a:fillRect/>
          </a:stretch>
        </p:blipFill>
        <p:spPr>
          <a:xfrm>
            <a:off x="7783303" y="2775225"/>
            <a:ext cx="4292540" cy="2330235"/>
          </a:xfrm>
          <a:prstGeom prst="rect">
            <a:avLst/>
          </a:prstGeom>
          <a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solidFill>
              <a:srgbClr val="ED3C8D"/>
            </a:solidFill>
          </a:ln>
        </p:spPr>
      </p:pic>
    </p:spTree>
    <p:extLst>
      <p:ext uri="{BB962C8B-B14F-4D97-AF65-F5344CB8AC3E}">
        <p14:creationId xmlns:p14="http://schemas.microsoft.com/office/powerpoint/2010/main" val="3406338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DDCEB-4836-E08F-3956-D8A335024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004E88BD-DB70-A175-12C0-36C48C94F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1295" y="4209730"/>
            <a:ext cx="2852327" cy="1604647"/>
          </a:xfrm>
          <a:prstGeom prst="rect">
            <a:avLst/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solidFill>
              <a:srgbClr val="ED3C8D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DB0D5B1-C6F4-DCF6-18F1-66AC45937344}"/>
              </a:ext>
            </a:extLst>
          </p:cNvPr>
          <p:cNvSpPr/>
          <p:nvPr/>
        </p:nvSpPr>
        <p:spPr>
          <a:xfrm>
            <a:off x="114201" y="446042"/>
            <a:ext cx="12077799" cy="892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1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Download these other VAB resources to understand more about the </a:t>
            </a:r>
            <a:r>
              <a:rPr kumimoji="0" lang="en-US" sz="2601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importance of transparency, brand safety</a:t>
            </a:r>
            <a:r>
              <a:rPr kumimoji="0" lang="en-US" sz="2601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and </a:t>
            </a:r>
            <a:r>
              <a:rPr kumimoji="0" lang="en-US" sz="2601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quality within ad campaigns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B55B70B-F34F-975D-D2BD-ED344EF431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00BFF2"/>
              </a:clrFrom>
              <a:clrTo>
                <a:srgbClr val="00BF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852" y="9581"/>
            <a:ext cx="965148" cy="561919"/>
          </a:xfrm>
          <a:prstGeom prst="rect">
            <a:avLst/>
          </a:prstGeom>
        </p:spPr>
      </p:pic>
      <p:sp>
        <p:nvSpPr>
          <p:cNvPr id="11" name="TextBox 10">
            <a:hlinkClick r:id="rId2"/>
            <a:extLst>
              <a:ext uri="{FF2B5EF4-FFF2-40B4-BE49-F238E27FC236}">
                <a16:creationId xmlns:a16="http://schemas.microsoft.com/office/drawing/2014/main" id="{911354F5-7DC5-BBDF-E335-91D2AC47A4F9}"/>
              </a:ext>
            </a:extLst>
          </p:cNvPr>
          <p:cNvSpPr txBox="1"/>
          <p:nvPr/>
        </p:nvSpPr>
        <p:spPr>
          <a:xfrm>
            <a:off x="3708947" y="5871364"/>
            <a:ext cx="2852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srgbClr val="ED3C8D"/>
                </a:solidFill>
                <a:latin typeface="Arial" panose="020B0604020202020204" pitchFamily="34" charset="0"/>
              </a:rPr>
              <a:t>Where do ad dollars go when they’re spent with Google?</a:t>
            </a:r>
            <a:endParaRPr lang="en-US" sz="1050">
              <a:solidFill>
                <a:srgbClr val="201A62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>
            <a:hlinkClick r:id="rId6"/>
            <a:extLst>
              <a:ext uri="{FF2B5EF4-FFF2-40B4-BE49-F238E27FC236}">
                <a16:creationId xmlns:a16="http://schemas.microsoft.com/office/drawing/2014/main" id="{8B31CBF3-BEFF-A2C8-1284-69D8B3F5AD32}"/>
              </a:ext>
            </a:extLst>
          </p:cNvPr>
          <p:cNvSpPr txBox="1"/>
          <p:nvPr/>
        </p:nvSpPr>
        <p:spPr>
          <a:xfrm>
            <a:off x="547304" y="5871364"/>
            <a:ext cx="28084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ED3C8D"/>
                </a:solidFill>
                <a:latin typeface="Arial" panose="020B0604020202020204" pitchFamily="34" charset="0"/>
              </a:rPr>
              <a:t>Deleted Scenes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>
                <a:solidFill>
                  <a:srgbClr val="201A62"/>
                </a:solidFill>
                <a:latin typeface="Arial" panose="020B0604020202020204" pitchFamily="34" charset="0"/>
              </a:rPr>
              <a:t>Analyzing How Much ‘Unsafe’ Content YouTube Removes From Their Platform</a:t>
            </a:r>
          </a:p>
        </p:txBody>
      </p:sp>
      <p:sp>
        <p:nvSpPr>
          <p:cNvPr id="19" name="Rectangle: Rounded Corners 18">
            <a:hlinkClick r:id="rId7"/>
            <a:extLst>
              <a:ext uri="{FF2B5EF4-FFF2-40B4-BE49-F238E27FC236}">
                <a16:creationId xmlns:a16="http://schemas.microsoft.com/office/drawing/2014/main" id="{C4190DA1-BC68-73EB-5980-4905792AE717}"/>
              </a:ext>
            </a:extLst>
          </p:cNvPr>
          <p:cNvSpPr/>
          <p:nvPr/>
        </p:nvSpPr>
        <p:spPr>
          <a:xfrm>
            <a:off x="6915053" y="2011863"/>
            <a:ext cx="5058356" cy="3889790"/>
          </a:xfrm>
          <a:prstGeom prst="roundRect">
            <a:avLst>
              <a:gd name="adj" fmla="val 11574"/>
            </a:avLst>
          </a:prstGeom>
          <a:solidFill>
            <a:srgbClr val="1B1464"/>
          </a:solidFill>
          <a:ln w="28575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US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638013-BBFD-97F9-03F5-C33875468F0A}"/>
              </a:ext>
            </a:extLst>
          </p:cNvPr>
          <p:cNvSpPr txBox="1"/>
          <p:nvPr/>
        </p:nvSpPr>
        <p:spPr>
          <a:xfrm>
            <a:off x="7020409" y="2260104"/>
            <a:ext cx="4953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Visit our </a:t>
            </a:r>
            <a:r>
              <a:rPr lang="en-US" b="1" u="sng">
                <a:solidFill>
                  <a:schemeClr val="bg1"/>
                </a:solidFill>
                <a:latin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Transparency &amp; Brand Safety 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Hub</a:t>
            </a:r>
            <a:br>
              <a:rPr lang="en-US" b="1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to learn more about the importance of a transparent, accurate and competitive</a:t>
            </a:r>
            <a:b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video advertising marketplace.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71709D8-43BA-A1F0-D761-8D13BFB2EDF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8238" t="2763" r="513" b="2875"/>
          <a:stretch>
            <a:fillRect/>
          </a:stretch>
        </p:blipFill>
        <p:spPr>
          <a:xfrm>
            <a:off x="7781098" y="3534927"/>
            <a:ext cx="3434344" cy="217990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1" name="Picture 30">
            <a:hlinkClick r:id="rId9"/>
            <a:extLst>
              <a:ext uri="{FF2B5EF4-FFF2-40B4-BE49-F238E27FC236}">
                <a16:creationId xmlns:a16="http://schemas.microsoft.com/office/drawing/2014/main" id="{B6DDF536-0740-0CBC-20E8-EE480CB92B5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2058" y="1795479"/>
            <a:ext cx="2802184" cy="1576229"/>
          </a:xfrm>
          <a:prstGeom prst="rect">
            <a:avLst/>
          </a:prstGeom>
          <a:blipFill dpi="0"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ED3C8D"/>
            </a:solidFill>
          </a:ln>
        </p:spPr>
      </p:pic>
      <p:sp>
        <p:nvSpPr>
          <p:cNvPr id="32" name="TextBox 31">
            <a:hlinkClick r:id="rId9"/>
            <a:extLst>
              <a:ext uri="{FF2B5EF4-FFF2-40B4-BE49-F238E27FC236}">
                <a16:creationId xmlns:a16="http://schemas.microsoft.com/office/drawing/2014/main" id="{950F436D-B7A6-C68E-4DF7-944B0F66E007}"/>
              </a:ext>
            </a:extLst>
          </p:cNvPr>
          <p:cNvSpPr txBox="1"/>
          <p:nvPr/>
        </p:nvSpPr>
        <p:spPr>
          <a:xfrm>
            <a:off x="3681693" y="3428694"/>
            <a:ext cx="287974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Exposed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>
                <a:solidFill>
                  <a:srgbClr val="201A62"/>
                </a:solidFill>
                <a:latin typeface="Arial" panose="020B0604020202020204" pitchFamily="34" charset="0"/>
              </a:rPr>
              <a:t>5 Inconvenient Truths We</a:t>
            </a:r>
            <a:br>
              <a:rPr lang="en-US" sz="1050" dirty="0">
                <a:solidFill>
                  <a:srgbClr val="201A62"/>
                </a:solidFill>
                <a:latin typeface="Arial" panose="020B0604020202020204" pitchFamily="34" charset="0"/>
              </a:rPr>
            </a:br>
            <a:r>
              <a:rPr lang="en-US" sz="1050" dirty="0">
                <a:solidFill>
                  <a:srgbClr val="201A62"/>
                </a:solidFill>
                <a:latin typeface="Arial" panose="020B0604020202020204" pitchFamily="34" charset="0"/>
              </a:rPr>
              <a:t>Learned From Marketers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201A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>
            <a:hlinkClick r:id="rId12"/>
            <a:extLst>
              <a:ext uri="{FF2B5EF4-FFF2-40B4-BE49-F238E27FC236}">
                <a16:creationId xmlns:a16="http://schemas.microsoft.com/office/drawing/2014/main" id="{B0EB514B-1B61-4978-3044-D67E24005EFA}"/>
              </a:ext>
            </a:extLst>
          </p:cNvPr>
          <p:cNvSpPr txBox="1"/>
          <p:nvPr/>
        </p:nvSpPr>
        <p:spPr>
          <a:xfrm>
            <a:off x="576479" y="3428694"/>
            <a:ext cx="28523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200" b="1" dirty="0">
                <a:solidFill>
                  <a:srgbClr val="ED3C8D"/>
                </a:solidFill>
                <a:latin typeface="Arial" panose="020B0604020202020204" pitchFamily="34" charset="0"/>
              </a:rPr>
              <a:t>The Illusions of the Internet</a:t>
            </a:r>
          </a:p>
          <a:p>
            <a:pPr lvl="0" algn="ctr">
              <a:defRPr/>
            </a:pPr>
            <a:r>
              <a:rPr lang="en-US" sz="1050" dirty="0">
                <a:solidFill>
                  <a:srgbClr val="201A62"/>
                </a:solidFill>
                <a:latin typeface="Arial" panose="020B0604020202020204" pitchFamily="34" charset="0"/>
              </a:rPr>
              <a:t>Uncovering the Fallacies &amp; Realities of Audience, Advertising &amp; Content</a:t>
            </a:r>
          </a:p>
        </p:txBody>
      </p:sp>
      <p:pic>
        <p:nvPicPr>
          <p:cNvPr id="7" name="Picture 6" descr="The image features a person reaching out towards an abstract pattern of geometric shapes, with a guide to understanding internet illusions and content realities on the background.&#10;&#10;AI-generated content may be incorrect.">
            <a:hlinkClick r:id="rId12"/>
            <a:extLst>
              <a:ext uri="{FF2B5EF4-FFF2-40B4-BE49-F238E27FC236}">
                <a16:creationId xmlns:a16="http://schemas.microsoft.com/office/drawing/2014/main" id="{73C8E580-A685-F225-4016-EDCBE97D926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1578" y="1797250"/>
            <a:ext cx="2807208" cy="1579055"/>
          </a:xfrm>
          <a:prstGeom prst="rect">
            <a:avLst/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solidFill>
              <a:srgbClr val="ED3C8D"/>
            </a:solidFill>
          </a:ln>
        </p:spPr>
      </p:pic>
      <p:pic>
        <p:nvPicPr>
          <p:cNvPr id="9" name="Picture 8" descr="The image features a person wearing a striped shirt and holding a phone, with a background that includes a patterned design and a text overlay emphasizing the importance of fast, reliable information on new trends and technology, particularly focusing on YouTube's removal of unsafely content.&#10;&#10;AI-generated content may be incorrect.">
            <a:hlinkClick r:id="rId6"/>
            <a:extLst>
              <a:ext uri="{FF2B5EF4-FFF2-40B4-BE49-F238E27FC236}">
                <a16:creationId xmlns:a16="http://schemas.microsoft.com/office/drawing/2014/main" id="{EA076DEF-A35C-8207-8A2A-86E79D64F59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6479" y="4209730"/>
            <a:ext cx="2807208" cy="1579055"/>
          </a:xfrm>
          <a:prstGeom prst="rect">
            <a:avLst/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solidFill>
              <a:srgbClr val="ED3C8D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B83E14-83FE-A7BC-2F86-79D1F2DE646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19D7A8-EC1D-2AD8-114E-74BC507D8C0F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0BA4AE-2B1B-9422-EF60-E4EA1C0DE870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</a:t>
            </a:r>
          </a:p>
        </p:txBody>
      </p:sp>
    </p:spTree>
    <p:extLst>
      <p:ext uri="{BB962C8B-B14F-4D97-AF65-F5344CB8AC3E}">
        <p14:creationId xmlns:p14="http://schemas.microsoft.com/office/powerpoint/2010/main" val="1513069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D6428-DB2F-2721-829C-5F703778B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908E5B1-302E-4836-187D-4044EDA17DA5}"/>
              </a:ext>
            </a:extLst>
          </p:cNvPr>
          <p:cNvSpPr/>
          <p:nvPr/>
        </p:nvSpPr>
        <p:spPr>
          <a:xfrm>
            <a:off x="449869" y="221925"/>
            <a:ext cx="9576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About VAB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1AD407-8C50-FCB3-0868-4B42FC26C841}"/>
              </a:ext>
            </a:extLst>
          </p:cNvPr>
          <p:cNvSpPr txBox="1"/>
          <p:nvPr/>
        </p:nvSpPr>
        <p:spPr>
          <a:xfrm>
            <a:off x="449869" y="1259934"/>
            <a:ext cx="87144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VAB plays a dual role in the video advertising industry. We are leading the change to bring about a more innovative and transparent marketplace. We also provide the insights and thought leadership that enables marketers to develop business-driving marketing strategies.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Drawing on our marketing expertise, we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simplify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complexities in our industry and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discover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new insights that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transform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way marketers look at their media strategy.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0E59AC-15A6-582E-897C-079DABD3DD6B}"/>
              </a:ext>
            </a:extLst>
          </p:cNvPr>
          <p:cNvSpPr txBox="1"/>
          <p:nvPr/>
        </p:nvSpPr>
        <p:spPr>
          <a:xfrm>
            <a:off x="2136968" y="4285640"/>
            <a:ext cx="95077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are committed to your business growth and proud to offer VAB members, brand marketers and agencies </a:t>
            </a: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complimentary access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our continuously-growing Insights library.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Get immediate access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theVAB.com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644A0A-11BC-768C-E091-89E31F029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689" y="4177157"/>
            <a:ext cx="934320" cy="9343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CD3448E-FCC5-D1E6-5191-EEE5461123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00BFF2"/>
              </a:clrFrom>
              <a:clrTo>
                <a:srgbClr val="00BF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3475" y="24820"/>
            <a:ext cx="5058525" cy="2945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AA715F-825C-CFDB-E2DE-05083A4763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FD316AB-C0BC-5B87-EF7E-044EB47817E0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26F08B-DDF3-B6E7-6062-D3C07EDD7C3B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</a:t>
            </a:r>
          </a:p>
        </p:txBody>
      </p:sp>
    </p:spTree>
    <p:extLst>
      <p:ext uri="{BB962C8B-B14F-4D97-AF65-F5344CB8AC3E}">
        <p14:creationId xmlns:p14="http://schemas.microsoft.com/office/powerpoint/2010/main" val="147859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3CBFE-AEDC-56F6-A437-FCCD48F98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46DF44A-75E3-AD95-4698-F296ED46E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4" r="13695"/>
          <a:stretch>
            <a:fillRect/>
          </a:stretch>
        </p:blipFill>
        <p:spPr>
          <a:xfrm>
            <a:off x="0" y="0"/>
            <a:ext cx="421005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81FE43-E040-D3BC-CE47-4EE52284EDC4}"/>
              </a:ext>
            </a:extLst>
          </p:cNvPr>
          <p:cNvSpPr txBox="1"/>
          <p:nvPr/>
        </p:nvSpPr>
        <p:spPr>
          <a:xfrm>
            <a:off x="4365511" y="385793"/>
            <a:ext cx="782649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pervasiveness of fake accounts and </a:t>
            </a:r>
            <a:r>
              <a:rPr lang="en-US" sz="2600" b="1" dirty="0">
                <a:solidFill>
                  <a:srgbClr val="ED3C8D"/>
                </a:solidFill>
                <a:latin typeface="Arial" panose="020B0604020202020204" pitchFamily="34" charset="0"/>
              </a:rPr>
              <a:t>scams negatively impacts both consumers </a:t>
            </a:r>
            <a:r>
              <a:rPr lang="en-US" sz="2600" b="1">
                <a:solidFill>
                  <a:srgbClr val="ED3C8D"/>
                </a:solidFill>
                <a:latin typeface="Arial" panose="020B0604020202020204" pitchFamily="34" charset="0"/>
              </a:rPr>
              <a:t>and brands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4FFCFC-1077-22FC-84BF-134CAAAFAC8C}"/>
              </a:ext>
            </a:extLst>
          </p:cNvPr>
          <p:cNvSpPr txBox="1"/>
          <p:nvPr/>
        </p:nvSpPr>
        <p:spPr>
          <a:xfrm>
            <a:off x="4377053" y="1466394"/>
            <a:ext cx="7603453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600" dirty="0">
                <a:solidFill>
                  <a:srgbClr val="1B1464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Fake accounts on social media platforms </a:t>
            </a:r>
            <a:r>
              <a:rPr lang="en-US" sz="1600" b="1" dirty="0">
                <a:solidFill>
                  <a:srgbClr val="1B1464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undermine consumer trust </a:t>
            </a:r>
            <a:r>
              <a:rPr lang="en-US" sz="1600" dirty="0">
                <a:solidFill>
                  <a:srgbClr val="1B1464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and </a:t>
            </a:r>
            <a:r>
              <a:rPr lang="en-US" sz="1600" b="1" dirty="0">
                <a:solidFill>
                  <a:srgbClr val="1B1464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create brand safety risks</a:t>
            </a:r>
            <a:r>
              <a:rPr lang="en-US" sz="1600" dirty="0">
                <a:solidFill>
                  <a:srgbClr val="1B1464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for advertisers. These </a:t>
            </a:r>
            <a:r>
              <a:rPr lang="en-US" sz="1600" dirty="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fake </a:t>
            </a:r>
            <a:r>
              <a:rPr lang="en-US" sz="1600" dirty="0">
                <a:solidFill>
                  <a:srgbClr val="1B1464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accounts infiltrate social platforms by the billions with perpetrators using false identities for malicious intent to harm consumers and drive deceitful actions by bots.</a:t>
            </a:r>
          </a:p>
          <a:p>
            <a:pPr lvl="0"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To understand how widespread this issue </a:t>
            </a:r>
            <a:r>
              <a:rPr lang="en-US" sz="1600" dirty="0">
                <a:solidFill>
                  <a:srgbClr val="1B1464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we examined the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number of fake accounts that Facebook has banned on an annual basis.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srgbClr val="1B1464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While Meta hasn’t published the number of false and duplicate accounts within their SEC-regulated filings since 2023, they do provide data on </a:t>
            </a:r>
            <a:r>
              <a:rPr lang="en-US" sz="1600" dirty="0">
                <a:solidFill>
                  <a:srgbClr val="1B1464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fake accounts </a:t>
            </a:r>
            <a:br>
              <a:rPr lang="en-US" sz="1600" dirty="0">
                <a:solidFill>
                  <a:srgbClr val="1B1464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rgbClr val="1B1464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 their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C4F6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transparency center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C4F6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which we referenced for our analysis.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number of banned accounts on Facebook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indicative of the scale of </a:t>
            </a:r>
            <a:r>
              <a:rPr lang="en-US" sz="1600" b="1" dirty="0">
                <a:solidFill>
                  <a:srgbClr val="1B1464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consumer and brand safety issues</a:t>
            </a:r>
            <a:r>
              <a:rPr lang="en-US" sz="1600" dirty="0">
                <a:solidFill>
                  <a:srgbClr val="1B1464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involving fraud, scams and the selling </a:t>
            </a:r>
            <a:br>
              <a:rPr lang="en-US" sz="1600" dirty="0">
                <a:solidFill>
                  <a:srgbClr val="1B1464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rgbClr val="1B1464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of illicit goods across Meta Platforms.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srgbClr val="1B1464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1B1464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Due to the pervasiveness and persistence of these issues, brands and consumers should both be asking themselves – </a:t>
            </a:r>
            <a:r>
              <a:rPr lang="en-US" sz="1600" b="1" dirty="0">
                <a:solidFill>
                  <a:srgbClr val="1B1464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is Facebook &amp; Meta a friend or frenemy?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2931D4-556D-055C-85ED-98CE047821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EA353C2-E050-1744-DF0F-9819046C28B3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8F4D76-4870-C3CD-1940-D7D2669AD558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57393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855F0-7138-4E82-0357-43872A9CC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06E272-8CE0-0B1D-5A26-321ED07E21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49B9FF3-3ED4-266B-4DA1-9CC5F7D51ADE}"/>
              </a:ext>
            </a:extLst>
          </p:cNvPr>
          <p:cNvCxnSpPr/>
          <p:nvPr/>
        </p:nvCxnSpPr>
        <p:spPr>
          <a:xfrm>
            <a:off x="493843" y="2940040"/>
            <a:ext cx="521208" cy="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6002DA9-612D-C561-5A79-72CAA025CBA4}"/>
              </a:ext>
            </a:extLst>
          </p:cNvPr>
          <p:cNvSpPr txBox="1"/>
          <p:nvPr/>
        </p:nvSpPr>
        <p:spPr>
          <a:xfrm>
            <a:off x="236165" y="3025517"/>
            <a:ext cx="69950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How many fake accounts does Facebook ban each year?</a:t>
            </a:r>
          </a:p>
        </p:txBody>
      </p:sp>
    </p:spTree>
    <p:extLst>
      <p:ext uri="{BB962C8B-B14F-4D97-AF65-F5344CB8AC3E}">
        <p14:creationId xmlns:p14="http://schemas.microsoft.com/office/powerpoint/2010/main" val="228127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4A47C-F43F-BFA9-8547-0DAD97AAD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418A034-6B0B-F1FA-0131-200CF287A6FB}"/>
              </a:ext>
            </a:extLst>
          </p:cNvPr>
          <p:cNvSpPr>
            <a:spLocks/>
          </p:cNvSpPr>
          <p:nvPr/>
        </p:nvSpPr>
        <p:spPr>
          <a:xfrm>
            <a:off x="1" y="1685014"/>
            <a:ext cx="12192000" cy="5172986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A8835E78-3604-E302-9F46-303393C1E5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3934058"/>
              </p:ext>
            </p:extLst>
          </p:nvPr>
        </p:nvGraphicFramePr>
        <p:xfrm>
          <a:off x="411480" y="2500649"/>
          <a:ext cx="11391899" cy="3642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CCDC14C-E2D4-8A1A-78BE-06C3C1BE5197}"/>
              </a:ext>
            </a:extLst>
          </p:cNvPr>
          <p:cNvSpPr txBox="1"/>
          <p:nvPr/>
        </p:nvSpPr>
        <p:spPr>
          <a:xfrm>
            <a:off x="21519" y="1755448"/>
            <a:ext cx="121489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Fake Accounts Banned by Facebook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rgbClr val="1F1A62"/>
                </a:solidFill>
                <a:latin typeface="Arial" panose="020B0604020202020204" pitchFamily="34" charset="0"/>
              </a:rPr>
              <a:t>In Billions</a:t>
            </a:r>
            <a:endParaRPr kumimoji="0" lang="en-US" sz="1200" i="0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BB5B8C-BB42-0B78-77C9-F17D9959FCEA}"/>
              </a:ext>
            </a:extLst>
          </p:cNvPr>
          <p:cNvSpPr txBox="1"/>
          <p:nvPr/>
        </p:nvSpPr>
        <p:spPr>
          <a:xfrm>
            <a:off x="472837" y="6317849"/>
            <a:ext cx="114780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</a:t>
            </a:r>
            <a:r>
              <a:rPr lang="en-US" sz="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VAB analysis of Meta Transparency Center, Fake Accounts – Facebook, Accounts Actioned, as of 4/28/26. ‘Accounts Actioned’ refers to fake accounts banned.</a:t>
            </a:r>
            <a:endParaRPr kumimoji="0" lang="fr-FR" sz="800" b="0" i="1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19A94A-C239-688D-CC05-C593A7A6E0AB}"/>
              </a:ext>
            </a:extLst>
          </p:cNvPr>
          <p:cNvSpPr/>
          <p:nvPr/>
        </p:nvSpPr>
        <p:spPr>
          <a:xfrm>
            <a:off x="297180" y="428839"/>
            <a:ext cx="118733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Facebook banned </a:t>
            </a:r>
            <a:r>
              <a:rPr lang="en-US" sz="2600" b="1" dirty="0">
                <a:solidFill>
                  <a:srgbClr val="1F1A6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three and a half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billion fake accounts on their platform in 2025 and more than </a:t>
            </a:r>
            <a:r>
              <a:rPr lang="en-US" sz="2600" b="1" dirty="0">
                <a:solidFill>
                  <a:srgbClr val="00C4F6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38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C4F6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billion accounts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over the last eight years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189401-0265-B9CD-09A6-9B5EE24D5F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AC280BB-CF81-A575-0A67-42101D8BFCB4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4C66DD6-44C8-5D4C-0D12-687EF827F706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3554850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DD626-E0A1-F90F-0D15-D8381F66D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FE7E79-42B4-D6D5-690D-DBF7F186BF56}"/>
              </a:ext>
            </a:extLst>
          </p:cNvPr>
          <p:cNvSpPr>
            <a:spLocks/>
          </p:cNvSpPr>
          <p:nvPr/>
        </p:nvSpPr>
        <p:spPr>
          <a:xfrm>
            <a:off x="1" y="1685014"/>
            <a:ext cx="12192000" cy="5172986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529B56-1EE2-F4C4-14B0-28BB016B2962}"/>
              </a:ext>
            </a:extLst>
          </p:cNvPr>
          <p:cNvSpPr/>
          <p:nvPr/>
        </p:nvSpPr>
        <p:spPr>
          <a:xfrm>
            <a:off x="281941" y="427650"/>
            <a:ext cx="1179494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22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6103" algn="l"/>
              </a:tabLst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number of fake </a:t>
            </a:r>
            <a:r>
              <a:rPr lang="en-US" sz="2600" b="1" dirty="0">
                <a:solidFill>
                  <a:srgbClr val="1B1464"/>
                </a:solidFill>
                <a:latin typeface="Arial" panose="020B0604020202020204" pitchFamily="34" charset="0"/>
              </a:rPr>
              <a:t>Facebook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accounts are the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C4F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equivalent of nearly half the world’s population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underscoring the magnitude of this issue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06835B-7F3D-DE1A-EE36-15A0A05801C1}"/>
              </a:ext>
            </a:extLst>
          </p:cNvPr>
          <p:cNvSpPr txBox="1"/>
          <p:nvPr/>
        </p:nvSpPr>
        <p:spPr>
          <a:xfrm>
            <a:off x="503715" y="6189435"/>
            <a:ext cx="116667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</a:t>
            </a:r>
            <a:r>
              <a:rPr lang="en-US" sz="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VAB analysis of Meta Transparency Center, Fake Accounts – Facebook, Accounts Actioned, as of 4/28/26.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*VAB analysis of United Nations, Department of Economic and Social Affairs, Population Division (2024), World Population Prospects: The 2024 Revision, custom data acquired via UN Data Portal – Population Division website as of </a:t>
            </a:r>
            <a:r>
              <a:rPr lang="en-US" sz="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4/28/26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‘Accounts Actioned’ refers to fake accounts banned.</a:t>
            </a:r>
            <a:endParaRPr kumimoji="0" lang="fr-FR" sz="800" b="0" i="1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3D85CF5-C3B0-83B2-EB3D-287E0E41434E}"/>
              </a:ext>
            </a:extLst>
          </p:cNvPr>
          <p:cNvSpPr txBox="1"/>
          <p:nvPr/>
        </p:nvSpPr>
        <p:spPr>
          <a:xfrm>
            <a:off x="10760" y="1848382"/>
            <a:ext cx="121704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Banned Fake Facebook Accounts</a:t>
            </a:r>
            <a:r>
              <a:rPr lang="en-US" sz="1600" b="1" u="sng">
                <a:solidFill>
                  <a:srgbClr val="1B1464"/>
                </a:solidFill>
                <a:latin typeface="Arial" panose="020B0604020202020204" pitchFamily="34" charset="0"/>
              </a:rPr>
              <a:t>’ </a:t>
            </a: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Share of Global Population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5435EB0-51BB-822C-1463-E3B71155C91C}"/>
              </a:ext>
            </a:extLst>
          </p:cNvPr>
          <p:cNvSpPr txBox="1"/>
          <p:nvPr/>
        </p:nvSpPr>
        <p:spPr>
          <a:xfrm>
            <a:off x="2673336" y="2385891"/>
            <a:ext cx="903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2018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9EABCE3-64B0-7480-2633-EF3D607D6CDF}"/>
              </a:ext>
            </a:extLst>
          </p:cNvPr>
          <p:cNvSpPr txBox="1"/>
          <p:nvPr/>
        </p:nvSpPr>
        <p:spPr>
          <a:xfrm>
            <a:off x="205213" y="2988668"/>
            <a:ext cx="2230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sz="1600" b="1">
                <a:solidFill>
                  <a:srgbClr val="1F1A62"/>
                </a:solidFill>
                <a:latin typeface="Arial" panose="020B0604020202020204" pitchFamily="34" charset="0"/>
              </a:rPr>
              <a:t>Fake Accounts Banned by Facebook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012D0F6-461F-339C-0418-3800757611D3}"/>
              </a:ext>
            </a:extLst>
          </p:cNvPr>
          <p:cNvSpPr txBox="1"/>
          <p:nvPr/>
        </p:nvSpPr>
        <p:spPr>
          <a:xfrm>
            <a:off x="10760" y="4148720"/>
            <a:ext cx="2425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Global Population*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0585BBB-B752-D5B0-522A-AEC5F32CCF92}"/>
              </a:ext>
            </a:extLst>
          </p:cNvPr>
          <p:cNvSpPr txBox="1"/>
          <p:nvPr/>
        </p:nvSpPr>
        <p:spPr>
          <a:xfrm>
            <a:off x="10760" y="4990465"/>
            <a:ext cx="2425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1F1A62"/>
                </a:solidFill>
                <a:latin typeface="Arial" panose="020B0604020202020204" pitchFamily="34" charset="0"/>
              </a:rPr>
              <a:t>Fake Accounts Banned % Share of Global Population</a:t>
            </a:r>
            <a:endParaRPr kumimoji="0" lang="en-US" sz="1200" b="0" i="1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ED1E9A6-3762-B303-E3AE-A0C50EAB9BA2}"/>
              </a:ext>
            </a:extLst>
          </p:cNvPr>
          <p:cNvCxnSpPr>
            <a:cxnSpLocks/>
          </p:cNvCxnSpPr>
          <p:nvPr/>
        </p:nvCxnSpPr>
        <p:spPr>
          <a:xfrm>
            <a:off x="228600" y="3800760"/>
            <a:ext cx="11900912" cy="0"/>
          </a:xfrm>
          <a:prstGeom prst="line">
            <a:avLst/>
          </a:prstGeom>
          <a:ln w="19050">
            <a:solidFill>
              <a:srgbClr val="1F1A6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FE0AA5F-F6B3-A1EA-8100-1F8DB67A763F}"/>
              </a:ext>
            </a:extLst>
          </p:cNvPr>
          <p:cNvCxnSpPr>
            <a:cxnSpLocks/>
          </p:cNvCxnSpPr>
          <p:nvPr/>
        </p:nvCxnSpPr>
        <p:spPr>
          <a:xfrm>
            <a:off x="3760676" y="2434151"/>
            <a:ext cx="0" cy="3423910"/>
          </a:xfrm>
          <a:prstGeom prst="line">
            <a:avLst/>
          </a:prstGeom>
          <a:ln w="19050">
            <a:solidFill>
              <a:srgbClr val="1F1A6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A6CDD7B-D889-6BFF-87E5-021E36E39399}"/>
              </a:ext>
            </a:extLst>
          </p:cNvPr>
          <p:cNvCxnSpPr>
            <a:cxnSpLocks/>
          </p:cNvCxnSpPr>
          <p:nvPr/>
        </p:nvCxnSpPr>
        <p:spPr>
          <a:xfrm>
            <a:off x="111760" y="4804440"/>
            <a:ext cx="12017752" cy="0"/>
          </a:xfrm>
          <a:prstGeom prst="line">
            <a:avLst/>
          </a:prstGeom>
          <a:ln w="19050">
            <a:solidFill>
              <a:srgbClr val="1F1A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05B8C522-8CA4-53F5-8331-21ADDBA73966}"/>
              </a:ext>
            </a:extLst>
          </p:cNvPr>
          <p:cNvSpPr/>
          <p:nvPr/>
        </p:nvSpPr>
        <p:spPr>
          <a:xfrm>
            <a:off x="2673334" y="2931575"/>
            <a:ext cx="903639" cy="689727"/>
          </a:xfrm>
          <a:prstGeom prst="rect">
            <a:avLst/>
          </a:prstGeom>
          <a:solidFill>
            <a:schemeClr val="bg1"/>
          </a:solidFill>
          <a:ln w="28575"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00BFF2"/>
                </a:solidFill>
                <a:latin typeface="Arial" panose="020B0604020202020204" pitchFamily="34" charset="0"/>
              </a:rPr>
              <a:t>3.34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DFF145-4317-EF4C-0816-EF28D4AD15D3}"/>
              </a:ext>
            </a:extLst>
          </p:cNvPr>
          <p:cNvSpPr/>
          <p:nvPr/>
        </p:nvSpPr>
        <p:spPr>
          <a:xfrm>
            <a:off x="2564771" y="4949535"/>
            <a:ext cx="1120765" cy="912856"/>
          </a:xfrm>
          <a:prstGeom prst="rect">
            <a:avLst/>
          </a:prstGeom>
          <a:solidFill>
            <a:srgbClr val="00BFF2"/>
          </a:solidFill>
          <a:ln w="28575">
            <a:solidFill>
              <a:srgbClr val="1F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43%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14EAA56-A74F-ABB4-EDCF-DEF9B032547A}"/>
              </a:ext>
            </a:extLst>
          </p:cNvPr>
          <p:cNvSpPr/>
          <p:nvPr/>
        </p:nvSpPr>
        <p:spPr>
          <a:xfrm>
            <a:off x="2673334" y="3957636"/>
            <a:ext cx="903639" cy="689727"/>
          </a:xfrm>
          <a:prstGeom prst="rect">
            <a:avLst/>
          </a:prstGeom>
          <a:solidFill>
            <a:schemeClr val="bg1"/>
          </a:solidFill>
          <a:ln w="28575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7.73B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F64B8E-8CBE-F762-61D8-2011CF6E8946}"/>
              </a:ext>
            </a:extLst>
          </p:cNvPr>
          <p:cNvSpPr txBox="1"/>
          <p:nvPr/>
        </p:nvSpPr>
        <p:spPr>
          <a:xfrm>
            <a:off x="3891602" y="2385891"/>
            <a:ext cx="903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2019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FD30F21-DC21-6393-3EA0-12FBDF78C57D}"/>
              </a:ext>
            </a:extLst>
          </p:cNvPr>
          <p:cNvCxnSpPr>
            <a:cxnSpLocks/>
          </p:cNvCxnSpPr>
          <p:nvPr/>
        </p:nvCxnSpPr>
        <p:spPr>
          <a:xfrm>
            <a:off x="4945976" y="2434151"/>
            <a:ext cx="0" cy="3423910"/>
          </a:xfrm>
          <a:prstGeom prst="line">
            <a:avLst/>
          </a:prstGeom>
          <a:ln w="19050">
            <a:solidFill>
              <a:srgbClr val="1F1A6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01FD26E-E328-E533-061F-90C137DF50F3}"/>
              </a:ext>
            </a:extLst>
          </p:cNvPr>
          <p:cNvSpPr/>
          <p:nvPr/>
        </p:nvSpPr>
        <p:spPr>
          <a:xfrm>
            <a:off x="3891600" y="2931575"/>
            <a:ext cx="903639" cy="689727"/>
          </a:xfrm>
          <a:prstGeom prst="rect">
            <a:avLst/>
          </a:prstGeom>
          <a:solidFill>
            <a:schemeClr val="bg1"/>
          </a:solidFill>
          <a:ln w="28575"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00BFF2"/>
                </a:solidFill>
                <a:latin typeface="Arial" panose="020B0604020202020204" pitchFamily="34" charset="0"/>
              </a:rPr>
              <a:t>6.50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27996D-6FCE-07EF-8FB7-C2FF356DA1F3}"/>
              </a:ext>
            </a:extLst>
          </p:cNvPr>
          <p:cNvSpPr/>
          <p:nvPr/>
        </p:nvSpPr>
        <p:spPr>
          <a:xfrm>
            <a:off x="3838971" y="4949535"/>
            <a:ext cx="1008897" cy="912856"/>
          </a:xfrm>
          <a:prstGeom prst="rect">
            <a:avLst/>
          </a:prstGeom>
          <a:solidFill>
            <a:srgbClr val="00BFF2"/>
          </a:solidFill>
          <a:ln w="28575">
            <a:solidFill>
              <a:srgbClr val="1F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83%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0B06C2A-458D-464B-41C7-9D50DE5BE5D4}"/>
              </a:ext>
            </a:extLst>
          </p:cNvPr>
          <p:cNvSpPr/>
          <p:nvPr/>
        </p:nvSpPr>
        <p:spPr>
          <a:xfrm>
            <a:off x="3891600" y="3957636"/>
            <a:ext cx="903639" cy="689727"/>
          </a:xfrm>
          <a:prstGeom prst="rect">
            <a:avLst/>
          </a:prstGeom>
          <a:solidFill>
            <a:schemeClr val="bg1"/>
          </a:solidFill>
          <a:ln w="28575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7.81B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74C666-E135-B291-610B-EF691BAE6485}"/>
              </a:ext>
            </a:extLst>
          </p:cNvPr>
          <p:cNvSpPr txBox="1"/>
          <p:nvPr/>
        </p:nvSpPr>
        <p:spPr>
          <a:xfrm>
            <a:off x="5097055" y="2385891"/>
            <a:ext cx="903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2020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881A86D-B4D8-D180-34A6-A3911D8EDB36}"/>
              </a:ext>
            </a:extLst>
          </p:cNvPr>
          <p:cNvCxnSpPr>
            <a:cxnSpLocks/>
          </p:cNvCxnSpPr>
          <p:nvPr/>
        </p:nvCxnSpPr>
        <p:spPr>
          <a:xfrm>
            <a:off x="6138729" y="2434151"/>
            <a:ext cx="0" cy="3423910"/>
          </a:xfrm>
          <a:prstGeom prst="line">
            <a:avLst/>
          </a:prstGeom>
          <a:ln w="19050">
            <a:solidFill>
              <a:srgbClr val="1F1A6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D5CDF4C4-9D21-B86B-CCF4-DE230D6225B3}"/>
              </a:ext>
            </a:extLst>
          </p:cNvPr>
          <p:cNvSpPr/>
          <p:nvPr/>
        </p:nvSpPr>
        <p:spPr>
          <a:xfrm>
            <a:off x="5097053" y="2931575"/>
            <a:ext cx="903639" cy="689727"/>
          </a:xfrm>
          <a:prstGeom prst="rect">
            <a:avLst/>
          </a:prstGeom>
          <a:solidFill>
            <a:schemeClr val="bg1"/>
          </a:solidFill>
          <a:ln w="28575"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5.80B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09AAD67-7F5C-516E-3D77-5F2632F29BF2}"/>
              </a:ext>
            </a:extLst>
          </p:cNvPr>
          <p:cNvSpPr/>
          <p:nvPr/>
        </p:nvSpPr>
        <p:spPr>
          <a:xfrm>
            <a:off x="5044424" y="4949535"/>
            <a:ext cx="1008897" cy="912856"/>
          </a:xfrm>
          <a:prstGeom prst="rect">
            <a:avLst/>
          </a:prstGeom>
          <a:solidFill>
            <a:srgbClr val="00BFF2"/>
          </a:solidFill>
          <a:ln w="28575">
            <a:solidFill>
              <a:srgbClr val="1F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74%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677222E-8126-377B-A378-1967020CD50A}"/>
              </a:ext>
            </a:extLst>
          </p:cNvPr>
          <p:cNvSpPr/>
          <p:nvPr/>
        </p:nvSpPr>
        <p:spPr>
          <a:xfrm>
            <a:off x="5097053" y="3957636"/>
            <a:ext cx="903639" cy="689727"/>
          </a:xfrm>
          <a:prstGeom prst="rect">
            <a:avLst/>
          </a:prstGeom>
          <a:solidFill>
            <a:schemeClr val="bg1"/>
          </a:solidFill>
          <a:ln w="28575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7.89B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82A8FA-C354-1C75-8EEF-5904703034CF}"/>
              </a:ext>
            </a:extLst>
          </p:cNvPr>
          <p:cNvSpPr txBox="1"/>
          <p:nvPr/>
        </p:nvSpPr>
        <p:spPr>
          <a:xfrm>
            <a:off x="6290730" y="2385891"/>
            <a:ext cx="903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2021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7D7A253-2F36-E4DF-43AE-C692D0E31B4F}"/>
              </a:ext>
            </a:extLst>
          </p:cNvPr>
          <p:cNvCxnSpPr>
            <a:cxnSpLocks/>
          </p:cNvCxnSpPr>
          <p:nvPr/>
        </p:nvCxnSpPr>
        <p:spPr>
          <a:xfrm>
            <a:off x="7351454" y="2434151"/>
            <a:ext cx="0" cy="3423910"/>
          </a:xfrm>
          <a:prstGeom prst="line">
            <a:avLst/>
          </a:prstGeom>
          <a:ln w="19050">
            <a:solidFill>
              <a:srgbClr val="1F1A6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13C8E21D-CA00-9B8E-24CB-448AA2B3C729}"/>
              </a:ext>
            </a:extLst>
          </p:cNvPr>
          <p:cNvSpPr/>
          <p:nvPr/>
        </p:nvSpPr>
        <p:spPr>
          <a:xfrm>
            <a:off x="6290728" y="2931575"/>
            <a:ext cx="903639" cy="689727"/>
          </a:xfrm>
          <a:prstGeom prst="rect">
            <a:avLst/>
          </a:prstGeom>
          <a:solidFill>
            <a:schemeClr val="bg1"/>
          </a:solidFill>
          <a:ln w="28575"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6.50B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2EA2600-D67B-AB16-880A-0CE8C173D831}"/>
              </a:ext>
            </a:extLst>
          </p:cNvPr>
          <p:cNvSpPr/>
          <p:nvPr/>
        </p:nvSpPr>
        <p:spPr>
          <a:xfrm>
            <a:off x="6238099" y="4949535"/>
            <a:ext cx="1008897" cy="912856"/>
          </a:xfrm>
          <a:prstGeom prst="rect">
            <a:avLst/>
          </a:prstGeom>
          <a:solidFill>
            <a:srgbClr val="00BFF2"/>
          </a:solidFill>
          <a:ln w="28575">
            <a:solidFill>
              <a:srgbClr val="1F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82%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692F1A1-E083-1408-485B-DF8A2FF1A63F}"/>
              </a:ext>
            </a:extLst>
          </p:cNvPr>
          <p:cNvSpPr/>
          <p:nvPr/>
        </p:nvSpPr>
        <p:spPr>
          <a:xfrm>
            <a:off x="6290728" y="3957636"/>
            <a:ext cx="903639" cy="689727"/>
          </a:xfrm>
          <a:prstGeom prst="rect">
            <a:avLst/>
          </a:prstGeom>
          <a:solidFill>
            <a:schemeClr val="bg1"/>
          </a:solidFill>
          <a:ln w="28575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7.95B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95DA17C-F34E-C550-CDB7-346409A60681}"/>
              </a:ext>
            </a:extLst>
          </p:cNvPr>
          <p:cNvSpPr txBox="1"/>
          <p:nvPr/>
        </p:nvSpPr>
        <p:spPr>
          <a:xfrm>
            <a:off x="7503455" y="2385891"/>
            <a:ext cx="903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2022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F77D5D5-E4C9-865D-BAF0-471875CCD7CC}"/>
              </a:ext>
            </a:extLst>
          </p:cNvPr>
          <p:cNvCxnSpPr>
            <a:cxnSpLocks/>
          </p:cNvCxnSpPr>
          <p:nvPr/>
        </p:nvCxnSpPr>
        <p:spPr>
          <a:xfrm>
            <a:off x="8564179" y="2434151"/>
            <a:ext cx="0" cy="3423910"/>
          </a:xfrm>
          <a:prstGeom prst="line">
            <a:avLst/>
          </a:prstGeom>
          <a:ln w="19050">
            <a:solidFill>
              <a:srgbClr val="1F1A6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F90CA142-755B-76F5-22D8-0CD05F673921}"/>
              </a:ext>
            </a:extLst>
          </p:cNvPr>
          <p:cNvSpPr/>
          <p:nvPr/>
        </p:nvSpPr>
        <p:spPr>
          <a:xfrm>
            <a:off x="7503453" y="2931575"/>
            <a:ext cx="903639" cy="689727"/>
          </a:xfrm>
          <a:prstGeom prst="rect">
            <a:avLst/>
          </a:prstGeom>
          <a:solidFill>
            <a:schemeClr val="bg1"/>
          </a:solidFill>
          <a:ln w="28575"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5.80B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A98A95B-B494-2B8F-F668-39F3BCEF8CCE}"/>
              </a:ext>
            </a:extLst>
          </p:cNvPr>
          <p:cNvSpPr/>
          <p:nvPr/>
        </p:nvSpPr>
        <p:spPr>
          <a:xfrm>
            <a:off x="7450824" y="4949535"/>
            <a:ext cx="1008897" cy="912856"/>
          </a:xfrm>
          <a:prstGeom prst="rect">
            <a:avLst/>
          </a:prstGeom>
          <a:solidFill>
            <a:srgbClr val="00BFF2"/>
          </a:solidFill>
          <a:ln w="28575">
            <a:solidFill>
              <a:srgbClr val="1F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72%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18D528-E9E5-06CA-651D-AA99C43D39F6}"/>
              </a:ext>
            </a:extLst>
          </p:cNvPr>
          <p:cNvSpPr/>
          <p:nvPr/>
        </p:nvSpPr>
        <p:spPr>
          <a:xfrm>
            <a:off x="7503453" y="3957636"/>
            <a:ext cx="903639" cy="689727"/>
          </a:xfrm>
          <a:prstGeom prst="rect">
            <a:avLst/>
          </a:prstGeom>
          <a:solidFill>
            <a:schemeClr val="bg1"/>
          </a:solidFill>
          <a:ln w="28575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8.02B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C66C851-381C-49A3-8128-9555023D35BA}"/>
              </a:ext>
            </a:extLst>
          </p:cNvPr>
          <p:cNvSpPr txBox="1"/>
          <p:nvPr/>
        </p:nvSpPr>
        <p:spPr>
          <a:xfrm>
            <a:off x="8726241" y="2385891"/>
            <a:ext cx="903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2023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D048497-1B70-A30F-E7C1-5B133108691C}"/>
              </a:ext>
            </a:extLst>
          </p:cNvPr>
          <p:cNvCxnSpPr>
            <a:cxnSpLocks/>
          </p:cNvCxnSpPr>
          <p:nvPr/>
        </p:nvCxnSpPr>
        <p:spPr>
          <a:xfrm>
            <a:off x="9786965" y="2434151"/>
            <a:ext cx="0" cy="3423910"/>
          </a:xfrm>
          <a:prstGeom prst="line">
            <a:avLst/>
          </a:prstGeom>
          <a:ln w="19050">
            <a:solidFill>
              <a:srgbClr val="1F1A6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AD616CDE-42AD-F5F7-408E-F6A2BAA24A2C}"/>
              </a:ext>
            </a:extLst>
          </p:cNvPr>
          <p:cNvSpPr/>
          <p:nvPr/>
        </p:nvSpPr>
        <p:spPr>
          <a:xfrm>
            <a:off x="8726239" y="2931575"/>
            <a:ext cx="903639" cy="689727"/>
          </a:xfrm>
          <a:prstGeom prst="rect">
            <a:avLst/>
          </a:prstGeom>
          <a:solidFill>
            <a:schemeClr val="bg1"/>
          </a:solidFill>
          <a:ln w="28575"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2.62B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E44381E-5205-6543-97E7-1DD49144B1FD}"/>
              </a:ext>
            </a:extLst>
          </p:cNvPr>
          <p:cNvSpPr/>
          <p:nvPr/>
        </p:nvSpPr>
        <p:spPr>
          <a:xfrm>
            <a:off x="8673610" y="4949535"/>
            <a:ext cx="1008897" cy="912856"/>
          </a:xfrm>
          <a:prstGeom prst="rect">
            <a:avLst/>
          </a:prstGeom>
          <a:solidFill>
            <a:srgbClr val="00BFF2"/>
          </a:solidFill>
          <a:ln w="28575">
            <a:solidFill>
              <a:srgbClr val="1F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32%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009C291-37B5-AEDC-F161-147DC6AEC88A}"/>
              </a:ext>
            </a:extLst>
          </p:cNvPr>
          <p:cNvSpPr/>
          <p:nvPr/>
        </p:nvSpPr>
        <p:spPr>
          <a:xfrm>
            <a:off x="8726239" y="3957636"/>
            <a:ext cx="903639" cy="689727"/>
          </a:xfrm>
          <a:prstGeom prst="rect">
            <a:avLst/>
          </a:prstGeom>
          <a:solidFill>
            <a:schemeClr val="bg1"/>
          </a:solidFill>
          <a:ln w="28575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8.09B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EC9A10D-C9AC-FDEE-6221-4B8BDAF8B550}"/>
              </a:ext>
            </a:extLst>
          </p:cNvPr>
          <p:cNvSpPr txBox="1"/>
          <p:nvPr/>
        </p:nvSpPr>
        <p:spPr>
          <a:xfrm>
            <a:off x="9949027" y="2385891"/>
            <a:ext cx="903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2024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7798E3B-77E2-581F-A814-9FA6CDB68A78}"/>
              </a:ext>
            </a:extLst>
          </p:cNvPr>
          <p:cNvSpPr/>
          <p:nvPr/>
        </p:nvSpPr>
        <p:spPr>
          <a:xfrm>
            <a:off x="9949025" y="2931575"/>
            <a:ext cx="903639" cy="689727"/>
          </a:xfrm>
          <a:prstGeom prst="rect">
            <a:avLst/>
          </a:prstGeom>
          <a:solidFill>
            <a:schemeClr val="bg1"/>
          </a:solidFill>
          <a:ln w="28575"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4.33B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10AB629-CE31-1223-0736-04AE34DA18DC}"/>
              </a:ext>
            </a:extLst>
          </p:cNvPr>
          <p:cNvSpPr/>
          <p:nvPr/>
        </p:nvSpPr>
        <p:spPr>
          <a:xfrm>
            <a:off x="9896396" y="4949535"/>
            <a:ext cx="1008897" cy="912856"/>
          </a:xfrm>
          <a:prstGeom prst="rect">
            <a:avLst/>
          </a:prstGeom>
          <a:solidFill>
            <a:srgbClr val="00BFF2"/>
          </a:solidFill>
          <a:ln w="28575">
            <a:solidFill>
              <a:srgbClr val="1F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53%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CC7DA60-F876-E408-194E-679DA87E9401}"/>
              </a:ext>
            </a:extLst>
          </p:cNvPr>
          <p:cNvSpPr/>
          <p:nvPr/>
        </p:nvSpPr>
        <p:spPr>
          <a:xfrm>
            <a:off x="9949025" y="3957636"/>
            <a:ext cx="903639" cy="689727"/>
          </a:xfrm>
          <a:prstGeom prst="rect">
            <a:avLst/>
          </a:prstGeom>
          <a:solidFill>
            <a:schemeClr val="bg1"/>
          </a:solidFill>
          <a:ln w="28575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8.16B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50B59E-A496-2378-73B2-D628098123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D39CDBC-AD2F-6704-DA46-94905E511FB8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6E3FFF-7A77-7531-58C2-E6C23DC5A4EA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925D3CC-DC97-9AF2-2C67-EE015C10B9BA}"/>
              </a:ext>
            </a:extLst>
          </p:cNvPr>
          <p:cNvCxnSpPr>
            <a:cxnSpLocks/>
          </p:cNvCxnSpPr>
          <p:nvPr/>
        </p:nvCxnSpPr>
        <p:spPr>
          <a:xfrm>
            <a:off x="11011184" y="2437991"/>
            <a:ext cx="0" cy="3423910"/>
          </a:xfrm>
          <a:prstGeom prst="line">
            <a:avLst/>
          </a:prstGeom>
          <a:ln w="19050">
            <a:solidFill>
              <a:srgbClr val="1F1A6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6AB4997-6F47-E347-FC99-7359153AE001}"/>
              </a:ext>
            </a:extLst>
          </p:cNvPr>
          <p:cNvSpPr txBox="1"/>
          <p:nvPr/>
        </p:nvSpPr>
        <p:spPr>
          <a:xfrm>
            <a:off x="11173246" y="2389731"/>
            <a:ext cx="903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2025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E84230-DADB-7F1B-EED6-229D17C29FA6}"/>
              </a:ext>
            </a:extLst>
          </p:cNvPr>
          <p:cNvSpPr/>
          <p:nvPr/>
        </p:nvSpPr>
        <p:spPr>
          <a:xfrm>
            <a:off x="11173244" y="2935415"/>
            <a:ext cx="903639" cy="689727"/>
          </a:xfrm>
          <a:prstGeom prst="rect">
            <a:avLst/>
          </a:prstGeom>
          <a:solidFill>
            <a:schemeClr val="bg1"/>
          </a:solidFill>
          <a:ln w="28575"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00BFF2"/>
                </a:solidFill>
                <a:latin typeface="Arial" panose="020B0604020202020204" pitchFamily="34" charset="0"/>
              </a:rPr>
              <a:t>3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.50B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A54AEB-EBA7-91FB-A44B-0DFDC963E845}"/>
              </a:ext>
            </a:extLst>
          </p:cNvPr>
          <p:cNvSpPr/>
          <p:nvPr/>
        </p:nvSpPr>
        <p:spPr>
          <a:xfrm>
            <a:off x="11120615" y="4953375"/>
            <a:ext cx="1008897" cy="912856"/>
          </a:xfrm>
          <a:prstGeom prst="rect">
            <a:avLst/>
          </a:prstGeom>
          <a:solidFill>
            <a:srgbClr val="00BFF2"/>
          </a:solidFill>
          <a:ln w="28575">
            <a:solidFill>
              <a:srgbClr val="1F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white"/>
                </a:solidFill>
                <a:latin typeface="Arial" panose="020B0604020202020204" pitchFamily="34" charset="0"/>
              </a:rPr>
              <a:t>43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%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84C73E-8319-764A-4999-2A8831C5F705}"/>
              </a:ext>
            </a:extLst>
          </p:cNvPr>
          <p:cNvSpPr/>
          <p:nvPr/>
        </p:nvSpPr>
        <p:spPr>
          <a:xfrm>
            <a:off x="11173244" y="3961476"/>
            <a:ext cx="903639" cy="689727"/>
          </a:xfrm>
          <a:prstGeom prst="rect">
            <a:avLst/>
          </a:prstGeom>
          <a:solidFill>
            <a:schemeClr val="bg1"/>
          </a:solidFill>
          <a:ln w="28575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</a:rPr>
              <a:t>8.23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8735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76E1C-D8D0-463E-9DEE-6095E27F0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5D4743FB-D920-2CBA-DBE6-5AE2D130A3F9}"/>
              </a:ext>
            </a:extLst>
          </p:cNvPr>
          <p:cNvSpPr>
            <a:spLocks/>
          </p:cNvSpPr>
          <p:nvPr/>
        </p:nvSpPr>
        <p:spPr>
          <a:xfrm>
            <a:off x="1" y="1685014"/>
            <a:ext cx="12192000" cy="5172986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7AE7AC-127F-5D37-027A-73B2B40B60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1144FC2-317C-F0E6-0EE3-EF5D8F8856C5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EC4E14-2551-9BFB-E5D6-B70C741D9822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83A4D6-BCB8-D5D0-61D5-05318BD0FC60}"/>
              </a:ext>
            </a:extLst>
          </p:cNvPr>
          <p:cNvSpPr/>
          <p:nvPr/>
        </p:nvSpPr>
        <p:spPr>
          <a:xfrm>
            <a:off x="264459" y="427650"/>
            <a:ext cx="1192754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22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6103" algn="l"/>
              </a:tabLst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Further sizing this issue, the number of fake Facebook accounts banned is typically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C4F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much larger than the count of actual</a:t>
            </a:r>
            <a:r>
              <a:rPr lang="en-US" sz="2600" b="1" dirty="0">
                <a:solidFill>
                  <a:srgbClr val="00C4F6"/>
                </a:solidFill>
                <a:latin typeface="Arial" panose="020B0604020202020204" pitchFamily="34" charset="0"/>
              </a:rPr>
              <a:t> monthly active users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C4F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E9C904-5D63-DC0D-D16E-48492678D9BD}"/>
              </a:ext>
            </a:extLst>
          </p:cNvPr>
          <p:cNvSpPr txBox="1"/>
          <p:nvPr/>
        </p:nvSpPr>
        <p:spPr>
          <a:xfrm>
            <a:off x="503714" y="6178466"/>
            <a:ext cx="116667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VAB analysis of Meta Transparency Center, Fake Accounts – Facebook, Accounts Actioned, as of </a:t>
            </a:r>
            <a:r>
              <a:rPr lang="en-US" sz="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4/28/26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lang="en-US" sz="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‘Accounts Actioned’ refers to fake accounts banned. *VAB analysis of Meta Platforms, Inc. annual company filings. Based on average of quarterly monthly active users worldwide. </a:t>
            </a:r>
            <a:endParaRPr kumimoji="0" lang="fr-FR" sz="8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1810CB3-DAD1-DEFB-BC1B-0A7AA481752C}"/>
              </a:ext>
            </a:extLst>
          </p:cNvPr>
          <p:cNvSpPr txBox="1"/>
          <p:nvPr/>
        </p:nvSpPr>
        <p:spPr>
          <a:xfrm>
            <a:off x="242687" y="2984051"/>
            <a:ext cx="2255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Fake Accounts Banned by Facebook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410169E-8DEC-7014-FCE1-A82944BFAC53}"/>
              </a:ext>
            </a:extLst>
          </p:cNvPr>
          <p:cNvSpPr txBox="1"/>
          <p:nvPr/>
        </p:nvSpPr>
        <p:spPr>
          <a:xfrm>
            <a:off x="49947" y="4020291"/>
            <a:ext cx="2448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Facebook’s Monthly Active Users (MAU)*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AC35673-58D8-9449-5A77-B6C8E1CE728F}"/>
              </a:ext>
            </a:extLst>
          </p:cNvPr>
          <p:cNvSpPr txBox="1"/>
          <p:nvPr/>
        </p:nvSpPr>
        <p:spPr>
          <a:xfrm>
            <a:off x="39187" y="4990465"/>
            <a:ext cx="2459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Ratio of Fake Accounts Banned to Monthly Active Users (MAU)*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053E5E3-0A25-6448-0E2F-9C8ECAB85855}"/>
              </a:ext>
            </a:extLst>
          </p:cNvPr>
          <p:cNvSpPr txBox="1"/>
          <p:nvPr/>
        </p:nvSpPr>
        <p:spPr>
          <a:xfrm>
            <a:off x="10760" y="1848382"/>
            <a:ext cx="121704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Ratio of Fake Facebook Accounts to Monthly Active Users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A2C36C-B31C-8EE9-D492-45A33FBE3643}"/>
              </a:ext>
            </a:extLst>
          </p:cNvPr>
          <p:cNvSpPr txBox="1"/>
          <p:nvPr/>
        </p:nvSpPr>
        <p:spPr>
          <a:xfrm>
            <a:off x="2673336" y="2385891"/>
            <a:ext cx="903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2018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B679B8-8DDA-9884-6AAB-3B0F79BF18F1}"/>
              </a:ext>
            </a:extLst>
          </p:cNvPr>
          <p:cNvCxnSpPr>
            <a:cxnSpLocks/>
          </p:cNvCxnSpPr>
          <p:nvPr/>
        </p:nvCxnSpPr>
        <p:spPr>
          <a:xfrm>
            <a:off x="3760676" y="2434151"/>
            <a:ext cx="0" cy="3423910"/>
          </a:xfrm>
          <a:prstGeom prst="line">
            <a:avLst/>
          </a:prstGeom>
          <a:ln w="19050">
            <a:solidFill>
              <a:srgbClr val="1F1A6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3F10332B-559F-98C5-8C78-973C81B51006}"/>
              </a:ext>
            </a:extLst>
          </p:cNvPr>
          <p:cNvSpPr/>
          <p:nvPr/>
        </p:nvSpPr>
        <p:spPr>
          <a:xfrm>
            <a:off x="2673334" y="2931575"/>
            <a:ext cx="903639" cy="689727"/>
          </a:xfrm>
          <a:prstGeom prst="rect">
            <a:avLst/>
          </a:prstGeom>
          <a:solidFill>
            <a:schemeClr val="bg1"/>
          </a:solidFill>
          <a:ln w="28575"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00BFF2"/>
                </a:solidFill>
                <a:latin typeface="Arial" panose="020B0604020202020204" pitchFamily="34" charset="0"/>
              </a:rPr>
              <a:t>3.34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A8397A-42A7-C097-8E0D-D7A2E2379363}"/>
              </a:ext>
            </a:extLst>
          </p:cNvPr>
          <p:cNvSpPr/>
          <p:nvPr/>
        </p:nvSpPr>
        <p:spPr>
          <a:xfrm>
            <a:off x="2564771" y="4949535"/>
            <a:ext cx="1120765" cy="912856"/>
          </a:xfrm>
          <a:prstGeom prst="rect">
            <a:avLst/>
          </a:prstGeom>
          <a:solidFill>
            <a:srgbClr val="00BFF2"/>
          </a:solidFill>
          <a:ln w="28575">
            <a:solidFill>
              <a:srgbClr val="1F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>
                <a:solidFill>
                  <a:prstClr val="white"/>
                </a:solidFill>
                <a:latin typeface="Arial" panose="020B0604020202020204" pitchFamily="34" charset="0"/>
              </a:rPr>
              <a:t>1.5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F0144A-B79A-8531-3558-B17E7CFB4248}"/>
              </a:ext>
            </a:extLst>
          </p:cNvPr>
          <p:cNvSpPr/>
          <p:nvPr/>
        </p:nvSpPr>
        <p:spPr>
          <a:xfrm>
            <a:off x="2673334" y="3957636"/>
            <a:ext cx="903639" cy="689727"/>
          </a:xfrm>
          <a:prstGeom prst="rect">
            <a:avLst/>
          </a:prstGeom>
          <a:solidFill>
            <a:schemeClr val="bg1"/>
          </a:solidFill>
          <a:ln w="28575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</a:rPr>
              <a:t>2.26B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91CD2C-4F38-AE76-AB3E-8F3F42B39399}"/>
              </a:ext>
            </a:extLst>
          </p:cNvPr>
          <p:cNvSpPr txBox="1"/>
          <p:nvPr/>
        </p:nvSpPr>
        <p:spPr>
          <a:xfrm>
            <a:off x="3891602" y="2385891"/>
            <a:ext cx="903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2019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FEF80D-B604-60B7-F885-8F5790476934}"/>
              </a:ext>
            </a:extLst>
          </p:cNvPr>
          <p:cNvCxnSpPr>
            <a:cxnSpLocks/>
          </p:cNvCxnSpPr>
          <p:nvPr/>
        </p:nvCxnSpPr>
        <p:spPr>
          <a:xfrm>
            <a:off x="4945976" y="2434151"/>
            <a:ext cx="0" cy="3423910"/>
          </a:xfrm>
          <a:prstGeom prst="line">
            <a:avLst/>
          </a:prstGeom>
          <a:ln w="19050">
            <a:solidFill>
              <a:srgbClr val="1F1A6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4016B25F-EA6B-90BD-C86F-54EC4DA3F839}"/>
              </a:ext>
            </a:extLst>
          </p:cNvPr>
          <p:cNvSpPr/>
          <p:nvPr/>
        </p:nvSpPr>
        <p:spPr>
          <a:xfrm>
            <a:off x="3891600" y="2931575"/>
            <a:ext cx="903639" cy="689727"/>
          </a:xfrm>
          <a:prstGeom prst="rect">
            <a:avLst/>
          </a:prstGeom>
          <a:solidFill>
            <a:schemeClr val="bg1"/>
          </a:solidFill>
          <a:ln w="28575"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00BFF2"/>
                </a:solidFill>
                <a:latin typeface="Arial" panose="020B0604020202020204" pitchFamily="34" charset="0"/>
              </a:rPr>
              <a:t>6.50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3BC3099-C040-7C2C-9370-9499CCDD7CD1}"/>
              </a:ext>
            </a:extLst>
          </p:cNvPr>
          <p:cNvSpPr/>
          <p:nvPr/>
        </p:nvSpPr>
        <p:spPr>
          <a:xfrm>
            <a:off x="3838971" y="4949535"/>
            <a:ext cx="1008897" cy="912856"/>
          </a:xfrm>
          <a:prstGeom prst="rect">
            <a:avLst/>
          </a:prstGeom>
          <a:solidFill>
            <a:srgbClr val="00BFF2"/>
          </a:solidFill>
          <a:ln w="28575">
            <a:solidFill>
              <a:srgbClr val="1F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>
                <a:solidFill>
                  <a:prstClr val="white"/>
                </a:solidFill>
                <a:latin typeface="Arial" panose="020B0604020202020204" pitchFamily="34" charset="0"/>
              </a:rPr>
              <a:t>2.7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1B80E36-63B9-5F9B-837D-656E39026BE1}"/>
              </a:ext>
            </a:extLst>
          </p:cNvPr>
          <p:cNvSpPr/>
          <p:nvPr/>
        </p:nvSpPr>
        <p:spPr>
          <a:xfrm>
            <a:off x="3891600" y="3957636"/>
            <a:ext cx="903639" cy="689727"/>
          </a:xfrm>
          <a:prstGeom prst="rect">
            <a:avLst/>
          </a:prstGeom>
          <a:solidFill>
            <a:schemeClr val="bg1"/>
          </a:solidFill>
          <a:ln w="28575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</a:rPr>
              <a:t>2.43B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3E03B89-CDAF-1E22-5181-9A77A9281F3A}"/>
              </a:ext>
            </a:extLst>
          </p:cNvPr>
          <p:cNvSpPr txBox="1"/>
          <p:nvPr/>
        </p:nvSpPr>
        <p:spPr>
          <a:xfrm>
            <a:off x="5097055" y="2385891"/>
            <a:ext cx="903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2020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C5FD80A-3145-E342-0319-3AB494CE3F35}"/>
              </a:ext>
            </a:extLst>
          </p:cNvPr>
          <p:cNvCxnSpPr>
            <a:cxnSpLocks/>
          </p:cNvCxnSpPr>
          <p:nvPr/>
        </p:nvCxnSpPr>
        <p:spPr>
          <a:xfrm>
            <a:off x="6138729" y="2434151"/>
            <a:ext cx="0" cy="3423910"/>
          </a:xfrm>
          <a:prstGeom prst="line">
            <a:avLst/>
          </a:prstGeom>
          <a:ln w="19050">
            <a:solidFill>
              <a:srgbClr val="1F1A6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4421F75C-786C-CA08-24D9-2524AA89D536}"/>
              </a:ext>
            </a:extLst>
          </p:cNvPr>
          <p:cNvSpPr/>
          <p:nvPr/>
        </p:nvSpPr>
        <p:spPr>
          <a:xfrm>
            <a:off x="5097053" y="2931575"/>
            <a:ext cx="903639" cy="689727"/>
          </a:xfrm>
          <a:prstGeom prst="rect">
            <a:avLst/>
          </a:prstGeom>
          <a:solidFill>
            <a:schemeClr val="bg1"/>
          </a:solidFill>
          <a:ln w="28575"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5.80B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D58DFFC-F678-DA05-A6C1-5FBCEF008210}"/>
              </a:ext>
            </a:extLst>
          </p:cNvPr>
          <p:cNvSpPr/>
          <p:nvPr/>
        </p:nvSpPr>
        <p:spPr>
          <a:xfrm>
            <a:off x="5044424" y="4949535"/>
            <a:ext cx="1008897" cy="912856"/>
          </a:xfrm>
          <a:prstGeom prst="rect">
            <a:avLst/>
          </a:prstGeom>
          <a:solidFill>
            <a:srgbClr val="00BFF2"/>
          </a:solidFill>
          <a:ln w="28575">
            <a:solidFill>
              <a:srgbClr val="1F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2.1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26B165B-0931-24B1-56F2-2F7FB17A1F5E}"/>
              </a:ext>
            </a:extLst>
          </p:cNvPr>
          <p:cNvSpPr/>
          <p:nvPr/>
        </p:nvSpPr>
        <p:spPr>
          <a:xfrm>
            <a:off x="5097053" y="3957636"/>
            <a:ext cx="903639" cy="689727"/>
          </a:xfrm>
          <a:prstGeom prst="rect">
            <a:avLst/>
          </a:prstGeom>
          <a:solidFill>
            <a:schemeClr val="bg1"/>
          </a:solidFill>
          <a:ln w="28575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</a:rPr>
              <a:t>2.71B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6172B30-BEEF-913A-0D49-5D989D3D305D}"/>
              </a:ext>
            </a:extLst>
          </p:cNvPr>
          <p:cNvSpPr txBox="1"/>
          <p:nvPr/>
        </p:nvSpPr>
        <p:spPr>
          <a:xfrm>
            <a:off x="6290730" y="2385891"/>
            <a:ext cx="903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2021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F85D6B13-D625-C476-D9BD-ABCA3FA5BBAB}"/>
              </a:ext>
            </a:extLst>
          </p:cNvPr>
          <p:cNvCxnSpPr>
            <a:cxnSpLocks/>
          </p:cNvCxnSpPr>
          <p:nvPr/>
        </p:nvCxnSpPr>
        <p:spPr>
          <a:xfrm>
            <a:off x="7351454" y="2434151"/>
            <a:ext cx="0" cy="3423910"/>
          </a:xfrm>
          <a:prstGeom prst="line">
            <a:avLst/>
          </a:prstGeom>
          <a:ln w="19050">
            <a:solidFill>
              <a:srgbClr val="1F1A6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70B61403-BFD9-A92B-55C5-CBB8275DD5BD}"/>
              </a:ext>
            </a:extLst>
          </p:cNvPr>
          <p:cNvSpPr/>
          <p:nvPr/>
        </p:nvSpPr>
        <p:spPr>
          <a:xfrm>
            <a:off x="6290728" y="2931575"/>
            <a:ext cx="903639" cy="689727"/>
          </a:xfrm>
          <a:prstGeom prst="rect">
            <a:avLst/>
          </a:prstGeom>
          <a:solidFill>
            <a:schemeClr val="bg1"/>
          </a:solidFill>
          <a:ln w="28575"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6.50B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6F49B11-D6F6-D705-137F-089C539B0A7C}"/>
              </a:ext>
            </a:extLst>
          </p:cNvPr>
          <p:cNvSpPr/>
          <p:nvPr/>
        </p:nvSpPr>
        <p:spPr>
          <a:xfrm>
            <a:off x="6238099" y="4949535"/>
            <a:ext cx="1008897" cy="912856"/>
          </a:xfrm>
          <a:prstGeom prst="rect">
            <a:avLst/>
          </a:prstGeom>
          <a:solidFill>
            <a:srgbClr val="00BFF2"/>
          </a:solidFill>
          <a:ln w="28575">
            <a:solidFill>
              <a:srgbClr val="1F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2.2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981E5538-98AB-43A3-E306-3BCCA9954299}"/>
              </a:ext>
            </a:extLst>
          </p:cNvPr>
          <p:cNvSpPr/>
          <p:nvPr/>
        </p:nvSpPr>
        <p:spPr>
          <a:xfrm>
            <a:off x="6290728" y="3957636"/>
            <a:ext cx="903639" cy="689727"/>
          </a:xfrm>
          <a:prstGeom prst="rect">
            <a:avLst/>
          </a:prstGeom>
          <a:solidFill>
            <a:schemeClr val="bg1"/>
          </a:solidFill>
          <a:ln w="28575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</a:rPr>
              <a:t>2.89B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59ED963-3195-C021-257E-86BFB2A8BC75}"/>
              </a:ext>
            </a:extLst>
          </p:cNvPr>
          <p:cNvSpPr txBox="1"/>
          <p:nvPr/>
        </p:nvSpPr>
        <p:spPr>
          <a:xfrm>
            <a:off x="7503455" y="2385891"/>
            <a:ext cx="903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2022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5B0350B7-59A3-28A8-1197-6E582A00F805}"/>
              </a:ext>
            </a:extLst>
          </p:cNvPr>
          <p:cNvCxnSpPr>
            <a:cxnSpLocks/>
          </p:cNvCxnSpPr>
          <p:nvPr/>
        </p:nvCxnSpPr>
        <p:spPr>
          <a:xfrm>
            <a:off x="8564179" y="2434151"/>
            <a:ext cx="0" cy="3423910"/>
          </a:xfrm>
          <a:prstGeom prst="line">
            <a:avLst/>
          </a:prstGeom>
          <a:ln w="19050">
            <a:solidFill>
              <a:srgbClr val="1F1A6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D9EB7E69-9D34-9CFC-F5DC-2DB18D51FFF3}"/>
              </a:ext>
            </a:extLst>
          </p:cNvPr>
          <p:cNvSpPr/>
          <p:nvPr/>
        </p:nvSpPr>
        <p:spPr>
          <a:xfrm>
            <a:off x="7503453" y="2931575"/>
            <a:ext cx="903639" cy="689727"/>
          </a:xfrm>
          <a:prstGeom prst="rect">
            <a:avLst/>
          </a:prstGeom>
          <a:solidFill>
            <a:schemeClr val="bg1"/>
          </a:solidFill>
          <a:ln w="28575"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5.80B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03A8C89-76F9-06A4-3B71-46217B1D5927}"/>
              </a:ext>
            </a:extLst>
          </p:cNvPr>
          <p:cNvSpPr/>
          <p:nvPr/>
        </p:nvSpPr>
        <p:spPr>
          <a:xfrm>
            <a:off x="7450824" y="4949535"/>
            <a:ext cx="1008897" cy="912856"/>
          </a:xfrm>
          <a:prstGeom prst="rect">
            <a:avLst/>
          </a:prstGeom>
          <a:solidFill>
            <a:srgbClr val="00BFF2"/>
          </a:solidFill>
          <a:ln w="28575">
            <a:solidFill>
              <a:srgbClr val="1F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2.0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0100D040-D660-7F79-DC20-8D0BEDBBBED5}"/>
              </a:ext>
            </a:extLst>
          </p:cNvPr>
          <p:cNvSpPr/>
          <p:nvPr/>
        </p:nvSpPr>
        <p:spPr>
          <a:xfrm>
            <a:off x="7503453" y="3957636"/>
            <a:ext cx="903639" cy="689727"/>
          </a:xfrm>
          <a:prstGeom prst="rect">
            <a:avLst/>
          </a:prstGeom>
          <a:solidFill>
            <a:schemeClr val="bg1"/>
          </a:solidFill>
          <a:ln w="28575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</a:rPr>
              <a:t>2.95B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C2737A6-4595-ABC8-7E6A-BF96B64535FE}"/>
              </a:ext>
            </a:extLst>
          </p:cNvPr>
          <p:cNvSpPr txBox="1"/>
          <p:nvPr/>
        </p:nvSpPr>
        <p:spPr>
          <a:xfrm>
            <a:off x="8726241" y="2385891"/>
            <a:ext cx="903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2023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2D98BB2-60B7-2F82-CBE2-959511787D57}"/>
              </a:ext>
            </a:extLst>
          </p:cNvPr>
          <p:cNvCxnSpPr>
            <a:cxnSpLocks/>
          </p:cNvCxnSpPr>
          <p:nvPr/>
        </p:nvCxnSpPr>
        <p:spPr>
          <a:xfrm>
            <a:off x="9786965" y="2434151"/>
            <a:ext cx="0" cy="3423910"/>
          </a:xfrm>
          <a:prstGeom prst="line">
            <a:avLst/>
          </a:prstGeom>
          <a:ln w="19050">
            <a:solidFill>
              <a:srgbClr val="1F1A6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D1E1C701-C89A-7F4C-AE3A-FE710DFC6024}"/>
              </a:ext>
            </a:extLst>
          </p:cNvPr>
          <p:cNvSpPr/>
          <p:nvPr/>
        </p:nvSpPr>
        <p:spPr>
          <a:xfrm>
            <a:off x="8726239" y="2931575"/>
            <a:ext cx="903639" cy="689727"/>
          </a:xfrm>
          <a:prstGeom prst="rect">
            <a:avLst/>
          </a:prstGeom>
          <a:solidFill>
            <a:schemeClr val="bg1"/>
          </a:solidFill>
          <a:ln w="28575"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2.62B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C094CC08-1299-E815-DCE5-C92F6CACF8CB}"/>
              </a:ext>
            </a:extLst>
          </p:cNvPr>
          <p:cNvSpPr/>
          <p:nvPr/>
        </p:nvSpPr>
        <p:spPr>
          <a:xfrm>
            <a:off x="8673610" y="4949535"/>
            <a:ext cx="1008897" cy="912856"/>
          </a:xfrm>
          <a:prstGeom prst="rect">
            <a:avLst/>
          </a:prstGeom>
          <a:solidFill>
            <a:srgbClr val="00BFF2"/>
          </a:solidFill>
          <a:ln w="28575">
            <a:solidFill>
              <a:srgbClr val="1F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0.9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DEC6493-D2DD-9431-1D90-0E999E6E1824}"/>
              </a:ext>
            </a:extLst>
          </p:cNvPr>
          <p:cNvSpPr/>
          <p:nvPr/>
        </p:nvSpPr>
        <p:spPr>
          <a:xfrm>
            <a:off x="8726239" y="3957636"/>
            <a:ext cx="903639" cy="689727"/>
          </a:xfrm>
          <a:prstGeom prst="rect">
            <a:avLst/>
          </a:prstGeom>
          <a:solidFill>
            <a:schemeClr val="bg1"/>
          </a:solidFill>
          <a:ln w="28575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</a:rPr>
              <a:t>3.03B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FD95F2C-F161-273D-8C43-A7A827046082}"/>
              </a:ext>
            </a:extLst>
          </p:cNvPr>
          <p:cNvSpPr txBox="1"/>
          <p:nvPr/>
        </p:nvSpPr>
        <p:spPr>
          <a:xfrm>
            <a:off x="9949027" y="2385891"/>
            <a:ext cx="903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2024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A7B24DA-F12D-F982-EEF7-A3B55EF4AF63}"/>
              </a:ext>
            </a:extLst>
          </p:cNvPr>
          <p:cNvSpPr/>
          <p:nvPr/>
        </p:nvSpPr>
        <p:spPr>
          <a:xfrm>
            <a:off x="9949025" y="2931575"/>
            <a:ext cx="903639" cy="689727"/>
          </a:xfrm>
          <a:prstGeom prst="rect">
            <a:avLst/>
          </a:prstGeom>
          <a:solidFill>
            <a:schemeClr val="bg1"/>
          </a:solidFill>
          <a:ln w="28575"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4.33B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0A5C2AA-B934-F948-D5BF-F85EEB55C9D7}"/>
              </a:ext>
            </a:extLst>
          </p:cNvPr>
          <p:cNvSpPr/>
          <p:nvPr/>
        </p:nvSpPr>
        <p:spPr>
          <a:xfrm>
            <a:off x="9896396" y="4949535"/>
            <a:ext cx="1008897" cy="912856"/>
          </a:xfrm>
          <a:prstGeom prst="rect">
            <a:avLst/>
          </a:prstGeom>
          <a:solidFill>
            <a:srgbClr val="CFD5EA"/>
          </a:solidFill>
          <a:ln w="28575">
            <a:solidFill>
              <a:srgbClr val="1F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1B1464"/>
                </a:solidFill>
                <a:latin typeface="Arial" panose="020B0604020202020204" pitchFamily="34" charset="0"/>
              </a:rPr>
              <a:t>N/A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642D396F-EC0A-35F2-9EA0-CEE49357E713}"/>
              </a:ext>
            </a:extLst>
          </p:cNvPr>
          <p:cNvSpPr/>
          <p:nvPr/>
        </p:nvSpPr>
        <p:spPr>
          <a:xfrm>
            <a:off x="9949025" y="3957636"/>
            <a:ext cx="903639" cy="689727"/>
          </a:xfrm>
          <a:prstGeom prst="rect">
            <a:avLst/>
          </a:prstGeom>
          <a:solidFill>
            <a:srgbClr val="CFD5EA"/>
          </a:solidFill>
          <a:ln w="28575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>
                <a:solidFill>
                  <a:srgbClr val="1B1464"/>
                </a:solidFill>
                <a:latin typeface="Arial" panose="020B0604020202020204" pitchFamily="34" charset="0"/>
              </a:rPr>
              <a:t>‘Monthly Active Facebook Users’ No Longer Reported by Meta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55C79F9E-F98F-FA9F-013F-29D9B41A3207}"/>
              </a:ext>
            </a:extLst>
          </p:cNvPr>
          <p:cNvCxnSpPr>
            <a:cxnSpLocks/>
          </p:cNvCxnSpPr>
          <p:nvPr/>
        </p:nvCxnSpPr>
        <p:spPr>
          <a:xfrm>
            <a:off x="11011184" y="2437991"/>
            <a:ext cx="0" cy="3423910"/>
          </a:xfrm>
          <a:prstGeom prst="line">
            <a:avLst/>
          </a:prstGeom>
          <a:ln w="19050">
            <a:solidFill>
              <a:srgbClr val="1F1A6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138A4BFD-F9D2-540A-A2E1-1FCC03AB3A13}"/>
              </a:ext>
            </a:extLst>
          </p:cNvPr>
          <p:cNvSpPr txBox="1"/>
          <p:nvPr/>
        </p:nvSpPr>
        <p:spPr>
          <a:xfrm>
            <a:off x="11173246" y="2389731"/>
            <a:ext cx="903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2025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64A25718-3D28-D2F6-AEBC-6BA00CF10C18}"/>
              </a:ext>
            </a:extLst>
          </p:cNvPr>
          <p:cNvSpPr/>
          <p:nvPr/>
        </p:nvSpPr>
        <p:spPr>
          <a:xfrm>
            <a:off x="11173244" y="2935415"/>
            <a:ext cx="903639" cy="689727"/>
          </a:xfrm>
          <a:prstGeom prst="rect">
            <a:avLst/>
          </a:prstGeom>
          <a:solidFill>
            <a:schemeClr val="bg1"/>
          </a:solidFill>
          <a:ln w="28575"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00BFF2"/>
                </a:solidFill>
                <a:latin typeface="Arial" panose="020B0604020202020204" pitchFamily="34" charset="0"/>
              </a:rPr>
              <a:t>3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.50B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0A008C61-8158-CD75-3DA3-375E3C779901}"/>
              </a:ext>
            </a:extLst>
          </p:cNvPr>
          <p:cNvSpPr/>
          <p:nvPr/>
        </p:nvSpPr>
        <p:spPr>
          <a:xfrm>
            <a:off x="11120615" y="4953375"/>
            <a:ext cx="1008897" cy="912856"/>
          </a:xfrm>
          <a:prstGeom prst="rect">
            <a:avLst/>
          </a:prstGeom>
          <a:solidFill>
            <a:srgbClr val="CFD5EA"/>
          </a:solidFill>
          <a:ln w="28575">
            <a:solidFill>
              <a:srgbClr val="1F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1B1464"/>
                </a:solidFill>
                <a:latin typeface="Arial" panose="020B0604020202020204" pitchFamily="34" charset="0"/>
              </a:rPr>
              <a:t>N/A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4B205501-4F24-4E61-701C-4E0F255F701F}"/>
              </a:ext>
            </a:extLst>
          </p:cNvPr>
          <p:cNvSpPr/>
          <p:nvPr/>
        </p:nvSpPr>
        <p:spPr>
          <a:xfrm>
            <a:off x="11173244" y="3961476"/>
            <a:ext cx="903639" cy="689727"/>
          </a:xfrm>
          <a:prstGeom prst="rect">
            <a:avLst/>
          </a:prstGeom>
          <a:solidFill>
            <a:srgbClr val="CFD5EA"/>
          </a:solidFill>
          <a:ln w="28575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>
                <a:solidFill>
                  <a:srgbClr val="1B1464"/>
                </a:solidFill>
                <a:latin typeface="Arial" panose="020B0604020202020204" pitchFamily="34" charset="0"/>
              </a:rPr>
              <a:t>‘Monthly Active Facebook Users’ No Longer Reported by Meta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E7471407-F1CB-6E2C-29F2-DC230FA0D7EB}"/>
              </a:ext>
            </a:extLst>
          </p:cNvPr>
          <p:cNvCxnSpPr>
            <a:cxnSpLocks/>
          </p:cNvCxnSpPr>
          <p:nvPr/>
        </p:nvCxnSpPr>
        <p:spPr>
          <a:xfrm>
            <a:off x="228600" y="3800760"/>
            <a:ext cx="11900912" cy="0"/>
          </a:xfrm>
          <a:prstGeom prst="line">
            <a:avLst/>
          </a:prstGeom>
          <a:ln w="19050">
            <a:solidFill>
              <a:srgbClr val="1F1A6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87119EC7-1AFF-E1FD-ED44-F9144EAFA32F}"/>
              </a:ext>
            </a:extLst>
          </p:cNvPr>
          <p:cNvCxnSpPr>
            <a:cxnSpLocks/>
          </p:cNvCxnSpPr>
          <p:nvPr/>
        </p:nvCxnSpPr>
        <p:spPr>
          <a:xfrm>
            <a:off x="111760" y="4804440"/>
            <a:ext cx="12017752" cy="0"/>
          </a:xfrm>
          <a:prstGeom prst="line">
            <a:avLst/>
          </a:prstGeom>
          <a:ln w="19050">
            <a:solidFill>
              <a:srgbClr val="1F1A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207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BEB66-8CCA-FCCF-4D06-A5359CE89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19D3B4-89F6-439E-4EAF-D52C5C4C48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6E0932F-9EA3-C213-6511-80C635ED7D60}"/>
              </a:ext>
            </a:extLst>
          </p:cNvPr>
          <p:cNvCxnSpPr/>
          <p:nvPr/>
        </p:nvCxnSpPr>
        <p:spPr>
          <a:xfrm>
            <a:off x="493843" y="2940040"/>
            <a:ext cx="521208" cy="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97A88A6-131D-DC3B-7144-BE93C1257F86}"/>
              </a:ext>
            </a:extLst>
          </p:cNvPr>
          <p:cNvSpPr txBox="1"/>
          <p:nvPr/>
        </p:nvSpPr>
        <p:spPr>
          <a:xfrm>
            <a:off x="236165" y="3025517"/>
            <a:ext cx="75269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number of banned accounts on Facebook is indicative of the scale of consumer &amp; brand safety issues involving fraud, scams and illicit goods across Meta Platforms</a:t>
            </a:r>
          </a:p>
        </p:txBody>
      </p:sp>
    </p:spTree>
    <p:extLst>
      <p:ext uri="{BB962C8B-B14F-4D97-AF65-F5344CB8AC3E}">
        <p14:creationId xmlns:p14="http://schemas.microsoft.com/office/powerpoint/2010/main" val="205504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F1A5486-5936-F716-9E49-99F4E5652EFE}"/>
              </a:ext>
            </a:extLst>
          </p:cNvPr>
          <p:cNvSpPr>
            <a:spLocks/>
          </p:cNvSpPr>
          <p:nvPr/>
        </p:nvSpPr>
        <p:spPr>
          <a:xfrm>
            <a:off x="5692" y="1690692"/>
            <a:ext cx="12192000" cy="5172986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EF3A25F-82F1-4D48-97B4-969518A0B8E3}"/>
              </a:ext>
            </a:extLst>
          </p:cNvPr>
          <p:cNvGrpSpPr/>
          <p:nvPr/>
        </p:nvGrpSpPr>
        <p:grpSpPr>
          <a:xfrm>
            <a:off x="5965108" y="1867310"/>
            <a:ext cx="5999583" cy="2941216"/>
            <a:chOff x="177282" y="1364606"/>
            <a:chExt cx="5999583" cy="294121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9654312-3972-7BED-5EA9-4B726406887C}"/>
                </a:ext>
              </a:extLst>
            </p:cNvPr>
            <p:cNvSpPr/>
            <p:nvPr/>
          </p:nvSpPr>
          <p:spPr>
            <a:xfrm>
              <a:off x="177282" y="1364606"/>
              <a:ext cx="5999583" cy="294121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B14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823CB60-FCD0-0880-320F-5987D7F5A43D}"/>
                </a:ext>
              </a:extLst>
            </p:cNvPr>
            <p:cNvGrpSpPr/>
            <p:nvPr/>
          </p:nvGrpSpPr>
          <p:grpSpPr>
            <a:xfrm>
              <a:off x="308174" y="1418230"/>
              <a:ext cx="5710070" cy="2714783"/>
              <a:chOff x="-563693" y="2214237"/>
              <a:chExt cx="5710070" cy="2714783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E83BA69-1AE5-CBE9-3F3E-327EFA9EDC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25574" t="51440" r="27526" b="12223"/>
              <a:stretch>
                <a:fillRect/>
              </a:stretch>
            </p:blipFill>
            <p:spPr>
              <a:xfrm>
                <a:off x="-563693" y="2440529"/>
                <a:ext cx="5710070" cy="2488491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CECAD7C-E91B-5A0B-5A9A-0AA8BD9308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132" t="43401" r="86956" b="51429"/>
              <a:stretch>
                <a:fillRect/>
              </a:stretch>
            </p:blipFill>
            <p:spPr>
              <a:xfrm>
                <a:off x="1744084" y="2214237"/>
                <a:ext cx="1086473" cy="354564"/>
              </a:xfrm>
              <a:prstGeom prst="rect">
                <a:avLst/>
              </a:prstGeom>
            </p:spPr>
          </p:pic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BAED899-55B0-5309-4518-5FCDE4FB65DE}"/>
              </a:ext>
            </a:extLst>
          </p:cNvPr>
          <p:cNvGrpSpPr/>
          <p:nvPr/>
        </p:nvGrpSpPr>
        <p:grpSpPr>
          <a:xfrm>
            <a:off x="211495" y="1858093"/>
            <a:ext cx="5520612" cy="2519265"/>
            <a:chOff x="6422572" y="1464906"/>
            <a:chExt cx="5520612" cy="251926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D476A6C-40B9-9BA7-76BE-F8C615DDC9C2}"/>
                </a:ext>
              </a:extLst>
            </p:cNvPr>
            <p:cNvSpPr/>
            <p:nvPr/>
          </p:nvSpPr>
          <p:spPr>
            <a:xfrm>
              <a:off x="6422572" y="1464906"/>
              <a:ext cx="5520612" cy="251926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B14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A4641D5-27C9-4622-5AB8-5B7DD0DFC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8112" t="15651" r="18085" b="42477"/>
            <a:stretch>
              <a:fillRect/>
            </a:stretch>
          </p:blipFill>
          <p:spPr>
            <a:xfrm>
              <a:off x="6690047" y="1568787"/>
              <a:ext cx="5004643" cy="2239348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7738B810-B2B1-FAC9-8087-5BF112425DE7}"/>
              </a:ext>
            </a:extLst>
          </p:cNvPr>
          <p:cNvSpPr/>
          <p:nvPr/>
        </p:nvSpPr>
        <p:spPr>
          <a:xfrm>
            <a:off x="297180" y="428839"/>
            <a:ext cx="1150619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Based on their own internal documents and estimates, Meta knows that its’ platforms are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flooded with scams and fraudulent ads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4E7F49-D73E-1ECA-71B1-45193FDE9F05}"/>
              </a:ext>
            </a:extLst>
          </p:cNvPr>
          <p:cNvSpPr txBox="1"/>
          <p:nvPr/>
        </p:nvSpPr>
        <p:spPr>
          <a:xfrm>
            <a:off x="4077478" y="1958368"/>
            <a:ext cx="11943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May 15, 2025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4C929F-E842-8DC7-A701-70F8F6C97BF6}"/>
              </a:ext>
            </a:extLst>
          </p:cNvPr>
          <p:cNvSpPr txBox="1"/>
          <p:nvPr/>
        </p:nvSpPr>
        <p:spPr>
          <a:xfrm>
            <a:off x="9720404" y="1959716"/>
            <a:ext cx="1516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November 6, 2025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52159E1-27D6-A2EF-1697-BB0E45BE2C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BB6BBEC4-D3CE-1627-AB9C-71C6E3CB8279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D4755E6-6A7A-7704-8AD9-2877C2E2999A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3C4B05F-07EA-DEF7-952A-8D7B862C551D}"/>
              </a:ext>
            </a:extLst>
          </p:cNvPr>
          <p:cNvSpPr/>
          <p:nvPr/>
        </p:nvSpPr>
        <p:spPr>
          <a:xfrm>
            <a:off x="211495" y="4685507"/>
            <a:ext cx="5396803" cy="1514236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4EBE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B8A96F8-B9D0-AF42-B736-A3D5E1BC1CD1}"/>
              </a:ext>
            </a:extLst>
          </p:cNvPr>
          <p:cNvGrpSpPr/>
          <p:nvPr/>
        </p:nvGrpSpPr>
        <p:grpSpPr>
          <a:xfrm>
            <a:off x="228662" y="4740410"/>
            <a:ext cx="5482272" cy="1427051"/>
            <a:chOff x="-5113057" y="1733092"/>
            <a:chExt cx="2267272" cy="1387339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1C4B5E3-7C7D-AD19-752B-7D29AD50D983}"/>
                </a:ext>
              </a:extLst>
            </p:cNvPr>
            <p:cNvSpPr txBox="1"/>
            <p:nvPr/>
          </p:nvSpPr>
          <p:spPr>
            <a:xfrm>
              <a:off x="-5113057" y="2073190"/>
              <a:ext cx="2267272" cy="10472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Meta's detection systems identified and disrupted nearly </a:t>
              </a:r>
              <a:r>
                <a:rPr kumimoji="0" lang="en-US" sz="1600" b="1" i="0" u="none" strike="noStrike" kern="1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12 million accounts across Facebook, Instagram, and WhatsApp in the first half of 2025 associated with criminal scam centers.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FE8B867-5027-F731-39A9-466BB4425E53}"/>
                </a:ext>
              </a:extLst>
            </p:cNvPr>
            <p:cNvSpPr txBox="1"/>
            <p:nvPr/>
          </p:nvSpPr>
          <p:spPr>
            <a:xfrm>
              <a:off x="-3635282" y="1733092"/>
              <a:ext cx="631286" cy="239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December 3, 2025</a:t>
              </a:r>
            </a:p>
          </p:txBody>
        </p:sp>
      </p:grpSp>
      <p:pic>
        <p:nvPicPr>
          <p:cNvPr id="27" name="Picture 6" descr="Meta Logo PNG With Transparent Background">
            <a:extLst>
              <a:ext uri="{FF2B5EF4-FFF2-40B4-BE49-F238E27FC236}">
                <a16:creationId xmlns:a16="http://schemas.microsoft.com/office/drawing/2014/main" id="{A8088778-B031-0BB8-AC7A-085C2A198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477" y="4815933"/>
            <a:ext cx="1191189" cy="24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6D0C774-1062-8FE0-5ACD-762957057990}"/>
              </a:ext>
            </a:extLst>
          </p:cNvPr>
          <p:cNvSpPr/>
          <p:nvPr/>
        </p:nvSpPr>
        <p:spPr>
          <a:xfrm>
            <a:off x="8984604" y="4932241"/>
            <a:ext cx="3089732" cy="1442718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4EBE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EE09C87-91FF-D364-A988-8CD347F1A56A}"/>
              </a:ext>
            </a:extLst>
          </p:cNvPr>
          <p:cNvGrpSpPr/>
          <p:nvPr/>
        </p:nvGrpSpPr>
        <p:grpSpPr>
          <a:xfrm>
            <a:off x="8993903" y="5055198"/>
            <a:ext cx="3143523" cy="1256632"/>
            <a:chOff x="-5113057" y="1782241"/>
            <a:chExt cx="2664924" cy="1047815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7FC361-5D2A-C2C3-816D-E530306A0568}"/>
                </a:ext>
              </a:extLst>
            </p:cNvPr>
            <p:cNvSpPr txBox="1"/>
            <p:nvPr/>
          </p:nvSpPr>
          <p:spPr>
            <a:xfrm>
              <a:off x="-5113057" y="2060158"/>
              <a:ext cx="2664924" cy="7698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Meta tolerates rampant ad fraud from China to safeguard billions in revenue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D54DCDE-4CD0-A33C-4466-61037EA30257}"/>
                </a:ext>
              </a:extLst>
            </p:cNvPr>
            <p:cNvSpPr txBox="1"/>
            <p:nvPr/>
          </p:nvSpPr>
          <p:spPr>
            <a:xfrm>
              <a:off x="-3861702" y="1782241"/>
              <a:ext cx="1315849" cy="205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December 15, 2025</a:t>
              </a:r>
            </a:p>
          </p:txBody>
        </p:sp>
      </p:grpSp>
      <p:pic>
        <p:nvPicPr>
          <p:cNvPr id="36" name="Picture 2" descr="Reuters Logo, symbol, meaning, history, PNG, brand">
            <a:extLst>
              <a:ext uri="{FF2B5EF4-FFF2-40B4-BE49-F238E27FC236}">
                <a16:creationId xmlns:a16="http://schemas.microsoft.com/office/drawing/2014/main" id="{3AF5D8FA-7065-A0D9-567C-C7F93875C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67740" y="4844497"/>
            <a:ext cx="1402251" cy="78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AF0A3CA-BB52-0E64-FD5F-1832743AF217}"/>
              </a:ext>
            </a:extLst>
          </p:cNvPr>
          <p:cNvGrpSpPr/>
          <p:nvPr/>
        </p:nvGrpSpPr>
        <p:grpSpPr>
          <a:xfrm>
            <a:off x="5682135" y="4949804"/>
            <a:ext cx="3221140" cy="1442717"/>
            <a:chOff x="5645801" y="4946980"/>
            <a:chExt cx="3221140" cy="1442717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91024E06-0707-7DB6-481B-D7D54F40866A}"/>
                </a:ext>
              </a:extLst>
            </p:cNvPr>
            <p:cNvSpPr/>
            <p:nvPr/>
          </p:nvSpPr>
          <p:spPr>
            <a:xfrm>
              <a:off x="5645801" y="4946980"/>
              <a:ext cx="3221140" cy="1442717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4EBEA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86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20F9E91-B647-10F5-7666-EC9601C1FEE6}"/>
                </a:ext>
              </a:extLst>
            </p:cNvPr>
            <p:cNvGrpSpPr/>
            <p:nvPr/>
          </p:nvGrpSpPr>
          <p:grpSpPr>
            <a:xfrm>
              <a:off x="5675950" y="5010993"/>
              <a:ext cx="3184665" cy="1300123"/>
              <a:chOff x="-5088669" y="1733092"/>
              <a:chExt cx="2779520" cy="1084079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7BCA320-23A5-4483-2AF2-9DE12FA1901F}"/>
                  </a:ext>
                </a:extLst>
              </p:cNvPr>
              <p:cNvSpPr txBox="1"/>
              <p:nvPr/>
            </p:nvSpPr>
            <p:spPr>
              <a:xfrm>
                <a:off x="-5088669" y="2124262"/>
                <a:ext cx="2779520" cy="692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B146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Meta’s $3 Billion Fraud Problem: How Chinese Advertisers Exploited Facebook and Instagram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3874BF3-0AA2-9960-F9F5-D9A2C8F4FA82}"/>
                  </a:ext>
                </a:extLst>
              </p:cNvPr>
              <p:cNvSpPr txBox="1"/>
              <p:nvPr/>
            </p:nvSpPr>
            <p:spPr>
              <a:xfrm>
                <a:off x="-3799495" y="1733092"/>
                <a:ext cx="1315849" cy="2053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B1464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December 15, 2025</a:t>
                </a:r>
              </a:p>
            </p:txBody>
          </p:sp>
        </p:grpSp>
        <p:pic>
          <p:nvPicPr>
            <p:cNvPr id="39" name="Picture 2" descr="Stream StratNewsGlobal | Listen to podcast episodes online for free on  SoundCloud">
              <a:extLst>
                <a:ext uri="{FF2B5EF4-FFF2-40B4-BE49-F238E27FC236}">
                  <a16:creationId xmlns:a16="http://schemas.microsoft.com/office/drawing/2014/main" id="{F435022C-4C19-B736-B107-BEDC681E94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3810" y="5054491"/>
              <a:ext cx="1105313" cy="330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4238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975D1-E0D2-1806-A4A3-BACA0898A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B93DC61-2CF2-336A-C972-AED2239849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221" r="4568"/>
          <a:stretch>
            <a:fillRect/>
          </a:stretch>
        </p:blipFill>
        <p:spPr>
          <a:xfrm>
            <a:off x="6179301" y="1685013"/>
            <a:ext cx="6025137" cy="517298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E876B78-CE15-2A93-BE37-A244C4DE8A8B}"/>
              </a:ext>
            </a:extLst>
          </p:cNvPr>
          <p:cNvSpPr>
            <a:spLocks/>
          </p:cNvSpPr>
          <p:nvPr/>
        </p:nvSpPr>
        <p:spPr>
          <a:xfrm>
            <a:off x="2469" y="1685013"/>
            <a:ext cx="616585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C78B3DC-C723-E3EE-F8C0-96EBF15E655A}"/>
              </a:ext>
            </a:extLst>
          </p:cNvPr>
          <p:cNvSpPr txBox="1"/>
          <p:nvPr/>
        </p:nvSpPr>
        <p:spPr>
          <a:xfrm>
            <a:off x="484664" y="6304564"/>
            <a:ext cx="56836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Source: New York Times,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Meta Battles an ‘Epidemic of Scams’ as Criminals Flood Instagram and Facebook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5/15/25.</a:t>
            </a:r>
            <a:endParaRPr kumimoji="0" lang="en-US" sz="8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28C753-C2A0-54F3-6FDA-470D32C2A5FB}"/>
              </a:ext>
            </a:extLst>
          </p:cNvPr>
          <p:cNvSpPr txBox="1"/>
          <p:nvPr/>
        </p:nvSpPr>
        <p:spPr>
          <a:xfrm>
            <a:off x="22976" y="3702035"/>
            <a:ext cx="6124835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2700">
                  <a:solidFill>
                    <a:srgbClr val="1B1464"/>
                  </a:solidFill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70%</a:t>
            </a:r>
            <a:br>
              <a: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newly active advertisers on Instagram and Facebook were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promoting scams, poor quality products or illicit goods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B47A61-9ED9-0F53-DBE2-65C1B8CBB1E8}"/>
              </a:ext>
            </a:extLst>
          </p:cNvPr>
          <p:cNvSpPr/>
          <p:nvPr/>
        </p:nvSpPr>
        <p:spPr>
          <a:xfrm>
            <a:off x="233267" y="445543"/>
            <a:ext cx="1195873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Most </a:t>
            </a:r>
            <a:r>
              <a:rPr lang="en-US" sz="2600" b="1" dirty="0">
                <a:solidFill>
                  <a:srgbClr val="1B14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 advertisers on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Facebook and Instagram are promoting </a:t>
            </a:r>
            <a:r>
              <a:rPr lang="en-US" sz="2600" b="1" dirty="0">
                <a:solidFill>
                  <a:srgbClr val="1B14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fake ‘products’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that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legitimate brand would want to be associated with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987A29-6697-5BCE-3B26-6CBC1291D4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EC19C69-3465-71C1-8DF9-D0700C44FDF0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0F3A70-F653-A5A4-B85F-FF7476C2D9CE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899E71-9CA8-8BA0-9A25-85F2BB0E43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1312" y="1845948"/>
            <a:ext cx="1728163" cy="172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7979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Custom 91">
      <a:dk1>
        <a:srgbClr val="1B1464"/>
      </a:dk1>
      <a:lt1>
        <a:srgbClr val="FFFFFF"/>
      </a:lt1>
      <a:dk2>
        <a:srgbClr val="4EBEA4"/>
      </a:dk2>
      <a:lt2>
        <a:srgbClr val="E2E8F0"/>
      </a:lt2>
      <a:accent1>
        <a:srgbClr val="ED3C8D"/>
      </a:accent1>
      <a:accent2>
        <a:srgbClr val="00BFF2"/>
      </a:accent2>
      <a:accent3>
        <a:srgbClr val="A343FF"/>
      </a:accent3>
      <a:accent4>
        <a:srgbClr val="2C82FF"/>
      </a:accent4>
      <a:accent5>
        <a:srgbClr val="55AD00"/>
      </a:accent5>
      <a:accent6>
        <a:srgbClr val="FF6E30"/>
      </a:accent6>
      <a:hlink>
        <a:srgbClr val="201A62"/>
      </a:hlink>
      <a:folHlink>
        <a:srgbClr val="6D6DE2"/>
      </a:folHlink>
    </a:clrScheme>
    <a:fontScheme name="Custom 76">
      <a:majorFont>
        <a:latin typeface="Helvetica Bold"/>
        <a:ea typeface=""/>
        <a:cs typeface=""/>
      </a:majorFont>
      <a:minorFont>
        <a:latin typeface="Helvetica-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B Template.potx" id="{3DD536BC-B625-41C1-AB76-B98A44A9663C}" vid="{56A22213-A2D8-43BF-9B02-486376CC65A3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BCF5620D45EF4AA969D5E9CFDA206E" ma:contentTypeVersion="17" ma:contentTypeDescription="Create a new document." ma:contentTypeScope="" ma:versionID="3dee9b162007303c59b09462c883cb4e">
  <xsd:schema xmlns:xsd="http://www.w3.org/2001/XMLSchema" xmlns:xs="http://www.w3.org/2001/XMLSchema" xmlns:p="http://schemas.microsoft.com/office/2006/metadata/properties" xmlns:ns2="c3801c2d-3f2f-44a1-8478-554d1c91a4f5" xmlns:ns3="c00419b3-ff22-4e92-8e74-ef4894f6b0e1" targetNamespace="http://schemas.microsoft.com/office/2006/metadata/properties" ma:root="true" ma:fieldsID="7995f6eb616c33638189f90e12f472bf" ns2:_="" ns3:_="">
    <xsd:import namespace="c3801c2d-3f2f-44a1-8478-554d1c91a4f5"/>
    <xsd:import namespace="c00419b3-ff22-4e92-8e74-ef4894f6b0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801c2d-3f2f-44a1-8478-554d1c91a4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8c637ead-fd64-45b4-abde-ec2d09ec10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0419b3-ff22-4e92-8e74-ef4894f6b0e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2fc8375e-4cb2-4aea-979e-f36c13a134f3}" ma:internalName="TaxCatchAll" ma:showField="CatchAllData" ma:web="c00419b3-ff22-4e92-8e74-ef4894f6b0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0419b3-ff22-4e92-8e74-ef4894f6b0e1" xsi:nil="true"/>
    <lcf76f155ced4ddcb4097134ff3c332f xmlns="c3801c2d-3f2f-44a1-8478-554d1c91a4f5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A5BA805-09B2-4B73-B73A-A9110D472EC7}"/>
</file>

<file path=customXml/itemProps2.xml><?xml version="1.0" encoding="utf-8"?>
<ds:datastoreItem xmlns:ds="http://schemas.openxmlformats.org/officeDocument/2006/customXml" ds:itemID="{191EA6A9-FDEA-418E-B465-24D94F8A8A93}">
  <ds:schemaRefs>
    <ds:schemaRef ds:uri="9f6166fe-9f5b-43aa-b8a9-b4d7ad530bda"/>
    <ds:schemaRef ds:uri="a86b28e8-29a6-4ab8-af18-2a7f61acfad2"/>
    <ds:schemaRef ds:uri="c00419b3-ff22-4e92-8e74-ef4894f6b0e1"/>
    <ds:schemaRef ds:uri="c3801c2d-3f2f-44a1-8478-554d1c91a4f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BCC018A-6AEB-446E-AB4D-608C5B35E72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572</TotalTime>
  <Words>1636</Words>
  <Application>Microsoft Office PowerPoint</Application>
  <PresentationFormat>Widescreen</PresentationFormat>
  <Paragraphs>181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Office 2013 - 2022 Theme</vt:lpstr>
      <vt:lpstr>1_Office Theme</vt:lpstr>
      <vt:lpstr>Office Theme</vt:lpstr>
      <vt:lpstr>2_Office Theme</vt:lpstr>
      <vt:lpstr>3_Office Theme</vt:lpstr>
      <vt:lpstr>Friend or Frenemy? Examining the Reasons Why Facebook Bans Billions of Accounts Each Year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Karolina Guillen</dc:creator>
  <cp:lastModifiedBy>Jason Wiese</cp:lastModifiedBy>
  <cp:revision>1</cp:revision>
  <dcterms:created xsi:type="dcterms:W3CDTF">2025-01-24T20:02:54Z</dcterms:created>
  <dcterms:modified xsi:type="dcterms:W3CDTF">2026-05-14T18:44:20Z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0x0101002ABCF5620D45EF4AA969D5E9CFDA206E</vt:lpwstr>
  </property>
  <property fmtid="{D5CDD505-2E9C-101B-9397-08002B2CF9AE}" pid="3" name="MediaServiceImageTags">
    <vt:lpwstr/>
  </property>
</Properties>
</file>