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  <p:sldMasterId id="2147483796" r:id="rId5"/>
    <p:sldMasterId id="2147483845" r:id="rId6"/>
    <p:sldMasterId id="2147483866" r:id="rId7"/>
    <p:sldMasterId id="2147483878" r:id="rId8"/>
    <p:sldMasterId id="2147483890" r:id="rId9"/>
  </p:sldMasterIdLst>
  <p:notesMasterIdLst>
    <p:notesMasterId r:id="rId39"/>
  </p:notesMasterIdLst>
  <p:sldIdLst>
    <p:sldId id="256" r:id="rId10"/>
    <p:sldId id="2147376654" r:id="rId11"/>
    <p:sldId id="2147474298" r:id="rId12"/>
    <p:sldId id="2147474280" r:id="rId13"/>
    <p:sldId id="2147474302" r:id="rId14"/>
    <p:sldId id="2147474297" r:id="rId15"/>
    <p:sldId id="2147474295" r:id="rId16"/>
    <p:sldId id="2147376462" r:id="rId17"/>
    <p:sldId id="2147474296" r:id="rId18"/>
    <p:sldId id="2147474294" r:id="rId19"/>
    <p:sldId id="2147376427" r:id="rId20"/>
    <p:sldId id="269" r:id="rId21"/>
    <p:sldId id="2147474300" r:id="rId22"/>
    <p:sldId id="2147474256" r:id="rId23"/>
    <p:sldId id="2147474264" r:id="rId24"/>
    <p:sldId id="2147474277" r:id="rId25"/>
    <p:sldId id="2147474265" r:id="rId26"/>
    <p:sldId id="2147474278" r:id="rId27"/>
    <p:sldId id="2147474266" r:id="rId28"/>
    <p:sldId id="2147474267" r:id="rId29"/>
    <p:sldId id="2147474273" r:id="rId30"/>
    <p:sldId id="2147474279" r:id="rId31"/>
    <p:sldId id="2147474303" r:id="rId32"/>
    <p:sldId id="2147474304" r:id="rId33"/>
    <p:sldId id="2147474268" r:id="rId34"/>
    <p:sldId id="2147474272" r:id="rId35"/>
    <p:sldId id="2146846201" r:id="rId36"/>
    <p:sldId id="2147474253" r:id="rId37"/>
    <p:sldId id="2146846275" r:id="rId3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67D9CF8F-6412-CF76-F5A9-3E11BC9EE1AB}" name="Amanda Cashman" initials="AC" userId="S::amandac@thevab.com::fc6d6d2e-beac-4fb5-b960-43c972d01ff9" providerId="AD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" userId="S::leahm@thevab.com::d5b2ae9e-9213-4442-b7df-4db8cbe51e5d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2"/>
    <a:srgbClr val="1B1464"/>
    <a:srgbClr val="ED3C8D"/>
    <a:srgbClr val="4EBEA4"/>
    <a:srgbClr val="FFE600"/>
    <a:srgbClr val="201A62"/>
    <a:srgbClr val="ACBDCE"/>
    <a:srgbClr val="FFFFFF"/>
    <a:srgbClr val="E2E8F0"/>
    <a:srgbClr val="A3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C4C31-EAE5-4346-B8A9-25F72B64F7E8}" v="340" dt="2026-05-15T06:23:41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microsoft.com/office/2018/10/relationships/authors" Target="authors.xml"/><Relationship Id="rId20" Type="http://schemas.openxmlformats.org/officeDocument/2006/relationships/slide" Target="slides/slide11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Pujalte" userId="d5b2ae9e-9213-4442-b7df-4db8cbe51e5d" providerId="ADAL" clId="{EE21156E-5DB1-4FD7-889B-40CA2891ABD1}"/>
    <pc:docChg chg="undo custSel modSld">
      <pc:chgData name="Leah Pujalte" userId="d5b2ae9e-9213-4442-b7df-4db8cbe51e5d" providerId="ADAL" clId="{EE21156E-5DB1-4FD7-889B-40CA2891ABD1}" dt="2026-05-07T13:18:26.011" v="9" actId="20577"/>
      <pc:docMkLst>
        <pc:docMk/>
      </pc:docMkLst>
      <pc:sldChg chg="addSp delSp modSp mod">
        <pc:chgData name="Leah Pujalte" userId="d5b2ae9e-9213-4442-b7df-4db8cbe51e5d" providerId="ADAL" clId="{EE21156E-5DB1-4FD7-889B-40CA2891ABD1}" dt="2026-05-07T13:17:21.200" v="7"/>
        <pc:sldMkLst>
          <pc:docMk/>
          <pc:sldMk cId="255687038" sldId="2146846275"/>
        </pc:sldMkLst>
        <pc:spChg chg="add mod">
          <ac:chgData name="Leah Pujalte" userId="d5b2ae9e-9213-4442-b7df-4db8cbe51e5d" providerId="ADAL" clId="{EE21156E-5DB1-4FD7-889B-40CA2891ABD1}" dt="2026-05-07T13:17:21.200" v="7"/>
          <ac:spMkLst>
            <pc:docMk/>
            <pc:sldMk cId="255687038" sldId="2146846275"/>
            <ac:spMk id="5" creationId="{18E0A09A-6D4D-354E-23AE-B344924F99DE}"/>
          </ac:spMkLst>
        </pc:spChg>
        <pc:spChg chg="add mod">
          <ac:chgData name="Leah Pujalte" userId="d5b2ae9e-9213-4442-b7df-4db8cbe51e5d" providerId="ADAL" clId="{EE21156E-5DB1-4FD7-889B-40CA2891ABD1}" dt="2026-05-07T13:17:21.200" v="7"/>
          <ac:spMkLst>
            <pc:docMk/>
            <pc:sldMk cId="255687038" sldId="2146846275"/>
            <ac:spMk id="6" creationId="{5FFF9DAF-71EC-AAC2-744E-3EB4D78405DA}"/>
          </ac:spMkLst>
        </pc:spChg>
        <pc:picChg chg="add mod">
          <ac:chgData name="Leah Pujalte" userId="d5b2ae9e-9213-4442-b7df-4db8cbe51e5d" providerId="ADAL" clId="{EE21156E-5DB1-4FD7-889B-40CA2891ABD1}" dt="2026-05-07T13:17:21.200" v="7"/>
          <ac:picMkLst>
            <pc:docMk/>
            <pc:sldMk cId="255687038" sldId="2146846275"/>
            <ac:picMk id="4" creationId="{015ABAE1-C1AF-9388-820D-E8ECA5E6BC19}"/>
          </ac:picMkLst>
        </pc:picChg>
      </pc:sldChg>
      <pc:sldChg chg="modSp mod modCm">
        <pc:chgData name="Leah Pujalte" userId="d5b2ae9e-9213-4442-b7df-4db8cbe51e5d" providerId="ADAL" clId="{EE21156E-5DB1-4FD7-889B-40CA2891ABD1}" dt="2026-05-07T13:18:26.011" v="9" actId="20577"/>
        <pc:sldMkLst>
          <pc:docMk/>
          <pc:sldMk cId="2169011071" sldId="2147376462"/>
        </pc:sldMkLst>
        <pc:spChg chg="mod">
          <ac:chgData name="Leah Pujalte" userId="d5b2ae9e-9213-4442-b7df-4db8cbe51e5d" providerId="ADAL" clId="{EE21156E-5DB1-4FD7-889B-40CA2891ABD1}" dt="2026-05-07T13:18:26.011" v="9" actId="20577"/>
          <ac:spMkLst>
            <pc:docMk/>
            <pc:sldMk cId="2169011071" sldId="2147376462"/>
            <ac:spMk id="2" creationId="{3D58BA92-8B3B-1262-DCDF-0B2C4583A71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Pujalte" userId="d5b2ae9e-9213-4442-b7df-4db8cbe51e5d" providerId="ADAL" clId="{EE21156E-5DB1-4FD7-889B-40CA2891ABD1}" dt="2026-05-07T13:18:26.011" v="9" actId="20577"/>
              <pc2:cmMkLst xmlns:pc2="http://schemas.microsoft.com/office/powerpoint/2019/9/main/command">
                <pc:docMk/>
                <pc:sldMk cId="2169011071" sldId="2147376462"/>
                <pc2:cmMk id="{95031B40-6A71-405A-A315-FA882CE3BE9C}"/>
              </pc2:cmMkLst>
            </pc226:cmChg>
          </p:ext>
        </pc:extLst>
      </pc:sldChg>
      <pc:sldChg chg="modSp">
        <pc:chgData name="Leah Pujalte" userId="d5b2ae9e-9213-4442-b7df-4db8cbe51e5d" providerId="ADAL" clId="{EE21156E-5DB1-4FD7-889B-40CA2891ABD1}" dt="2026-05-07T13:08:26.333" v="3" actId="2711"/>
        <pc:sldMkLst>
          <pc:docMk/>
          <pc:sldMk cId="3148174866" sldId="2147474295"/>
        </pc:sldMkLst>
        <pc:graphicFrameChg chg="mod">
          <ac:chgData name="Leah Pujalte" userId="d5b2ae9e-9213-4442-b7df-4db8cbe51e5d" providerId="ADAL" clId="{EE21156E-5DB1-4FD7-889B-40CA2891ABD1}" dt="2026-05-07T13:08:26.333" v="3" actId="2711"/>
          <ac:graphicFrameMkLst>
            <pc:docMk/>
            <pc:sldMk cId="3148174866" sldId="2147474295"/>
            <ac:graphicFrameMk id="3" creationId="{C70682AB-00AB-A03B-96D6-995E395DE054}"/>
          </ac:graphicFrameMkLst>
        </pc:graphicFrameChg>
      </pc:sldChg>
      <pc:sldChg chg="modSp">
        <pc:chgData name="Leah Pujalte" userId="d5b2ae9e-9213-4442-b7df-4db8cbe51e5d" providerId="ADAL" clId="{EE21156E-5DB1-4FD7-889B-40CA2891ABD1}" dt="2026-05-07T13:09:44.670" v="5" actId="2711"/>
        <pc:sldMkLst>
          <pc:docMk/>
          <pc:sldMk cId="1793249491" sldId="2147474296"/>
        </pc:sldMkLst>
        <pc:graphicFrameChg chg="mod">
          <ac:chgData name="Leah Pujalte" userId="d5b2ae9e-9213-4442-b7df-4db8cbe51e5d" providerId="ADAL" clId="{EE21156E-5DB1-4FD7-889B-40CA2891ABD1}" dt="2026-05-07T13:09:44.670" v="5" actId="2711"/>
          <ac:graphicFrameMkLst>
            <pc:docMk/>
            <pc:sldMk cId="1793249491" sldId="2147474296"/>
            <ac:graphicFrameMk id="3" creationId="{CD8E1D10-BAFC-F622-5C0D-A8AF0795409C}"/>
          </ac:graphicFrameMkLst>
        </pc:graphicFrameChg>
      </pc:sldChg>
    </pc:docChg>
  </pc:docChgLst>
  <pc:docChgLst>
    <pc:chgData name="Jason Wiese" userId="4bff8d5b-7de6-4655-b397-69b0afc81113" providerId="ADAL" clId="{FD3BD4DC-71D8-46F6-AA22-5552A9B6A2A7}"/>
    <pc:docChg chg="undo custSel addSld delSld modSld">
      <pc:chgData name="Jason Wiese" userId="4bff8d5b-7de6-4655-b397-69b0afc81113" providerId="ADAL" clId="{FD3BD4DC-71D8-46F6-AA22-5552A9B6A2A7}" dt="2026-05-15T13:38:13.375" v="3212" actId="20577"/>
      <pc:docMkLst>
        <pc:docMk/>
      </pc:docMkLst>
      <pc:sldChg chg="modSp mod">
        <pc:chgData name="Jason Wiese" userId="4bff8d5b-7de6-4655-b397-69b0afc81113" providerId="ADAL" clId="{FD3BD4DC-71D8-46F6-AA22-5552A9B6A2A7}" dt="2026-05-07T13:40:25.841" v="8" actId="20577"/>
        <pc:sldMkLst>
          <pc:docMk/>
          <pc:sldMk cId="3519878919" sldId="256"/>
        </pc:sldMkLst>
        <pc:spChg chg="mod">
          <ac:chgData name="Jason Wiese" userId="4bff8d5b-7de6-4655-b397-69b0afc81113" providerId="ADAL" clId="{FD3BD4DC-71D8-46F6-AA22-5552A9B6A2A7}" dt="2026-05-07T13:40:25.841" v="8" actId="20577"/>
          <ac:spMkLst>
            <pc:docMk/>
            <pc:sldMk cId="3519878919" sldId="256"/>
            <ac:spMk id="12" creationId="{9AFC7822-191F-2984-E9AC-3E26BA14526C}"/>
          </ac:spMkLst>
        </pc:spChg>
      </pc:sldChg>
      <pc:sldChg chg="modSp mod">
        <pc:chgData name="Jason Wiese" userId="4bff8d5b-7de6-4655-b397-69b0afc81113" providerId="ADAL" clId="{FD3BD4DC-71D8-46F6-AA22-5552A9B6A2A7}" dt="2026-05-15T13:36:30.414" v="3204" actId="255"/>
        <pc:sldMkLst>
          <pc:docMk/>
          <pc:sldMk cId="302213971" sldId="269"/>
        </pc:sldMkLst>
        <pc:spChg chg="mod">
          <ac:chgData name="Jason Wiese" userId="4bff8d5b-7de6-4655-b397-69b0afc81113" providerId="ADAL" clId="{FD3BD4DC-71D8-46F6-AA22-5552A9B6A2A7}" dt="2026-05-15T13:36:30.414" v="3204" actId="255"/>
          <ac:spMkLst>
            <pc:docMk/>
            <pc:sldMk cId="302213971" sldId="269"/>
            <ac:spMk id="2" creationId="{6DDD9BF5-D21D-6EE6-BCD6-F12EA6544798}"/>
          </ac:spMkLst>
        </pc:spChg>
      </pc:sldChg>
      <pc:sldChg chg="modSp mod">
        <pc:chgData name="Jason Wiese" userId="4bff8d5b-7de6-4655-b397-69b0afc81113" providerId="ADAL" clId="{FD3BD4DC-71D8-46F6-AA22-5552A9B6A2A7}" dt="2026-05-08T06:34:07.298" v="1712" actId="20577"/>
        <pc:sldMkLst>
          <pc:docMk/>
          <pc:sldMk cId="2635420502" sldId="2146846201"/>
        </pc:sldMkLst>
        <pc:spChg chg="mod">
          <ac:chgData name="Jason Wiese" userId="4bff8d5b-7de6-4655-b397-69b0afc81113" providerId="ADAL" clId="{FD3BD4DC-71D8-46F6-AA22-5552A9B6A2A7}" dt="2026-05-08T06:34:07.298" v="1712" actId="20577"/>
          <ac:spMkLst>
            <pc:docMk/>
            <pc:sldMk cId="2635420502" sldId="2146846201"/>
            <ac:spMk id="9" creationId="{E8AD3524-C379-7BF7-7598-7006ABC29109}"/>
          </ac:spMkLst>
        </pc:spChg>
      </pc:sldChg>
      <pc:sldChg chg="modSp mod modCm">
        <pc:chgData name="Jason Wiese" userId="4bff8d5b-7de6-4655-b397-69b0afc81113" providerId="ADAL" clId="{FD3BD4DC-71D8-46F6-AA22-5552A9B6A2A7}" dt="2026-05-07T19:53:27.664" v="744" actId="20577"/>
        <pc:sldMkLst>
          <pc:docMk/>
          <pc:sldMk cId="2169011071" sldId="2147376462"/>
        </pc:sldMkLst>
        <pc:spChg chg="mod">
          <ac:chgData name="Jason Wiese" userId="4bff8d5b-7de6-4655-b397-69b0afc81113" providerId="ADAL" clId="{FD3BD4DC-71D8-46F6-AA22-5552A9B6A2A7}" dt="2026-05-07T19:53:27.664" v="744" actId="20577"/>
          <ac:spMkLst>
            <pc:docMk/>
            <pc:sldMk cId="2169011071" sldId="2147376462"/>
            <ac:spMk id="2" creationId="{3D58BA92-8B3B-1262-DCDF-0B2C4583A71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FD3BD4DC-71D8-46F6-AA22-5552A9B6A2A7}" dt="2026-05-07T19:53:27.664" v="744" actId="20577"/>
              <pc2:cmMkLst xmlns:pc2="http://schemas.microsoft.com/office/powerpoint/2019/9/main/command">
                <pc:docMk/>
                <pc:sldMk cId="2169011071" sldId="2147376462"/>
                <pc2:cmMk id="{95031B40-6A71-405A-A315-FA882CE3BE9C}"/>
              </pc2:cmMkLst>
            </pc226:cmChg>
          </p:ext>
        </pc:extLst>
      </pc:sldChg>
      <pc:sldChg chg="modSp mod">
        <pc:chgData name="Jason Wiese" userId="4bff8d5b-7de6-4655-b397-69b0afc81113" providerId="ADAL" clId="{FD3BD4DC-71D8-46F6-AA22-5552A9B6A2A7}" dt="2026-05-13T15:48:44.212" v="1717" actId="20577"/>
        <pc:sldMkLst>
          <pc:docMk/>
          <pc:sldMk cId="293238550" sldId="2147376654"/>
        </pc:sldMkLst>
        <pc:spChg chg="mod">
          <ac:chgData name="Jason Wiese" userId="4bff8d5b-7de6-4655-b397-69b0afc81113" providerId="ADAL" clId="{FD3BD4DC-71D8-46F6-AA22-5552A9B6A2A7}" dt="2026-05-13T15:48:44.212" v="1717" actId="20577"/>
          <ac:spMkLst>
            <pc:docMk/>
            <pc:sldMk cId="293238550" sldId="2147376654"/>
            <ac:spMk id="3" creationId="{DD32601E-D576-B357-E8CA-F54B86C84F2B}"/>
          </ac:spMkLst>
        </pc:spChg>
      </pc:sldChg>
      <pc:sldChg chg="modSp mod">
        <pc:chgData name="Jason Wiese" userId="4bff8d5b-7de6-4655-b397-69b0afc81113" providerId="ADAL" clId="{FD3BD4DC-71D8-46F6-AA22-5552A9B6A2A7}" dt="2026-05-15T05:14:12.534" v="2448" actId="20577"/>
        <pc:sldMkLst>
          <pc:docMk/>
          <pc:sldMk cId="2666118176" sldId="2147474256"/>
        </pc:sldMkLst>
        <pc:spChg chg="mod">
          <ac:chgData name="Jason Wiese" userId="4bff8d5b-7de6-4655-b397-69b0afc81113" providerId="ADAL" clId="{FD3BD4DC-71D8-46F6-AA22-5552A9B6A2A7}" dt="2026-05-07T13:48:46.458" v="107" actId="20577"/>
          <ac:spMkLst>
            <pc:docMk/>
            <pc:sldMk cId="2666118176" sldId="2147474256"/>
            <ac:spMk id="6" creationId="{34FAB438-3532-0FD5-2CE7-004587B14B5D}"/>
          </ac:spMkLst>
        </pc:spChg>
        <pc:spChg chg="mod">
          <ac:chgData name="Jason Wiese" userId="4bff8d5b-7de6-4655-b397-69b0afc81113" providerId="ADAL" clId="{FD3BD4DC-71D8-46F6-AA22-5552A9B6A2A7}" dt="2026-05-15T05:14:12.534" v="2448" actId="20577"/>
          <ac:spMkLst>
            <pc:docMk/>
            <pc:sldMk cId="2666118176" sldId="2147474256"/>
            <ac:spMk id="10" creationId="{5D0C26A0-58CA-46ED-0CF4-372A41D5A904}"/>
          </ac:spMkLst>
        </pc:spChg>
      </pc:sldChg>
      <pc:sldChg chg="modSp mod">
        <pc:chgData name="Jason Wiese" userId="4bff8d5b-7de6-4655-b397-69b0afc81113" providerId="ADAL" clId="{FD3BD4DC-71D8-46F6-AA22-5552A9B6A2A7}" dt="2026-05-15T05:14:20.259" v="2456" actId="20577"/>
        <pc:sldMkLst>
          <pc:docMk/>
          <pc:sldMk cId="308759417" sldId="2147474264"/>
        </pc:sldMkLst>
        <pc:spChg chg="mod">
          <ac:chgData name="Jason Wiese" userId="4bff8d5b-7de6-4655-b397-69b0afc81113" providerId="ADAL" clId="{FD3BD4DC-71D8-46F6-AA22-5552A9B6A2A7}" dt="2026-05-07T13:49:00.182" v="109"/>
          <ac:spMkLst>
            <pc:docMk/>
            <pc:sldMk cId="308759417" sldId="2147474264"/>
            <ac:spMk id="6" creationId="{EF641A09-B0E9-7F3B-53ED-A312500F4254}"/>
          </ac:spMkLst>
        </pc:spChg>
        <pc:spChg chg="mod">
          <ac:chgData name="Jason Wiese" userId="4bff8d5b-7de6-4655-b397-69b0afc81113" providerId="ADAL" clId="{FD3BD4DC-71D8-46F6-AA22-5552A9B6A2A7}" dt="2026-05-07T19:00:37.856" v="741" actId="20577"/>
          <ac:spMkLst>
            <pc:docMk/>
            <pc:sldMk cId="308759417" sldId="2147474264"/>
            <ac:spMk id="9" creationId="{A0029F6D-E63B-3EDD-BB81-14C1DE7DC253}"/>
          </ac:spMkLst>
        </pc:spChg>
        <pc:spChg chg="mod">
          <ac:chgData name="Jason Wiese" userId="4bff8d5b-7de6-4655-b397-69b0afc81113" providerId="ADAL" clId="{FD3BD4DC-71D8-46F6-AA22-5552A9B6A2A7}" dt="2026-05-15T05:14:20.259" v="2456" actId="20577"/>
          <ac:spMkLst>
            <pc:docMk/>
            <pc:sldMk cId="308759417" sldId="2147474264"/>
            <ac:spMk id="19" creationId="{C097938C-33E6-CA15-5FB0-F4A9B7B58656}"/>
          </ac:spMkLst>
        </pc:spChg>
      </pc:sldChg>
      <pc:sldChg chg="modSp mod">
        <pc:chgData name="Jason Wiese" userId="4bff8d5b-7de6-4655-b397-69b0afc81113" providerId="ADAL" clId="{FD3BD4DC-71D8-46F6-AA22-5552A9B6A2A7}" dt="2026-05-15T05:14:27.454" v="2464" actId="20577"/>
        <pc:sldMkLst>
          <pc:docMk/>
          <pc:sldMk cId="80322603" sldId="2147474265"/>
        </pc:sldMkLst>
        <pc:spChg chg="mod">
          <ac:chgData name="Jason Wiese" userId="4bff8d5b-7de6-4655-b397-69b0afc81113" providerId="ADAL" clId="{FD3BD4DC-71D8-46F6-AA22-5552A9B6A2A7}" dt="2026-05-07T13:49:31.602" v="111"/>
          <ac:spMkLst>
            <pc:docMk/>
            <pc:sldMk cId="80322603" sldId="2147474265"/>
            <ac:spMk id="6" creationId="{9DD55E78-A7DE-78EA-6B16-50C79E5DDC07}"/>
          </ac:spMkLst>
        </pc:spChg>
        <pc:spChg chg="mod">
          <ac:chgData name="Jason Wiese" userId="4bff8d5b-7de6-4655-b397-69b0afc81113" providerId="ADAL" clId="{FD3BD4DC-71D8-46F6-AA22-5552A9B6A2A7}" dt="2026-05-15T05:14:27.454" v="2464" actId="20577"/>
          <ac:spMkLst>
            <pc:docMk/>
            <pc:sldMk cId="80322603" sldId="2147474265"/>
            <ac:spMk id="19" creationId="{4DEF3D28-3E07-9A65-0078-166DEE3EFB45}"/>
          </ac:spMkLst>
        </pc:spChg>
      </pc:sldChg>
      <pc:sldChg chg="modSp mod">
        <pc:chgData name="Jason Wiese" userId="4bff8d5b-7de6-4655-b397-69b0afc81113" providerId="ADAL" clId="{FD3BD4DC-71D8-46F6-AA22-5552A9B6A2A7}" dt="2026-05-15T05:14:34.159" v="2472" actId="20577"/>
        <pc:sldMkLst>
          <pc:docMk/>
          <pc:sldMk cId="1010242015" sldId="2147474266"/>
        </pc:sldMkLst>
        <pc:spChg chg="mod">
          <ac:chgData name="Jason Wiese" userId="4bff8d5b-7de6-4655-b397-69b0afc81113" providerId="ADAL" clId="{FD3BD4DC-71D8-46F6-AA22-5552A9B6A2A7}" dt="2026-05-07T13:49:44.374" v="113"/>
          <ac:spMkLst>
            <pc:docMk/>
            <pc:sldMk cId="1010242015" sldId="2147474266"/>
            <ac:spMk id="6" creationId="{7D8C3AC3-48D1-BE7D-17A3-09AF9A1FC0C9}"/>
          </ac:spMkLst>
        </pc:spChg>
        <pc:spChg chg="mod">
          <ac:chgData name="Jason Wiese" userId="4bff8d5b-7de6-4655-b397-69b0afc81113" providerId="ADAL" clId="{FD3BD4DC-71D8-46F6-AA22-5552A9B6A2A7}" dt="2026-05-15T05:14:34.159" v="2472" actId="20577"/>
          <ac:spMkLst>
            <pc:docMk/>
            <pc:sldMk cId="1010242015" sldId="2147474266"/>
            <ac:spMk id="19" creationId="{DA655B8F-DA82-6300-8AA7-71FAEF5FBEF1}"/>
          </ac:spMkLst>
        </pc:spChg>
      </pc:sldChg>
      <pc:sldChg chg="delSp modSp mod">
        <pc:chgData name="Jason Wiese" userId="4bff8d5b-7de6-4655-b397-69b0afc81113" providerId="ADAL" clId="{FD3BD4DC-71D8-46F6-AA22-5552A9B6A2A7}" dt="2026-05-15T05:14:39.605" v="2480" actId="20577"/>
        <pc:sldMkLst>
          <pc:docMk/>
          <pc:sldMk cId="1101684723" sldId="2147474267"/>
        </pc:sldMkLst>
        <pc:spChg chg="mod">
          <ac:chgData name="Jason Wiese" userId="4bff8d5b-7de6-4655-b397-69b0afc81113" providerId="ADAL" clId="{FD3BD4DC-71D8-46F6-AA22-5552A9B6A2A7}" dt="2026-05-07T13:49:50.395" v="115"/>
          <ac:spMkLst>
            <pc:docMk/>
            <pc:sldMk cId="1101684723" sldId="2147474267"/>
            <ac:spMk id="6" creationId="{0AA01492-740D-EB62-AC29-F80CF5FE6627}"/>
          </ac:spMkLst>
        </pc:spChg>
        <pc:spChg chg="mod">
          <ac:chgData name="Jason Wiese" userId="4bff8d5b-7de6-4655-b397-69b0afc81113" providerId="ADAL" clId="{FD3BD4DC-71D8-46F6-AA22-5552A9B6A2A7}" dt="2026-05-15T05:14:39.605" v="2480" actId="20577"/>
          <ac:spMkLst>
            <pc:docMk/>
            <pc:sldMk cId="1101684723" sldId="2147474267"/>
            <ac:spMk id="19" creationId="{8CCFE1B8-AAE1-6825-A08B-AF8D2D338A58}"/>
          </ac:spMkLst>
        </pc:spChg>
        <pc:picChg chg="mod">
          <ac:chgData name="Jason Wiese" userId="4bff8d5b-7de6-4655-b397-69b0afc81113" providerId="ADAL" clId="{FD3BD4DC-71D8-46F6-AA22-5552A9B6A2A7}" dt="2026-05-07T19:55:13.242" v="755" actId="1035"/>
          <ac:picMkLst>
            <pc:docMk/>
            <pc:sldMk cId="1101684723" sldId="2147474267"/>
            <ac:picMk id="3" creationId="{8AF876E4-8AB7-FB8C-C1D6-17E204A60960}"/>
          </ac:picMkLst>
        </pc:picChg>
      </pc:sldChg>
      <pc:sldChg chg="modSp mod">
        <pc:chgData name="Jason Wiese" userId="4bff8d5b-7de6-4655-b397-69b0afc81113" providerId="ADAL" clId="{FD3BD4DC-71D8-46F6-AA22-5552A9B6A2A7}" dt="2026-05-15T06:26:21.723" v="3157" actId="207"/>
        <pc:sldMkLst>
          <pc:docMk/>
          <pc:sldMk cId="728611415" sldId="2147474268"/>
        </pc:sldMkLst>
        <pc:spChg chg="mod">
          <ac:chgData name="Jason Wiese" userId="4bff8d5b-7de6-4655-b397-69b0afc81113" providerId="ADAL" clId="{FD3BD4DC-71D8-46F6-AA22-5552A9B6A2A7}" dt="2026-05-15T06:26:21.723" v="3157" actId="207"/>
          <ac:spMkLst>
            <pc:docMk/>
            <pc:sldMk cId="728611415" sldId="2147474268"/>
            <ac:spMk id="11" creationId="{81D123FF-273D-DDF8-31D6-967BE3D677DC}"/>
          </ac:spMkLst>
        </pc:spChg>
        <pc:spChg chg="mod">
          <ac:chgData name="Jason Wiese" userId="4bff8d5b-7de6-4655-b397-69b0afc81113" providerId="ADAL" clId="{FD3BD4DC-71D8-46F6-AA22-5552A9B6A2A7}" dt="2026-05-15T05:15:27.357" v="2519" actId="20577"/>
          <ac:spMkLst>
            <pc:docMk/>
            <pc:sldMk cId="728611415" sldId="2147474268"/>
            <ac:spMk id="19" creationId="{C19BD871-3742-D3AD-EA4C-BF4B8FB93B01}"/>
          </ac:spMkLst>
        </pc:spChg>
      </pc:sldChg>
      <pc:sldChg chg="addSp delSp modSp mod">
        <pc:chgData name="Jason Wiese" userId="4bff8d5b-7de6-4655-b397-69b0afc81113" providerId="ADAL" clId="{FD3BD4DC-71D8-46F6-AA22-5552A9B6A2A7}" dt="2026-05-15T06:26:28.725" v="3158" actId="207"/>
        <pc:sldMkLst>
          <pc:docMk/>
          <pc:sldMk cId="2269583409" sldId="2147474272"/>
        </pc:sldMkLst>
        <pc:spChg chg="add mod">
          <ac:chgData name="Jason Wiese" userId="4bff8d5b-7de6-4655-b397-69b0afc81113" providerId="ADAL" clId="{FD3BD4DC-71D8-46F6-AA22-5552A9B6A2A7}" dt="2026-05-15T06:26:28.725" v="3158" actId="207"/>
          <ac:spMkLst>
            <pc:docMk/>
            <pc:sldMk cId="2269583409" sldId="2147474272"/>
            <ac:spMk id="5" creationId="{1C7BB986-E570-5776-75FD-4A52DE1E5749}"/>
          </ac:spMkLst>
        </pc:spChg>
        <pc:spChg chg="del">
          <ac:chgData name="Jason Wiese" userId="4bff8d5b-7de6-4655-b397-69b0afc81113" providerId="ADAL" clId="{FD3BD4DC-71D8-46F6-AA22-5552A9B6A2A7}" dt="2026-05-15T02:50:22.863" v="1731" actId="478"/>
          <ac:spMkLst>
            <pc:docMk/>
            <pc:sldMk cId="2269583409" sldId="2147474272"/>
            <ac:spMk id="11" creationId="{7EAE5E8A-E5A7-3EDC-C631-FB69DA639C65}"/>
          </ac:spMkLst>
        </pc:spChg>
        <pc:spChg chg="mod">
          <ac:chgData name="Jason Wiese" userId="4bff8d5b-7de6-4655-b397-69b0afc81113" providerId="ADAL" clId="{FD3BD4DC-71D8-46F6-AA22-5552A9B6A2A7}" dt="2026-05-15T05:15:12.042" v="2497" actId="20577"/>
          <ac:spMkLst>
            <pc:docMk/>
            <pc:sldMk cId="2269583409" sldId="2147474272"/>
            <ac:spMk id="19" creationId="{E599A5F7-ED7E-2B1C-508F-AC4EECFD4F9C}"/>
          </ac:spMkLst>
        </pc:spChg>
      </pc:sldChg>
      <pc:sldChg chg="modSp mod">
        <pc:chgData name="Jason Wiese" userId="4bff8d5b-7de6-4655-b397-69b0afc81113" providerId="ADAL" clId="{FD3BD4DC-71D8-46F6-AA22-5552A9B6A2A7}" dt="2026-05-15T05:14:45.641" v="2488" actId="20577"/>
        <pc:sldMkLst>
          <pc:docMk/>
          <pc:sldMk cId="709225337" sldId="2147474273"/>
        </pc:sldMkLst>
        <pc:spChg chg="mod">
          <ac:chgData name="Jason Wiese" userId="4bff8d5b-7de6-4655-b397-69b0afc81113" providerId="ADAL" clId="{FD3BD4DC-71D8-46F6-AA22-5552A9B6A2A7}" dt="2026-05-07T13:50:18.884" v="121" actId="20577"/>
          <ac:spMkLst>
            <pc:docMk/>
            <pc:sldMk cId="709225337" sldId="2147474273"/>
            <ac:spMk id="6" creationId="{4535963F-BC41-7D0F-B37C-DF3BE8AFF103}"/>
          </ac:spMkLst>
        </pc:spChg>
        <pc:spChg chg="mod">
          <ac:chgData name="Jason Wiese" userId="4bff8d5b-7de6-4655-b397-69b0afc81113" providerId="ADAL" clId="{FD3BD4DC-71D8-46F6-AA22-5552A9B6A2A7}" dt="2026-05-15T05:14:45.641" v="2488" actId="20577"/>
          <ac:spMkLst>
            <pc:docMk/>
            <pc:sldMk cId="709225337" sldId="2147474273"/>
            <ac:spMk id="19" creationId="{D9F22BD0-43F3-B60A-0447-FB8EC4FE4613}"/>
          </ac:spMkLst>
        </pc:spChg>
      </pc:sldChg>
      <pc:sldChg chg="modSp mod">
        <pc:chgData name="Jason Wiese" userId="4bff8d5b-7de6-4655-b397-69b0afc81113" providerId="ADAL" clId="{FD3BD4DC-71D8-46F6-AA22-5552A9B6A2A7}" dt="2026-05-15T13:36:19.200" v="3195" actId="255"/>
        <pc:sldMkLst>
          <pc:docMk/>
          <pc:sldMk cId="304422313" sldId="2147474277"/>
        </pc:sldMkLst>
        <pc:spChg chg="mod">
          <ac:chgData name="Jason Wiese" userId="4bff8d5b-7de6-4655-b397-69b0afc81113" providerId="ADAL" clId="{FD3BD4DC-71D8-46F6-AA22-5552A9B6A2A7}" dt="2026-05-15T13:36:19.200" v="3195" actId="255"/>
          <ac:spMkLst>
            <pc:docMk/>
            <pc:sldMk cId="304422313" sldId="2147474277"/>
            <ac:spMk id="2" creationId="{91F43E54-5D67-6877-38D4-422A693EFFD0}"/>
          </ac:spMkLst>
        </pc:spChg>
      </pc:sldChg>
      <pc:sldChg chg="modSp mod">
        <pc:chgData name="Jason Wiese" userId="4bff8d5b-7de6-4655-b397-69b0afc81113" providerId="ADAL" clId="{FD3BD4DC-71D8-46F6-AA22-5552A9B6A2A7}" dt="2026-05-15T13:37:03.792" v="3206" actId="14100"/>
        <pc:sldMkLst>
          <pc:docMk/>
          <pc:sldMk cId="2232115079" sldId="2147474278"/>
        </pc:sldMkLst>
        <pc:spChg chg="mod">
          <ac:chgData name="Jason Wiese" userId="4bff8d5b-7de6-4655-b397-69b0afc81113" providerId="ADAL" clId="{FD3BD4DC-71D8-46F6-AA22-5552A9B6A2A7}" dt="2026-05-15T13:37:03.792" v="3206" actId="14100"/>
          <ac:spMkLst>
            <pc:docMk/>
            <pc:sldMk cId="2232115079" sldId="2147474278"/>
            <ac:spMk id="2" creationId="{41C49C94-D901-6834-BE15-93CDF0063064}"/>
          </ac:spMkLst>
        </pc:spChg>
      </pc:sldChg>
      <pc:sldChg chg="modSp mod">
        <pc:chgData name="Jason Wiese" userId="4bff8d5b-7de6-4655-b397-69b0afc81113" providerId="ADAL" clId="{FD3BD4DC-71D8-46F6-AA22-5552A9B6A2A7}" dt="2026-05-15T13:37:41.579" v="3211" actId="14100"/>
        <pc:sldMkLst>
          <pc:docMk/>
          <pc:sldMk cId="4046729778" sldId="2147474279"/>
        </pc:sldMkLst>
        <pc:spChg chg="mod">
          <ac:chgData name="Jason Wiese" userId="4bff8d5b-7de6-4655-b397-69b0afc81113" providerId="ADAL" clId="{FD3BD4DC-71D8-46F6-AA22-5552A9B6A2A7}" dt="2026-05-15T13:37:41.579" v="3211" actId="14100"/>
          <ac:spMkLst>
            <pc:docMk/>
            <pc:sldMk cId="4046729778" sldId="2147474279"/>
            <ac:spMk id="2" creationId="{C9203747-3482-51BB-C27B-3288DE80A460}"/>
          </ac:spMkLst>
        </pc:spChg>
      </pc:sldChg>
      <pc:sldChg chg="modSp mod">
        <pc:chgData name="Jason Wiese" userId="4bff8d5b-7de6-4655-b397-69b0afc81113" providerId="ADAL" clId="{FD3BD4DC-71D8-46F6-AA22-5552A9B6A2A7}" dt="2026-05-08T02:26:25.761" v="1578" actId="14100"/>
        <pc:sldMkLst>
          <pc:docMk/>
          <pc:sldMk cId="801265894" sldId="2147474297"/>
        </pc:sldMkLst>
        <pc:spChg chg="mod">
          <ac:chgData name="Jason Wiese" userId="4bff8d5b-7de6-4655-b397-69b0afc81113" providerId="ADAL" clId="{FD3BD4DC-71D8-46F6-AA22-5552A9B6A2A7}" dt="2026-05-08T02:26:25.761" v="1578" actId="14100"/>
          <ac:spMkLst>
            <pc:docMk/>
            <pc:sldMk cId="801265894" sldId="2147474297"/>
            <ac:spMk id="5" creationId="{9137C56C-32DF-C9B1-01E4-2DB0343D09E9}"/>
          </ac:spMkLst>
        </pc:spChg>
      </pc:sldChg>
      <pc:sldChg chg="addSp delSp modSp add mod">
        <pc:chgData name="Jason Wiese" userId="4bff8d5b-7de6-4655-b397-69b0afc81113" providerId="ADAL" clId="{FD3BD4DC-71D8-46F6-AA22-5552A9B6A2A7}" dt="2026-05-15T06:03:13.783" v="2836" actId="27918"/>
        <pc:sldMkLst>
          <pc:docMk/>
          <pc:sldMk cId="2587758301" sldId="2147474300"/>
        </pc:sldMkLst>
        <pc:spChg chg="mod">
          <ac:chgData name="Jason Wiese" userId="4bff8d5b-7de6-4655-b397-69b0afc81113" providerId="ADAL" clId="{FD3BD4DC-71D8-46F6-AA22-5552A9B6A2A7}" dt="2026-05-07T18:52:03.493" v="740" actId="20577"/>
          <ac:spMkLst>
            <pc:docMk/>
            <pc:sldMk cId="2587758301" sldId="2147474300"/>
            <ac:spMk id="3" creationId="{F27933B1-69B8-4282-D40A-F4806F14D930}"/>
          </ac:spMkLst>
        </pc:spChg>
        <pc:spChg chg="mod">
          <ac:chgData name="Jason Wiese" userId="4bff8d5b-7de6-4655-b397-69b0afc81113" providerId="ADAL" clId="{FD3BD4DC-71D8-46F6-AA22-5552A9B6A2A7}" dt="2026-05-15T05:00:02.600" v="1838" actId="20577"/>
          <ac:spMkLst>
            <pc:docMk/>
            <pc:sldMk cId="2587758301" sldId="2147474300"/>
            <ac:spMk id="6" creationId="{54530695-9E09-A8CC-412B-8BEFC9E1F8E7}"/>
          </ac:spMkLst>
        </pc:spChg>
        <pc:spChg chg="mod">
          <ac:chgData name="Jason Wiese" userId="4bff8d5b-7de6-4655-b397-69b0afc81113" providerId="ADAL" clId="{FD3BD4DC-71D8-46F6-AA22-5552A9B6A2A7}" dt="2026-05-13T14:54:20.228" v="1714" actId="14100"/>
          <ac:spMkLst>
            <pc:docMk/>
            <pc:sldMk cId="2587758301" sldId="2147474300"/>
            <ac:spMk id="10" creationId="{A28206FD-CFFC-A3E4-DD90-042DED587129}"/>
          </ac:spMkLst>
        </pc:spChg>
        <pc:graphicFrameChg chg="add mod">
          <ac:chgData name="Jason Wiese" userId="4bff8d5b-7de6-4655-b397-69b0afc81113" providerId="ADAL" clId="{FD3BD4DC-71D8-46F6-AA22-5552A9B6A2A7}" dt="2026-05-15T05:21:11.137" v="2788" actId="208"/>
          <ac:graphicFrameMkLst>
            <pc:docMk/>
            <pc:sldMk cId="2587758301" sldId="2147474300"/>
            <ac:graphicFrameMk id="4" creationId="{0B2620DC-23C1-FEDB-9015-8BCEF183D89C}"/>
          </ac:graphicFrameMkLst>
        </pc:graphicFrameChg>
      </pc:sldChg>
      <pc:sldChg chg="addSp delSp modSp add mod">
        <pc:chgData name="Jason Wiese" userId="4bff8d5b-7de6-4655-b397-69b0afc81113" providerId="ADAL" clId="{FD3BD4DC-71D8-46F6-AA22-5552A9B6A2A7}" dt="2026-05-08T03:00:00.669" v="1711"/>
        <pc:sldMkLst>
          <pc:docMk/>
          <pc:sldMk cId="993841753" sldId="2147474302"/>
        </pc:sldMkLst>
        <pc:spChg chg="mod">
          <ac:chgData name="Jason Wiese" userId="4bff8d5b-7de6-4655-b397-69b0afc81113" providerId="ADAL" clId="{FD3BD4DC-71D8-46F6-AA22-5552A9B6A2A7}" dt="2026-05-08T02:41:24.930" v="1626" actId="20577"/>
          <ac:spMkLst>
            <pc:docMk/>
            <pc:sldMk cId="993841753" sldId="2147474302"/>
            <ac:spMk id="5" creationId="{FABCF505-EBB7-63D4-4C05-490B49CA6112}"/>
          </ac:spMkLst>
        </pc:spChg>
        <pc:spChg chg="mod">
          <ac:chgData name="Jason Wiese" userId="4bff8d5b-7de6-4655-b397-69b0afc81113" providerId="ADAL" clId="{FD3BD4DC-71D8-46F6-AA22-5552A9B6A2A7}" dt="2026-05-08T02:53:42.803" v="1687" actId="20577"/>
          <ac:spMkLst>
            <pc:docMk/>
            <pc:sldMk cId="993841753" sldId="2147474302"/>
            <ac:spMk id="10" creationId="{9F248208-405C-9306-6E9E-1930BA433C91}"/>
          </ac:spMkLst>
        </pc:spChg>
        <pc:spChg chg="mod">
          <ac:chgData name="Jason Wiese" userId="4bff8d5b-7de6-4655-b397-69b0afc81113" providerId="ADAL" clId="{FD3BD4DC-71D8-46F6-AA22-5552A9B6A2A7}" dt="2026-05-08T02:53:57.410" v="1689" actId="20577"/>
          <ac:spMkLst>
            <pc:docMk/>
            <pc:sldMk cId="993841753" sldId="2147474302"/>
            <ac:spMk id="54" creationId="{97166541-EEBE-00DA-2150-75F104294092}"/>
          </ac:spMkLst>
        </pc:spChg>
        <pc:graphicFrameChg chg="mod">
          <ac:chgData name="Jason Wiese" userId="4bff8d5b-7de6-4655-b397-69b0afc81113" providerId="ADAL" clId="{FD3BD4DC-71D8-46F6-AA22-5552A9B6A2A7}" dt="2026-05-08T03:00:00.669" v="1711"/>
          <ac:graphicFrameMkLst>
            <pc:docMk/>
            <pc:sldMk cId="993841753" sldId="2147474302"/>
            <ac:graphicFrameMk id="4" creationId="{CEF0CE0F-8744-F2C9-5F9B-A7708D64B212}"/>
          </ac:graphicFrameMkLst>
        </pc:graphicFrameChg>
      </pc:sldChg>
      <pc:sldChg chg="addSp delSp modSp add mod">
        <pc:chgData name="Jason Wiese" userId="4bff8d5b-7de6-4655-b397-69b0afc81113" providerId="ADAL" clId="{FD3BD4DC-71D8-46F6-AA22-5552A9B6A2A7}" dt="2026-05-15T06:26:09.873" v="3155" actId="207"/>
        <pc:sldMkLst>
          <pc:docMk/>
          <pc:sldMk cId="1868438919" sldId="2147474303"/>
        </pc:sldMkLst>
        <pc:spChg chg="mod">
          <ac:chgData name="Jason Wiese" userId="4bff8d5b-7de6-4655-b397-69b0afc81113" providerId="ADAL" clId="{FD3BD4DC-71D8-46F6-AA22-5552A9B6A2A7}" dt="2026-05-15T06:26:09.873" v="3155" actId="207"/>
          <ac:spMkLst>
            <pc:docMk/>
            <pc:sldMk cId="1868438919" sldId="2147474303"/>
            <ac:spMk id="3" creationId="{32DB1343-F004-9447-8F5C-4923E75AD511}"/>
          </ac:spMkLst>
        </pc:spChg>
        <pc:spChg chg="add mod">
          <ac:chgData name="Jason Wiese" userId="4bff8d5b-7de6-4655-b397-69b0afc81113" providerId="ADAL" clId="{FD3BD4DC-71D8-46F6-AA22-5552A9B6A2A7}" dt="2026-05-15T05:11:48.885" v="2431" actId="20577"/>
          <ac:spMkLst>
            <pc:docMk/>
            <pc:sldMk cId="1868438919" sldId="2147474303"/>
            <ac:spMk id="5" creationId="{880500DE-2C40-9FF2-F461-BBDF71FCB903}"/>
          </ac:spMkLst>
        </pc:spChg>
        <pc:spChg chg="del">
          <ac:chgData name="Jason Wiese" userId="4bff8d5b-7de6-4655-b397-69b0afc81113" providerId="ADAL" clId="{FD3BD4DC-71D8-46F6-AA22-5552A9B6A2A7}" dt="2026-05-15T04:58:10.645" v="1772" actId="478"/>
          <ac:spMkLst>
            <pc:docMk/>
            <pc:sldMk cId="1868438919" sldId="2147474303"/>
            <ac:spMk id="6" creationId="{75C1651F-6C97-EEB2-F532-5CD66ACE26A6}"/>
          </ac:spMkLst>
        </pc:spChg>
        <pc:spChg chg="add del mod">
          <ac:chgData name="Jason Wiese" userId="4bff8d5b-7de6-4655-b397-69b0afc81113" providerId="ADAL" clId="{FD3BD4DC-71D8-46F6-AA22-5552A9B6A2A7}" dt="2026-05-15T05:09:53.278" v="2423" actId="478"/>
          <ac:spMkLst>
            <pc:docMk/>
            <pc:sldMk cId="1868438919" sldId="2147474303"/>
            <ac:spMk id="7" creationId="{34F1CB4B-50A9-7BED-DBDC-347C19B112F9}"/>
          </ac:spMkLst>
        </pc:spChg>
        <pc:spChg chg="add del mod">
          <ac:chgData name="Jason Wiese" userId="4bff8d5b-7de6-4655-b397-69b0afc81113" providerId="ADAL" clId="{FD3BD4DC-71D8-46F6-AA22-5552A9B6A2A7}" dt="2026-05-15T05:09:53.278" v="2423" actId="478"/>
          <ac:spMkLst>
            <pc:docMk/>
            <pc:sldMk cId="1868438919" sldId="2147474303"/>
            <ac:spMk id="8" creationId="{B2DD2823-FB96-363C-6308-E5B0B9E2C30B}"/>
          </ac:spMkLst>
        </pc:spChg>
        <pc:spChg chg="add mod">
          <ac:chgData name="Jason Wiese" userId="4bff8d5b-7de6-4655-b397-69b0afc81113" providerId="ADAL" clId="{FD3BD4DC-71D8-46F6-AA22-5552A9B6A2A7}" dt="2026-05-15T06:15:08.565" v="2976" actId="20577"/>
          <ac:spMkLst>
            <pc:docMk/>
            <pc:sldMk cId="1868438919" sldId="2147474303"/>
            <ac:spMk id="9" creationId="{7469E926-FD82-477B-550E-E92A6717141A}"/>
          </ac:spMkLst>
        </pc:spChg>
        <pc:spChg chg="del">
          <ac:chgData name="Jason Wiese" userId="4bff8d5b-7de6-4655-b397-69b0afc81113" providerId="ADAL" clId="{FD3BD4DC-71D8-46F6-AA22-5552A9B6A2A7}" dt="2026-05-15T05:13:14.377" v="2437" actId="478"/>
          <ac:spMkLst>
            <pc:docMk/>
            <pc:sldMk cId="1868438919" sldId="2147474303"/>
            <ac:spMk id="10" creationId="{BE991824-756D-2398-A57D-31BDE4812605}"/>
          </ac:spMkLst>
        </pc:spChg>
        <pc:graphicFrameChg chg="mod">
          <ac:chgData name="Jason Wiese" userId="4bff8d5b-7de6-4655-b397-69b0afc81113" providerId="ADAL" clId="{FD3BD4DC-71D8-46F6-AA22-5552A9B6A2A7}" dt="2026-05-15T05:21:03.055" v="2787" actId="208"/>
          <ac:graphicFrameMkLst>
            <pc:docMk/>
            <pc:sldMk cId="1868438919" sldId="2147474303"/>
            <ac:graphicFrameMk id="4" creationId="{862E52A9-806A-93E5-8A66-04D1F3098A22}"/>
          </ac:graphicFrameMkLst>
        </pc:graphicFrameChg>
      </pc:sldChg>
      <pc:sldChg chg="addSp modSp add mod">
        <pc:chgData name="Jason Wiese" userId="4bff8d5b-7de6-4655-b397-69b0afc81113" providerId="ADAL" clId="{FD3BD4DC-71D8-46F6-AA22-5552A9B6A2A7}" dt="2026-05-15T13:38:13.375" v="3212" actId="20577"/>
        <pc:sldMkLst>
          <pc:docMk/>
          <pc:sldMk cId="123257577" sldId="2147474304"/>
        </pc:sldMkLst>
        <pc:spChg chg="mod">
          <ac:chgData name="Jason Wiese" userId="4bff8d5b-7de6-4655-b397-69b0afc81113" providerId="ADAL" clId="{FD3BD4DC-71D8-46F6-AA22-5552A9B6A2A7}" dt="2026-05-15T06:26:16.715" v="3156" actId="207"/>
          <ac:spMkLst>
            <pc:docMk/>
            <pc:sldMk cId="123257577" sldId="2147474304"/>
            <ac:spMk id="3" creationId="{EB62D181-D754-CEF8-77CA-B286FC99FD16}"/>
          </ac:spMkLst>
        </pc:spChg>
        <pc:spChg chg="mod">
          <ac:chgData name="Jason Wiese" userId="4bff8d5b-7de6-4655-b397-69b0afc81113" providerId="ADAL" clId="{FD3BD4DC-71D8-46F6-AA22-5552A9B6A2A7}" dt="2026-05-15T13:38:13.375" v="3212" actId="20577"/>
          <ac:spMkLst>
            <pc:docMk/>
            <pc:sldMk cId="123257577" sldId="2147474304"/>
            <ac:spMk id="5" creationId="{9452737E-3B87-7FD9-08B5-CC53E18E7CCA}"/>
          </ac:spMkLst>
        </pc:spChg>
        <pc:spChg chg="add mod">
          <ac:chgData name="Jason Wiese" userId="4bff8d5b-7de6-4655-b397-69b0afc81113" providerId="ADAL" clId="{FD3BD4DC-71D8-46F6-AA22-5552A9B6A2A7}" dt="2026-05-15T06:16:05.977" v="2992" actId="1035"/>
          <ac:spMkLst>
            <pc:docMk/>
            <pc:sldMk cId="123257577" sldId="2147474304"/>
            <ac:spMk id="6" creationId="{5696EED9-04DF-5A34-7883-372D2E89FBC5}"/>
          </ac:spMkLst>
        </pc:spChg>
        <pc:spChg chg="add mod">
          <ac:chgData name="Jason Wiese" userId="4bff8d5b-7de6-4655-b397-69b0afc81113" providerId="ADAL" clId="{FD3BD4DC-71D8-46F6-AA22-5552A9B6A2A7}" dt="2026-05-15T06:16:32.645" v="2995" actId="20577"/>
          <ac:spMkLst>
            <pc:docMk/>
            <pc:sldMk cId="123257577" sldId="2147474304"/>
            <ac:spMk id="7" creationId="{0771E6F4-9E47-E7AE-E2F5-9019F1D13C17}"/>
          </ac:spMkLst>
        </pc:spChg>
        <pc:spChg chg="add mod">
          <ac:chgData name="Jason Wiese" userId="4bff8d5b-7de6-4655-b397-69b0afc81113" providerId="ADAL" clId="{FD3BD4DC-71D8-46F6-AA22-5552A9B6A2A7}" dt="2026-05-15T06:16:56.960" v="3000" actId="20577"/>
          <ac:spMkLst>
            <pc:docMk/>
            <pc:sldMk cId="123257577" sldId="2147474304"/>
            <ac:spMk id="8" creationId="{9CCBA55A-583C-3BD9-9345-55B21A90F65E}"/>
          </ac:spMkLst>
        </pc:spChg>
        <pc:spChg chg="mod">
          <ac:chgData name="Jason Wiese" userId="4bff8d5b-7de6-4655-b397-69b0afc81113" providerId="ADAL" clId="{FD3BD4DC-71D8-46F6-AA22-5552A9B6A2A7}" dt="2026-05-15T06:18:44.632" v="3014" actId="113"/>
          <ac:spMkLst>
            <pc:docMk/>
            <pc:sldMk cId="123257577" sldId="2147474304"/>
            <ac:spMk id="9" creationId="{CFA76D9F-5C00-EF4F-7BFF-343DCA66B9DD}"/>
          </ac:spMkLst>
        </pc:spChg>
        <pc:spChg chg="add mod">
          <ac:chgData name="Jason Wiese" userId="4bff8d5b-7de6-4655-b397-69b0afc81113" providerId="ADAL" clId="{FD3BD4DC-71D8-46F6-AA22-5552A9B6A2A7}" dt="2026-05-15T06:17:13.625" v="3012" actId="20577"/>
          <ac:spMkLst>
            <pc:docMk/>
            <pc:sldMk cId="123257577" sldId="2147474304"/>
            <ac:spMk id="10" creationId="{598639C3-48F2-64FA-0DC0-439F0D5980CD}"/>
          </ac:spMkLst>
        </pc:spChg>
        <pc:graphicFrameChg chg="mod">
          <ac:chgData name="Jason Wiese" userId="4bff8d5b-7de6-4655-b397-69b0afc81113" providerId="ADAL" clId="{FD3BD4DC-71D8-46F6-AA22-5552A9B6A2A7}" dt="2026-05-15T06:10:05.478" v="2838" actId="403"/>
          <ac:graphicFrameMkLst>
            <pc:docMk/>
            <pc:sldMk cId="123257577" sldId="2147474304"/>
            <ac:graphicFrameMk id="4" creationId="{46A5CB4B-92A3-E619-D017-5DD8C0C3236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4142450278298475E-2"/>
          <c:w val="0.97320141600878729"/>
          <c:h val="0.772374865441622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'Warning' Letter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64-45F1-B38A-FF02CBB65916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76F-4548-9384-A513C25ABC6F}"/>
              </c:ext>
            </c:extLst>
          </c:dPt>
          <c:dPt>
            <c:idx val="3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564-45F1-B38A-FF02CBB65916}"/>
              </c:ext>
            </c:extLst>
          </c:dPt>
          <c:dPt>
            <c:idx val="4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64-45F1-B38A-FF02CBB65916}"/>
              </c:ext>
            </c:extLst>
          </c:dPt>
          <c:dPt>
            <c:idx val="5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564-45F1-B38A-FF02CBB65916}"/>
              </c:ext>
            </c:extLst>
          </c:dPt>
          <c:dLbls>
            <c:dLbl>
              <c:idx val="0"/>
              <c:layout>
                <c:manualLayout>
                  <c:x val="-2.2217077112588186E-3"/>
                  <c:y val="-0.31855564926543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64-45F1-B38A-FF02CBB6591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6F-4548-9384-A513C25ABC6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64-45F1-B38A-FF02CBB65916}"/>
                </c:ext>
              </c:extLst>
            </c:dLbl>
            <c:dLbl>
              <c:idx val="4"/>
              <c:layout>
                <c:manualLayout>
                  <c:x val="1.1108538556294093E-3"/>
                  <c:y val="-5.046426126977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64-45F1-B38A-FF02CBB659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64-45F1-B38A-FF02CBB65916}"/>
                </c:ext>
              </c:extLst>
            </c:dLbl>
            <c:dLbl>
              <c:idx val="6"/>
              <c:layout>
                <c:manualLayout>
                  <c:x val="0"/>
                  <c:y val="-4.4156228611050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6F-4548-9384-A513C25ABC6F}"/>
                </c:ext>
              </c:extLst>
            </c:dLbl>
            <c:dLbl>
              <c:idx val="7"/>
              <c:layout>
                <c:manualLayout>
                  <c:x val="0"/>
                  <c:y val="-3.784819595232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64-45F1-B38A-FF02CBB6591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6F-4548-9384-A513C25ABC6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6F-4548-9384-A513C25AB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F1A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Brand Website Content</c:v>
                </c:pt>
                <c:pt idx="1">
                  <c:v>TV Advertising</c:v>
                </c:pt>
                <c:pt idx="2">
                  <c:v>Online Video</c:v>
                </c:pt>
                <c:pt idx="3">
                  <c:v>YouTube</c:v>
                </c:pt>
                <c:pt idx="4">
                  <c:v>Sponsored Links</c:v>
                </c:pt>
                <c:pt idx="5">
                  <c:v>Webpage</c:v>
                </c:pt>
                <c:pt idx="6">
                  <c:v>Non-Media Related</c:v>
                </c:pt>
                <c:pt idx="7">
                  <c:v>Promo Video (TV / Online)</c:v>
                </c:pt>
                <c:pt idx="8">
                  <c:v>Broadcast Advertising</c:v>
                </c:pt>
                <c:pt idx="9">
                  <c:v>Print Advertising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59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4-45F1-B38A-FF02CBB659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'Untitled' Letter*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6F-4548-9384-A513C25ABC6F}"/>
                </c:ext>
              </c:extLst>
            </c:dLbl>
            <c:dLbl>
              <c:idx val="1"/>
              <c:layout>
                <c:manualLayout>
                  <c:x val="0"/>
                  <c:y val="-0.1955490124203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76F-4548-9384-A513C25ABC6F}"/>
                </c:ext>
              </c:extLst>
            </c:dLbl>
            <c:dLbl>
              <c:idx val="2"/>
              <c:layout>
                <c:manualLayout>
                  <c:x val="0"/>
                  <c:y val="-4.7310244940411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6F-4548-9384-A513C25ABC6F}"/>
                </c:ext>
              </c:extLst>
            </c:dLbl>
            <c:dLbl>
              <c:idx val="3"/>
              <c:layout>
                <c:manualLayout>
                  <c:x val="0"/>
                  <c:y val="-5.36182775991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6F-4548-9384-A513C25ABC6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6F-4548-9384-A513C25ABC6F}"/>
                </c:ext>
              </c:extLst>
            </c:dLbl>
            <c:dLbl>
              <c:idx val="5"/>
              <c:layout>
                <c:manualLayout>
                  <c:x val="-1.1108538556294093E-3"/>
                  <c:y val="-3.784819595232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6F-4548-9384-A513C25ABC6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6F-4548-9384-A513C25ABC6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6F-4548-9384-A513C25ABC6F}"/>
                </c:ext>
              </c:extLst>
            </c:dLbl>
            <c:dLbl>
              <c:idx val="8"/>
              <c:layout>
                <c:manualLayout>
                  <c:x val="-2.2217077112588186E-3"/>
                  <c:y val="-3.78481959523291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76F-4548-9384-A513C25ABC6F}"/>
                </c:ext>
              </c:extLst>
            </c:dLbl>
            <c:dLbl>
              <c:idx val="9"/>
              <c:layout>
                <c:manualLayout>
                  <c:x val="-1.6292335005453741E-16"/>
                  <c:y val="-3.784819595232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76F-4548-9384-A513C25AB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Brand Website Content</c:v>
                </c:pt>
                <c:pt idx="1">
                  <c:v>TV Advertising</c:v>
                </c:pt>
                <c:pt idx="2">
                  <c:v>Online Video</c:v>
                </c:pt>
                <c:pt idx="3">
                  <c:v>YouTube</c:v>
                </c:pt>
                <c:pt idx="4">
                  <c:v>Sponsored Links</c:v>
                </c:pt>
                <c:pt idx="5">
                  <c:v>Webpage</c:v>
                </c:pt>
                <c:pt idx="6">
                  <c:v>Non-Media Related</c:v>
                </c:pt>
                <c:pt idx="7">
                  <c:v>Promo Video (TV / Online)</c:v>
                </c:pt>
                <c:pt idx="8">
                  <c:v>Broadcast Advertising</c:v>
                </c:pt>
                <c:pt idx="9">
                  <c:v>Print Advertising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34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F-4548-9384-A513C25ABC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004230175"/>
        <c:axId val="86247055"/>
      </c:barChart>
      <c:catAx>
        <c:axId val="200423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247055"/>
        <c:crosses val="autoZero"/>
        <c:auto val="1"/>
        <c:lblAlgn val="ctr"/>
        <c:lblOffset val="100"/>
        <c:noMultiLvlLbl val="0"/>
      </c:catAx>
      <c:valAx>
        <c:axId val="86247055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200423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088925600519283"/>
          <c:y val="5.0464261269772208E-2"/>
          <c:w val="0.29761480434058712"/>
          <c:h val="6.7759694750822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99291995606336E-2"/>
          <c:y val="8.4142366233513843E-2"/>
          <c:w val="0.97320141600878729"/>
          <c:h val="0.77237486544162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$$$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F1A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4Q 2023</c:v>
                </c:pt>
                <c:pt idx="1">
                  <c:v>4Q 2024</c:v>
                </c:pt>
                <c:pt idx="2">
                  <c:v>4Q 2025</c:v>
                </c:pt>
              </c:strCache>
            </c:strRef>
          </c:cat>
          <c:val>
            <c:numRef>
              <c:f>Sheet1!$B$2:$B$4</c:f>
              <c:numCache>
                <c:formatCode>"$"#,##0.00</c:formatCode>
                <c:ptCount val="3"/>
                <c:pt idx="0">
                  <c:v>1.66</c:v>
                </c:pt>
                <c:pt idx="1">
                  <c:v>1.64</c:v>
                </c:pt>
                <c:pt idx="2">
                  <c:v>1.86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F-4B9F-A8F2-D614AD297B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4230175"/>
        <c:axId val="86247055"/>
      </c:barChart>
      <c:catAx>
        <c:axId val="200423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1A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247055"/>
        <c:crosses val="autoZero"/>
        <c:auto val="1"/>
        <c:lblAlgn val="ctr"/>
        <c:lblOffset val="100"/>
        <c:noMultiLvlLbl val="0"/>
      </c:catAx>
      <c:valAx>
        <c:axId val="86247055"/>
        <c:scaling>
          <c:orientation val="minMax"/>
          <c:min val="0"/>
        </c:scaling>
        <c:delete val="1"/>
        <c:axPos val="l"/>
        <c:numFmt formatCode="&quot;$&quot;#,##0.00" sourceLinked="1"/>
        <c:majorTickMark val="out"/>
        <c:minorTickMark val="none"/>
        <c:tickLblPos val="nextTo"/>
        <c:crossAx val="2004230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99291995606336E-2"/>
          <c:y val="8.4142366233513843E-2"/>
          <c:w val="0.97320141600878729"/>
          <c:h val="0.77237486544162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$$$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F1A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 2023</c:v>
                </c:pt>
                <c:pt idx="1">
                  <c:v>1Q 2024</c:v>
                </c:pt>
                <c:pt idx="2">
                  <c:v>1Q 2025</c:v>
                </c:pt>
                <c:pt idx="3">
                  <c:v>1Q 2026</c:v>
                </c:pt>
              </c:strCache>
            </c:strRef>
          </c:cat>
          <c:val>
            <c:numRef>
              <c:f>Sheet1!$B$2:$B$5</c:f>
              <c:numCache>
                <c:formatCode>"$"#,##0.00</c:formatCode>
                <c:ptCount val="4"/>
                <c:pt idx="0">
                  <c:v>1.28</c:v>
                </c:pt>
                <c:pt idx="1">
                  <c:v>1.72</c:v>
                </c:pt>
                <c:pt idx="2">
                  <c:v>1.6</c:v>
                </c:pt>
                <c:pt idx="3">
                  <c:v>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9-4C21-A9AD-6C9A24894B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4230175"/>
        <c:axId val="86247055"/>
      </c:barChart>
      <c:catAx>
        <c:axId val="200423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1A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6247055"/>
        <c:crosses val="autoZero"/>
        <c:auto val="1"/>
        <c:lblAlgn val="ctr"/>
        <c:lblOffset val="100"/>
        <c:noMultiLvlLbl val="0"/>
      </c:catAx>
      <c:valAx>
        <c:axId val="86247055"/>
        <c:scaling>
          <c:orientation val="minMax"/>
          <c:min val="0"/>
        </c:scaling>
        <c:delete val="1"/>
        <c:axPos val="l"/>
        <c:numFmt formatCode="&quot;$&quot;#,##0.00" sourceLinked="1"/>
        <c:majorTickMark val="out"/>
        <c:minorTickMark val="none"/>
        <c:tickLblPos val="nextTo"/>
        <c:crossAx val="2004230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99291995606336E-2"/>
          <c:y val="8.4142366233513843E-2"/>
          <c:w val="0.97320141600878729"/>
          <c:h val="0.77237486544162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$$$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F1A62"/>
                    </a:solidFill>
                    <a:latin typeface="Helvetica" panose="020B0500000000000000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Oct '23 - Mar '24</c:v>
                </c:pt>
                <c:pt idx="1">
                  <c:v>Oct '24 - Mar '25</c:v>
                </c:pt>
                <c:pt idx="2">
                  <c:v>Oct '25 - Mar '26</c:v>
                </c:pt>
              </c:strCache>
            </c:strRef>
          </c:cat>
          <c:val>
            <c:numRef>
              <c:f>Sheet1!$B$2:$B$4</c:f>
              <c:numCache>
                <c:formatCode>"$"#,##0.00</c:formatCode>
                <c:ptCount val="3"/>
                <c:pt idx="0">
                  <c:v>3.38</c:v>
                </c:pt>
                <c:pt idx="1">
                  <c:v>3.23</c:v>
                </c:pt>
                <c:pt idx="2">
                  <c:v>4.95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2-4841-98DB-D35E5200C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4230175"/>
        <c:axId val="86247055"/>
      </c:barChart>
      <c:catAx>
        <c:axId val="200423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1A62"/>
                </a:solidFill>
                <a:latin typeface="Helvetica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86247055"/>
        <c:crosses val="autoZero"/>
        <c:auto val="1"/>
        <c:lblAlgn val="ctr"/>
        <c:lblOffset val="100"/>
        <c:noMultiLvlLbl val="0"/>
      </c:catAx>
      <c:valAx>
        <c:axId val="86247055"/>
        <c:scaling>
          <c:orientation val="minMax"/>
          <c:min val="0"/>
        </c:scaling>
        <c:delete val="1"/>
        <c:axPos val="l"/>
        <c:numFmt formatCode="&quot;$&quot;#,##0.00" sourceLinked="1"/>
        <c:majorTickMark val="out"/>
        <c:minorTickMark val="none"/>
        <c:tickLblPos val="nextTo"/>
        <c:crossAx val="2004230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99291995606336E-2"/>
          <c:y val="8.4142366233513843E-2"/>
          <c:w val="0.97320141600878729"/>
          <c:h val="0.772374865441622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:30 second ad unit or shorter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Oct '24 - Mar '25</c:v>
                </c:pt>
                <c:pt idx="1">
                  <c:v>Oct '25 - Mar '26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0.24072480138161545</c:v>
                </c:pt>
                <c:pt idx="1">
                  <c:v>0.17992672260602893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9-422E-B759-3C7043935A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Longer than :30 second ad unit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Oct '24 - Mar '25</c:v>
                </c:pt>
                <c:pt idx="1">
                  <c:v>Oct '25 - Mar '26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0.75927519861838455</c:v>
                </c:pt>
                <c:pt idx="1">
                  <c:v>0.82007327739397107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9-422E-B759-3C7043935A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004230175"/>
        <c:axId val="86247055"/>
      </c:barChart>
      <c:catAx>
        <c:axId val="200423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1A62"/>
                </a:solidFill>
                <a:latin typeface="Helvetica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86247055"/>
        <c:crosses val="autoZero"/>
        <c:auto val="1"/>
        <c:lblAlgn val="ctr"/>
        <c:lblOffset val="100"/>
        <c:noMultiLvlLbl val="0"/>
      </c:catAx>
      <c:valAx>
        <c:axId val="86247055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0423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solidFill>
            <a:srgbClr val="1B1464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99291995606336E-2"/>
          <c:y val="8.4142366233513843E-2"/>
          <c:w val="0.97320141600878729"/>
          <c:h val="0.794484302613031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:60 ad unit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Depression</c:v>
                </c:pt>
                <c:pt idx="1">
                  <c:v>HIV</c:v>
                </c:pt>
                <c:pt idx="2">
                  <c:v>Tardive Dyskinesia</c:v>
                </c:pt>
                <c:pt idx="3">
                  <c:v>Bipolar Disorder</c:v>
                </c:pt>
                <c:pt idx="4">
                  <c:v>Cancer</c:v>
                </c:pt>
                <c:pt idx="5">
                  <c:v>Diabetes</c:v>
                </c:pt>
                <c:pt idx="6">
                  <c:v>AMD</c:v>
                </c:pt>
                <c:pt idx="7">
                  <c:v>Rheumatoid Arthrts</c:v>
                </c:pt>
                <c:pt idx="8">
                  <c:v>Alzheimers</c:v>
                </c:pt>
                <c:pt idx="9">
                  <c:v>Multiple Sclerosis</c:v>
                </c:pt>
                <c:pt idx="10">
                  <c:v>Pneumococcal</c:v>
                </c:pt>
                <c:pt idx="11">
                  <c:v>Schizophrenia</c:v>
                </c:pt>
                <c:pt idx="12">
                  <c:v>Geographic Atrophy</c:v>
                </c:pt>
                <c:pt idx="13">
                  <c:v>Hepatitis</c:v>
                </c:pt>
                <c:pt idx="14">
                  <c:v>Osteoporosis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1</c:v>
                </c:pt>
                <c:pt idx="1">
                  <c:v>0.90334832212270988</c:v>
                </c:pt>
                <c:pt idx="2">
                  <c:v>1</c:v>
                </c:pt>
                <c:pt idx="3">
                  <c:v>1</c:v>
                </c:pt>
                <c:pt idx="4">
                  <c:v>0.38345241793517654</c:v>
                </c:pt>
                <c:pt idx="5">
                  <c:v>0.23335018614698719</c:v>
                </c:pt>
                <c:pt idx="6">
                  <c:v>0.83676056827260414</c:v>
                </c:pt>
                <c:pt idx="7">
                  <c:v>1</c:v>
                </c:pt>
                <c:pt idx="8">
                  <c:v>0.98526921774466647</c:v>
                </c:pt>
                <c:pt idx="9">
                  <c:v>0.83377130116260556</c:v>
                </c:pt>
                <c:pt idx="10">
                  <c:v>1</c:v>
                </c:pt>
                <c:pt idx="11">
                  <c:v>0.99966133265599866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9-422E-B759-3C7043935A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:75 ad unit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D0-4DC9-97C8-77455FE2AF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D0-4DC9-97C8-77455FE2AF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D0-4DC9-97C8-77455FE2AF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D0-4DC9-97C8-77455FE2AF5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D0-4DC9-97C8-77455FE2AF5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D0-4DC9-97C8-77455FE2AF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9D0-4DC9-97C8-77455FE2AF5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9D0-4DC9-97C8-77455FE2AF5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9D0-4DC9-97C8-77455FE2AF5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9D0-4DC9-97C8-77455FE2AF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9D0-4DC9-97C8-77455FE2A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Depression</c:v>
                </c:pt>
                <c:pt idx="1">
                  <c:v>HIV</c:v>
                </c:pt>
                <c:pt idx="2">
                  <c:v>Tardive Dyskinesia</c:v>
                </c:pt>
                <c:pt idx="3">
                  <c:v>Bipolar Disorder</c:v>
                </c:pt>
                <c:pt idx="4">
                  <c:v>Cancer</c:v>
                </c:pt>
                <c:pt idx="5">
                  <c:v>Diabetes</c:v>
                </c:pt>
                <c:pt idx="6">
                  <c:v>AMD</c:v>
                </c:pt>
                <c:pt idx="7">
                  <c:v>Rheumatoid Arthrts</c:v>
                </c:pt>
                <c:pt idx="8">
                  <c:v>Alzheimers</c:v>
                </c:pt>
                <c:pt idx="9">
                  <c:v>Multiple Sclerosis</c:v>
                </c:pt>
                <c:pt idx="10">
                  <c:v>Pneumococcal</c:v>
                </c:pt>
                <c:pt idx="11">
                  <c:v>Schizophrenia</c:v>
                </c:pt>
                <c:pt idx="12">
                  <c:v>Geographic Atrophy</c:v>
                </c:pt>
                <c:pt idx="13">
                  <c:v>Hepatitis</c:v>
                </c:pt>
                <c:pt idx="14">
                  <c:v>Osteoporosis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0.28837704699773664</c:v>
                </c:pt>
                <c:pt idx="5">
                  <c:v>0.76649660645615969</c:v>
                </c:pt>
                <c:pt idx="6">
                  <c:v>0.16323943172739588</c:v>
                </c:pt>
                <c:pt idx="7">
                  <c:v>0</c:v>
                </c:pt>
                <c:pt idx="8">
                  <c:v>1.6931933626820183E-3</c:v>
                </c:pt>
                <c:pt idx="9">
                  <c:v>0.16610925306577481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9-422E-B759-3C7043935A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:90 ad unit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D0-4DC9-97C8-77455FE2AF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D0-4DC9-97C8-77455FE2AF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D0-4DC9-97C8-77455FE2AF5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D0-4DC9-97C8-77455FE2AF5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D0-4DC9-97C8-77455FE2AF5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D0-4DC9-97C8-77455FE2AF51}"/>
                </c:ext>
              </c:extLst>
            </c:dLbl>
            <c:dLbl>
              <c:idx val="8"/>
              <c:layout>
                <c:manualLayout>
                  <c:x val="-5.4328323268539784E-4"/>
                  <c:y val="2.3688709361330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752252407190928E-2"/>
                      <c:h val="5.60945693079501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9D0-4DC9-97C8-77455FE2AF5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9D0-4DC9-97C8-77455FE2AF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D0-4DC9-97C8-77455FE2AF5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9D0-4DC9-97C8-77455FE2AF5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9D0-4DC9-97C8-77455FE2AF5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9D0-4DC9-97C8-77455FE2AF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9D0-4DC9-97C8-77455FE2A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Depression</c:v>
                </c:pt>
                <c:pt idx="1">
                  <c:v>HIV</c:v>
                </c:pt>
                <c:pt idx="2">
                  <c:v>Tardive Dyskinesia</c:v>
                </c:pt>
                <c:pt idx="3">
                  <c:v>Bipolar Disorder</c:v>
                </c:pt>
                <c:pt idx="4">
                  <c:v>Cancer</c:v>
                </c:pt>
                <c:pt idx="5">
                  <c:v>Diabetes</c:v>
                </c:pt>
                <c:pt idx="6">
                  <c:v>AMD</c:v>
                </c:pt>
                <c:pt idx="7">
                  <c:v>Rheumatoid Arthrts</c:v>
                </c:pt>
                <c:pt idx="8">
                  <c:v>Alzheimers</c:v>
                </c:pt>
                <c:pt idx="9">
                  <c:v>Multiple Sclerosis</c:v>
                </c:pt>
                <c:pt idx="10">
                  <c:v>Pneumococcal</c:v>
                </c:pt>
                <c:pt idx="11">
                  <c:v>Schizophrenia</c:v>
                </c:pt>
                <c:pt idx="12">
                  <c:v>Geographic Atrophy</c:v>
                </c:pt>
                <c:pt idx="13">
                  <c:v>Hepatitis</c:v>
                </c:pt>
                <c:pt idx="14">
                  <c:v>Osteoporosis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0</c:v>
                </c:pt>
                <c:pt idx="1">
                  <c:v>9.6651677877290121E-2</c:v>
                </c:pt>
                <c:pt idx="2">
                  <c:v>0</c:v>
                </c:pt>
                <c:pt idx="3">
                  <c:v>0</c:v>
                </c:pt>
                <c:pt idx="4">
                  <c:v>0.32814094883060402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1.303758889265154E-2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0-4DC9-97C8-77455FE2AF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04230175"/>
        <c:axId val="86247055"/>
      </c:barChart>
      <c:catAx>
        <c:axId val="200423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1F1A62"/>
                </a:solidFill>
                <a:latin typeface="Helvetica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86247055"/>
        <c:crosses val="autoZero"/>
        <c:auto val="1"/>
        <c:lblAlgn val="ctr"/>
        <c:lblOffset val="100"/>
        <c:noMultiLvlLbl val="0"/>
      </c:catAx>
      <c:valAx>
        <c:axId val="86247055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0423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240367086456604"/>
          <c:y val="5.3694126026754052E-2"/>
          <c:w val="0.26649935647953493"/>
          <c:h val="6.0882523519469663E-2"/>
        </c:manualLayout>
      </c:layout>
      <c:overlay val="0"/>
      <c:spPr>
        <a:noFill/>
        <a:ln>
          <a:solidFill>
            <a:srgbClr val="1B1464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99291995606336E-2"/>
          <c:y val="8.4142366233513843E-2"/>
          <c:w val="0.97320141600878729"/>
          <c:h val="0.794484302613031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:15 ad unit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0F-49AB-8A09-7F432A97F18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F-49AB-8A09-7F432A97F1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F-49AB-8A09-7F432A97F1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0F-49AB-8A09-7F432A97F18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0F-49AB-8A09-7F432A97F18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0F-49AB-8A09-7F432A97F1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Asthma</c:v>
                </c:pt>
                <c:pt idx="1">
                  <c:v>Migraines</c:v>
                </c:pt>
                <c:pt idx="2">
                  <c:v>Eczema</c:v>
                </c:pt>
                <c:pt idx="3">
                  <c:v>COPD</c:v>
                </c:pt>
                <c:pt idx="4">
                  <c:v>Animal</c:v>
                </c:pt>
                <c:pt idx="5">
                  <c:v>Dry Eyes</c:v>
                </c:pt>
                <c:pt idx="6">
                  <c:v>Psoriatic Arthritis</c:v>
                </c:pt>
                <c:pt idx="7">
                  <c:v>Erectile Dysfunction</c:v>
                </c:pt>
                <c:pt idx="8">
                  <c:v>High Cholesterol</c:v>
                </c:pt>
                <c:pt idx="9">
                  <c:v>Alcoholism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</c:v>
                </c:pt>
                <c:pt idx="1">
                  <c:v>6.5538959634554758E-6</c:v>
                </c:pt>
                <c:pt idx="2">
                  <c:v>4.1900319140764124E-5</c:v>
                </c:pt>
                <c:pt idx="3">
                  <c:v>0</c:v>
                </c:pt>
                <c:pt idx="4">
                  <c:v>0.37241278964024588</c:v>
                </c:pt>
                <c:pt idx="5">
                  <c:v>0.48266136085359457</c:v>
                </c:pt>
                <c:pt idx="6">
                  <c:v>0</c:v>
                </c:pt>
                <c:pt idx="7">
                  <c:v>0.39274788554975704</c:v>
                </c:pt>
                <c:pt idx="8">
                  <c:v>0</c:v>
                </c:pt>
                <c:pt idx="9">
                  <c:v>0.96408245858100416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9-422E-B759-3C7043935A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:30 ad unit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Asthma</c:v>
                </c:pt>
                <c:pt idx="1">
                  <c:v>Migraines</c:v>
                </c:pt>
                <c:pt idx="2">
                  <c:v>Eczema</c:v>
                </c:pt>
                <c:pt idx="3">
                  <c:v>COPD</c:v>
                </c:pt>
                <c:pt idx="4">
                  <c:v>Animal</c:v>
                </c:pt>
                <c:pt idx="5">
                  <c:v>Dry Eyes</c:v>
                </c:pt>
                <c:pt idx="6">
                  <c:v>Psoriatic Arthritis</c:v>
                </c:pt>
                <c:pt idx="7">
                  <c:v>Erectile Dysfunction</c:v>
                </c:pt>
                <c:pt idx="8">
                  <c:v>High Cholesterol</c:v>
                </c:pt>
                <c:pt idx="9">
                  <c:v>Alcoholism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0.53085136109901676</c:v>
                </c:pt>
                <c:pt idx="1">
                  <c:v>0.56081032369692163</c:v>
                </c:pt>
                <c:pt idx="2">
                  <c:v>0.3138613239104171</c:v>
                </c:pt>
                <c:pt idx="3">
                  <c:v>0.35402262727844125</c:v>
                </c:pt>
                <c:pt idx="4">
                  <c:v>0.61878432941690009</c:v>
                </c:pt>
                <c:pt idx="5">
                  <c:v>0.47332517054399159</c:v>
                </c:pt>
                <c:pt idx="6">
                  <c:v>0.31583088702599643</c:v>
                </c:pt>
                <c:pt idx="7">
                  <c:v>0.5687421270469678</c:v>
                </c:pt>
                <c:pt idx="8">
                  <c:v>0.46060853029068188</c:v>
                </c:pt>
                <c:pt idx="9">
                  <c:v>3.5917541418995828E-2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9-422E-B759-3C7043935A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04230175"/>
        <c:axId val="86247055"/>
      </c:barChart>
      <c:catAx>
        <c:axId val="200423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1F1A62"/>
                </a:solidFill>
                <a:latin typeface="Helvetica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86247055"/>
        <c:crosses val="autoZero"/>
        <c:auto val="1"/>
        <c:lblAlgn val="ctr"/>
        <c:lblOffset val="100"/>
        <c:noMultiLvlLbl val="0"/>
      </c:catAx>
      <c:valAx>
        <c:axId val="86247055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0423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021636011956253"/>
          <c:y val="5.3694126026754052E-2"/>
          <c:w val="0.17766623765302331"/>
          <c:h val="6.0882523519469663E-2"/>
        </c:manualLayout>
      </c:layout>
      <c:overlay val="0"/>
      <c:spPr>
        <a:noFill/>
        <a:ln>
          <a:solidFill>
            <a:srgbClr val="1B1464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89A4F1-CA36-E043-A091-9D449DD1192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3F727F9-3F91-3F46-B202-A7758578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0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E48F9-2D1F-9946-121B-60AC2137C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D70F4-4F20-35E3-2102-CAEE73436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7250A-B900-5DF8-1E20-40329B04F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DEA8E-2E67-F288-04B3-330A2B992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026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820CC-11F6-1427-BE7F-F470C3F53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97AB51-C68F-685A-7262-A336A0802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2CEF7-01D5-2355-7694-C65CAA495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1C892-C607-4472-DF82-B519E56DF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921A-6E17-424B-BAAE-A14B82364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693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5C094-0183-88C2-C8E7-B4883BCBC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A21CF-8CB0-BE77-5F32-F2B56FB53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351C6-9F8E-654C-D393-BA11C3B0E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E3EAB-42CF-EFDE-D131-35FF72A42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921A-6E17-424B-BAAE-A14B82364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459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29ABB-F691-778F-2941-64ACAA027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4BA17-7C9B-3F76-876E-C30F004F3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3AAB83-D33E-74EC-FB2A-AB6CE496E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50A52-4061-6DE3-E78D-DF47D2244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921A-6E17-424B-BAAE-A14B82364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706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E7CEA-C853-437F-3A37-D228450F6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D83C6E-924A-D765-04E2-61E1274DE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0BB3C-346E-4202-8F99-25391F9E6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86A80-D7A6-A01B-DC0A-BF8F7D19B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921A-6E17-424B-BAAE-A14B82364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744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3C195-6686-EDD1-AB4E-A20BF2E86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0B7AB-C862-B562-0F84-8FFF57A0E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548312-62F9-D378-0462-C94ED513C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36D34-DBB2-8DE1-DB5E-E641DE7CF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921A-6E17-424B-BAAE-A14B82364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153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A73B1-9D97-7152-626E-CC86BF310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5045E8-C2B8-A266-C279-BF5FC4A46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002FFA-AB3D-033A-D358-BB34AC984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C55A3-3315-C55B-9526-AA5ADF161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921A-6E17-424B-BAAE-A14B82364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745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8B63-C8C7-40AD-826D-2370E81A9C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3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A8378-D98F-A797-E255-3DF39EA58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6BA28-9B72-0E1E-7E41-70AEB4D3B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16F46-3A1A-31FB-525A-BFDAC772C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17723-CC05-142A-8C4E-3E3FC9C88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95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222A5-AD3E-23CB-FA6B-EE78B075C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AF1E0F-CF9E-E8BA-E92E-1F95F547B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586EA-AE3B-6FA5-CB01-8DAAD3E0F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54617-9D5B-9726-5810-82C8A8E7D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22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4DC76-8009-A689-1EB7-043E9514B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03EF5-69B0-AA11-2B74-2FE69EB7D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48682-0025-914D-A45B-98CEF0E76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98D92-BB98-B70B-2946-EB75DF4E6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77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57ECA-9B1D-DEAB-6A81-59CE3D0B1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4B8025-05F5-B504-A481-BD68146F8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DF71D-BC1E-58C3-A55F-934FF722A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75CD2-2756-8C68-9E2E-F15E1D554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0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59516-C9A1-F0F5-A170-C795BD401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A282C-FBDF-1D0F-28EE-AE034B379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4D93A-C394-8E80-D501-7AFBC726F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0FB34-17F5-E670-C765-F595D9BEE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921A-6E17-424B-BAAE-A14B82364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71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EDB26-D6B7-EA6C-C36B-B5220FFFB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D5382-C40D-8D53-4C2B-6E62FA59F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1742F-34F6-2079-C607-14436ECCD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6B113-16D2-EB6D-B7EE-847208C5B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921A-6E17-424B-BAAE-A14B82364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19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A802A-124F-2766-59D6-88CB38027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740335-0BEE-C3C7-9FC6-8B56A7CBD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6BCA2-851F-1AF7-04E8-8869F6F39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63DC3-1AFE-4714-BB96-18CED9959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921A-6E17-424B-BAAE-A14B82364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58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24B84-6CC5-1AD8-684D-B245F8E16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648426-1356-78C9-EECE-A97F7FEAA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3B1A42-D42D-BBF8-18C4-4D8342093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E9CE1-14FB-31CE-D290-04523A4D3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921A-6E17-424B-BAAE-A14B82364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2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EF939-1B3D-5A44-3CE5-A1E217AD8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DFAA6-F50C-341F-07D2-6CE44CF01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5EFE0-0D50-41AE-905F-B12B118A9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C8291-F959-495F-27B5-A426CC170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2921A-6E17-424B-BAAE-A14B823643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A5E0EF2-BE1A-6AEB-404D-1D6FF0FA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Shape, icon&#10;&#10;Description automatically generated">
            <a:extLst>
              <a:ext uri="{FF2B5EF4-FFF2-40B4-BE49-F238E27FC236}">
                <a16:creationId xmlns:a16="http://schemas.microsoft.com/office/drawing/2014/main" id="{03B7EFEC-3D66-53C0-EC6F-081C01AB3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6" descr="Logo&#10;&#10;Description automatically generated with low confidence">
            <a:extLst>
              <a:ext uri="{FF2B5EF4-FFF2-40B4-BE49-F238E27FC236}">
                <a16:creationId xmlns:a16="http://schemas.microsoft.com/office/drawing/2014/main" id="{BA670E09-8B86-E91C-5B81-86C708D8DD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864" y="-175756"/>
            <a:ext cx="4945315" cy="2781740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4CC368-33C9-2083-0262-7AC9FE7F25A0}"/>
              </a:ext>
            </a:extLst>
          </p:cNvPr>
          <p:cNvSpPr txBox="1"/>
          <p:nvPr/>
        </p:nvSpPr>
        <p:spPr>
          <a:xfrm>
            <a:off x="7113897" y="1061225"/>
            <a:ext cx="487951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spc="750">
                <a:solidFill>
                  <a:schemeClr val="accent1"/>
                </a:solidFill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FANDOM COMES FIRST™</a:t>
            </a:r>
            <a:endParaRPr lang="en-US" sz="1400" spc="75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2036B-8449-4F6E-9837-2690ABC0B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1696826"/>
            <a:ext cx="4853354" cy="3414822"/>
          </a:xfrm>
        </p:spPr>
        <p:txBody>
          <a:bodyPr anchor="ctr"/>
          <a:lstStyle>
            <a:lvl1pPr marL="0" algn="ctr" defTabSz="914400" rtl="0" eaLnBrk="1" latinLnBrk="0" hangingPunct="1">
              <a:spcBef>
                <a:spcPts val="600"/>
              </a:spcBef>
              <a:defRPr lang="en-US" sz="36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065E2-EFE7-42CE-BD2B-20BA67CF3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5310613"/>
            <a:ext cx="4853354" cy="101087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lang="en-US" sz="2000" kern="1200" cap="all" spc="750" baseline="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A2B374-186F-3334-20C2-FE12F57DF962}"/>
              </a:ext>
            </a:extLst>
          </p:cNvPr>
          <p:cNvSpPr>
            <a:spLocks noChangeAspect="1"/>
          </p:cNvSpPr>
          <p:nvPr/>
        </p:nvSpPr>
        <p:spPr>
          <a:xfrm>
            <a:off x="1069143" y="1469382"/>
            <a:ext cx="5166360" cy="516636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EEB9AF-DE1A-BEE7-054B-E20AF06F847D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450" t="45808" r="34450" b="45808"/>
          <a:stretch/>
        </p:blipFill>
        <p:spPr>
          <a:xfrm>
            <a:off x="8928182" y="496303"/>
            <a:ext cx="2633712" cy="54864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9CCB92-22C8-684D-0B3D-40DFD38F79D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97719" y="1501386"/>
            <a:ext cx="5102225" cy="5102352"/>
          </a:xfrm>
          <a:prstGeom prst="ellipse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Double click on image icon and select image from desktop</a:t>
            </a:r>
          </a:p>
        </p:txBody>
      </p:sp>
    </p:spTree>
    <p:extLst>
      <p:ext uri="{BB962C8B-B14F-4D97-AF65-F5344CB8AC3E}">
        <p14:creationId xmlns:p14="http://schemas.microsoft.com/office/powerpoint/2010/main" val="220207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DC02-404F-4680-9C48-791D88F20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1825625"/>
            <a:ext cx="5591175" cy="4351338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4DA8B-1962-42E7-AC47-5C3CD5E8D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91175" cy="4351338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595AB-23C7-4772-8D0D-7F72E391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66B1D8-88FF-465A-B832-8F63FCE1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F227B1B-6761-6A9C-0CDC-01CE7E237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3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7DD84F1-03C4-CEDD-B93D-71920E1ECCB3}"/>
              </a:ext>
            </a:extLst>
          </p:cNvPr>
          <p:cNvSpPr/>
          <p:nvPr/>
        </p:nvSpPr>
        <p:spPr>
          <a:xfrm>
            <a:off x="5072932" y="-11026"/>
            <a:ext cx="7119068" cy="6880052"/>
          </a:xfrm>
          <a:custGeom>
            <a:avLst/>
            <a:gdLst>
              <a:gd name="connsiteX0" fmla="*/ 0 w 6367670"/>
              <a:gd name="connsiteY0" fmla="*/ 0 h 6880052"/>
              <a:gd name="connsiteX1" fmla="*/ 6367670 w 6367670"/>
              <a:gd name="connsiteY1" fmla="*/ 0 h 6880052"/>
              <a:gd name="connsiteX2" fmla="*/ 6367670 w 6367670"/>
              <a:gd name="connsiteY2" fmla="*/ 6880052 h 6880052"/>
              <a:gd name="connsiteX3" fmla="*/ 0 w 6367670"/>
              <a:gd name="connsiteY3" fmla="*/ 6880052 h 6880052"/>
              <a:gd name="connsiteX4" fmla="*/ 0 w 6367670"/>
              <a:gd name="connsiteY4" fmla="*/ 0 h 6880052"/>
              <a:gd name="connsiteX0" fmla="*/ 2196548 w 6367670"/>
              <a:gd name="connsiteY0" fmla="*/ 0 h 6880052"/>
              <a:gd name="connsiteX1" fmla="*/ 6367670 w 6367670"/>
              <a:gd name="connsiteY1" fmla="*/ 0 h 6880052"/>
              <a:gd name="connsiteX2" fmla="*/ 6367670 w 6367670"/>
              <a:gd name="connsiteY2" fmla="*/ 6880052 h 6880052"/>
              <a:gd name="connsiteX3" fmla="*/ 0 w 6367670"/>
              <a:gd name="connsiteY3" fmla="*/ 6880052 h 6880052"/>
              <a:gd name="connsiteX4" fmla="*/ 2196548 w 6367670"/>
              <a:gd name="connsiteY4" fmla="*/ 0 h 688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7670" h="6880052">
                <a:moveTo>
                  <a:pt x="2196548" y="0"/>
                </a:moveTo>
                <a:lnTo>
                  <a:pt x="6367670" y="0"/>
                </a:lnTo>
                <a:lnTo>
                  <a:pt x="6367670" y="6880052"/>
                </a:lnTo>
                <a:lnTo>
                  <a:pt x="0" y="6880052"/>
                </a:lnTo>
                <a:lnTo>
                  <a:pt x="219654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98005EF-E6A3-E43B-2407-9FCCD7E32F42}"/>
              </a:ext>
            </a:extLst>
          </p:cNvPr>
          <p:cNvSpPr txBox="1">
            <a:spLocks/>
          </p:cNvSpPr>
          <p:nvPr/>
        </p:nvSpPr>
        <p:spPr>
          <a:xfrm>
            <a:off x="11606281" y="649760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DC02-404F-4680-9C48-791D88F20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1825625"/>
            <a:ext cx="5591175" cy="4351338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4DA8B-1962-42E7-AC47-5C3CD5E8D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060" y="1825625"/>
            <a:ext cx="4820314" cy="4351338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595AB-23C7-4772-8D0D-7F72E391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66B1D8-88FF-465A-B832-8F63FCE1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74786"/>
            <a:ext cx="6227356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F227B1B-6761-6A9C-0CDC-01CE7E237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6227356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93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8EF5EF-BD88-4055-A013-568F4D42D7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161" y="-1"/>
            <a:ext cx="6991839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97FDD2-DCB0-4EF5-8C0C-AB9623B5EF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625" y="1815042"/>
            <a:ext cx="5938721" cy="430464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25AF0BD-9A4D-4088-94EE-8262ADFED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81" y="649760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63CD461-64AD-4A82-A3FA-0E95F5EB51F7}"/>
              </a:ext>
            </a:extLst>
          </p:cNvPr>
          <p:cNvSpPr txBox="1">
            <a:spLocks/>
          </p:cNvSpPr>
          <p:nvPr/>
        </p:nvSpPr>
        <p:spPr>
          <a:xfrm>
            <a:off x="11606281" y="649760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758DA7-E133-4EC2-B5B6-F7620A47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474786"/>
            <a:ext cx="6762750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2554350-C18E-935F-46CF-15F3B12144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6" y="914348"/>
            <a:ext cx="6762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745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8ADB7C-69AA-4C01-B2A4-41E829ECA449}"/>
              </a:ext>
            </a:extLst>
          </p:cNvPr>
          <p:cNvSpPr/>
          <p:nvPr/>
        </p:nvSpPr>
        <p:spPr>
          <a:xfrm>
            <a:off x="-55854" y="3733"/>
            <a:ext cx="615185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162B5-081A-4F18-96BA-DA254F14D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505318"/>
            <a:ext cx="5563775" cy="823912"/>
          </a:xfrm>
          <a:prstGeom prst="rect">
            <a:avLst/>
          </a:prstGeom>
        </p:spPr>
        <p:txBody>
          <a:bodyPr wrap="square" anchor="b"/>
          <a:lstStyle>
            <a:lvl1pPr marL="0" indent="0">
              <a:buNone/>
              <a:defRPr sz="1800" b="0" i="0" cap="all" spc="6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8380D-7B82-4B7A-B608-0349EEF4C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5" y="2355606"/>
            <a:ext cx="5563775" cy="3684588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628A3-AC92-4287-BA01-42CBEBB27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505318"/>
            <a:ext cx="5591175" cy="823912"/>
          </a:xfrm>
          <a:prstGeom prst="rect">
            <a:avLst/>
          </a:prstGeom>
        </p:spPr>
        <p:txBody>
          <a:bodyPr wrap="square" anchor="b"/>
          <a:lstStyle>
            <a:lvl1pPr marL="0" indent="0">
              <a:buNone/>
              <a:defRPr sz="1800" b="0" i="0" cap="all" spc="6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707ECF-4B87-4CAB-9331-1BA12B1C7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55606"/>
            <a:ext cx="5591175" cy="3684588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865B3-D53F-4238-BEE5-9C7155FD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693" y="6497604"/>
            <a:ext cx="150682" cy="153888"/>
          </a:xfrm>
        </p:spPr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DB4C6F6F-2EF1-470D-B1FF-65AED78EE527}"/>
              </a:ext>
            </a:extLst>
          </p:cNvPr>
          <p:cNvSpPr txBox="1">
            <a:spLocks/>
          </p:cNvSpPr>
          <p:nvPr/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46348-1F9A-F771-E596-86D28008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37194A7-2291-72E4-5DCA-B57D35C1A4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171B78E-48B7-D71D-EE9D-C66B861B5CE6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F65F3C-996B-81A3-87AE-3CC88CB6B367}"/>
              </a:ext>
            </a:extLst>
          </p:cNvPr>
          <p:cNvSpPr/>
          <p:nvPr/>
        </p:nvSpPr>
        <p:spPr>
          <a:xfrm>
            <a:off x="6040147" y="3733"/>
            <a:ext cx="615185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693" y="6497604"/>
            <a:ext cx="150682" cy="153888"/>
          </a:xfrm>
        </p:spPr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625" y="1503484"/>
            <a:ext cx="11334750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F537E4-0103-4083-AC6D-47156B765749}"/>
              </a:ext>
            </a:extLst>
          </p:cNvPr>
          <p:cNvSpPr txBox="1">
            <a:spLocks/>
          </p:cNvSpPr>
          <p:nvPr/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0E551-B038-D0B2-E440-EE504394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F8F8E7-5E42-1470-750A-3FAE2B690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00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8A2B3-B18A-A35F-C824-5E2FD0226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42399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80228" y="1503484"/>
            <a:ext cx="8387924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95749" y="914348"/>
            <a:ext cx="8748502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49" y="474786"/>
            <a:ext cx="8748502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FD0122-8C40-AF6D-5C8B-07322962ED4F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8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9908C-E88F-46E6-BD47-68FE6460B9D1}"/>
              </a:ext>
            </a:extLst>
          </p:cNvPr>
          <p:cNvSpPr/>
          <p:nvPr/>
        </p:nvSpPr>
        <p:spPr>
          <a:xfrm>
            <a:off x="1" y="1"/>
            <a:ext cx="3978876" cy="68648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DAEAAC-4C5E-4AF0-B880-11D8C22FF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536" y="3389243"/>
            <a:ext cx="5235574" cy="404567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74AAF0-9693-4061-966A-9C2F8E9AC8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8726" y="1008726"/>
            <a:ext cx="7073461" cy="77628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2E0BB9-4B34-42AC-B5EB-6D00AD772CD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38734" y="1870820"/>
            <a:ext cx="7073453" cy="4745908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3460025-BD93-26D4-780B-B26400829BD1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450" t="45808" r="34450" b="45808"/>
          <a:stretch/>
        </p:blipFill>
        <p:spPr>
          <a:xfrm>
            <a:off x="10731811" y="99540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4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9DC28B-14E3-88D1-6D76-C4564ED1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4239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6EE0E0-1C73-C542-3E44-369BBC4B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87" y="474786"/>
            <a:ext cx="9317887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8CEEAA-B9C8-60BE-FE87-EFCD26F66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5487" y="914348"/>
            <a:ext cx="9317887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FBFAA5F-5637-3F2C-A076-F413004546CF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9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ior_Multicolumn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BBB2A3E-8BA0-E948-84A3-D519132B9C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571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F65F7-FC91-2A4D-A3A7-129FD488EF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45652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9913504-180E-1345-B127-BF0449A5AD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7733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5AAB8B8-189A-6F4F-88DA-79771E0A72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9814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32E995-0F9E-544B-B5A7-51EE3C6CAB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81895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0569C4-F4C8-0B4A-801A-DCDA41DBC2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93976" y="2197100"/>
            <a:ext cx="1777057" cy="1452563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tx1"/>
              </a:buClr>
              <a:defRPr sz="1600" b="0">
                <a:solidFill>
                  <a:srgbClr val="000000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75AB10-9857-A840-A759-3C8781618E4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3571" y="3784513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700FCA-387B-4E44-8D43-7736ABE9D57D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2345651" y="3784512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lang="en-US" sz="1200" b="0" kern="12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65C1E8-9BF8-D64D-B852-1ECE3BFDDB30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57731" y="3784511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lang="en-US" sz="1200" b="0" kern="12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4E7A94-81DF-834C-BF11-6133809A228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169811" y="3784510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lang="en-US" sz="1200" b="0" kern="12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E04E01C-DD80-F74A-AD3A-C6F18D1F25CE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081891" y="3784509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lang="en-US" sz="1200" b="0" kern="12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5B321B8-57F9-5D48-A739-1A1F3E5DB116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9993971" y="3784508"/>
            <a:ext cx="1777058" cy="2148917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Clr>
                <a:schemeClr val="tx1"/>
              </a:buClr>
              <a:buFont typeface="Menlo-BoldItalic"/>
              <a:buNone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lang="en-US" sz="1200" b="0" kern="12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321FA5-B362-B7BD-970C-DBCDD57D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B603594-24F1-2EE8-1476-20A898C98B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827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ior_Title, sub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293C94-1205-5D44-8371-F4F768611DF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88939" y="1704267"/>
            <a:ext cx="3685222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3F210E-8425-7447-9A9C-C1696D8D5BAB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53894" y="1704267"/>
            <a:ext cx="3685222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B99721-6B51-5A4C-BDCD-6EE6663F0C1B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118849" y="1704267"/>
            <a:ext cx="3685222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63A5B62-AD9F-F3B2-D4D1-53F5EF962E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7BC7EE-4E43-4187-6118-BE3EDEDB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70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625" y="1503484"/>
            <a:ext cx="11334750" cy="4783625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1412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ior_Title, subtitle and three column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4CC06B-9750-9A42-B119-AF886FA9C46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88939" y="3865671"/>
            <a:ext cx="3685222" cy="167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187FAD-02AF-F34E-83C8-DDA500E67E4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53894" y="3865671"/>
            <a:ext cx="3685222" cy="167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31AFC2-DA09-7542-B2F2-1109946C09F6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118849" y="3865671"/>
            <a:ext cx="3685222" cy="167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0C8221-258D-4381-A470-30488E8A89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8938" y="1741303"/>
            <a:ext cx="3684587" cy="2124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5606952-B57E-480B-B111-95459E9DF9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53894" y="1741303"/>
            <a:ext cx="3684587" cy="2124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1797F8C-9765-4187-AE62-EC81572F6A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19486" y="1741303"/>
            <a:ext cx="3684587" cy="2124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C565CB8-C612-2032-67F4-8C3884D8B1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7FB1D4-CBCD-F607-262E-7DB0F7C6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687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erior_Title,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C8DFE57-F768-4B39-A1E0-0913FDAAB7EC}"/>
              </a:ext>
            </a:extLst>
          </p:cNvPr>
          <p:cNvSpPr/>
          <p:nvPr/>
        </p:nvSpPr>
        <p:spPr>
          <a:xfrm>
            <a:off x="0" y="0"/>
            <a:ext cx="6963508" cy="6331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C008F1-1F80-C241-AACA-382F0A860E8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841725" y="325438"/>
            <a:ext cx="2961842" cy="1783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C39ED7-5BEF-F448-BFB8-D1CB359F582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842230" y="2237899"/>
            <a:ext cx="2961842" cy="1783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EE3E3C-7CA6-2445-A3CF-F7EBADFAE2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841220" y="4150360"/>
            <a:ext cx="2961842" cy="17830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46FA94-219D-4307-A649-21E5E8CA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69200" y="969963"/>
            <a:ext cx="842963" cy="8445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7C20845-BB97-49F7-AB31-43049B859E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69200" y="2672153"/>
            <a:ext cx="842963" cy="8445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87AE492-7E4B-46D9-A025-CACD8D838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569200" y="4571291"/>
            <a:ext cx="842963" cy="8445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D166E4F-85A2-4FD0-9724-3892FBAE6F3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8937" y="325438"/>
            <a:ext cx="6138472" cy="307816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  <a:lvl2pPr>
              <a:defRPr lang="en-US" dirty="0"/>
            </a:lvl2pPr>
          </a:lstStyle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text styles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</a:pPr>
            <a:r>
              <a:rPr lang="en-US"/>
              <a:t>Second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7F521A2-5101-412D-9922-08AAC2EABC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3403600"/>
            <a:ext cx="6962775" cy="345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lang="en-US" sz="15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9EAFEB-5659-A9A1-82DB-326CBD56D066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erior_Title, subtitle and three column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42B32E-E655-4784-876D-FAA98E0AC903}"/>
              </a:ext>
            </a:extLst>
          </p:cNvPr>
          <p:cNvGrpSpPr/>
          <p:nvPr/>
        </p:nvGrpSpPr>
        <p:grpSpPr>
          <a:xfrm>
            <a:off x="0" y="1133857"/>
            <a:ext cx="5845717" cy="5166098"/>
            <a:chOff x="0" y="1319565"/>
            <a:chExt cx="5845717" cy="4980389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1F641D3-6DE8-4E8F-9705-F2A4956410F2}"/>
                </a:ext>
              </a:extLst>
            </p:cNvPr>
            <p:cNvSpPr/>
            <p:nvPr/>
          </p:nvSpPr>
          <p:spPr>
            <a:xfrm>
              <a:off x="0" y="1319565"/>
              <a:ext cx="5845717" cy="4980389"/>
            </a:xfrm>
            <a:prstGeom prst="homePlate">
              <a:avLst>
                <a:gd name="adj" fmla="val 7694"/>
              </a:avLst>
            </a:prstGeom>
            <a:gradFill flip="none" rotWithShape="1">
              <a:gsLst>
                <a:gs pos="0">
                  <a:srgbClr val="2F3CB6"/>
                </a:gs>
                <a:gs pos="50000">
                  <a:srgbClr val="4C0295"/>
                </a:gs>
                <a:gs pos="100000">
                  <a:srgbClr val="0294E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latin typeface="Century Gothic" panose="020B0502020202020204" pitchFamily="34" charset="0"/>
              </a:endParaRPr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1B0EFBAB-04BC-462E-809D-1DABC622544D}"/>
                </a:ext>
              </a:extLst>
            </p:cNvPr>
            <p:cNvSpPr/>
            <p:nvPr/>
          </p:nvSpPr>
          <p:spPr>
            <a:xfrm>
              <a:off x="0" y="1319565"/>
              <a:ext cx="5664236" cy="4980389"/>
            </a:xfrm>
            <a:prstGeom prst="homePlate">
              <a:avLst>
                <a:gd name="adj" fmla="val 7694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4CC06B-9750-9A42-B119-AF886FA9C46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29768" y="1704267"/>
            <a:ext cx="4818888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E137575-3D19-F748-9E35-39F1D1306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768" y="1172845"/>
            <a:ext cx="4817033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13F76C-CAD9-4CB1-BEF5-6907C66C58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49824" y="1121283"/>
            <a:ext cx="6742176" cy="5190744"/>
          </a:xfrm>
          <a:custGeom>
            <a:avLst/>
            <a:gdLst>
              <a:gd name="connsiteX0" fmla="*/ 0 w 6692900"/>
              <a:gd name="connsiteY0" fmla="*/ 0 h 5166360"/>
              <a:gd name="connsiteX1" fmla="*/ 6314722 w 6692900"/>
              <a:gd name="connsiteY1" fmla="*/ 0 h 5166360"/>
              <a:gd name="connsiteX2" fmla="*/ 6314722 w 6692900"/>
              <a:gd name="connsiteY2" fmla="*/ 0 h 5166360"/>
              <a:gd name="connsiteX3" fmla="*/ 6692900 w 6692900"/>
              <a:gd name="connsiteY3" fmla="*/ 2583180 h 5166360"/>
              <a:gd name="connsiteX4" fmla="*/ 6314722 w 6692900"/>
              <a:gd name="connsiteY4" fmla="*/ 5166360 h 5166360"/>
              <a:gd name="connsiteX5" fmla="*/ 6314722 w 6692900"/>
              <a:gd name="connsiteY5" fmla="*/ 5166360 h 5166360"/>
              <a:gd name="connsiteX6" fmla="*/ 0 w 6692900"/>
              <a:gd name="connsiteY6" fmla="*/ 5166360 h 5166360"/>
              <a:gd name="connsiteX7" fmla="*/ 378178 w 6692900"/>
              <a:gd name="connsiteY7" fmla="*/ 2583180 h 5166360"/>
              <a:gd name="connsiteX8" fmla="*/ 0 w 6692900"/>
              <a:gd name="connsiteY8" fmla="*/ 0 h 5166360"/>
              <a:gd name="connsiteX0" fmla="*/ 0 w 6753634"/>
              <a:gd name="connsiteY0" fmla="*/ 12192 h 5178552"/>
              <a:gd name="connsiteX1" fmla="*/ 6314722 w 6753634"/>
              <a:gd name="connsiteY1" fmla="*/ 12192 h 5178552"/>
              <a:gd name="connsiteX2" fmla="*/ 6753634 w 6753634"/>
              <a:gd name="connsiteY2" fmla="*/ 0 h 5178552"/>
              <a:gd name="connsiteX3" fmla="*/ 6692900 w 6753634"/>
              <a:gd name="connsiteY3" fmla="*/ 2595372 h 5178552"/>
              <a:gd name="connsiteX4" fmla="*/ 6314722 w 6753634"/>
              <a:gd name="connsiteY4" fmla="*/ 5178552 h 5178552"/>
              <a:gd name="connsiteX5" fmla="*/ 6314722 w 6753634"/>
              <a:gd name="connsiteY5" fmla="*/ 5178552 h 5178552"/>
              <a:gd name="connsiteX6" fmla="*/ 0 w 6753634"/>
              <a:gd name="connsiteY6" fmla="*/ 5178552 h 5178552"/>
              <a:gd name="connsiteX7" fmla="*/ 378178 w 6753634"/>
              <a:gd name="connsiteY7" fmla="*/ 2595372 h 5178552"/>
              <a:gd name="connsiteX8" fmla="*/ 0 w 6753634"/>
              <a:gd name="connsiteY8" fmla="*/ 12192 h 5178552"/>
              <a:gd name="connsiteX0" fmla="*/ 0 w 6753634"/>
              <a:gd name="connsiteY0" fmla="*/ 12192 h 5190744"/>
              <a:gd name="connsiteX1" fmla="*/ 6314722 w 6753634"/>
              <a:gd name="connsiteY1" fmla="*/ 12192 h 5190744"/>
              <a:gd name="connsiteX2" fmla="*/ 6753634 w 6753634"/>
              <a:gd name="connsiteY2" fmla="*/ 0 h 5190744"/>
              <a:gd name="connsiteX3" fmla="*/ 6692900 w 6753634"/>
              <a:gd name="connsiteY3" fmla="*/ 2595372 h 5190744"/>
              <a:gd name="connsiteX4" fmla="*/ 6314722 w 6753634"/>
              <a:gd name="connsiteY4" fmla="*/ 5178552 h 5190744"/>
              <a:gd name="connsiteX5" fmla="*/ 6741442 w 6753634"/>
              <a:gd name="connsiteY5" fmla="*/ 5190744 h 5190744"/>
              <a:gd name="connsiteX6" fmla="*/ 0 w 6753634"/>
              <a:gd name="connsiteY6" fmla="*/ 5178552 h 5190744"/>
              <a:gd name="connsiteX7" fmla="*/ 378178 w 6753634"/>
              <a:gd name="connsiteY7" fmla="*/ 2595372 h 5190744"/>
              <a:gd name="connsiteX8" fmla="*/ 0 w 6753634"/>
              <a:gd name="connsiteY8" fmla="*/ 12192 h 5190744"/>
              <a:gd name="connsiteX0" fmla="*/ 0 w 6753634"/>
              <a:gd name="connsiteY0" fmla="*/ 12192 h 5190744"/>
              <a:gd name="connsiteX1" fmla="*/ 6314722 w 6753634"/>
              <a:gd name="connsiteY1" fmla="*/ 12192 h 5190744"/>
              <a:gd name="connsiteX2" fmla="*/ 6753634 w 6753634"/>
              <a:gd name="connsiteY2" fmla="*/ 0 h 5190744"/>
              <a:gd name="connsiteX3" fmla="*/ 6692900 w 6753634"/>
              <a:gd name="connsiteY3" fmla="*/ 2595372 h 5190744"/>
              <a:gd name="connsiteX4" fmla="*/ 6741442 w 6753634"/>
              <a:gd name="connsiteY4" fmla="*/ 5166360 h 5190744"/>
              <a:gd name="connsiteX5" fmla="*/ 6741442 w 6753634"/>
              <a:gd name="connsiteY5" fmla="*/ 5190744 h 5190744"/>
              <a:gd name="connsiteX6" fmla="*/ 0 w 6753634"/>
              <a:gd name="connsiteY6" fmla="*/ 5178552 h 5190744"/>
              <a:gd name="connsiteX7" fmla="*/ 378178 w 6753634"/>
              <a:gd name="connsiteY7" fmla="*/ 2595372 h 5190744"/>
              <a:gd name="connsiteX8" fmla="*/ 0 w 6753634"/>
              <a:gd name="connsiteY8" fmla="*/ 12192 h 5190744"/>
              <a:gd name="connsiteX0" fmla="*/ 0 w 6753860"/>
              <a:gd name="connsiteY0" fmla="*/ 12192 h 5190744"/>
              <a:gd name="connsiteX1" fmla="*/ 6314722 w 6753860"/>
              <a:gd name="connsiteY1" fmla="*/ 12192 h 5190744"/>
              <a:gd name="connsiteX2" fmla="*/ 6753634 w 6753860"/>
              <a:gd name="connsiteY2" fmla="*/ 0 h 5190744"/>
              <a:gd name="connsiteX3" fmla="*/ 6753860 w 6753860"/>
              <a:gd name="connsiteY3" fmla="*/ 2595372 h 5190744"/>
              <a:gd name="connsiteX4" fmla="*/ 6741442 w 6753860"/>
              <a:gd name="connsiteY4" fmla="*/ 5166360 h 5190744"/>
              <a:gd name="connsiteX5" fmla="*/ 6741442 w 6753860"/>
              <a:gd name="connsiteY5" fmla="*/ 5190744 h 5190744"/>
              <a:gd name="connsiteX6" fmla="*/ 0 w 6753860"/>
              <a:gd name="connsiteY6" fmla="*/ 5178552 h 5190744"/>
              <a:gd name="connsiteX7" fmla="*/ 378178 w 6753860"/>
              <a:gd name="connsiteY7" fmla="*/ 2595372 h 5190744"/>
              <a:gd name="connsiteX8" fmla="*/ 0 w 6753860"/>
              <a:gd name="connsiteY8" fmla="*/ 12192 h 519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3860" h="5190744">
                <a:moveTo>
                  <a:pt x="0" y="12192"/>
                </a:moveTo>
                <a:lnTo>
                  <a:pt x="6314722" y="12192"/>
                </a:lnTo>
                <a:lnTo>
                  <a:pt x="6753634" y="0"/>
                </a:lnTo>
                <a:cubicBezTo>
                  <a:pt x="6753709" y="865124"/>
                  <a:pt x="6753785" y="1730248"/>
                  <a:pt x="6753860" y="2595372"/>
                </a:cubicBezTo>
                <a:cubicBezTo>
                  <a:pt x="6749721" y="3452368"/>
                  <a:pt x="6745581" y="4309364"/>
                  <a:pt x="6741442" y="5166360"/>
                </a:cubicBezTo>
                <a:lnTo>
                  <a:pt x="6741442" y="5190744"/>
                </a:lnTo>
                <a:lnTo>
                  <a:pt x="0" y="5178552"/>
                </a:lnTo>
                <a:lnTo>
                  <a:pt x="378178" y="2595372"/>
                </a:lnTo>
                <a:lnTo>
                  <a:pt x="0" y="121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3F09E7-6EF5-8244-26EE-22265879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8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terior_Title, subtitle and three column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3F749267-813C-4510-A800-05312371569B}"/>
              </a:ext>
            </a:extLst>
          </p:cNvPr>
          <p:cNvSpPr/>
          <p:nvPr/>
        </p:nvSpPr>
        <p:spPr>
          <a:xfrm>
            <a:off x="4292082" y="1133857"/>
            <a:ext cx="4979737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1F641D3-6DE8-4E8F-9705-F2A4956410F2}"/>
              </a:ext>
            </a:extLst>
          </p:cNvPr>
          <p:cNvSpPr/>
          <p:nvPr/>
        </p:nvSpPr>
        <p:spPr>
          <a:xfrm>
            <a:off x="0" y="1133857"/>
            <a:ext cx="4907900" cy="5166098"/>
          </a:xfrm>
          <a:prstGeom prst="homePlate">
            <a:avLst>
              <a:gd name="adj" fmla="val 7694"/>
            </a:avLst>
          </a:prstGeom>
          <a:gradFill flip="none" rotWithShape="1">
            <a:gsLst>
              <a:gs pos="0">
                <a:srgbClr val="2F3CB6"/>
              </a:gs>
              <a:gs pos="50000">
                <a:srgbClr val="4C0295"/>
              </a:gs>
              <a:gs pos="100000">
                <a:srgbClr val="0294E7"/>
              </a:gs>
            </a:gsLst>
            <a:lin ang="27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1B0EFBAB-04BC-462E-809D-1DABC622544D}"/>
              </a:ext>
            </a:extLst>
          </p:cNvPr>
          <p:cNvSpPr/>
          <p:nvPr/>
        </p:nvSpPr>
        <p:spPr>
          <a:xfrm>
            <a:off x="0" y="1133857"/>
            <a:ext cx="4758612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4CC06B-9750-9A42-B119-AF886FA9C46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29768" y="1704267"/>
            <a:ext cx="3903144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E137575-3D19-F748-9E35-39F1D1306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768" y="1172845"/>
            <a:ext cx="3903130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13F76C-CAD9-4CB1-BEF5-6907C66C58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541" y="1121283"/>
            <a:ext cx="3431457" cy="5190744"/>
          </a:xfrm>
          <a:custGeom>
            <a:avLst/>
            <a:gdLst>
              <a:gd name="connsiteX0" fmla="*/ 0 w 6692900"/>
              <a:gd name="connsiteY0" fmla="*/ 0 h 5166360"/>
              <a:gd name="connsiteX1" fmla="*/ 6314722 w 6692900"/>
              <a:gd name="connsiteY1" fmla="*/ 0 h 5166360"/>
              <a:gd name="connsiteX2" fmla="*/ 6314722 w 6692900"/>
              <a:gd name="connsiteY2" fmla="*/ 0 h 5166360"/>
              <a:gd name="connsiteX3" fmla="*/ 6692900 w 6692900"/>
              <a:gd name="connsiteY3" fmla="*/ 2583180 h 5166360"/>
              <a:gd name="connsiteX4" fmla="*/ 6314722 w 6692900"/>
              <a:gd name="connsiteY4" fmla="*/ 5166360 h 5166360"/>
              <a:gd name="connsiteX5" fmla="*/ 6314722 w 6692900"/>
              <a:gd name="connsiteY5" fmla="*/ 5166360 h 5166360"/>
              <a:gd name="connsiteX6" fmla="*/ 0 w 6692900"/>
              <a:gd name="connsiteY6" fmla="*/ 5166360 h 5166360"/>
              <a:gd name="connsiteX7" fmla="*/ 378178 w 6692900"/>
              <a:gd name="connsiteY7" fmla="*/ 2583180 h 5166360"/>
              <a:gd name="connsiteX8" fmla="*/ 0 w 6692900"/>
              <a:gd name="connsiteY8" fmla="*/ 0 h 5166360"/>
              <a:gd name="connsiteX0" fmla="*/ 0 w 6753634"/>
              <a:gd name="connsiteY0" fmla="*/ 12192 h 5178552"/>
              <a:gd name="connsiteX1" fmla="*/ 6314722 w 6753634"/>
              <a:gd name="connsiteY1" fmla="*/ 12192 h 5178552"/>
              <a:gd name="connsiteX2" fmla="*/ 6753634 w 6753634"/>
              <a:gd name="connsiteY2" fmla="*/ 0 h 5178552"/>
              <a:gd name="connsiteX3" fmla="*/ 6692900 w 6753634"/>
              <a:gd name="connsiteY3" fmla="*/ 2595372 h 5178552"/>
              <a:gd name="connsiteX4" fmla="*/ 6314722 w 6753634"/>
              <a:gd name="connsiteY4" fmla="*/ 5178552 h 5178552"/>
              <a:gd name="connsiteX5" fmla="*/ 6314722 w 6753634"/>
              <a:gd name="connsiteY5" fmla="*/ 5178552 h 5178552"/>
              <a:gd name="connsiteX6" fmla="*/ 0 w 6753634"/>
              <a:gd name="connsiteY6" fmla="*/ 5178552 h 5178552"/>
              <a:gd name="connsiteX7" fmla="*/ 378178 w 6753634"/>
              <a:gd name="connsiteY7" fmla="*/ 2595372 h 5178552"/>
              <a:gd name="connsiteX8" fmla="*/ 0 w 6753634"/>
              <a:gd name="connsiteY8" fmla="*/ 12192 h 5178552"/>
              <a:gd name="connsiteX0" fmla="*/ 0 w 6753634"/>
              <a:gd name="connsiteY0" fmla="*/ 12192 h 5190744"/>
              <a:gd name="connsiteX1" fmla="*/ 6314722 w 6753634"/>
              <a:gd name="connsiteY1" fmla="*/ 12192 h 5190744"/>
              <a:gd name="connsiteX2" fmla="*/ 6753634 w 6753634"/>
              <a:gd name="connsiteY2" fmla="*/ 0 h 5190744"/>
              <a:gd name="connsiteX3" fmla="*/ 6692900 w 6753634"/>
              <a:gd name="connsiteY3" fmla="*/ 2595372 h 5190744"/>
              <a:gd name="connsiteX4" fmla="*/ 6314722 w 6753634"/>
              <a:gd name="connsiteY4" fmla="*/ 5178552 h 5190744"/>
              <a:gd name="connsiteX5" fmla="*/ 6741442 w 6753634"/>
              <a:gd name="connsiteY5" fmla="*/ 5190744 h 5190744"/>
              <a:gd name="connsiteX6" fmla="*/ 0 w 6753634"/>
              <a:gd name="connsiteY6" fmla="*/ 5178552 h 5190744"/>
              <a:gd name="connsiteX7" fmla="*/ 378178 w 6753634"/>
              <a:gd name="connsiteY7" fmla="*/ 2595372 h 5190744"/>
              <a:gd name="connsiteX8" fmla="*/ 0 w 6753634"/>
              <a:gd name="connsiteY8" fmla="*/ 12192 h 5190744"/>
              <a:gd name="connsiteX0" fmla="*/ 0 w 6753634"/>
              <a:gd name="connsiteY0" fmla="*/ 12192 h 5190744"/>
              <a:gd name="connsiteX1" fmla="*/ 6314722 w 6753634"/>
              <a:gd name="connsiteY1" fmla="*/ 12192 h 5190744"/>
              <a:gd name="connsiteX2" fmla="*/ 6753634 w 6753634"/>
              <a:gd name="connsiteY2" fmla="*/ 0 h 5190744"/>
              <a:gd name="connsiteX3" fmla="*/ 6692900 w 6753634"/>
              <a:gd name="connsiteY3" fmla="*/ 2595372 h 5190744"/>
              <a:gd name="connsiteX4" fmla="*/ 6741442 w 6753634"/>
              <a:gd name="connsiteY4" fmla="*/ 5166360 h 5190744"/>
              <a:gd name="connsiteX5" fmla="*/ 6741442 w 6753634"/>
              <a:gd name="connsiteY5" fmla="*/ 5190744 h 5190744"/>
              <a:gd name="connsiteX6" fmla="*/ 0 w 6753634"/>
              <a:gd name="connsiteY6" fmla="*/ 5178552 h 5190744"/>
              <a:gd name="connsiteX7" fmla="*/ 378178 w 6753634"/>
              <a:gd name="connsiteY7" fmla="*/ 2595372 h 5190744"/>
              <a:gd name="connsiteX8" fmla="*/ 0 w 6753634"/>
              <a:gd name="connsiteY8" fmla="*/ 12192 h 5190744"/>
              <a:gd name="connsiteX0" fmla="*/ 0 w 6753860"/>
              <a:gd name="connsiteY0" fmla="*/ 12192 h 5190744"/>
              <a:gd name="connsiteX1" fmla="*/ 6314722 w 6753860"/>
              <a:gd name="connsiteY1" fmla="*/ 12192 h 5190744"/>
              <a:gd name="connsiteX2" fmla="*/ 6753634 w 6753860"/>
              <a:gd name="connsiteY2" fmla="*/ 0 h 5190744"/>
              <a:gd name="connsiteX3" fmla="*/ 6753860 w 6753860"/>
              <a:gd name="connsiteY3" fmla="*/ 2595372 h 5190744"/>
              <a:gd name="connsiteX4" fmla="*/ 6741442 w 6753860"/>
              <a:gd name="connsiteY4" fmla="*/ 5166360 h 5190744"/>
              <a:gd name="connsiteX5" fmla="*/ 6741442 w 6753860"/>
              <a:gd name="connsiteY5" fmla="*/ 5190744 h 5190744"/>
              <a:gd name="connsiteX6" fmla="*/ 0 w 6753860"/>
              <a:gd name="connsiteY6" fmla="*/ 5178552 h 5190744"/>
              <a:gd name="connsiteX7" fmla="*/ 378178 w 6753860"/>
              <a:gd name="connsiteY7" fmla="*/ 2595372 h 5190744"/>
              <a:gd name="connsiteX8" fmla="*/ 0 w 6753860"/>
              <a:gd name="connsiteY8" fmla="*/ 12192 h 5190744"/>
              <a:gd name="connsiteX0" fmla="*/ 0 w 7350415"/>
              <a:gd name="connsiteY0" fmla="*/ 2359 h 5190744"/>
              <a:gd name="connsiteX1" fmla="*/ 6911277 w 7350415"/>
              <a:gd name="connsiteY1" fmla="*/ 12192 h 5190744"/>
              <a:gd name="connsiteX2" fmla="*/ 7350189 w 7350415"/>
              <a:gd name="connsiteY2" fmla="*/ 0 h 5190744"/>
              <a:gd name="connsiteX3" fmla="*/ 7350415 w 7350415"/>
              <a:gd name="connsiteY3" fmla="*/ 2595372 h 5190744"/>
              <a:gd name="connsiteX4" fmla="*/ 7337997 w 7350415"/>
              <a:gd name="connsiteY4" fmla="*/ 5166360 h 5190744"/>
              <a:gd name="connsiteX5" fmla="*/ 7337997 w 7350415"/>
              <a:gd name="connsiteY5" fmla="*/ 5190744 h 5190744"/>
              <a:gd name="connsiteX6" fmla="*/ 596555 w 7350415"/>
              <a:gd name="connsiteY6" fmla="*/ 5178552 h 5190744"/>
              <a:gd name="connsiteX7" fmla="*/ 974733 w 7350415"/>
              <a:gd name="connsiteY7" fmla="*/ 2595372 h 5190744"/>
              <a:gd name="connsiteX8" fmla="*/ 0 w 7350415"/>
              <a:gd name="connsiteY8" fmla="*/ 2359 h 5190744"/>
              <a:gd name="connsiteX0" fmla="*/ 85222 w 7435637"/>
              <a:gd name="connsiteY0" fmla="*/ 2359 h 5190744"/>
              <a:gd name="connsiteX1" fmla="*/ 6996499 w 7435637"/>
              <a:gd name="connsiteY1" fmla="*/ 12192 h 5190744"/>
              <a:gd name="connsiteX2" fmla="*/ 7435411 w 7435637"/>
              <a:gd name="connsiteY2" fmla="*/ 0 h 5190744"/>
              <a:gd name="connsiteX3" fmla="*/ 7435637 w 7435637"/>
              <a:gd name="connsiteY3" fmla="*/ 2595372 h 5190744"/>
              <a:gd name="connsiteX4" fmla="*/ 7423219 w 7435637"/>
              <a:gd name="connsiteY4" fmla="*/ 5166360 h 5190744"/>
              <a:gd name="connsiteX5" fmla="*/ 7423219 w 7435637"/>
              <a:gd name="connsiteY5" fmla="*/ 5190744 h 5190744"/>
              <a:gd name="connsiteX6" fmla="*/ 0 w 7435637"/>
              <a:gd name="connsiteY6" fmla="*/ 5178552 h 5190744"/>
              <a:gd name="connsiteX7" fmla="*/ 1059955 w 7435637"/>
              <a:gd name="connsiteY7" fmla="*/ 2595372 h 5190744"/>
              <a:gd name="connsiteX8" fmla="*/ 85222 w 7435637"/>
              <a:gd name="connsiteY8" fmla="*/ 2359 h 519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637" h="5190744">
                <a:moveTo>
                  <a:pt x="85222" y="2359"/>
                </a:moveTo>
                <a:lnTo>
                  <a:pt x="6996499" y="12192"/>
                </a:lnTo>
                <a:lnTo>
                  <a:pt x="7435411" y="0"/>
                </a:lnTo>
                <a:cubicBezTo>
                  <a:pt x="7435486" y="865124"/>
                  <a:pt x="7435562" y="1730248"/>
                  <a:pt x="7435637" y="2595372"/>
                </a:cubicBezTo>
                <a:cubicBezTo>
                  <a:pt x="7431498" y="3452368"/>
                  <a:pt x="7427358" y="4309364"/>
                  <a:pt x="7423219" y="5166360"/>
                </a:cubicBezTo>
                <a:lnTo>
                  <a:pt x="7423219" y="5190744"/>
                </a:lnTo>
                <a:lnTo>
                  <a:pt x="0" y="5178552"/>
                </a:lnTo>
                <a:lnTo>
                  <a:pt x="1059955" y="2595372"/>
                </a:lnTo>
                <a:lnTo>
                  <a:pt x="85222" y="23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3683A6B-C554-4E13-ACA6-C967738B46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45225" y="1175044"/>
            <a:ext cx="3904488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C333C8-21BE-4F8A-B419-0314F986D1CF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945224" y="1704268"/>
            <a:ext cx="3904488" cy="4229172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BFA3B6-4284-6EE3-FB70-AB6ECBEF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643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nterior_Title, subtitle and three column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1FBA1385-04F7-49C8-85E7-0B0CA1F87D35}"/>
              </a:ext>
            </a:extLst>
          </p:cNvPr>
          <p:cNvSpPr/>
          <p:nvPr/>
        </p:nvSpPr>
        <p:spPr>
          <a:xfrm>
            <a:off x="7445829" y="1133857"/>
            <a:ext cx="4746171" cy="5166098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4D2677E7-7A36-4AA5-99A4-11C268FAC344}"/>
              </a:ext>
            </a:extLst>
          </p:cNvPr>
          <p:cNvSpPr/>
          <p:nvPr/>
        </p:nvSpPr>
        <p:spPr>
          <a:xfrm>
            <a:off x="3878766" y="1133857"/>
            <a:ext cx="4267704" cy="5166098"/>
          </a:xfrm>
          <a:prstGeom prst="homePlate">
            <a:avLst>
              <a:gd name="adj" fmla="val 7694"/>
            </a:avLst>
          </a:prstGeom>
          <a:gradFill flip="none" rotWithShape="1">
            <a:gsLst>
              <a:gs pos="0">
                <a:srgbClr val="2F3CB6"/>
              </a:gs>
              <a:gs pos="50000">
                <a:srgbClr val="4C0295"/>
              </a:gs>
              <a:gs pos="100000">
                <a:srgbClr val="0294E7"/>
              </a:gs>
            </a:gsLst>
            <a:lin ang="27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39BE0FBE-8AEB-473D-8A38-D6474A611070}"/>
              </a:ext>
            </a:extLst>
          </p:cNvPr>
          <p:cNvSpPr/>
          <p:nvPr/>
        </p:nvSpPr>
        <p:spPr>
          <a:xfrm>
            <a:off x="3878766" y="1133857"/>
            <a:ext cx="4137889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347ECB-2D37-4B2C-B4B6-16B72D6EAFD5}"/>
              </a:ext>
            </a:extLst>
          </p:cNvPr>
          <p:cNvGrpSpPr/>
          <p:nvPr/>
        </p:nvGrpSpPr>
        <p:grpSpPr>
          <a:xfrm>
            <a:off x="0" y="1133857"/>
            <a:ext cx="4267704" cy="5166098"/>
            <a:chOff x="0" y="1133857"/>
            <a:chExt cx="4907900" cy="5166098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B6774912-1649-45C4-81A5-B2561D0245C1}"/>
                </a:ext>
              </a:extLst>
            </p:cNvPr>
            <p:cNvSpPr/>
            <p:nvPr/>
          </p:nvSpPr>
          <p:spPr>
            <a:xfrm>
              <a:off x="0" y="1133857"/>
              <a:ext cx="4907900" cy="5166098"/>
            </a:xfrm>
            <a:prstGeom prst="homePlate">
              <a:avLst>
                <a:gd name="adj" fmla="val 7694"/>
              </a:avLst>
            </a:prstGeom>
            <a:gradFill flip="none" rotWithShape="1">
              <a:gsLst>
                <a:gs pos="0">
                  <a:srgbClr val="2F3CB6"/>
                </a:gs>
                <a:gs pos="50000">
                  <a:srgbClr val="4C0295"/>
                </a:gs>
                <a:gs pos="100000">
                  <a:srgbClr val="0294E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err="1">
                <a:latin typeface="Century Gothic" panose="020B0502020202020204" pitchFamily="34" charset="0"/>
              </a:endParaRPr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BD84B8FE-19B8-435E-9713-33D4AB4E62E7}"/>
                </a:ext>
              </a:extLst>
            </p:cNvPr>
            <p:cNvSpPr/>
            <p:nvPr/>
          </p:nvSpPr>
          <p:spPr>
            <a:xfrm>
              <a:off x="0" y="1133857"/>
              <a:ext cx="4758612" cy="5166098"/>
            </a:xfrm>
            <a:prstGeom prst="homePlate">
              <a:avLst>
                <a:gd name="adj" fmla="val 7694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4CC06B-9750-9A42-B119-AF886FA9C46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29768" y="1704267"/>
            <a:ext cx="3657600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E137575-3D19-F748-9E35-39F1D1306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768" y="1172845"/>
            <a:ext cx="3657600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3683A6B-C554-4E13-ACA6-C967738B46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7704" y="1175044"/>
            <a:ext cx="3657600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C333C8-21BE-4F8A-B419-0314F986D1CF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267704" y="1704268"/>
            <a:ext cx="3657600" cy="4229172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8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292A297-E6A1-48D1-AC66-C105537A0E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46470" y="1175044"/>
            <a:ext cx="3657600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5A789C-5332-4E03-A90C-3488A77A16C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8146470" y="1704268"/>
            <a:ext cx="3657600" cy="42291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EEFE3E-695A-BBC5-B432-EADDFBAB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005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nterior_Title, subtitle and three column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BE6EF3A0-A2B8-4FAA-B7D0-F7C8E51DD154}"/>
              </a:ext>
            </a:extLst>
          </p:cNvPr>
          <p:cNvSpPr/>
          <p:nvPr/>
        </p:nvSpPr>
        <p:spPr>
          <a:xfrm>
            <a:off x="9168770" y="1133857"/>
            <a:ext cx="3023230" cy="5166098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C93F4318-D88E-4EF9-977E-94065A2B8863}"/>
              </a:ext>
            </a:extLst>
          </p:cNvPr>
          <p:cNvSpPr/>
          <p:nvPr/>
        </p:nvSpPr>
        <p:spPr>
          <a:xfrm>
            <a:off x="6492752" y="1133857"/>
            <a:ext cx="3002995" cy="5166098"/>
          </a:xfrm>
          <a:prstGeom prst="homePlate">
            <a:avLst>
              <a:gd name="adj" fmla="val 7694"/>
            </a:avLst>
          </a:prstGeom>
          <a:gradFill flip="none" rotWithShape="1">
            <a:gsLst>
              <a:gs pos="0">
                <a:srgbClr val="2F3CB6"/>
              </a:gs>
              <a:gs pos="50000">
                <a:srgbClr val="4C0295"/>
              </a:gs>
              <a:gs pos="100000">
                <a:srgbClr val="0294E7"/>
              </a:gs>
            </a:gsLst>
            <a:lin ang="27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6CD6B2CB-A0C2-4443-A133-C7067DF871E1}"/>
              </a:ext>
            </a:extLst>
          </p:cNvPr>
          <p:cNvSpPr/>
          <p:nvPr/>
        </p:nvSpPr>
        <p:spPr>
          <a:xfrm>
            <a:off x="5809045" y="1133857"/>
            <a:ext cx="3585952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BA1A1B76-39DD-4995-BF0F-042DF7AEB5AE}"/>
              </a:ext>
            </a:extLst>
          </p:cNvPr>
          <p:cNvSpPr/>
          <p:nvPr/>
        </p:nvSpPr>
        <p:spPr>
          <a:xfrm>
            <a:off x="3431609" y="1133857"/>
            <a:ext cx="3002995" cy="5166098"/>
          </a:xfrm>
          <a:prstGeom prst="homePlate">
            <a:avLst>
              <a:gd name="adj" fmla="val 7694"/>
            </a:avLst>
          </a:prstGeom>
          <a:gradFill flip="none" rotWithShape="1">
            <a:gsLst>
              <a:gs pos="0">
                <a:srgbClr val="2F3CB6"/>
              </a:gs>
              <a:gs pos="50000">
                <a:srgbClr val="4C0295"/>
              </a:gs>
              <a:gs pos="100000">
                <a:srgbClr val="0294E7"/>
              </a:gs>
            </a:gsLst>
            <a:lin ang="27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742CF9D2-65C7-4987-ABC2-EE9E8FC5139D}"/>
              </a:ext>
            </a:extLst>
          </p:cNvPr>
          <p:cNvSpPr/>
          <p:nvPr/>
        </p:nvSpPr>
        <p:spPr>
          <a:xfrm>
            <a:off x="2747902" y="1133857"/>
            <a:ext cx="3585952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3E500C50-A433-4755-B827-049DBE48D5B0}"/>
              </a:ext>
            </a:extLst>
          </p:cNvPr>
          <p:cNvSpPr/>
          <p:nvPr/>
        </p:nvSpPr>
        <p:spPr>
          <a:xfrm>
            <a:off x="14439" y="1133857"/>
            <a:ext cx="3340360" cy="5166098"/>
          </a:xfrm>
          <a:prstGeom prst="homePlate">
            <a:avLst>
              <a:gd name="adj" fmla="val 7694"/>
            </a:avLst>
          </a:prstGeom>
          <a:gradFill flip="none" rotWithShape="1">
            <a:gsLst>
              <a:gs pos="0">
                <a:srgbClr val="2F3CB6"/>
              </a:gs>
              <a:gs pos="50000">
                <a:srgbClr val="4C0295"/>
              </a:gs>
              <a:gs pos="100000">
                <a:srgbClr val="0294E7"/>
              </a:gs>
            </a:gsLst>
            <a:lin ang="2700000" scaled="1"/>
            <a:tileRect/>
          </a:gradFill>
          <a:ln>
            <a:noFill/>
          </a:ln>
          <a:effectLst>
            <a:outerShdw blurRad="190500" sx="102000" sy="102000" algn="ctr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EB3C1CC4-3C3F-457A-BED1-314BE27AEFFD}"/>
              </a:ext>
            </a:extLst>
          </p:cNvPr>
          <p:cNvSpPr/>
          <p:nvPr/>
        </p:nvSpPr>
        <p:spPr>
          <a:xfrm>
            <a:off x="0" y="1133857"/>
            <a:ext cx="3233927" cy="5166098"/>
          </a:xfrm>
          <a:prstGeom prst="homePlate">
            <a:avLst>
              <a:gd name="adj" fmla="val 7694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4CBFDCF-E466-491D-925D-BDF0C17BC0E8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29768" y="1704267"/>
            <a:ext cx="2751685" cy="421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9525" algn="l">
              <a:buFont typeface="Menlo-BoldItalic"/>
              <a:buNone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  <a:lvl2pPr marL="231775" indent="-1714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2pPr>
            <a:lvl3pPr marL="401638" indent="-169863">
              <a:buClr>
                <a:schemeClr val="bg2"/>
              </a:buClr>
              <a:buFont typeface="Wingdings" pitchFamily="2" charset="2"/>
              <a:buChar char="§"/>
              <a:tabLst/>
              <a:defRPr sz="14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3pPr>
            <a:lvl4pPr marL="515938" indent="-119063">
              <a:buClr>
                <a:schemeClr val="bg2"/>
              </a:buClr>
              <a:buFont typeface="Wingdings" pitchFamily="2" charset="2"/>
              <a:buChar char="§"/>
              <a:tabLst/>
              <a:defRPr sz="1200" b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4pPr>
            <a:lvl5pPr marL="2673284" indent="-234945">
              <a:buFont typeface=".AppleSystemUIFont"/>
              <a:buChar char="-"/>
              <a:tabLst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C3FD2A8F-EA54-40B4-8D83-46D7CC5C6B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768" y="1172845"/>
            <a:ext cx="2751685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6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5AE64BF5-C095-48E2-9C95-1047607435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2596" y="1175044"/>
            <a:ext cx="2751685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6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4DBD127-A243-4F70-8050-A68F5B58820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3402596" y="1704268"/>
            <a:ext cx="2751685" cy="42291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600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DEF61145-2F5F-42C5-8B0D-283B2737FC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16255" y="1175044"/>
            <a:ext cx="2751685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6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1C8D317-543E-4E6B-B704-4C30F0D1F09C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416255" y="1704268"/>
            <a:ext cx="2751685" cy="42291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600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E850BB7C-FBF2-4C42-A070-56F456CFF5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29913" y="1175044"/>
            <a:ext cx="2751685" cy="46030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600" dirty="0">
                <a:solidFill>
                  <a:schemeClr val="tx2"/>
                </a:solidFill>
              </a:defRPr>
            </a:lvl1pPr>
          </a:lstStyle>
          <a:p>
            <a:pPr lvl="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A987D2E-C448-445C-BDE9-AD0EE26745A7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429913" y="1704268"/>
            <a:ext cx="2751685" cy="42291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600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0133C8-9C18-3D2E-1CE7-396BEAAF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76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_Title,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EA9A11C-33E6-8642-9626-FAD1C73AC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938" y="325438"/>
            <a:ext cx="5349710" cy="560800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C008F1-1F80-C241-AACA-382F0A860E8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199900" y="325438"/>
            <a:ext cx="5603667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C39ED7-5BEF-F448-BFB8-D1CB359F582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00405" y="2237899"/>
            <a:ext cx="5603667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EE3E3C-7CA6-2445-A3CF-F7EBADFAE2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199395" y="4150360"/>
            <a:ext cx="5603667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2413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_Title, 3 text boxes,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905357-16AF-5C43-81CA-C37045853C36}"/>
              </a:ext>
            </a:extLst>
          </p:cNvPr>
          <p:cNvSpPr/>
          <p:nvPr/>
        </p:nvSpPr>
        <p:spPr>
          <a:xfrm>
            <a:off x="4765040" y="0"/>
            <a:ext cx="742696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EA9A11C-33E6-8642-9626-FAD1C73AC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938" y="325438"/>
            <a:ext cx="3878262" cy="560800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C008F1-1F80-C241-AACA-382F0A860E8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5182106" y="325438"/>
            <a:ext cx="6621462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C39ED7-5BEF-F448-BFB8-D1CB359F582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5182611" y="2237899"/>
            <a:ext cx="6621462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EE3E3C-7CA6-2445-A3CF-F7EBADFAE2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181601" y="4150360"/>
            <a:ext cx="6621462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3919E08-82D2-4516-BE04-BDC691CBCD55}"/>
              </a:ext>
            </a:extLst>
          </p:cNvPr>
          <p:cNvSpPr txBox="1">
            <a:spLocks/>
          </p:cNvSpPr>
          <p:nvPr/>
        </p:nvSpPr>
        <p:spPr>
          <a:xfrm>
            <a:off x="11057463" y="6405693"/>
            <a:ext cx="807437" cy="316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2200" b="1" i="0" kern="1200">
                <a:solidFill>
                  <a:srgbClr val="585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r">
              <a:tabLst>
                <a:tab pos="1827213" algn="l"/>
              </a:tabLst>
            </a:pPr>
            <a:fld id="{0140B543-FFF0-1F4B-9F02-34B888CA1EDB}" type="slidenum">
              <a:rPr lang="en-US" sz="1000" b="0" smtClean="0">
                <a:solidFill>
                  <a:srgbClr val="000000"/>
                </a:solidFill>
                <a:latin typeface="Century Gothic" panose="020B0502020202020204" pitchFamily="34" charset="0"/>
              </a:rPr>
              <a:pPr marL="0" indent="0" algn="r">
                <a:tabLst>
                  <a:tab pos="1827213" algn="l"/>
                </a:tabLst>
              </a:pPr>
              <a:t>‹#›</a:t>
            </a:fld>
            <a:endParaRPr lang="en-US" sz="10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39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_Title, 3 text boxes, gray_background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49BB82-0A65-CA42-A2B2-20C81C166885}"/>
              </a:ext>
            </a:extLst>
          </p:cNvPr>
          <p:cNvSpPr/>
          <p:nvPr/>
        </p:nvSpPr>
        <p:spPr>
          <a:xfrm>
            <a:off x="10911840" y="6390640"/>
            <a:ext cx="1280160" cy="467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905357-16AF-5C43-81CA-C37045853C36}"/>
              </a:ext>
            </a:extLst>
          </p:cNvPr>
          <p:cNvSpPr/>
          <p:nvPr/>
        </p:nvSpPr>
        <p:spPr>
          <a:xfrm>
            <a:off x="4765040" y="0"/>
            <a:ext cx="742696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EA9A11C-33E6-8642-9626-FAD1C73AC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938" y="325438"/>
            <a:ext cx="3878262" cy="560800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C008F1-1F80-C241-AACA-382F0A860E8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999734" y="325438"/>
            <a:ext cx="4803833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C39ED7-5BEF-F448-BFB8-D1CB359F582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7000239" y="2237899"/>
            <a:ext cx="4803833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EE3E3C-7CA6-2445-A3CF-F7EBADFAE2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999229" y="4150360"/>
            <a:ext cx="4803833" cy="17830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1pPr>
            <a:lvl2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2pPr>
            <a:lvl3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3pPr>
            <a:lvl4pPr>
              <a:defRPr lang="en-US" dirty="0">
                <a:solidFill>
                  <a:srgbClr val="000000"/>
                </a:solidFill>
                <a:ea typeface="Century Gothic" panose="020B0502020202020204" pitchFamily="34" charset="0"/>
              </a:defRPr>
            </a:lvl4pPr>
          </a:lstStyle>
          <a:p>
            <a:pPr lvl="0" indent="9525">
              <a:buFont typeface="Menlo-BoldItalic"/>
              <a:tabLst/>
            </a:pPr>
            <a:r>
              <a:rPr lang="en-US"/>
              <a:t>Click to edit text</a:t>
            </a:r>
          </a:p>
          <a:p>
            <a:pPr marL="231775" lvl="1" indent="-171450">
              <a:buSzPct val="120000"/>
              <a:tabLst/>
            </a:pPr>
            <a:r>
              <a:rPr lang="en-US"/>
              <a:t>First level</a:t>
            </a:r>
          </a:p>
          <a:p>
            <a:pPr marL="401638" lvl="2" indent="-169863">
              <a:buClr>
                <a:schemeClr val="bg2"/>
              </a:buClr>
              <a:tabLst/>
            </a:pPr>
            <a:r>
              <a:rPr lang="en-US"/>
              <a:t>Second level</a:t>
            </a:r>
          </a:p>
          <a:p>
            <a:pPr marL="515938" lvl="3" indent="-119063">
              <a:buClr>
                <a:schemeClr val="bg2"/>
              </a:buClr>
              <a:tabLst/>
            </a:pPr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960A28-09C5-2F4B-9512-CCE665D0B0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50080" y="325437"/>
            <a:ext cx="2432432" cy="1783079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D1052F64-0E18-7F4F-93BE-CFD083CFB1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50080" y="2237899"/>
            <a:ext cx="2432432" cy="1783079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4D31BD7-1689-254A-9387-CE6D930EC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50080" y="4149052"/>
            <a:ext cx="2432432" cy="1783079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CFC744D-BA89-4553-8958-A6AA192DFF4B}"/>
              </a:ext>
            </a:extLst>
          </p:cNvPr>
          <p:cNvSpPr txBox="1">
            <a:spLocks/>
          </p:cNvSpPr>
          <p:nvPr/>
        </p:nvSpPr>
        <p:spPr>
          <a:xfrm>
            <a:off x="11057463" y="6405693"/>
            <a:ext cx="807437" cy="316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2200" b="1" i="0" kern="1200">
                <a:solidFill>
                  <a:srgbClr val="5859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r">
              <a:tabLst>
                <a:tab pos="1827213" algn="l"/>
              </a:tabLst>
            </a:pPr>
            <a:fld id="{0140B543-FFF0-1F4B-9F02-34B888CA1EDB}" type="slidenum">
              <a:rPr lang="en-US" sz="1000" b="0" smtClean="0">
                <a:solidFill>
                  <a:srgbClr val="000000"/>
                </a:solidFill>
                <a:latin typeface="Century Gothic" panose="020B0502020202020204" pitchFamily="34" charset="0"/>
              </a:rPr>
              <a:pPr marL="0" indent="0" algn="r">
                <a:tabLst>
                  <a:tab pos="1827213" algn="l"/>
                </a:tabLst>
              </a:pPr>
              <a:t>‹#›</a:t>
            </a:fld>
            <a:endParaRPr lang="en-US" sz="1000" b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75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ior_Blank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00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625" y="1503484"/>
            <a:ext cx="11334750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8480DF-BAF1-A5BC-10EA-3749107D25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3" r="18575" b="23446"/>
          <a:stretch/>
        </p:blipFill>
        <p:spPr>
          <a:xfrm>
            <a:off x="3843330" y="-1"/>
            <a:ext cx="834867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41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4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1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9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17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51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59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5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26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90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67C5F8-44E4-76F1-70A2-C8123125F712}"/>
              </a:ext>
            </a:extLst>
          </p:cNvPr>
          <p:cNvSpPr/>
          <p:nvPr/>
        </p:nvSpPr>
        <p:spPr>
          <a:xfrm>
            <a:off x="0" y="0"/>
            <a:ext cx="12192000" cy="139469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625" y="1503484"/>
            <a:ext cx="11334750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468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42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4" y="0"/>
            <a:ext cx="601527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93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99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7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8" y="5689604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9514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51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6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2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54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60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8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12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9" y="0"/>
            <a:ext cx="5088348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11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PAGE </a:t>
            </a:r>
            <a:fld id="{222034A4-E40F-4E23-A773-AC1BBA02DF2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8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56006-B2DD-435C-9BE1-B1151F91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C9C017-E031-4B8F-9A3F-F2E1C1A8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55EB259-4690-9843-FCD8-67422BA17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45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5162554"/>
            <a:ext cx="4250694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PAGE </a:t>
            </a:r>
            <a:fld id="{222034A4-E40F-4E23-A773-AC1BBA02DF2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26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PAGE </a:t>
            </a:r>
            <a:fld id="{222034A4-E40F-4E23-A773-AC1BBA02DF2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44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5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4469481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PAGE </a:t>
            </a:r>
            <a:fld id="{222034A4-E40F-4E23-A773-AC1BBA02DF2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81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3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3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3">
          <p15:clr>
            <a:srgbClr val="FBAE40"/>
          </p15:clr>
        </p15:guide>
        <p15:guide id="3" pos="3112">
          <p15:clr>
            <a:srgbClr val="FBAE40"/>
          </p15:clr>
        </p15:guide>
        <p15:guide id="4" pos="572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42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PAGE </a:t>
            </a:r>
            <a:fld id="{222034A4-E40F-4E23-A773-AC1BBA02DF2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21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PAGE </a:t>
            </a:r>
            <a:fld id="{222034A4-E40F-4E23-A773-AC1BBA02DF2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30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81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PAGE </a:t>
            </a:r>
            <a:fld id="{222034A4-E40F-4E23-A773-AC1BBA02DF2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3" y="212791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4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4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61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PAGE </a:t>
            </a:r>
            <a:fld id="{222034A4-E40F-4E23-A773-AC1BBA02DF2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8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10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1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8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9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07272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PAGE </a:t>
            </a:r>
            <a:fld id="{222034A4-E40F-4E23-A773-AC1BBA02DF2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5" y="1392789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6" y="834162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4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9" y="3188917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4460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PAGE </a:t>
            </a:r>
            <a:fld id="{222034A4-E40F-4E23-A773-AC1BBA02DF2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463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PAGE </a:t>
            </a:r>
            <a:fld id="{222034A4-E40F-4E23-A773-AC1BBA02DF2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929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1E5BC-55B7-48C1-AA3F-C34EDB0E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98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52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887F-3422-4426-2C18-80DED4FA4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59044-05AC-EBD9-1F18-F37F55CDB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245AC-D19C-8027-F703-98D33078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E9D4C-BA89-7B90-1E62-A58EBEC7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0F061-C3D7-5680-159E-BF388A59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75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4A00-B77F-F0C8-A5C4-78A59229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E91AD-538A-495F-757D-7D168182E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EE176-BEFC-69F3-3679-37770BEB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C9753-950B-E830-E411-5A23854B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7612F-4FF1-564A-EEE8-DDEC706C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49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5BE3-6C3F-D7CC-BC90-F9E1A99D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88F30-09F3-A0B6-2994-20B59940A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B033E-1DF9-2E98-89CA-F03908BB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42740-EE5B-0165-FE27-86342326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25F54-6618-57E5-6606-06315559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81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8DF3-5D32-2B73-5BA7-61DE19D7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35AF-FCC7-2A88-F36D-4C012C0E2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D899A-A281-8150-3763-39F1F0166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B1848-090F-25FF-039B-573A56FB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2AEC1-0DCA-1814-935A-E96DEF0E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539F4-E790-7DE7-240C-C788D43E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62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B4A9-90F5-6220-203C-334BD510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291AB-404F-D1DA-DF2D-72B98BAA0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488C5-2C07-9480-CA27-8DF38E23A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69B9B-B011-278D-AD1C-07D3401DC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86AC5-5C67-5BD5-D95E-BC9E4E8F1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1246A-65F4-E127-5FAE-6F74715E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F222C-358D-2D1A-DD15-DBE8BF4F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D1E7A-6D5D-9B9E-F1F1-398C440C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4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A1D5-4547-5880-32EF-03A7E3B6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586EA-2E59-33DF-0674-2257EE1A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989E5-782F-9C0B-065A-B42C5CB9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439EE-78B1-D8BD-3EDB-62375380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60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020CF-8D2E-88CF-7B37-F20DAC27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AF628-E2F5-4F54-6323-5E337396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1826D-2265-A207-C39F-3FA807D5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5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9AF1-4EDB-3ECE-CC76-C0AFE024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834EC-90C9-4B5C-637E-4775A64AB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90B35-2B42-970D-24A7-09940BD77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84AEA-7F5D-2B31-4CC8-D424C542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98038-01D9-4F68-1690-40822DF7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F2D27-11A5-1B94-78C9-1C627668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56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1419-60C5-1AB6-8546-1FF1ADEF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6881F-352C-C55E-7DDE-CA04E1089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C9E37-B098-AD9A-15E8-47D89CD3B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ED923-2E6A-DF51-5BBA-52F0BC58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76A37-0762-AE33-AEF0-1A0AD02D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BCA8E-B5A2-3507-3D4A-508E00B1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4F408F-75B7-173B-B0CF-FB161B8B4F41}"/>
              </a:ext>
            </a:extLst>
          </p:cNvPr>
          <p:cNvSpPr/>
          <p:nvPr/>
        </p:nvSpPr>
        <p:spPr>
          <a:xfrm>
            <a:off x="0" y="-1"/>
            <a:ext cx="2122858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6591" y="1503484"/>
            <a:ext cx="9146783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16591" y="914348"/>
            <a:ext cx="9146783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591" y="474786"/>
            <a:ext cx="9146783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78A722-EE62-3CC4-3AD1-55C1A4DD6A4B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39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6A61-A212-6109-5EE5-728C87AF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961E7-8614-08D3-B363-5D9B17358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6FDAB-98F4-6EF6-228E-929828E7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D645B-3C19-AE42-EA44-60C3A740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777A-3AA3-0A64-ACA7-1C7BA4ED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21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5D6A99-95BC-335B-6050-004478E44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F9125-2827-A4DC-640E-CEF46D0EA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74B8-8546-1DC4-E00E-357ACFB8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8E6D7-C492-60B0-DE04-6C2945A0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1C3A1-FFD2-488A-8054-DB271768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1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4F408F-75B7-173B-B0CF-FB161B8B4F41}"/>
              </a:ext>
            </a:extLst>
          </p:cNvPr>
          <p:cNvSpPr/>
          <p:nvPr/>
        </p:nvSpPr>
        <p:spPr>
          <a:xfrm>
            <a:off x="0" y="-1"/>
            <a:ext cx="2122858" cy="68580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C654-BD52-44C1-9206-E947789C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0140-7D63-42F5-A90E-E5D9551B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6312-D8FB-45C7-BEF1-79CA087E47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6591" y="1503484"/>
            <a:ext cx="9146783" cy="4783625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FBCB66-21E1-451D-A8E5-DCCB814E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16591" y="914348"/>
            <a:ext cx="9146783" cy="5585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>
              <a:defRPr lang="en-US" sz="1800" dirty="0">
                <a:solidFill>
                  <a:schemeClr val="tx2"/>
                </a:solidFill>
              </a:defRPr>
            </a:lvl1pPr>
          </a:lstStyle>
          <a:p>
            <a:pPr lvl="0">
              <a:tabLst>
                <a:tab pos="285432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EA5BB-1298-7EA3-F6B3-D56BD318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591" y="474786"/>
            <a:ext cx="9146783" cy="3998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52C99F-9049-E792-C9B3-F9CC6F413464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079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40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624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43630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0C3853C-0ABA-4CA4-8950-F4B459562918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B7E46E-D0CD-2F5B-F536-AABCEB2C025D}"/>
              </a:ext>
            </a:extLst>
          </p:cNvPr>
          <p:cNvSpPr/>
          <p:nvPr/>
        </p:nvSpPr>
        <p:spPr>
          <a:xfrm>
            <a:off x="0" y="1336431"/>
            <a:ext cx="12192000" cy="2661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bg1">
                <a:lumMod val="8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68B834-BFB8-D62F-055C-28BE479DF636}"/>
              </a:ext>
            </a:extLst>
          </p:cNvPr>
          <p:cNvSpPr/>
          <p:nvPr/>
        </p:nvSpPr>
        <p:spPr>
          <a:xfrm>
            <a:off x="0" y="4062581"/>
            <a:ext cx="12192000" cy="2795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C9C017-E031-4B8F-9A3F-F2E1C1A8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55EB259-4690-9843-FCD8-67422BA17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914348"/>
            <a:ext cx="11334750" cy="558553"/>
          </a:xfrm>
          <a:prstGeom prst="rect">
            <a:avLst/>
          </a:prstGeom>
        </p:spPr>
        <p:txBody>
          <a:bodyPr wrap="square"/>
          <a:lstStyle>
            <a:lvl1pPr marL="0" indent="0">
              <a:tabLst>
                <a:tab pos="2854325" algn="l"/>
              </a:tabLst>
              <a:defRPr sz="1800" b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25FA1-2464-EA8B-DE95-AAC22934C585}"/>
              </a:ext>
            </a:extLst>
          </p:cNvPr>
          <p:cNvSpPr/>
          <p:nvPr/>
        </p:nvSpPr>
        <p:spPr>
          <a:xfrm>
            <a:off x="8101079" y="3937542"/>
            <a:ext cx="4090921" cy="12986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932731-F00E-2C14-85E5-03631D0478A4}"/>
              </a:ext>
            </a:extLst>
          </p:cNvPr>
          <p:cNvSpPr/>
          <p:nvPr/>
        </p:nvSpPr>
        <p:spPr>
          <a:xfrm>
            <a:off x="0" y="3937542"/>
            <a:ext cx="4063284" cy="1298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9F1934-9825-D67B-FD0D-99463AEE6D18}"/>
              </a:ext>
            </a:extLst>
          </p:cNvPr>
          <p:cNvSpPr/>
          <p:nvPr/>
        </p:nvSpPr>
        <p:spPr>
          <a:xfrm>
            <a:off x="4040811" y="3937542"/>
            <a:ext cx="4082740" cy="12986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Century Gothic" panose="020B0502020202020204" pitchFamily="34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B92280B-D427-64BA-B480-2980B8196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4062581"/>
            <a:ext cx="4036291" cy="2795418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0DDA202-5119-0653-106F-9C1D2EFD01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9526" y="4062581"/>
            <a:ext cx="4082473" cy="2795418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FDBF5862-EE9F-366B-9403-C0FD06898B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6291" y="4062581"/>
            <a:ext cx="4091709" cy="2795418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79C9BB-8D3D-A699-75B4-6E2B4C407E9B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765DB82-F580-0C04-E0A4-A4C04B915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9E41102-35A1-5B77-4B60-3FBB1A581199}"/>
              </a:ext>
            </a:extLst>
          </p:cNvPr>
          <p:cNvSpPr txBox="1">
            <a:spLocks/>
          </p:cNvSpPr>
          <p:nvPr/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DBCAF13-65E2-2702-0599-165FE2F75BA4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34450" t="45808" r="34450" b="45808"/>
          <a:stretch/>
        </p:blipFill>
        <p:spPr>
          <a:xfrm>
            <a:off x="309437" y="6435916"/>
            <a:ext cx="1360751" cy="283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D82C8-F7C8-4425-94BC-A9EFEAE9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74786"/>
            <a:ext cx="11334750" cy="39980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887EF-267A-440B-BF96-CB074D2AB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40E9B6-8ADF-4F88-9FFC-2A98A7D8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570647"/>
            <a:ext cx="11334750" cy="481256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6C6021-90FA-4BD4-BBC4-61EC9570A179}"/>
              </a:ext>
            </a:extLst>
          </p:cNvPr>
          <p:cNvSpPr txBox="1">
            <a:spLocks/>
          </p:cNvSpPr>
          <p:nvPr/>
        </p:nvSpPr>
        <p:spPr>
          <a:xfrm>
            <a:off x="11612693" y="649760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B0140-7D63-42F5-A90E-E5D9551B7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lang="en-US" sz="1800" b="0" i="0" kern="1200" dirty="0" smtClean="0">
          <a:solidFill>
            <a:schemeClr val="bg2"/>
          </a:solidFill>
          <a:latin typeface="Century Gothic" panose="020B050202020202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184150" indent="-18415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lang="en-US" sz="1600" b="0" kern="1200" dirty="0" smtClean="0">
          <a:solidFill>
            <a:schemeClr val="bg2"/>
          </a:solidFill>
          <a:latin typeface="Century Gothic" panose="020B050202020202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369888" indent="-19367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75000"/>
          </a:schemeClr>
        </a:buClr>
        <a:buFont typeface="Wingdings" panose="05000000000000000000" pitchFamily="2" charset="2"/>
        <a:buChar char="§"/>
        <a:defRPr lang="en-US" sz="1400" b="0" kern="1200" dirty="0" smtClean="0">
          <a:solidFill>
            <a:schemeClr val="bg2"/>
          </a:solidFill>
          <a:latin typeface="Century Gothic" panose="020B050202020202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544513" indent="-18415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75000"/>
          </a:schemeClr>
        </a:buClr>
        <a:buFont typeface="Wingdings" panose="05000000000000000000" pitchFamily="2" charset="2"/>
        <a:buChar char="§"/>
        <a:defRPr lang="en-US" sz="1200" b="0" kern="1200" dirty="0" smtClean="0">
          <a:solidFill>
            <a:schemeClr val="bg2"/>
          </a:solidFill>
          <a:latin typeface="Century Gothic" panose="020B050202020202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695325" indent="-1762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n-US" sz="1200" b="0" kern="1200" dirty="0">
          <a:solidFill>
            <a:schemeClr val="bg2"/>
          </a:solidFill>
          <a:latin typeface="Century Gothic" panose="020B050202020202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6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4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4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5" y="6356372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7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</p:sldLayoutIdLst>
  <p:hf hdr="0" ftr="0" dt="0"/>
  <p:txStyles>
    <p:titleStyle>
      <a:lvl1pPr algn="l" defTabSz="944154" rtl="0" eaLnBrk="1" latinLnBrk="0" hangingPunct="1">
        <a:lnSpc>
          <a:spcPct val="100000"/>
        </a:lnSpc>
        <a:spcBef>
          <a:spcPct val="0"/>
        </a:spcBef>
        <a:buNone/>
        <a:defRPr sz="375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6039" indent="-236039" algn="l" defTabSz="944154" rtl="0" eaLnBrk="1" latinLnBrk="0" hangingPunct="1">
        <a:lnSpc>
          <a:spcPts val="1501"/>
        </a:lnSpc>
        <a:spcBef>
          <a:spcPts val="1034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08115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8019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5227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124346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96422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3068498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540576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4012653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1pPr>
      <a:lvl2pPr marL="472076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2pPr>
      <a:lvl3pPr marL="944154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3pPr>
      <a:lvl4pPr marL="141623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4pPr>
      <a:lvl5pPr marL="188830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5pPr>
      <a:lvl6pPr marL="236038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2832462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30453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377661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7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29C00-6FB0-E6C3-FE6D-36DDE2F1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89785-B082-9D55-A308-8277B4FE3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1E3FC-B10E-E2D2-644E-FBC3D56EF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135BA-E99F-4BAC-A31F-726BE8ECC45A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032AC-E8F2-F34D-E8EA-290ECAB89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C4047-5E5D-C889-0F25-4C369407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9CBF0F-3902-469D-BA0C-91D53D38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8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1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tv-drives-sales-pharma?utm_source=pharma-ad-length&amp;utm_medium=vab-insights&amp;utm_campaign=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Relationship Id="rId6" Type="http://schemas.openxmlformats.org/officeDocument/2006/relationships/hyperlink" Target="https://thevab.com/insight/3-key-reasons-why-banning-pharma-tv-ads-would-disproportionately-affect-minority-groups?utm_source=pharma-ad-length&amp;utm_medium=vab-insights&amp;utm_campaign=" TargetMode="External"/><Relationship Id="rId5" Type="http://schemas.openxmlformats.org/officeDocument/2006/relationships/image" Target="../media/image61.png"/><Relationship Id="rId4" Type="http://schemas.openxmlformats.org/officeDocument/2006/relationships/hyperlink" Target="https://thevab.com/insight/pharma-advertising?utm_source=pharma-ad-length&amp;utm_medium=vab-insights&amp;utm_campaign=" TargetMode="External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www.nytimes.com/2025/09/09/health/fda-drug-advertising-warning-letters.html" TargetMode="External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4.png"/><Relationship Id="rId7" Type="http://schemas.openxmlformats.org/officeDocument/2006/relationships/hyperlink" Target="https://www.reuters.com/sustainability/boards-policy-regulation/us-fda-stepping-up-enforcement-pharma-ad-rules-sends-letters-companies-2025-09-09/" TargetMode="External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politico.com/news/2025/09/09/trump-announces-crackdown-on-pharmaceutical-advertising-00553814" TargetMode="Externa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6.jpeg"/><Relationship Id="rId5" Type="http://schemas.openxmlformats.org/officeDocument/2006/relationships/image" Target="../media/image23.png"/><Relationship Id="rId15" Type="http://schemas.openxmlformats.org/officeDocument/2006/relationships/image" Target="../media/image30.png"/><Relationship Id="rId23" Type="http://schemas.openxmlformats.org/officeDocument/2006/relationships/image" Target="../media/image35.png"/><Relationship Id="rId10" Type="http://schemas.openxmlformats.org/officeDocument/2006/relationships/hyperlink" Target="https://www.wsj.com/health/pharma/trump-executive-order-cracks-down-on-pharmaceutical-ads-90022b78?gaa_at=eafs&amp;gaa_n=ASWzDAgT9MDyAyUEea_eKliGqexA9P43BGeywSGaC4mqKISk4zLV14SL1h0LDKvtq44%3D&amp;gaa_ts=68c10765&amp;gaa_sig=I5rx0daC5nWKpULHgGgDLFcJbMKbSihXeToEsCLQjMUW-GqF2Vr7VYBu5twq2IS3CPHVI-ghIl6O3os1d-CAqg%3D%3D" TargetMode="External"/><Relationship Id="rId19" Type="http://schemas.openxmlformats.org/officeDocument/2006/relationships/hyperlink" Target="https://www.npr.org/2025/09/10/nx-s1-5535599/trump-signs-memo-directing-fda-to-crack-down-on-pharmaceutical-ads" TargetMode="External"/><Relationship Id="rId4" Type="http://schemas.openxmlformats.org/officeDocument/2006/relationships/hyperlink" Target="https://www.cnbc.com/2025/09/09/trump-signs-memo-to-crack-down-on-direct-to-consumer-pharma-ads.html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29.png"/><Relationship Id="rId22" Type="http://schemas.openxmlformats.org/officeDocument/2006/relationships/hyperlink" Target="https://www.thewrap.com/trump-drug-advertising-crackdown-hhs-fd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7.png"/><Relationship Id="rId5" Type="http://schemas.openxmlformats.org/officeDocument/2006/relationships/hyperlink" Target="http://www.fda.gov/" TargetMode="Externa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B&#10;&#10;AI-generated content may be incorrect.">
            <a:extLst>
              <a:ext uri="{FF2B5EF4-FFF2-40B4-BE49-F238E27FC236}">
                <a16:creationId xmlns:a16="http://schemas.microsoft.com/office/drawing/2014/main" id="{0F1FAA6C-C487-29BE-EAA3-C97734E60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5" y="0"/>
            <a:ext cx="12192000" cy="5617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764EF9-13C9-627E-7912-06A666BD057E}"/>
              </a:ext>
            </a:extLst>
          </p:cNvPr>
          <p:cNvSpPr txBox="1"/>
          <p:nvPr/>
        </p:nvSpPr>
        <p:spPr>
          <a:xfrm>
            <a:off x="515983" y="469635"/>
            <a:ext cx="331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May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FC7822-191F-2984-E9AC-3E26BA14526C}"/>
              </a:ext>
            </a:extLst>
          </p:cNvPr>
          <p:cNvSpPr txBox="1"/>
          <p:nvPr/>
        </p:nvSpPr>
        <p:spPr>
          <a:xfrm>
            <a:off x="515983" y="4452466"/>
            <a:ext cx="1131092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“How has the FDA’s crackdown on deceptive drug advertising affected multiscreen TV?”</a:t>
            </a:r>
          </a:p>
        </p:txBody>
      </p:sp>
      <p:pic>
        <p:nvPicPr>
          <p:cNvPr id="3" name="Picture 2" descr="VAB&#10;&#10;AI-generated content may be incorrect.">
            <a:extLst>
              <a:ext uri="{FF2B5EF4-FFF2-40B4-BE49-F238E27FC236}">
                <a16:creationId xmlns:a16="http://schemas.microsoft.com/office/drawing/2014/main" id="{E191E2D9-334B-2081-D157-452775D5E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>
            <a:fillRect/>
          </a:stretch>
        </p:blipFill>
        <p:spPr>
          <a:xfrm>
            <a:off x="10280419" y="6027174"/>
            <a:ext cx="1921715" cy="8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7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5D2DE-21B1-201A-AEDB-ECFB66797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A84599-0377-2731-8755-7770FFD8857E}"/>
              </a:ext>
            </a:extLst>
          </p:cNvPr>
          <p:cNvSpPr/>
          <p:nvPr/>
        </p:nvSpPr>
        <p:spPr>
          <a:xfrm>
            <a:off x="2356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E18B4-D397-5E4B-67D1-A45526C8BB37}"/>
              </a:ext>
            </a:extLst>
          </p:cNvPr>
          <p:cNvSpPr txBox="1"/>
          <p:nvPr/>
        </p:nvSpPr>
        <p:spPr>
          <a:xfrm>
            <a:off x="1066800" y="1752600"/>
            <a:ext cx="10058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Pharma Rx TV Spend: Comparative Six-Month Period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 in billions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9CCBD06-436D-85B4-47DF-D60B7935B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929115"/>
              </p:ext>
            </p:extLst>
          </p:nvPr>
        </p:nvGraphicFramePr>
        <p:xfrm>
          <a:off x="1205724" y="2187378"/>
          <a:ext cx="9538476" cy="314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7763BB3-5D92-FF1F-EE33-07810929206F}"/>
              </a:ext>
            </a:extLst>
          </p:cNvPr>
          <p:cNvSpPr/>
          <p:nvPr/>
        </p:nvSpPr>
        <p:spPr>
          <a:xfrm>
            <a:off x="5680865" y="5372132"/>
            <a:ext cx="588194" cy="3686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A248F-A5E7-C484-A8E7-44BBA11881E0}"/>
              </a:ext>
            </a:extLst>
          </p:cNvPr>
          <p:cNvSpPr/>
          <p:nvPr/>
        </p:nvSpPr>
        <p:spPr>
          <a:xfrm>
            <a:off x="8763000" y="5372132"/>
            <a:ext cx="588194" cy="3686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60CD48-A637-E3B5-4982-F30D52892419}"/>
              </a:ext>
            </a:extLst>
          </p:cNvPr>
          <p:cNvSpPr/>
          <p:nvPr/>
        </p:nvSpPr>
        <p:spPr>
          <a:xfrm>
            <a:off x="2573373" y="5387198"/>
            <a:ext cx="5881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A9A13-BE65-FFD8-6FEC-3B633CF16A9F}"/>
              </a:ext>
            </a:extLst>
          </p:cNvPr>
          <p:cNvSpPr txBox="1"/>
          <p:nvPr/>
        </p:nvSpPr>
        <p:spPr>
          <a:xfrm>
            <a:off x="6558116" y="2937849"/>
            <a:ext cx="838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9E09B-1623-E6F2-4D7A-DB090646EEF8}"/>
              </a:ext>
            </a:extLst>
          </p:cNvPr>
          <p:cNvSpPr txBox="1"/>
          <p:nvPr/>
        </p:nvSpPr>
        <p:spPr>
          <a:xfrm>
            <a:off x="9676203" y="2291518"/>
            <a:ext cx="721410" cy="584775"/>
          </a:xfrm>
          <a:prstGeom prst="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+53%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4DC072-9370-A42C-E1FB-F6FD1E983394}"/>
              </a:ext>
            </a:extLst>
          </p:cNvPr>
          <p:cNvSpPr/>
          <p:nvPr/>
        </p:nvSpPr>
        <p:spPr>
          <a:xfrm>
            <a:off x="695339" y="5911452"/>
            <a:ext cx="742922" cy="191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B8A60D-1F13-E08F-712A-101F0924C794}"/>
              </a:ext>
            </a:extLst>
          </p:cNvPr>
          <p:cNvSpPr txBox="1"/>
          <p:nvPr/>
        </p:nvSpPr>
        <p:spPr>
          <a:xfrm>
            <a:off x="480851" y="6185581"/>
            <a:ext cx="1168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Source: VAB analysis of Nielsen AdIntel, January 2023 – March 2026; TV Media: Cable TV, Network TV, Spanish Language Cable TV, Spanish Language Network TV, Spot TV, Syndication TV, Streaming. Sub-group category: Pharmaceutical Houses, GP (includes Rx product categories). $$$ exclude promos and PSAs. # of Brands = active TV advertisers during the time period.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CFFE5A-7447-B710-9ACE-F8AD20FF1B98}"/>
              </a:ext>
            </a:extLst>
          </p:cNvPr>
          <p:cNvSpPr/>
          <p:nvPr/>
        </p:nvSpPr>
        <p:spPr>
          <a:xfrm>
            <a:off x="0" y="5387198"/>
            <a:ext cx="1606857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 of Brands: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4EF1E-2633-8942-E4A9-8CBFB4A9A1BC}"/>
              </a:ext>
            </a:extLst>
          </p:cNvPr>
          <p:cNvSpPr/>
          <p:nvPr/>
        </p:nvSpPr>
        <p:spPr>
          <a:xfrm>
            <a:off x="5584732" y="5897954"/>
            <a:ext cx="698971" cy="215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-3%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92C84D-BBEC-2EEA-FF00-0F789EE4666A}"/>
              </a:ext>
            </a:extLst>
          </p:cNvPr>
          <p:cNvSpPr/>
          <p:nvPr/>
        </p:nvSpPr>
        <p:spPr>
          <a:xfrm>
            <a:off x="8636910" y="5897954"/>
            <a:ext cx="882840" cy="215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+11%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43898-33A6-4FD0-E7CF-6D73910FC032}"/>
              </a:ext>
            </a:extLst>
          </p:cNvPr>
          <p:cNvSpPr/>
          <p:nvPr/>
        </p:nvSpPr>
        <p:spPr>
          <a:xfrm>
            <a:off x="95693" y="469328"/>
            <a:ext cx="12074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Overall, multiscreen TV investment by pharma Rx brands was up 53% in the two quarters after the FDA crackdown on deceptive drug advertising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5A6FD-3EEC-9DCA-D2B8-E3DDA113F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890C91F-6646-89CA-702B-1635153601D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231597-C05B-E45B-C4F7-EA44F79A0DA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81568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545" y="0"/>
            <a:ext cx="9606455" cy="5421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E8AB1-987C-368D-4669-3A6B06A2ABF8}"/>
              </a:ext>
            </a:extLst>
          </p:cNvPr>
          <p:cNvSpPr txBox="1"/>
          <p:nvPr/>
        </p:nvSpPr>
        <p:spPr>
          <a:xfrm>
            <a:off x="246106" y="3423920"/>
            <a:ext cx="8940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Rx brands are being more mindful of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proactively adhering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pharma advertising rules and regulations across multiscreen TV platforms…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2E106-CF8D-34E3-3E6D-AD74612410E4}"/>
              </a:ext>
            </a:extLst>
          </p:cNvPr>
          <p:cNvSpPr/>
          <p:nvPr/>
        </p:nvSpPr>
        <p:spPr>
          <a:xfrm>
            <a:off x="246107" y="5209439"/>
            <a:ext cx="111986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E600"/>
                </a:solidFill>
                <a:latin typeface="Arial" panose="020B0604020202020204" pitchFamily="34" charset="0"/>
              </a:rPr>
              <a:t>…one quantitative way of verifying these proactive adjustments is to analyze changes in TV ad unit durations</a:t>
            </a:r>
          </a:p>
        </p:txBody>
      </p:sp>
    </p:spTree>
    <p:extLst>
      <p:ext uri="{BB962C8B-B14F-4D97-AF65-F5344CB8AC3E}">
        <p14:creationId xmlns:p14="http://schemas.microsoft.com/office/powerpoint/2010/main" val="402431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DD9BF5-D21D-6EE6-BCD6-F12EA6544798}"/>
              </a:ext>
            </a:extLst>
          </p:cNvPr>
          <p:cNvSpPr txBox="1"/>
          <p:nvPr/>
        </p:nvSpPr>
        <p:spPr>
          <a:xfrm>
            <a:off x="285134" y="2379406"/>
            <a:ext cx="119068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 Rx Category:</a:t>
            </a:r>
          </a:p>
          <a:p>
            <a:r>
              <a:rPr lang="en-US" sz="2600" b="1" dirty="0">
                <a:solidFill>
                  <a:srgbClr val="201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TV Commercial Unit &amp; Time Distribution % Share by Ad Duration</a:t>
            </a:r>
          </a:p>
          <a:p>
            <a:endParaRPr lang="en-US" b="1" dirty="0">
              <a:solidFill>
                <a:srgbClr val="00BF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BF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Measured National TV &amp; Streaming</a:t>
            </a:r>
          </a:p>
        </p:txBody>
      </p:sp>
    </p:spTree>
    <p:extLst>
      <p:ext uri="{BB962C8B-B14F-4D97-AF65-F5344CB8AC3E}">
        <p14:creationId xmlns:p14="http://schemas.microsoft.com/office/powerpoint/2010/main" val="30221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1DFA6-3071-5CCB-28D1-21808E265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5108BE-454C-FC0D-D8A0-98F4B3B1A8E3}"/>
              </a:ext>
            </a:extLst>
          </p:cNvPr>
          <p:cNvSpPr/>
          <p:nvPr/>
        </p:nvSpPr>
        <p:spPr>
          <a:xfrm>
            <a:off x="12188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30695-9E09-A8CC-412B-8BEFC9E1F8E7}"/>
              </a:ext>
            </a:extLst>
          </p:cNvPr>
          <p:cNvSpPr txBox="1"/>
          <p:nvPr/>
        </p:nvSpPr>
        <p:spPr>
          <a:xfrm>
            <a:off x="483207" y="6266126"/>
            <a:ext cx="1151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Nielsen Ad intel, National TV Commercial Unit &amp; Time Distribution by Ad Duration; sub-group category: Pharmaceutical Houses, GP (Rx product categories only), which reflects prescription remedies; national broadcast TV, national cable TV, Spanish Language broadcast TV, Spanish Language Cable TV, Streaming; </a:t>
            </a:r>
            <a:r>
              <a:rPr lang="en-US" sz="700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six-month average for Oct ’24 – Mar ’25 &amp; Oct ’25 – Mar ’26. Percentages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rounded off.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933B1-69B8-4282-D40A-F4806F14D930}"/>
              </a:ext>
            </a:extLst>
          </p:cNvPr>
          <p:cNvSpPr/>
          <p:nvPr/>
        </p:nvSpPr>
        <p:spPr>
          <a:xfrm>
            <a:off x="95693" y="469328"/>
            <a:ext cx="12074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two quarters after the FDA crackdown, there has been a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noticeable shift towards longer pharma Rx ad unit durations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compared to prior year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A3BCF7F-D8FC-5B4C-3724-84B2F1A05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6B9D5F-1E5B-A3C1-304C-E0F30338648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F659E4-4944-ACAC-66C3-C54FD209928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8206FD-CFFC-A3E4-DD90-042DED587129}"/>
              </a:ext>
            </a:extLst>
          </p:cNvPr>
          <p:cNvSpPr txBox="1"/>
          <p:nvPr/>
        </p:nvSpPr>
        <p:spPr>
          <a:xfrm>
            <a:off x="2349909" y="1728184"/>
            <a:ext cx="776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 Category: National TV Commercial Unit % Share by Ad Duration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2620DC-23C1-FEDB-9015-8BCEF183D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421852"/>
              </p:ext>
            </p:extLst>
          </p:nvPr>
        </p:nvGraphicFramePr>
        <p:xfrm>
          <a:off x="2212259" y="2133602"/>
          <a:ext cx="8050305" cy="395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775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60DDE-BFB4-1D14-B9EA-15B521C8B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98E927-5194-8DE2-22B5-B34DAA08944A}"/>
              </a:ext>
            </a:extLst>
          </p:cNvPr>
          <p:cNvSpPr/>
          <p:nvPr/>
        </p:nvSpPr>
        <p:spPr>
          <a:xfrm>
            <a:off x="12188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AB438-3532-0FD5-2CE7-004587B14B5D}"/>
              </a:ext>
            </a:extLst>
          </p:cNvPr>
          <p:cNvSpPr txBox="1"/>
          <p:nvPr/>
        </p:nvSpPr>
        <p:spPr>
          <a:xfrm>
            <a:off x="483207" y="6266126"/>
            <a:ext cx="1151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Nielsen Ad intel, National TV Commercial Unit &amp; Time Distribution by Ad Duration; sub-group category: Pharmaceutical Houses, GP (Rx product categories only), which reflects prescription remedies; national broadcast TV, national cable TV, Spanish Language broadcast TV, Spanish Language Cable TV, Streaming; January 2024 – March 2026. Percentages are rounded off. Percentages in the headline based on three-month average for 1Q 2024 &amp; 1Q 2026. Charts are sorted by average percentages by ad duration.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2AB20E-B6AE-BB8D-3906-62E8C92F3DA5}"/>
              </a:ext>
            </a:extLst>
          </p:cNvPr>
          <p:cNvSpPr/>
          <p:nvPr/>
        </p:nvSpPr>
        <p:spPr>
          <a:xfrm>
            <a:off x="-2" y="-1"/>
            <a:ext cx="3441291" cy="244100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27-Month Time Period: January ‘24 – March ’26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41AF3-D020-811C-4E2D-6C3296AFE57A}"/>
              </a:ext>
            </a:extLst>
          </p:cNvPr>
          <p:cNvSpPr/>
          <p:nvPr/>
        </p:nvSpPr>
        <p:spPr>
          <a:xfrm>
            <a:off x="95693" y="469328"/>
            <a:ext cx="12074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Between 1Q 2024 and Q1 2026, the share of pharma Rx ad units longer than 30 seconds in the first quarter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increased from 74% to 82%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E00F0A-678D-3524-3312-96CAB896A5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04AAB9F-3D7A-D1EA-9D84-1D23C042A7D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DB6034-D866-1B71-7890-633DA7FD9A2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0C26A0-58CA-46ED-0CF4-372A41D5A904}"/>
              </a:ext>
            </a:extLst>
          </p:cNvPr>
          <p:cNvSpPr txBox="1"/>
          <p:nvPr/>
        </p:nvSpPr>
        <p:spPr>
          <a:xfrm>
            <a:off x="1" y="1728184"/>
            <a:ext cx="1217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Pharma Category: National TV Commercial Unit &amp; Time Distribution % Share by Ad Duration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29F6A4-BB84-4BF0-E79C-83DA59D1C07B}"/>
              </a:ext>
            </a:extLst>
          </p:cNvPr>
          <p:cNvCxnSpPr/>
          <p:nvPr/>
        </p:nvCxnSpPr>
        <p:spPr>
          <a:xfrm>
            <a:off x="178963" y="4142789"/>
            <a:ext cx="11812555" cy="0"/>
          </a:xfrm>
          <a:prstGeom prst="line">
            <a:avLst/>
          </a:prstGeom>
          <a:ln w="57150">
            <a:solidFill>
              <a:srgbClr val="00BF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AE84A0D-DE24-6431-252F-1CEAFCAD3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" y="4416272"/>
            <a:ext cx="12192000" cy="1566570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965950-89CD-C389-9F1A-384680C42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5" y="2253935"/>
            <a:ext cx="12192000" cy="1626136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266611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001D4-F7F5-40AC-CC00-1CD0D997A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B39B81-D5CD-B09E-6924-DEC3C6C1F63F}"/>
              </a:ext>
            </a:extLst>
          </p:cNvPr>
          <p:cNvSpPr/>
          <p:nvPr/>
        </p:nvSpPr>
        <p:spPr>
          <a:xfrm>
            <a:off x="12188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41A09-B0E9-7F3B-53ED-A312500F4254}"/>
              </a:ext>
            </a:extLst>
          </p:cNvPr>
          <p:cNvSpPr txBox="1"/>
          <p:nvPr/>
        </p:nvSpPr>
        <p:spPr>
          <a:xfrm>
            <a:off x="483207" y="6266126"/>
            <a:ext cx="1151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Nielsen Ad intel, National TV Commercial Unit &amp; Time Distribution by Ad Duration; sub-group category: Pharmaceutical Houses, GP (Rx product categories only), which reflects prescription remedies; national broadcast TV, national cable TV, Spanish Language broadcast TV, Spanish Language Cable TV, Streaming; January 2025 – March 2026. Percentages are rounded off.</a:t>
            </a:r>
            <a:r>
              <a:rPr lang="en-US" sz="700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Charts are sorted by average percentages by ad duration.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7938C-33E6-CA15-5FB0-F4A9B7B58656}"/>
              </a:ext>
            </a:extLst>
          </p:cNvPr>
          <p:cNvSpPr txBox="1"/>
          <p:nvPr/>
        </p:nvSpPr>
        <p:spPr>
          <a:xfrm>
            <a:off x="1" y="1728184"/>
            <a:ext cx="1217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Pharma Category: National TV Commercial Unit &amp; Time Distribution % Share by Ad Duration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5BD20C-AD0D-9567-2BDF-8B9A69FF3996}"/>
              </a:ext>
            </a:extLst>
          </p:cNvPr>
          <p:cNvCxnSpPr/>
          <p:nvPr/>
        </p:nvCxnSpPr>
        <p:spPr>
          <a:xfrm>
            <a:off x="205272" y="4161452"/>
            <a:ext cx="11812555" cy="0"/>
          </a:xfrm>
          <a:prstGeom prst="line">
            <a:avLst/>
          </a:prstGeom>
          <a:ln w="57150">
            <a:solidFill>
              <a:srgbClr val="00BF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4E7039E-CFA8-1FD0-A21B-0B5A87E5B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35B1285-5377-BEBD-C79D-F665C18F8F9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8CA27B-EC75-6E90-BD18-BDFD8DEEA51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29F6D-E63B-3EDD-BB81-14C1DE7DC253}"/>
              </a:ext>
            </a:extLst>
          </p:cNvPr>
          <p:cNvSpPr/>
          <p:nvPr/>
        </p:nvSpPr>
        <p:spPr>
          <a:xfrm>
            <a:off x="95693" y="469328"/>
            <a:ext cx="12074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share of 60-second TV ad units in the pharma Rx category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increased by seven percentage points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>
                <a:solidFill>
                  <a:srgbClr val="00BF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(56% </a:t>
            </a:r>
            <a:r>
              <a:rPr lang="en-US" sz="2600" b="1">
                <a:solidFill>
                  <a:srgbClr val="00BFF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63%)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between August ‘25 &amp; March ’26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D52A9D-116B-45BF-C8DD-D1BE2A53D740}"/>
              </a:ext>
            </a:extLst>
          </p:cNvPr>
          <p:cNvSpPr/>
          <p:nvPr/>
        </p:nvSpPr>
        <p:spPr>
          <a:xfrm>
            <a:off x="-2" y="-1"/>
            <a:ext cx="3441291" cy="244100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15-Month Time Period: January ‘25 – March ’26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A297B8-93FC-4A9D-564D-BD4E17DEF9D8}"/>
              </a:ext>
            </a:extLst>
          </p:cNvPr>
          <p:cNvCxnSpPr>
            <a:cxnSpLocks/>
          </p:cNvCxnSpPr>
          <p:nvPr/>
        </p:nvCxnSpPr>
        <p:spPr>
          <a:xfrm>
            <a:off x="904568" y="2654710"/>
            <a:ext cx="323244" cy="0"/>
          </a:xfrm>
          <a:prstGeom prst="straightConnector1">
            <a:avLst/>
          </a:prstGeom>
          <a:ln w="28575">
            <a:solidFill>
              <a:srgbClr val="00BFF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E197302-643E-F938-5D06-D743197F3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4" y="2045505"/>
            <a:ext cx="9586580" cy="2055863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EBFBDC-8FD8-6920-64D5-A0585EE1D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084" y="4229368"/>
            <a:ext cx="9586580" cy="2057576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308759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69DE29-2EF9-D008-A6DB-D2B3AF6A8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F43E54-5D67-6877-38D4-422A693EFFD0}"/>
              </a:ext>
            </a:extLst>
          </p:cNvPr>
          <p:cNvSpPr txBox="1"/>
          <p:nvPr/>
        </p:nvSpPr>
        <p:spPr>
          <a:xfrm>
            <a:off x="285136" y="2379406"/>
            <a:ext cx="119068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 Rx Category: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TV Commercial Unit &amp; Time Distribution % Share by Ad Duration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TV Prime Time Daypart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BF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F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(15-month period: January ’25 – March ’26)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36F60-B88A-5531-9B06-9F3720F43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DBA415-0D1A-84B3-8A55-8542782E92FC}"/>
              </a:ext>
            </a:extLst>
          </p:cNvPr>
          <p:cNvSpPr/>
          <p:nvPr/>
        </p:nvSpPr>
        <p:spPr>
          <a:xfrm>
            <a:off x="12188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55E78-A7DE-78EA-6B16-50C79E5DDC07}"/>
              </a:ext>
            </a:extLst>
          </p:cNvPr>
          <p:cNvSpPr txBox="1"/>
          <p:nvPr/>
        </p:nvSpPr>
        <p:spPr>
          <a:xfrm>
            <a:off x="483207" y="6266126"/>
            <a:ext cx="1151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Nielsen Ad intel, National TV Commercial Unit &amp; Time Distribution by Ad Duration; sub-group category: Pharmaceutical Houses, GP (Rx product categories only), which reflects prescription remedies; national broadcast TV, national cable TV, Spanish Language broadcast TV, Spanish Language Cable TV, Streaming; January 2025 – March 2026. Daypart: TV Prime Time. Percentages are rounded off.</a:t>
            </a:r>
            <a:r>
              <a:rPr lang="en-US" sz="700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Charts are sorted by average percentages by ad duration.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EF3D28-3E07-9A65-0078-166DEE3EFB45}"/>
              </a:ext>
            </a:extLst>
          </p:cNvPr>
          <p:cNvSpPr txBox="1"/>
          <p:nvPr/>
        </p:nvSpPr>
        <p:spPr>
          <a:xfrm>
            <a:off x="1" y="1728184"/>
            <a:ext cx="1217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Pharma Category: National TV (</a:t>
            </a:r>
            <a:r>
              <a:rPr lang="en-US" sz="1400" b="1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Time Daypart)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Commercial Unit &amp; Time Distribution % Share by Ad Duration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F9A3DD-CC3D-404D-A704-FB4A32CD40B9}"/>
              </a:ext>
            </a:extLst>
          </p:cNvPr>
          <p:cNvCxnSpPr/>
          <p:nvPr/>
        </p:nvCxnSpPr>
        <p:spPr>
          <a:xfrm>
            <a:off x="205272" y="4161452"/>
            <a:ext cx="11812555" cy="0"/>
          </a:xfrm>
          <a:prstGeom prst="line">
            <a:avLst/>
          </a:prstGeom>
          <a:ln w="57150">
            <a:solidFill>
              <a:srgbClr val="00BF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15B9000-E604-CFE6-C12B-1E67B8F98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0165BAE-6164-A9DF-1577-17EB97DDC8D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E31238-D3F8-F4D1-3483-9D8BABA60C6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E351CB-68C6-63F5-5E5C-5A430AFE4B4D}"/>
              </a:ext>
            </a:extLst>
          </p:cNvPr>
          <p:cNvSpPr/>
          <p:nvPr/>
        </p:nvSpPr>
        <p:spPr>
          <a:xfrm>
            <a:off x="95693" y="469328"/>
            <a:ext cx="12074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share split of pharma Rx TV ad unit lengths during prime time aligns very closely with the overall share splits across all dayparts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F04BB6-E257-9816-6212-80569A1196C0}"/>
              </a:ext>
            </a:extLst>
          </p:cNvPr>
          <p:cNvSpPr/>
          <p:nvPr/>
        </p:nvSpPr>
        <p:spPr>
          <a:xfrm>
            <a:off x="-2" y="-1"/>
            <a:ext cx="3441291" cy="244100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15-Month Time Period: January ‘25 – March ’26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AA9D5-3011-CEA1-02E5-93BB63CEA228}"/>
              </a:ext>
            </a:extLst>
          </p:cNvPr>
          <p:cNvSpPr/>
          <p:nvPr/>
        </p:nvSpPr>
        <p:spPr>
          <a:xfrm>
            <a:off x="318788" y="1362158"/>
            <a:ext cx="11554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4"/>
              </a:buBlip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share of 60-second TV ad units in the Pharma Rx category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increased by seven percentage points (56%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63%)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between August ‘25 &amp; March ’26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96C06-B262-6564-0B4D-C4212E798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199" y="2030754"/>
            <a:ext cx="9593412" cy="2057328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FBBFE-F25F-936B-4A50-A51D7863B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200" y="4229368"/>
            <a:ext cx="9593412" cy="2050674"/>
          </a:xfrm>
          <a:prstGeom prst="rect">
            <a:avLst/>
          </a:prstGeom>
          <a:ln>
            <a:solidFill>
              <a:srgbClr val="1B1464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31E3B8-B9C0-5C45-A92F-F3F671F4344A}"/>
              </a:ext>
            </a:extLst>
          </p:cNvPr>
          <p:cNvCxnSpPr>
            <a:cxnSpLocks/>
          </p:cNvCxnSpPr>
          <p:nvPr/>
        </p:nvCxnSpPr>
        <p:spPr>
          <a:xfrm>
            <a:off x="904568" y="2644878"/>
            <a:ext cx="323244" cy="0"/>
          </a:xfrm>
          <a:prstGeom prst="straightConnector1">
            <a:avLst/>
          </a:prstGeom>
          <a:ln w="28575">
            <a:solidFill>
              <a:srgbClr val="00BFF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ECBC1-99B7-721E-A02F-27CD630E4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C49C94-D901-6834-BE15-93CDF0063064}"/>
              </a:ext>
            </a:extLst>
          </p:cNvPr>
          <p:cNvSpPr txBox="1"/>
          <p:nvPr/>
        </p:nvSpPr>
        <p:spPr>
          <a:xfrm>
            <a:off x="285135" y="2379406"/>
            <a:ext cx="119068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 Rx Category: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TV Commercial Unit &amp; Time Distribution % Share by Ad Duration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Sports Event, News &amp; Entertainment TV Program Genres</a:t>
            </a:r>
          </a:p>
          <a:p>
            <a:pPr lvl="0">
              <a:defRPr/>
            </a:pPr>
            <a:endParaRPr lang="en-US" sz="800" dirty="0">
              <a:solidFill>
                <a:srgbClr val="00BF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solidFill>
                  <a:srgbClr val="00BF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(15-month period: January ’25 – March ’26)</a:t>
            </a:r>
          </a:p>
        </p:txBody>
      </p:sp>
    </p:spTree>
    <p:extLst>
      <p:ext uri="{BB962C8B-B14F-4D97-AF65-F5344CB8AC3E}">
        <p14:creationId xmlns:p14="http://schemas.microsoft.com/office/powerpoint/2010/main" val="223211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4C2D2-056C-8DD6-68B0-F36BA15CE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4F6FC1-4943-3E86-D7B1-E6AE13CD70A9}"/>
              </a:ext>
            </a:extLst>
          </p:cNvPr>
          <p:cNvSpPr/>
          <p:nvPr/>
        </p:nvSpPr>
        <p:spPr>
          <a:xfrm>
            <a:off x="12188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C3AC3-48D1-BE7D-17A3-09AF9A1FC0C9}"/>
              </a:ext>
            </a:extLst>
          </p:cNvPr>
          <p:cNvSpPr txBox="1"/>
          <p:nvPr/>
        </p:nvSpPr>
        <p:spPr>
          <a:xfrm>
            <a:off x="483207" y="6266126"/>
            <a:ext cx="1151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Nielsen Ad intel, National TV Commercial Unit &amp; Time Distribution by Ad Duration; sub-group category: Pharmaceutical Houses, GP (Rx product categories only), which reflects prescription remedies; national broadcast TV, national cable TV, Spanish Language broadcast TV, Spanish Language Cable TV, Streaming; January 2025 – March 2026. Program Genre: Sports Event (All). Percentages are rounded off.</a:t>
            </a:r>
            <a:r>
              <a:rPr lang="en-US" sz="700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Charts are sorted by average percentages by ad duration.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55B8F-DA82-6300-8AA7-71FAEF5FBEF1}"/>
              </a:ext>
            </a:extLst>
          </p:cNvPr>
          <p:cNvSpPr txBox="1"/>
          <p:nvPr/>
        </p:nvSpPr>
        <p:spPr>
          <a:xfrm>
            <a:off x="1" y="1728184"/>
            <a:ext cx="1217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Pharma Category: National TV (Live Sports Events) Commercial Unit &amp; Time Distribution % Share by Ad Duration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83AA29-87F7-2E5D-42AE-482CA3B3DEB3}"/>
              </a:ext>
            </a:extLst>
          </p:cNvPr>
          <p:cNvCxnSpPr/>
          <p:nvPr/>
        </p:nvCxnSpPr>
        <p:spPr>
          <a:xfrm>
            <a:off x="201910" y="4161450"/>
            <a:ext cx="11812555" cy="0"/>
          </a:xfrm>
          <a:prstGeom prst="line">
            <a:avLst/>
          </a:prstGeom>
          <a:ln w="57150">
            <a:solidFill>
              <a:srgbClr val="00BF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BA19B1E-497B-0948-8B01-82A4FB766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88CC438-6D62-00AB-6A5B-F86DB2D480E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0C5A77-F0F3-03E7-B581-BCBF0AD2CC1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A31E8A-E8AF-8DE2-C4BD-08358B6C9B9F}"/>
              </a:ext>
            </a:extLst>
          </p:cNvPr>
          <p:cNvSpPr/>
          <p:nvPr/>
        </p:nvSpPr>
        <p:spPr>
          <a:xfrm>
            <a:off x="95693" y="469328"/>
            <a:ext cx="12074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the first quarter, the year-over-year share of pharma Rx ad units longer than 30 seconds in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live sports increased from 77% to 86%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4411E-1C10-22B6-8A2E-D241FD4B1F68}"/>
              </a:ext>
            </a:extLst>
          </p:cNvPr>
          <p:cNvSpPr/>
          <p:nvPr/>
        </p:nvSpPr>
        <p:spPr>
          <a:xfrm>
            <a:off x="-2" y="-1"/>
            <a:ext cx="3441291" cy="244100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15-Month Time Period: January ‘25 – March ’26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48DBF-7D4D-FD10-69E9-BBDA51BBE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271" y="2103876"/>
            <a:ext cx="9589168" cy="1942463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00580-76FE-9312-27B5-1BDF238B4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271" y="4299256"/>
            <a:ext cx="9589168" cy="1930899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101024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5B9F7-BD4A-5A8B-70C5-D71B549C3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9FD21A-632D-12E8-BDBF-9D322D8A0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4232" cy="6858000"/>
          </a:xfrm>
          <a:prstGeom prst="rect">
            <a:avLst/>
          </a:prstGeom>
        </p:spPr>
      </p:pic>
      <p:sp>
        <p:nvSpPr>
          <p:cNvPr id="174" name="Rectangle 173">
            <a:extLst>
              <a:ext uri="{FF2B5EF4-FFF2-40B4-BE49-F238E27FC236}">
                <a16:creationId xmlns:a16="http://schemas.microsoft.com/office/drawing/2014/main" id="{811EF5AB-883A-338B-DDE3-C33A52DF9D21}"/>
              </a:ext>
            </a:extLst>
          </p:cNvPr>
          <p:cNvSpPr/>
          <p:nvPr/>
        </p:nvSpPr>
        <p:spPr>
          <a:xfrm>
            <a:off x="4574232" y="324393"/>
            <a:ext cx="76177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6103" algn="l"/>
              </a:tabLst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the six months after the FDA crackdown, pharma Rx brands increased TV spend by 53%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2601E-D576-B357-E8CA-F54B86C84F2B}"/>
              </a:ext>
            </a:extLst>
          </p:cNvPr>
          <p:cNvSpPr txBox="1"/>
          <p:nvPr/>
        </p:nvSpPr>
        <p:spPr>
          <a:xfrm>
            <a:off x="4738726" y="1424104"/>
            <a:ext cx="717765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September 2025, the FDA launched a crackdown on deceptive drug advertising with an initial issuance of over 100 letters to pharma companies. </a:t>
            </a:r>
          </a:p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 several marketers have asked us about the implications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the FDA’s actions,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specifically as it relates to pharma Rx advertising on multiscreen TV platforms, we took a deep dive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into the category to understand:</a:t>
            </a:r>
          </a:p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Recent multiscreen TV investment trends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for the pharma Rx category, both before and after the FDA’s initial crackdown in September 2025</a:t>
            </a:r>
          </a:p>
          <a:p>
            <a:pPr marL="285750" marR="0" lvl="0" indent="-28575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TV ad duration (or commercial unit length) trends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the pharma Rx category, both before and after the FDA’s crackdown, including the following cuts:</a:t>
            </a:r>
          </a:p>
          <a:p>
            <a:pPr marL="742950" lvl="1" indent="-285750" defTabSz="585261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TV &amp; streaming</a:t>
            </a:r>
          </a:p>
          <a:p>
            <a:pPr marL="742950" lvl="1" indent="-285750" defTabSz="585261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Prime time daypart</a:t>
            </a:r>
          </a:p>
          <a:p>
            <a:pPr marL="742950" lvl="1" indent="-285750" defTabSz="585261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Sports events, news &amp; entertainment genres</a:t>
            </a:r>
          </a:p>
          <a:p>
            <a:pPr marL="742950" lvl="1" indent="-285750" defTabSz="585261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Pharma Rx product categories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6B3C9-47D9-126C-A2B8-F315DEFEE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58C474-E448-CD23-ABD7-5141D3ED3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A9FD2F-E823-FDEF-83EE-DBC84521251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335D79-CE98-AFF8-86A4-E7B6860DDBD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9323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76B89-5F4B-4C43-CED5-D5667B86A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10004D-034C-7F9F-4C42-6DB1214125CF}"/>
              </a:ext>
            </a:extLst>
          </p:cNvPr>
          <p:cNvSpPr/>
          <p:nvPr/>
        </p:nvSpPr>
        <p:spPr>
          <a:xfrm>
            <a:off x="12188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01492-740D-EB62-AC29-F80CF5FE6627}"/>
              </a:ext>
            </a:extLst>
          </p:cNvPr>
          <p:cNvSpPr txBox="1"/>
          <p:nvPr/>
        </p:nvSpPr>
        <p:spPr>
          <a:xfrm>
            <a:off x="483207" y="6266126"/>
            <a:ext cx="1151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Nielsen Ad intel, National TV Commercial Unit &amp; Time Distribution by Ad Duration; sub-group category: Pharmaceutical Houses, GP, which reflects prescription remedies; national broadcast TV, national cable TV, Spanish Language broadcast TV, Spanish Language Cable TV, Streaming; January 2025 – March 2026. Program Genre: News. Percentages are rounded off.</a:t>
            </a:r>
            <a:r>
              <a:rPr lang="en-US" sz="700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Charts are sorted by average percentages by ad duration.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FE1B8-AAE1-6825-A08B-AF8D2D338A58}"/>
              </a:ext>
            </a:extLst>
          </p:cNvPr>
          <p:cNvSpPr txBox="1"/>
          <p:nvPr/>
        </p:nvSpPr>
        <p:spPr>
          <a:xfrm>
            <a:off x="1" y="1728184"/>
            <a:ext cx="1217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Pharma Category: National TV (News) Commercial Unit &amp; Time Distribution % Share by Ad Duration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F0AA49-80BF-A575-B399-FCA6FDC61842}"/>
              </a:ext>
            </a:extLst>
          </p:cNvPr>
          <p:cNvCxnSpPr/>
          <p:nvPr/>
        </p:nvCxnSpPr>
        <p:spPr>
          <a:xfrm>
            <a:off x="205272" y="4161452"/>
            <a:ext cx="11812555" cy="0"/>
          </a:xfrm>
          <a:prstGeom prst="line">
            <a:avLst/>
          </a:prstGeom>
          <a:ln w="57150">
            <a:solidFill>
              <a:srgbClr val="00BF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800F15C-F4CB-31D2-8684-75D30E8B0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E686BBD-FED2-A133-7779-803F38EAA07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794A1D-9DEA-2858-4298-6EF012EAF5B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7B7ACF-7276-A5B5-636C-9E98A5057612}"/>
              </a:ext>
            </a:extLst>
          </p:cNvPr>
          <p:cNvSpPr/>
          <p:nvPr/>
        </p:nvSpPr>
        <p:spPr>
          <a:xfrm>
            <a:off x="95693" y="469328"/>
            <a:ext cx="12074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the first quarter, the year-over-year share of pharma Rx ad units longer than 30 seconds in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news programs increased </a:t>
            </a:r>
            <a:r>
              <a:rPr lang="en-US" sz="2600" b="1">
                <a:solidFill>
                  <a:srgbClr val="00BF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 77% to 79%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B3C2B7-B286-6BE3-4C5B-8FD3A1182583}"/>
              </a:ext>
            </a:extLst>
          </p:cNvPr>
          <p:cNvSpPr/>
          <p:nvPr/>
        </p:nvSpPr>
        <p:spPr>
          <a:xfrm>
            <a:off x="-2" y="-1"/>
            <a:ext cx="3441291" cy="244100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15-Month Time Period: January ‘25 – March ’26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72BE5-9728-BE69-2E65-F24ADAB81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3" y="4291406"/>
            <a:ext cx="9574392" cy="1938749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F876E4-8AB7-FB8C-C1D6-17E204A60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082" y="2092046"/>
            <a:ext cx="9574393" cy="1932868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1101684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54721-02C8-EA74-171D-0D8BCF31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894ACB-998E-978B-CC01-47CD4B8014B1}"/>
              </a:ext>
            </a:extLst>
          </p:cNvPr>
          <p:cNvSpPr/>
          <p:nvPr/>
        </p:nvSpPr>
        <p:spPr>
          <a:xfrm>
            <a:off x="12188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5963F-BC41-7D0F-B37C-DF3BE8AFF103}"/>
              </a:ext>
            </a:extLst>
          </p:cNvPr>
          <p:cNvSpPr txBox="1"/>
          <p:nvPr/>
        </p:nvSpPr>
        <p:spPr>
          <a:xfrm>
            <a:off x="483207" y="6266126"/>
            <a:ext cx="1168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Nielsen Ad intel, National TV Commercial Unit &amp; Time Distribution by Ad Duration; sub-group category: Pharmaceutical Houses, GP, which reflects prescription remedies; national broadcast TV, national cable TV, Spanish Language broadcast TV, Spanish Language Cable TV, Streaming; January 2025 – March 2026. Program Genre: Various entertainment genres including dramas, comedies, documentaries, feature films</a:t>
            </a:r>
            <a:r>
              <a:rPr lang="en-US" sz="700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excludes live sports, sports-related programming, children’s programs and news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700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are sorted by average percentages by ad duration.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F22BD0-43F3-B60A-0447-FB8EC4FE4613}"/>
              </a:ext>
            </a:extLst>
          </p:cNvPr>
          <p:cNvSpPr txBox="1"/>
          <p:nvPr/>
        </p:nvSpPr>
        <p:spPr>
          <a:xfrm>
            <a:off x="1" y="1728184"/>
            <a:ext cx="1217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 Category: National TV (Entertainment) Commercial Unit &amp; Time Distribution % Share by Ad Duration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6C7A6D-5841-0C99-F658-508C474FD489}"/>
              </a:ext>
            </a:extLst>
          </p:cNvPr>
          <p:cNvCxnSpPr/>
          <p:nvPr/>
        </p:nvCxnSpPr>
        <p:spPr>
          <a:xfrm>
            <a:off x="205272" y="4152121"/>
            <a:ext cx="11812555" cy="0"/>
          </a:xfrm>
          <a:prstGeom prst="line">
            <a:avLst/>
          </a:prstGeom>
          <a:ln w="57150">
            <a:solidFill>
              <a:srgbClr val="00BF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F7057C8-E74A-736E-5359-55B06A989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08F1589-0024-7452-24A0-A5F67A3B156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2BD319-9F89-1068-FB47-89657B92501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F53168-C80A-202B-5168-ADC113CDD22C}"/>
              </a:ext>
            </a:extLst>
          </p:cNvPr>
          <p:cNvSpPr/>
          <p:nvPr/>
        </p:nvSpPr>
        <p:spPr>
          <a:xfrm>
            <a:off x="95693" y="469328"/>
            <a:ext cx="12074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first quarter, the year-over-year share of pharma Rx ad units longer than 30 seconds in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entertainment programming increased from 78% to 82%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DFF5DB-7433-BC0B-5CDF-4643E91F56FF}"/>
              </a:ext>
            </a:extLst>
          </p:cNvPr>
          <p:cNvSpPr/>
          <p:nvPr/>
        </p:nvSpPr>
        <p:spPr>
          <a:xfrm>
            <a:off x="-2" y="-1"/>
            <a:ext cx="3441291" cy="244100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15-Month Time Period: January ‘25 – March ’26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56AB8-ACC9-C958-64D6-5FB3FFF98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2" y="2049017"/>
            <a:ext cx="9574393" cy="1993852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AF0E53-A5F2-CB03-5CDC-C0501797E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082" y="4233947"/>
            <a:ext cx="9574393" cy="2058047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70922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A3C91-1246-323E-AC8F-F8DB94262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203747-3482-51BB-C27B-3288DE80A460}"/>
              </a:ext>
            </a:extLst>
          </p:cNvPr>
          <p:cNvSpPr txBox="1"/>
          <p:nvPr/>
        </p:nvSpPr>
        <p:spPr>
          <a:xfrm>
            <a:off x="285134" y="2379406"/>
            <a:ext cx="119068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 Rx Category: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TV Commercial Unit &amp; Time Distribution </a:t>
            </a:r>
            <a:r>
              <a:rPr lang="en-US" sz="2600" b="1" dirty="0">
                <a:solidFill>
                  <a:srgbClr val="201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Share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Ad Duration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 Rx Product Categories</a:t>
            </a:r>
          </a:p>
          <a:p>
            <a:pPr lvl="0">
              <a:defRPr/>
            </a:pPr>
            <a:endParaRPr lang="en-US" sz="800" dirty="0">
              <a:solidFill>
                <a:srgbClr val="00BF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dirty="0">
                <a:solidFill>
                  <a:srgbClr val="00BF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(3-month period: January ’26 – March ’26)</a:t>
            </a:r>
          </a:p>
        </p:txBody>
      </p:sp>
    </p:spTree>
    <p:extLst>
      <p:ext uri="{BB962C8B-B14F-4D97-AF65-F5344CB8AC3E}">
        <p14:creationId xmlns:p14="http://schemas.microsoft.com/office/powerpoint/2010/main" val="4046729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10C2B-D0AC-2EFD-913C-E5A1E2FAE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7E8C26-32C9-D514-CFC8-A817A9C5CABB}"/>
              </a:ext>
            </a:extLst>
          </p:cNvPr>
          <p:cNvSpPr/>
          <p:nvPr/>
        </p:nvSpPr>
        <p:spPr>
          <a:xfrm>
            <a:off x="12188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B1343-F004-9447-8F5C-4923E75AD511}"/>
              </a:ext>
            </a:extLst>
          </p:cNvPr>
          <p:cNvSpPr/>
          <p:nvPr/>
        </p:nvSpPr>
        <p:spPr>
          <a:xfrm>
            <a:off x="95693" y="469328"/>
            <a:ext cx="12074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 categories with the highest share of </a:t>
            </a:r>
            <a:r>
              <a:rPr lang="en-US" sz="2600" b="1" dirty="0">
                <a:solidFill>
                  <a:srgbClr val="00BF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longer-length TV ads in 1Q ’26 </a:t>
            </a:r>
            <a:r>
              <a:rPr lang="en-US" sz="2600" b="1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depression, HIV, tardive dyskinesia, bipolar, cancer, diabetes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F35512-06D2-BB45-AC2E-30CF95E0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C7DBF573-69FE-8E0A-D1E2-480F99473AB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26060A-8562-364C-BCAE-84C10751094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2E52A9-806A-93E5-8A66-04D1F3098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158181"/>
              </p:ext>
            </p:extLst>
          </p:nvPr>
        </p:nvGraphicFramePr>
        <p:xfrm>
          <a:off x="311893" y="2302428"/>
          <a:ext cx="11687274" cy="402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0500DE-2C40-9FF2-F461-BBDF71FCB903}"/>
              </a:ext>
            </a:extLst>
          </p:cNvPr>
          <p:cNvSpPr txBox="1"/>
          <p:nvPr/>
        </p:nvSpPr>
        <p:spPr>
          <a:xfrm>
            <a:off x="483207" y="6266126"/>
            <a:ext cx="1151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Nielsen Ad intel, National TV Commercial Unit &amp; Time Distribution by Ad Duration; sub-group category: Pharmaceutical Houses, GP (Rx product categories only), which reflects prescription remedies; national broadcast TV, national cable TV, Spanish Language broadcast TV, Spanish Language Cable TV, Streaming; January 2026 – March 2026. Percentages are rounded off. </a:t>
            </a:r>
            <a:r>
              <a:rPr lang="en-US" sz="700" dirty="0">
                <a:solidFill>
                  <a:srgbClr val="1B1464"/>
                </a:solidFill>
                <a:latin typeface="Helvetica" panose="020B0403020202020204" pitchFamily="34" charset="0"/>
              </a:rPr>
              <a:t>AMD = Age-related macular degeneration.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9E926-FD82-477B-550E-E92A6717141A}"/>
              </a:ext>
            </a:extLst>
          </p:cNvPr>
          <p:cNvSpPr txBox="1"/>
          <p:nvPr/>
        </p:nvSpPr>
        <p:spPr>
          <a:xfrm>
            <a:off x="1" y="1728184"/>
            <a:ext cx="12170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Pharma Rx Product Categories: National TV Commercial Unit % Share by Ad Duration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u="sng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15 product categories: based on share of :60-second or longer ad units &amp; sorted by total # of national TV units</a:t>
            </a:r>
            <a:r>
              <a:rPr lang="en-US" sz="1200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1Q ‘26</a:t>
            </a:r>
          </a:p>
        </p:txBody>
      </p:sp>
    </p:spTree>
    <p:extLst>
      <p:ext uri="{BB962C8B-B14F-4D97-AF65-F5344CB8AC3E}">
        <p14:creationId xmlns:p14="http://schemas.microsoft.com/office/powerpoint/2010/main" val="186843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D14E5-55A5-F826-60D7-C4BB936D5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9C69CA-82A5-37E0-908D-933F14344ACF}"/>
              </a:ext>
            </a:extLst>
          </p:cNvPr>
          <p:cNvSpPr/>
          <p:nvPr/>
        </p:nvSpPr>
        <p:spPr>
          <a:xfrm>
            <a:off x="12188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2D181-D754-CEF8-77CA-B286FC99FD16}"/>
              </a:ext>
            </a:extLst>
          </p:cNvPr>
          <p:cNvSpPr/>
          <p:nvPr/>
        </p:nvSpPr>
        <p:spPr>
          <a:xfrm>
            <a:off x="95693" y="469328"/>
            <a:ext cx="12074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product categories with the highest share of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shorter-length TV ads in 1Q ’26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 asthma, migraines, animal, dry eyes, ED and alcoholism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F04CB6-804E-737B-D54D-7DAFD6541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37BB518-197D-C39E-5A80-A8F252BE7B9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0E6A95-A1FC-394E-AD2E-97D3837ECEE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6A5CB4B-92A3-E619-D017-5DD8C0C32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189335"/>
              </p:ext>
            </p:extLst>
          </p:nvPr>
        </p:nvGraphicFramePr>
        <p:xfrm>
          <a:off x="311893" y="2302428"/>
          <a:ext cx="11687274" cy="402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52737E-3B87-7FD9-08B5-CC53E18E7CCA}"/>
              </a:ext>
            </a:extLst>
          </p:cNvPr>
          <p:cNvSpPr txBox="1"/>
          <p:nvPr/>
        </p:nvSpPr>
        <p:spPr>
          <a:xfrm>
            <a:off x="483207" y="6266126"/>
            <a:ext cx="1151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Nielsen Ad intel, National TV Commercial Unit &amp; Time Distribution by Ad Duration; sub-group category: Pharmaceutical Houses, GP (Rx product categories only), which reflects prescription remedies; national broadcast TV, national cable TV, Spanish Language broadcast TV, Spanish Language Cable TV, Streaming; January 2026 – March 2026. Percentages are rounded off. </a:t>
            </a:r>
            <a:r>
              <a:rPr lang="en-US" sz="700" dirty="0">
                <a:solidFill>
                  <a:srgbClr val="1B1464"/>
                </a:solidFill>
                <a:latin typeface="Helvetica" panose="020B0403020202020204" pitchFamily="34" charset="0"/>
              </a:rPr>
              <a:t>COPD = Chronic Obstructive Pulmonary Disease.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76D9F-5C00-EF4F-7BFF-343DCA66B9DD}"/>
              </a:ext>
            </a:extLst>
          </p:cNvPr>
          <p:cNvSpPr txBox="1"/>
          <p:nvPr/>
        </p:nvSpPr>
        <p:spPr>
          <a:xfrm>
            <a:off x="1" y="1728184"/>
            <a:ext cx="12170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 Rx Product Categories: National TV Commercial Unit % Share by Ad Duration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10 product categories: based on share of :30-second or shorter ad units &amp; </a:t>
            </a:r>
            <a:r>
              <a:rPr kumimoji="0" lang="en-US" sz="1200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sorted by total # of national TV units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1Q ‘26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6EED9-04DF-5A34-7883-372D2E89FBC5}"/>
              </a:ext>
            </a:extLst>
          </p:cNvPr>
          <p:cNvSpPr/>
          <p:nvPr/>
        </p:nvSpPr>
        <p:spPr>
          <a:xfrm>
            <a:off x="5220929" y="2880852"/>
            <a:ext cx="71775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71E6F4-9E47-E7AE-E2F5-9019F1D13C17}"/>
              </a:ext>
            </a:extLst>
          </p:cNvPr>
          <p:cNvSpPr/>
          <p:nvPr/>
        </p:nvSpPr>
        <p:spPr>
          <a:xfrm>
            <a:off x="6376005" y="2984519"/>
            <a:ext cx="71775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BA55A-583C-3BD9-9345-55B21A90F65E}"/>
              </a:ext>
            </a:extLst>
          </p:cNvPr>
          <p:cNvSpPr/>
          <p:nvPr/>
        </p:nvSpPr>
        <p:spPr>
          <a:xfrm>
            <a:off x="8669042" y="2964854"/>
            <a:ext cx="71775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8639C3-48F2-64FA-0DC0-439F0D5980CD}"/>
              </a:ext>
            </a:extLst>
          </p:cNvPr>
          <p:cNvSpPr/>
          <p:nvPr/>
        </p:nvSpPr>
        <p:spPr>
          <a:xfrm>
            <a:off x="10909910" y="2861188"/>
            <a:ext cx="71775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2325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83CF6-A926-4C5D-33CC-4625252F0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E7C324-276F-9811-0E12-483B8FD9C7FA}"/>
              </a:ext>
            </a:extLst>
          </p:cNvPr>
          <p:cNvSpPr/>
          <p:nvPr/>
        </p:nvSpPr>
        <p:spPr>
          <a:xfrm>
            <a:off x="12188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3FE7A-7A3E-92AA-6084-723AA267251F}"/>
              </a:ext>
            </a:extLst>
          </p:cNvPr>
          <p:cNvSpPr txBox="1"/>
          <p:nvPr/>
        </p:nvSpPr>
        <p:spPr>
          <a:xfrm>
            <a:off x="483207" y="6266126"/>
            <a:ext cx="1151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Nielsen Ad intel, National TV Commercial Unit &amp; Time Distribution by Ad Duration; sub-group category: Pharmaceutical Houses, GP (Rx product categories only), which reflects prescription remedies; national broadcast TV, national cable TV, Spanish Language broadcast TV, Spanish Language Cable TV, Streaming; January 2026 – March 2026. Percentages are rounded off.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9BD871-3742-D3AD-EA4C-BF4B8FB93B01}"/>
              </a:ext>
            </a:extLst>
          </p:cNvPr>
          <p:cNvSpPr txBox="1"/>
          <p:nvPr/>
        </p:nvSpPr>
        <p:spPr>
          <a:xfrm>
            <a:off x="1" y="1728184"/>
            <a:ext cx="12170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Pharma Rx Product Categories: National TV Commercial Unit &amp; Time Distribution by Ad Duration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(product categories sorted by total # of national TV units)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66CC952-72D3-7645-0A29-4246FAF1C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92835D7-B42D-B406-16DA-AA15D2D3C15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DA0024-4A30-CAB8-A424-2CFC4CCA15B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9D040-FC59-35D7-1A34-01F9C6893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46" y="2243942"/>
            <a:ext cx="11591224" cy="3895726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D123FF-273D-DDF8-31D6-967BE3D677DC}"/>
              </a:ext>
            </a:extLst>
          </p:cNvPr>
          <p:cNvSpPr/>
          <p:nvPr/>
        </p:nvSpPr>
        <p:spPr>
          <a:xfrm>
            <a:off x="95693" y="469328"/>
            <a:ext cx="12074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Full List: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Share of TV ad units by length across the top 50 pharma Rx </a:t>
            </a:r>
            <a:r>
              <a:rPr lang="en-US" sz="2600" b="1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categories, sorted based on the # of national TV units in 1Q ’26…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A5625D-7B1E-4CAF-A486-5D2F63EDC431}"/>
              </a:ext>
            </a:extLst>
          </p:cNvPr>
          <p:cNvSpPr/>
          <p:nvPr/>
        </p:nvSpPr>
        <p:spPr>
          <a:xfrm>
            <a:off x="-2" y="-1"/>
            <a:ext cx="3441291" cy="244100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3-Month Time Period: January ‘25 – March ’26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11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2AD6F-CD9F-D0F9-A0E7-61281784C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CB52F3-4888-D7D3-F197-DC45492F9069}"/>
              </a:ext>
            </a:extLst>
          </p:cNvPr>
          <p:cNvSpPr/>
          <p:nvPr/>
        </p:nvSpPr>
        <p:spPr>
          <a:xfrm>
            <a:off x="12188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68F41-1DFC-03DD-F1BD-C775F2E5026E}"/>
              </a:ext>
            </a:extLst>
          </p:cNvPr>
          <p:cNvSpPr txBox="1"/>
          <p:nvPr/>
        </p:nvSpPr>
        <p:spPr>
          <a:xfrm>
            <a:off x="483207" y="6266126"/>
            <a:ext cx="1151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Nielsen Ad intel, National TV Commercial Unit &amp; Time Distribution by Ad Duration; sub-group category: Pharmaceutical Houses, GP (Rx product categories only), which reflects prescription remedies; national broadcast TV, national cable TV, Spanish Language broadcast TV, Spanish Language Cable TV, Streaming; January 2026 – March 2026. Percentages are rounded off.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99A5F7-ED7E-2B1C-508F-AC4EECFD4F9C}"/>
              </a:ext>
            </a:extLst>
          </p:cNvPr>
          <p:cNvSpPr txBox="1"/>
          <p:nvPr/>
        </p:nvSpPr>
        <p:spPr>
          <a:xfrm>
            <a:off x="1" y="1728184"/>
            <a:ext cx="12170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 Rx Product Categories: National TV Commercial Unit &amp; Time Distribution by Ad Duration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200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categories sorted by total # of national TV units)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461122-B1D4-0FFC-918D-7908C1387F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0CB8C5F-3809-F7A8-C1D0-503964F5133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C4AA81-FE5C-2F92-CFD7-46FB25644C6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E13F5-A05F-6951-379D-A596FC6B3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79" y="2233682"/>
            <a:ext cx="11407678" cy="398513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D3581B-9242-5D10-6B75-1E5E83053ACE}"/>
              </a:ext>
            </a:extLst>
          </p:cNvPr>
          <p:cNvSpPr/>
          <p:nvPr/>
        </p:nvSpPr>
        <p:spPr>
          <a:xfrm>
            <a:off x="-2" y="-1"/>
            <a:ext cx="3441291" cy="244100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3-Month Time Period: January ‘25 – March ’26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BB986-E570-5776-75FD-4A52DE1E5749}"/>
              </a:ext>
            </a:extLst>
          </p:cNvPr>
          <p:cNvSpPr/>
          <p:nvPr/>
        </p:nvSpPr>
        <p:spPr>
          <a:xfrm>
            <a:off x="95693" y="469328"/>
            <a:ext cx="120841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Full List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Share of TV ad units by length across the top 50 pharma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Rx </a:t>
            </a:r>
            <a:r>
              <a:rPr lang="en-US" sz="2600" b="1" dirty="0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categories, sorted based on the # of national TV units in 1Q ’26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83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BDD49C-DAA9-A39D-0369-101FD1932EB3}"/>
              </a:ext>
            </a:extLst>
          </p:cNvPr>
          <p:cNvSpPr/>
          <p:nvPr/>
        </p:nvSpPr>
        <p:spPr>
          <a:xfrm>
            <a:off x="2898" y="-4807"/>
            <a:ext cx="5683527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B0A9E-6A44-B8FB-96A9-7C3824E585F7}"/>
              </a:ext>
            </a:extLst>
          </p:cNvPr>
          <p:cNvSpPr/>
          <p:nvPr/>
        </p:nvSpPr>
        <p:spPr>
          <a:xfrm>
            <a:off x="0" y="2851550"/>
            <a:ext cx="5686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Key Marketer Takeaways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DF992-E3E9-95F7-7748-025246C4B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898F7-A5FB-E49A-D5D6-52988FE2156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D46158-52AF-B099-C3C0-55DB3D84474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AD3524-C379-7BF7-7598-7006ABC29109}"/>
              </a:ext>
            </a:extLst>
          </p:cNvPr>
          <p:cNvSpPr/>
          <p:nvPr/>
        </p:nvSpPr>
        <p:spPr>
          <a:xfrm>
            <a:off x="5996037" y="1203734"/>
            <a:ext cx="5871498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September 2025, the FDA launched a crackdown on deceptive drug advertising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96%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‘warning’ letters sent to pharma companies were targeted towards digital platforms, assets and practices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marketplace clarity provided by the FDA’s actions spurred </a:t>
            </a:r>
            <a:r>
              <a:rPr lang="en-US" sz="1600" dirty="0">
                <a:solidFill>
                  <a:srgbClr val="1F1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increased investment across multiscreen TV platforms in the six months immediately following the crackdown, with an </a:t>
            </a:r>
            <a:r>
              <a:rPr lang="en-US" sz="1600" b="1" dirty="0">
                <a:solidFill>
                  <a:srgbClr val="1F1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 increase in Pharma Rx advertisers and 53% increase in total TV spend YoY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Rx brands are being more mindful 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proactively adhering to pharma advertising rules and regulations across multiscreen TV platforms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they present a fair balance between their product’s risks and benefits and include information regarding major side effects and considerations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D459AB-49AA-CC4B-94FF-8EDADF5385B0}"/>
              </a:ext>
            </a:extLst>
          </p:cNvPr>
          <p:cNvSpPr/>
          <p:nvPr/>
        </p:nvSpPr>
        <p:spPr>
          <a:xfrm>
            <a:off x="5686426" y="146893"/>
            <a:ext cx="6484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6103" algn="l"/>
              </a:tabLst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the six months after the FDA crackdown, pharma Rx brands increased TV spend by 53%</a:t>
            </a:r>
          </a:p>
        </p:txBody>
      </p:sp>
    </p:spTree>
    <p:extLst>
      <p:ext uri="{BB962C8B-B14F-4D97-AF65-F5344CB8AC3E}">
        <p14:creationId xmlns:p14="http://schemas.microsoft.com/office/powerpoint/2010/main" val="2635420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3839A-32EE-3A37-6B00-AC3D045E0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DB5573-F5B7-6648-2F22-E8BC0E71F6F6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1D186C-0747-9830-7D65-CD1063F79B47}"/>
              </a:ext>
            </a:extLst>
          </p:cNvPr>
          <p:cNvSpPr/>
          <p:nvPr/>
        </p:nvSpPr>
        <p:spPr>
          <a:xfrm>
            <a:off x="197725" y="409975"/>
            <a:ext cx="119045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94">
              <a:defRPr/>
            </a:pPr>
            <a:r>
              <a:rPr lang="en-US" sz="2600" b="1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reports below to learn more about pharma DTC advertising and how multiscreen TV guides patients on their path to treatment</a:t>
            </a:r>
            <a:endParaRPr lang="en-US" sz="2600" b="1">
              <a:solidFill>
                <a:srgbClr val="00BF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9F1A3-39BB-22EA-FF96-095A9544B4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39EB42-08E1-1299-FFB0-FF7278D7F1C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D73822-89F2-2E89-297E-8130440242C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5" name="TextBox 14">
            <a:hlinkClick r:id="rId4"/>
            <a:extLst>
              <a:ext uri="{FF2B5EF4-FFF2-40B4-BE49-F238E27FC236}">
                <a16:creationId xmlns:a16="http://schemas.microsoft.com/office/drawing/2014/main" id="{72D9DC36-35FB-5A52-D85D-CC9FEB5E6022}"/>
              </a:ext>
            </a:extLst>
          </p:cNvPr>
          <p:cNvSpPr txBox="1">
            <a:spLocks/>
          </p:cNvSpPr>
          <p:nvPr/>
        </p:nvSpPr>
        <p:spPr>
          <a:xfrm>
            <a:off x="235786" y="4482950"/>
            <a:ext cx="35537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BF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to Your Good Health</a:t>
            </a:r>
          </a:p>
          <a:p>
            <a:pPr algn="ctr"/>
            <a:r>
              <a:rPr lang="en-US" sz="1400">
                <a:solidFill>
                  <a:srgbClr val="201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TV Drives Discovery &amp; Encourages Education in the Pharma DTC Category</a:t>
            </a: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63CA4C6F-6B75-E5CA-F5FA-B69D1BB68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89" y="2456819"/>
            <a:ext cx="3441332" cy="1935749"/>
          </a:xfrm>
          <a:prstGeom prst="rect">
            <a:avLst/>
          </a:prstGeom>
          <a:ln>
            <a:solidFill>
              <a:srgbClr val="201A62"/>
            </a:solidFill>
          </a:ln>
        </p:spPr>
      </p:pic>
      <p:pic>
        <p:nvPicPr>
          <p:cNvPr id="14" name="Picture 13">
            <a:hlinkClick r:id="rId6"/>
            <a:extLst>
              <a:ext uri="{FF2B5EF4-FFF2-40B4-BE49-F238E27FC236}">
                <a16:creationId xmlns:a16="http://schemas.microsoft.com/office/drawing/2014/main" id="{682E85FE-405B-727A-CC5C-4A0203B12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367" y="2456819"/>
            <a:ext cx="3441332" cy="1935749"/>
          </a:xfrm>
          <a:prstGeom prst="rect">
            <a:avLst/>
          </a:prstGeom>
          <a:ln>
            <a:solidFill>
              <a:srgbClr val="201A62"/>
            </a:solidFill>
          </a:ln>
        </p:spPr>
      </p:pic>
      <p:pic>
        <p:nvPicPr>
          <p:cNvPr id="19" name="Picture 18">
            <a:hlinkClick r:id="rId8"/>
            <a:extLst>
              <a:ext uri="{FF2B5EF4-FFF2-40B4-BE49-F238E27FC236}">
                <a16:creationId xmlns:a16="http://schemas.microsoft.com/office/drawing/2014/main" id="{C928C20A-80DD-DF9A-0B34-4D4A27BA6B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3481" y="2456819"/>
            <a:ext cx="3441332" cy="1935749"/>
          </a:xfrm>
          <a:prstGeom prst="rect">
            <a:avLst/>
          </a:prstGeom>
          <a:ln>
            <a:solidFill>
              <a:srgbClr val="201A62"/>
            </a:solidFill>
          </a:ln>
        </p:spPr>
      </p:pic>
      <p:sp>
        <p:nvSpPr>
          <p:cNvPr id="20" name="TextBox 19">
            <a:hlinkClick r:id="rId8"/>
            <a:extLst>
              <a:ext uri="{FF2B5EF4-FFF2-40B4-BE49-F238E27FC236}">
                <a16:creationId xmlns:a16="http://schemas.microsoft.com/office/drawing/2014/main" id="{706A7422-9B64-BDE7-075A-1F4D94587239}"/>
              </a:ext>
            </a:extLst>
          </p:cNvPr>
          <p:cNvSpPr txBox="1"/>
          <p:nvPr/>
        </p:nvSpPr>
        <p:spPr>
          <a:xfrm>
            <a:off x="8548812" y="4482950"/>
            <a:ext cx="32306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BF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Means Business</a:t>
            </a:r>
          </a:p>
          <a:p>
            <a:pPr algn="ctr"/>
            <a:r>
              <a:rPr lang="en-US" sz="1400">
                <a:solidFill>
                  <a:srgbClr val="201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Premium Video Drives Sales in the Pharmaceutical Category</a:t>
            </a: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DAA26FB6-EE10-19E5-D286-8C790E8159A4}"/>
              </a:ext>
            </a:extLst>
          </p:cNvPr>
          <p:cNvSpPr txBox="1"/>
          <p:nvPr/>
        </p:nvSpPr>
        <p:spPr>
          <a:xfrm>
            <a:off x="4148021" y="4482950"/>
            <a:ext cx="3854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BF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Banning Pharma TV Ads Would Disproportionately Affect Minority Groups </a:t>
            </a:r>
          </a:p>
        </p:txBody>
      </p:sp>
    </p:spTree>
    <p:extLst>
      <p:ext uri="{BB962C8B-B14F-4D97-AF65-F5344CB8AC3E}">
        <p14:creationId xmlns:p14="http://schemas.microsoft.com/office/powerpoint/2010/main" val="228735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6428-DB2F-2721-829C-5F703778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08E5B1-302E-4836-187D-4044EDA17DA5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AD407-8C50-FCB3-0868-4B42FC26C841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9AC-15A6-582E-897C-079DABD3DD6B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44A0A-11BC-768C-E091-89E31F029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3448E-FCC5-D1E6-5191-EEE546112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ABAE1-C1AF-9388-820D-E8ECA5E6BC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E0A09A-6D4D-354E-23AE-B344924F99D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F9DAF-71EC-AAC2-744E-3EB4D78405D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5568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9693B-B078-B7C0-C3B5-5B5B9E644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3A450F-94BF-5E8C-8BF0-319C53B58FEF}"/>
              </a:ext>
            </a:extLst>
          </p:cNvPr>
          <p:cNvSpPr/>
          <p:nvPr/>
        </p:nvSpPr>
        <p:spPr>
          <a:xfrm>
            <a:off x="2356" y="1726397"/>
            <a:ext cx="12179812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95CE27-3EEC-AE9F-3EDC-D2D201E04CEC}"/>
              </a:ext>
            </a:extLst>
          </p:cNvPr>
          <p:cNvSpPr/>
          <p:nvPr/>
        </p:nvSpPr>
        <p:spPr>
          <a:xfrm>
            <a:off x="370041" y="3103728"/>
            <a:ext cx="3393200" cy="990484"/>
          </a:xfrm>
          <a:prstGeom prst="roundRect">
            <a:avLst>
              <a:gd name="adj" fmla="val 1755"/>
            </a:avLst>
          </a:prstGeom>
          <a:solidFill>
            <a:srgbClr val="201A6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a fair balance between a product’s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risks &amp; benefits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C1622B-42F7-4182-65C4-A16869E16339}"/>
              </a:ext>
            </a:extLst>
          </p:cNvPr>
          <p:cNvSpPr/>
          <p:nvPr/>
        </p:nvSpPr>
        <p:spPr>
          <a:xfrm>
            <a:off x="4399400" y="3117390"/>
            <a:ext cx="3393200" cy="976822"/>
          </a:xfrm>
          <a:prstGeom prst="roundRect">
            <a:avLst>
              <a:gd name="adj" fmla="val 1755"/>
            </a:avLst>
          </a:prstGeom>
          <a:solidFill>
            <a:srgbClr val="201A6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Avoid exaggerated benefits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ECD4F16-49FB-322E-2E93-31AF5D730DAB}"/>
              </a:ext>
            </a:extLst>
          </p:cNvPr>
          <p:cNvSpPr/>
          <p:nvPr/>
        </p:nvSpPr>
        <p:spPr>
          <a:xfrm>
            <a:off x="8428759" y="3117390"/>
            <a:ext cx="3393200" cy="976822"/>
          </a:xfrm>
          <a:prstGeom prst="roundRect">
            <a:avLst>
              <a:gd name="adj" fmla="val 1755"/>
            </a:avLst>
          </a:prstGeom>
          <a:solidFill>
            <a:srgbClr val="201A6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Don’t create a misleading overall impression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A3AFB8F-14B5-C5AB-C5CE-F4BDECAAE336}"/>
              </a:ext>
            </a:extLst>
          </p:cNvPr>
          <p:cNvSpPr/>
          <p:nvPr/>
        </p:nvSpPr>
        <p:spPr>
          <a:xfrm>
            <a:off x="2411273" y="5346597"/>
            <a:ext cx="3393200" cy="1022772"/>
          </a:xfrm>
          <a:prstGeom prst="roundRect">
            <a:avLst>
              <a:gd name="adj" fmla="val 1755"/>
            </a:avLst>
          </a:prstGeom>
          <a:solidFill>
            <a:srgbClr val="201A6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Properly disclose financial relationships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C495433-C4AE-62E6-32FD-DAD558738F50}"/>
              </a:ext>
            </a:extLst>
          </p:cNvPr>
          <p:cNvSpPr/>
          <p:nvPr/>
        </p:nvSpPr>
        <p:spPr>
          <a:xfrm>
            <a:off x="6440632" y="5318459"/>
            <a:ext cx="3393200" cy="1050910"/>
          </a:xfrm>
          <a:prstGeom prst="roundRect">
            <a:avLst>
              <a:gd name="adj" fmla="val 1755"/>
            </a:avLst>
          </a:prstGeom>
          <a:solidFill>
            <a:srgbClr val="201A6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 info regarding major side effects &amp; considerations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83FFB4-C224-BFBB-D395-476E312D39CC}"/>
              </a:ext>
            </a:extLst>
          </p:cNvPr>
          <p:cNvSpPr/>
          <p:nvPr/>
        </p:nvSpPr>
        <p:spPr>
          <a:xfrm>
            <a:off x="197725" y="409975"/>
            <a:ext cx="119045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federal mandates require that pharma Rx advertisements adhere to several rules and regulations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F6CF8-D319-31F2-F400-5525CF0EC6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7B3648-A5F7-E6D9-A3FC-D86EC9FEF0D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430F49-BB2E-DCBD-EB23-CD071369F55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FC3C97B-8B94-378D-1DAB-B06DDC282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33" y="1983996"/>
            <a:ext cx="1051817" cy="10518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3EAA820-CD6B-F5DB-8207-C8B7B5E58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450" y="1983996"/>
            <a:ext cx="1051817" cy="10518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76EE32-2191-89F6-9031-7AE54E73D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527" y="1983996"/>
            <a:ext cx="1051817" cy="10518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FCEB22-4E1D-F9DA-A8A4-E0C742775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964" y="4251596"/>
            <a:ext cx="1051817" cy="10518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2DE54E-5E79-3DF3-7469-413B676BA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0344" y="4252049"/>
            <a:ext cx="1233776" cy="1050910"/>
          </a:xfrm>
          <a:prstGeom prst="rect">
            <a:avLst/>
          </a:prstGeom>
        </p:spPr>
      </p:pic>
      <p:sp>
        <p:nvSpPr>
          <p:cNvPr id="33" name="&quot;Not Allowed&quot; Symbol 32">
            <a:extLst>
              <a:ext uri="{FF2B5EF4-FFF2-40B4-BE49-F238E27FC236}">
                <a16:creationId xmlns:a16="http://schemas.microsoft.com/office/drawing/2014/main" id="{C65B1F34-EE6B-D80C-7DA2-B722F5A77155}"/>
              </a:ext>
            </a:extLst>
          </p:cNvPr>
          <p:cNvSpPr/>
          <p:nvPr/>
        </p:nvSpPr>
        <p:spPr>
          <a:xfrm>
            <a:off x="5518286" y="1938830"/>
            <a:ext cx="1178028" cy="1142149"/>
          </a:xfrm>
          <a:prstGeom prst="noSmoking">
            <a:avLst>
              <a:gd name="adj" fmla="val 7687"/>
            </a:avLst>
          </a:prstGeom>
          <a:ln w="28575">
            <a:solidFill>
              <a:srgbClr val="20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8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D90BE-A8B3-D57F-2AA9-5F930B7B9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ED41CE-408E-9939-66FA-E944B8B0C89B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84D32D-36CC-1232-1404-30373D856EE7}"/>
              </a:ext>
            </a:extLst>
          </p:cNvPr>
          <p:cNvSpPr/>
          <p:nvPr/>
        </p:nvSpPr>
        <p:spPr>
          <a:xfrm>
            <a:off x="197725" y="409975"/>
            <a:ext cx="119045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early September 2025, the FDA launched a crackdown on deceptive drug advertising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9F2E9C-43FB-6683-7FD1-8CFA1218BF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A7EAB0-FA6A-C5A5-E24E-0ADAD6E8B3F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B53D9B-75F2-C3F3-A187-D260209D9A2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15066-BE19-C68C-0888-78491E1C191E}"/>
              </a:ext>
            </a:extLst>
          </p:cNvPr>
          <p:cNvSpPr/>
          <p:nvPr/>
        </p:nvSpPr>
        <p:spPr>
          <a:xfrm>
            <a:off x="238938" y="3417766"/>
            <a:ext cx="5955781" cy="122275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B5AB8A-48D5-9B05-1AF1-DAE744582892}"/>
              </a:ext>
            </a:extLst>
          </p:cNvPr>
          <p:cNvSpPr txBox="1"/>
          <p:nvPr/>
        </p:nvSpPr>
        <p:spPr>
          <a:xfrm>
            <a:off x="4734388" y="3544154"/>
            <a:ext cx="1247751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9/9/2025</a:t>
            </a:r>
          </a:p>
        </p:txBody>
      </p:sp>
      <p:pic>
        <p:nvPicPr>
          <p:cNvPr id="17" name="Picture 16">
            <a:hlinkClick r:id="rId4"/>
            <a:extLst>
              <a:ext uri="{FF2B5EF4-FFF2-40B4-BE49-F238E27FC236}">
                <a16:creationId xmlns:a16="http://schemas.microsoft.com/office/drawing/2014/main" id="{DD7C2E3C-8574-2114-8A6F-682B30A9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19" y="3822477"/>
            <a:ext cx="5530620" cy="692067"/>
          </a:xfrm>
          <a:prstGeom prst="rect">
            <a:avLst/>
          </a:prstGeom>
        </p:spPr>
      </p:pic>
      <p:pic>
        <p:nvPicPr>
          <p:cNvPr id="18" name="Picture 17" descr="CNBC Reveals New Logo As Network Prepares For Transition To Versant Media  Group">
            <a:extLst>
              <a:ext uri="{FF2B5EF4-FFF2-40B4-BE49-F238E27FC236}">
                <a16:creationId xmlns:a16="http://schemas.microsoft.com/office/drawing/2014/main" id="{7471A203-3D8C-E584-B1F7-CC68F22A31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105" y="3504608"/>
            <a:ext cx="845005" cy="341209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F992582-91C1-60D5-D113-BCC0E562B89A}"/>
              </a:ext>
            </a:extLst>
          </p:cNvPr>
          <p:cNvSpPr/>
          <p:nvPr/>
        </p:nvSpPr>
        <p:spPr>
          <a:xfrm>
            <a:off x="6700587" y="3515903"/>
            <a:ext cx="4505322" cy="1486469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5F1D4-C365-D554-FCAF-CE473822162A}"/>
              </a:ext>
            </a:extLst>
          </p:cNvPr>
          <p:cNvSpPr txBox="1"/>
          <p:nvPr/>
        </p:nvSpPr>
        <p:spPr>
          <a:xfrm>
            <a:off x="9848991" y="3618257"/>
            <a:ext cx="1134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9/9/2025</a:t>
            </a:r>
          </a:p>
        </p:txBody>
      </p:sp>
      <p:pic>
        <p:nvPicPr>
          <p:cNvPr id="21" name="Picture 20">
            <a:hlinkClick r:id="rId7"/>
            <a:extLst>
              <a:ext uri="{FF2B5EF4-FFF2-40B4-BE49-F238E27FC236}">
                <a16:creationId xmlns:a16="http://schemas.microsoft.com/office/drawing/2014/main" id="{25F05482-6210-C93D-B63D-B90DDC14C0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3185" y="3941985"/>
            <a:ext cx="4060125" cy="936953"/>
          </a:xfrm>
          <a:prstGeom prst="rect">
            <a:avLst/>
          </a:prstGeom>
        </p:spPr>
      </p:pic>
      <p:pic>
        <p:nvPicPr>
          <p:cNvPr id="24" name="Picture 23" descr="File:Reuters Logo.svg - Wikimedia Commons">
            <a:extLst>
              <a:ext uri="{FF2B5EF4-FFF2-40B4-BE49-F238E27FC236}">
                <a16:creationId xmlns:a16="http://schemas.microsoft.com/office/drawing/2014/main" id="{973C6C45-550E-2FC9-4E30-9A30000DE8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3185" y="3611310"/>
            <a:ext cx="1121178" cy="28343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618A9-EA23-43ED-E37F-0EA502DE0936}"/>
              </a:ext>
            </a:extLst>
          </p:cNvPr>
          <p:cNvSpPr/>
          <p:nvPr/>
        </p:nvSpPr>
        <p:spPr>
          <a:xfrm>
            <a:off x="103796" y="1915864"/>
            <a:ext cx="4132162" cy="1231125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8" name="Picture 7">
            <a:hlinkClick r:id="rId10"/>
            <a:extLst>
              <a:ext uri="{FF2B5EF4-FFF2-40B4-BE49-F238E27FC236}">
                <a16:creationId xmlns:a16="http://schemas.microsoft.com/office/drawing/2014/main" id="{B02D896D-3D47-9D9C-D6D9-C0922FA8C5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894" y="2283427"/>
            <a:ext cx="3903967" cy="8340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271A7C-A5EA-C95C-4F4B-8D9E684B8A4B}"/>
              </a:ext>
            </a:extLst>
          </p:cNvPr>
          <p:cNvSpPr txBox="1"/>
          <p:nvPr/>
        </p:nvSpPr>
        <p:spPr>
          <a:xfrm>
            <a:off x="2689338" y="2021473"/>
            <a:ext cx="1134319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9/9/2025</a:t>
            </a:r>
          </a:p>
        </p:txBody>
      </p:sp>
      <p:pic>
        <p:nvPicPr>
          <p:cNvPr id="12" name="Picture 11" descr="File:WSJ Logo.svg - Wikimedia Commons">
            <a:extLst>
              <a:ext uri="{FF2B5EF4-FFF2-40B4-BE49-F238E27FC236}">
                <a16:creationId xmlns:a16="http://schemas.microsoft.com/office/drawing/2014/main" id="{A108879B-7C27-37A0-769B-15DAE228EE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894" y="2074269"/>
            <a:ext cx="1960201" cy="151286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9DC06CA-CA1D-CD0F-BBDD-3929AD4A58B6}"/>
              </a:ext>
            </a:extLst>
          </p:cNvPr>
          <p:cNvSpPr/>
          <p:nvPr/>
        </p:nvSpPr>
        <p:spPr>
          <a:xfrm>
            <a:off x="8673195" y="1899215"/>
            <a:ext cx="3415010" cy="1390418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7" name="Picture 26">
            <a:hlinkClick r:id="rId13"/>
            <a:extLst>
              <a:ext uri="{FF2B5EF4-FFF2-40B4-BE49-F238E27FC236}">
                <a16:creationId xmlns:a16="http://schemas.microsoft.com/office/drawing/2014/main" id="{61842D99-506D-DA4C-D239-5EB84CC599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59424" y="2105261"/>
            <a:ext cx="3242551" cy="1113114"/>
          </a:xfrm>
          <a:prstGeom prst="rect">
            <a:avLst/>
          </a:prstGeom>
        </p:spPr>
      </p:pic>
      <p:pic>
        <p:nvPicPr>
          <p:cNvPr id="30" name="Picture 29" descr="File:NewYorkTimes.svg - Wikimedia Commons">
            <a:extLst>
              <a:ext uri="{FF2B5EF4-FFF2-40B4-BE49-F238E27FC236}">
                <a16:creationId xmlns:a16="http://schemas.microsoft.com/office/drawing/2014/main" id="{4EA0D3AF-DA84-A59D-6529-09D23C04AE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7497" y="1986312"/>
            <a:ext cx="1125274" cy="1520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4B88F31-91C6-648C-2A27-3D32C60CA051}"/>
              </a:ext>
            </a:extLst>
          </p:cNvPr>
          <p:cNvSpPr txBox="1"/>
          <p:nvPr/>
        </p:nvSpPr>
        <p:spPr>
          <a:xfrm>
            <a:off x="10970776" y="1945609"/>
            <a:ext cx="1031199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9/9/2025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4562C92-412A-3C93-25C9-C9EFE24BBA26}"/>
              </a:ext>
            </a:extLst>
          </p:cNvPr>
          <p:cNvSpPr/>
          <p:nvPr/>
        </p:nvSpPr>
        <p:spPr>
          <a:xfrm>
            <a:off x="4328343" y="1911283"/>
            <a:ext cx="4282870" cy="1351335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3" name="Picture 32">
            <a:hlinkClick r:id="rId16"/>
            <a:extLst>
              <a:ext uri="{FF2B5EF4-FFF2-40B4-BE49-F238E27FC236}">
                <a16:creationId xmlns:a16="http://schemas.microsoft.com/office/drawing/2014/main" id="{503EB855-04F3-1FFD-DC2B-EC2BD8E94B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0675" y="2182916"/>
            <a:ext cx="4138207" cy="9759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DFF7FD-5560-F806-52A9-15EC03D5AB4F}"/>
              </a:ext>
            </a:extLst>
          </p:cNvPr>
          <p:cNvSpPr txBox="1"/>
          <p:nvPr/>
        </p:nvSpPr>
        <p:spPr>
          <a:xfrm>
            <a:off x="7209503" y="1975265"/>
            <a:ext cx="1247751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9/9/2025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509A56C-EB68-6E0D-FD37-4044E988F3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62657" y="1997176"/>
            <a:ext cx="834730" cy="20033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5703EEA-34C9-BC44-791B-90354466DCD4}"/>
              </a:ext>
            </a:extLst>
          </p:cNvPr>
          <p:cNvSpPr/>
          <p:nvPr/>
        </p:nvSpPr>
        <p:spPr>
          <a:xfrm>
            <a:off x="6150021" y="5275573"/>
            <a:ext cx="5570274" cy="114687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41634F-5732-6CA7-1968-434CD7DCBC10}"/>
              </a:ext>
            </a:extLst>
          </p:cNvPr>
          <p:cNvSpPr txBox="1"/>
          <p:nvPr/>
        </p:nvSpPr>
        <p:spPr>
          <a:xfrm>
            <a:off x="10328320" y="5345023"/>
            <a:ext cx="1247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9/10/2025</a:t>
            </a:r>
          </a:p>
        </p:txBody>
      </p:sp>
      <p:pic>
        <p:nvPicPr>
          <p:cNvPr id="40" name="Picture 39">
            <a:hlinkClick r:id="rId19"/>
            <a:extLst>
              <a:ext uri="{FF2B5EF4-FFF2-40B4-BE49-F238E27FC236}">
                <a16:creationId xmlns:a16="http://schemas.microsoft.com/office/drawing/2014/main" id="{B62D0F2B-8BD3-5D41-C4C2-16A85E6B6DC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13450" y="5648881"/>
            <a:ext cx="5243417" cy="661332"/>
          </a:xfrm>
          <a:prstGeom prst="rect">
            <a:avLst/>
          </a:prstGeom>
        </p:spPr>
      </p:pic>
      <p:pic>
        <p:nvPicPr>
          <p:cNvPr id="44" name="Picture 43" descr="NPR Logo, symbol, meaning, history, PNG, brand">
            <a:extLst>
              <a:ext uri="{FF2B5EF4-FFF2-40B4-BE49-F238E27FC236}">
                <a16:creationId xmlns:a16="http://schemas.microsoft.com/office/drawing/2014/main" id="{80164235-E42E-7F02-662E-3A60F3C6A1D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18856" y="5304993"/>
            <a:ext cx="769173" cy="432661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5EF9816-91BD-2974-B80D-11D6BAE5BFEB}"/>
              </a:ext>
            </a:extLst>
          </p:cNvPr>
          <p:cNvSpPr/>
          <p:nvPr/>
        </p:nvSpPr>
        <p:spPr>
          <a:xfrm>
            <a:off x="834812" y="4814018"/>
            <a:ext cx="4711158" cy="1635116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77E5FF-654F-F562-BB70-8C34BBB18A2F}"/>
              </a:ext>
            </a:extLst>
          </p:cNvPr>
          <p:cNvSpPr txBox="1"/>
          <p:nvPr/>
        </p:nvSpPr>
        <p:spPr>
          <a:xfrm>
            <a:off x="4176355" y="4939642"/>
            <a:ext cx="113431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9/10/2025</a:t>
            </a:r>
          </a:p>
        </p:txBody>
      </p:sp>
      <p:pic>
        <p:nvPicPr>
          <p:cNvPr id="51" name="Picture 50">
            <a:hlinkClick r:id="rId22"/>
            <a:extLst>
              <a:ext uri="{FF2B5EF4-FFF2-40B4-BE49-F238E27FC236}">
                <a16:creationId xmlns:a16="http://schemas.microsoft.com/office/drawing/2014/main" id="{B249EB63-AA18-D009-2FA9-73F12562FE5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5004" y="5213266"/>
            <a:ext cx="4390774" cy="1128802"/>
          </a:xfrm>
          <a:prstGeom prst="rect">
            <a:avLst/>
          </a:prstGeom>
        </p:spPr>
      </p:pic>
      <p:pic>
        <p:nvPicPr>
          <p:cNvPr id="55" name="Picture 54" descr="TheWrap Sets Bold, New Vision With an Updated Look">
            <a:extLst>
              <a:ext uri="{FF2B5EF4-FFF2-40B4-BE49-F238E27FC236}">
                <a16:creationId xmlns:a16="http://schemas.microsoft.com/office/drawing/2014/main" id="{4F79EE0E-28BD-29D3-B19E-BF30E48BEE3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615" y="4915356"/>
            <a:ext cx="1218275" cy="3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75210-41A4-E3BA-0FCD-9EE4AF063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C1EB897-B4C9-7E45-A2A7-4259DD9925FE}"/>
              </a:ext>
            </a:extLst>
          </p:cNvPr>
          <p:cNvSpPr/>
          <p:nvPr/>
        </p:nvSpPr>
        <p:spPr>
          <a:xfrm>
            <a:off x="2356" y="1726397"/>
            <a:ext cx="12179812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66541-EEBE-00DA-2150-75F104294092}"/>
              </a:ext>
            </a:extLst>
          </p:cNvPr>
          <p:cNvSpPr/>
          <p:nvPr/>
        </p:nvSpPr>
        <p:spPr>
          <a:xfrm>
            <a:off x="197725" y="409975"/>
            <a:ext cx="119045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FDA crackdown involved over 65 ‘warning’ letters sent to pharma companies, 96% of which were targeted towards digital &amp; social platforms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4AEBE-973E-1D67-7C1E-90C449710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23A409-B8FE-48FE-1D10-1FE53BFB6AC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3F33D1-EC7E-F778-CB89-48BDEA5385B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F0CE0F-8744-F2C9-5F9B-A7708D64B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431841"/>
              </p:ext>
            </p:extLst>
          </p:nvPr>
        </p:nvGraphicFramePr>
        <p:xfrm>
          <a:off x="425057" y="2266033"/>
          <a:ext cx="11432647" cy="402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BCF505-EBB7-63D4-4C05-490B49CA6112}"/>
              </a:ext>
            </a:extLst>
          </p:cNvPr>
          <p:cNvSpPr txBox="1"/>
          <p:nvPr/>
        </p:nvSpPr>
        <p:spPr>
          <a:xfrm>
            <a:off x="483207" y="6215367"/>
            <a:ext cx="11692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Source: VAB analysis of data from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hlinkClick r:id="rId5"/>
              </a:rPr>
              <a:t>www.fda.gov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as of 9/12/25. *Untitled letters are used for violations that </a:t>
            </a:r>
            <a:r>
              <a:rPr lang="en-US" sz="800" dirty="0">
                <a:solidFill>
                  <a:srgbClr val="201A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not meet the threshold of regulatory significance for a warning letter. Unlike a warning letter, an untitled letter does not include a statement that warns the individual or firm that failure to promptly correct the violation may result in enforcement action.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0AB81-B755-7D43-89C9-2F99D9B12579}"/>
              </a:ext>
            </a:extLst>
          </p:cNvPr>
          <p:cNvSpPr txBox="1"/>
          <p:nvPr/>
        </p:nvSpPr>
        <p:spPr>
          <a:xfrm>
            <a:off x="425057" y="1752600"/>
            <a:ext cx="114326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FDA ‘Warning’ or ‘General Notice’ Letters by Media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based on letters sent on 9/9/25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48208-405C-9306-6E9E-1930BA433C91}"/>
              </a:ext>
            </a:extLst>
          </p:cNvPr>
          <p:cNvSpPr/>
          <p:nvPr/>
        </p:nvSpPr>
        <p:spPr>
          <a:xfrm>
            <a:off x="318788" y="1362158"/>
            <a:ext cx="11554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total, over 100 letters were sent to pharma companies by the FDA on September 9</a:t>
            </a:r>
            <a:r>
              <a:rPr kumimoji="0" lang="en-US" sz="1200" i="0" u="none" strike="noStrike" kern="1200" cap="none" spc="0" normalizeH="0" baseline="3000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2025; 65% of which were targeted towards digital &amp; social platforms</a:t>
            </a:r>
          </a:p>
        </p:txBody>
      </p:sp>
    </p:spTree>
    <p:extLst>
      <p:ext uri="{BB962C8B-B14F-4D97-AF65-F5344CB8AC3E}">
        <p14:creationId xmlns:p14="http://schemas.microsoft.com/office/powerpoint/2010/main" val="99384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F298B-9317-0E0E-F5BD-26827408A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7342A-0711-7825-D9F6-A35A4F297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545" y="0"/>
            <a:ext cx="9606455" cy="5421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37C56C-32DF-C9B1-01E4-2DB0343D09E9}"/>
              </a:ext>
            </a:extLst>
          </p:cNvPr>
          <p:cNvSpPr txBox="1"/>
          <p:nvPr/>
        </p:nvSpPr>
        <p:spPr>
          <a:xfrm>
            <a:off x="246107" y="3423920"/>
            <a:ext cx="8554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clarity provided by the FDA’s actions in September 2025 spurred increased investment across multiscreen TV platforms </a:t>
            </a:r>
          </a:p>
        </p:txBody>
      </p:sp>
    </p:spTree>
    <p:extLst>
      <p:ext uri="{BB962C8B-B14F-4D97-AF65-F5344CB8AC3E}">
        <p14:creationId xmlns:p14="http://schemas.microsoft.com/office/powerpoint/2010/main" val="80126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D40E9-7470-3223-B623-B74D6C416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9FDFBC-38E6-A902-A68D-B521BA073246}"/>
              </a:ext>
            </a:extLst>
          </p:cNvPr>
          <p:cNvSpPr/>
          <p:nvPr/>
        </p:nvSpPr>
        <p:spPr>
          <a:xfrm>
            <a:off x="2356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CE95E1-1C2C-36A5-EE88-11B447760F22}"/>
              </a:ext>
            </a:extLst>
          </p:cNvPr>
          <p:cNvSpPr txBox="1"/>
          <p:nvPr/>
        </p:nvSpPr>
        <p:spPr>
          <a:xfrm>
            <a:off x="1066800" y="1752600"/>
            <a:ext cx="10058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Pharma Rx TV Spend: By 4Q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 in billions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70682AB-00AB-A03B-96D6-995E395DE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211245"/>
              </p:ext>
            </p:extLst>
          </p:nvPr>
        </p:nvGraphicFramePr>
        <p:xfrm>
          <a:off x="1205724" y="2266034"/>
          <a:ext cx="9538476" cy="314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B6171C1-61B4-4092-B407-26B01265E722}"/>
              </a:ext>
            </a:extLst>
          </p:cNvPr>
          <p:cNvSpPr/>
          <p:nvPr/>
        </p:nvSpPr>
        <p:spPr>
          <a:xfrm>
            <a:off x="5680865" y="5450788"/>
            <a:ext cx="588194" cy="3686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20AA9C-0E9F-A787-EBD5-152BD615BF6E}"/>
              </a:ext>
            </a:extLst>
          </p:cNvPr>
          <p:cNvSpPr/>
          <p:nvPr/>
        </p:nvSpPr>
        <p:spPr>
          <a:xfrm>
            <a:off x="8763000" y="5450788"/>
            <a:ext cx="588194" cy="3686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093EC-7237-DF65-D8A6-30ABF7C60D55}"/>
              </a:ext>
            </a:extLst>
          </p:cNvPr>
          <p:cNvSpPr/>
          <p:nvPr/>
        </p:nvSpPr>
        <p:spPr>
          <a:xfrm>
            <a:off x="2573373" y="5465854"/>
            <a:ext cx="5881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2CAE9-7008-0AA6-320A-A9DE379990BE}"/>
              </a:ext>
            </a:extLst>
          </p:cNvPr>
          <p:cNvSpPr txBox="1"/>
          <p:nvPr/>
        </p:nvSpPr>
        <p:spPr>
          <a:xfrm>
            <a:off x="6489290" y="2370174"/>
            <a:ext cx="838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57674D-A1A3-0B83-4B57-3E3C3BE6C947}"/>
              </a:ext>
            </a:extLst>
          </p:cNvPr>
          <p:cNvSpPr txBox="1"/>
          <p:nvPr/>
        </p:nvSpPr>
        <p:spPr>
          <a:xfrm>
            <a:off x="9676203" y="2143166"/>
            <a:ext cx="838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+13%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3257E9-C09F-CCB1-8FBD-94BB4892D8AD}"/>
              </a:ext>
            </a:extLst>
          </p:cNvPr>
          <p:cNvSpPr/>
          <p:nvPr/>
        </p:nvSpPr>
        <p:spPr>
          <a:xfrm>
            <a:off x="762000" y="5932215"/>
            <a:ext cx="742922" cy="191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YOY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B0F8CF-CC59-63D8-B6E8-4441158A6022}"/>
              </a:ext>
            </a:extLst>
          </p:cNvPr>
          <p:cNvSpPr txBox="1"/>
          <p:nvPr/>
        </p:nvSpPr>
        <p:spPr>
          <a:xfrm>
            <a:off x="503714" y="6205246"/>
            <a:ext cx="11692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Source: VAB analysis of Nielsen AdIntel, January 2023 – March 2026; TV Media: Cable TV, Network TV, Spanish Language Cable TV, Spanish Language Network TV, Spot TV, Syndication TV, Streaming. Sub-group category: Pharmaceutical Houses, GP (includes Rx product categories). $$$ exclude promos and PSAs. # of Brands = active TV advertisers during the time period.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443126-5A4D-56C7-F96D-CFA3032376D1}"/>
              </a:ext>
            </a:extLst>
          </p:cNvPr>
          <p:cNvSpPr/>
          <p:nvPr/>
        </p:nvSpPr>
        <p:spPr>
          <a:xfrm>
            <a:off x="0" y="5465854"/>
            <a:ext cx="1606857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 of Brands: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484B9F-B386-C58C-8C5D-BC917B1648EC}"/>
              </a:ext>
            </a:extLst>
          </p:cNvPr>
          <p:cNvSpPr/>
          <p:nvPr/>
        </p:nvSpPr>
        <p:spPr>
          <a:xfrm>
            <a:off x="5584732" y="5907786"/>
            <a:ext cx="698971" cy="215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4C3917-E4AE-7453-E08E-B81C7F582973}"/>
              </a:ext>
            </a:extLst>
          </p:cNvPr>
          <p:cNvSpPr/>
          <p:nvPr/>
        </p:nvSpPr>
        <p:spPr>
          <a:xfrm>
            <a:off x="8636910" y="5907786"/>
            <a:ext cx="882840" cy="215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+15%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864DA-E152-DE70-EA39-8ADF1E2236AF}"/>
              </a:ext>
            </a:extLst>
          </p:cNvPr>
          <p:cNvSpPr/>
          <p:nvPr/>
        </p:nvSpPr>
        <p:spPr>
          <a:xfrm>
            <a:off x="176981" y="469328"/>
            <a:ext cx="119935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4Q 2025 pharma ad spend in multiscreen TV was up over $400MM (+13%) vs. 4Q 2024 and the number of Rx advertisers increased to 140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F4E2E6-D58D-5391-D7DC-905F84605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0E36638-5413-22B6-3C84-B3A97A1EA2E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5F7D7E-D0A6-5DE7-6654-20672CE9E4C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14817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3B1FD-69B0-2341-8EE8-E9844F46F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9513CD-DA8E-E646-E3EF-607EA1E5DB1F}"/>
              </a:ext>
            </a:extLst>
          </p:cNvPr>
          <p:cNvSpPr/>
          <p:nvPr/>
        </p:nvSpPr>
        <p:spPr>
          <a:xfrm>
            <a:off x="2356" y="1402939"/>
            <a:ext cx="12192000" cy="549644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FB2AA5-D294-0358-2F55-0A5BA42A1D93}"/>
              </a:ext>
            </a:extLst>
          </p:cNvPr>
          <p:cNvSpPr/>
          <p:nvPr/>
        </p:nvSpPr>
        <p:spPr>
          <a:xfrm>
            <a:off x="132226" y="2014097"/>
            <a:ext cx="11924500" cy="4456597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58BA92-8B3B-1262-DCDF-0B2C4583A71E}"/>
              </a:ext>
            </a:extLst>
          </p:cNvPr>
          <p:cNvSpPr/>
          <p:nvPr/>
        </p:nvSpPr>
        <p:spPr>
          <a:xfrm>
            <a:off x="248034" y="358625"/>
            <a:ext cx="119439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fact, seven pharma Rx brands launched their first multiscreen TV ad campaign in 4Q ’25, with a collective TV ad spend of over $200 MM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721" name="TextBox 29720">
            <a:extLst>
              <a:ext uri="{FF2B5EF4-FFF2-40B4-BE49-F238E27FC236}">
                <a16:creationId xmlns:a16="http://schemas.microsoft.com/office/drawing/2014/main" id="{74E9338C-2266-F9A6-CB3F-4C221EB7144F}"/>
              </a:ext>
            </a:extLst>
          </p:cNvPr>
          <p:cNvSpPr txBox="1"/>
          <p:nvPr/>
        </p:nvSpPr>
        <p:spPr>
          <a:xfrm>
            <a:off x="0" y="145243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First-Time Pharma Rx Multiscreen TV Advertisers (between Sept ’25 – Dec ’25)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based on September ‘25 – March ’26, $$$ (000)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63" name="TextBox 29762">
            <a:extLst>
              <a:ext uri="{FF2B5EF4-FFF2-40B4-BE49-F238E27FC236}">
                <a16:creationId xmlns:a16="http://schemas.microsoft.com/office/drawing/2014/main" id="{52C885BD-F414-42D2-F48F-4D3F13008D73}"/>
              </a:ext>
            </a:extLst>
          </p:cNvPr>
          <p:cNvSpPr txBox="1"/>
          <p:nvPr/>
        </p:nvSpPr>
        <p:spPr>
          <a:xfrm>
            <a:off x="9648005" y="6101415"/>
            <a:ext cx="2351871" cy="338554"/>
          </a:xfrm>
          <a:prstGeom prst="rect">
            <a:avLst/>
          </a:prstGeom>
          <a:solidFill>
            <a:srgbClr val="00B5E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Spend: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$207,648.3</a:t>
            </a:r>
          </a:p>
        </p:txBody>
      </p:sp>
      <p:pic>
        <p:nvPicPr>
          <p:cNvPr id="29" name="Picture 28" descr="The image depicts a stylized logo for COBENFY, a brand offering capsules containing xanomeline and trospium chloride at various dosages.&#10;&#10;AI-generated content may be incorrect.">
            <a:extLst>
              <a:ext uri="{FF2B5EF4-FFF2-40B4-BE49-F238E27FC236}">
                <a16:creationId xmlns:a16="http://schemas.microsoft.com/office/drawing/2014/main" id="{09EE3BD9-080D-58FC-9AD4-3713DF44E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62" y="2467391"/>
            <a:ext cx="1215271" cy="366791"/>
          </a:xfrm>
          <a:prstGeom prst="rect">
            <a:avLst/>
          </a:prstGeom>
        </p:spPr>
      </p:pic>
      <p:pic>
        <p:nvPicPr>
          <p:cNvPr id="29705" name="Picture 9" descr="For Major Depressive Disorder (MDD) - AUVELITY (dextromethorphan-bupropion)">
            <a:extLst>
              <a:ext uri="{FF2B5EF4-FFF2-40B4-BE49-F238E27FC236}">
                <a16:creationId xmlns:a16="http://schemas.microsoft.com/office/drawing/2014/main" id="{ADADD1FA-37DD-B83F-DB33-5F193819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35" y="2967308"/>
            <a:ext cx="1300724" cy="3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7" name="Picture 21" descr="ENHERTU for Healthcare Professionals">
            <a:extLst>
              <a:ext uri="{FF2B5EF4-FFF2-40B4-BE49-F238E27FC236}">
                <a16:creationId xmlns:a16="http://schemas.microsoft.com/office/drawing/2014/main" id="{90514F92-A8F8-B1C2-01D6-44DBB08C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2" y="5730998"/>
            <a:ext cx="965073" cy="2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109004A-50E6-9A11-14AC-EF4614549E2F}"/>
              </a:ext>
            </a:extLst>
          </p:cNvPr>
          <p:cNvSpPr txBox="1"/>
          <p:nvPr/>
        </p:nvSpPr>
        <p:spPr>
          <a:xfrm>
            <a:off x="7782332" y="2111475"/>
            <a:ext cx="177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TV Launch Month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F89101-3359-9EE4-1C3F-39B4D92F33B2}"/>
              </a:ext>
            </a:extLst>
          </p:cNvPr>
          <p:cNvSpPr txBox="1"/>
          <p:nvPr/>
        </p:nvSpPr>
        <p:spPr>
          <a:xfrm>
            <a:off x="7913938" y="2458247"/>
            <a:ext cx="150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2025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745496-4EF2-D709-B04F-9C1783E24092}"/>
              </a:ext>
            </a:extLst>
          </p:cNvPr>
          <p:cNvSpPr txBox="1"/>
          <p:nvPr/>
        </p:nvSpPr>
        <p:spPr>
          <a:xfrm>
            <a:off x="7908884" y="2960958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2025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24966A-FED4-0C60-CF0C-25AAF7AE9C3D}"/>
              </a:ext>
            </a:extLst>
          </p:cNvPr>
          <p:cNvSpPr txBox="1"/>
          <p:nvPr/>
        </p:nvSpPr>
        <p:spPr>
          <a:xfrm>
            <a:off x="7908884" y="5703566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4DB98B-38E0-8415-34E4-A43265844D80}"/>
              </a:ext>
            </a:extLst>
          </p:cNvPr>
          <p:cNvSpPr txBox="1"/>
          <p:nvPr/>
        </p:nvSpPr>
        <p:spPr>
          <a:xfrm>
            <a:off x="9571881" y="2111475"/>
            <a:ext cx="25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Multiscreen TV Spend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D3D21A3-9FC6-9C3A-6565-DAE141CC7477}"/>
              </a:ext>
            </a:extLst>
          </p:cNvPr>
          <p:cNvSpPr txBox="1"/>
          <p:nvPr/>
        </p:nvSpPr>
        <p:spPr>
          <a:xfrm>
            <a:off x="9929539" y="2458247"/>
            <a:ext cx="183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$106,781.1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77C893C-31AC-BA38-F10A-CB10499479B9}"/>
              </a:ext>
            </a:extLst>
          </p:cNvPr>
          <p:cNvSpPr txBox="1"/>
          <p:nvPr/>
        </p:nvSpPr>
        <p:spPr>
          <a:xfrm>
            <a:off x="9929539" y="2960958"/>
            <a:ext cx="183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$40,292.5</a:t>
            </a:r>
          </a:p>
        </p:txBody>
      </p:sp>
      <p:sp>
        <p:nvSpPr>
          <p:cNvPr id="29698" name="TextBox 29697">
            <a:extLst>
              <a:ext uri="{FF2B5EF4-FFF2-40B4-BE49-F238E27FC236}">
                <a16:creationId xmlns:a16="http://schemas.microsoft.com/office/drawing/2014/main" id="{ECD84B27-F832-2C0A-E255-DC5CBA944906}"/>
              </a:ext>
            </a:extLst>
          </p:cNvPr>
          <p:cNvSpPr txBox="1"/>
          <p:nvPr/>
        </p:nvSpPr>
        <p:spPr>
          <a:xfrm>
            <a:off x="9929539" y="5703566"/>
            <a:ext cx="183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$613.5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4864FE-72B1-194F-2EF5-DC6168D0DAFB}"/>
              </a:ext>
            </a:extLst>
          </p:cNvPr>
          <p:cNvSpPr txBox="1"/>
          <p:nvPr/>
        </p:nvSpPr>
        <p:spPr>
          <a:xfrm>
            <a:off x="3755192" y="2485679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Schizophrenia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DE9E5C-A69E-E1C9-8D83-20A5F440107B}"/>
              </a:ext>
            </a:extLst>
          </p:cNvPr>
          <p:cNvSpPr txBox="1"/>
          <p:nvPr/>
        </p:nvSpPr>
        <p:spPr>
          <a:xfrm>
            <a:off x="3755192" y="2992708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Depression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A8B3A8-FC0B-090C-E5B0-6B54CD8F57BC}"/>
              </a:ext>
            </a:extLst>
          </p:cNvPr>
          <p:cNvSpPr txBox="1"/>
          <p:nvPr/>
        </p:nvSpPr>
        <p:spPr>
          <a:xfrm>
            <a:off x="3576593" y="5676134"/>
            <a:ext cx="18750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Various cancers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(i.e., breast, lung, stomach)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22" name="TextBox 29721">
            <a:extLst>
              <a:ext uri="{FF2B5EF4-FFF2-40B4-BE49-F238E27FC236}">
                <a16:creationId xmlns:a16="http://schemas.microsoft.com/office/drawing/2014/main" id="{949EF5F1-B674-49BC-CACF-15381EE9C08F}"/>
              </a:ext>
            </a:extLst>
          </p:cNvPr>
          <p:cNvSpPr txBox="1"/>
          <p:nvPr/>
        </p:nvSpPr>
        <p:spPr>
          <a:xfrm>
            <a:off x="3714888" y="2111475"/>
            <a:ext cx="159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Drug Category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2CE313-AB07-964E-AB90-54E700385E5E}"/>
              </a:ext>
            </a:extLst>
          </p:cNvPr>
          <p:cNvSpPr txBox="1"/>
          <p:nvPr/>
        </p:nvSpPr>
        <p:spPr>
          <a:xfrm>
            <a:off x="1912042" y="2485679"/>
            <a:ext cx="137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Cobenfy Rx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A14AE8-5504-669C-49E7-9B1C83FD1D36}"/>
              </a:ext>
            </a:extLst>
          </p:cNvPr>
          <p:cNvSpPr txBox="1"/>
          <p:nvPr/>
        </p:nvSpPr>
        <p:spPr>
          <a:xfrm>
            <a:off x="1912042" y="2986358"/>
            <a:ext cx="137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Auvelity Rx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B9A4A-E58B-2319-B0B1-598403EC9A99}"/>
              </a:ext>
            </a:extLst>
          </p:cNvPr>
          <p:cNvSpPr txBox="1"/>
          <p:nvPr/>
        </p:nvSpPr>
        <p:spPr>
          <a:xfrm>
            <a:off x="1912042" y="5730998"/>
            <a:ext cx="137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ENHERTU Rx</a:t>
            </a:r>
          </a:p>
        </p:txBody>
      </p:sp>
      <p:sp>
        <p:nvSpPr>
          <p:cNvPr id="29723" name="TextBox 29722">
            <a:extLst>
              <a:ext uri="{FF2B5EF4-FFF2-40B4-BE49-F238E27FC236}">
                <a16:creationId xmlns:a16="http://schemas.microsoft.com/office/drawing/2014/main" id="{3623AF3F-0B98-4F6B-FF64-9112034A99AE}"/>
              </a:ext>
            </a:extLst>
          </p:cNvPr>
          <p:cNvSpPr txBox="1"/>
          <p:nvPr/>
        </p:nvSpPr>
        <p:spPr>
          <a:xfrm>
            <a:off x="1802745" y="2111475"/>
            <a:ext cx="159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Name</a:t>
            </a:r>
          </a:p>
        </p:txBody>
      </p:sp>
      <p:cxnSp>
        <p:nvCxnSpPr>
          <p:cNvPr id="29738" name="Straight Connector 29737">
            <a:extLst>
              <a:ext uri="{FF2B5EF4-FFF2-40B4-BE49-F238E27FC236}">
                <a16:creationId xmlns:a16="http://schemas.microsoft.com/office/drawing/2014/main" id="{018E6131-ECC6-BDB8-E122-083160AD8219}"/>
              </a:ext>
            </a:extLst>
          </p:cNvPr>
          <p:cNvCxnSpPr>
            <a:cxnSpLocks/>
          </p:cNvCxnSpPr>
          <p:nvPr/>
        </p:nvCxnSpPr>
        <p:spPr>
          <a:xfrm>
            <a:off x="135274" y="2889046"/>
            <a:ext cx="11795760" cy="0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41" name="Straight Connector 29740">
            <a:extLst>
              <a:ext uri="{FF2B5EF4-FFF2-40B4-BE49-F238E27FC236}">
                <a16:creationId xmlns:a16="http://schemas.microsoft.com/office/drawing/2014/main" id="{0B4E0225-99BA-43DC-96F5-4D04DD82F454}"/>
              </a:ext>
            </a:extLst>
          </p:cNvPr>
          <p:cNvCxnSpPr>
            <a:cxnSpLocks/>
          </p:cNvCxnSpPr>
          <p:nvPr/>
        </p:nvCxnSpPr>
        <p:spPr>
          <a:xfrm>
            <a:off x="135274" y="3416350"/>
            <a:ext cx="11795760" cy="0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42" name="Straight Connector 29741">
            <a:extLst>
              <a:ext uri="{FF2B5EF4-FFF2-40B4-BE49-F238E27FC236}">
                <a16:creationId xmlns:a16="http://schemas.microsoft.com/office/drawing/2014/main" id="{7CF67BF3-2713-F115-714A-3DFADDFF04BC}"/>
              </a:ext>
            </a:extLst>
          </p:cNvPr>
          <p:cNvCxnSpPr>
            <a:cxnSpLocks/>
          </p:cNvCxnSpPr>
          <p:nvPr/>
        </p:nvCxnSpPr>
        <p:spPr>
          <a:xfrm>
            <a:off x="135274" y="3961942"/>
            <a:ext cx="11795760" cy="0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43" name="Straight Connector 29742">
            <a:extLst>
              <a:ext uri="{FF2B5EF4-FFF2-40B4-BE49-F238E27FC236}">
                <a16:creationId xmlns:a16="http://schemas.microsoft.com/office/drawing/2014/main" id="{10E7A17A-79DA-CAEA-45BE-950E529DA1FB}"/>
              </a:ext>
            </a:extLst>
          </p:cNvPr>
          <p:cNvCxnSpPr>
            <a:cxnSpLocks/>
          </p:cNvCxnSpPr>
          <p:nvPr/>
        </p:nvCxnSpPr>
        <p:spPr>
          <a:xfrm>
            <a:off x="132226" y="4504486"/>
            <a:ext cx="11795760" cy="0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44" name="Straight Connector 29743">
            <a:extLst>
              <a:ext uri="{FF2B5EF4-FFF2-40B4-BE49-F238E27FC236}">
                <a16:creationId xmlns:a16="http://schemas.microsoft.com/office/drawing/2014/main" id="{89831B1B-2663-EBA0-E601-30D2F21758F8}"/>
              </a:ext>
            </a:extLst>
          </p:cNvPr>
          <p:cNvCxnSpPr>
            <a:cxnSpLocks/>
          </p:cNvCxnSpPr>
          <p:nvPr/>
        </p:nvCxnSpPr>
        <p:spPr>
          <a:xfrm>
            <a:off x="132226" y="5050078"/>
            <a:ext cx="11795760" cy="0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46" name="Straight Connector 29745">
            <a:extLst>
              <a:ext uri="{FF2B5EF4-FFF2-40B4-BE49-F238E27FC236}">
                <a16:creationId xmlns:a16="http://schemas.microsoft.com/office/drawing/2014/main" id="{8EF20368-561F-A92A-EE28-85A020668023}"/>
              </a:ext>
            </a:extLst>
          </p:cNvPr>
          <p:cNvCxnSpPr>
            <a:cxnSpLocks/>
          </p:cNvCxnSpPr>
          <p:nvPr/>
        </p:nvCxnSpPr>
        <p:spPr>
          <a:xfrm>
            <a:off x="165754" y="5629198"/>
            <a:ext cx="11795760" cy="0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52" name="Straight Connector 29751">
            <a:extLst>
              <a:ext uri="{FF2B5EF4-FFF2-40B4-BE49-F238E27FC236}">
                <a16:creationId xmlns:a16="http://schemas.microsoft.com/office/drawing/2014/main" id="{7F36A43F-F373-FF1D-3700-0795896A8F7A}"/>
              </a:ext>
            </a:extLst>
          </p:cNvPr>
          <p:cNvCxnSpPr>
            <a:cxnSpLocks/>
          </p:cNvCxnSpPr>
          <p:nvPr/>
        </p:nvCxnSpPr>
        <p:spPr>
          <a:xfrm>
            <a:off x="5454156" y="2413328"/>
            <a:ext cx="0" cy="36885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69" name="TextBox 29768">
            <a:extLst>
              <a:ext uri="{FF2B5EF4-FFF2-40B4-BE49-F238E27FC236}">
                <a16:creationId xmlns:a16="http://schemas.microsoft.com/office/drawing/2014/main" id="{1C3D4139-0871-84B0-C0CD-982F0DDF7542}"/>
              </a:ext>
            </a:extLst>
          </p:cNvPr>
          <p:cNvSpPr txBox="1"/>
          <p:nvPr/>
        </p:nvSpPr>
        <p:spPr>
          <a:xfrm>
            <a:off x="5518164" y="2114356"/>
            <a:ext cx="2231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Received FDA Approval</a:t>
            </a:r>
          </a:p>
        </p:txBody>
      </p:sp>
      <p:sp>
        <p:nvSpPr>
          <p:cNvPr id="29770" name="TextBox 29769">
            <a:extLst>
              <a:ext uri="{FF2B5EF4-FFF2-40B4-BE49-F238E27FC236}">
                <a16:creationId xmlns:a16="http://schemas.microsoft.com/office/drawing/2014/main" id="{67934415-1F47-2860-7742-454418C0533A}"/>
              </a:ext>
            </a:extLst>
          </p:cNvPr>
          <p:cNvSpPr txBox="1"/>
          <p:nvPr/>
        </p:nvSpPr>
        <p:spPr>
          <a:xfrm>
            <a:off x="5880169" y="2469244"/>
            <a:ext cx="150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2024</a:t>
            </a:r>
          </a:p>
        </p:txBody>
      </p:sp>
      <p:sp>
        <p:nvSpPr>
          <p:cNvPr id="29771" name="TextBox 29770">
            <a:extLst>
              <a:ext uri="{FF2B5EF4-FFF2-40B4-BE49-F238E27FC236}">
                <a16:creationId xmlns:a16="http://schemas.microsoft.com/office/drawing/2014/main" id="{A549C2BC-24C1-48AE-8B91-5BC6E051E378}"/>
              </a:ext>
            </a:extLst>
          </p:cNvPr>
          <p:cNvSpPr txBox="1"/>
          <p:nvPr/>
        </p:nvSpPr>
        <p:spPr>
          <a:xfrm>
            <a:off x="5875115" y="2971955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2022</a:t>
            </a:r>
          </a:p>
        </p:txBody>
      </p:sp>
      <p:pic>
        <p:nvPicPr>
          <p:cNvPr id="29709" name="Picture 13" descr="Official Canadian Website for BRUKINSA | BRUKINSA® (zanubrutinib)">
            <a:extLst>
              <a:ext uri="{FF2B5EF4-FFF2-40B4-BE49-F238E27FC236}">
                <a16:creationId xmlns:a16="http://schemas.microsoft.com/office/drawing/2014/main" id="{4510DACD-6145-67A6-F813-B53ED4048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2" b="16938"/>
          <a:stretch>
            <a:fillRect/>
          </a:stretch>
        </p:blipFill>
        <p:spPr bwMode="auto">
          <a:xfrm>
            <a:off x="168932" y="3503164"/>
            <a:ext cx="1458931" cy="3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9B0DD29-3A35-C0AC-A287-1136CBFC854E}"/>
              </a:ext>
            </a:extLst>
          </p:cNvPr>
          <p:cNvSpPr txBox="1"/>
          <p:nvPr/>
        </p:nvSpPr>
        <p:spPr>
          <a:xfrm>
            <a:off x="7908884" y="3527678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2025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B72D61-147E-BF63-75E3-5110680DB50F}"/>
              </a:ext>
            </a:extLst>
          </p:cNvPr>
          <p:cNvSpPr txBox="1"/>
          <p:nvPr/>
        </p:nvSpPr>
        <p:spPr>
          <a:xfrm>
            <a:off x="9929539" y="3509390"/>
            <a:ext cx="183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$19,205.9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62B444-BE0E-F35C-52A8-53AF5EF1C954}"/>
              </a:ext>
            </a:extLst>
          </p:cNvPr>
          <p:cNvSpPr txBox="1"/>
          <p:nvPr/>
        </p:nvSpPr>
        <p:spPr>
          <a:xfrm>
            <a:off x="3576593" y="3457444"/>
            <a:ext cx="18750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B-cell malignancies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(i.e., lymphoma, leukemia)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11E978-57D3-265C-E44C-8F170FE966E0}"/>
              </a:ext>
            </a:extLst>
          </p:cNvPr>
          <p:cNvSpPr txBox="1"/>
          <p:nvPr/>
        </p:nvSpPr>
        <p:spPr>
          <a:xfrm>
            <a:off x="1912042" y="3503164"/>
            <a:ext cx="137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Brukinsa Rx</a:t>
            </a:r>
          </a:p>
        </p:txBody>
      </p:sp>
      <p:sp>
        <p:nvSpPr>
          <p:cNvPr id="29772" name="TextBox 29771">
            <a:extLst>
              <a:ext uri="{FF2B5EF4-FFF2-40B4-BE49-F238E27FC236}">
                <a16:creationId xmlns:a16="http://schemas.microsoft.com/office/drawing/2014/main" id="{9BB50F8B-179C-7992-43F8-FBFAB439250C}"/>
              </a:ext>
            </a:extLst>
          </p:cNvPr>
          <p:cNvSpPr txBox="1"/>
          <p:nvPr/>
        </p:nvSpPr>
        <p:spPr>
          <a:xfrm>
            <a:off x="5875115" y="3538675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2019</a:t>
            </a:r>
          </a:p>
        </p:txBody>
      </p:sp>
      <p:pic>
        <p:nvPicPr>
          <p:cNvPr id="29713" name="Picture 17" descr="Early Alzheimer's disease treatment | LEQEMBI® (lecanemab-irmb)">
            <a:extLst>
              <a:ext uri="{FF2B5EF4-FFF2-40B4-BE49-F238E27FC236}">
                <a16:creationId xmlns:a16="http://schemas.microsoft.com/office/drawing/2014/main" id="{42E73759-00C5-5C56-AB8B-769C139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79" y="4599426"/>
            <a:ext cx="1075837" cy="31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4165188-8919-F142-57C8-7C935003723D}"/>
              </a:ext>
            </a:extLst>
          </p:cNvPr>
          <p:cNvSpPr txBox="1"/>
          <p:nvPr/>
        </p:nvSpPr>
        <p:spPr>
          <a:xfrm>
            <a:off x="7908884" y="4617970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2025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A6CD87C-3B5B-A3B6-CC70-DE77DACF9992}"/>
              </a:ext>
            </a:extLst>
          </p:cNvPr>
          <p:cNvSpPr txBox="1"/>
          <p:nvPr/>
        </p:nvSpPr>
        <p:spPr>
          <a:xfrm>
            <a:off x="9929539" y="4590538"/>
            <a:ext cx="183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$16,677.6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3A473E-73ED-2A0B-194B-9BBA9AE8719B}"/>
              </a:ext>
            </a:extLst>
          </p:cNvPr>
          <p:cNvSpPr txBox="1"/>
          <p:nvPr/>
        </p:nvSpPr>
        <p:spPr>
          <a:xfrm>
            <a:off x="3595818" y="4617714"/>
            <a:ext cx="183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Early Alzheimer's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DD74A0-DC56-9D02-3AAD-EDC51DBF59D6}"/>
              </a:ext>
            </a:extLst>
          </p:cNvPr>
          <p:cNvSpPr txBox="1"/>
          <p:nvPr/>
        </p:nvSpPr>
        <p:spPr>
          <a:xfrm>
            <a:off x="1912042" y="4617714"/>
            <a:ext cx="137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LEQEMBI Rx</a:t>
            </a:r>
          </a:p>
        </p:txBody>
      </p:sp>
      <p:sp>
        <p:nvSpPr>
          <p:cNvPr id="29773" name="TextBox 29772">
            <a:extLst>
              <a:ext uri="{FF2B5EF4-FFF2-40B4-BE49-F238E27FC236}">
                <a16:creationId xmlns:a16="http://schemas.microsoft.com/office/drawing/2014/main" id="{FC95BB65-B46F-8756-E33A-C212C1DB4B0D}"/>
              </a:ext>
            </a:extLst>
          </p:cNvPr>
          <p:cNvSpPr txBox="1"/>
          <p:nvPr/>
        </p:nvSpPr>
        <p:spPr>
          <a:xfrm>
            <a:off x="5875115" y="4628967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2023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82A561-3F63-4479-2896-FCAEFA2D1E7B}"/>
              </a:ext>
            </a:extLst>
          </p:cNvPr>
          <p:cNvSpPr txBox="1"/>
          <p:nvPr/>
        </p:nvSpPr>
        <p:spPr>
          <a:xfrm>
            <a:off x="7908884" y="4088632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2025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FD7384-4C7C-4961-EB14-EA72CD768905}"/>
              </a:ext>
            </a:extLst>
          </p:cNvPr>
          <p:cNvSpPr txBox="1"/>
          <p:nvPr/>
        </p:nvSpPr>
        <p:spPr>
          <a:xfrm>
            <a:off x="9929539" y="4061200"/>
            <a:ext cx="183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$18,064.1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22DC10-7026-7BF1-8367-595934459F75}"/>
              </a:ext>
            </a:extLst>
          </p:cNvPr>
          <p:cNvSpPr txBox="1"/>
          <p:nvPr/>
        </p:nvSpPr>
        <p:spPr>
          <a:xfrm>
            <a:off x="3672190" y="4074286"/>
            <a:ext cx="168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Multiple Sclerosis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9CE1C2-6D78-FD83-A4C8-E924B41C1523}"/>
              </a:ext>
            </a:extLst>
          </p:cNvPr>
          <p:cNvSpPr txBox="1"/>
          <p:nvPr/>
        </p:nvSpPr>
        <p:spPr>
          <a:xfrm>
            <a:off x="1912042" y="4074286"/>
            <a:ext cx="137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Ocrevus Rx</a:t>
            </a:r>
          </a:p>
        </p:txBody>
      </p:sp>
      <p:pic>
        <p:nvPicPr>
          <p:cNvPr id="29765" name="Picture 23" descr="Adherence &amp; Persistence Data | OCREVUS® (ocrelizumab) Managed Care">
            <a:extLst>
              <a:ext uri="{FF2B5EF4-FFF2-40B4-BE49-F238E27FC236}">
                <a16:creationId xmlns:a16="http://schemas.microsoft.com/office/drawing/2014/main" id="{6AADF6F1-EEDF-25A2-B9E1-7985A23D3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93" y="4042207"/>
            <a:ext cx="1200729" cy="3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74" name="TextBox 29773">
            <a:extLst>
              <a:ext uri="{FF2B5EF4-FFF2-40B4-BE49-F238E27FC236}">
                <a16:creationId xmlns:a16="http://schemas.microsoft.com/office/drawing/2014/main" id="{E9DFEA52-BA76-8015-2ED9-890898CF083E}"/>
              </a:ext>
            </a:extLst>
          </p:cNvPr>
          <p:cNvSpPr txBox="1"/>
          <p:nvPr/>
        </p:nvSpPr>
        <p:spPr>
          <a:xfrm>
            <a:off x="5875115" y="4099629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 2017</a:t>
            </a:r>
          </a:p>
        </p:txBody>
      </p:sp>
      <p:pic>
        <p:nvPicPr>
          <p:cNvPr id="29715" name="Picture 19" descr="ELAHERE is a treatment for FRα+ ovarian cancer">
            <a:extLst>
              <a:ext uri="{FF2B5EF4-FFF2-40B4-BE49-F238E27FC236}">
                <a16:creationId xmlns:a16="http://schemas.microsoft.com/office/drawing/2014/main" id="{8BD91D75-5932-80CF-1468-F5D73EE5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74" y="5140276"/>
            <a:ext cx="711447" cy="3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5C5FE73-6B82-9E50-9C9C-D4046D5E8674}"/>
              </a:ext>
            </a:extLst>
          </p:cNvPr>
          <p:cNvSpPr txBox="1"/>
          <p:nvPr/>
        </p:nvSpPr>
        <p:spPr>
          <a:xfrm>
            <a:off x="7908884" y="5176852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2025</a:t>
            </a:r>
          </a:p>
        </p:txBody>
      </p:sp>
      <p:sp>
        <p:nvSpPr>
          <p:cNvPr id="29696" name="TextBox 29695">
            <a:extLst>
              <a:ext uri="{FF2B5EF4-FFF2-40B4-BE49-F238E27FC236}">
                <a16:creationId xmlns:a16="http://schemas.microsoft.com/office/drawing/2014/main" id="{1D8A8976-BC43-7118-E23F-42571C72E83F}"/>
              </a:ext>
            </a:extLst>
          </p:cNvPr>
          <p:cNvSpPr txBox="1"/>
          <p:nvPr/>
        </p:nvSpPr>
        <p:spPr>
          <a:xfrm>
            <a:off x="9929539" y="5176852"/>
            <a:ext cx="183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$6,013.7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997E9A-C072-5A7D-BAB3-09695DEEAD76}"/>
              </a:ext>
            </a:extLst>
          </p:cNvPr>
          <p:cNvSpPr txBox="1"/>
          <p:nvPr/>
        </p:nvSpPr>
        <p:spPr>
          <a:xfrm>
            <a:off x="3755192" y="5176852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Ovarian Cancer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F16E1-0899-62B8-0603-0077880ECF21}"/>
              </a:ext>
            </a:extLst>
          </p:cNvPr>
          <p:cNvSpPr txBox="1"/>
          <p:nvPr/>
        </p:nvSpPr>
        <p:spPr>
          <a:xfrm>
            <a:off x="1912042" y="5176852"/>
            <a:ext cx="137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Elahere Rx</a:t>
            </a:r>
          </a:p>
        </p:txBody>
      </p:sp>
      <p:sp>
        <p:nvSpPr>
          <p:cNvPr id="29775" name="TextBox 29774">
            <a:extLst>
              <a:ext uri="{FF2B5EF4-FFF2-40B4-BE49-F238E27FC236}">
                <a16:creationId xmlns:a16="http://schemas.microsoft.com/office/drawing/2014/main" id="{5F19C2FF-516A-2CCF-9C2A-A8A11ABEAE44}"/>
              </a:ext>
            </a:extLst>
          </p:cNvPr>
          <p:cNvSpPr txBox="1"/>
          <p:nvPr/>
        </p:nvSpPr>
        <p:spPr>
          <a:xfrm>
            <a:off x="5875115" y="5187849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2022</a:t>
            </a:r>
          </a:p>
        </p:txBody>
      </p:sp>
      <p:sp>
        <p:nvSpPr>
          <p:cNvPr id="29777" name="TextBox 29776">
            <a:extLst>
              <a:ext uri="{FF2B5EF4-FFF2-40B4-BE49-F238E27FC236}">
                <a16:creationId xmlns:a16="http://schemas.microsoft.com/office/drawing/2014/main" id="{FC6D9E86-7394-3DEA-DF76-56E1787C7491}"/>
              </a:ext>
            </a:extLst>
          </p:cNvPr>
          <p:cNvSpPr txBox="1"/>
          <p:nvPr/>
        </p:nvSpPr>
        <p:spPr>
          <a:xfrm>
            <a:off x="5875115" y="5714563"/>
            <a:ext cx="151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December 2019</a:t>
            </a:r>
          </a:p>
        </p:txBody>
      </p:sp>
      <p:cxnSp>
        <p:nvCxnSpPr>
          <p:cNvPr id="29786" name="Straight Connector 29785">
            <a:extLst>
              <a:ext uri="{FF2B5EF4-FFF2-40B4-BE49-F238E27FC236}">
                <a16:creationId xmlns:a16="http://schemas.microsoft.com/office/drawing/2014/main" id="{799790B4-40D9-8BAA-F5AE-905E6566277E}"/>
              </a:ext>
            </a:extLst>
          </p:cNvPr>
          <p:cNvCxnSpPr>
            <a:cxnSpLocks/>
          </p:cNvCxnSpPr>
          <p:nvPr/>
        </p:nvCxnSpPr>
        <p:spPr>
          <a:xfrm>
            <a:off x="7782332" y="2413328"/>
            <a:ext cx="0" cy="36885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87" name="Straight Connector 29786">
            <a:extLst>
              <a:ext uri="{FF2B5EF4-FFF2-40B4-BE49-F238E27FC236}">
                <a16:creationId xmlns:a16="http://schemas.microsoft.com/office/drawing/2014/main" id="{2503CAC7-A338-02AB-75F1-475D110D289D}"/>
              </a:ext>
            </a:extLst>
          </p:cNvPr>
          <p:cNvCxnSpPr>
            <a:cxnSpLocks/>
          </p:cNvCxnSpPr>
          <p:nvPr/>
        </p:nvCxnSpPr>
        <p:spPr>
          <a:xfrm>
            <a:off x="3491244" y="2413328"/>
            <a:ext cx="0" cy="36885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88" name="Straight Connector 29787">
            <a:extLst>
              <a:ext uri="{FF2B5EF4-FFF2-40B4-BE49-F238E27FC236}">
                <a16:creationId xmlns:a16="http://schemas.microsoft.com/office/drawing/2014/main" id="{F824B89B-FD3F-60B9-8AD6-808EB8C4017B}"/>
              </a:ext>
            </a:extLst>
          </p:cNvPr>
          <p:cNvCxnSpPr>
            <a:cxnSpLocks/>
          </p:cNvCxnSpPr>
          <p:nvPr/>
        </p:nvCxnSpPr>
        <p:spPr>
          <a:xfrm>
            <a:off x="9577789" y="2413328"/>
            <a:ext cx="0" cy="36885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89" name="Straight Connector 29788">
            <a:extLst>
              <a:ext uri="{FF2B5EF4-FFF2-40B4-BE49-F238E27FC236}">
                <a16:creationId xmlns:a16="http://schemas.microsoft.com/office/drawing/2014/main" id="{72858169-31CC-46C8-A5D6-EAF85D216BA2}"/>
              </a:ext>
            </a:extLst>
          </p:cNvPr>
          <p:cNvCxnSpPr>
            <a:cxnSpLocks/>
          </p:cNvCxnSpPr>
          <p:nvPr/>
        </p:nvCxnSpPr>
        <p:spPr>
          <a:xfrm>
            <a:off x="1711212" y="2413328"/>
            <a:ext cx="0" cy="36885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5B28294-29DA-682C-BBD5-D970A85BEFB9}"/>
              </a:ext>
            </a:extLst>
          </p:cNvPr>
          <p:cNvSpPr txBox="1"/>
          <p:nvPr/>
        </p:nvSpPr>
        <p:spPr>
          <a:xfrm>
            <a:off x="152340" y="6139807"/>
            <a:ext cx="9358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VAB analysis of Nielsen Ad Intel data as of 4/9/26, 8/1/25 – 3/31/26. TV Spend includes national cable TV, broadcast TV, Spanish language cable TV, Spanish language broadcast TV, spot TV, syndicated TV and streaming TV.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631F2C-6E14-52B1-4433-C05992993F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7CBB3F0-3013-F57D-5735-E4AC41BBDC0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56D20-D75A-6743-4856-874162F7467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1690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40092-16C2-AA29-77C5-333E2897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EEEDB6-B4F4-3082-C45A-E303637C858E}"/>
              </a:ext>
            </a:extLst>
          </p:cNvPr>
          <p:cNvSpPr/>
          <p:nvPr/>
        </p:nvSpPr>
        <p:spPr>
          <a:xfrm>
            <a:off x="2356" y="1726397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835D2-AFC7-AB90-5D3F-69DE0B3D0E5B}"/>
              </a:ext>
            </a:extLst>
          </p:cNvPr>
          <p:cNvSpPr txBox="1"/>
          <p:nvPr/>
        </p:nvSpPr>
        <p:spPr>
          <a:xfrm>
            <a:off x="1066800" y="1752600"/>
            <a:ext cx="10058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Pharma Rx TV Spend: By 1Q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 in billions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D8E1D10-BAFC-F622-5C0D-A8AF07954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61765"/>
              </p:ext>
            </p:extLst>
          </p:nvPr>
        </p:nvGraphicFramePr>
        <p:xfrm>
          <a:off x="1205724" y="2207042"/>
          <a:ext cx="9538476" cy="314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BF2B3AA-41CE-4071-9D4C-18991F40677C}"/>
              </a:ext>
            </a:extLst>
          </p:cNvPr>
          <p:cNvSpPr/>
          <p:nvPr/>
        </p:nvSpPr>
        <p:spPr>
          <a:xfrm>
            <a:off x="4517206" y="5391796"/>
            <a:ext cx="588194" cy="3686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1CC88D-849E-0BC2-DA5A-7424828AD450}"/>
              </a:ext>
            </a:extLst>
          </p:cNvPr>
          <p:cNvSpPr/>
          <p:nvPr/>
        </p:nvSpPr>
        <p:spPr>
          <a:xfrm>
            <a:off x="9220200" y="5391796"/>
            <a:ext cx="588194" cy="3686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52120D-6CF4-A92F-4077-85EBB01BF304}"/>
              </a:ext>
            </a:extLst>
          </p:cNvPr>
          <p:cNvSpPr/>
          <p:nvPr/>
        </p:nvSpPr>
        <p:spPr>
          <a:xfrm>
            <a:off x="2231206" y="5406862"/>
            <a:ext cx="5881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79E-879D-3C8C-369C-115475FD5B05}"/>
              </a:ext>
            </a:extLst>
          </p:cNvPr>
          <p:cNvSpPr txBox="1"/>
          <p:nvPr/>
        </p:nvSpPr>
        <p:spPr>
          <a:xfrm>
            <a:off x="7632290" y="3254888"/>
            <a:ext cx="838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18CAF-EAE7-6B70-B0A9-8EA5430470F7}"/>
              </a:ext>
            </a:extLst>
          </p:cNvPr>
          <p:cNvSpPr txBox="1"/>
          <p:nvPr/>
        </p:nvSpPr>
        <p:spPr>
          <a:xfrm>
            <a:off x="9966885" y="2084174"/>
            <a:ext cx="873810" cy="584775"/>
          </a:xfrm>
          <a:prstGeom prst="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+94%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F83177-FE66-48E2-4465-9603367F1B13}"/>
              </a:ext>
            </a:extLst>
          </p:cNvPr>
          <p:cNvSpPr/>
          <p:nvPr/>
        </p:nvSpPr>
        <p:spPr>
          <a:xfrm>
            <a:off x="762000" y="5916103"/>
            <a:ext cx="742922" cy="191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YOY: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391CC-28A2-1F16-97E1-3D3F3E3623F6}"/>
              </a:ext>
            </a:extLst>
          </p:cNvPr>
          <p:cNvSpPr/>
          <p:nvPr/>
        </p:nvSpPr>
        <p:spPr>
          <a:xfrm>
            <a:off x="6879406" y="5391796"/>
            <a:ext cx="588194" cy="3686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D39F7-3B94-0B1E-C99B-65D4D751E1DE}"/>
              </a:ext>
            </a:extLst>
          </p:cNvPr>
          <p:cNvSpPr txBox="1"/>
          <p:nvPr/>
        </p:nvSpPr>
        <p:spPr>
          <a:xfrm>
            <a:off x="5287625" y="3119289"/>
            <a:ext cx="838199" cy="584775"/>
          </a:xfrm>
          <a:prstGeom prst="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+34%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78A9CC-E77A-E981-9E9D-8B0A85A98667}"/>
              </a:ext>
            </a:extLst>
          </p:cNvPr>
          <p:cNvSpPr txBox="1"/>
          <p:nvPr/>
        </p:nvSpPr>
        <p:spPr>
          <a:xfrm>
            <a:off x="480851" y="6195414"/>
            <a:ext cx="1168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Source: VAB analysis of Nielsen AdIntel, January 2023 – March 2026; TV Media: Cable TV, Network TV, Spanish Language Cable TV, Spanish Language Network TV, Spot TV, Syndication TV, Streaming. Sub-group category: Pharmaceutical Houses, GP (includes Rx product categories). $$$ exclude promos and PSAs. # of Brands = active TV advertisers during the time period.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DF296C-FA5F-7509-0768-C7C553C4D1BD}"/>
              </a:ext>
            </a:extLst>
          </p:cNvPr>
          <p:cNvSpPr/>
          <p:nvPr/>
        </p:nvSpPr>
        <p:spPr>
          <a:xfrm>
            <a:off x="0" y="5406862"/>
            <a:ext cx="1606857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 of Brands: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1B2E4D-1DD2-67EF-521F-3F585343FBAC}"/>
              </a:ext>
            </a:extLst>
          </p:cNvPr>
          <p:cNvSpPr/>
          <p:nvPr/>
        </p:nvSpPr>
        <p:spPr>
          <a:xfrm>
            <a:off x="4461817" y="5962939"/>
            <a:ext cx="698971" cy="215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69DCFE-76B6-D23A-9908-76980AF5502B}"/>
              </a:ext>
            </a:extLst>
          </p:cNvPr>
          <p:cNvSpPr/>
          <p:nvPr/>
        </p:nvSpPr>
        <p:spPr>
          <a:xfrm>
            <a:off x="6732083" y="5888034"/>
            <a:ext cx="882840" cy="215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+7%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CCA7F2-32D6-D311-5D67-FDF4BE27BAF2}"/>
              </a:ext>
            </a:extLst>
          </p:cNvPr>
          <p:cNvSpPr/>
          <p:nvPr/>
        </p:nvSpPr>
        <p:spPr>
          <a:xfrm>
            <a:off x="9072877" y="5888033"/>
            <a:ext cx="882840" cy="215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+10%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BA9058-6B62-4F5F-CF96-515FC82B1A95}"/>
              </a:ext>
            </a:extLst>
          </p:cNvPr>
          <p:cNvSpPr/>
          <p:nvPr/>
        </p:nvSpPr>
        <p:spPr>
          <a:xfrm>
            <a:off x="187035" y="469328"/>
            <a:ext cx="119834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 Rx multiscreen TV spend also accelerated in 1Q 2026 as total investment almost doubled during the period vs. previous years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9B43CC-F3AB-E808-313A-7137F3B1E4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418B90E-4AB3-ECC2-0826-74F4C6067F9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07C187-4E26-C755-DE8A-3ADF1878D1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793249491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Cast 2023 PPT #1">
  <a:themeElements>
    <a:clrScheme name="MarketCast">
      <a:dk1>
        <a:srgbClr val="898C8D"/>
      </a:dk1>
      <a:lt1>
        <a:srgbClr val="FFFFFF"/>
      </a:lt1>
      <a:dk2>
        <a:srgbClr val="3CB5E6"/>
      </a:dk2>
      <a:lt2>
        <a:srgbClr val="000000"/>
      </a:lt2>
      <a:accent1>
        <a:srgbClr val="1C82AA"/>
      </a:accent1>
      <a:accent2>
        <a:srgbClr val="1D3557"/>
      </a:accent2>
      <a:accent3>
        <a:srgbClr val="3EC2C9"/>
      </a:accent3>
      <a:accent4>
        <a:srgbClr val="DE0079"/>
      </a:accent4>
      <a:accent5>
        <a:srgbClr val="4A0C50"/>
      </a:accent5>
      <a:accent6>
        <a:srgbClr val="FFBD2E"/>
      </a:accent6>
      <a:hlink>
        <a:srgbClr val="6DCFF6"/>
      </a:hlink>
      <a:folHlink>
        <a:srgbClr val="898C8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1600" dirty="0" err="1" smtClean="0">
            <a:latin typeface="Century Gothic" panose="020B0502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0000"/>
          </a:lnSpc>
          <a:spcBef>
            <a:spcPts val="600"/>
          </a:spcBef>
          <a:defRPr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rketCast 2023 PPT #1" id="{5462CCD2-D713-A04F-BD13-BE70C98A9BB3}" vid="{3EF7F235-505A-A244-B6BD-042699027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7" ma:contentTypeDescription="Create a new document." ma:contentTypeScope="" ma:versionID="3dee9b162007303c59b09462c883cb4e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7995f6eb616c33638189f90e12f472bf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192D4-2D2A-417B-80F9-2C3DB7080D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2F6B2D-7039-46EE-8240-00AD640312FC}">
  <ds:schemaRefs>
    <ds:schemaRef ds:uri="9f6166fe-9f5b-43aa-b8a9-b4d7ad530bda"/>
    <ds:schemaRef ds:uri="a86b28e8-29a6-4ab8-af18-2a7f61acfad2"/>
    <ds:schemaRef ds:uri="c00419b3-ff22-4e92-8e74-ef4894f6b0e1"/>
    <ds:schemaRef ds:uri="c3801c2d-3f2f-44a1-8478-554d1c91a4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006D5C-079B-4542-BCCA-A26BB9EABCDD}"/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3340</Words>
  <Application>Microsoft Office PowerPoint</Application>
  <PresentationFormat>Widescreen</PresentationFormat>
  <Paragraphs>285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.AppleSystemUIFont</vt:lpstr>
      <vt:lpstr>Aptos</vt:lpstr>
      <vt:lpstr>Aptos Display</vt:lpstr>
      <vt:lpstr>Arial</vt:lpstr>
      <vt:lpstr>Calibri</vt:lpstr>
      <vt:lpstr>Calibri Light</vt:lpstr>
      <vt:lpstr>Century Gothic</vt:lpstr>
      <vt:lpstr>Helvetica</vt:lpstr>
      <vt:lpstr>Menlo-BoldItalic</vt:lpstr>
      <vt:lpstr>Wingdings</vt:lpstr>
      <vt:lpstr>MarketCast 2023 PPT #1</vt:lpstr>
      <vt:lpstr>Office Theme</vt:lpstr>
      <vt:lpstr>3_Office Theme</vt:lpstr>
      <vt:lpstr>1_Office Theme</vt:lpstr>
      <vt:lpstr>Office 2013 - 2022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Vandegrift</dc:creator>
  <cp:lastModifiedBy>Jason Wiese</cp:lastModifiedBy>
  <cp:revision>1</cp:revision>
  <cp:lastPrinted>2026-02-18T17:57:01Z</cp:lastPrinted>
  <dcterms:created xsi:type="dcterms:W3CDTF">2025-02-20T21:01:15Z</dcterms:created>
  <dcterms:modified xsi:type="dcterms:W3CDTF">2026-05-15T13:38:22Z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0x0101002ABCF5620D45EF4AA969D5E9CFDA206E</vt:lpwstr>
  </property>
</Properties>
</file>