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5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  <p:sldMasterId id="2147483727" r:id="rId6"/>
    <p:sldMasterId id="2147483739" r:id="rId7"/>
    <p:sldMasterId id="2147483770" r:id="rId8"/>
    <p:sldMasterId id="2147483782" r:id="rId9"/>
  </p:sldMasterIdLst>
  <p:notesMasterIdLst>
    <p:notesMasterId r:id="rId44"/>
  </p:notesMasterIdLst>
  <p:sldIdLst>
    <p:sldId id="2147473167" r:id="rId10"/>
    <p:sldId id="2147473216" r:id="rId11"/>
    <p:sldId id="2147473230" r:id="rId12"/>
    <p:sldId id="2147473229" r:id="rId13"/>
    <p:sldId id="2147473178" r:id="rId14"/>
    <p:sldId id="2146846608" r:id="rId15"/>
    <p:sldId id="2147473223" r:id="rId16"/>
    <p:sldId id="2147473222" r:id="rId17"/>
    <p:sldId id="2146846650" r:id="rId18"/>
    <p:sldId id="2147473174" r:id="rId19"/>
    <p:sldId id="2147473231" r:id="rId20"/>
    <p:sldId id="2147473227" r:id="rId21"/>
    <p:sldId id="2147473232" r:id="rId22"/>
    <p:sldId id="2147473210" r:id="rId23"/>
    <p:sldId id="2147473215" r:id="rId24"/>
    <p:sldId id="2147473203" r:id="rId25"/>
    <p:sldId id="2147473173" r:id="rId26"/>
    <p:sldId id="2147473217" r:id="rId27"/>
    <p:sldId id="2147473212" r:id="rId28"/>
    <p:sldId id="2147473228" r:id="rId29"/>
    <p:sldId id="2147473196" r:id="rId30"/>
    <p:sldId id="2147473224" r:id="rId31"/>
    <p:sldId id="2147473194" r:id="rId32"/>
    <p:sldId id="288" r:id="rId33"/>
    <p:sldId id="2147473113" r:id="rId34"/>
    <p:sldId id="2147473219" r:id="rId35"/>
    <p:sldId id="2147473191" r:id="rId36"/>
    <p:sldId id="2147473192" r:id="rId37"/>
    <p:sldId id="2147473221" r:id="rId38"/>
    <p:sldId id="2147473214" r:id="rId39"/>
    <p:sldId id="2146846462" r:id="rId40"/>
    <p:sldId id="2147376798" r:id="rId41"/>
    <p:sldId id="2144328304" r:id="rId42"/>
    <p:sldId id="2144327406" r:id="rId43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644001F-98D2-AF68-925B-F4D39E797894}" name="Jason Wiese" initials="J" userId="S::jasonw@thevab.com::4bff8d5b-7de6-4655-b397-69b0afc81113" providerId="AD"/>
  <p188:author id="{41E8424B-45FD-3ECB-0948-723F916FFB79}" name="Danielle Delauro" initials="DD" userId="S::danielled@thevab.com::79c3a64d-209a-45df-902b-7cba6cccfd68" providerId="AD"/>
  <p188:author id="{A5C48789-DAFD-4389-7A87-B92CBB8A351A}" name="Reed Kiely" initials="RK" userId="S::reedk@thevab.com::768be38e-2fb5-40ce-925d-bd8e9d9e3c31" providerId="AD"/>
  <p188:author id="{F0141AB7-7F25-3C16-C77D-5FEA2DA4B116}" name="Karolina Guillen" initials="KG" userId="S::karolinaG@thevab.com::c1c08796-a0be-47c6-af52-5d31fd96ec50" providerId="AD"/>
  <p188:author id="{40CDBCD8-5C78-F3A3-F41F-DA4694EE60DF}" name="Kaileen Cain" initials="KC" userId="S::KaileenC@thevab.com::21167d2d-fdf2-4320-ae3a-272888c89590" providerId="AD"/>
  <p188:author id="{21855EDF-F9CE-3B66-C6A5-06158391F461}" name="Leah Montner Dixon" initials="LMD" userId="S::leahm@thevab.com::d5b2ae9e-9213-4442-b7df-4db8cbe51e5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1464"/>
    <a:srgbClr val="4EBEA4"/>
    <a:srgbClr val="00BFF2"/>
    <a:srgbClr val="ED3C8D"/>
    <a:srgbClr val="A343FF"/>
    <a:srgbClr val="FFE600"/>
    <a:srgbClr val="E2E8F1"/>
    <a:srgbClr val="FF6E30"/>
    <a:srgbClr val="F86CE1"/>
    <a:srgbClr val="F7AF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13AD49-69E7-49D3-8227-0DE9E2F0AC93}" v="430" dt="2025-09-11T16:44:23.0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44" autoAdjust="0"/>
    <p:restoredTop sz="97232" autoAdjust="0"/>
  </p:normalViewPr>
  <p:slideViewPr>
    <p:cSldViewPr snapToGrid="0">
      <p:cViewPr>
        <p:scale>
          <a:sx n="125" d="100"/>
          <a:sy n="125" d="100"/>
        </p:scale>
        <p:origin x="1134" y="8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microsoft.com/office/2016/11/relationships/changesInfo" Target="changesInfos/changesInfo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51" Type="http://schemas.microsoft.com/office/2018/10/relationships/authors" Target="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viewProps" Target="viewProps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ed Kiely" userId="768be38e-2fb5-40ce-925d-bd8e9d9e3c31" providerId="ADAL" clId="{0BD7C1A7-F3A0-4220-9C85-8B983D0B8FBD}"/>
    <pc:docChg chg="modSld">
      <pc:chgData name="Reed Kiely" userId="768be38e-2fb5-40ce-925d-bd8e9d9e3c31" providerId="ADAL" clId="{0BD7C1A7-F3A0-4220-9C85-8B983D0B8FBD}" dt="2025-09-02T13:09:57.350" v="0" actId="14100"/>
      <pc:docMkLst>
        <pc:docMk/>
      </pc:docMkLst>
      <pc:sldChg chg="modSp mod">
        <pc:chgData name="Reed Kiely" userId="768be38e-2fb5-40ce-925d-bd8e9d9e3c31" providerId="ADAL" clId="{0BD7C1A7-F3A0-4220-9C85-8B983D0B8FBD}" dt="2025-09-02T13:09:57.350" v="0" actId="14100"/>
        <pc:sldMkLst>
          <pc:docMk/>
          <pc:sldMk cId="2875756440" sldId="2147473219"/>
        </pc:sldMkLst>
        <pc:spChg chg="mod">
          <ac:chgData name="Reed Kiely" userId="768be38e-2fb5-40ce-925d-bd8e9d9e3c31" providerId="ADAL" clId="{0BD7C1A7-F3A0-4220-9C85-8B983D0B8FBD}" dt="2025-09-02T13:09:57.350" v="0" actId="14100"/>
          <ac:spMkLst>
            <pc:docMk/>
            <pc:sldMk cId="2875756440" sldId="2147473219"/>
            <ac:spMk id="3" creationId="{BB770B68-423D-8A8A-ABA3-149BAF9A2A76}"/>
          </ac:spMkLst>
        </pc:spChg>
      </pc:sldChg>
    </pc:docChg>
  </pc:docChgLst>
  <pc:docChgLst>
    <pc:chgData name="Karolina Guillen" userId="c1c08796-a0be-47c6-af52-5d31fd96ec50" providerId="ADAL" clId="{6ADA6C27-45C5-4B3E-A752-D45C508EA0AD}"/>
    <pc:docChg chg="modSld">
      <pc:chgData name="Karolina Guillen" userId="c1c08796-a0be-47c6-af52-5d31fd96ec50" providerId="ADAL" clId="{6ADA6C27-45C5-4B3E-A752-D45C508EA0AD}" dt="2025-09-03T14:10:19.259" v="32" actId="20577"/>
      <pc:docMkLst>
        <pc:docMk/>
      </pc:docMkLst>
      <pc:sldChg chg="modSp mod">
        <pc:chgData name="Karolina Guillen" userId="c1c08796-a0be-47c6-af52-5d31fd96ec50" providerId="ADAL" clId="{6ADA6C27-45C5-4B3E-A752-D45C508EA0AD}" dt="2025-09-03T14:10:19.259" v="32" actId="20577"/>
        <pc:sldMkLst>
          <pc:docMk/>
          <pc:sldMk cId="1706411414" sldId="2147473215"/>
        </pc:sldMkLst>
        <pc:spChg chg="mod">
          <ac:chgData name="Karolina Guillen" userId="c1c08796-a0be-47c6-af52-5d31fd96ec50" providerId="ADAL" clId="{6ADA6C27-45C5-4B3E-A752-D45C508EA0AD}" dt="2025-09-03T14:10:19.259" v="32" actId="20577"/>
          <ac:spMkLst>
            <pc:docMk/>
            <pc:sldMk cId="1706411414" sldId="2147473215"/>
            <ac:spMk id="16" creationId="{F867593C-B123-74FE-4FDA-F8763DFA9154}"/>
          </ac:spMkLst>
        </pc:spChg>
      </pc:sldChg>
    </pc:docChg>
  </pc:docChgLst>
  <pc:docChgLst>
    <pc:chgData name="Reed Kiely" userId="768be38e-2fb5-40ce-925d-bd8e9d9e3c31" providerId="ADAL" clId="{7229EA02-EDFD-48CA-88A7-C4F572612F10}"/>
    <pc:docChg chg="undo custSel modSld">
      <pc:chgData name="Reed Kiely" userId="768be38e-2fb5-40ce-925d-bd8e9d9e3c31" providerId="ADAL" clId="{7229EA02-EDFD-48CA-88A7-C4F572612F10}" dt="2025-09-11T18:21:28.058" v="223" actId="20577"/>
      <pc:docMkLst>
        <pc:docMk/>
      </pc:docMkLst>
      <pc:sldChg chg="modSp mod">
        <pc:chgData name="Reed Kiely" userId="768be38e-2fb5-40ce-925d-bd8e9d9e3c31" providerId="ADAL" clId="{7229EA02-EDFD-48CA-88A7-C4F572612F10}" dt="2025-09-11T17:12:13.456" v="157" actId="20577"/>
        <pc:sldMkLst>
          <pc:docMk/>
          <pc:sldMk cId="1706411414" sldId="2147473215"/>
        </pc:sldMkLst>
        <pc:spChg chg="mod">
          <ac:chgData name="Reed Kiely" userId="768be38e-2fb5-40ce-925d-bd8e9d9e3c31" providerId="ADAL" clId="{7229EA02-EDFD-48CA-88A7-C4F572612F10}" dt="2025-09-11T17:12:13.456" v="157" actId="20577"/>
          <ac:spMkLst>
            <pc:docMk/>
            <pc:sldMk cId="1706411414" sldId="2147473215"/>
            <ac:spMk id="16" creationId="{F867593C-B123-74FE-4FDA-F8763DFA9154}"/>
          </ac:spMkLst>
        </pc:spChg>
      </pc:sldChg>
      <pc:sldChg chg="addSp delSp modSp mod">
        <pc:chgData name="Reed Kiely" userId="768be38e-2fb5-40ce-925d-bd8e9d9e3c31" providerId="ADAL" clId="{7229EA02-EDFD-48CA-88A7-C4F572612F10}" dt="2025-09-11T18:21:28.058" v="223" actId="20577"/>
        <pc:sldMkLst>
          <pc:docMk/>
          <pc:sldMk cId="2211256780" sldId="2147473221"/>
        </pc:sldMkLst>
        <pc:spChg chg="mod">
          <ac:chgData name="Reed Kiely" userId="768be38e-2fb5-40ce-925d-bd8e9d9e3c31" providerId="ADAL" clId="{7229EA02-EDFD-48CA-88A7-C4F572612F10}" dt="2025-09-11T18:21:28.058" v="223" actId="20577"/>
          <ac:spMkLst>
            <pc:docMk/>
            <pc:sldMk cId="2211256780" sldId="2147473221"/>
            <ac:spMk id="12" creationId="{6083F3C0-ED4B-8331-0EAE-C465E624EC25}"/>
          </ac:spMkLst>
        </pc:spChg>
        <pc:spChg chg="mod">
          <ac:chgData name="Reed Kiely" userId="768be38e-2fb5-40ce-925d-bd8e9d9e3c31" providerId="ADAL" clId="{7229EA02-EDFD-48CA-88A7-C4F572612F10}" dt="2025-09-09T13:04:20.707" v="62" actId="1076"/>
          <ac:spMkLst>
            <pc:docMk/>
            <pc:sldMk cId="2211256780" sldId="2147473221"/>
            <ac:spMk id="20" creationId="{30D882C3-A1C6-73C7-1284-E596A2840099}"/>
          </ac:spMkLst>
        </pc:spChg>
        <pc:spChg chg="mod">
          <ac:chgData name="Reed Kiely" userId="768be38e-2fb5-40ce-925d-bd8e9d9e3c31" providerId="ADAL" clId="{7229EA02-EDFD-48CA-88A7-C4F572612F10}" dt="2025-09-09T13:03:32.664" v="39" actId="1036"/>
          <ac:spMkLst>
            <pc:docMk/>
            <pc:sldMk cId="2211256780" sldId="2147473221"/>
            <ac:spMk id="21" creationId="{EAC91AAC-ABC1-4FF6-F580-20B029CEBC9B}"/>
          </ac:spMkLst>
        </pc:spChg>
        <pc:spChg chg="mod">
          <ac:chgData name="Reed Kiely" userId="768be38e-2fb5-40ce-925d-bd8e9d9e3c31" providerId="ADAL" clId="{7229EA02-EDFD-48CA-88A7-C4F572612F10}" dt="2025-09-09T13:03:35.424" v="42" actId="1035"/>
          <ac:spMkLst>
            <pc:docMk/>
            <pc:sldMk cId="2211256780" sldId="2147473221"/>
            <ac:spMk id="22" creationId="{E04ED65F-B6CB-EB75-296F-2155D9FBDDD0}"/>
          </ac:spMkLst>
        </pc:spChg>
        <pc:picChg chg="add mod">
          <ac:chgData name="Reed Kiely" userId="768be38e-2fb5-40ce-925d-bd8e9d9e3c31" providerId="ADAL" clId="{7229EA02-EDFD-48CA-88A7-C4F572612F10}" dt="2025-09-09T13:04:28.344" v="65" actId="108"/>
          <ac:picMkLst>
            <pc:docMk/>
            <pc:sldMk cId="2211256780" sldId="2147473221"/>
            <ac:picMk id="1026" creationId="{A82DDDD9-F0BE-E437-2489-54AA7F3A3512}"/>
          </ac:picMkLst>
        </pc:picChg>
        <pc:picChg chg="mod">
          <ac:chgData name="Reed Kiely" userId="768be38e-2fb5-40ce-925d-bd8e9d9e3c31" providerId="ADAL" clId="{7229EA02-EDFD-48CA-88A7-C4F572612F10}" dt="2025-09-09T13:03:26.682" v="34" actId="1076"/>
          <ac:picMkLst>
            <pc:docMk/>
            <pc:sldMk cId="2211256780" sldId="2147473221"/>
            <ac:picMk id="1030" creationId="{582A6276-3EF8-0DDE-1796-7DC3A3FF381D}"/>
          </ac:picMkLst>
        </pc:picChg>
        <pc:picChg chg="mod">
          <ac:chgData name="Reed Kiely" userId="768be38e-2fb5-40ce-925d-bd8e9d9e3c31" providerId="ADAL" clId="{7229EA02-EDFD-48CA-88A7-C4F572612F10}" dt="2025-09-09T13:03:26.682" v="34" actId="1076"/>
          <ac:picMkLst>
            <pc:docMk/>
            <pc:sldMk cId="2211256780" sldId="2147473221"/>
            <ac:picMk id="1032" creationId="{8C85DDAA-DF1D-EED2-C1A5-ED22234FA0FA}"/>
          </ac:picMkLst>
        </pc:picChg>
      </pc:sldChg>
      <pc:sldChg chg="addSp delSp modSp mod">
        <pc:chgData name="Reed Kiely" userId="768be38e-2fb5-40ce-925d-bd8e9d9e3c31" providerId="ADAL" clId="{7229EA02-EDFD-48CA-88A7-C4F572612F10}" dt="2025-09-11T18:02:44.586" v="217" actId="20577"/>
        <pc:sldMkLst>
          <pc:docMk/>
          <pc:sldMk cId="1077685252" sldId="2147473223"/>
        </pc:sldMkLst>
        <pc:spChg chg="mod">
          <ac:chgData name="Reed Kiely" userId="768be38e-2fb5-40ce-925d-bd8e9d9e3c31" providerId="ADAL" clId="{7229EA02-EDFD-48CA-88A7-C4F572612F10}" dt="2025-09-11T17:45:09.352" v="187" actId="20577"/>
          <ac:spMkLst>
            <pc:docMk/>
            <pc:sldMk cId="1077685252" sldId="2147473223"/>
            <ac:spMk id="12" creationId="{5ED71EE3-6BAD-AB68-77FF-4A74BF10B253}"/>
          </ac:spMkLst>
        </pc:spChg>
        <pc:spChg chg="mod">
          <ac:chgData name="Reed Kiely" userId="768be38e-2fb5-40ce-925d-bd8e9d9e3c31" providerId="ADAL" clId="{7229EA02-EDFD-48CA-88A7-C4F572612F10}" dt="2025-09-11T17:44:50.784" v="171" actId="1036"/>
          <ac:spMkLst>
            <pc:docMk/>
            <pc:sldMk cId="1077685252" sldId="2147473223"/>
            <ac:spMk id="13" creationId="{BA0C00B1-2395-C84A-FBE1-8DEE43EF4290}"/>
          </ac:spMkLst>
        </pc:spChg>
        <pc:spChg chg="mod">
          <ac:chgData name="Reed Kiely" userId="768be38e-2fb5-40ce-925d-bd8e9d9e3c31" providerId="ADAL" clId="{7229EA02-EDFD-48CA-88A7-C4F572612F10}" dt="2025-09-11T17:44:50.784" v="171" actId="1036"/>
          <ac:spMkLst>
            <pc:docMk/>
            <pc:sldMk cId="1077685252" sldId="2147473223"/>
            <ac:spMk id="14" creationId="{D6E056D2-EA59-FC9D-0A12-6D15C1131244}"/>
          </ac:spMkLst>
        </pc:spChg>
        <pc:spChg chg="mod">
          <ac:chgData name="Reed Kiely" userId="768be38e-2fb5-40ce-925d-bd8e9d9e3c31" providerId="ADAL" clId="{7229EA02-EDFD-48CA-88A7-C4F572612F10}" dt="2025-09-11T18:02:44.586" v="217" actId="20577"/>
          <ac:spMkLst>
            <pc:docMk/>
            <pc:sldMk cId="1077685252" sldId="2147473223"/>
            <ac:spMk id="88" creationId="{9F13FD7C-5BE2-3085-7CEE-0F7C45DB1405}"/>
          </ac:spMkLst>
        </pc:spChg>
        <pc:picChg chg="add del mod">
          <ac:chgData name="Reed Kiely" userId="768be38e-2fb5-40ce-925d-bd8e9d9e3c31" providerId="ADAL" clId="{7229EA02-EDFD-48CA-88A7-C4F572612F10}" dt="2025-09-11T17:09:28.727" v="156" actId="478"/>
          <ac:picMkLst>
            <pc:docMk/>
            <pc:sldMk cId="1077685252" sldId="2147473223"/>
            <ac:picMk id="17" creationId="{58712380-FCC9-FB98-32F3-EC9C6B542CAC}"/>
          </ac:picMkLst>
        </pc:picChg>
      </pc:sldChg>
      <pc:sldChg chg="addSp delSp modSp mod">
        <pc:chgData name="Reed Kiely" userId="768be38e-2fb5-40ce-925d-bd8e9d9e3c31" providerId="ADAL" clId="{7229EA02-EDFD-48CA-88A7-C4F572612F10}" dt="2025-09-11T17:04:41.761" v="150" actId="478"/>
        <pc:sldMkLst>
          <pc:docMk/>
          <pc:sldMk cId="1777191382" sldId="2147473230"/>
        </pc:sldMkLst>
        <pc:spChg chg="add del mod">
          <ac:chgData name="Reed Kiely" userId="768be38e-2fb5-40ce-925d-bd8e9d9e3c31" providerId="ADAL" clId="{7229EA02-EDFD-48CA-88A7-C4F572612F10}" dt="2025-09-11T17:04:41.761" v="150" actId="478"/>
          <ac:spMkLst>
            <pc:docMk/>
            <pc:sldMk cId="1777191382" sldId="2147473230"/>
            <ac:spMk id="2" creationId="{7382BC6B-E08B-D005-AC43-1DAA9EFA877C}"/>
          </ac:spMkLst>
        </pc:spChg>
        <pc:spChg chg="mod">
          <ac:chgData name="Reed Kiely" userId="768be38e-2fb5-40ce-925d-bd8e9d9e3c31" providerId="ADAL" clId="{7229EA02-EDFD-48CA-88A7-C4F572612F10}" dt="2025-09-11T17:03:19.168" v="149" actId="20577"/>
          <ac:spMkLst>
            <pc:docMk/>
            <pc:sldMk cId="1777191382" sldId="2147473230"/>
            <ac:spMk id="7" creationId="{C099CE19-2F0C-37FC-B164-FE538A5C73B5}"/>
          </ac:spMkLst>
        </pc:spChg>
      </pc:sldChg>
    </pc:docChg>
  </pc:docChgLst>
  <pc:docChgLst>
    <pc:chgData name="Leah Montner Dixon" userId="d5b2ae9e-9213-4442-b7df-4db8cbe51e5d" providerId="ADAL" clId="{EE21156E-5DB1-4FD7-889B-40CA2891ABD1}"/>
    <pc:docChg chg="modSld">
      <pc:chgData name="Leah Montner Dixon" userId="d5b2ae9e-9213-4442-b7df-4db8cbe51e5d" providerId="ADAL" clId="{EE21156E-5DB1-4FD7-889B-40CA2891ABD1}" dt="2025-09-02T17:30:51.830" v="43" actId="108"/>
      <pc:docMkLst>
        <pc:docMk/>
      </pc:docMkLst>
      <pc:sldChg chg="modSp mod">
        <pc:chgData name="Leah Montner Dixon" userId="d5b2ae9e-9213-4442-b7df-4db8cbe51e5d" providerId="ADAL" clId="{EE21156E-5DB1-4FD7-889B-40CA2891ABD1}" dt="2025-09-02T17:30:51.830" v="43" actId="108"/>
        <pc:sldMkLst>
          <pc:docMk/>
          <pc:sldMk cId="944557582" sldId="2147473113"/>
        </pc:sldMkLst>
        <pc:spChg chg="mod">
          <ac:chgData name="Leah Montner Dixon" userId="d5b2ae9e-9213-4442-b7df-4db8cbe51e5d" providerId="ADAL" clId="{EE21156E-5DB1-4FD7-889B-40CA2891ABD1}" dt="2025-09-02T17:30:31.085" v="33" actId="20577"/>
          <ac:spMkLst>
            <pc:docMk/>
            <pc:sldMk cId="944557582" sldId="2147473113"/>
            <ac:spMk id="2" creationId="{53E3D168-03DE-6647-4A7A-739CF411DA48}"/>
          </ac:spMkLst>
        </pc:spChg>
        <pc:spChg chg="mod">
          <ac:chgData name="Leah Montner Dixon" userId="d5b2ae9e-9213-4442-b7df-4db8cbe51e5d" providerId="ADAL" clId="{EE21156E-5DB1-4FD7-889B-40CA2891ABD1}" dt="2025-09-02T17:30:05.920" v="20" actId="20577"/>
          <ac:spMkLst>
            <pc:docMk/>
            <pc:sldMk cId="944557582" sldId="2147473113"/>
            <ac:spMk id="3" creationId="{1D1DC5C9-D5E0-3265-72A2-BA6CDBC44EFF}"/>
          </ac:spMkLst>
        </pc:spChg>
        <pc:graphicFrameChg chg="mod">
          <ac:chgData name="Leah Montner Dixon" userId="d5b2ae9e-9213-4442-b7df-4db8cbe51e5d" providerId="ADAL" clId="{EE21156E-5DB1-4FD7-889B-40CA2891ABD1}" dt="2025-09-02T17:30:51.830" v="43" actId="108"/>
          <ac:graphicFrameMkLst>
            <pc:docMk/>
            <pc:sldMk cId="944557582" sldId="2147473113"/>
            <ac:graphicFrameMk id="16" creationId="{6181CA5B-AD83-7BA1-7221-A70F798E002B}"/>
          </ac:graphicFrameMkLst>
        </pc:graphicFrameChg>
      </pc:sldChg>
    </pc:docChg>
  </pc:docChgLst>
  <pc:docChgLst>
    <pc:chgData name="Jason Wiese" userId="4bff8d5b-7de6-4655-b397-69b0afc81113" providerId="ADAL" clId="{397F87E6-F41F-4AE7-8450-F8158BE14D04}"/>
    <pc:docChg chg="undo redo custSel addSld delSld modSld sldOrd">
      <pc:chgData name="Jason Wiese" userId="4bff8d5b-7de6-4655-b397-69b0afc81113" providerId="ADAL" clId="{397F87E6-F41F-4AE7-8450-F8158BE14D04}" dt="2025-09-04T18:47:40.893" v="8373" actId="20577"/>
      <pc:docMkLst>
        <pc:docMk/>
      </pc:docMkLst>
      <pc:sldChg chg="modSp mod">
        <pc:chgData name="Jason Wiese" userId="4bff8d5b-7de6-4655-b397-69b0afc81113" providerId="ADAL" clId="{397F87E6-F41F-4AE7-8450-F8158BE14D04}" dt="2025-09-02T06:15:54.255" v="6687" actId="20577"/>
        <pc:sldMkLst>
          <pc:docMk/>
          <pc:sldMk cId="3879316252" sldId="288"/>
        </pc:sldMkLst>
        <pc:spChg chg="mod">
          <ac:chgData name="Jason Wiese" userId="4bff8d5b-7de6-4655-b397-69b0afc81113" providerId="ADAL" clId="{397F87E6-F41F-4AE7-8450-F8158BE14D04}" dt="2025-09-02T06:15:54.255" v="6687" actId="20577"/>
          <ac:spMkLst>
            <pc:docMk/>
            <pc:sldMk cId="3879316252" sldId="288"/>
            <ac:spMk id="6" creationId="{3ADB212D-B875-3FF0-0931-6B09C6F4B3D3}"/>
          </ac:spMkLst>
        </pc:spChg>
        <pc:picChg chg="mod">
          <ac:chgData name="Jason Wiese" userId="4bff8d5b-7de6-4655-b397-69b0afc81113" providerId="ADAL" clId="{397F87E6-F41F-4AE7-8450-F8158BE14D04}" dt="2025-09-02T06:15:51.199" v="6681" actId="1076"/>
          <ac:picMkLst>
            <pc:docMk/>
            <pc:sldMk cId="3879316252" sldId="288"/>
            <ac:picMk id="5" creationId="{8A5D8218-FE3E-4B9C-7CB1-FFE8D1C7D732}"/>
          </ac:picMkLst>
        </pc:picChg>
      </pc:sldChg>
      <pc:sldChg chg="addSp delSp modSp del mod">
        <pc:chgData name="Jason Wiese" userId="4bff8d5b-7de6-4655-b397-69b0afc81113" providerId="ADAL" clId="{397F87E6-F41F-4AE7-8450-F8158BE14D04}" dt="2025-09-02T05:23:14.155" v="5321" actId="47"/>
        <pc:sldMkLst>
          <pc:docMk/>
          <pc:sldMk cId="3363168673" sldId="2144327877"/>
        </pc:sldMkLst>
      </pc:sldChg>
      <pc:sldChg chg="modSp del mod">
        <pc:chgData name="Jason Wiese" userId="4bff8d5b-7de6-4655-b397-69b0afc81113" providerId="ADAL" clId="{397F87E6-F41F-4AE7-8450-F8158BE14D04}" dt="2025-09-03T02:09:35.637" v="6706" actId="47"/>
        <pc:sldMkLst>
          <pc:docMk/>
          <pc:sldMk cId="3486589235" sldId="2146846428"/>
        </pc:sldMkLst>
      </pc:sldChg>
      <pc:sldChg chg="modSp mod ord">
        <pc:chgData name="Jason Wiese" userId="4bff8d5b-7de6-4655-b397-69b0afc81113" providerId="ADAL" clId="{397F87E6-F41F-4AE7-8450-F8158BE14D04}" dt="2025-09-03T03:34:42.302" v="8206" actId="1076"/>
        <pc:sldMkLst>
          <pc:docMk/>
          <pc:sldMk cId="1487058113" sldId="2146846462"/>
        </pc:sldMkLst>
        <pc:spChg chg="mod">
          <ac:chgData name="Jason Wiese" userId="4bff8d5b-7de6-4655-b397-69b0afc81113" providerId="ADAL" clId="{397F87E6-F41F-4AE7-8450-F8158BE14D04}" dt="2025-09-03T03:34:42.302" v="8206" actId="1076"/>
          <ac:spMkLst>
            <pc:docMk/>
            <pc:sldMk cId="1487058113" sldId="2146846462"/>
            <ac:spMk id="3" creationId="{F2E41FE2-A6D9-F391-425B-38013348E8EF}"/>
          </ac:spMkLst>
        </pc:spChg>
      </pc:sldChg>
      <pc:sldChg chg="del">
        <pc:chgData name="Jason Wiese" userId="4bff8d5b-7de6-4655-b397-69b0afc81113" providerId="ADAL" clId="{397F87E6-F41F-4AE7-8450-F8158BE14D04}" dt="2025-09-03T02:16:42.052" v="7087" actId="47"/>
        <pc:sldMkLst>
          <pc:docMk/>
          <pc:sldMk cId="2569280842" sldId="2146846496"/>
        </pc:sldMkLst>
      </pc:sldChg>
      <pc:sldChg chg="del">
        <pc:chgData name="Jason Wiese" userId="4bff8d5b-7de6-4655-b397-69b0afc81113" providerId="ADAL" clId="{397F87E6-F41F-4AE7-8450-F8158BE14D04}" dt="2025-09-03T02:16:48.952" v="7088" actId="47"/>
        <pc:sldMkLst>
          <pc:docMk/>
          <pc:sldMk cId="2911863695" sldId="2146846498"/>
        </pc:sldMkLst>
      </pc:sldChg>
      <pc:sldChg chg="delSp modSp mod">
        <pc:chgData name="Jason Wiese" userId="4bff8d5b-7de6-4655-b397-69b0afc81113" providerId="ADAL" clId="{397F87E6-F41F-4AE7-8450-F8158BE14D04}" dt="2025-09-03T14:04:20.320" v="8303" actId="115"/>
        <pc:sldMkLst>
          <pc:docMk/>
          <pc:sldMk cId="1432090481" sldId="2146846608"/>
        </pc:sldMkLst>
        <pc:spChg chg="mod">
          <ac:chgData name="Jason Wiese" userId="4bff8d5b-7de6-4655-b397-69b0afc81113" providerId="ADAL" clId="{397F87E6-F41F-4AE7-8450-F8158BE14D04}" dt="2025-09-03T14:04:20.320" v="8303" actId="115"/>
          <ac:spMkLst>
            <pc:docMk/>
            <pc:sldMk cId="1432090481" sldId="2146846608"/>
            <ac:spMk id="14" creationId="{3642FE74-DAB0-32CE-2188-74733F64287F}"/>
          </ac:spMkLst>
        </pc:spChg>
        <pc:spChg chg="mod">
          <ac:chgData name="Jason Wiese" userId="4bff8d5b-7de6-4655-b397-69b0afc81113" providerId="ADAL" clId="{397F87E6-F41F-4AE7-8450-F8158BE14D04}" dt="2025-08-30T18:00:44.852" v="40" actId="20577"/>
          <ac:spMkLst>
            <pc:docMk/>
            <pc:sldMk cId="1432090481" sldId="2146846608"/>
            <ac:spMk id="27" creationId="{A2E84319-7B92-382F-CD97-B90FAC6E1C4E}"/>
          </ac:spMkLst>
        </pc:spChg>
      </pc:sldChg>
      <pc:sldChg chg="modSp mod">
        <pc:chgData name="Jason Wiese" userId="4bff8d5b-7de6-4655-b397-69b0afc81113" providerId="ADAL" clId="{397F87E6-F41F-4AE7-8450-F8158BE14D04}" dt="2025-09-03T03:29:05.237" v="8118" actId="1035"/>
        <pc:sldMkLst>
          <pc:docMk/>
          <pc:sldMk cId="1665130355" sldId="2146846650"/>
        </pc:sldMkLst>
        <pc:spChg chg="mod">
          <ac:chgData name="Jason Wiese" userId="4bff8d5b-7de6-4655-b397-69b0afc81113" providerId="ADAL" clId="{397F87E6-F41F-4AE7-8450-F8158BE14D04}" dt="2025-09-03T03:29:05.237" v="8118" actId="1035"/>
          <ac:spMkLst>
            <pc:docMk/>
            <pc:sldMk cId="1665130355" sldId="2146846650"/>
            <ac:spMk id="8" creationId="{F61B9EAF-44D0-5769-1E5A-9860C6EDFCE5}"/>
          </ac:spMkLst>
        </pc:spChg>
      </pc:sldChg>
      <pc:sldChg chg="addSp delSp modSp mod">
        <pc:chgData name="Jason Wiese" userId="4bff8d5b-7de6-4655-b397-69b0afc81113" providerId="ADAL" clId="{397F87E6-F41F-4AE7-8450-F8158BE14D04}" dt="2025-09-03T03:36:17.778" v="8236" actId="6549"/>
        <pc:sldMkLst>
          <pc:docMk/>
          <pc:sldMk cId="1599931525" sldId="2147376798"/>
        </pc:sldMkLst>
        <pc:spChg chg="mod">
          <ac:chgData name="Jason Wiese" userId="4bff8d5b-7de6-4655-b397-69b0afc81113" providerId="ADAL" clId="{397F87E6-F41F-4AE7-8450-F8158BE14D04}" dt="2025-09-03T03:04:27.966" v="7877" actId="20577"/>
          <ac:spMkLst>
            <pc:docMk/>
            <pc:sldMk cId="1599931525" sldId="2147376798"/>
            <ac:spMk id="11" creationId="{EB61BB0C-C589-8930-DD65-B62918183377}"/>
          </ac:spMkLst>
        </pc:spChg>
        <pc:spChg chg="mod">
          <ac:chgData name="Jason Wiese" userId="4bff8d5b-7de6-4655-b397-69b0afc81113" providerId="ADAL" clId="{397F87E6-F41F-4AE7-8450-F8158BE14D04}" dt="2025-09-03T03:36:17.778" v="8236" actId="6549"/>
          <ac:spMkLst>
            <pc:docMk/>
            <pc:sldMk cId="1599931525" sldId="2147376798"/>
            <ac:spMk id="13" creationId="{16C068EA-7EC6-2639-D34C-4D47EF3ED286}"/>
          </ac:spMkLst>
        </pc:spChg>
      </pc:sldChg>
      <pc:sldChg chg="modSp mod ord">
        <pc:chgData name="Jason Wiese" userId="4bff8d5b-7de6-4655-b397-69b0afc81113" providerId="ADAL" clId="{397F87E6-F41F-4AE7-8450-F8158BE14D04}" dt="2025-09-03T02:31:21.398" v="7369" actId="20577"/>
        <pc:sldMkLst>
          <pc:docMk/>
          <pc:sldMk cId="944557582" sldId="2147473113"/>
        </pc:sldMkLst>
        <pc:spChg chg="mod">
          <ac:chgData name="Jason Wiese" userId="4bff8d5b-7de6-4655-b397-69b0afc81113" providerId="ADAL" clId="{397F87E6-F41F-4AE7-8450-F8158BE14D04}" dt="2025-09-03T02:31:21.398" v="7369" actId="20577"/>
          <ac:spMkLst>
            <pc:docMk/>
            <pc:sldMk cId="944557582" sldId="2147473113"/>
            <ac:spMk id="3" creationId="{1D1DC5C9-D5E0-3265-72A2-BA6CDBC44EFF}"/>
          </ac:spMkLst>
        </pc:spChg>
        <pc:graphicFrameChg chg="mod">
          <ac:chgData name="Jason Wiese" userId="4bff8d5b-7de6-4655-b397-69b0afc81113" providerId="ADAL" clId="{397F87E6-F41F-4AE7-8450-F8158BE14D04}" dt="2025-09-01T17:42:24.990" v="355"/>
          <ac:graphicFrameMkLst>
            <pc:docMk/>
            <pc:sldMk cId="944557582" sldId="2147473113"/>
            <ac:graphicFrameMk id="16" creationId="{6181CA5B-AD83-7BA1-7221-A70F798E002B}"/>
          </ac:graphicFrameMkLst>
        </pc:graphicFrameChg>
      </pc:sldChg>
      <pc:sldChg chg="addSp delSp modSp del mod modCm">
        <pc:chgData name="Jason Wiese" userId="4bff8d5b-7de6-4655-b397-69b0afc81113" providerId="ADAL" clId="{397F87E6-F41F-4AE7-8450-F8158BE14D04}" dt="2025-09-02T03:13:02.331" v="1867" actId="47"/>
        <pc:sldMkLst>
          <pc:docMk/>
          <pc:sldMk cId="3498471608" sldId="214747316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Jason Wiese" userId="4bff8d5b-7de6-4655-b397-69b0afc81113" providerId="ADAL" clId="{397F87E6-F41F-4AE7-8450-F8158BE14D04}" dt="2025-09-02T02:49:52.675" v="748" actId="6549"/>
              <pc2:cmMkLst xmlns:pc2="http://schemas.microsoft.com/office/powerpoint/2019/9/main/command">
                <pc:docMk/>
                <pc:sldMk cId="3498471608" sldId="2147473160"/>
                <pc2:cmMk id="{4011CEAC-3ACD-4C91-B0C9-1506460A481E}"/>
              </pc2:cmMkLst>
            </pc226:cmChg>
          </p:ext>
        </pc:extLst>
      </pc:sldChg>
      <pc:sldChg chg="modSp mod">
        <pc:chgData name="Jason Wiese" userId="4bff8d5b-7de6-4655-b397-69b0afc81113" providerId="ADAL" clId="{397F87E6-F41F-4AE7-8450-F8158BE14D04}" dt="2025-09-02T06:26:50.097" v="6698" actId="313"/>
        <pc:sldMkLst>
          <pc:docMk/>
          <pc:sldMk cId="4064667562" sldId="2147473173"/>
        </pc:sldMkLst>
        <pc:spChg chg="mod">
          <ac:chgData name="Jason Wiese" userId="4bff8d5b-7de6-4655-b397-69b0afc81113" providerId="ADAL" clId="{397F87E6-F41F-4AE7-8450-F8158BE14D04}" dt="2025-09-02T04:42:02.791" v="4205" actId="20577"/>
          <ac:spMkLst>
            <pc:docMk/>
            <pc:sldMk cId="4064667562" sldId="2147473173"/>
            <ac:spMk id="3" creationId="{9BECD7DE-9C06-4D91-7114-4DB38DCE86B6}"/>
          </ac:spMkLst>
        </pc:spChg>
        <pc:spChg chg="mod">
          <ac:chgData name="Jason Wiese" userId="4bff8d5b-7de6-4655-b397-69b0afc81113" providerId="ADAL" clId="{397F87E6-F41F-4AE7-8450-F8158BE14D04}" dt="2025-09-02T06:26:50.097" v="6698" actId="313"/>
          <ac:spMkLst>
            <pc:docMk/>
            <pc:sldMk cId="4064667562" sldId="2147473173"/>
            <ac:spMk id="6" creationId="{014A5229-2EDE-68D1-032F-152BA7B1FF01}"/>
          </ac:spMkLst>
        </pc:spChg>
      </pc:sldChg>
      <pc:sldChg chg="modSp add mod">
        <pc:chgData name="Jason Wiese" userId="4bff8d5b-7de6-4655-b397-69b0afc81113" providerId="ADAL" clId="{397F87E6-F41F-4AE7-8450-F8158BE14D04}" dt="2025-09-02T04:41:58.820" v="4204" actId="20577"/>
        <pc:sldMkLst>
          <pc:docMk/>
          <pc:sldMk cId="1785005456" sldId="2147473174"/>
        </pc:sldMkLst>
        <pc:spChg chg="mod">
          <ac:chgData name="Jason Wiese" userId="4bff8d5b-7de6-4655-b397-69b0afc81113" providerId="ADAL" clId="{397F87E6-F41F-4AE7-8450-F8158BE14D04}" dt="2025-09-02T04:41:58.820" v="4204" actId="20577"/>
          <ac:spMkLst>
            <pc:docMk/>
            <pc:sldMk cId="1785005456" sldId="2147473174"/>
            <ac:spMk id="3" creationId="{F454C9E7-A8D2-163E-1C07-9FF7DF4B3871}"/>
          </ac:spMkLst>
        </pc:spChg>
      </pc:sldChg>
      <pc:sldChg chg="modSp del mod">
        <pc:chgData name="Jason Wiese" userId="4bff8d5b-7de6-4655-b397-69b0afc81113" providerId="ADAL" clId="{397F87E6-F41F-4AE7-8450-F8158BE14D04}" dt="2025-09-02T04:41:47.084" v="4202" actId="2696"/>
        <pc:sldMkLst>
          <pc:docMk/>
          <pc:sldMk cId="3408038338" sldId="2147473174"/>
        </pc:sldMkLst>
      </pc:sldChg>
      <pc:sldChg chg="del">
        <pc:chgData name="Jason Wiese" userId="4bff8d5b-7de6-4655-b397-69b0afc81113" providerId="ADAL" clId="{397F87E6-F41F-4AE7-8450-F8158BE14D04}" dt="2025-09-01T18:01:33.860" v="485" actId="47"/>
        <pc:sldMkLst>
          <pc:docMk/>
          <pc:sldMk cId="3408732575" sldId="2147473175"/>
        </pc:sldMkLst>
      </pc:sldChg>
      <pc:sldChg chg="modSp del mod">
        <pc:chgData name="Jason Wiese" userId="4bff8d5b-7de6-4655-b397-69b0afc81113" providerId="ADAL" clId="{397F87E6-F41F-4AE7-8450-F8158BE14D04}" dt="2025-08-30T18:02:15.806" v="55" actId="47"/>
        <pc:sldMkLst>
          <pc:docMk/>
          <pc:sldMk cId="231084812" sldId="2147473180"/>
        </pc:sldMkLst>
      </pc:sldChg>
      <pc:sldChg chg="addSp delSp modSp del mod ord">
        <pc:chgData name="Jason Wiese" userId="4bff8d5b-7de6-4655-b397-69b0afc81113" providerId="ADAL" clId="{397F87E6-F41F-4AE7-8450-F8158BE14D04}" dt="2025-09-02T03:08:31.393" v="1617" actId="47"/>
        <pc:sldMkLst>
          <pc:docMk/>
          <pc:sldMk cId="3109755917" sldId="2147473181"/>
        </pc:sldMkLst>
      </pc:sldChg>
      <pc:sldChg chg="modSp mod ord">
        <pc:chgData name="Jason Wiese" userId="4bff8d5b-7de6-4655-b397-69b0afc81113" providerId="ADAL" clId="{397F87E6-F41F-4AE7-8450-F8158BE14D04}" dt="2025-09-02T05:01:56.708" v="4896" actId="6549"/>
        <pc:sldMkLst>
          <pc:docMk/>
          <pc:sldMk cId="3476507409" sldId="2147473191"/>
        </pc:sldMkLst>
        <pc:spChg chg="mod">
          <ac:chgData name="Jason Wiese" userId="4bff8d5b-7de6-4655-b397-69b0afc81113" providerId="ADAL" clId="{397F87E6-F41F-4AE7-8450-F8158BE14D04}" dt="2025-09-02T05:01:56.708" v="4896" actId="6549"/>
          <ac:spMkLst>
            <pc:docMk/>
            <pc:sldMk cId="3476507409" sldId="2147473191"/>
            <ac:spMk id="88" creationId="{4A3891F2-1357-AC9F-ED3E-F4D3F232F8FA}"/>
          </ac:spMkLst>
        </pc:spChg>
      </pc:sldChg>
      <pc:sldChg chg="modSp ord">
        <pc:chgData name="Jason Wiese" userId="4bff8d5b-7de6-4655-b397-69b0afc81113" providerId="ADAL" clId="{397F87E6-F41F-4AE7-8450-F8158BE14D04}" dt="2025-09-03T02:57:37.043" v="7522"/>
        <pc:sldMkLst>
          <pc:docMk/>
          <pc:sldMk cId="548545817" sldId="2147473192"/>
        </pc:sldMkLst>
        <pc:graphicFrameChg chg="mod">
          <ac:chgData name="Jason Wiese" userId="4bff8d5b-7de6-4655-b397-69b0afc81113" providerId="ADAL" clId="{397F87E6-F41F-4AE7-8450-F8158BE14D04}" dt="2025-08-30T18:04:55.158" v="69" actId="207"/>
          <ac:graphicFrameMkLst>
            <pc:docMk/>
            <pc:sldMk cId="548545817" sldId="2147473192"/>
            <ac:graphicFrameMk id="8" creationId="{4FC73806-DE02-1994-A240-2A3A7E5A1B23}"/>
          </ac:graphicFrameMkLst>
        </pc:graphicFrameChg>
      </pc:sldChg>
      <pc:sldChg chg="addSp delSp modSp del mod">
        <pc:chgData name="Jason Wiese" userId="4bff8d5b-7de6-4655-b397-69b0afc81113" providerId="ADAL" clId="{397F87E6-F41F-4AE7-8450-F8158BE14D04}" dt="2025-09-02T04:09:47.368" v="3184" actId="47"/>
        <pc:sldMkLst>
          <pc:docMk/>
          <pc:sldMk cId="489640644" sldId="2147473193"/>
        </pc:sldMkLst>
      </pc:sldChg>
      <pc:sldChg chg="addSp delSp modSp mod ord">
        <pc:chgData name="Jason Wiese" userId="4bff8d5b-7de6-4655-b397-69b0afc81113" providerId="ADAL" clId="{397F87E6-F41F-4AE7-8450-F8158BE14D04}" dt="2025-09-03T03:05:25.629" v="7909" actId="113"/>
        <pc:sldMkLst>
          <pc:docMk/>
          <pc:sldMk cId="2388393762" sldId="2147473194"/>
        </pc:sldMkLst>
        <pc:spChg chg="mod">
          <ac:chgData name="Jason Wiese" userId="4bff8d5b-7de6-4655-b397-69b0afc81113" providerId="ADAL" clId="{397F87E6-F41F-4AE7-8450-F8158BE14D04}" dt="2025-09-03T03:05:25.629" v="7909" actId="113"/>
          <ac:spMkLst>
            <pc:docMk/>
            <pc:sldMk cId="2388393762" sldId="2147473194"/>
            <ac:spMk id="28" creationId="{0822AD06-C1BE-D130-41E3-49E2B900E359}"/>
          </ac:spMkLst>
        </pc:spChg>
        <pc:spChg chg="mod">
          <ac:chgData name="Jason Wiese" userId="4bff8d5b-7de6-4655-b397-69b0afc81113" providerId="ADAL" clId="{397F87E6-F41F-4AE7-8450-F8158BE14D04}" dt="2025-09-03T03:04:54.094" v="7906" actId="6549"/>
          <ac:spMkLst>
            <pc:docMk/>
            <pc:sldMk cId="2388393762" sldId="2147473194"/>
            <ac:spMk id="88" creationId="{4496BEA0-84FA-A6A2-287B-156874BAA6DE}"/>
          </ac:spMkLst>
        </pc:spChg>
      </pc:sldChg>
      <pc:sldChg chg="modSp mod">
        <pc:chgData name="Jason Wiese" userId="4bff8d5b-7de6-4655-b397-69b0afc81113" providerId="ADAL" clId="{397F87E6-F41F-4AE7-8450-F8158BE14D04}" dt="2025-09-03T03:23:25.319" v="8079" actId="20577"/>
        <pc:sldMkLst>
          <pc:docMk/>
          <pc:sldMk cId="3382985457" sldId="2147473196"/>
        </pc:sldMkLst>
        <pc:spChg chg="mod">
          <ac:chgData name="Jason Wiese" userId="4bff8d5b-7de6-4655-b397-69b0afc81113" providerId="ADAL" clId="{397F87E6-F41F-4AE7-8450-F8158BE14D04}" dt="2025-09-01T17:20:09.357" v="139" actId="1076"/>
          <ac:spMkLst>
            <pc:docMk/>
            <pc:sldMk cId="3382985457" sldId="2147473196"/>
            <ac:spMk id="18" creationId="{DA4C54B7-67A4-A77C-3853-135DAF6188C5}"/>
          </ac:spMkLst>
        </pc:spChg>
        <pc:spChg chg="mod">
          <ac:chgData name="Jason Wiese" userId="4bff8d5b-7de6-4655-b397-69b0afc81113" providerId="ADAL" clId="{397F87E6-F41F-4AE7-8450-F8158BE14D04}" dt="2025-09-01T17:20:03.696" v="138" actId="1076"/>
          <ac:spMkLst>
            <pc:docMk/>
            <pc:sldMk cId="3382985457" sldId="2147473196"/>
            <ac:spMk id="21" creationId="{AA96C1B3-0AE5-9E78-7C72-57D275F6FD94}"/>
          </ac:spMkLst>
        </pc:spChg>
        <pc:spChg chg="mod">
          <ac:chgData name="Jason Wiese" userId="4bff8d5b-7de6-4655-b397-69b0afc81113" providerId="ADAL" clId="{397F87E6-F41F-4AE7-8450-F8158BE14D04}" dt="2025-09-02T04:05:13.397" v="2939" actId="20577"/>
          <ac:spMkLst>
            <pc:docMk/>
            <pc:sldMk cId="3382985457" sldId="2147473196"/>
            <ac:spMk id="30" creationId="{E66D45DC-BC76-88A3-8FD0-ACFD5F21053B}"/>
          </ac:spMkLst>
        </pc:spChg>
        <pc:spChg chg="mod">
          <ac:chgData name="Jason Wiese" userId="4bff8d5b-7de6-4655-b397-69b0afc81113" providerId="ADAL" clId="{397F87E6-F41F-4AE7-8450-F8158BE14D04}" dt="2025-09-02T04:05:18.131" v="2943" actId="20577"/>
          <ac:spMkLst>
            <pc:docMk/>
            <pc:sldMk cId="3382985457" sldId="2147473196"/>
            <ac:spMk id="31" creationId="{906329E6-1578-892D-4724-499FFBCF181E}"/>
          </ac:spMkLst>
        </pc:spChg>
        <pc:spChg chg="mod">
          <ac:chgData name="Jason Wiese" userId="4bff8d5b-7de6-4655-b397-69b0afc81113" providerId="ADAL" clId="{397F87E6-F41F-4AE7-8450-F8158BE14D04}" dt="2025-09-02T04:05:21.619" v="2947" actId="20577"/>
          <ac:spMkLst>
            <pc:docMk/>
            <pc:sldMk cId="3382985457" sldId="2147473196"/>
            <ac:spMk id="32" creationId="{53B1EE6E-532A-0839-BA5D-472CA63FAD47}"/>
          </ac:spMkLst>
        </pc:spChg>
        <pc:spChg chg="mod">
          <ac:chgData name="Jason Wiese" userId="4bff8d5b-7de6-4655-b397-69b0afc81113" providerId="ADAL" clId="{397F87E6-F41F-4AE7-8450-F8158BE14D04}" dt="2025-09-02T04:05:25.203" v="2951" actId="20577"/>
          <ac:spMkLst>
            <pc:docMk/>
            <pc:sldMk cId="3382985457" sldId="2147473196"/>
            <ac:spMk id="33" creationId="{2C7637E8-6323-A7A0-2FDB-3D7CD65533D9}"/>
          </ac:spMkLst>
        </pc:spChg>
        <pc:spChg chg="mod">
          <ac:chgData name="Jason Wiese" userId="4bff8d5b-7de6-4655-b397-69b0afc81113" providerId="ADAL" clId="{397F87E6-F41F-4AE7-8450-F8158BE14D04}" dt="2025-09-02T04:05:29.581" v="2955" actId="20577"/>
          <ac:spMkLst>
            <pc:docMk/>
            <pc:sldMk cId="3382985457" sldId="2147473196"/>
            <ac:spMk id="34" creationId="{276014BE-0309-2C70-0411-E99399C01C64}"/>
          </ac:spMkLst>
        </pc:spChg>
        <pc:spChg chg="mod">
          <ac:chgData name="Jason Wiese" userId="4bff8d5b-7de6-4655-b397-69b0afc81113" providerId="ADAL" clId="{397F87E6-F41F-4AE7-8450-F8158BE14D04}" dt="2025-09-01T17:19:34.216" v="135" actId="1037"/>
          <ac:spMkLst>
            <pc:docMk/>
            <pc:sldMk cId="3382985457" sldId="2147473196"/>
            <ac:spMk id="49" creationId="{4C4D563A-D499-29C8-8C06-1C90252F0507}"/>
          </ac:spMkLst>
        </pc:spChg>
        <pc:spChg chg="mod">
          <ac:chgData name="Jason Wiese" userId="4bff8d5b-7de6-4655-b397-69b0afc81113" providerId="ADAL" clId="{397F87E6-F41F-4AE7-8450-F8158BE14D04}" dt="2025-09-03T03:23:25.319" v="8079" actId="20577"/>
          <ac:spMkLst>
            <pc:docMk/>
            <pc:sldMk cId="3382985457" sldId="2147473196"/>
            <ac:spMk id="88" creationId="{D97597D2-874F-EEE6-7228-60D462C2F713}"/>
          </ac:spMkLst>
        </pc:spChg>
        <pc:picChg chg="mod">
          <ac:chgData name="Jason Wiese" userId="4bff8d5b-7de6-4655-b397-69b0afc81113" providerId="ADAL" clId="{397F87E6-F41F-4AE7-8450-F8158BE14D04}" dt="2025-09-01T17:20:09.357" v="139" actId="1076"/>
          <ac:picMkLst>
            <pc:docMk/>
            <pc:sldMk cId="3382985457" sldId="2147473196"/>
            <ac:picMk id="17" creationId="{D465B5BB-03C3-3CF9-CF47-DC99889CE687}"/>
          </ac:picMkLst>
        </pc:picChg>
        <pc:picChg chg="mod">
          <ac:chgData name="Jason Wiese" userId="4bff8d5b-7de6-4655-b397-69b0afc81113" providerId="ADAL" clId="{397F87E6-F41F-4AE7-8450-F8158BE14D04}" dt="2025-09-01T17:20:03.696" v="138" actId="1076"/>
          <ac:picMkLst>
            <pc:docMk/>
            <pc:sldMk cId="3382985457" sldId="2147473196"/>
            <ac:picMk id="20" creationId="{78168BAF-F6B7-1CB7-198C-98E74A149C91}"/>
          </ac:picMkLst>
        </pc:picChg>
      </pc:sldChg>
      <pc:sldChg chg="modSp del mod">
        <pc:chgData name="Jason Wiese" userId="4bff8d5b-7de6-4655-b397-69b0afc81113" providerId="ADAL" clId="{397F87E6-F41F-4AE7-8450-F8158BE14D04}" dt="2025-09-01T17:27:31.314" v="196" actId="47"/>
        <pc:sldMkLst>
          <pc:docMk/>
          <pc:sldMk cId="1952288033" sldId="2147473197"/>
        </pc:sldMkLst>
      </pc:sldChg>
      <pc:sldChg chg="modSp add mod">
        <pc:chgData name="Jason Wiese" userId="4bff8d5b-7de6-4655-b397-69b0afc81113" providerId="ADAL" clId="{397F87E6-F41F-4AE7-8450-F8158BE14D04}" dt="2025-09-03T03:31:01.633" v="8188" actId="1035"/>
        <pc:sldMkLst>
          <pc:docMk/>
          <pc:sldMk cId="3599102543" sldId="2147473202"/>
        </pc:sldMkLst>
      </pc:sldChg>
      <pc:sldChg chg="del ord">
        <pc:chgData name="Jason Wiese" userId="4bff8d5b-7de6-4655-b397-69b0afc81113" providerId="ADAL" clId="{397F87E6-F41F-4AE7-8450-F8158BE14D04}" dt="2025-09-02T04:41:47.084" v="4202" actId="2696"/>
        <pc:sldMkLst>
          <pc:docMk/>
          <pc:sldMk cId="3615180367" sldId="2147473202"/>
        </pc:sldMkLst>
      </pc:sldChg>
      <pc:sldChg chg="addSp delSp modSp del mod ord">
        <pc:chgData name="Jason Wiese" userId="4bff8d5b-7de6-4655-b397-69b0afc81113" providerId="ADAL" clId="{397F87E6-F41F-4AE7-8450-F8158BE14D04}" dt="2025-09-02T04:41:47.084" v="4202" actId="2696"/>
        <pc:sldMkLst>
          <pc:docMk/>
          <pc:sldMk cId="3637207211" sldId="2147473203"/>
        </pc:sldMkLst>
      </pc:sldChg>
      <pc:sldChg chg="add">
        <pc:chgData name="Jason Wiese" userId="4bff8d5b-7de6-4655-b397-69b0afc81113" providerId="ADAL" clId="{397F87E6-F41F-4AE7-8450-F8158BE14D04}" dt="2025-09-02T04:41:55.130" v="4203"/>
        <pc:sldMkLst>
          <pc:docMk/>
          <pc:sldMk cId="3884626086" sldId="2147473203"/>
        </pc:sldMkLst>
      </pc:sldChg>
      <pc:sldChg chg="modSp del mod">
        <pc:chgData name="Jason Wiese" userId="4bff8d5b-7de6-4655-b397-69b0afc81113" providerId="ADAL" clId="{397F87E6-F41F-4AE7-8450-F8158BE14D04}" dt="2025-09-02T04:39:59.510" v="4174" actId="47"/>
        <pc:sldMkLst>
          <pc:docMk/>
          <pc:sldMk cId="1585543058" sldId="2147473205"/>
        </pc:sldMkLst>
      </pc:sldChg>
      <pc:sldChg chg="addSp modSp del mod">
        <pc:chgData name="Jason Wiese" userId="4bff8d5b-7de6-4655-b397-69b0afc81113" providerId="ADAL" clId="{397F87E6-F41F-4AE7-8450-F8158BE14D04}" dt="2025-09-02T04:34:09.681" v="4028" actId="47"/>
        <pc:sldMkLst>
          <pc:docMk/>
          <pc:sldMk cId="371637505" sldId="2147473206"/>
        </pc:sldMkLst>
      </pc:sldChg>
      <pc:sldChg chg="del">
        <pc:chgData name="Jason Wiese" userId="4bff8d5b-7de6-4655-b397-69b0afc81113" providerId="ADAL" clId="{397F87E6-F41F-4AE7-8450-F8158BE14D04}" dt="2025-09-02T04:41:47.084" v="4202" actId="2696"/>
        <pc:sldMkLst>
          <pc:docMk/>
          <pc:sldMk cId="3520598739" sldId="2147473209"/>
        </pc:sldMkLst>
      </pc:sldChg>
      <pc:sldChg chg="add">
        <pc:chgData name="Jason Wiese" userId="4bff8d5b-7de6-4655-b397-69b0afc81113" providerId="ADAL" clId="{397F87E6-F41F-4AE7-8450-F8158BE14D04}" dt="2025-09-02T04:41:55.130" v="4203"/>
        <pc:sldMkLst>
          <pc:docMk/>
          <pc:sldMk cId="4092333640" sldId="2147473209"/>
        </pc:sldMkLst>
      </pc:sldChg>
      <pc:sldChg chg="modSp add mod">
        <pc:chgData name="Jason Wiese" userId="4bff8d5b-7de6-4655-b397-69b0afc81113" providerId="ADAL" clId="{397F87E6-F41F-4AE7-8450-F8158BE14D04}" dt="2025-09-03T03:42:29.781" v="8298" actId="313"/>
        <pc:sldMkLst>
          <pc:docMk/>
          <pc:sldMk cId="27801882" sldId="2147473210"/>
        </pc:sldMkLst>
        <pc:spChg chg="mod">
          <ac:chgData name="Jason Wiese" userId="4bff8d5b-7de6-4655-b397-69b0afc81113" providerId="ADAL" clId="{397F87E6-F41F-4AE7-8450-F8158BE14D04}" dt="2025-09-03T03:42:29.781" v="8298" actId="313"/>
          <ac:spMkLst>
            <pc:docMk/>
            <pc:sldMk cId="27801882" sldId="2147473210"/>
            <ac:spMk id="4" creationId="{17AED329-22D1-4B1F-67A1-05BFFFBC09CF}"/>
          </ac:spMkLst>
        </pc:spChg>
      </pc:sldChg>
      <pc:sldChg chg="modSp del mod">
        <pc:chgData name="Jason Wiese" userId="4bff8d5b-7de6-4655-b397-69b0afc81113" providerId="ADAL" clId="{397F87E6-F41F-4AE7-8450-F8158BE14D04}" dt="2025-09-02T04:41:47.084" v="4202" actId="2696"/>
        <pc:sldMkLst>
          <pc:docMk/>
          <pc:sldMk cId="2693544219" sldId="2147473210"/>
        </pc:sldMkLst>
      </pc:sldChg>
      <pc:sldChg chg="modSp mod modCm">
        <pc:chgData name="Jason Wiese" userId="4bff8d5b-7de6-4655-b397-69b0afc81113" providerId="ADAL" clId="{397F87E6-F41F-4AE7-8450-F8158BE14D04}" dt="2025-09-03T02:56:39.603" v="7520" actId="113"/>
        <pc:sldMkLst>
          <pc:docMk/>
          <pc:sldMk cId="1219782233" sldId="2147473212"/>
        </pc:sldMkLst>
        <pc:spChg chg="mod">
          <ac:chgData name="Jason Wiese" userId="4bff8d5b-7de6-4655-b397-69b0afc81113" providerId="ADAL" clId="{397F87E6-F41F-4AE7-8450-F8158BE14D04}" dt="2025-09-03T02:15:36.947" v="7086" actId="20577"/>
          <ac:spMkLst>
            <pc:docMk/>
            <pc:sldMk cId="1219782233" sldId="2147473212"/>
            <ac:spMk id="5" creationId="{91D1750E-BDE0-2B1C-1DA6-80AA66EB96F0}"/>
          </ac:spMkLst>
        </pc:spChg>
        <pc:spChg chg="mod">
          <ac:chgData name="Jason Wiese" userId="4bff8d5b-7de6-4655-b397-69b0afc81113" providerId="ADAL" clId="{397F87E6-F41F-4AE7-8450-F8158BE14D04}" dt="2025-09-02T03:26:51.015" v="2356" actId="20577"/>
          <ac:spMkLst>
            <pc:docMk/>
            <pc:sldMk cId="1219782233" sldId="2147473212"/>
            <ac:spMk id="8" creationId="{781F5FED-9B35-259C-FB73-C56090C69995}"/>
          </ac:spMkLst>
        </pc:spChg>
        <pc:spChg chg="mod">
          <ac:chgData name="Jason Wiese" userId="4bff8d5b-7de6-4655-b397-69b0afc81113" providerId="ADAL" clId="{397F87E6-F41F-4AE7-8450-F8158BE14D04}" dt="2025-09-03T02:56:39.603" v="7520" actId="113"/>
          <ac:spMkLst>
            <pc:docMk/>
            <pc:sldMk cId="1219782233" sldId="2147473212"/>
            <ac:spMk id="66" creationId="{EB0A5A96-E960-9BF0-36AC-0BA62538B193}"/>
          </ac:spMkLst>
        </pc:spChg>
        <pc:spChg chg="mod">
          <ac:chgData name="Jason Wiese" userId="4bff8d5b-7de6-4655-b397-69b0afc81113" providerId="ADAL" clId="{397F87E6-F41F-4AE7-8450-F8158BE14D04}" dt="2025-09-03T02:15:28.334" v="7072" actId="20577"/>
          <ac:spMkLst>
            <pc:docMk/>
            <pc:sldMk cId="1219782233" sldId="2147473212"/>
            <ac:spMk id="88" creationId="{EA04A35A-23B6-46A8-DA25-CA72E902F7C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Jason Wiese" userId="4bff8d5b-7de6-4655-b397-69b0afc81113" providerId="ADAL" clId="{397F87E6-F41F-4AE7-8450-F8158BE14D04}" dt="2025-09-02T04:00:37.366" v="2690" actId="20577"/>
              <pc2:cmMkLst xmlns:pc2="http://schemas.microsoft.com/office/powerpoint/2019/9/main/command">
                <pc:docMk/>
                <pc:sldMk cId="1219782233" sldId="2147473212"/>
                <pc2:cmMk id="{3D9A2532-917C-4CAA-BDE5-7F4B3735D5AA}"/>
              </pc2:cmMkLst>
            </pc226:cmChg>
          </p:ext>
        </pc:extLst>
      </pc:sldChg>
      <pc:sldChg chg="addSp delSp modSp mod ord">
        <pc:chgData name="Jason Wiese" userId="4bff8d5b-7de6-4655-b397-69b0afc81113" providerId="ADAL" clId="{397F87E6-F41F-4AE7-8450-F8158BE14D04}" dt="2025-09-03T16:02:15.665" v="8327" actId="121"/>
        <pc:sldMkLst>
          <pc:docMk/>
          <pc:sldMk cId="1193547779" sldId="2147473214"/>
        </pc:sldMkLst>
        <pc:spChg chg="mod">
          <ac:chgData name="Jason Wiese" userId="4bff8d5b-7de6-4655-b397-69b0afc81113" providerId="ADAL" clId="{397F87E6-F41F-4AE7-8450-F8158BE14D04}" dt="2025-09-03T03:43:47.401" v="8302" actId="1035"/>
          <ac:spMkLst>
            <pc:docMk/>
            <pc:sldMk cId="1193547779" sldId="2147473214"/>
            <ac:spMk id="4" creationId="{775F59AE-E161-8E41-8159-4EF3DFB8DC16}"/>
          </ac:spMkLst>
        </pc:spChg>
        <pc:spChg chg="mod">
          <ac:chgData name="Jason Wiese" userId="4bff8d5b-7de6-4655-b397-69b0afc81113" providerId="ADAL" clId="{397F87E6-F41F-4AE7-8450-F8158BE14D04}" dt="2025-09-02T05:18:16.608" v="5226" actId="478"/>
          <ac:spMkLst>
            <pc:docMk/>
            <pc:sldMk cId="1193547779" sldId="2147473214"/>
            <ac:spMk id="7" creationId="{7240FEAA-5101-44DE-FB4F-FECDA0F22930}"/>
          </ac:spMkLst>
        </pc:spChg>
        <pc:spChg chg="mod">
          <ac:chgData name="Jason Wiese" userId="4bff8d5b-7de6-4655-b397-69b0afc81113" providerId="ADAL" clId="{397F87E6-F41F-4AE7-8450-F8158BE14D04}" dt="2025-09-02T05:18:55.591" v="5238" actId="6549"/>
          <ac:spMkLst>
            <pc:docMk/>
            <pc:sldMk cId="1193547779" sldId="2147473214"/>
            <ac:spMk id="13" creationId="{AB1BD42A-CA83-8C80-A011-03CD1EA34E9A}"/>
          </ac:spMkLst>
        </pc:spChg>
        <pc:spChg chg="mod">
          <ac:chgData name="Jason Wiese" userId="4bff8d5b-7de6-4655-b397-69b0afc81113" providerId="ADAL" clId="{397F87E6-F41F-4AE7-8450-F8158BE14D04}" dt="2025-08-30T18:09:49.603" v="123" actId="121"/>
          <ac:spMkLst>
            <pc:docMk/>
            <pc:sldMk cId="1193547779" sldId="2147473214"/>
            <ac:spMk id="16" creationId="{39945F44-1929-3314-B67F-8B2DDEE76590}"/>
          </ac:spMkLst>
        </pc:spChg>
        <pc:spChg chg="mod">
          <ac:chgData name="Jason Wiese" userId="4bff8d5b-7de6-4655-b397-69b0afc81113" providerId="ADAL" clId="{397F87E6-F41F-4AE7-8450-F8158BE14D04}" dt="2025-09-03T16:02:15.665" v="8327" actId="121"/>
          <ac:spMkLst>
            <pc:docMk/>
            <pc:sldMk cId="1193547779" sldId="2147473214"/>
            <ac:spMk id="38" creationId="{C0A9AC7B-1B5A-58D4-E9B2-CD7DD6E25CC7}"/>
          </ac:spMkLst>
        </pc:spChg>
        <pc:spChg chg="mod">
          <ac:chgData name="Jason Wiese" userId="4bff8d5b-7de6-4655-b397-69b0afc81113" providerId="ADAL" clId="{397F87E6-F41F-4AE7-8450-F8158BE14D04}" dt="2025-09-02T05:13:37.322" v="5194" actId="14100"/>
          <ac:spMkLst>
            <pc:docMk/>
            <pc:sldMk cId="1193547779" sldId="2147473214"/>
            <ac:spMk id="46" creationId="{23A1A698-73E0-10F9-9944-DDA40656BFB7}"/>
          </ac:spMkLst>
        </pc:spChg>
        <pc:spChg chg="mod">
          <ac:chgData name="Jason Wiese" userId="4bff8d5b-7de6-4655-b397-69b0afc81113" providerId="ADAL" clId="{397F87E6-F41F-4AE7-8450-F8158BE14D04}" dt="2025-08-30T18:08:51.807" v="121" actId="14100"/>
          <ac:spMkLst>
            <pc:docMk/>
            <pc:sldMk cId="1193547779" sldId="2147473214"/>
            <ac:spMk id="84" creationId="{03280870-9B4B-7271-1D35-8B800D3536EA}"/>
          </ac:spMkLst>
        </pc:spChg>
        <pc:grpChg chg="mod">
          <ac:chgData name="Jason Wiese" userId="4bff8d5b-7de6-4655-b397-69b0afc81113" providerId="ADAL" clId="{397F87E6-F41F-4AE7-8450-F8158BE14D04}" dt="2025-09-02T05:18:16.608" v="5226" actId="478"/>
          <ac:grpSpMkLst>
            <pc:docMk/>
            <pc:sldMk cId="1193547779" sldId="2147473214"/>
            <ac:grpSpMk id="18" creationId="{72821902-ED17-2686-0C7E-E28B461A2070}"/>
          </ac:grpSpMkLst>
        </pc:grpChg>
        <pc:picChg chg="add mod modCrop">
          <ac:chgData name="Jason Wiese" userId="4bff8d5b-7de6-4655-b397-69b0afc81113" providerId="ADAL" clId="{397F87E6-F41F-4AE7-8450-F8158BE14D04}" dt="2025-09-02T05:19:47.773" v="5240" actId="1076"/>
          <ac:picMkLst>
            <pc:docMk/>
            <pc:sldMk cId="1193547779" sldId="2147473214"/>
            <ac:picMk id="15" creationId="{066745AE-9D5D-77FE-0DE5-E61E018BBD08}"/>
          </ac:picMkLst>
        </pc:picChg>
        <pc:picChg chg="add mod modCrop">
          <ac:chgData name="Jason Wiese" userId="4bff8d5b-7de6-4655-b397-69b0afc81113" providerId="ADAL" clId="{397F87E6-F41F-4AE7-8450-F8158BE14D04}" dt="2025-09-02T05:13:50.206" v="5196" actId="1076"/>
          <ac:picMkLst>
            <pc:docMk/>
            <pc:sldMk cId="1193547779" sldId="2147473214"/>
            <ac:picMk id="21" creationId="{2822F9BF-711C-B995-0266-72D5F12C8C62}"/>
          </ac:picMkLst>
        </pc:picChg>
        <pc:picChg chg="add mod modCrop">
          <ac:chgData name="Jason Wiese" userId="4bff8d5b-7de6-4655-b397-69b0afc81113" providerId="ADAL" clId="{397F87E6-F41F-4AE7-8450-F8158BE14D04}" dt="2025-08-30T18:09:34.617" v="122"/>
          <ac:picMkLst>
            <pc:docMk/>
            <pc:sldMk cId="1193547779" sldId="2147473214"/>
            <ac:picMk id="23" creationId="{D98F0B80-5337-84DD-0CC2-5029E5B6616E}"/>
          </ac:picMkLst>
        </pc:picChg>
        <pc:picChg chg="add mod modCrop">
          <ac:chgData name="Jason Wiese" userId="4bff8d5b-7de6-4655-b397-69b0afc81113" providerId="ADAL" clId="{397F87E6-F41F-4AE7-8450-F8158BE14D04}" dt="2025-09-02T05:18:59.870" v="5239" actId="1076"/>
          <ac:picMkLst>
            <pc:docMk/>
            <pc:sldMk cId="1193547779" sldId="2147473214"/>
            <ac:picMk id="28" creationId="{DAD60562-DE54-5D68-5D31-7EFA239E8CF7}"/>
          </ac:picMkLst>
        </pc:picChg>
        <pc:picChg chg="add mod modCrop">
          <ac:chgData name="Jason Wiese" userId="4bff8d5b-7de6-4655-b397-69b0afc81113" providerId="ADAL" clId="{397F87E6-F41F-4AE7-8450-F8158BE14D04}" dt="2025-09-02T05:18:23.690" v="5228" actId="1076"/>
          <ac:picMkLst>
            <pc:docMk/>
            <pc:sldMk cId="1193547779" sldId="2147473214"/>
            <ac:picMk id="29" creationId="{65189821-9C8E-D6AA-8E3A-E9C0DF1EA082}"/>
          </ac:picMkLst>
        </pc:picChg>
      </pc:sldChg>
      <pc:sldChg chg="modSp add mod">
        <pc:chgData name="Jason Wiese" userId="4bff8d5b-7de6-4655-b397-69b0afc81113" providerId="ADAL" clId="{397F87E6-F41F-4AE7-8450-F8158BE14D04}" dt="2025-09-03T14:12:34.684" v="8325" actId="20577"/>
        <pc:sldMkLst>
          <pc:docMk/>
          <pc:sldMk cId="1706411414" sldId="2147473215"/>
        </pc:sldMkLst>
        <pc:spChg chg="mod">
          <ac:chgData name="Jason Wiese" userId="4bff8d5b-7de6-4655-b397-69b0afc81113" providerId="ADAL" clId="{397F87E6-F41F-4AE7-8450-F8158BE14D04}" dt="2025-09-03T03:38:17.334" v="8244" actId="1035"/>
          <ac:spMkLst>
            <pc:docMk/>
            <pc:sldMk cId="1706411414" sldId="2147473215"/>
            <ac:spMk id="12" creationId="{90797049-8F6B-CDF6-C818-E7E7B54CA2C1}"/>
          </ac:spMkLst>
        </pc:spChg>
        <pc:spChg chg="mod">
          <ac:chgData name="Jason Wiese" userId="4bff8d5b-7de6-4655-b397-69b0afc81113" providerId="ADAL" clId="{397F87E6-F41F-4AE7-8450-F8158BE14D04}" dt="2025-09-03T14:12:34.684" v="8325" actId="20577"/>
          <ac:spMkLst>
            <pc:docMk/>
            <pc:sldMk cId="1706411414" sldId="2147473215"/>
            <ac:spMk id="16" creationId="{F867593C-B123-74FE-4FDA-F8763DFA9154}"/>
          </ac:spMkLst>
        </pc:spChg>
      </pc:sldChg>
      <pc:sldChg chg="addSp modSp del mod">
        <pc:chgData name="Jason Wiese" userId="4bff8d5b-7de6-4655-b397-69b0afc81113" providerId="ADAL" clId="{397F87E6-F41F-4AE7-8450-F8158BE14D04}" dt="2025-09-02T04:41:47.084" v="4202" actId="2696"/>
        <pc:sldMkLst>
          <pc:docMk/>
          <pc:sldMk cId="1941543146" sldId="2147473215"/>
        </pc:sldMkLst>
      </pc:sldChg>
      <pc:sldChg chg="delSp modSp mod">
        <pc:chgData name="Jason Wiese" userId="4bff8d5b-7de6-4655-b397-69b0afc81113" providerId="ADAL" clId="{397F87E6-F41F-4AE7-8450-F8158BE14D04}" dt="2025-09-02T05:50:30.600" v="6362" actId="113"/>
        <pc:sldMkLst>
          <pc:docMk/>
          <pc:sldMk cId="3542919952" sldId="2147473216"/>
        </pc:sldMkLst>
        <pc:spChg chg="mod">
          <ac:chgData name="Jason Wiese" userId="4bff8d5b-7de6-4655-b397-69b0afc81113" providerId="ADAL" clId="{397F87E6-F41F-4AE7-8450-F8158BE14D04}" dt="2025-09-02T05:50:30.600" v="6362" actId="113"/>
          <ac:spMkLst>
            <pc:docMk/>
            <pc:sldMk cId="3542919952" sldId="2147473216"/>
            <ac:spMk id="5" creationId="{A24AB993-FD81-4497-D3FD-FBC4C1477414}"/>
          </ac:spMkLst>
        </pc:spChg>
        <pc:spChg chg="mod">
          <ac:chgData name="Jason Wiese" userId="4bff8d5b-7de6-4655-b397-69b0afc81113" providerId="ADAL" clId="{397F87E6-F41F-4AE7-8450-F8158BE14D04}" dt="2025-08-30T17:58:27.196" v="1" actId="114"/>
          <ac:spMkLst>
            <pc:docMk/>
            <pc:sldMk cId="3542919952" sldId="2147473216"/>
            <ac:spMk id="7" creationId="{174083D0-B1E5-D293-FD7B-2EDC5735B958}"/>
          </ac:spMkLst>
        </pc:spChg>
      </pc:sldChg>
      <pc:sldChg chg="addSp delSp modSp add mod">
        <pc:chgData name="Jason Wiese" userId="4bff8d5b-7de6-4655-b397-69b0afc81113" providerId="ADAL" clId="{397F87E6-F41F-4AE7-8450-F8158BE14D04}" dt="2025-09-03T02:21:18.664" v="7276" actId="1076"/>
        <pc:sldMkLst>
          <pc:docMk/>
          <pc:sldMk cId="1458095128" sldId="2147473217"/>
        </pc:sldMkLst>
        <pc:spChg chg="add mod ord">
          <ac:chgData name="Jason Wiese" userId="4bff8d5b-7de6-4655-b397-69b0afc81113" providerId="ADAL" clId="{397F87E6-F41F-4AE7-8450-F8158BE14D04}" dt="2025-09-02T03:29:29.047" v="2382" actId="1076"/>
          <ac:spMkLst>
            <pc:docMk/>
            <pc:sldMk cId="1458095128" sldId="2147473217"/>
            <ac:spMk id="4" creationId="{B8D93EF4-8629-57F6-974A-B53A275D1CC1}"/>
          </ac:spMkLst>
        </pc:spChg>
        <pc:spChg chg="mod">
          <ac:chgData name="Jason Wiese" userId="4bff8d5b-7de6-4655-b397-69b0afc81113" providerId="ADAL" clId="{397F87E6-F41F-4AE7-8450-F8158BE14D04}" dt="2025-09-03T02:15:14.316" v="7046" actId="20577"/>
          <ac:spMkLst>
            <pc:docMk/>
            <pc:sldMk cId="1458095128" sldId="2147473217"/>
            <ac:spMk id="5" creationId="{1E7EE352-15C0-1D6A-F6F7-2C2E683845C8}"/>
          </ac:spMkLst>
        </pc:spChg>
        <pc:spChg chg="ord">
          <ac:chgData name="Jason Wiese" userId="4bff8d5b-7de6-4655-b397-69b0afc81113" providerId="ADAL" clId="{397F87E6-F41F-4AE7-8450-F8158BE14D04}" dt="2025-09-02T03:26:07.404" v="2347" actId="167"/>
          <ac:spMkLst>
            <pc:docMk/>
            <pc:sldMk cId="1458095128" sldId="2147473217"/>
            <ac:spMk id="6" creationId="{8BA8EDB9-1500-FF46-F55B-61418DDFD626}"/>
          </ac:spMkLst>
        </pc:spChg>
        <pc:spChg chg="mod">
          <ac:chgData name="Jason Wiese" userId="4bff8d5b-7de6-4655-b397-69b0afc81113" providerId="ADAL" clId="{397F87E6-F41F-4AE7-8450-F8158BE14D04}" dt="2025-09-03T02:21:18.664" v="7276" actId="1076"/>
          <ac:spMkLst>
            <pc:docMk/>
            <pc:sldMk cId="1458095128" sldId="2147473217"/>
            <ac:spMk id="8" creationId="{4AB83C08-6303-AF2B-5F5A-5F43CDC36DFE}"/>
          </ac:spMkLst>
        </pc:spChg>
        <pc:spChg chg="add mod ord">
          <ac:chgData name="Jason Wiese" userId="4bff8d5b-7de6-4655-b397-69b0afc81113" providerId="ADAL" clId="{397F87E6-F41F-4AE7-8450-F8158BE14D04}" dt="2025-09-02T03:29:29.047" v="2382" actId="1076"/>
          <ac:spMkLst>
            <pc:docMk/>
            <pc:sldMk cId="1458095128" sldId="2147473217"/>
            <ac:spMk id="9" creationId="{5E40D40F-FF43-7565-5FA5-9D0A9CA8B21F}"/>
          </ac:spMkLst>
        </pc:spChg>
        <pc:spChg chg="mod">
          <ac:chgData name="Jason Wiese" userId="4bff8d5b-7de6-4655-b397-69b0afc81113" providerId="ADAL" clId="{397F87E6-F41F-4AE7-8450-F8158BE14D04}" dt="2025-09-03T02:21:18.664" v="7276" actId="1076"/>
          <ac:spMkLst>
            <pc:docMk/>
            <pc:sldMk cId="1458095128" sldId="2147473217"/>
            <ac:spMk id="10" creationId="{F5E81D3A-B535-0AFF-6102-5A015A81F3E6}"/>
          </ac:spMkLst>
        </pc:spChg>
        <pc:spChg chg="mod">
          <ac:chgData name="Jason Wiese" userId="4bff8d5b-7de6-4655-b397-69b0afc81113" providerId="ADAL" clId="{397F87E6-F41F-4AE7-8450-F8158BE14D04}" dt="2025-09-03T02:21:18.664" v="7276" actId="1076"/>
          <ac:spMkLst>
            <pc:docMk/>
            <pc:sldMk cId="1458095128" sldId="2147473217"/>
            <ac:spMk id="11" creationId="{5CFBCBF3-9B7C-277A-EE41-147450967CA2}"/>
          </ac:spMkLst>
        </pc:spChg>
        <pc:spChg chg="mod">
          <ac:chgData name="Jason Wiese" userId="4bff8d5b-7de6-4655-b397-69b0afc81113" providerId="ADAL" clId="{397F87E6-F41F-4AE7-8450-F8158BE14D04}" dt="2025-09-03T02:21:18.664" v="7276" actId="1076"/>
          <ac:spMkLst>
            <pc:docMk/>
            <pc:sldMk cId="1458095128" sldId="2147473217"/>
            <ac:spMk id="12" creationId="{CE681E21-3FAC-EC38-0309-BF2569B219BE}"/>
          </ac:spMkLst>
        </pc:spChg>
        <pc:spChg chg="mod">
          <ac:chgData name="Jason Wiese" userId="4bff8d5b-7de6-4655-b397-69b0afc81113" providerId="ADAL" clId="{397F87E6-F41F-4AE7-8450-F8158BE14D04}" dt="2025-09-03T02:21:18.664" v="7276" actId="1076"/>
          <ac:spMkLst>
            <pc:docMk/>
            <pc:sldMk cId="1458095128" sldId="2147473217"/>
            <ac:spMk id="13" creationId="{22AF0B6F-64CE-EFE4-D8EE-5FCEEB970EC3}"/>
          </ac:spMkLst>
        </pc:spChg>
        <pc:spChg chg="add mod ord">
          <ac:chgData name="Jason Wiese" userId="4bff8d5b-7de6-4655-b397-69b0afc81113" providerId="ADAL" clId="{397F87E6-F41F-4AE7-8450-F8158BE14D04}" dt="2025-09-02T03:29:29.047" v="2382" actId="1076"/>
          <ac:spMkLst>
            <pc:docMk/>
            <pc:sldMk cId="1458095128" sldId="2147473217"/>
            <ac:spMk id="14" creationId="{C0660728-A537-77AB-3CBB-709E3975DFDE}"/>
          </ac:spMkLst>
        </pc:spChg>
        <pc:spChg chg="add mod ord">
          <ac:chgData name="Jason Wiese" userId="4bff8d5b-7de6-4655-b397-69b0afc81113" providerId="ADAL" clId="{397F87E6-F41F-4AE7-8450-F8158BE14D04}" dt="2025-09-02T03:29:29.047" v="2382" actId="1076"/>
          <ac:spMkLst>
            <pc:docMk/>
            <pc:sldMk cId="1458095128" sldId="2147473217"/>
            <ac:spMk id="15" creationId="{8F65898B-F1F7-CBE4-2E88-C56C68CD0DC8}"/>
          </ac:spMkLst>
        </pc:spChg>
        <pc:spChg chg="add mod ord">
          <ac:chgData name="Jason Wiese" userId="4bff8d5b-7de6-4655-b397-69b0afc81113" providerId="ADAL" clId="{397F87E6-F41F-4AE7-8450-F8158BE14D04}" dt="2025-09-02T03:29:29.047" v="2382" actId="1076"/>
          <ac:spMkLst>
            <pc:docMk/>
            <pc:sldMk cId="1458095128" sldId="2147473217"/>
            <ac:spMk id="16" creationId="{E79C98B8-8517-177D-D994-752E1615FDDA}"/>
          </ac:spMkLst>
        </pc:spChg>
        <pc:spChg chg="mod">
          <ac:chgData name="Jason Wiese" userId="4bff8d5b-7de6-4655-b397-69b0afc81113" providerId="ADAL" clId="{397F87E6-F41F-4AE7-8450-F8158BE14D04}" dt="2025-09-03T02:14:59.461" v="7036" actId="313"/>
          <ac:spMkLst>
            <pc:docMk/>
            <pc:sldMk cId="1458095128" sldId="2147473217"/>
            <ac:spMk id="88" creationId="{329FED0B-9E1E-9203-6865-C05829BA4980}"/>
          </ac:spMkLst>
        </pc:spChg>
        <pc:picChg chg="mod">
          <ac:chgData name="Jason Wiese" userId="4bff8d5b-7de6-4655-b397-69b0afc81113" providerId="ADAL" clId="{397F87E6-F41F-4AE7-8450-F8158BE14D04}" dt="2025-09-03T02:21:18.664" v="7276" actId="1076"/>
          <ac:picMkLst>
            <pc:docMk/>
            <pc:sldMk cId="1458095128" sldId="2147473217"/>
            <ac:picMk id="18" creationId="{13A8437C-133C-7CF7-6CF2-D4609C5358EF}"/>
          </ac:picMkLst>
        </pc:picChg>
        <pc:picChg chg="mod">
          <ac:chgData name="Jason Wiese" userId="4bff8d5b-7de6-4655-b397-69b0afc81113" providerId="ADAL" clId="{397F87E6-F41F-4AE7-8450-F8158BE14D04}" dt="2025-09-03T02:21:18.664" v="7276" actId="1076"/>
          <ac:picMkLst>
            <pc:docMk/>
            <pc:sldMk cId="1458095128" sldId="2147473217"/>
            <ac:picMk id="20" creationId="{3C0CF29E-AC8C-1F3F-4ED3-C53976E46427}"/>
          </ac:picMkLst>
        </pc:picChg>
        <pc:picChg chg="mod">
          <ac:chgData name="Jason Wiese" userId="4bff8d5b-7de6-4655-b397-69b0afc81113" providerId="ADAL" clId="{397F87E6-F41F-4AE7-8450-F8158BE14D04}" dt="2025-09-03T02:21:18.664" v="7276" actId="1076"/>
          <ac:picMkLst>
            <pc:docMk/>
            <pc:sldMk cId="1458095128" sldId="2147473217"/>
            <ac:picMk id="22" creationId="{AA9060A4-FA92-3084-2AAC-BEE337E1E632}"/>
          </ac:picMkLst>
        </pc:picChg>
        <pc:picChg chg="mod">
          <ac:chgData name="Jason Wiese" userId="4bff8d5b-7de6-4655-b397-69b0afc81113" providerId="ADAL" clId="{397F87E6-F41F-4AE7-8450-F8158BE14D04}" dt="2025-09-03T02:21:18.664" v="7276" actId="1076"/>
          <ac:picMkLst>
            <pc:docMk/>
            <pc:sldMk cId="1458095128" sldId="2147473217"/>
            <ac:picMk id="24" creationId="{A0AA141F-3E80-2E2B-45C1-BF48388250A0}"/>
          </ac:picMkLst>
        </pc:picChg>
        <pc:picChg chg="mod">
          <ac:chgData name="Jason Wiese" userId="4bff8d5b-7de6-4655-b397-69b0afc81113" providerId="ADAL" clId="{397F87E6-F41F-4AE7-8450-F8158BE14D04}" dt="2025-09-03T02:21:18.664" v="7276" actId="1076"/>
          <ac:picMkLst>
            <pc:docMk/>
            <pc:sldMk cId="1458095128" sldId="2147473217"/>
            <ac:picMk id="25" creationId="{4B572715-C95F-90AE-8EDF-44A029DCC1C2}"/>
          </ac:picMkLst>
        </pc:picChg>
      </pc:sldChg>
      <pc:sldChg chg="modSp add del mod">
        <pc:chgData name="Jason Wiese" userId="4bff8d5b-7de6-4655-b397-69b0afc81113" providerId="ADAL" clId="{397F87E6-F41F-4AE7-8450-F8158BE14D04}" dt="2025-09-01T17:33:18.232" v="335" actId="47"/>
        <pc:sldMkLst>
          <pc:docMk/>
          <pc:sldMk cId="2101452552" sldId="2147473218"/>
        </pc:sldMkLst>
      </pc:sldChg>
      <pc:sldChg chg="addSp delSp modSp add mod ord">
        <pc:chgData name="Jason Wiese" userId="4bff8d5b-7de6-4655-b397-69b0afc81113" providerId="ADAL" clId="{397F87E6-F41F-4AE7-8450-F8158BE14D04}" dt="2025-09-02T05:47:53.030" v="6353" actId="20577"/>
        <pc:sldMkLst>
          <pc:docMk/>
          <pc:sldMk cId="2875756440" sldId="2147473219"/>
        </pc:sldMkLst>
        <pc:spChg chg="add mod">
          <ac:chgData name="Jason Wiese" userId="4bff8d5b-7de6-4655-b397-69b0afc81113" providerId="ADAL" clId="{397F87E6-F41F-4AE7-8450-F8158BE14D04}" dt="2025-09-02T05:47:53.030" v="6353" actId="20577"/>
          <ac:spMkLst>
            <pc:docMk/>
            <pc:sldMk cId="2875756440" sldId="2147473219"/>
            <ac:spMk id="3" creationId="{BB770B68-423D-8A8A-ABA3-149BAF9A2A76}"/>
          </ac:spMkLst>
        </pc:spChg>
        <pc:spChg chg="mod">
          <ac:chgData name="Jason Wiese" userId="4bff8d5b-7de6-4655-b397-69b0afc81113" providerId="ADAL" clId="{397F87E6-F41F-4AE7-8450-F8158BE14D04}" dt="2025-09-02T05:37:00.369" v="6106" actId="6549"/>
          <ac:spMkLst>
            <pc:docMk/>
            <pc:sldMk cId="2875756440" sldId="2147473219"/>
            <ac:spMk id="13" creationId="{244E20F2-9A44-7BC7-27F0-F2E1AF4DD265}"/>
          </ac:spMkLst>
        </pc:spChg>
      </pc:sldChg>
      <pc:sldChg chg="addSp delSp modSp add del mod">
        <pc:chgData name="Jason Wiese" userId="4bff8d5b-7de6-4655-b397-69b0afc81113" providerId="ADAL" clId="{397F87E6-F41F-4AE7-8450-F8158BE14D04}" dt="2025-09-02T03:53:42.981" v="2461" actId="2696"/>
        <pc:sldMkLst>
          <pc:docMk/>
          <pc:sldMk cId="3847510627" sldId="2147473219"/>
        </pc:sldMkLst>
      </pc:sldChg>
      <pc:sldChg chg="addSp delSp modSp add del mod">
        <pc:chgData name="Jason Wiese" userId="4bff8d5b-7de6-4655-b397-69b0afc81113" providerId="ADAL" clId="{397F87E6-F41F-4AE7-8450-F8158BE14D04}" dt="2025-09-02T05:36:29.927" v="6098" actId="47"/>
        <pc:sldMkLst>
          <pc:docMk/>
          <pc:sldMk cId="1333458699" sldId="2147473220"/>
        </pc:sldMkLst>
      </pc:sldChg>
      <pc:sldChg chg="addSp delSp modSp new del ord">
        <pc:chgData name="Jason Wiese" userId="4bff8d5b-7de6-4655-b397-69b0afc81113" providerId="ADAL" clId="{397F87E6-F41F-4AE7-8450-F8158BE14D04}" dt="2025-09-02T03:53:42.981" v="2461" actId="2696"/>
        <pc:sldMkLst>
          <pc:docMk/>
          <pc:sldMk cId="2238854261" sldId="2147473220"/>
        </pc:sldMkLst>
      </pc:sldChg>
      <pc:sldChg chg="modSp add mod ord">
        <pc:chgData name="Jason Wiese" userId="4bff8d5b-7de6-4655-b397-69b0afc81113" providerId="ADAL" clId="{397F87E6-F41F-4AE7-8450-F8158BE14D04}" dt="2025-09-03T03:33:47.490" v="8205" actId="14100"/>
        <pc:sldMkLst>
          <pc:docMk/>
          <pc:sldMk cId="2211256780" sldId="2147473221"/>
        </pc:sldMkLst>
        <pc:spChg chg="mod">
          <ac:chgData name="Jason Wiese" userId="4bff8d5b-7de6-4655-b397-69b0afc81113" providerId="ADAL" clId="{397F87E6-F41F-4AE7-8450-F8158BE14D04}" dt="2025-09-03T03:33:47.490" v="8205" actId="14100"/>
          <ac:spMkLst>
            <pc:docMk/>
            <pc:sldMk cId="2211256780" sldId="2147473221"/>
            <ac:spMk id="11" creationId="{45C32D96-3FCE-3C71-6854-E2B1522C855B}"/>
          </ac:spMkLst>
        </pc:spChg>
        <pc:spChg chg="mod">
          <ac:chgData name="Jason Wiese" userId="4bff8d5b-7de6-4655-b397-69b0afc81113" providerId="ADAL" clId="{397F87E6-F41F-4AE7-8450-F8158BE14D04}" dt="2025-09-03T03:27:24.033" v="8114" actId="1076"/>
          <ac:spMkLst>
            <pc:docMk/>
            <pc:sldMk cId="2211256780" sldId="2147473221"/>
            <ac:spMk id="20" creationId="{30D882C3-A1C6-73C7-1284-E596A2840099}"/>
          </ac:spMkLst>
        </pc:spChg>
        <pc:spChg chg="mod">
          <ac:chgData name="Jason Wiese" userId="4bff8d5b-7de6-4655-b397-69b0afc81113" providerId="ADAL" clId="{397F87E6-F41F-4AE7-8450-F8158BE14D04}" dt="2025-09-03T03:27:24.033" v="8114" actId="1076"/>
          <ac:spMkLst>
            <pc:docMk/>
            <pc:sldMk cId="2211256780" sldId="2147473221"/>
            <ac:spMk id="21" creationId="{EAC91AAC-ABC1-4FF6-F580-20B029CEBC9B}"/>
          </ac:spMkLst>
        </pc:spChg>
        <pc:spChg chg="mod">
          <ac:chgData name="Jason Wiese" userId="4bff8d5b-7de6-4655-b397-69b0afc81113" providerId="ADAL" clId="{397F87E6-F41F-4AE7-8450-F8158BE14D04}" dt="2025-09-03T03:27:24.033" v="8114" actId="1076"/>
          <ac:spMkLst>
            <pc:docMk/>
            <pc:sldMk cId="2211256780" sldId="2147473221"/>
            <ac:spMk id="22" creationId="{E04ED65F-B6CB-EB75-296F-2155D9FBDDD0}"/>
          </ac:spMkLst>
        </pc:spChg>
        <pc:spChg chg="mod">
          <ac:chgData name="Jason Wiese" userId="4bff8d5b-7de6-4655-b397-69b0afc81113" providerId="ADAL" clId="{397F87E6-F41F-4AE7-8450-F8158BE14D04}" dt="2025-09-03T03:27:24.033" v="8114" actId="1076"/>
          <ac:spMkLst>
            <pc:docMk/>
            <pc:sldMk cId="2211256780" sldId="2147473221"/>
            <ac:spMk id="23" creationId="{FF6C4F33-1084-7EC9-D43D-450B2230116E}"/>
          </ac:spMkLst>
        </pc:spChg>
        <pc:spChg chg="mod">
          <ac:chgData name="Jason Wiese" userId="4bff8d5b-7de6-4655-b397-69b0afc81113" providerId="ADAL" clId="{397F87E6-F41F-4AE7-8450-F8158BE14D04}" dt="2025-09-03T03:27:24.033" v="8114" actId="1076"/>
          <ac:spMkLst>
            <pc:docMk/>
            <pc:sldMk cId="2211256780" sldId="2147473221"/>
            <ac:spMk id="24" creationId="{39A62B28-3042-3075-6009-C16A1980FD0B}"/>
          </ac:spMkLst>
        </pc:spChg>
        <pc:spChg chg="mod">
          <ac:chgData name="Jason Wiese" userId="4bff8d5b-7de6-4655-b397-69b0afc81113" providerId="ADAL" clId="{397F87E6-F41F-4AE7-8450-F8158BE14D04}" dt="2025-09-03T03:26:44.040" v="8092" actId="14100"/>
          <ac:spMkLst>
            <pc:docMk/>
            <pc:sldMk cId="2211256780" sldId="2147473221"/>
            <ac:spMk id="26" creationId="{566C8EF7-1CB7-04E7-A965-38DDE949CD13}"/>
          </ac:spMkLst>
        </pc:spChg>
        <pc:graphicFrameChg chg="mod">
          <ac:chgData name="Jason Wiese" userId="4bff8d5b-7de6-4655-b397-69b0afc81113" providerId="ADAL" clId="{397F87E6-F41F-4AE7-8450-F8158BE14D04}" dt="2025-09-03T03:27:24.033" v="8114" actId="1076"/>
          <ac:graphicFrameMkLst>
            <pc:docMk/>
            <pc:sldMk cId="2211256780" sldId="2147473221"/>
            <ac:graphicFrameMk id="19" creationId="{BBBC6FD3-0AF9-A91E-8608-D8F71EE56D41}"/>
          </ac:graphicFrameMkLst>
        </pc:graphicFrameChg>
        <pc:picChg chg="mod">
          <ac:chgData name="Jason Wiese" userId="4bff8d5b-7de6-4655-b397-69b0afc81113" providerId="ADAL" clId="{397F87E6-F41F-4AE7-8450-F8158BE14D04}" dt="2025-09-03T03:26:50" v="8113" actId="1037"/>
          <ac:picMkLst>
            <pc:docMk/>
            <pc:sldMk cId="2211256780" sldId="2147473221"/>
            <ac:picMk id="1030" creationId="{582A6276-3EF8-0DDE-1796-7DC3A3FF381D}"/>
          </ac:picMkLst>
        </pc:picChg>
        <pc:picChg chg="mod">
          <ac:chgData name="Jason Wiese" userId="4bff8d5b-7de6-4655-b397-69b0afc81113" providerId="ADAL" clId="{397F87E6-F41F-4AE7-8450-F8158BE14D04}" dt="2025-09-03T03:26:50" v="8113" actId="1037"/>
          <ac:picMkLst>
            <pc:docMk/>
            <pc:sldMk cId="2211256780" sldId="2147473221"/>
            <ac:picMk id="1032" creationId="{8C85DDAA-DF1D-EED2-C1A5-ED22234FA0FA}"/>
          </ac:picMkLst>
        </pc:picChg>
        <pc:picChg chg="mod">
          <ac:chgData name="Jason Wiese" userId="4bff8d5b-7de6-4655-b397-69b0afc81113" providerId="ADAL" clId="{397F87E6-F41F-4AE7-8450-F8158BE14D04}" dt="2025-09-03T03:26:50" v="8113" actId="1037"/>
          <ac:picMkLst>
            <pc:docMk/>
            <pc:sldMk cId="2211256780" sldId="2147473221"/>
            <ac:picMk id="1034" creationId="{80CA5507-2A5C-6C00-E96D-F944D0D322D4}"/>
          </ac:picMkLst>
        </pc:picChg>
        <pc:picChg chg="mod">
          <ac:chgData name="Jason Wiese" userId="4bff8d5b-7de6-4655-b397-69b0afc81113" providerId="ADAL" clId="{397F87E6-F41F-4AE7-8450-F8158BE14D04}" dt="2025-09-03T03:26:50" v="8113" actId="1037"/>
          <ac:picMkLst>
            <pc:docMk/>
            <pc:sldMk cId="2211256780" sldId="2147473221"/>
            <ac:picMk id="1036" creationId="{68D04FD8-ADC0-051F-9367-9A9160606292}"/>
          </ac:picMkLst>
        </pc:picChg>
      </pc:sldChg>
      <pc:sldChg chg="modSp add mod">
        <pc:chgData name="Jason Wiese" userId="4bff8d5b-7de6-4655-b397-69b0afc81113" providerId="ADAL" clId="{397F87E6-F41F-4AE7-8450-F8158BE14D04}" dt="2025-09-02T03:09:33.019" v="1690" actId="20577"/>
        <pc:sldMkLst>
          <pc:docMk/>
          <pc:sldMk cId="103476439" sldId="2147473222"/>
        </pc:sldMkLst>
        <pc:spChg chg="mod">
          <ac:chgData name="Jason Wiese" userId="4bff8d5b-7de6-4655-b397-69b0afc81113" providerId="ADAL" clId="{397F87E6-F41F-4AE7-8450-F8158BE14D04}" dt="2025-09-02T03:08:26.625" v="1616" actId="1035"/>
          <ac:spMkLst>
            <pc:docMk/>
            <pc:sldMk cId="103476439" sldId="2147473222"/>
            <ac:spMk id="24" creationId="{2BF9D754-8B00-E139-2D64-7300D3DF4807}"/>
          </ac:spMkLst>
        </pc:spChg>
        <pc:spChg chg="mod">
          <ac:chgData name="Jason Wiese" userId="4bff8d5b-7de6-4655-b397-69b0afc81113" providerId="ADAL" clId="{397F87E6-F41F-4AE7-8450-F8158BE14D04}" dt="2025-09-02T03:08:26.625" v="1616" actId="1035"/>
          <ac:spMkLst>
            <pc:docMk/>
            <pc:sldMk cId="103476439" sldId="2147473222"/>
            <ac:spMk id="25" creationId="{B281A9A8-7BC0-0996-8410-6451D1892EE1}"/>
          </ac:spMkLst>
        </pc:spChg>
        <pc:spChg chg="mod">
          <ac:chgData name="Jason Wiese" userId="4bff8d5b-7de6-4655-b397-69b0afc81113" providerId="ADAL" clId="{397F87E6-F41F-4AE7-8450-F8158BE14D04}" dt="2025-09-02T03:08:26.625" v="1616" actId="1035"/>
          <ac:spMkLst>
            <pc:docMk/>
            <pc:sldMk cId="103476439" sldId="2147473222"/>
            <ac:spMk id="26" creationId="{EB25E4C4-AD2C-0BE0-873E-BE245537FBFA}"/>
          </ac:spMkLst>
        </pc:spChg>
        <pc:spChg chg="mod">
          <ac:chgData name="Jason Wiese" userId="4bff8d5b-7de6-4655-b397-69b0afc81113" providerId="ADAL" clId="{397F87E6-F41F-4AE7-8450-F8158BE14D04}" dt="2025-09-02T03:09:33.019" v="1690" actId="20577"/>
          <ac:spMkLst>
            <pc:docMk/>
            <pc:sldMk cId="103476439" sldId="2147473222"/>
            <ac:spMk id="88" creationId="{D86E8732-1366-140D-C627-98721B10D9F0}"/>
          </ac:spMkLst>
        </pc:spChg>
      </pc:sldChg>
      <pc:sldChg chg="modSp add mod modCm">
        <pc:chgData name="Jason Wiese" userId="4bff8d5b-7de6-4655-b397-69b0afc81113" providerId="ADAL" clId="{397F87E6-F41F-4AE7-8450-F8158BE14D04}" dt="2025-09-02T03:12:58.704" v="1866" actId="20577"/>
        <pc:sldMkLst>
          <pc:docMk/>
          <pc:sldMk cId="1077685252" sldId="2147473223"/>
        </pc:sldMkLst>
        <pc:spChg chg="mod">
          <ac:chgData name="Jason Wiese" userId="4bff8d5b-7de6-4655-b397-69b0afc81113" providerId="ADAL" clId="{397F87E6-F41F-4AE7-8450-F8158BE14D04}" dt="2025-09-02T03:12:58.704" v="1866" actId="20577"/>
          <ac:spMkLst>
            <pc:docMk/>
            <pc:sldMk cId="1077685252" sldId="2147473223"/>
            <ac:spMk id="88" creationId="{9F13FD7C-5BE2-3085-7CEE-0F7C45DB140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Jason Wiese" userId="4bff8d5b-7de6-4655-b397-69b0afc81113" providerId="ADAL" clId="{397F87E6-F41F-4AE7-8450-F8158BE14D04}" dt="2025-09-02T03:12:58.704" v="1866" actId="20577"/>
              <pc2:cmMkLst xmlns:pc2="http://schemas.microsoft.com/office/powerpoint/2019/9/main/command">
                <pc:docMk/>
                <pc:sldMk cId="1077685252" sldId="2147473223"/>
                <pc2:cmMk id="{F031B962-A73D-4C54-A992-F1A742EA4053}"/>
              </pc2:cmMkLst>
            </pc226:cmChg>
          </p:ext>
        </pc:extLst>
      </pc:sldChg>
      <pc:sldChg chg="addSp delSp modSp add mod">
        <pc:chgData name="Jason Wiese" userId="4bff8d5b-7de6-4655-b397-69b0afc81113" providerId="ADAL" clId="{397F87E6-F41F-4AE7-8450-F8158BE14D04}" dt="2025-09-03T02:22:06.630" v="7305" actId="20577"/>
        <pc:sldMkLst>
          <pc:docMk/>
          <pc:sldMk cId="808133756" sldId="2147473224"/>
        </pc:sldMkLst>
        <pc:spChg chg="add mod">
          <ac:chgData name="Jason Wiese" userId="4bff8d5b-7de6-4655-b397-69b0afc81113" providerId="ADAL" clId="{397F87E6-F41F-4AE7-8450-F8158BE14D04}" dt="2025-09-02T04:09:10.010" v="3180" actId="1037"/>
          <ac:spMkLst>
            <pc:docMk/>
            <pc:sldMk cId="808133756" sldId="2147473224"/>
            <ac:spMk id="2" creationId="{E3C189F2-CE7B-2FA4-F842-8123424F891B}"/>
          </ac:spMkLst>
        </pc:spChg>
        <pc:spChg chg="add mod">
          <ac:chgData name="Jason Wiese" userId="4bff8d5b-7de6-4655-b397-69b0afc81113" providerId="ADAL" clId="{397F87E6-F41F-4AE7-8450-F8158BE14D04}" dt="2025-09-02T04:09:10.010" v="3180" actId="1037"/>
          <ac:spMkLst>
            <pc:docMk/>
            <pc:sldMk cId="808133756" sldId="2147473224"/>
            <ac:spMk id="5" creationId="{0E9AED25-496E-AA05-173B-76B50E6421B3}"/>
          </ac:spMkLst>
        </pc:spChg>
        <pc:spChg chg="mod">
          <ac:chgData name="Jason Wiese" userId="4bff8d5b-7de6-4655-b397-69b0afc81113" providerId="ADAL" clId="{397F87E6-F41F-4AE7-8450-F8158BE14D04}" dt="2025-09-02T04:09:10.010" v="3180" actId="1037"/>
          <ac:spMkLst>
            <pc:docMk/>
            <pc:sldMk cId="808133756" sldId="2147473224"/>
            <ac:spMk id="14" creationId="{843569D0-5659-3158-F059-17615513A339}"/>
          </ac:spMkLst>
        </pc:spChg>
        <pc:spChg chg="mod">
          <ac:chgData name="Jason Wiese" userId="4bff8d5b-7de6-4655-b397-69b0afc81113" providerId="ADAL" clId="{397F87E6-F41F-4AE7-8450-F8158BE14D04}" dt="2025-09-02T04:09:10.010" v="3180" actId="1037"/>
          <ac:spMkLst>
            <pc:docMk/>
            <pc:sldMk cId="808133756" sldId="2147473224"/>
            <ac:spMk id="16" creationId="{E7C089EB-D82D-57FD-514F-3097FA0E36A6}"/>
          </ac:spMkLst>
        </pc:spChg>
        <pc:spChg chg="mod">
          <ac:chgData name="Jason Wiese" userId="4bff8d5b-7de6-4655-b397-69b0afc81113" providerId="ADAL" clId="{397F87E6-F41F-4AE7-8450-F8158BE14D04}" dt="2025-09-02T04:09:10.010" v="3180" actId="1037"/>
          <ac:spMkLst>
            <pc:docMk/>
            <pc:sldMk cId="808133756" sldId="2147473224"/>
            <ac:spMk id="27" creationId="{3C8D088E-5BBF-B0C2-9181-C6866B6488BC}"/>
          </ac:spMkLst>
        </pc:spChg>
        <pc:spChg chg="mod">
          <ac:chgData name="Jason Wiese" userId="4bff8d5b-7de6-4655-b397-69b0afc81113" providerId="ADAL" clId="{397F87E6-F41F-4AE7-8450-F8158BE14D04}" dt="2025-09-02T04:09:10.010" v="3180" actId="1037"/>
          <ac:spMkLst>
            <pc:docMk/>
            <pc:sldMk cId="808133756" sldId="2147473224"/>
            <ac:spMk id="28" creationId="{2D15B9DE-324C-3935-F1C1-546F77CFD116}"/>
          </ac:spMkLst>
        </pc:spChg>
        <pc:spChg chg="mod">
          <ac:chgData name="Jason Wiese" userId="4bff8d5b-7de6-4655-b397-69b0afc81113" providerId="ADAL" clId="{397F87E6-F41F-4AE7-8450-F8158BE14D04}" dt="2025-09-02T04:09:10.010" v="3180" actId="1037"/>
          <ac:spMkLst>
            <pc:docMk/>
            <pc:sldMk cId="808133756" sldId="2147473224"/>
            <ac:spMk id="36" creationId="{BEEDAA19-8FD2-BB19-2FA6-E2F5A84271AE}"/>
          </ac:spMkLst>
        </pc:spChg>
        <pc:spChg chg="mod">
          <ac:chgData name="Jason Wiese" userId="4bff8d5b-7de6-4655-b397-69b0afc81113" providerId="ADAL" clId="{397F87E6-F41F-4AE7-8450-F8158BE14D04}" dt="2025-09-02T04:09:10.010" v="3180" actId="1037"/>
          <ac:spMkLst>
            <pc:docMk/>
            <pc:sldMk cId="808133756" sldId="2147473224"/>
            <ac:spMk id="38" creationId="{959FB99A-654B-C4AF-E205-CF24F7DA6C79}"/>
          </ac:spMkLst>
        </pc:spChg>
        <pc:spChg chg="add mod">
          <ac:chgData name="Jason Wiese" userId="4bff8d5b-7de6-4655-b397-69b0afc81113" providerId="ADAL" clId="{397F87E6-F41F-4AE7-8450-F8158BE14D04}" dt="2025-09-02T04:09:23.967" v="3181"/>
          <ac:spMkLst>
            <pc:docMk/>
            <pc:sldMk cId="808133756" sldId="2147473224"/>
            <ac:spMk id="42" creationId="{C9015765-9561-8BCD-970E-25A40CEF7419}"/>
          </ac:spMkLst>
        </pc:spChg>
        <pc:spChg chg="add mod">
          <ac:chgData name="Jason Wiese" userId="4bff8d5b-7de6-4655-b397-69b0afc81113" providerId="ADAL" clId="{397F87E6-F41F-4AE7-8450-F8158BE14D04}" dt="2025-09-02T04:09:23.967" v="3181"/>
          <ac:spMkLst>
            <pc:docMk/>
            <pc:sldMk cId="808133756" sldId="2147473224"/>
            <ac:spMk id="43" creationId="{3ACAD7AE-9FA3-F0E5-3121-5CE323D642D9}"/>
          </ac:spMkLst>
        </pc:spChg>
        <pc:spChg chg="mod">
          <ac:chgData name="Jason Wiese" userId="4bff8d5b-7de6-4655-b397-69b0afc81113" providerId="ADAL" clId="{397F87E6-F41F-4AE7-8450-F8158BE14D04}" dt="2025-09-02T04:09:23.967" v="3181"/>
          <ac:spMkLst>
            <pc:docMk/>
            <pc:sldMk cId="808133756" sldId="2147473224"/>
            <ac:spMk id="45" creationId="{0B5DA292-9263-F5EC-2588-FF2188137483}"/>
          </ac:spMkLst>
        </pc:spChg>
        <pc:spChg chg="mod">
          <ac:chgData name="Jason Wiese" userId="4bff8d5b-7de6-4655-b397-69b0afc81113" providerId="ADAL" clId="{397F87E6-F41F-4AE7-8450-F8158BE14D04}" dt="2025-09-02T04:09:23.967" v="3181"/>
          <ac:spMkLst>
            <pc:docMk/>
            <pc:sldMk cId="808133756" sldId="2147473224"/>
            <ac:spMk id="47" creationId="{92D7685A-02E9-097F-CBDD-D50518CE81C8}"/>
          </ac:spMkLst>
        </pc:spChg>
        <pc:spChg chg="mod">
          <ac:chgData name="Jason Wiese" userId="4bff8d5b-7de6-4655-b397-69b0afc81113" providerId="ADAL" clId="{397F87E6-F41F-4AE7-8450-F8158BE14D04}" dt="2025-09-02T04:09:23.967" v="3181"/>
          <ac:spMkLst>
            <pc:docMk/>
            <pc:sldMk cId="808133756" sldId="2147473224"/>
            <ac:spMk id="57" creationId="{755B0A4A-5211-E75B-BDD9-9584D63795A7}"/>
          </ac:spMkLst>
        </pc:spChg>
        <pc:spChg chg="mod">
          <ac:chgData name="Jason Wiese" userId="4bff8d5b-7de6-4655-b397-69b0afc81113" providerId="ADAL" clId="{397F87E6-F41F-4AE7-8450-F8158BE14D04}" dt="2025-09-02T04:09:23.967" v="3181"/>
          <ac:spMkLst>
            <pc:docMk/>
            <pc:sldMk cId="808133756" sldId="2147473224"/>
            <ac:spMk id="58" creationId="{488C20C8-6BA9-B25F-9E61-580A261585B8}"/>
          </ac:spMkLst>
        </pc:spChg>
        <pc:spChg chg="mod">
          <ac:chgData name="Jason Wiese" userId="4bff8d5b-7de6-4655-b397-69b0afc81113" providerId="ADAL" clId="{397F87E6-F41F-4AE7-8450-F8158BE14D04}" dt="2025-09-02T04:09:23.967" v="3181"/>
          <ac:spMkLst>
            <pc:docMk/>
            <pc:sldMk cId="808133756" sldId="2147473224"/>
            <ac:spMk id="63" creationId="{D8A78DC5-20A7-8FE3-E2EB-E50C5B100858}"/>
          </ac:spMkLst>
        </pc:spChg>
        <pc:spChg chg="mod">
          <ac:chgData name="Jason Wiese" userId="4bff8d5b-7de6-4655-b397-69b0afc81113" providerId="ADAL" clId="{397F87E6-F41F-4AE7-8450-F8158BE14D04}" dt="2025-09-02T04:09:23.967" v="3181"/>
          <ac:spMkLst>
            <pc:docMk/>
            <pc:sldMk cId="808133756" sldId="2147473224"/>
            <ac:spMk id="65" creationId="{E5E28241-9DAA-B0E6-03AC-6E379C086E1F}"/>
          </ac:spMkLst>
        </pc:spChg>
        <pc:spChg chg="add mod">
          <ac:chgData name="Jason Wiese" userId="4bff8d5b-7de6-4655-b397-69b0afc81113" providerId="ADAL" clId="{397F87E6-F41F-4AE7-8450-F8158BE14D04}" dt="2025-09-02T04:09:43.671" v="3183" actId="1076"/>
          <ac:spMkLst>
            <pc:docMk/>
            <pc:sldMk cId="808133756" sldId="2147473224"/>
            <ac:spMk id="73" creationId="{36C873F7-2781-1335-BCF4-85108D63779A}"/>
          </ac:spMkLst>
        </pc:spChg>
        <pc:spChg chg="add mod">
          <ac:chgData name="Jason Wiese" userId="4bff8d5b-7de6-4655-b397-69b0afc81113" providerId="ADAL" clId="{397F87E6-F41F-4AE7-8450-F8158BE14D04}" dt="2025-09-02T06:14:29.053" v="6680" actId="6549"/>
          <ac:spMkLst>
            <pc:docMk/>
            <pc:sldMk cId="808133756" sldId="2147473224"/>
            <ac:spMk id="75" creationId="{9E98518C-77CF-E22D-D52A-66CE8DA65990}"/>
          </ac:spMkLst>
        </pc:spChg>
        <pc:spChg chg="mod">
          <ac:chgData name="Jason Wiese" userId="4bff8d5b-7de6-4655-b397-69b0afc81113" providerId="ADAL" clId="{397F87E6-F41F-4AE7-8450-F8158BE14D04}" dt="2025-09-02T04:09:43.671" v="3183" actId="1076"/>
          <ac:spMkLst>
            <pc:docMk/>
            <pc:sldMk cId="808133756" sldId="2147473224"/>
            <ac:spMk id="85" creationId="{C5DD40AD-4584-E75F-7F27-F4FBA115016B}"/>
          </ac:spMkLst>
        </pc:spChg>
        <pc:spChg chg="mod">
          <ac:chgData name="Jason Wiese" userId="4bff8d5b-7de6-4655-b397-69b0afc81113" providerId="ADAL" clId="{397F87E6-F41F-4AE7-8450-F8158BE14D04}" dt="2025-09-03T02:22:06.630" v="7305" actId="20577"/>
          <ac:spMkLst>
            <pc:docMk/>
            <pc:sldMk cId="808133756" sldId="2147473224"/>
            <ac:spMk id="88" creationId="{AC153BE3-C15E-399B-2CCB-DC7A76ADE386}"/>
          </ac:spMkLst>
        </pc:spChg>
        <pc:spChg chg="mod">
          <ac:chgData name="Jason Wiese" userId="4bff8d5b-7de6-4655-b397-69b0afc81113" providerId="ADAL" clId="{397F87E6-F41F-4AE7-8450-F8158BE14D04}" dt="2025-09-02T04:09:43.671" v="3183" actId="1076"/>
          <ac:spMkLst>
            <pc:docMk/>
            <pc:sldMk cId="808133756" sldId="2147473224"/>
            <ac:spMk id="94" creationId="{A047E046-9991-175C-5248-510AAD512E15}"/>
          </ac:spMkLst>
        </pc:spChg>
        <pc:spChg chg="mod">
          <ac:chgData name="Jason Wiese" userId="4bff8d5b-7de6-4655-b397-69b0afc81113" providerId="ADAL" clId="{397F87E6-F41F-4AE7-8450-F8158BE14D04}" dt="2025-09-02T04:09:43.671" v="3183" actId="1076"/>
          <ac:spMkLst>
            <pc:docMk/>
            <pc:sldMk cId="808133756" sldId="2147473224"/>
            <ac:spMk id="96" creationId="{49FADBB9-64A3-1A5E-CDFA-8317E34D954D}"/>
          </ac:spMkLst>
        </pc:spChg>
        <pc:spChg chg="mod">
          <ac:chgData name="Jason Wiese" userId="4bff8d5b-7de6-4655-b397-69b0afc81113" providerId="ADAL" clId="{397F87E6-F41F-4AE7-8450-F8158BE14D04}" dt="2025-09-02T04:09:43.671" v="3183" actId="1076"/>
          <ac:spMkLst>
            <pc:docMk/>
            <pc:sldMk cId="808133756" sldId="2147473224"/>
            <ac:spMk id="101" creationId="{5656BBB3-C7E1-F1F7-502A-88F60972BDAE}"/>
          </ac:spMkLst>
        </pc:spChg>
        <pc:spChg chg="mod">
          <ac:chgData name="Jason Wiese" userId="4bff8d5b-7de6-4655-b397-69b0afc81113" providerId="ADAL" clId="{397F87E6-F41F-4AE7-8450-F8158BE14D04}" dt="2025-09-02T06:12:08.648" v="6657" actId="478"/>
          <ac:spMkLst>
            <pc:docMk/>
            <pc:sldMk cId="808133756" sldId="2147473224"/>
            <ac:spMk id="111" creationId="{375012A3-3E5C-66BC-C35D-BA0FF301FAED}"/>
          </ac:spMkLst>
        </pc:spChg>
        <pc:spChg chg="mod">
          <ac:chgData name="Jason Wiese" userId="4bff8d5b-7de6-4655-b397-69b0afc81113" providerId="ADAL" clId="{397F87E6-F41F-4AE7-8450-F8158BE14D04}" dt="2025-09-02T06:13:33.654" v="6662" actId="20577"/>
          <ac:spMkLst>
            <pc:docMk/>
            <pc:sldMk cId="808133756" sldId="2147473224"/>
            <ac:spMk id="112" creationId="{09FF1CE3-F21F-2FD5-B87C-5B07D9AD494A}"/>
          </ac:spMkLst>
        </pc:spChg>
        <pc:grpChg chg="mod">
          <ac:chgData name="Jason Wiese" userId="4bff8d5b-7de6-4655-b397-69b0afc81113" providerId="ADAL" clId="{397F87E6-F41F-4AE7-8450-F8158BE14D04}" dt="2025-09-02T06:12:08.648" v="6657" actId="478"/>
          <ac:grpSpMkLst>
            <pc:docMk/>
            <pc:sldMk cId="808133756" sldId="2147473224"/>
            <ac:grpSpMk id="110" creationId="{AAE38876-9FCC-19C9-6141-08355A30318F}"/>
          </ac:grpSpMkLst>
        </pc:grpChg>
        <pc:picChg chg="mod">
          <ac:chgData name="Jason Wiese" userId="4bff8d5b-7de6-4655-b397-69b0afc81113" providerId="ADAL" clId="{397F87E6-F41F-4AE7-8450-F8158BE14D04}" dt="2025-09-02T04:09:10.010" v="3180" actId="1037"/>
          <ac:picMkLst>
            <pc:docMk/>
            <pc:sldMk cId="808133756" sldId="2147473224"/>
            <ac:picMk id="24" creationId="{F8BA619D-F8B6-217C-70AF-289AE8394587}"/>
          </ac:picMkLst>
        </pc:picChg>
        <pc:picChg chg="add mod">
          <ac:chgData name="Jason Wiese" userId="4bff8d5b-7de6-4655-b397-69b0afc81113" providerId="ADAL" clId="{397F87E6-F41F-4AE7-8450-F8158BE14D04}" dt="2025-09-02T04:09:10.010" v="3180" actId="1037"/>
          <ac:picMkLst>
            <pc:docMk/>
            <pc:sldMk cId="808133756" sldId="2147473224"/>
            <ac:picMk id="41" creationId="{948B6672-AAF3-33D3-D5F5-2E12620AFE68}"/>
          </ac:picMkLst>
        </pc:picChg>
        <pc:picChg chg="mod">
          <ac:chgData name="Jason Wiese" userId="4bff8d5b-7de6-4655-b397-69b0afc81113" providerId="ADAL" clId="{397F87E6-F41F-4AE7-8450-F8158BE14D04}" dt="2025-09-02T04:09:23.967" v="3181"/>
          <ac:picMkLst>
            <pc:docMk/>
            <pc:sldMk cId="808133756" sldId="2147473224"/>
            <ac:picMk id="51" creationId="{5DEFBDC6-F9D2-D99A-6AB1-7426648E0731}"/>
          </ac:picMkLst>
        </pc:picChg>
        <pc:picChg chg="mod">
          <ac:chgData name="Jason Wiese" userId="4bff8d5b-7de6-4655-b397-69b0afc81113" providerId="ADAL" clId="{397F87E6-F41F-4AE7-8450-F8158BE14D04}" dt="2025-09-02T04:09:23.967" v="3181"/>
          <ac:picMkLst>
            <pc:docMk/>
            <pc:sldMk cId="808133756" sldId="2147473224"/>
            <ac:picMk id="69" creationId="{E1DA5DEE-F9D8-8BD1-E476-DFD8BE7AE9A1}"/>
          </ac:picMkLst>
        </pc:picChg>
        <pc:picChg chg="add mod">
          <ac:chgData name="Jason Wiese" userId="4bff8d5b-7de6-4655-b397-69b0afc81113" providerId="ADAL" clId="{397F87E6-F41F-4AE7-8450-F8158BE14D04}" dt="2025-09-02T04:09:43.671" v="3183" actId="1076"/>
          <ac:picMkLst>
            <pc:docMk/>
            <pc:sldMk cId="808133756" sldId="2147473224"/>
            <ac:picMk id="109" creationId="{395840A4-E94D-BFFF-F4EC-2D0DE5E11D67}"/>
          </ac:picMkLst>
        </pc:picChg>
        <pc:picChg chg="add mod modCrop">
          <ac:chgData name="Jason Wiese" userId="4bff8d5b-7de6-4655-b397-69b0afc81113" providerId="ADAL" clId="{397F87E6-F41F-4AE7-8450-F8158BE14D04}" dt="2025-09-02T06:10:29.753" v="6645" actId="1076"/>
          <ac:picMkLst>
            <pc:docMk/>
            <pc:sldMk cId="808133756" sldId="2147473224"/>
            <ac:picMk id="120" creationId="{A696BB16-AAB7-02E4-4D69-2E04C89B468D}"/>
          </ac:picMkLst>
        </pc:picChg>
        <pc:picChg chg="add mod modCrop">
          <ac:chgData name="Jason Wiese" userId="4bff8d5b-7de6-4655-b397-69b0afc81113" providerId="ADAL" clId="{397F87E6-F41F-4AE7-8450-F8158BE14D04}" dt="2025-09-02T06:13:29.985" v="6661"/>
          <ac:picMkLst>
            <pc:docMk/>
            <pc:sldMk cId="808133756" sldId="2147473224"/>
            <ac:picMk id="122" creationId="{E2FA3D86-35B4-69D4-B96A-BD183A0E0B1B}"/>
          </ac:picMkLst>
        </pc:picChg>
        <pc:picChg chg="add mod">
          <ac:chgData name="Jason Wiese" userId="4bff8d5b-7de6-4655-b397-69b0afc81113" providerId="ADAL" clId="{397F87E6-F41F-4AE7-8450-F8158BE14D04}" dt="2025-09-02T06:12:16.929" v="6660" actId="688"/>
          <ac:picMkLst>
            <pc:docMk/>
            <pc:sldMk cId="808133756" sldId="2147473224"/>
            <ac:picMk id="5124" creationId="{1164FC0C-7CB8-FB65-6A74-80491E3A8714}"/>
          </ac:picMkLst>
        </pc:picChg>
      </pc:sldChg>
      <pc:sldChg chg="addSp modSp new del mod">
        <pc:chgData name="Jason Wiese" userId="4bff8d5b-7de6-4655-b397-69b0afc81113" providerId="ADAL" clId="{397F87E6-F41F-4AE7-8450-F8158BE14D04}" dt="2025-09-02T06:28:19.465" v="6704" actId="47"/>
        <pc:sldMkLst>
          <pc:docMk/>
          <pc:sldMk cId="1363028555" sldId="2147473225"/>
        </pc:sldMkLst>
      </pc:sldChg>
      <pc:sldChg chg="addSp delSp modSp add del mod">
        <pc:chgData name="Jason Wiese" userId="4bff8d5b-7de6-4655-b397-69b0afc81113" providerId="ADAL" clId="{397F87E6-F41F-4AE7-8450-F8158BE14D04}" dt="2025-09-02T06:27:36.350" v="6703" actId="47"/>
        <pc:sldMkLst>
          <pc:docMk/>
          <pc:sldMk cId="3827959239" sldId="2147473226"/>
        </pc:sldMkLst>
      </pc:sldChg>
      <pc:sldChg chg="addSp delSp modSp new mod">
        <pc:chgData name="Jason Wiese" userId="4bff8d5b-7de6-4655-b397-69b0afc81113" providerId="ADAL" clId="{397F87E6-F41F-4AE7-8450-F8158BE14D04}" dt="2025-09-03T03:41:55.119" v="8293" actId="20577"/>
        <pc:sldMkLst>
          <pc:docMk/>
          <pc:sldMk cId="736689494" sldId="2147473227"/>
        </pc:sldMkLst>
        <pc:spChg chg="add mod">
          <ac:chgData name="Jason Wiese" userId="4bff8d5b-7de6-4655-b397-69b0afc81113" providerId="ADAL" clId="{397F87E6-F41F-4AE7-8450-F8158BE14D04}" dt="2025-09-03T03:41:55.119" v="8293" actId="20577"/>
          <ac:spMkLst>
            <pc:docMk/>
            <pc:sldMk cId="736689494" sldId="2147473227"/>
            <ac:spMk id="4" creationId="{D60A94C7-D344-9878-3632-A5F508003A41}"/>
          </ac:spMkLst>
        </pc:spChg>
        <pc:spChg chg="add mod">
          <ac:chgData name="Jason Wiese" userId="4bff8d5b-7de6-4655-b397-69b0afc81113" providerId="ADAL" clId="{397F87E6-F41F-4AE7-8450-F8158BE14D04}" dt="2025-09-02T04:58:00.461" v="4648"/>
          <ac:spMkLst>
            <pc:docMk/>
            <pc:sldMk cId="736689494" sldId="2147473227"/>
            <ac:spMk id="7" creationId="{4D5AEFFE-6C56-5821-64DD-5580E1AF7DF3}"/>
          </ac:spMkLst>
        </pc:spChg>
        <pc:spChg chg="add mod">
          <ac:chgData name="Jason Wiese" userId="4bff8d5b-7de6-4655-b397-69b0afc81113" providerId="ADAL" clId="{397F87E6-F41F-4AE7-8450-F8158BE14D04}" dt="2025-09-02T04:58:00.461" v="4648"/>
          <ac:spMkLst>
            <pc:docMk/>
            <pc:sldMk cId="736689494" sldId="2147473227"/>
            <ac:spMk id="8" creationId="{4CCC54E8-93EB-C04E-8EF5-387D86D64760}"/>
          </ac:spMkLst>
        </pc:spChg>
        <pc:spChg chg="mod">
          <ac:chgData name="Jason Wiese" userId="4bff8d5b-7de6-4655-b397-69b0afc81113" providerId="ADAL" clId="{397F87E6-F41F-4AE7-8450-F8158BE14D04}" dt="2025-09-03T02:20:33.314" v="7275" actId="313"/>
          <ac:spMkLst>
            <pc:docMk/>
            <pc:sldMk cId="736689494" sldId="2147473227"/>
            <ac:spMk id="25" creationId="{CFE1E594-D14A-D99B-1F6B-86C0BD434310}"/>
          </ac:spMkLst>
        </pc:spChg>
        <pc:picChg chg="add mod">
          <ac:chgData name="Jason Wiese" userId="4bff8d5b-7de6-4655-b397-69b0afc81113" providerId="ADAL" clId="{397F87E6-F41F-4AE7-8450-F8158BE14D04}" dt="2025-09-02T04:58:00.461" v="4648"/>
          <ac:picMkLst>
            <pc:docMk/>
            <pc:sldMk cId="736689494" sldId="2147473227"/>
            <ac:picMk id="6" creationId="{3B6C8121-FAD9-B28B-8EBC-093B572ABB4D}"/>
          </ac:picMkLst>
        </pc:picChg>
      </pc:sldChg>
      <pc:sldChg chg="delSp modSp add mod">
        <pc:chgData name="Jason Wiese" userId="4bff8d5b-7de6-4655-b397-69b0afc81113" providerId="ADAL" clId="{397F87E6-F41F-4AE7-8450-F8158BE14D04}" dt="2025-09-03T02:21:36.896" v="7277" actId="478"/>
        <pc:sldMkLst>
          <pc:docMk/>
          <pc:sldMk cId="2941725" sldId="2147473228"/>
        </pc:sldMkLst>
        <pc:spChg chg="mod">
          <ac:chgData name="Jason Wiese" userId="4bff8d5b-7de6-4655-b397-69b0afc81113" providerId="ADAL" clId="{397F87E6-F41F-4AE7-8450-F8158BE14D04}" dt="2025-09-02T05:56:09.143" v="6601" actId="6549"/>
          <ac:spMkLst>
            <pc:docMk/>
            <pc:sldMk cId="2941725" sldId="2147473228"/>
            <ac:spMk id="4" creationId="{1AD4D2ED-F0F5-C366-0F29-C3149C2D0717}"/>
          </ac:spMkLst>
        </pc:spChg>
      </pc:sldChg>
      <pc:sldChg chg="addSp modSp add del mod">
        <pc:chgData name="Jason Wiese" userId="4bff8d5b-7de6-4655-b397-69b0afc81113" providerId="ADAL" clId="{397F87E6-F41F-4AE7-8450-F8158BE14D04}" dt="2025-09-02T05:54:26.572" v="6410" actId="2696"/>
        <pc:sldMkLst>
          <pc:docMk/>
          <pc:sldMk cId="95501845" sldId="2147473228"/>
        </pc:sldMkLst>
      </pc:sldChg>
      <pc:sldChg chg="add del ord">
        <pc:chgData name="Jason Wiese" userId="4bff8d5b-7de6-4655-b397-69b0afc81113" providerId="ADAL" clId="{397F87E6-F41F-4AE7-8450-F8158BE14D04}" dt="2025-09-02T05:53:37.505" v="6369" actId="2696"/>
        <pc:sldMkLst>
          <pc:docMk/>
          <pc:sldMk cId="268303001" sldId="2147473228"/>
        </pc:sldMkLst>
      </pc:sldChg>
      <pc:sldChg chg="addSp delSp modSp add del mod ord">
        <pc:chgData name="Jason Wiese" userId="4bff8d5b-7de6-4655-b397-69b0afc81113" providerId="ADAL" clId="{397F87E6-F41F-4AE7-8450-F8158BE14D04}" dt="2025-09-02T05:03:24.555" v="5099" actId="2696"/>
        <pc:sldMkLst>
          <pc:docMk/>
          <pc:sldMk cId="892186354" sldId="2147473228"/>
        </pc:sldMkLst>
      </pc:sldChg>
      <pc:sldChg chg="add del ord">
        <pc:chgData name="Jason Wiese" userId="4bff8d5b-7de6-4655-b397-69b0afc81113" providerId="ADAL" clId="{397F87E6-F41F-4AE7-8450-F8158BE14D04}" dt="2025-09-02T05:52:41.544" v="6365" actId="2696"/>
        <pc:sldMkLst>
          <pc:docMk/>
          <pc:sldMk cId="2080835887" sldId="2147473228"/>
        </pc:sldMkLst>
      </pc:sldChg>
      <pc:sldChg chg="addSp delSp modSp add mod modCm">
        <pc:chgData name="Jason Wiese" userId="4bff8d5b-7de6-4655-b397-69b0afc81113" providerId="ADAL" clId="{397F87E6-F41F-4AE7-8450-F8158BE14D04}" dt="2025-09-03T03:14:43.547" v="8073" actId="14100"/>
        <pc:sldMkLst>
          <pc:docMk/>
          <pc:sldMk cId="1068250393" sldId="2147473229"/>
        </pc:sldMkLst>
        <pc:spChg chg="mod">
          <ac:chgData name="Jason Wiese" userId="4bff8d5b-7de6-4655-b397-69b0afc81113" providerId="ADAL" clId="{397F87E6-F41F-4AE7-8450-F8158BE14D04}" dt="2025-09-02T05:23:54.838" v="5323" actId="1037"/>
          <ac:spMkLst>
            <pc:docMk/>
            <pc:sldMk cId="1068250393" sldId="2147473229"/>
            <ac:spMk id="2" creationId="{A9433858-B70B-70CD-D6B6-6443183A5682}"/>
          </ac:spMkLst>
        </pc:spChg>
        <pc:spChg chg="mod">
          <ac:chgData name="Jason Wiese" userId="4bff8d5b-7de6-4655-b397-69b0afc81113" providerId="ADAL" clId="{397F87E6-F41F-4AE7-8450-F8158BE14D04}" dt="2025-09-03T03:14:43.547" v="8073" actId="14100"/>
          <ac:spMkLst>
            <pc:docMk/>
            <pc:sldMk cId="1068250393" sldId="2147473229"/>
            <ac:spMk id="3" creationId="{A63ED4E0-83E7-E725-BAC3-5454BB3CBED6}"/>
          </ac:spMkLst>
        </pc:spChg>
        <pc:spChg chg="add mod">
          <ac:chgData name="Jason Wiese" userId="4bff8d5b-7de6-4655-b397-69b0afc81113" providerId="ADAL" clId="{397F87E6-F41F-4AE7-8450-F8158BE14D04}" dt="2025-09-02T05:23:08.287" v="5320" actId="1035"/>
          <ac:spMkLst>
            <pc:docMk/>
            <pc:sldMk cId="1068250393" sldId="2147473229"/>
            <ac:spMk id="5" creationId="{BC434A15-31C7-F9E6-9DCB-3096F9148F97}"/>
          </ac:spMkLst>
        </pc:spChg>
        <pc:spChg chg="add mod">
          <ac:chgData name="Jason Wiese" userId="4bff8d5b-7de6-4655-b397-69b0afc81113" providerId="ADAL" clId="{397F87E6-F41F-4AE7-8450-F8158BE14D04}" dt="2025-09-02T05:23:08.287" v="5320" actId="1035"/>
          <ac:spMkLst>
            <pc:docMk/>
            <pc:sldMk cId="1068250393" sldId="2147473229"/>
            <ac:spMk id="6" creationId="{74007CDC-D47A-567C-366D-81F56A4375E7}"/>
          </ac:spMkLst>
        </pc:spChg>
        <pc:spChg chg="mod">
          <ac:chgData name="Jason Wiese" userId="4bff8d5b-7de6-4655-b397-69b0afc81113" providerId="ADAL" clId="{397F87E6-F41F-4AE7-8450-F8158BE14D04}" dt="2025-09-02T05:23:54.838" v="5323" actId="1037"/>
          <ac:spMkLst>
            <pc:docMk/>
            <pc:sldMk cId="1068250393" sldId="2147473229"/>
            <ac:spMk id="7" creationId="{FBB2E07A-AE0C-7E42-01B1-99947B326AB2}"/>
          </ac:spMkLst>
        </pc:spChg>
        <pc:spChg chg="mod">
          <ac:chgData name="Jason Wiese" userId="4bff8d5b-7de6-4655-b397-69b0afc81113" providerId="ADAL" clId="{397F87E6-F41F-4AE7-8450-F8158BE14D04}" dt="2025-09-02T05:23:54.838" v="5323" actId="1037"/>
          <ac:spMkLst>
            <pc:docMk/>
            <pc:sldMk cId="1068250393" sldId="2147473229"/>
            <ac:spMk id="9" creationId="{55BD3ABA-4B01-BB5B-7BAF-CDF99AECBBEA}"/>
          </ac:spMkLst>
        </pc:spChg>
        <pc:spChg chg="mod">
          <ac:chgData name="Jason Wiese" userId="4bff8d5b-7de6-4655-b397-69b0afc81113" providerId="ADAL" clId="{397F87E6-F41F-4AE7-8450-F8158BE14D04}" dt="2025-09-02T06:16:12.224" v="6694" actId="20577"/>
          <ac:spMkLst>
            <pc:docMk/>
            <pc:sldMk cId="1068250393" sldId="2147473229"/>
            <ac:spMk id="15" creationId="{3BA23ABA-5BA3-76DC-CE23-F7F82DACACD4}"/>
          </ac:spMkLst>
        </pc:spChg>
        <pc:spChg chg="add mod">
          <ac:chgData name="Jason Wiese" userId="4bff8d5b-7de6-4655-b397-69b0afc81113" providerId="ADAL" clId="{397F87E6-F41F-4AE7-8450-F8158BE14D04}" dt="2025-09-02T06:27:04.345" v="6702" actId="313"/>
          <ac:spMkLst>
            <pc:docMk/>
            <pc:sldMk cId="1068250393" sldId="2147473229"/>
            <ac:spMk id="17" creationId="{82D55834-8FEA-6192-B6FD-5B06C553C49D}"/>
          </ac:spMkLst>
        </pc:spChg>
        <pc:picChg chg="add mod">
          <ac:chgData name="Jason Wiese" userId="4bff8d5b-7de6-4655-b397-69b0afc81113" providerId="ADAL" clId="{397F87E6-F41F-4AE7-8450-F8158BE14D04}" dt="2025-09-02T05:23:08.287" v="5320" actId="1035"/>
          <ac:picMkLst>
            <pc:docMk/>
            <pc:sldMk cId="1068250393" sldId="2147473229"/>
            <ac:picMk id="18" creationId="{864B7E09-5D5F-7453-8FF0-7F7BA0C44329}"/>
          </ac:picMkLst>
        </pc:picChg>
        <pc:picChg chg="mod">
          <ac:chgData name="Jason Wiese" userId="4bff8d5b-7de6-4655-b397-69b0afc81113" providerId="ADAL" clId="{397F87E6-F41F-4AE7-8450-F8158BE14D04}" dt="2025-09-02T05:23:54.838" v="5323" actId="1037"/>
          <ac:picMkLst>
            <pc:docMk/>
            <pc:sldMk cId="1068250393" sldId="2147473229"/>
            <ac:picMk id="29" creationId="{9CCD1853-E309-E084-CDC5-4DF9DFBF8F12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Jason Wiese" userId="4bff8d5b-7de6-4655-b397-69b0afc81113" providerId="ADAL" clId="{397F87E6-F41F-4AE7-8450-F8158BE14D04}" dt="2025-09-02T06:16:12.224" v="6694" actId="20577"/>
              <pc2:cmMkLst xmlns:pc2="http://schemas.microsoft.com/office/powerpoint/2019/9/main/command">
                <pc:docMk/>
                <pc:sldMk cId="1068250393" sldId="2147473229"/>
                <pc2:cmMk id="{3205A50F-1FD9-4457-8BBA-560063430D33}"/>
              </pc2:cmMkLst>
            </pc226:cmChg>
          </p:ext>
        </pc:extLst>
      </pc:sldChg>
      <pc:sldChg chg="addSp delSp modSp add mod">
        <pc:chgData name="Jason Wiese" userId="4bff8d5b-7de6-4655-b397-69b0afc81113" providerId="ADAL" clId="{397F87E6-F41F-4AE7-8450-F8158BE14D04}" dt="2025-09-03T03:14:36.920" v="8072" actId="20577"/>
        <pc:sldMkLst>
          <pc:docMk/>
          <pc:sldMk cId="1777191382" sldId="2147473230"/>
        </pc:sldMkLst>
        <pc:spChg chg="mod">
          <ac:chgData name="Jason Wiese" userId="4bff8d5b-7de6-4655-b397-69b0afc81113" providerId="ADAL" clId="{397F87E6-F41F-4AE7-8450-F8158BE14D04}" dt="2025-09-03T03:14:36.920" v="8072" actId="20577"/>
          <ac:spMkLst>
            <pc:docMk/>
            <pc:sldMk cId="1777191382" sldId="2147473230"/>
            <ac:spMk id="7" creationId="{C099CE19-2F0C-37FC-B164-FE538A5C73B5}"/>
          </ac:spMkLst>
        </pc:spChg>
      </pc:sldChg>
      <pc:sldChg chg="modSp mod">
        <pc:chgData name="Jason Wiese" userId="4bff8d5b-7de6-4655-b397-69b0afc81113" providerId="ADAL" clId="{397F87E6-F41F-4AE7-8450-F8158BE14D04}" dt="2025-09-04T18:47:40.893" v="8373" actId="20577"/>
        <pc:sldMkLst>
          <pc:docMk/>
          <pc:sldMk cId="1220174277" sldId="2147473231"/>
        </pc:sldMkLst>
        <pc:spChg chg="mod">
          <ac:chgData name="Jason Wiese" userId="4bff8d5b-7de6-4655-b397-69b0afc81113" providerId="ADAL" clId="{397F87E6-F41F-4AE7-8450-F8158BE14D04}" dt="2025-09-04T18:24:22.714" v="8357" actId="6549"/>
          <ac:spMkLst>
            <pc:docMk/>
            <pc:sldMk cId="1220174277" sldId="2147473231"/>
            <ac:spMk id="9" creationId="{397470A1-D754-DC01-C251-F5B70906968D}"/>
          </ac:spMkLst>
        </pc:spChg>
        <pc:spChg chg="mod">
          <ac:chgData name="Jason Wiese" userId="4bff8d5b-7de6-4655-b397-69b0afc81113" providerId="ADAL" clId="{397F87E6-F41F-4AE7-8450-F8158BE14D04}" dt="2025-09-04T18:24:05.313" v="8350" actId="20577"/>
          <ac:spMkLst>
            <pc:docMk/>
            <pc:sldMk cId="1220174277" sldId="2147473231"/>
            <ac:spMk id="14" creationId="{22067E27-BF80-8E2F-C9E2-44AA58CF8127}"/>
          </ac:spMkLst>
        </pc:spChg>
        <pc:spChg chg="mod">
          <ac:chgData name="Jason Wiese" userId="4bff8d5b-7de6-4655-b397-69b0afc81113" providerId="ADAL" clId="{397F87E6-F41F-4AE7-8450-F8158BE14D04}" dt="2025-09-04T18:24:07.577" v="8351" actId="20577"/>
          <ac:spMkLst>
            <pc:docMk/>
            <pc:sldMk cId="1220174277" sldId="2147473231"/>
            <ac:spMk id="18" creationId="{E8107FFB-D912-F0EB-2397-4BC45EC5D6DA}"/>
          </ac:spMkLst>
        </pc:spChg>
        <pc:spChg chg="mod">
          <ac:chgData name="Jason Wiese" userId="4bff8d5b-7de6-4655-b397-69b0afc81113" providerId="ADAL" clId="{397F87E6-F41F-4AE7-8450-F8158BE14D04}" dt="2025-09-04T18:24:10.562" v="8352" actId="20577"/>
          <ac:spMkLst>
            <pc:docMk/>
            <pc:sldMk cId="1220174277" sldId="2147473231"/>
            <ac:spMk id="21" creationId="{B8A5B067-D771-34B9-91E7-CFB5DD9071F3}"/>
          </ac:spMkLst>
        </pc:spChg>
        <pc:spChg chg="mod">
          <ac:chgData name="Jason Wiese" userId="4bff8d5b-7de6-4655-b397-69b0afc81113" providerId="ADAL" clId="{397F87E6-F41F-4AE7-8450-F8158BE14D04}" dt="2025-09-04T18:47:40.893" v="8373" actId="20577"/>
          <ac:spMkLst>
            <pc:docMk/>
            <pc:sldMk cId="1220174277" sldId="2147473231"/>
            <ac:spMk id="88" creationId="{52CAB892-D0E1-7EBB-F9DE-5F2470B61A1E}"/>
          </ac:spMkLst>
        </pc:spChg>
      </pc:sldChg>
      <pc:sldChg chg="del">
        <pc:chgData name="Jason Wiese" userId="4bff8d5b-7de6-4655-b397-69b0afc81113" providerId="ADAL" clId="{397F87E6-F41F-4AE7-8450-F8158BE14D04}" dt="2025-09-03T14:05:53.727" v="8304" actId="47"/>
        <pc:sldMkLst>
          <pc:docMk/>
          <pc:sldMk cId="1777413131" sldId="2147473231"/>
        </pc:sldMkLst>
      </pc:sldChg>
    </pc:docChg>
  </pc:docChgLst>
  <pc:docChgLst>
    <pc:chgData name="Karolina Guillen" userId="c1c08796-a0be-47c6-af52-5d31fd96ec50" providerId="ADAL" clId="{BB38D8ED-6FCC-44B0-8DF0-5144CC4E165C}"/>
    <pc:docChg chg="undo custSel addSld modSld sldOrd">
      <pc:chgData name="Karolina Guillen" userId="c1c08796-a0be-47c6-af52-5d31fd96ec50" providerId="ADAL" clId="{BB38D8ED-6FCC-44B0-8DF0-5144CC4E165C}" dt="2025-09-03T16:07:24.178" v="1433" actId="20577"/>
      <pc:docMkLst>
        <pc:docMk/>
      </pc:docMkLst>
      <pc:sldChg chg="modSp mod modCm">
        <pc:chgData name="Karolina Guillen" userId="c1c08796-a0be-47c6-af52-5d31fd96ec50" providerId="ADAL" clId="{BB38D8ED-6FCC-44B0-8DF0-5144CC4E165C}" dt="2025-09-02T15:00:59.276" v="29" actId="1076"/>
        <pc:sldMkLst>
          <pc:docMk/>
          <pc:sldMk cId="3486589235" sldId="214684642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arolina Guillen" userId="c1c08796-a0be-47c6-af52-5d31fd96ec50" providerId="ADAL" clId="{BB38D8ED-6FCC-44B0-8DF0-5144CC4E165C}" dt="2025-09-02T15:00:46.102" v="27" actId="20577"/>
              <pc2:cmMkLst xmlns:pc2="http://schemas.microsoft.com/office/powerpoint/2019/9/main/command">
                <pc:docMk/>
                <pc:sldMk cId="3486589235" sldId="2146846428"/>
                <pc2:cmMk id="{DC669A04-C6D1-401F-9BC4-6307175C20FB}"/>
              </pc2:cmMkLst>
            </pc226:cmChg>
            <pc226:cmChg xmlns:pc226="http://schemas.microsoft.com/office/powerpoint/2022/06/main/command" chg="mod">
              <pc226:chgData name="Karolina Guillen" userId="c1c08796-a0be-47c6-af52-5d31fd96ec50" providerId="ADAL" clId="{BB38D8ED-6FCC-44B0-8DF0-5144CC4E165C}" dt="2025-09-02T15:00:46.102" v="27" actId="20577"/>
              <pc2:cmMkLst xmlns:pc2="http://schemas.microsoft.com/office/powerpoint/2019/9/main/command">
                <pc:docMk/>
                <pc:sldMk cId="3486589235" sldId="2146846428"/>
                <pc2:cmMk id="{26A735B5-A28C-4834-9D74-7075E74759FB}"/>
              </pc2:cmMkLst>
            </pc226:cmChg>
          </p:ext>
        </pc:extLst>
      </pc:sldChg>
      <pc:sldChg chg="addSp delSp modSp mod">
        <pc:chgData name="Karolina Guillen" userId="c1c08796-a0be-47c6-af52-5d31fd96ec50" providerId="ADAL" clId="{BB38D8ED-6FCC-44B0-8DF0-5144CC4E165C}" dt="2025-09-03T16:03:26.387" v="1416" actId="1037"/>
        <pc:sldMkLst>
          <pc:docMk/>
          <pc:sldMk cId="1487058113" sldId="2146846462"/>
        </pc:sldMkLst>
        <pc:spChg chg="mod">
          <ac:chgData name="Karolina Guillen" userId="c1c08796-a0be-47c6-af52-5d31fd96ec50" providerId="ADAL" clId="{BB38D8ED-6FCC-44B0-8DF0-5144CC4E165C}" dt="2025-09-03T16:03:26.387" v="1416" actId="1037"/>
          <ac:spMkLst>
            <pc:docMk/>
            <pc:sldMk cId="1487058113" sldId="2146846462"/>
            <ac:spMk id="4" creationId="{39DE3D7E-8D38-B772-56F9-FF13143B0A33}"/>
          </ac:spMkLst>
        </pc:spChg>
        <pc:spChg chg="mod">
          <ac:chgData name="Karolina Guillen" userId="c1c08796-a0be-47c6-af52-5d31fd96ec50" providerId="ADAL" clId="{BB38D8ED-6FCC-44B0-8DF0-5144CC4E165C}" dt="2025-09-03T16:03:11.666" v="1414" actId="1037"/>
          <ac:spMkLst>
            <pc:docMk/>
            <pc:sldMk cId="1487058113" sldId="2146846462"/>
            <ac:spMk id="10" creationId="{2A0BD32F-4A73-C506-E588-2215FFA9EF54}"/>
          </ac:spMkLst>
        </pc:spChg>
        <pc:spChg chg="mod">
          <ac:chgData name="Karolina Guillen" userId="c1c08796-a0be-47c6-af52-5d31fd96ec50" providerId="ADAL" clId="{BB38D8ED-6FCC-44B0-8DF0-5144CC4E165C}" dt="2025-09-02T16:36:10.712" v="1163" actId="1038"/>
          <ac:spMkLst>
            <pc:docMk/>
            <pc:sldMk cId="1487058113" sldId="2146846462"/>
            <ac:spMk id="13" creationId="{3106BA4A-4D7A-3282-C8ED-8101CCB670FA}"/>
          </ac:spMkLst>
        </pc:spChg>
        <pc:spChg chg="mod">
          <ac:chgData name="Karolina Guillen" userId="c1c08796-a0be-47c6-af52-5d31fd96ec50" providerId="ADAL" clId="{BB38D8ED-6FCC-44B0-8DF0-5144CC4E165C}" dt="2025-09-02T16:37:23.863" v="1224" actId="1076"/>
          <ac:spMkLst>
            <pc:docMk/>
            <pc:sldMk cId="1487058113" sldId="2146846462"/>
            <ac:spMk id="14" creationId="{B6B2C66E-FE88-2AF1-8E1A-FCC0D9DEE04B}"/>
          </ac:spMkLst>
        </pc:spChg>
        <pc:spChg chg="mod">
          <ac:chgData name="Karolina Guillen" userId="c1c08796-a0be-47c6-af52-5d31fd96ec50" providerId="ADAL" clId="{BB38D8ED-6FCC-44B0-8DF0-5144CC4E165C}" dt="2025-09-02T16:35:56.235" v="1139" actId="1038"/>
          <ac:spMkLst>
            <pc:docMk/>
            <pc:sldMk cId="1487058113" sldId="2146846462"/>
            <ac:spMk id="15" creationId="{7A9107F0-D289-C10C-24CE-49B1A2D6AA8C}"/>
          </ac:spMkLst>
        </pc:spChg>
        <pc:spChg chg="mod">
          <ac:chgData name="Karolina Guillen" userId="c1c08796-a0be-47c6-af52-5d31fd96ec50" providerId="ADAL" clId="{BB38D8ED-6FCC-44B0-8DF0-5144CC4E165C}" dt="2025-09-03T16:03:11.666" v="1414" actId="1037"/>
          <ac:spMkLst>
            <pc:docMk/>
            <pc:sldMk cId="1487058113" sldId="2146846462"/>
            <ac:spMk id="16" creationId="{3C2397AF-00CF-C9EE-C2EC-D6D6B322C5C6}"/>
          </ac:spMkLst>
        </pc:spChg>
        <pc:spChg chg="mod">
          <ac:chgData name="Karolina Guillen" userId="c1c08796-a0be-47c6-af52-5d31fd96ec50" providerId="ADAL" clId="{BB38D8ED-6FCC-44B0-8DF0-5144CC4E165C}" dt="2025-09-02T16:37:33.072" v="1225" actId="1076"/>
          <ac:spMkLst>
            <pc:docMk/>
            <pc:sldMk cId="1487058113" sldId="2146846462"/>
            <ac:spMk id="17" creationId="{919C1CDA-18B7-8B74-4F74-E8FC5155CB78}"/>
          </ac:spMkLst>
        </pc:spChg>
        <pc:spChg chg="mod">
          <ac:chgData name="Karolina Guillen" userId="c1c08796-a0be-47c6-af52-5d31fd96ec50" providerId="ADAL" clId="{BB38D8ED-6FCC-44B0-8DF0-5144CC4E165C}" dt="2025-09-02T16:36:13.469" v="1169" actId="1038"/>
          <ac:spMkLst>
            <pc:docMk/>
            <pc:sldMk cId="1487058113" sldId="2146846462"/>
            <ac:spMk id="18" creationId="{0BDE78E3-88E9-3463-5696-0F512DD4BD5A}"/>
          </ac:spMkLst>
        </pc:spChg>
        <pc:spChg chg="mod">
          <ac:chgData name="Karolina Guillen" userId="c1c08796-a0be-47c6-af52-5d31fd96ec50" providerId="ADAL" clId="{BB38D8ED-6FCC-44B0-8DF0-5144CC4E165C}" dt="2025-09-02T16:37:13.797" v="1223" actId="1038"/>
          <ac:spMkLst>
            <pc:docMk/>
            <pc:sldMk cId="1487058113" sldId="2146846462"/>
            <ac:spMk id="21" creationId="{511AFC8B-DC8A-93A3-D252-FC9D93F6837E}"/>
          </ac:spMkLst>
        </pc:spChg>
        <pc:spChg chg="mod">
          <ac:chgData name="Karolina Guillen" userId="c1c08796-a0be-47c6-af52-5d31fd96ec50" providerId="ADAL" clId="{BB38D8ED-6FCC-44B0-8DF0-5144CC4E165C}" dt="2025-09-02T16:36:05.294" v="1155" actId="1037"/>
          <ac:spMkLst>
            <pc:docMk/>
            <pc:sldMk cId="1487058113" sldId="2146846462"/>
            <ac:spMk id="22" creationId="{1293A8D2-EB2B-4644-1449-69940D24B386}"/>
          </ac:spMkLst>
        </pc:spChg>
        <pc:spChg chg="mod">
          <ac:chgData name="Karolina Guillen" userId="c1c08796-a0be-47c6-af52-5d31fd96ec50" providerId="ADAL" clId="{BB38D8ED-6FCC-44B0-8DF0-5144CC4E165C}" dt="2025-09-02T16:37:13.797" v="1223" actId="1038"/>
          <ac:spMkLst>
            <pc:docMk/>
            <pc:sldMk cId="1487058113" sldId="2146846462"/>
            <ac:spMk id="27" creationId="{8A104884-A51D-81EE-5676-E1B7F6B3E7E6}"/>
          </ac:spMkLst>
        </pc:spChg>
        <pc:spChg chg="mod">
          <ac:chgData name="Karolina Guillen" userId="c1c08796-a0be-47c6-af52-5d31fd96ec50" providerId="ADAL" clId="{BB38D8ED-6FCC-44B0-8DF0-5144CC4E165C}" dt="2025-09-03T16:03:11.666" v="1414" actId="1037"/>
          <ac:spMkLst>
            <pc:docMk/>
            <pc:sldMk cId="1487058113" sldId="2146846462"/>
            <ac:spMk id="29" creationId="{8A31A85F-246E-C512-90E8-4A760BBD2312}"/>
          </ac:spMkLst>
        </pc:spChg>
        <pc:spChg chg="mod">
          <ac:chgData name="Karolina Guillen" userId="c1c08796-a0be-47c6-af52-5d31fd96ec50" providerId="ADAL" clId="{BB38D8ED-6FCC-44B0-8DF0-5144CC4E165C}" dt="2025-09-02T16:33:04.777" v="1059" actId="1035"/>
          <ac:spMkLst>
            <pc:docMk/>
            <pc:sldMk cId="1487058113" sldId="2146846462"/>
            <ac:spMk id="31" creationId="{959F7BF5-6382-8DF4-57D4-4BBCC926F716}"/>
          </ac:spMkLst>
        </pc:spChg>
        <pc:spChg chg="mod">
          <ac:chgData name="Karolina Guillen" userId="c1c08796-a0be-47c6-af52-5d31fd96ec50" providerId="ADAL" clId="{BB38D8ED-6FCC-44B0-8DF0-5144CC4E165C}" dt="2025-09-02T16:36:16.828" v="1171" actId="1038"/>
          <ac:spMkLst>
            <pc:docMk/>
            <pc:sldMk cId="1487058113" sldId="2146846462"/>
            <ac:spMk id="32" creationId="{BE0810BF-A3AD-EA95-2E54-40074D635E6F}"/>
          </ac:spMkLst>
        </pc:spChg>
        <pc:spChg chg="mod">
          <ac:chgData name="Karolina Guillen" userId="c1c08796-a0be-47c6-af52-5d31fd96ec50" providerId="ADAL" clId="{BB38D8ED-6FCC-44B0-8DF0-5144CC4E165C}" dt="2025-09-02T16:33:04.777" v="1059" actId="1035"/>
          <ac:spMkLst>
            <pc:docMk/>
            <pc:sldMk cId="1487058113" sldId="2146846462"/>
            <ac:spMk id="33" creationId="{54360756-D93F-FF57-7EB1-8AF4680DF419}"/>
          </ac:spMkLst>
        </pc:spChg>
        <pc:spChg chg="mod">
          <ac:chgData name="Karolina Guillen" userId="c1c08796-a0be-47c6-af52-5d31fd96ec50" providerId="ADAL" clId="{BB38D8ED-6FCC-44B0-8DF0-5144CC4E165C}" dt="2025-09-02T16:35:59.952" v="1146" actId="1038"/>
          <ac:spMkLst>
            <pc:docMk/>
            <pc:sldMk cId="1487058113" sldId="2146846462"/>
            <ac:spMk id="34" creationId="{5962C9A2-076B-DEFA-C1EC-EFBF00C91B69}"/>
          </ac:spMkLst>
        </pc:spChg>
        <pc:spChg chg="mod">
          <ac:chgData name="Karolina Guillen" userId="c1c08796-a0be-47c6-af52-5d31fd96ec50" providerId="ADAL" clId="{BB38D8ED-6FCC-44B0-8DF0-5144CC4E165C}" dt="2025-09-02T16:33:04.777" v="1059" actId="1035"/>
          <ac:spMkLst>
            <pc:docMk/>
            <pc:sldMk cId="1487058113" sldId="2146846462"/>
            <ac:spMk id="35" creationId="{3432ADAD-F8FE-77FC-DB8C-A92DA606EED8}"/>
          </ac:spMkLst>
        </pc:spChg>
        <pc:spChg chg="mod">
          <ac:chgData name="Karolina Guillen" userId="c1c08796-a0be-47c6-af52-5d31fd96ec50" providerId="ADAL" clId="{BB38D8ED-6FCC-44B0-8DF0-5144CC4E165C}" dt="2025-09-02T16:36:19.584" v="1173" actId="1038"/>
          <ac:spMkLst>
            <pc:docMk/>
            <pc:sldMk cId="1487058113" sldId="2146846462"/>
            <ac:spMk id="36" creationId="{23166812-D80A-7625-B3BB-E5B00BF37434}"/>
          </ac:spMkLst>
        </pc:spChg>
        <pc:spChg chg="mod">
          <ac:chgData name="Karolina Guillen" userId="c1c08796-a0be-47c6-af52-5d31fd96ec50" providerId="ADAL" clId="{BB38D8ED-6FCC-44B0-8DF0-5144CC4E165C}" dt="2025-09-02T16:29:15.346" v="908" actId="1038"/>
          <ac:spMkLst>
            <pc:docMk/>
            <pc:sldMk cId="1487058113" sldId="2146846462"/>
            <ac:spMk id="46" creationId="{4F9FA912-C8BD-E268-2907-1106167CDB40}"/>
          </ac:spMkLst>
        </pc:spChg>
        <pc:spChg chg="mod">
          <ac:chgData name="Karolina Guillen" userId="c1c08796-a0be-47c6-af52-5d31fd96ec50" providerId="ADAL" clId="{BB38D8ED-6FCC-44B0-8DF0-5144CC4E165C}" dt="2025-09-02T16:29:15.346" v="908" actId="1038"/>
          <ac:spMkLst>
            <pc:docMk/>
            <pc:sldMk cId="1487058113" sldId="2146846462"/>
            <ac:spMk id="47" creationId="{C6D0F1BC-EC91-2FF4-3D47-A5C09C444C95}"/>
          </ac:spMkLst>
        </pc:spChg>
        <pc:spChg chg="mod">
          <ac:chgData name="Karolina Guillen" userId="c1c08796-a0be-47c6-af52-5d31fd96ec50" providerId="ADAL" clId="{BB38D8ED-6FCC-44B0-8DF0-5144CC4E165C}" dt="2025-09-02T16:31:59.095" v="971" actId="554"/>
          <ac:spMkLst>
            <pc:docMk/>
            <pc:sldMk cId="1487058113" sldId="2146846462"/>
            <ac:spMk id="54" creationId="{FFB90C04-9AB6-0D9C-D785-335B0BBB60A6}"/>
          </ac:spMkLst>
        </pc:spChg>
        <pc:spChg chg="mod">
          <ac:chgData name="Karolina Guillen" userId="c1c08796-a0be-47c6-af52-5d31fd96ec50" providerId="ADAL" clId="{BB38D8ED-6FCC-44B0-8DF0-5144CC4E165C}" dt="2025-09-02T16:33:04.777" v="1059" actId="1035"/>
          <ac:spMkLst>
            <pc:docMk/>
            <pc:sldMk cId="1487058113" sldId="2146846462"/>
            <ac:spMk id="57" creationId="{870134EE-F269-4EBD-DDA8-F2B0E910E0E7}"/>
          </ac:spMkLst>
        </pc:spChg>
        <pc:grpChg chg="add mod">
          <ac:chgData name="Karolina Guillen" userId="c1c08796-a0be-47c6-af52-5d31fd96ec50" providerId="ADAL" clId="{BB38D8ED-6FCC-44B0-8DF0-5144CC4E165C}" dt="2025-09-02T16:37:33.072" v="1225" actId="1076"/>
          <ac:grpSpMkLst>
            <pc:docMk/>
            <pc:sldMk cId="1487058113" sldId="2146846462"/>
            <ac:grpSpMk id="9" creationId="{29256789-8085-F23F-1654-5D98EF4F5EF8}"/>
          </ac:grpSpMkLst>
        </pc:grpChg>
        <pc:grpChg chg="add mod">
          <ac:chgData name="Karolina Guillen" userId="c1c08796-a0be-47c6-af52-5d31fd96ec50" providerId="ADAL" clId="{BB38D8ED-6FCC-44B0-8DF0-5144CC4E165C}" dt="2025-09-03T16:03:26.387" v="1416" actId="1037"/>
          <ac:grpSpMkLst>
            <pc:docMk/>
            <pc:sldMk cId="1487058113" sldId="2146846462"/>
            <ac:grpSpMk id="12" creationId="{F1283F07-75B1-D872-A3D2-8B10931E0637}"/>
          </ac:grpSpMkLst>
        </pc:grpChg>
        <pc:picChg chg="add mod">
          <ac:chgData name="Karolina Guillen" userId="c1c08796-a0be-47c6-af52-5d31fd96ec50" providerId="ADAL" clId="{BB38D8ED-6FCC-44B0-8DF0-5144CC4E165C}" dt="2025-09-03T16:03:26.387" v="1416" actId="1037"/>
          <ac:picMkLst>
            <pc:docMk/>
            <pc:sldMk cId="1487058113" sldId="2146846462"/>
            <ac:picMk id="2" creationId="{DFDA8648-37E6-D7A0-C8E7-E93EA12B2497}"/>
          </ac:picMkLst>
        </pc:picChg>
        <pc:picChg chg="add mod">
          <ac:chgData name="Karolina Guillen" userId="c1c08796-a0be-47c6-af52-5d31fd96ec50" providerId="ADAL" clId="{BB38D8ED-6FCC-44B0-8DF0-5144CC4E165C}" dt="2025-09-02T16:37:33.072" v="1225" actId="1076"/>
          <ac:picMkLst>
            <pc:docMk/>
            <pc:sldMk cId="1487058113" sldId="2146846462"/>
            <ac:picMk id="5" creationId="{503B0D42-30F1-5B7E-C1D6-E293B8123509}"/>
          </ac:picMkLst>
        </pc:picChg>
        <pc:picChg chg="add mod">
          <ac:chgData name="Karolina Guillen" userId="c1c08796-a0be-47c6-af52-5d31fd96ec50" providerId="ADAL" clId="{BB38D8ED-6FCC-44B0-8DF0-5144CC4E165C}" dt="2025-09-02T16:29:40.932" v="912" actId="1076"/>
          <ac:picMkLst>
            <pc:docMk/>
            <pc:sldMk cId="1487058113" sldId="2146846462"/>
            <ac:picMk id="6" creationId="{4C07D58B-3583-40AF-0974-0A0E8B5B5E17}"/>
          </ac:picMkLst>
        </pc:picChg>
        <pc:picChg chg="add mod">
          <ac:chgData name="Karolina Guillen" userId="c1c08796-a0be-47c6-af52-5d31fd96ec50" providerId="ADAL" clId="{BB38D8ED-6FCC-44B0-8DF0-5144CC4E165C}" dt="2025-09-02T16:30:05.272" v="920" actId="1076"/>
          <ac:picMkLst>
            <pc:docMk/>
            <pc:sldMk cId="1487058113" sldId="2146846462"/>
            <ac:picMk id="8" creationId="{9F84B24D-D0CD-DFF2-C10C-82057C5869DA}"/>
          </ac:picMkLst>
        </pc:picChg>
        <pc:picChg chg="add mod">
          <ac:chgData name="Karolina Guillen" userId="c1c08796-a0be-47c6-af52-5d31fd96ec50" providerId="ADAL" clId="{BB38D8ED-6FCC-44B0-8DF0-5144CC4E165C}" dt="2025-09-03T16:03:11.666" v="1414" actId="1037"/>
          <ac:picMkLst>
            <pc:docMk/>
            <pc:sldMk cId="1487058113" sldId="2146846462"/>
            <ac:picMk id="11" creationId="{1DAEE045-DFB9-84A6-D699-BDFB6B8C223B}"/>
          </ac:picMkLst>
        </pc:picChg>
        <pc:picChg chg="mod">
          <ac:chgData name="Karolina Guillen" userId="c1c08796-a0be-47c6-af52-5d31fd96ec50" providerId="ADAL" clId="{BB38D8ED-6FCC-44B0-8DF0-5144CC4E165C}" dt="2025-09-03T16:03:11.666" v="1414" actId="1037"/>
          <ac:picMkLst>
            <pc:docMk/>
            <pc:sldMk cId="1487058113" sldId="2146846462"/>
            <ac:picMk id="60" creationId="{AB60D16A-4263-8FBD-7B3F-3737A418925E}"/>
          </ac:picMkLst>
        </pc:picChg>
        <pc:picChg chg="mod">
          <ac:chgData name="Karolina Guillen" userId="c1c08796-a0be-47c6-af52-5d31fd96ec50" providerId="ADAL" clId="{BB38D8ED-6FCC-44B0-8DF0-5144CC4E165C}" dt="2025-09-03T16:03:11.666" v="1414" actId="1037"/>
          <ac:picMkLst>
            <pc:docMk/>
            <pc:sldMk cId="1487058113" sldId="2146846462"/>
            <ac:picMk id="63" creationId="{7EEEDAE8-0CE7-9906-112B-6EF140E24414}"/>
          </ac:picMkLst>
        </pc:picChg>
        <pc:picChg chg="mod">
          <ac:chgData name="Karolina Guillen" userId="c1c08796-a0be-47c6-af52-5d31fd96ec50" providerId="ADAL" clId="{BB38D8ED-6FCC-44B0-8DF0-5144CC4E165C}" dt="2025-09-02T16:33:25.995" v="1110" actId="1036"/>
          <ac:picMkLst>
            <pc:docMk/>
            <pc:sldMk cId="1487058113" sldId="2146846462"/>
            <ac:picMk id="2048" creationId="{522EBC7F-C73E-0AD5-8049-AC894556EF58}"/>
          </ac:picMkLst>
        </pc:picChg>
        <pc:picChg chg="mod">
          <ac:chgData name="Karolina Guillen" userId="c1c08796-a0be-47c6-af52-5d31fd96ec50" providerId="ADAL" clId="{BB38D8ED-6FCC-44B0-8DF0-5144CC4E165C}" dt="2025-09-02T16:33:25.995" v="1110" actId="1036"/>
          <ac:picMkLst>
            <pc:docMk/>
            <pc:sldMk cId="1487058113" sldId="2146846462"/>
            <ac:picMk id="2049" creationId="{A01B2A0F-FC51-C4EB-60B3-682D8A537601}"/>
          </ac:picMkLst>
        </pc:picChg>
        <pc:picChg chg="mod">
          <ac:chgData name="Karolina Guillen" userId="c1c08796-a0be-47c6-af52-5d31fd96ec50" providerId="ADAL" clId="{BB38D8ED-6FCC-44B0-8DF0-5144CC4E165C}" dt="2025-09-02T16:29:15.346" v="908" actId="1038"/>
          <ac:picMkLst>
            <pc:docMk/>
            <pc:sldMk cId="1487058113" sldId="2146846462"/>
            <ac:picMk id="2050" creationId="{F357B7D7-45D0-7EA3-4BEF-AEE397E097CF}"/>
          </ac:picMkLst>
        </pc:picChg>
        <pc:picChg chg="mod">
          <ac:chgData name="Karolina Guillen" userId="c1c08796-a0be-47c6-af52-5d31fd96ec50" providerId="ADAL" clId="{BB38D8ED-6FCC-44B0-8DF0-5144CC4E165C}" dt="2025-09-03T16:03:26.387" v="1416" actId="1037"/>
          <ac:picMkLst>
            <pc:docMk/>
            <pc:sldMk cId="1487058113" sldId="2146846462"/>
            <ac:picMk id="2053" creationId="{006AAE48-472F-370E-D2BC-FC9AE17D8411}"/>
          </ac:picMkLst>
        </pc:picChg>
        <pc:picChg chg="mod">
          <ac:chgData name="Karolina Guillen" userId="c1c08796-a0be-47c6-af52-5d31fd96ec50" providerId="ADAL" clId="{BB38D8ED-6FCC-44B0-8DF0-5144CC4E165C}" dt="2025-09-02T16:37:23.863" v="1224" actId="1076"/>
          <ac:picMkLst>
            <pc:docMk/>
            <pc:sldMk cId="1487058113" sldId="2146846462"/>
            <ac:picMk id="2054" creationId="{9D1B3D6D-EC5E-3619-28CA-3640DE46F300}"/>
          </ac:picMkLst>
        </pc:picChg>
        <pc:picChg chg="mod">
          <ac:chgData name="Karolina Guillen" userId="c1c08796-a0be-47c6-af52-5d31fd96ec50" providerId="ADAL" clId="{BB38D8ED-6FCC-44B0-8DF0-5144CC4E165C}" dt="2025-09-02T16:37:33.072" v="1225" actId="1076"/>
          <ac:picMkLst>
            <pc:docMk/>
            <pc:sldMk cId="1487058113" sldId="2146846462"/>
            <ac:picMk id="2055" creationId="{12EF47E5-A130-06AF-4D0F-3E67CA8AF040}"/>
          </ac:picMkLst>
        </pc:picChg>
        <pc:picChg chg="mod">
          <ac:chgData name="Karolina Guillen" userId="c1c08796-a0be-47c6-af52-5d31fd96ec50" providerId="ADAL" clId="{BB38D8ED-6FCC-44B0-8DF0-5144CC4E165C}" dt="2025-09-03T16:03:11.666" v="1414" actId="1037"/>
          <ac:picMkLst>
            <pc:docMk/>
            <pc:sldMk cId="1487058113" sldId="2146846462"/>
            <ac:picMk id="2056" creationId="{42E1A2B3-C099-03E6-8922-A7BD842876C6}"/>
          </ac:picMkLst>
        </pc:picChg>
        <pc:picChg chg="mod">
          <ac:chgData name="Karolina Guillen" userId="c1c08796-a0be-47c6-af52-5d31fd96ec50" providerId="ADAL" clId="{BB38D8ED-6FCC-44B0-8DF0-5144CC4E165C}" dt="2025-09-03T16:03:11.666" v="1414" actId="1037"/>
          <ac:picMkLst>
            <pc:docMk/>
            <pc:sldMk cId="1487058113" sldId="2146846462"/>
            <ac:picMk id="2059" creationId="{22AECC30-C8FB-2A5A-19D6-1C890DFA5552}"/>
          </ac:picMkLst>
        </pc:picChg>
        <pc:picChg chg="mod">
          <ac:chgData name="Karolina Guillen" userId="c1c08796-a0be-47c6-af52-5d31fd96ec50" providerId="ADAL" clId="{BB38D8ED-6FCC-44B0-8DF0-5144CC4E165C}" dt="2025-09-02T16:32:22.562" v="973" actId="408"/>
          <ac:picMkLst>
            <pc:docMk/>
            <pc:sldMk cId="1487058113" sldId="2146846462"/>
            <ac:picMk id="2061" creationId="{C00BEA31-357B-5633-AA30-27A0222C34E7}"/>
          </ac:picMkLst>
        </pc:picChg>
        <pc:picChg chg="mod">
          <ac:chgData name="Karolina Guillen" userId="c1c08796-a0be-47c6-af52-5d31fd96ec50" providerId="ADAL" clId="{BB38D8ED-6FCC-44B0-8DF0-5144CC4E165C}" dt="2025-09-03T16:03:11.666" v="1414" actId="1037"/>
          <ac:picMkLst>
            <pc:docMk/>
            <pc:sldMk cId="1487058113" sldId="2146846462"/>
            <ac:picMk id="2062" creationId="{2C72E775-051F-A132-10C8-373EF7EA07C9}"/>
          </ac:picMkLst>
        </pc:picChg>
        <pc:picChg chg="mod">
          <ac:chgData name="Karolina Guillen" userId="c1c08796-a0be-47c6-af52-5d31fd96ec50" providerId="ADAL" clId="{BB38D8ED-6FCC-44B0-8DF0-5144CC4E165C}" dt="2025-09-02T16:35:34.813" v="1132" actId="14100"/>
          <ac:picMkLst>
            <pc:docMk/>
            <pc:sldMk cId="1487058113" sldId="2146846462"/>
            <ac:picMk id="2065" creationId="{F9103C7C-1696-3A49-3EB6-6B3D8EBE2858}"/>
          </ac:picMkLst>
        </pc:picChg>
        <pc:picChg chg="mod">
          <ac:chgData name="Karolina Guillen" userId="c1c08796-a0be-47c6-af52-5d31fd96ec50" providerId="ADAL" clId="{BB38D8ED-6FCC-44B0-8DF0-5144CC4E165C}" dt="2025-09-02T16:37:23.863" v="1224" actId="1076"/>
          <ac:picMkLst>
            <pc:docMk/>
            <pc:sldMk cId="1487058113" sldId="2146846462"/>
            <ac:picMk id="2066" creationId="{03155E56-4E95-DFB9-9353-9EAEDA17791D}"/>
          </ac:picMkLst>
        </pc:picChg>
        <pc:picChg chg="mod">
          <ac:chgData name="Karolina Guillen" userId="c1c08796-a0be-47c6-af52-5d31fd96ec50" providerId="ADAL" clId="{BB38D8ED-6FCC-44B0-8DF0-5144CC4E165C}" dt="2025-09-02T16:33:25.995" v="1110" actId="1036"/>
          <ac:picMkLst>
            <pc:docMk/>
            <pc:sldMk cId="1487058113" sldId="2146846462"/>
            <ac:picMk id="2068" creationId="{0F158143-9240-1A4B-1B17-07F70DC28653}"/>
          </ac:picMkLst>
        </pc:picChg>
        <pc:picChg chg="mod">
          <ac:chgData name="Karolina Guillen" userId="c1c08796-a0be-47c6-af52-5d31fd96ec50" providerId="ADAL" clId="{BB38D8ED-6FCC-44B0-8DF0-5144CC4E165C}" dt="2025-09-02T16:34:55.085" v="1124" actId="14100"/>
          <ac:picMkLst>
            <pc:docMk/>
            <pc:sldMk cId="1487058113" sldId="2146846462"/>
            <ac:picMk id="2069" creationId="{1826CE9A-FF90-6B96-C4F6-D566799BD36B}"/>
          </ac:picMkLst>
        </pc:picChg>
        <pc:picChg chg="mod">
          <ac:chgData name="Karolina Guillen" userId="c1c08796-a0be-47c6-af52-5d31fd96ec50" providerId="ADAL" clId="{BB38D8ED-6FCC-44B0-8DF0-5144CC4E165C}" dt="2025-09-02T16:37:13.797" v="1223" actId="1038"/>
          <ac:picMkLst>
            <pc:docMk/>
            <pc:sldMk cId="1487058113" sldId="2146846462"/>
            <ac:picMk id="2071" creationId="{2C56D1E1-DF24-8F97-55B6-75AFFBE897CF}"/>
          </ac:picMkLst>
        </pc:picChg>
        <pc:picChg chg="mod">
          <ac:chgData name="Karolina Guillen" userId="c1c08796-a0be-47c6-af52-5d31fd96ec50" providerId="ADAL" clId="{BB38D8ED-6FCC-44B0-8DF0-5144CC4E165C}" dt="2025-09-02T16:35:07.679" v="1126" actId="14100"/>
          <ac:picMkLst>
            <pc:docMk/>
            <pc:sldMk cId="1487058113" sldId="2146846462"/>
            <ac:picMk id="2073" creationId="{C4E8D519-0A0A-F416-9E93-EA7EAD15C2EB}"/>
          </ac:picMkLst>
        </pc:picChg>
        <pc:picChg chg="mod">
          <ac:chgData name="Karolina Guillen" userId="c1c08796-a0be-47c6-af52-5d31fd96ec50" providerId="ADAL" clId="{BB38D8ED-6FCC-44B0-8DF0-5144CC4E165C}" dt="2025-09-02T16:35:47.021" v="1134" actId="1076"/>
          <ac:picMkLst>
            <pc:docMk/>
            <pc:sldMk cId="1487058113" sldId="2146846462"/>
            <ac:picMk id="2075" creationId="{F387F86D-36EE-08A6-7FED-60EE7145866F}"/>
          </ac:picMkLst>
        </pc:picChg>
        <pc:picChg chg="mod">
          <ac:chgData name="Karolina Guillen" userId="c1c08796-a0be-47c6-af52-5d31fd96ec50" providerId="ADAL" clId="{BB38D8ED-6FCC-44B0-8DF0-5144CC4E165C}" dt="2025-09-02T16:34:43.957" v="1122" actId="14100"/>
          <ac:picMkLst>
            <pc:docMk/>
            <pc:sldMk cId="1487058113" sldId="2146846462"/>
            <ac:picMk id="2076" creationId="{907AE631-15E0-D2F9-A51F-3DDCB802B976}"/>
          </ac:picMkLst>
        </pc:picChg>
        <pc:picChg chg="mod">
          <ac:chgData name="Karolina Guillen" userId="c1c08796-a0be-47c6-af52-5d31fd96ec50" providerId="ADAL" clId="{BB38D8ED-6FCC-44B0-8DF0-5144CC4E165C}" dt="2025-09-02T16:35:40.609" v="1133" actId="1076"/>
          <ac:picMkLst>
            <pc:docMk/>
            <pc:sldMk cId="1487058113" sldId="2146846462"/>
            <ac:picMk id="2077" creationId="{2332F180-9E65-71F3-FB49-892173A93197}"/>
          </ac:picMkLst>
        </pc:picChg>
        <pc:picChg chg="mod">
          <ac:chgData name="Karolina Guillen" userId="c1c08796-a0be-47c6-af52-5d31fd96ec50" providerId="ADAL" clId="{BB38D8ED-6FCC-44B0-8DF0-5144CC4E165C}" dt="2025-09-02T16:35:23.878" v="1129" actId="14100"/>
          <ac:picMkLst>
            <pc:docMk/>
            <pc:sldMk cId="1487058113" sldId="2146846462"/>
            <ac:picMk id="2079" creationId="{995D314B-8591-B853-2A62-6BFA23081B5E}"/>
          </ac:picMkLst>
        </pc:picChg>
        <pc:picChg chg="mod">
          <ac:chgData name="Karolina Guillen" userId="c1c08796-a0be-47c6-af52-5d31fd96ec50" providerId="ADAL" clId="{BB38D8ED-6FCC-44B0-8DF0-5144CC4E165C}" dt="2025-09-02T16:33:44.475" v="1112" actId="14100"/>
          <ac:picMkLst>
            <pc:docMk/>
            <pc:sldMk cId="1487058113" sldId="2146846462"/>
            <ac:picMk id="2083" creationId="{6F6AA351-7D62-B018-FDE9-9FEE4DFF8B0C}"/>
          </ac:picMkLst>
        </pc:picChg>
      </pc:sldChg>
      <pc:sldChg chg="add">
        <pc:chgData name="Karolina Guillen" userId="c1c08796-a0be-47c6-af52-5d31fd96ec50" providerId="ADAL" clId="{BB38D8ED-6FCC-44B0-8DF0-5144CC4E165C}" dt="2025-09-02T14:56:52.002" v="1"/>
        <pc:sldMkLst>
          <pc:docMk/>
          <pc:sldMk cId="2569280842" sldId="2146846496"/>
        </pc:sldMkLst>
      </pc:sldChg>
      <pc:sldChg chg="add">
        <pc:chgData name="Karolina Guillen" userId="c1c08796-a0be-47c6-af52-5d31fd96ec50" providerId="ADAL" clId="{BB38D8ED-6FCC-44B0-8DF0-5144CC4E165C}" dt="2025-09-02T14:55:49.892" v="0"/>
        <pc:sldMkLst>
          <pc:docMk/>
          <pc:sldMk cId="2911863695" sldId="2146846498"/>
        </pc:sldMkLst>
      </pc:sldChg>
      <pc:sldChg chg="modSp mod">
        <pc:chgData name="Karolina Guillen" userId="c1c08796-a0be-47c6-af52-5d31fd96ec50" providerId="ADAL" clId="{BB38D8ED-6FCC-44B0-8DF0-5144CC4E165C}" dt="2025-09-02T15:12:18.115" v="39" actId="14100"/>
        <pc:sldMkLst>
          <pc:docMk/>
          <pc:sldMk cId="1432090481" sldId="2146846608"/>
        </pc:sldMkLst>
        <pc:spChg chg="mod">
          <ac:chgData name="Karolina Guillen" userId="c1c08796-a0be-47c6-af52-5d31fd96ec50" providerId="ADAL" clId="{BB38D8ED-6FCC-44B0-8DF0-5144CC4E165C}" dt="2025-09-02T15:11:44.133" v="31" actId="1076"/>
          <ac:spMkLst>
            <pc:docMk/>
            <pc:sldMk cId="1432090481" sldId="2146846608"/>
            <ac:spMk id="2" creationId="{AF8D3A76-E8F4-A6EA-0618-8B74EAF8A20B}"/>
          </ac:spMkLst>
        </pc:spChg>
        <pc:picChg chg="mod">
          <ac:chgData name="Karolina Guillen" userId="c1c08796-a0be-47c6-af52-5d31fd96ec50" providerId="ADAL" clId="{BB38D8ED-6FCC-44B0-8DF0-5144CC4E165C}" dt="2025-09-02T15:12:18.115" v="39" actId="14100"/>
          <ac:picMkLst>
            <pc:docMk/>
            <pc:sldMk cId="1432090481" sldId="2146846608"/>
            <ac:picMk id="1045" creationId="{3EFAC8F3-64BF-766A-FDF1-1060C2026B5C}"/>
          </ac:picMkLst>
        </pc:picChg>
      </pc:sldChg>
      <pc:sldChg chg="modSp mod ord">
        <pc:chgData name="Karolina Guillen" userId="c1c08796-a0be-47c6-af52-5d31fd96ec50" providerId="ADAL" clId="{BB38D8ED-6FCC-44B0-8DF0-5144CC4E165C}" dt="2025-09-03T15:44:57.846" v="1298" actId="1035"/>
        <pc:sldMkLst>
          <pc:docMk/>
          <pc:sldMk cId="1665130355" sldId="2146846650"/>
        </pc:sldMkLst>
        <pc:spChg chg="mod">
          <ac:chgData name="Karolina Guillen" userId="c1c08796-a0be-47c6-af52-5d31fd96ec50" providerId="ADAL" clId="{BB38D8ED-6FCC-44B0-8DF0-5144CC4E165C}" dt="2025-09-03T15:44:29.974" v="1289" actId="12788"/>
          <ac:spMkLst>
            <pc:docMk/>
            <pc:sldMk cId="1665130355" sldId="2146846650"/>
            <ac:spMk id="4" creationId="{90562057-8748-7278-2B27-CC79C7DF7C3B}"/>
          </ac:spMkLst>
        </pc:spChg>
        <pc:spChg chg="mod">
          <ac:chgData name="Karolina Guillen" userId="c1c08796-a0be-47c6-af52-5d31fd96ec50" providerId="ADAL" clId="{BB38D8ED-6FCC-44B0-8DF0-5144CC4E165C}" dt="2025-09-03T15:44:42.329" v="1290" actId="12788"/>
          <ac:spMkLst>
            <pc:docMk/>
            <pc:sldMk cId="1665130355" sldId="2146846650"/>
            <ac:spMk id="6" creationId="{74870D36-D213-B937-84E4-9C6D648E75D3}"/>
          </ac:spMkLst>
        </pc:spChg>
        <pc:spChg chg="mod">
          <ac:chgData name="Karolina Guillen" userId="c1c08796-a0be-47c6-af52-5d31fd96ec50" providerId="ADAL" clId="{BB38D8ED-6FCC-44B0-8DF0-5144CC4E165C}" dt="2025-09-03T15:44:57.846" v="1298" actId="1035"/>
          <ac:spMkLst>
            <pc:docMk/>
            <pc:sldMk cId="1665130355" sldId="2146846650"/>
            <ac:spMk id="7" creationId="{82AED8F9-866C-CF96-72AA-C5572B9930F5}"/>
          </ac:spMkLst>
        </pc:spChg>
        <pc:spChg chg="mod">
          <ac:chgData name="Karolina Guillen" userId="c1c08796-a0be-47c6-af52-5d31fd96ec50" providerId="ADAL" clId="{BB38D8ED-6FCC-44B0-8DF0-5144CC4E165C}" dt="2025-09-03T15:44:57.846" v="1298" actId="1035"/>
          <ac:spMkLst>
            <pc:docMk/>
            <pc:sldMk cId="1665130355" sldId="2146846650"/>
            <ac:spMk id="10" creationId="{083879AB-3B18-1744-A3CF-EE963EBBC6BD}"/>
          </ac:spMkLst>
        </pc:spChg>
        <pc:spChg chg="mod">
          <ac:chgData name="Karolina Guillen" userId="c1c08796-a0be-47c6-af52-5d31fd96ec50" providerId="ADAL" clId="{BB38D8ED-6FCC-44B0-8DF0-5144CC4E165C}" dt="2025-09-03T15:44:57.846" v="1298" actId="1035"/>
          <ac:spMkLst>
            <pc:docMk/>
            <pc:sldMk cId="1665130355" sldId="2146846650"/>
            <ac:spMk id="12" creationId="{CBAFE361-1F90-AF55-2806-398D2F1A184C}"/>
          </ac:spMkLst>
        </pc:spChg>
        <pc:spChg chg="mod">
          <ac:chgData name="Karolina Guillen" userId="c1c08796-a0be-47c6-af52-5d31fd96ec50" providerId="ADAL" clId="{BB38D8ED-6FCC-44B0-8DF0-5144CC4E165C}" dt="2025-09-03T15:44:57.846" v="1298" actId="1035"/>
          <ac:spMkLst>
            <pc:docMk/>
            <pc:sldMk cId="1665130355" sldId="2146846650"/>
            <ac:spMk id="14" creationId="{737CF7A7-9758-A73D-EDBC-9BBE7E1157E2}"/>
          </ac:spMkLst>
        </pc:spChg>
      </pc:sldChg>
      <pc:sldChg chg="modSp mod">
        <pc:chgData name="Karolina Guillen" userId="c1c08796-a0be-47c6-af52-5d31fd96ec50" providerId="ADAL" clId="{BB38D8ED-6FCC-44B0-8DF0-5144CC4E165C}" dt="2025-09-03T16:07:24.178" v="1433" actId="20577"/>
        <pc:sldMkLst>
          <pc:docMk/>
          <pc:sldMk cId="1599931525" sldId="2147376798"/>
        </pc:sldMkLst>
        <pc:spChg chg="mod">
          <ac:chgData name="Karolina Guillen" userId="c1c08796-a0be-47c6-af52-5d31fd96ec50" providerId="ADAL" clId="{BB38D8ED-6FCC-44B0-8DF0-5144CC4E165C}" dt="2025-09-03T16:07:24.178" v="1433" actId="20577"/>
          <ac:spMkLst>
            <pc:docMk/>
            <pc:sldMk cId="1599931525" sldId="2147376798"/>
            <ac:spMk id="11" creationId="{EB61BB0C-C589-8930-DD65-B62918183377}"/>
          </ac:spMkLst>
        </pc:spChg>
        <pc:spChg chg="mod">
          <ac:chgData name="Karolina Guillen" userId="c1c08796-a0be-47c6-af52-5d31fd96ec50" providerId="ADAL" clId="{BB38D8ED-6FCC-44B0-8DF0-5144CC4E165C}" dt="2025-09-02T16:42:00.819" v="1268" actId="1036"/>
          <ac:spMkLst>
            <pc:docMk/>
            <pc:sldMk cId="1599931525" sldId="2147376798"/>
            <ac:spMk id="13" creationId="{16C068EA-7EC6-2639-D34C-4D47EF3ED286}"/>
          </ac:spMkLst>
        </pc:spChg>
      </pc:sldChg>
      <pc:sldChg chg="mod">
        <pc:chgData name="Karolina Guillen" userId="c1c08796-a0be-47c6-af52-5d31fd96ec50" providerId="ADAL" clId="{BB38D8ED-6FCC-44B0-8DF0-5144CC4E165C}" dt="2025-09-02T20:39:51.022" v="1284" actId="27918"/>
        <pc:sldMkLst>
          <pc:docMk/>
          <pc:sldMk cId="944557582" sldId="2147473113"/>
        </pc:sldMkLst>
      </pc:sldChg>
      <pc:sldChg chg="modSp mod modCm">
        <pc:chgData name="Karolina Guillen" userId="c1c08796-a0be-47c6-af52-5d31fd96ec50" providerId="ADAL" clId="{BB38D8ED-6FCC-44B0-8DF0-5144CC4E165C}" dt="2025-09-02T16:02:07.404" v="669"/>
        <pc:sldMkLst>
          <pc:docMk/>
          <pc:sldMk cId="1071045832" sldId="2147473167"/>
        </pc:sldMkLst>
        <pc:spChg chg="mod">
          <ac:chgData name="Karolina Guillen" userId="c1c08796-a0be-47c6-af52-5d31fd96ec50" providerId="ADAL" clId="{BB38D8ED-6FCC-44B0-8DF0-5144CC4E165C}" dt="2025-09-02T16:02:07.404" v="669"/>
          <ac:spMkLst>
            <pc:docMk/>
            <pc:sldMk cId="1071045832" sldId="2147473167"/>
            <ac:spMk id="10" creationId="{9DF86AD9-2EF6-6461-D8AD-343AA5A5EAF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arolina Guillen" userId="c1c08796-a0be-47c6-af52-5d31fd96ec50" providerId="ADAL" clId="{BB38D8ED-6FCC-44B0-8DF0-5144CC4E165C}" dt="2025-09-02T16:01:58.609" v="668" actId="20577"/>
              <pc2:cmMkLst xmlns:pc2="http://schemas.microsoft.com/office/powerpoint/2019/9/main/command">
                <pc:docMk/>
                <pc:sldMk cId="1071045832" sldId="2147473167"/>
                <pc2:cmMk id="{79B1A696-CDC9-4374-B077-5F04400774EC}"/>
              </pc2:cmMkLst>
            </pc226:cmChg>
          </p:ext>
        </pc:extLst>
      </pc:sldChg>
      <pc:sldChg chg="modSp mod">
        <pc:chgData name="Karolina Guillen" userId="c1c08796-a0be-47c6-af52-5d31fd96ec50" providerId="ADAL" clId="{BB38D8ED-6FCC-44B0-8DF0-5144CC4E165C}" dt="2025-09-03T15:54:49.121" v="1355" actId="1035"/>
        <pc:sldMkLst>
          <pc:docMk/>
          <pc:sldMk cId="3382985457" sldId="2147473196"/>
        </pc:sldMkLst>
        <pc:spChg chg="mod">
          <ac:chgData name="Karolina Guillen" userId="c1c08796-a0be-47c6-af52-5d31fd96ec50" providerId="ADAL" clId="{BB38D8ED-6FCC-44B0-8DF0-5144CC4E165C}" dt="2025-09-03T15:54:07.428" v="1348" actId="14100"/>
          <ac:spMkLst>
            <pc:docMk/>
            <pc:sldMk cId="3382985457" sldId="2147473196"/>
            <ac:spMk id="14" creationId="{04EA73E3-9FAB-F449-B13F-A28FB2313C3E}"/>
          </ac:spMkLst>
        </pc:spChg>
        <pc:picChg chg="mod">
          <ac:chgData name="Karolina Guillen" userId="c1c08796-a0be-47c6-af52-5d31fd96ec50" providerId="ADAL" clId="{BB38D8ED-6FCC-44B0-8DF0-5144CC4E165C}" dt="2025-09-03T15:54:49.121" v="1355" actId="1035"/>
          <ac:picMkLst>
            <pc:docMk/>
            <pc:sldMk cId="3382985457" sldId="2147473196"/>
            <ac:picMk id="71" creationId="{77C61820-B855-E786-3F45-3D489BC8B7D6}"/>
          </ac:picMkLst>
        </pc:picChg>
        <pc:picChg chg="mod">
          <ac:chgData name="Karolina Guillen" userId="c1c08796-a0be-47c6-af52-5d31fd96ec50" providerId="ADAL" clId="{BB38D8ED-6FCC-44B0-8DF0-5144CC4E165C}" dt="2025-09-03T15:54:41.657" v="1353" actId="1038"/>
          <ac:picMkLst>
            <pc:docMk/>
            <pc:sldMk cId="3382985457" sldId="2147473196"/>
            <ac:picMk id="73" creationId="{0274EE50-B09C-B667-67F6-E76A803D080F}"/>
          </ac:picMkLst>
        </pc:picChg>
        <pc:cxnChg chg="mod">
          <ac:chgData name="Karolina Guillen" userId="c1c08796-a0be-47c6-af52-5d31fd96ec50" providerId="ADAL" clId="{BB38D8ED-6FCC-44B0-8DF0-5144CC4E165C}" dt="2025-09-03T15:54:18.408" v="1349" actId="1038"/>
          <ac:cxnSpMkLst>
            <pc:docMk/>
            <pc:sldMk cId="3382985457" sldId="2147473196"/>
            <ac:cxnSpMk id="24" creationId="{3F8D2AD2-92BB-9063-3AD2-7272E756286E}"/>
          </ac:cxnSpMkLst>
        </pc:cxnChg>
        <pc:cxnChg chg="mod">
          <ac:chgData name="Karolina Guillen" userId="c1c08796-a0be-47c6-af52-5d31fd96ec50" providerId="ADAL" clId="{BB38D8ED-6FCC-44B0-8DF0-5144CC4E165C}" dt="2025-09-03T15:53:40.854" v="1303" actId="1038"/>
          <ac:cxnSpMkLst>
            <pc:docMk/>
            <pc:sldMk cId="3382985457" sldId="2147473196"/>
            <ac:cxnSpMk id="26" creationId="{83344974-665A-0399-08C8-4051C851A3C9}"/>
          </ac:cxnSpMkLst>
        </pc:cxnChg>
        <pc:cxnChg chg="mod">
          <ac:chgData name="Karolina Guillen" userId="c1c08796-a0be-47c6-af52-5d31fd96ec50" providerId="ADAL" clId="{BB38D8ED-6FCC-44B0-8DF0-5144CC4E165C}" dt="2025-09-03T15:53:45.564" v="1312" actId="1038"/>
          <ac:cxnSpMkLst>
            <pc:docMk/>
            <pc:sldMk cId="3382985457" sldId="2147473196"/>
            <ac:cxnSpMk id="27" creationId="{AA172F21-D70B-F7B8-4D2C-FC99F2AC4A05}"/>
          </ac:cxnSpMkLst>
        </pc:cxnChg>
        <pc:cxnChg chg="mod">
          <ac:chgData name="Karolina Guillen" userId="c1c08796-a0be-47c6-af52-5d31fd96ec50" providerId="ADAL" clId="{BB38D8ED-6FCC-44B0-8DF0-5144CC4E165C}" dt="2025-09-03T15:53:50.372" v="1325" actId="1038"/>
          <ac:cxnSpMkLst>
            <pc:docMk/>
            <pc:sldMk cId="3382985457" sldId="2147473196"/>
            <ac:cxnSpMk id="28" creationId="{2C5B7284-612B-EC8C-D4E1-25ED7E684017}"/>
          </ac:cxnSpMkLst>
        </pc:cxnChg>
        <pc:cxnChg chg="mod">
          <ac:chgData name="Karolina Guillen" userId="c1c08796-a0be-47c6-af52-5d31fd96ec50" providerId="ADAL" clId="{BB38D8ED-6FCC-44B0-8DF0-5144CC4E165C}" dt="2025-09-03T15:53:59.796" v="1347" actId="1038"/>
          <ac:cxnSpMkLst>
            <pc:docMk/>
            <pc:sldMk cId="3382985457" sldId="2147473196"/>
            <ac:cxnSpMk id="29" creationId="{C2DEBE9B-E438-91D5-F7BC-4F11E6E993CF}"/>
          </ac:cxnSpMkLst>
        </pc:cxnChg>
      </pc:sldChg>
      <pc:sldChg chg="addSp delSp modSp mod">
        <pc:chgData name="Karolina Guillen" userId="c1c08796-a0be-47c6-af52-5d31fd96ec50" providerId="ADAL" clId="{BB38D8ED-6FCC-44B0-8DF0-5144CC4E165C}" dt="2025-09-02T15:45:40.391" v="654" actId="1076"/>
        <pc:sldMkLst>
          <pc:docMk/>
          <pc:sldMk cId="1219782233" sldId="2147473212"/>
        </pc:sldMkLst>
        <pc:picChg chg="add mod">
          <ac:chgData name="Karolina Guillen" userId="c1c08796-a0be-47c6-af52-5d31fd96ec50" providerId="ADAL" clId="{BB38D8ED-6FCC-44B0-8DF0-5144CC4E165C}" dt="2025-09-02T15:38:30.968" v="636" actId="1076"/>
          <ac:picMkLst>
            <pc:docMk/>
            <pc:sldMk cId="1219782233" sldId="2147473212"/>
            <ac:picMk id="9" creationId="{B93EB433-3DA5-42DD-333B-27E67AA51555}"/>
          </ac:picMkLst>
        </pc:picChg>
        <pc:picChg chg="add mod">
          <ac:chgData name="Karolina Guillen" userId="c1c08796-a0be-47c6-af52-5d31fd96ec50" providerId="ADAL" clId="{BB38D8ED-6FCC-44B0-8DF0-5144CC4E165C}" dt="2025-09-02T15:45:40.391" v="654" actId="1076"/>
          <ac:picMkLst>
            <pc:docMk/>
            <pc:sldMk cId="1219782233" sldId="2147473212"/>
            <ac:picMk id="25" creationId="{CE43147B-B981-9DE9-A002-586EB47C2D4A}"/>
          </ac:picMkLst>
        </pc:picChg>
      </pc:sldChg>
      <pc:sldChg chg="addSp delSp modSp mod">
        <pc:chgData name="Karolina Guillen" userId="c1c08796-a0be-47c6-af52-5d31fd96ec50" providerId="ADAL" clId="{BB38D8ED-6FCC-44B0-8DF0-5144CC4E165C}" dt="2025-09-02T15:47:07.339" v="664" actId="12788"/>
        <pc:sldMkLst>
          <pc:docMk/>
          <pc:sldMk cId="1458095128" sldId="2147473217"/>
        </pc:sldMkLst>
        <pc:spChg chg="mod">
          <ac:chgData name="Karolina Guillen" userId="c1c08796-a0be-47c6-af52-5d31fd96ec50" providerId="ADAL" clId="{BB38D8ED-6FCC-44B0-8DF0-5144CC4E165C}" dt="2025-09-02T15:47:07.339" v="664" actId="12788"/>
          <ac:spMkLst>
            <pc:docMk/>
            <pc:sldMk cId="1458095128" sldId="2147473217"/>
            <ac:spMk id="16" creationId="{E79C98B8-8517-177D-D994-752E1615FDDA}"/>
          </ac:spMkLst>
        </pc:spChg>
        <pc:picChg chg="add mod">
          <ac:chgData name="Karolina Guillen" userId="c1c08796-a0be-47c6-af52-5d31fd96ec50" providerId="ADAL" clId="{BB38D8ED-6FCC-44B0-8DF0-5144CC4E165C}" dt="2025-09-02T15:39:34.854" v="646" actId="1076"/>
          <ac:picMkLst>
            <pc:docMk/>
            <pc:sldMk cId="1458095128" sldId="2147473217"/>
            <ac:picMk id="18" creationId="{13A8437C-133C-7CF7-6CF2-D4609C5358EF}"/>
          </ac:picMkLst>
        </pc:picChg>
        <pc:picChg chg="add mod">
          <ac:chgData name="Karolina Guillen" userId="c1c08796-a0be-47c6-af52-5d31fd96ec50" providerId="ADAL" clId="{BB38D8ED-6FCC-44B0-8DF0-5144CC4E165C}" dt="2025-09-02T15:47:07.339" v="664" actId="12788"/>
          <ac:picMkLst>
            <pc:docMk/>
            <pc:sldMk cId="1458095128" sldId="2147473217"/>
            <ac:picMk id="25" creationId="{4B572715-C95F-90AE-8EDF-44A029DCC1C2}"/>
          </ac:picMkLst>
        </pc:picChg>
      </pc:sldChg>
      <pc:sldChg chg="addSp delSp modSp mod">
        <pc:chgData name="Karolina Guillen" userId="c1c08796-a0be-47c6-af52-5d31fd96ec50" providerId="ADAL" clId="{BB38D8ED-6FCC-44B0-8DF0-5144CC4E165C}" dt="2025-09-02T20:37:30.945" v="1276" actId="14100"/>
        <pc:sldMkLst>
          <pc:docMk/>
          <pc:sldMk cId="736689494" sldId="2147473227"/>
        </pc:sldMkLst>
        <pc:spChg chg="add mod ord">
          <ac:chgData name="Karolina Guillen" userId="c1c08796-a0be-47c6-af52-5d31fd96ec50" providerId="ADAL" clId="{BB38D8ED-6FCC-44B0-8DF0-5144CC4E165C}" dt="2025-09-02T15:28:11.599" v="394" actId="14100"/>
          <ac:spMkLst>
            <pc:docMk/>
            <pc:sldMk cId="736689494" sldId="2147473227"/>
            <ac:spMk id="2" creationId="{CA429B8B-9A78-22A6-C87E-66DA5A86CECF}"/>
          </ac:spMkLst>
        </pc:spChg>
        <pc:spChg chg="add mod">
          <ac:chgData name="Karolina Guillen" userId="c1c08796-a0be-47c6-af52-5d31fd96ec50" providerId="ADAL" clId="{BB38D8ED-6FCC-44B0-8DF0-5144CC4E165C}" dt="2025-09-02T15:29:34.673" v="459" actId="1036"/>
          <ac:spMkLst>
            <pc:docMk/>
            <pc:sldMk cId="736689494" sldId="2147473227"/>
            <ac:spMk id="9" creationId="{99FB85E9-0AB0-A2DD-D098-562A598BBD2B}"/>
          </ac:spMkLst>
        </pc:spChg>
        <pc:spChg chg="add mod">
          <ac:chgData name="Karolina Guillen" userId="c1c08796-a0be-47c6-af52-5d31fd96ec50" providerId="ADAL" clId="{BB38D8ED-6FCC-44B0-8DF0-5144CC4E165C}" dt="2025-09-02T15:33:59.625" v="621" actId="14100"/>
          <ac:spMkLst>
            <pc:docMk/>
            <pc:sldMk cId="736689494" sldId="2147473227"/>
            <ac:spMk id="10" creationId="{6C430EC7-9E06-AFFE-B569-EA707EF331AF}"/>
          </ac:spMkLst>
        </pc:spChg>
        <pc:spChg chg="add mod">
          <ac:chgData name="Karolina Guillen" userId="c1c08796-a0be-47c6-af52-5d31fd96ec50" providerId="ADAL" clId="{BB38D8ED-6FCC-44B0-8DF0-5144CC4E165C}" dt="2025-09-02T15:22:41.527" v="385" actId="14100"/>
          <ac:spMkLst>
            <pc:docMk/>
            <pc:sldMk cId="736689494" sldId="2147473227"/>
            <ac:spMk id="11" creationId="{F6528065-DE03-56B6-D9E4-7BAC2B748B38}"/>
          </ac:spMkLst>
        </pc:spChg>
        <pc:spChg chg="add mod">
          <ac:chgData name="Karolina Guillen" userId="c1c08796-a0be-47c6-af52-5d31fd96ec50" providerId="ADAL" clId="{BB38D8ED-6FCC-44B0-8DF0-5144CC4E165C}" dt="2025-09-02T15:29:34.673" v="459" actId="1036"/>
          <ac:spMkLst>
            <pc:docMk/>
            <pc:sldMk cId="736689494" sldId="2147473227"/>
            <ac:spMk id="12" creationId="{A7F5A0BA-12D2-7E30-D45B-F89BD0152B8C}"/>
          </ac:spMkLst>
        </pc:spChg>
        <pc:spChg chg="mod topLvl">
          <ac:chgData name="Karolina Guillen" userId="c1c08796-a0be-47c6-af52-5d31fd96ec50" providerId="ADAL" clId="{BB38D8ED-6FCC-44B0-8DF0-5144CC4E165C}" dt="2025-09-02T15:29:34.673" v="459" actId="1036"/>
          <ac:spMkLst>
            <pc:docMk/>
            <pc:sldMk cId="736689494" sldId="2147473227"/>
            <ac:spMk id="14" creationId="{7535C89A-14FC-0251-A021-5D46D1BC6517}"/>
          </ac:spMkLst>
        </pc:spChg>
        <pc:spChg chg="mod topLvl">
          <ac:chgData name="Karolina Guillen" userId="c1c08796-a0be-47c6-af52-5d31fd96ec50" providerId="ADAL" clId="{BB38D8ED-6FCC-44B0-8DF0-5144CC4E165C}" dt="2025-09-02T15:29:34.673" v="459" actId="1036"/>
          <ac:spMkLst>
            <pc:docMk/>
            <pc:sldMk cId="736689494" sldId="2147473227"/>
            <ac:spMk id="17" creationId="{1B0541EA-D226-4CE7-9725-A9F2EA018647}"/>
          </ac:spMkLst>
        </pc:spChg>
        <pc:spChg chg="mod topLvl">
          <ac:chgData name="Karolina Guillen" userId="c1c08796-a0be-47c6-af52-5d31fd96ec50" providerId="ADAL" clId="{BB38D8ED-6FCC-44B0-8DF0-5144CC4E165C}" dt="2025-09-02T15:22:25.971" v="383" actId="12788"/>
          <ac:spMkLst>
            <pc:docMk/>
            <pc:sldMk cId="736689494" sldId="2147473227"/>
            <ac:spMk id="20" creationId="{01617E66-C06D-1608-CCB5-050FB8E61B8F}"/>
          </ac:spMkLst>
        </pc:spChg>
        <pc:spChg chg="mod topLvl">
          <ac:chgData name="Karolina Guillen" userId="c1c08796-a0be-47c6-af52-5d31fd96ec50" providerId="ADAL" clId="{BB38D8ED-6FCC-44B0-8DF0-5144CC4E165C}" dt="2025-09-02T15:22:20.612" v="382" actId="12788"/>
          <ac:spMkLst>
            <pc:docMk/>
            <pc:sldMk cId="736689494" sldId="2147473227"/>
            <ac:spMk id="23" creationId="{1A75D5AC-7864-98D0-191D-A7F71BD897CE}"/>
          </ac:spMkLst>
        </pc:spChg>
        <pc:spChg chg="add mod">
          <ac:chgData name="Karolina Guillen" userId="c1c08796-a0be-47c6-af52-5d31fd96ec50" providerId="ADAL" clId="{BB38D8ED-6FCC-44B0-8DF0-5144CC4E165C}" dt="2025-09-02T15:22:32.182" v="384" actId="14100"/>
          <ac:spMkLst>
            <pc:docMk/>
            <pc:sldMk cId="736689494" sldId="2147473227"/>
            <ac:spMk id="25" creationId="{CFE1E594-D14A-D99B-1F6B-86C0BD434310}"/>
          </ac:spMkLst>
        </pc:spChg>
        <pc:spChg chg="add mod">
          <ac:chgData name="Karolina Guillen" userId="c1c08796-a0be-47c6-af52-5d31fd96ec50" providerId="ADAL" clId="{BB38D8ED-6FCC-44B0-8DF0-5144CC4E165C}" dt="2025-09-02T15:22:20.612" v="382" actId="12788"/>
          <ac:spMkLst>
            <pc:docMk/>
            <pc:sldMk cId="736689494" sldId="2147473227"/>
            <ac:spMk id="26" creationId="{4760354E-1795-14DE-E944-83BF95DAD58B}"/>
          </ac:spMkLst>
        </pc:spChg>
        <pc:spChg chg="add mod">
          <ac:chgData name="Karolina Guillen" userId="c1c08796-a0be-47c6-af52-5d31fd96ec50" providerId="ADAL" clId="{BB38D8ED-6FCC-44B0-8DF0-5144CC4E165C}" dt="2025-09-02T15:22:25.971" v="383" actId="12788"/>
          <ac:spMkLst>
            <pc:docMk/>
            <pc:sldMk cId="736689494" sldId="2147473227"/>
            <ac:spMk id="27" creationId="{1B78434F-A222-78A8-89DD-ED0160D1849F}"/>
          </ac:spMkLst>
        </pc:spChg>
        <pc:spChg chg="add mod">
          <ac:chgData name="Karolina Guillen" userId="c1c08796-a0be-47c6-af52-5d31fd96ec50" providerId="ADAL" clId="{BB38D8ED-6FCC-44B0-8DF0-5144CC4E165C}" dt="2025-09-02T15:29:34.673" v="459" actId="1036"/>
          <ac:spMkLst>
            <pc:docMk/>
            <pc:sldMk cId="736689494" sldId="2147473227"/>
            <ac:spMk id="28" creationId="{63452F86-E703-56C1-97FB-2E452EFC0758}"/>
          </ac:spMkLst>
        </pc:spChg>
        <pc:spChg chg="add mod">
          <ac:chgData name="Karolina Guillen" userId="c1c08796-a0be-47c6-af52-5d31fd96ec50" providerId="ADAL" clId="{BB38D8ED-6FCC-44B0-8DF0-5144CC4E165C}" dt="2025-09-02T15:29:34.673" v="459" actId="1036"/>
          <ac:spMkLst>
            <pc:docMk/>
            <pc:sldMk cId="736689494" sldId="2147473227"/>
            <ac:spMk id="29" creationId="{3CE0236F-AC70-D05E-A4B5-30761418B190}"/>
          </ac:spMkLst>
        </pc:spChg>
        <pc:spChg chg="add mod">
          <ac:chgData name="Karolina Guillen" userId="c1c08796-a0be-47c6-af52-5d31fd96ec50" providerId="ADAL" clId="{BB38D8ED-6FCC-44B0-8DF0-5144CC4E165C}" dt="2025-09-02T15:29:06.214" v="445" actId="20577"/>
          <ac:spMkLst>
            <pc:docMk/>
            <pc:sldMk cId="736689494" sldId="2147473227"/>
            <ac:spMk id="30" creationId="{BE931BF6-2380-0A0B-FF21-27C9376A42DC}"/>
          </ac:spMkLst>
        </pc:spChg>
        <pc:spChg chg="add mod ord">
          <ac:chgData name="Karolina Guillen" userId="c1c08796-a0be-47c6-af52-5d31fd96ec50" providerId="ADAL" clId="{BB38D8ED-6FCC-44B0-8DF0-5144CC4E165C}" dt="2025-09-02T20:37:19.643" v="1275" actId="1076"/>
          <ac:spMkLst>
            <pc:docMk/>
            <pc:sldMk cId="736689494" sldId="2147473227"/>
            <ac:spMk id="33" creationId="{BCEFC1A9-0AF0-CB9C-5A2C-EA72A7C61758}"/>
          </ac:spMkLst>
        </pc:spChg>
        <pc:spChg chg="add mod">
          <ac:chgData name="Karolina Guillen" userId="c1c08796-a0be-47c6-af52-5d31fd96ec50" providerId="ADAL" clId="{BB38D8ED-6FCC-44B0-8DF0-5144CC4E165C}" dt="2025-09-02T20:37:30.945" v="1276" actId="14100"/>
          <ac:spMkLst>
            <pc:docMk/>
            <pc:sldMk cId="736689494" sldId="2147473227"/>
            <ac:spMk id="34" creationId="{A6ED8CEB-0793-1235-B177-AD0CC668E648}"/>
          </ac:spMkLst>
        </pc:spChg>
        <pc:picChg chg="add mod ord modCrop">
          <ac:chgData name="Karolina Guillen" userId="c1c08796-a0be-47c6-af52-5d31fd96ec50" providerId="ADAL" clId="{BB38D8ED-6FCC-44B0-8DF0-5144CC4E165C}" dt="2025-09-02T15:28:15.115" v="395" actId="14100"/>
          <ac:picMkLst>
            <pc:docMk/>
            <pc:sldMk cId="736689494" sldId="2147473227"/>
            <ac:picMk id="32" creationId="{F4845A6C-A559-6CF2-E1F4-2729BCD8B91B}"/>
          </ac:picMkLst>
        </pc:picChg>
      </pc:sldChg>
      <pc:sldChg chg="addSp delSp modSp mod">
        <pc:chgData name="Karolina Guillen" userId="c1c08796-a0be-47c6-af52-5d31fd96ec50" providerId="ADAL" clId="{BB38D8ED-6FCC-44B0-8DF0-5144CC4E165C}" dt="2025-09-02T16:18:11.045" v="829" actId="207"/>
        <pc:sldMkLst>
          <pc:docMk/>
          <pc:sldMk cId="2941725" sldId="2147473228"/>
        </pc:sldMkLst>
        <pc:spChg chg="mod">
          <ac:chgData name="Karolina Guillen" userId="c1c08796-a0be-47c6-af52-5d31fd96ec50" providerId="ADAL" clId="{BB38D8ED-6FCC-44B0-8DF0-5144CC4E165C}" dt="2025-09-02T16:13:26.935" v="737" actId="1035"/>
          <ac:spMkLst>
            <pc:docMk/>
            <pc:sldMk cId="2941725" sldId="2147473228"/>
            <ac:spMk id="3" creationId="{165A1C8D-8CEB-8741-9D48-0D483C3F3866}"/>
          </ac:spMkLst>
        </pc:spChg>
        <pc:spChg chg="add mod">
          <ac:chgData name="Karolina Guillen" userId="c1c08796-a0be-47c6-af52-5d31fd96ec50" providerId="ADAL" clId="{BB38D8ED-6FCC-44B0-8DF0-5144CC4E165C}" dt="2025-09-02T16:17:32.702" v="814" actId="164"/>
          <ac:spMkLst>
            <pc:docMk/>
            <pc:sldMk cId="2941725" sldId="2147473228"/>
            <ac:spMk id="10" creationId="{817DABF9-A847-09F1-D3A8-A700B407A48B}"/>
          </ac:spMkLst>
        </pc:spChg>
        <pc:spChg chg="add mod">
          <ac:chgData name="Karolina Guillen" userId="c1c08796-a0be-47c6-af52-5d31fd96ec50" providerId="ADAL" clId="{BB38D8ED-6FCC-44B0-8DF0-5144CC4E165C}" dt="2025-09-02T16:17:32.702" v="814" actId="164"/>
          <ac:spMkLst>
            <pc:docMk/>
            <pc:sldMk cId="2941725" sldId="2147473228"/>
            <ac:spMk id="11" creationId="{8F426770-23F9-754C-4D23-4ECDBA25D89B}"/>
          </ac:spMkLst>
        </pc:spChg>
        <pc:spChg chg="add mod">
          <ac:chgData name="Karolina Guillen" userId="c1c08796-a0be-47c6-af52-5d31fd96ec50" providerId="ADAL" clId="{BB38D8ED-6FCC-44B0-8DF0-5144CC4E165C}" dt="2025-09-02T16:17:32.702" v="814" actId="164"/>
          <ac:spMkLst>
            <pc:docMk/>
            <pc:sldMk cId="2941725" sldId="2147473228"/>
            <ac:spMk id="12" creationId="{786C65B3-324D-6466-385F-F4A4FD3BCF19}"/>
          </ac:spMkLst>
        </pc:spChg>
        <pc:spChg chg="add mod">
          <ac:chgData name="Karolina Guillen" userId="c1c08796-a0be-47c6-af52-5d31fd96ec50" providerId="ADAL" clId="{BB38D8ED-6FCC-44B0-8DF0-5144CC4E165C}" dt="2025-09-02T16:17:32.702" v="814" actId="164"/>
          <ac:spMkLst>
            <pc:docMk/>
            <pc:sldMk cId="2941725" sldId="2147473228"/>
            <ac:spMk id="13" creationId="{E16504FA-1CC1-509D-071E-71969C894C27}"/>
          </ac:spMkLst>
        </pc:spChg>
        <pc:spChg chg="mod">
          <ac:chgData name="Karolina Guillen" userId="c1c08796-a0be-47c6-af52-5d31fd96ec50" providerId="ADAL" clId="{BB38D8ED-6FCC-44B0-8DF0-5144CC4E165C}" dt="2025-09-02T16:14:41.321" v="806" actId="207"/>
          <ac:spMkLst>
            <pc:docMk/>
            <pc:sldMk cId="2941725" sldId="2147473228"/>
            <ac:spMk id="14" creationId="{FB0EA1AA-FF6E-1C0F-2BF2-E77B529F97CD}"/>
          </ac:spMkLst>
        </pc:spChg>
        <pc:spChg chg="add mod">
          <ac:chgData name="Karolina Guillen" userId="c1c08796-a0be-47c6-af52-5d31fd96ec50" providerId="ADAL" clId="{BB38D8ED-6FCC-44B0-8DF0-5144CC4E165C}" dt="2025-09-02T16:17:32.702" v="814" actId="164"/>
          <ac:spMkLst>
            <pc:docMk/>
            <pc:sldMk cId="2941725" sldId="2147473228"/>
            <ac:spMk id="15" creationId="{2A5DF2A0-C7D1-7D5D-86E3-606A7AE93993}"/>
          </ac:spMkLst>
        </pc:spChg>
        <pc:spChg chg="add mod">
          <ac:chgData name="Karolina Guillen" userId="c1c08796-a0be-47c6-af52-5d31fd96ec50" providerId="ADAL" clId="{BB38D8ED-6FCC-44B0-8DF0-5144CC4E165C}" dt="2025-09-02T16:17:32.702" v="814" actId="164"/>
          <ac:spMkLst>
            <pc:docMk/>
            <pc:sldMk cId="2941725" sldId="2147473228"/>
            <ac:spMk id="16" creationId="{F5918DB7-174F-93C5-47C6-CF2D63E71712}"/>
          </ac:spMkLst>
        </pc:spChg>
        <pc:spChg chg="add mod">
          <ac:chgData name="Karolina Guillen" userId="c1c08796-a0be-47c6-af52-5d31fd96ec50" providerId="ADAL" clId="{BB38D8ED-6FCC-44B0-8DF0-5144CC4E165C}" dt="2025-09-02T16:17:32.702" v="814" actId="164"/>
          <ac:spMkLst>
            <pc:docMk/>
            <pc:sldMk cId="2941725" sldId="2147473228"/>
            <ac:spMk id="17" creationId="{4A46A22C-0A79-57F8-A0E6-5158FD908136}"/>
          </ac:spMkLst>
        </pc:spChg>
        <pc:spChg chg="mod">
          <ac:chgData name="Karolina Guillen" userId="c1c08796-a0be-47c6-af52-5d31fd96ec50" providerId="ADAL" clId="{BB38D8ED-6FCC-44B0-8DF0-5144CC4E165C}" dt="2025-09-02T16:17:32.702" v="814" actId="164"/>
          <ac:spMkLst>
            <pc:docMk/>
            <pc:sldMk cId="2941725" sldId="2147473228"/>
            <ac:spMk id="18" creationId="{2A752310-91D0-6A7F-12F4-46358BF381BF}"/>
          </ac:spMkLst>
        </pc:spChg>
        <pc:spChg chg="add mod">
          <ac:chgData name="Karolina Guillen" userId="c1c08796-a0be-47c6-af52-5d31fd96ec50" providerId="ADAL" clId="{BB38D8ED-6FCC-44B0-8DF0-5144CC4E165C}" dt="2025-09-02T16:17:32.702" v="814" actId="164"/>
          <ac:spMkLst>
            <pc:docMk/>
            <pc:sldMk cId="2941725" sldId="2147473228"/>
            <ac:spMk id="19" creationId="{51DC1AEE-EA64-36C2-058B-AB4CAD1CFA85}"/>
          </ac:spMkLst>
        </pc:spChg>
        <pc:spChg chg="mod">
          <ac:chgData name="Karolina Guillen" userId="c1c08796-a0be-47c6-af52-5d31fd96ec50" providerId="ADAL" clId="{BB38D8ED-6FCC-44B0-8DF0-5144CC4E165C}" dt="2025-09-02T16:13:26.935" v="737" actId="1035"/>
          <ac:spMkLst>
            <pc:docMk/>
            <pc:sldMk cId="2941725" sldId="2147473228"/>
            <ac:spMk id="20" creationId="{A8EC8D4A-9949-D062-97BF-83F3D799243F}"/>
          </ac:spMkLst>
        </pc:spChg>
        <pc:spChg chg="add mod">
          <ac:chgData name="Karolina Guillen" userId="c1c08796-a0be-47c6-af52-5d31fd96ec50" providerId="ADAL" clId="{BB38D8ED-6FCC-44B0-8DF0-5144CC4E165C}" dt="2025-09-02T16:17:32.702" v="814" actId="164"/>
          <ac:spMkLst>
            <pc:docMk/>
            <pc:sldMk cId="2941725" sldId="2147473228"/>
            <ac:spMk id="21" creationId="{AA709A46-6F1F-B063-01F8-B1D5D1569590}"/>
          </ac:spMkLst>
        </pc:spChg>
        <pc:spChg chg="add mod ord">
          <ac:chgData name="Karolina Guillen" userId="c1c08796-a0be-47c6-af52-5d31fd96ec50" providerId="ADAL" clId="{BB38D8ED-6FCC-44B0-8DF0-5144CC4E165C}" dt="2025-09-02T16:17:52.356" v="818" actId="14100"/>
          <ac:spMkLst>
            <pc:docMk/>
            <pc:sldMk cId="2941725" sldId="2147473228"/>
            <ac:spMk id="24" creationId="{976B7B61-FCD6-2DE6-60F2-36BF0090D25C}"/>
          </ac:spMkLst>
        </pc:spChg>
        <pc:spChg chg="add mod">
          <ac:chgData name="Karolina Guillen" userId="c1c08796-a0be-47c6-af52-5d31fd96ec50" providerId="ADAL" clId="{BB38D8ED-6FCC-44B0-8DF0-5144CC4E165C}" dt="2025-09-02T16:15:02.258" v="808"/>
          <ac:spMkLst>
            <pc:docMk/>
            <pc:sldMk cId="2941725" sldId="2147473228"/>
            <ac:spMk id="25" creationId="{2586D47E-BC84-3DAA-BA47-8C5E26B13E53}"/>
          </ac:spMkLst>
        </pc:spChg>
        <pc:picChg chg="add mod modCrop">
          <ac:chgData name="Karolina Guillen" userId="c1c08796-a0be-47c6-af52-5d31fd96ec50" providerId="ADAL" clId="{BB38D8ED-6FCC-44B0-8DF0-5144CC4E165C}" dt="2025-09-02T16:17:45.479" v="817" actId="732"/>
          <ac:picMkLst>
            <pc:docMk/>
            <pc:sldMk cId="2941725" sldId="2147473228"/>
            <ac:picMk id="27" creationId="{623FF4F4-9B69-E08F-E3CC-B8573C32DA7A}"/>
          </ac:picMkLst>
        </pc:picChg>
      </pc:sldChg>
    </pc:docChg>
  </pc:docChgLst>
  <pc:docChgLst>
    <pc:chgData name="Reed Kiely" userId="768be38e-2fb5-40ce-925d-bd8e9d9e3c31" providerId="ADAL" clId="{6A13AD49-69E7-49D3-8227-0DE9E2F0AC93}"/>
    <pc:docChg chg="undo redo custSel addSld delSld modSld">
      <pc:chgData name="Reed Kiely" userId="768be38e-2fb5-40ce-925d-bd8e9d9e3c31" providerId="ADAL" clId="{6A13AD49-69E7-49D3-8227-0DE9E2F0AC93}" dt="2025-09-04T19:03:41.017" v="435" actId="20577"/>
      <pc:docMkLst>
        <pc:docMk/>
      </pc:docMkLst>
      <pc:sldChg chg="modSp mod">
        <pc:chgData name="Reed Kiely" userId="768be38e-2fb5-40ce-925d-bd8e9d9e3c31" providerId="ADAL" clId="{6A13AD49-69E7-49D3-8227-0DE9E2F0AC93}" dt="2025-09-02T19:41:27.626" v="149" actId="20577"/>
        <pc:sldMkLst>
          <pc:docMk/>
          <pc:sldMk cId="2911863695" sldId="2146846498"/>
        </pc:sldMkLst>
      </pc:sldChg>
      <pc:sldChg chg="addSp delSp modSp">
        <pc:chgData name="Reed Kiely" userId="768be38e-2fb5-40ce-925d-bd8e9d9e3c31" providerId="ADAL" clId="{6A13AD49-69E7-49D3-8227-0DE9E2F0AC93}" dt="2025-09-03T13:53:55.342" v="175" actId="478"/>
        <pc:sldMkLst>
          <pc:docMk/>
          <pc:sldMk cId="1432090481" sldId="2146846608"/>
        </pc:sldMkLst>
      </pc:sldChg>
      <pc:sldChg chg="addSp delSp modSp mod">
        <pc:chgData name="Reed Kiely" userId="768be38e-2fb5-40ce-925d-bd8e9d9e3c31" providerId="ADAL" clId="{6A13AD49-69E7-49D3-8227-0DE9E2F0AC93}" dt="2025-09-03T13:45:19.280" v="165" actId="1038"/>
        <pc:sldMkLst>
          <pc:docMk/>
          <pc:sldMk cId="2388393762" sldId="2147473194"/>
        </pc:sldMkLst>
        <pc:spChg chg="mod">
          <ac:chgData name="Reed Kiely" userId="768be38e-2fb5-40ce-925d-bd8e9d9e3c31" providerId="ADAL" clId="{6A13AD49-69E7-49D3-8227-0DE9E2F0AC93}" dt="2025-09-02T19:24:12.131" v="115" actId="14100"/>
          <ac:spMkLst>
            <pc:docMk/>
            <pc:sldMk cId="2388393762" sldId="2147473194"/>
            <ac:spMk id="6" creationId="{64B7776A-782D-924A-F05B-78B63F3DFF04}"/>
          </ac:spMkLst>
        </pc:spChg>
        <pc:spChg chg="mod">
          <ac:chgData name="Reed Kiely" userId="768be38e-2fb5-40ce-925d-bd8e9d9e3c31" providerId="ADAL" clId="{6A13AD49-69E7-49D3-8227-0DE9E2F0AC93}" dt="2025-09-02T19:24:17.069" v="119" actId="1037"/>
          <ac:spMkLst>
            <pc:docMk/>
            <pc:sldMk cId="2388393762" sldId="2147473194"/>
            <ac:spMk id="13" creationId="{F6F3A4AB-00D7-9833-3472-1DFFE56F8529}"/>
          </ac:spMkLst>
        </pc:spChg>
        <pc:spChg chg="mod">
          <ac:chgData name="Reed Kiely" userId="768be38e-2fb5-40ce-925d-bd8e9d9e3c31" providerId="ADAL" clId="{6A13AD49-69E7-49D3-8227-0DE9E2F0AC93}" dt="2025-09-02T19:24:17.069" v="119" actId="1037"/>
          <ac:spMkLst>
            <pc:docMk/>
            <pc:sldMk cId="2388393762" sldId="2147473194"/>
            <ac:spMk id="14" creationId="{51F23185-EAD6-0BFB-C1E9-FE4DB3E41316}"/>
          </ac:spMkLst>
        </pc:spChg>
        <pc:spChg chg="mod">
          <ac:chgData name="Reed Kiely" userId="768be38e-2fb5-40ce-925d-bd8e9d9e3c31" providerId="ADAL" clId="{6A13AD49-69E7-49D3-8227-0DE9E2F0AC93}" dt="2025-09-02T19:24:17.069" v="119" actId="1037"/>
          <ac:spMkLst>
            <pc:docMk/>
            <pc:sldMk cId="2388393762" sldId="2147473194"/>
            <ac:spMk id="15" creationId="{720A1033-F8C7-CFAF-E00F-CFDCA6BDC8FE}"/>
          </ac:spMkLst>
        </pc:spChg>
        <pc:spChg chg="mod">
          <ac:chgData name="Reed Kiely" userId="768be38e-2fb5-40ce-925d-bd8e9d9e3c31" providerId="ADAL" clId="{6A13AD49-69E7-49D3-8227-0DE9E2F0AC93}" dt="2025-09-02T17:37:16.538" v="110" actId="207"/>
          <ac:spMkLst>
            <pc:docMk/>
            <pc:sldMk cId="2388393762" sldId="2147473194"/>
            <ac:spMk id="16" creationId="{1DED791D-D931-616E-50AC-61C5DBE032D1}"/>
          </ac:spMkLst>
        </pc:spChg>
        <pc:spChg chg="mod">
          <ac:chgData name="Reed Kiely" userId="768be38e-2fb5-40ce-925d-bd8e9d9e3c31" providerId="ADAL" clId="{6A13AD49-69E7-49D3-8227-0DE9E2F0AC93}" dt="2025-09-02T19:24:17.069" v="119" actId="1037"/>
          <ac:spMkLst>
            <pc:docMk/>
            <pc:sldMk cId="2388393762" sldId="2147473194"/>
            <ac:spMk id="17" creationId="{FB740260-0017-07FE-7239-4CED145AC9B3}"/>
          </ac:spMkLst>
        </pc:spChg>
        <pc:spChg chg="mod">
          <ac:chgData name="Reed Kiely" userId="768be38e-2fb5-40ce-925d-bd8e9d9e3c31" providerId="ADAL" clId="{6A13AD49-69E7-49D3-8227-0DE9E2F0AC93}" dt="2025-09-02T19:24:22.898" v="128" actId="1037"/>
          <ac:spMkLst>
            <pc:docMk/>
            <pc:sldMk cId="2388393762" sldId="2147473194"/>
            <ac:spMk id="28" creationId="{0822AD06-C1BE-D130-41E3-49E2B900E359}"/>
          </ac:spMkLst>
        </pc:spChg>
        <pc:graphicFrameChg chg="mod">
          <ac:chgData name="Reed Kiely" userId="768be38e-2fb5-40ce-925d-bd8e9d9e3c31" providerId="ADAL" clId="{6A13AD49-69E7-49D3-8227-0DE9E2F0AC93}" dt="2025-09-02T19:24:22.898" v="128" actId="1037"/>
          <ac:graphicFrameMkLst>
            <pc:docMk/>
            <pc:sldMk cId="2388393762" sldId="2147473194"/>
            <ac:graphicFrameMk id="4" creationId="{766F33DC-429A-EBF9-A2AB-8DAF0BFC5C0F}"/>
          </ac:graphicFrameMkLst>
        </pc:graphicFrameChg>
        <pc:picChg chg="mod modCrop">
          <ac:chgData name="Reed Kiely" userId="768be38e-2fb5-40ce-925d-bd8e9d9e3c31" providerId="ADAL" clId="{6A13AD49-69E7-49D3-8227-0DE9E2F0AC93}" dt="2025-09-03T13:45:19.280" v="165" actId="1038"/>
          <ac:picMkLst>
            <pc:docMk/>
            <pc:sldMk cId="2388393762" sldId="2147473194"/>
            <ac:picMk id="23" creationId="{95B26551-5B32-F64F-DD7D-A12D0E82124E}"/>
          </ac:picMkLst>
        </pc:picChg>
        <pc:picChg chg="mod modCrop">
          <ac:chgData name="Reed Kiely" userId="768be38e-2fb5-40ce-925d-bd8e9d9e3c31" providerId="ADAL" clId="{6A13AD49-69E7-49D3-8227-0DE9E2F0AC93}" dt="2025-09-02T19:25:04.797" v="140" actId="14100"/>
          <ac:picMkLst>
            <pc:docMk/>
            <pc:sldMk cId="2388393762" sldId="2147473194"/>
            <ac:picMk id="27" creationId="{D4AD130D-7318-CFEE-6D36-F22D4AD51E2B}"/>
          </ac:picMkLst>
        </pc:picChg>
      </pc:sldChg>
      <pc:sldChg chg="del">
        <pc:chgData name="Reed Kiely" userId="768be38e-2fb5-40ce-925d-bd8e9d9e3c31" providerId="ADAL" clId="{6A13AD49-69E7-49D3-8227-0DE9E2F0AC93}" dt="2025-09-04T17:31:51.859" v="411" actId="47"/>
        <pc:sldMkLst>
          <pc:docMk/>
          <pc:sldMk cId="3599102543" sldId="2147473202"/>
        </pc:sldMkLst>
      </pc:sldChg>
      <pc:sldChg chg="add del">
        <pc:chgData name="Reed Kiely" userId="768be38e-2fb5-40ce-925d-bd8e9d9e3c31" providerId="ADAL" clId="{6A13AD49-69E7-49D3-8227-0DE9E2F0AC93}" dt="2025-09-04T18:36:30.623" v="422"/>
        <pc:sldMkLst>
          <pc:docMk/>
          <pc:sldMk cId="3884626086" sldId="2147473203"/>
        </pc:sldMkLst>
      </pc:sldChg>
      <pc:sldChg chg="modSp del mod">
        <pc:chgData name="Reed Kiely" userId="768be38e-2fb5-40ce-925d-bd8e9d9e3c31" providerId="ADAL" clId="{6A13AD49-69E7-49D3-8227-0DE9E2F0AC93}" dt="2025-09-04T17:32:03.271" v="413" actId="47"/>
        <pc:sldMkLst>
          <pc:docMk/>
          <pc:sldMk cId="4092333640" sldId="2147473209"/>
        </pc:sldMkLst>
      </pc:sldChg>
      <pc:sldChg chg="modSp mod">
        <pc:chgData name="Reed Kiely" userId="768be38e-2fb5-40ce-925d-bd8e9d9e3c31" providerId="ADAL" clId="{6A13AD49-69E7-49D3-8227-0DE9E2F0AC93}" dt="2025-09-03T16:30:58.849" v="405" actId="20577"/>
        <pc:sldMkLst>
          <pc:docMk/>
          <pc:sldMk cId="2875756440" sldId="2147473219"/>
        </pc:sldMkLst>
        <pc:spChg chg="mod">
          <ac:chgData name="Reed Kiely" userId="768be38e-2fb5-40ce-925d-bd8e9d9e3c31" providerId="ADAL" clId="{6A13AD49-69E7-49D3-8227-0DE9E2F0AC93}" dt="2025-09-03T16:12:50.080" v="365" actId="1035"/>
          <ac:spMkLst>
            <pc:docMk/>
            <pc:sldMk cId="2875756440" sldId="2147473219"/>
            <ac:spMk id="10" creationId="{0B2B0298-B7E5-E5AA-8C96-CE4AE1791CD7}"/>
          </ac:spMkLst>
        </pc:spChg>
        <pc:spChg chg="mod">
          <ac:chgData name="Reed Kiely" userId="768be38e-2fb5-40ce-925d-bd8e9d9e3c31" providerId="ADAL" clId="{6A13AD49-69E7-49D3-8227-0DE9E2F0AC93}" dt="2025-09-02T16:44:46.673" v="4" actId="14100"/>
          <ac:spMkLst>
            <pc:docMk/>
            <pc:sldMk cId="2875756440" sldId="2147473219"/>
            <ac:spMk id="12" creationId="{775D996B-0886-2CEF-8CC7-09E38D22F71D}"/>
          </ac:spMkLst>
        </pc:spChg>
        <pc:spChg chg="mod">
          <ac:chgData name="Reed Kiely" userId="768be38e-2fb5-40ce-925d-bd8e9d9e3c31" providerId="ADAL" clId="{6A13AD49-69E7-49D3-8227-0DE9E2F0AC93}" dt="2025-09-03T16:30:58.849" v="405" actId="20577"/>
          <ac:spMkLst>
            <pc:docMk/>
            <pc:sldMk cId="2875756440" sldId="2147473219"/>
            <ac:spMk id="16" creationId="{80B29601-353E-A566-D8DB-6451EEE61072}"/>
          </ac:spMkLst>
        </pc:spChg>
        <pc:graphicFrameChg chg="mod modGraphic">
          <ac:chgData name="Reed Kiely" userId="768be38e-2fb5-40ce-925d-bd8e9d9e3c31" providerId="ADAL" clId="{6A13AD49-69E7-49D3-8227-0DE9E2F0AC93}" dt="2025-09-03T16:10:46.881" v="202" actId="12788"/>
          <ac:graphicFrameMkLst>
            <pc:docMk/>
            <pc:sldMk cId="2875756440" sldId="2147473219"/>
            <ac:graphicFrameMk id="9" creationId="{8A118072-F087-E002-0AE3-3E33F4218DC4}"/>
          </ac:graphicFrameMkLst>
        </pc:graphicFrameChg>
      </pc:sldChg>
      <pc:sldChg chg="modSp mod">
        <pc:chgData name="Reed Kiely" userId="768be38e-2fb5-40ce-925d-bd8e9d9e3c31" providerId="ADAL" clId="{6A13AD49-69E7-49D3-8227-0DE9E2F0AC93}" dt="2025-09-03T14:59:18.626" v="181" actId="14100"/>
        <pc:sldMkLst>
          <pc:docMk/>
          <pc:sldMk cId="2211256780" sldId="2147473221"/>
        </pc:sldMkLst>
        <pc:spChg chg="mod">
          <ac:chgData name="Reed Kiely" userId="768be38e-2fb5-40ce-925d-bd8e9d9e3c31" providerId="ADAL" clId="{6A13AD49-69E7-49D3-8227-0DE9E2F0AC93}" dt="2025-09-03T14:59:18.626" v="181" actId="14100"/>
          <ac:spMkLst>
            <pc:docMk/>
            <pc:sldMk cId="2211256780" sldId="2147473221"/>
            <ac:spMk id="11" creationId="{45C32D96-3FCE-3C71-6854-E2B1522C855B}"/>
          </ac:spMkLst>
        </pc:spChg>
      </pc:sldChg>
      <pc:sldChg chg="add del">
        <pc:chgData name="Reed Kiely" userId="768be38e-2fb5-40ce-925d-bd8e9d9e3c31" providerId="ADAL" clId="{6A13AD49-69E7-49D3-8227-0DE9E2F0AC93}" dt="2025-09-04T17:31:43.128" v="409"/>
        <pc:sldMkLst>
          <pc:docMk/>
          <pc:sldMk cId="103476439" sldId="2147473222"/>
        </pc:sldMkLst>
      </pc:sldChg>
      <pc:sldChg chg="modSp mod">
        <pc:chgData name="Reed Kiely" userId="768be38e-2fb5-40ce-925d-bd8e9d9e3c31" providerId="ADAL" clId="{6A13AD49-69E7-49D3-8227-0DE9E2F0AC93}" dt="2025-09-02T17:36:24.668" v="109" actId="14100"/>
        <pc:sldMkLst>
          <pc:docMk/>
          <pc:sldMk cId="808133756" sldId="2147473224"/>
        </pc:sldMkLst>
        <pc:spChg chg="mod">
          <ac:chgData name="Reed Kiely" userId="768be38e-2fb5-40ce-925d-bd8e9d9e3c31" providerId="ADAL" clId="{6A13AD49-69E7-49D3-8227-0DE9E2F0AC93}" dt="2025-09-02T17:36:24.668" v="109" actId="14100"/>
          <ac:spMkLst>
            <pc:docMk/>
            <pc:sldMk cId="808133756" sldId="2147473224"/>
            <ac:spMk id="88" creationId="{AC153BE3-C15E-399B-2CCB-DC7A76ADE386}"/>
          </ac:spMkLst>
        </pc:spChg>
      </pc:sldChg>
      <pc:sldChg chg="addSp delSp modSp mod">
        <pc:chgData name="Reed Kiely" userId="768be38e-2fb5-40ce-925d-bd8e9d9e3c31" providerId="ADAL" clId="{6A13AD49-69E7-49D3-8227-0DE9E2F0AC93}" dt="2025-09-03T17:12:50.431" v="406" actId="114"/>
        <pc:sldMkLst>
          <pc:docMk/>
          <pc:sldMk cId="736689494" sldId="2147473227"/>
        </pc:sldMkLst>
        <pc:spChg chg="mod">
          <ac:chgData name="Reed Kiely" userId="768be38e-2fb5-40ce-925d-bd8e9d9e3c31" providerId="ADAL" clId="{6A13AD49-69E7-49D3-8227-0DE9E2F0AC93}" dt="2025-09-02T19:46:40.029" v="158" actId="207"/>
          <ac:spMkLst>
            <pc:docMk/>
            <pc:sldMk cId="736689494" sldId="2147473227"/>
            <ac:spMk id="14" creationId="{7535C89A-14FC-0251-A021-5D46D1BC6517}"/>
          </ac:spMkLst>
        </pc:spChg>
        <pc:spChg chg="mod">
          <ac:chgData name="Reed Kiely" userId="768be38e-2fb5-40ce-925d-bd8e9d9e3c31" providerId="ADAL" clId="{6A13AD49-69E7-49D3-8227-0DE9E2F0AC93}" dt="2025-09-02T19:46:17.118" v="157" actId="207"/>
          <ac:spMkLst>
            <pc:docMk/>
            <pc:sldMk cId="736689494" sldId="2147473227"/>
            <ac:spMk id="17" creationId="{1B0541EA-D226-4CE7-9725-A9F2EA018647}"/>
          </ac:spMkLst>
        </pc:spChg>
        <pc:spChg chg="mod">
          <ac:chgData name="Reed Kiely" userId="768be38e-2fb5-40ce-925d-bd8e9d9e3c31" providerId="ADAL" clId="{6A13AD49-69E7-49D3-8227-0DE9E2F0AC93}" dt="2025-09-02T19:46:13.112" v="156" actId="207"/>
          <ac:spMkLst>
            <pc:docMk/>
            <pc:sldMk cId="736689494" sldId="2147473227"/>
            <ac:spMk id="20" creationId="{01617E66-C06D-1608-CCB5-050FB8E61B8F}"/>
          </ac:spMkLst>
        </pc:spChg>
        <pc:spChg chg="mod">
          <ac:chgData name="Reed Kiely" userId="768be38e-2fb5-40ce-925d-bd8e9d9e3c31" providerId="ADAL" clId="{6A13AD49-69E7-49D3-8227-0DE9E2F0AC93}" dt="2025-09-02T19:46:07.346" v="155" actId="207"/>
          <ac:spMkLst>
            <pc:docMk/>
            <pc:sldMk cId="736689494" sldId="2147473227"/>
            <ac:spMk id="26" creationId="{4760354E-1795-14DE-E944-83BF95DAD58B}"/>
          </ac:spMkLst>
        </pc:spChg>
        <pc:spChg chg="mod">
          <ac:chgData name="Reed Kiely" userId="768be38e-2fb5-40ce-925d-bd8e9d9e3c31" providerId="ADAL" clId="{6A13AD49-69E7-49D3-8227-0DE9E2F0AC93}" dt="2025-09-02T19:46:13.112" v="156" actId="207"/>
          <ac:spMkLst>
            <pc:docMk/>
            <pc:sldMk cId="736689494" sldId="2147473227"/>
            <ac:spMk id="27" creationId="{1B78434F-A222-78A8-89DD-ED0160D1849F}"/>
          </ac:spMkLst>
        </pc:spChg>
        <pc:spChg chg="mod">
          <ac:chgData name="Reed Kiely" userId="768be38e-2fb5-40ce-925d-bd8e9d9e3c31" providerId="ADAL" clId="{6A13AD49-69E7-49D3-8227-0DE9E2F0AC93}" dt="2025-09-02T19:46:17.118" v="157" actId="207"/>
          <ac:spMkLst>
            <pc:docMk/>
            <pc:sldMk cId="736689494" sldId="2147473227"/>
            <ac:spMk id="28" creationId="{63452F86-E703-56C1-97FB-2E452EFC0758}"/>
          </ac:spMkLst>
        </pc:spChg>
        <pc:spChg chg="mod">
          <ac:chgData name="Reed Kiely" userId="768be38e-2fb5-40ce-925d-bd8e9d9e3c31" providerId="ADAL" clId="{6A13AD49-69E7-49D3-8227-0DE9E2F0AC93}" dt="2025-09-02T19:46:40.029" v="158" actId="207"/>
          <ac:spMkLst>
            <pc:docMk/>
            <pc:sldMk cId="736689494" sldId="2147473227"/>
            <ac:spMk id="29" creationId="{3CE0236F-AC70-D05E-A4B5-30761418B190}"/>
          </ac:spMkLst>
        </pc:spChg>
        <pc:spChg chg="mod">
          <ac:chgData name="Reed Kiely" userId="768be38e-2fb5-40ce-925d-bd8e9d9e3c31" providerId="ADAL" clId="{6A13AD49-69E7-49D3-8227-0DE9E2F0AC93}" dt="2025-09-03T17:12:50.431" v="406" actId="114"/>
          <ac:spMkLst>
            <pc:docMk/>
            <pc:sldMk cId="736689494" sldId="2147473227"/>
            <ac:spMk id="30" creationId="{BE931BF6-2380-0A0B-FF21-27C9376A42DC}"/>
          </ac:spMkLst>
        </pc:spChg>
      </pc:sldChg>
      <pc:sldChg chg="delSp modSp mod">
        <pc:chgData name="Reed Kiely" userId="768be38e-2fb5-40ce-925d-bd8e9d9e3c31" providerId="ADAL" clId="{6A13AD49-69E7-49D3-8227-0DE9E2F0AC93}" dt="2025-09-03T17:12:59.685" v="407" actId="114"/>
        <pc:sldMkLst>
          <pc:docMk/>
          <pc:sldMk cId="2941725" sldId="2147473228"/>
        </pc:sldMkLst>
        <pc:spChg chg="mod topLvl">
          <ac:chgData name="Reed Kiely" userId="768be38e-2fb5-40ce-925d-bd8e9d9e3c31" providerId="ADAL" clId="{6A13AD49-69E7-49D3-8227-0DE9E2F0AC93}" dt="2025-09-02T19:48:33.157" v="160" actId="165"/>
          <ac:spMkLst>
            <pc:docMk/>
            <pc:sldMk cId="2941725" sldId="2147473228"/>
            <ac:spMk id="3" creationId="{165A1C8D-8CEB-8741-9D48-0D483C3F3866}"/>
          </ac:spMkLst>
        </pc:spChg>
        <pc:spChg chg="mod topLvl">
          <ac:chgData name="Reed Kiely" userId="768be38e-2fb5-40ce-925d-bd8e9d9e3c31" providerId="ADAL" clId="{6A13AD49-69E7-49D3-8227-0DE9E2F0AC93}" dt="2025-09-02T19:48:33.157" v="160" actId="165"/>
          <ac:spMkLst>
            <pc:docMk/>
            <pc:sldMk cId="2941725" sldId="2147473228"/>
            <ac:spMk id="10" creationId="{817DABF9-A847-09F1-D3A8-A700B407A48B}"/>
          </ac:spMkLst>
        </pc:spChg>
        <pc:spChg chg="mod topLvl">
          <ac:chgData name="Reed Kiely" userId="768be38e-2fb5-40ce-925d-bd8e9d9e3c31" providerId="ADAL" clId="{6A13AD49-69E7-49D3-8227-0DE9E2F0AC93}" dt="2025-09-02T19:48:33.157" v="160" actId="165"/>
          <ac:spMkLst>
            <pc:docMk/>
            <pc:sldMk cId="2941725" sldId="2147473228"/>
            <ac:spMk id="12" creationId="{786C65B3-324D-6466-385F-F4A4FD3BCF19}"/>
          </ac:spMkLst>
        </pc:spChg>
        <pc:spChg chg="mod topLvl">
          <ac:chgData name="Reed Kiely" userId="768be38e-2fb5-40ce-925d-bd8e9d9e3c31" providerId="ADAL" clId="{6A13AD49-69E7-49D3-8227-0DE9E2F0AC93}" dt="2025-09-02T19:48:46.188" v="164" actId="207"/>
          <ac:spMkLst>
            <pc:docMk/>
            <pc:sldMk cId="2941725" sldId="2147473228"/>
            <ac:spMk id="13" creationId="{E16504FA-1CC1-509D-071E-71969C894C27}"/>
          </ac:spMkLst>
        </pc:spChg>
        <pc:spChg chg="mod topLvl">
          <ac:chgData name="Reed Kiely" userId="768be38e-2fb5-40ce-925d-bd8e9d9e3c31" providerId="ADAL" clId="{6A13AD49-69E7-49D3-8227-0DE9E2F0AC93}" dt="2025-09-02T19:48:43.335" v="163" actId="207"/>
          <ac:spMkLst>
            <pc:docMk/>
            <pc:sldMk cId="2941725" sldId="2147473228"/>
            <ac:spMk id="14" creationId="{FB0EA1AA-FF6E-1C0F-2BF2-E77B529F97CD}"/>
          </ac:spMkLst>
        </pc:spChg>
        <pc:spChg chg="mod">
          <ac:chgData name="Reed Kiely" userId="768be38e-2fb5-40ce-925d-bd8e9d9e3c31" providerId="ADAL" clId="{6A13AD49-69E7-49D3-8227-0DE9E2F0AC93}" dt="2025-09-02T19:48:40.639" v="162" actId="207"/>
          <ac:spMkLst>
            <pc:docMk/>
            <pc:sldMk cId="2941725" sldId="2147473228"/>
            <ac:spMk id="15" creationId="{2A5DF2A0-C7D1-7D5D-86E3-606A7AE93993}"/>
          </ac:spMkLst>
        </pc:spChg>
        <pc:spChg chg="mod topLvl">
          <ac:chgData name="Reed Kiely" userId="768be38e-2fb5-40ce-925d-bd8e9d9e3c31" providerId="ADAL" clId="{6A13AD49-69E7-49D3-8227-0DE9E2F0AC93}" dt="2025-09-02T19:48:37.334" v="161" actId="207"/>
          <ac:spMkLst>
            <pc:docMk/>
            <pc:sldMk cId="2941725" sldId="2147473228"/>
            <ac:spMk id="16" creationId="{F5918DB7-174F-93C5-47C6-CF2D63E71712}"/>
          </ac:spMkLst>
        </pc:spChg>
        <pc:spChg chg="mod topLvl">
          <ac:chgData name="Reed Kiely" userId="768be38e-2fb5-40ce-925d-bd8e9d9e3c31" providerId="ADAL" clId="{6A13AD49-69E7-49D3-8227-0DE9E2F0AC93}" dt="2025-09-02T19:48:33.157" v="160" actId="165"/>
          <ac:spMkLst>
            <pc:docMk/>
            <pc:sldMk cId="2941725" sldId="2147473228"/>
            <ac:spMk id="17" creationId="{4A46A22C-0A79-57F8-A0E6-5158FD908136}"/>
          </ac:spMkLst>
        </pc:spChg>
        <pc:spChg chg="mod topLvl">
          <ac:chgData name="Reed Kiely" userId="768be38e-2fb5-40ce-925d-bd8e9d9e3c31" providerId="ADAL" clId="{6A13AD49-69E7-49D3-8227-0DE9E2F0AC93}" dt="2025-09-02T19:48:37.334" v="161" actId="207"/>
          <ac:spMkLst>
            <pc:docMk/>
            <pc:sldMk cId="2941725" sldId="2147473228"/>
            <ac:spMk id="18" creationId="{2A752310-91D0-6A7F-12F4-46358BF381BF}"/>
          </ac:spMkLst>
        </pc:spChg>
        <pc:spChg chg="mod topLvl">
          <ac:chgData name="Reed Kiely" userId="768be38e-2fb5-40ce-925d-bd8e9d9e3c31" providerId="ADAL" clId="{6A13AD49-69E7-49D3-8227-0DE9E2F0AC93}" dt="2025-09-02T19:48:40.639" v="162" actId="207"/>
          <ac:spMkLst>
            <pc:docMk/>
            <pc:sldMk cId="2941725" sldId="2147473228"/>
            <ac:spMk id="19" creationId="{51DC1AEE-EA64-36C2-058B-AB4CAD1CFA85}"/>
          </ac:spMkLst>
        </pc:spChg>
        <pc:spChg chg="mod">
          <ac:chgData name="Reed Kiely" userId="768be38e-2fb5-40ce-925d-bd8e9d9e3c31" providerId="ADAL" clId="{6A13AD49-69E7-49D3-8227-0DE9E2F0AC93}" dt="2025-09-02T19:48:43.335" v="163" actId="207"/>
          <ac:spMkLst>
            <pc:docMk/>
            <pc:sldMk cId="2941725" sldId="2147473228"/>
            <ac:spMk id="20" creationId="{A8EC8D4A-9949-D062-97BF-83F3D799243F}"/>
          </ac:spMkLst>
        </pc:spChg>
        <pc:spChg chg="mod topLvl">
          <ac:chgData name="Reed Kiely" userId="768be38e-2fb5-40ce-925d-bd8e9d9e3c31" providerId="ADAL" clId="{6A13AD49-69E7-49D3-8227-0DE9E2F0AC93}" dt="2025-09-02T19:48:46.188" v="164" actId="207"/>
          <ac:spMkLst>
            <pc:docMk/>
            <pc:sldMk cId="2941725" sldId="2147473228"/>
            <ac:spMk id="21" creationId="{AA709A46-6F1F-B063-01F8-B1D5D1569590}"/>
          </ac:spMkLst>
        </pc:spChg>
        <pc:spChg chg="mod">
          <ac:chgData name="Reed Kiely" userId="768be38e-2fb5-40ce-925d-bd8e9d9e3c31" providerId="ADAL" clId="{6A13AD49-69E7-49D3-8227-0DE9E2F0AC93}" dt="2025-09-03T17:12:59.685" v="407" actId="114"/>
          <ac:spMkLst>
            <pc:docMk/>
            <pc:sldMk cId="2941725" sldId="2147473228"/>
            <ac:spMk id="25" creationId="{2586D47E-BC84-3DAA-BA47-8C5E26B13E53}"/>
          </ac:spMkLst>
        </pc:spChg>
      </pc:sldChg>
      <pc:sldChg chg="modSp add mod">
        <pc:chgData name="Reed Kiely" userId="768be38e-2fb5-40ce-925d-bd8e9d9e3c31" providerId="ADAL" clId="{6A13AD49-69E7-49D3-8227-0DE9E2F0AC93}" dt="2025-09-04T19:03:41.017" v="435" actId="20577"/>
        <pc:sldMkLst>
          <pc:docMk/>
          <pc:sldMk cId="1220174277" sldId="2147473231"/>
        </pc:sldMkLst>
        <pc:spChg chg="mod">
          <ac:chgData name="Reed Kiely" userId="768be38e-2fb5-40ce-925d-bd8e9d9e3c31" providerId="ADAL" clId="{6A13AD49-69E7-49D3-8227-0DE9E2F0AC93}" dt="2025-09-04T18:36:19.346" v="420" actId="113"/>
          <ac:spMkLst>
            <pc:docMk/>
            <pc:sldMk cId="1220174277" sldId="2147473231"/>
            <ac:spMk id="14" creationId="{22067E27-BF80-8E2F-C9E2-44AA58CF8127}"/>
          </ac:spMkLst>
        </pc:spChg>
        <pc:spChg chg="mod">
          <ac:chgData name="Reed Kiely" userId="768be38e-2fb5-40ce-925d-bd8e9d9e3c31" providerId="ADAL" clId="{6A13AD49-69E7-49D3-8227-0DE9E2F0AC93}" dt="2025-09-04T19:03:41.017" v="435" actId="20577"/>
          <ac:spMkLst>
            <pc:docMk/>
            <pc:sldMk cId="1220174277" sldId="2147473231"/>
            <ac:spMk id="16" creationId="{1E88A8B1-EF61-4A4A-A0EE-D2D4CF66121D}"/>
          </ac:spMkLst>
        </pc:spChg>
        <pc:spChg chg="mod">
          <ac:chgData name="Reed Kiely" userId="768be38e-2fb5-40ce-925d-bd8e9d9e3c31" providerId="ADAL" clId="{6A13AD49-69E7-49D3-8227-0DE9E2F0AC93}" dt="2025-09-04T18:36:20.601" v="421" actId="113"/>
          <ac:spMkLst>
            <pc:docMk/>
            <pc:sldMk cId="1220174277" sldId="2147473231"/>
            <ac:spMk id="18" creationId="{E8107FFB-D912-F0EB-2397-4BC45EC5D6DA}"/>
          </ac:spMkLst>
        </pc:spChg>
        <pc:spChg chg="mod">
          <ac:chgData name="Reed Kiely" userId="768be38e-2fb5-40ce-925d-bd8e9d9e3c31" providerId="ADAL" clId="{6A13AD49-69E7-49D3-8227-0DE9E2F0AC93}" dt="2025-09-04T18:36:17.021" v="418" actId="113"/>
          <ac:spMkLst>
            <pc:docMk/>
            <pc:sldMk cId="1220174277" sldId="2147473231"/>
            <ac:spMk id="21" creationId="{B8A5B067-D771-34B9-91E7-CFB5DD9071F3}"/>
          </ac:spMkLst>
        </pc:spChg>
      </pc:sldChg>
      <pc:sldChg chg="addSp modSp new">
        <pc:chgData name="Reed Kiely" userId="768be38e-2fb5-40ce-925d-bd8e9d9e3c31" providerId="ADAL" clId="{6A13AD49-69E7-49D3-8227-0DE9E2F0AC93}" dt="2025-09-03T13:53:47.215" v="174" actId="1076"/>
        <pc:sldMkLst>
          <pc:docMk/>
          <pc:sldMk cId="1777413131" sldId="2147473231"/>
        </pc:sldMkLst>
      </pc:sldChg>
      <pc:sldChg chg="add">
        <pc:chgData name="Reed Kiely" userId="768be38e-2fb5-40ce-925d-bd8e9d9e3c31" providerId="ADAL" clId="{6A13AD49-69E7-49D3-8227-0DE9E2F0AC93}" dt="2025-09-04T17:31:58.412" v="412"/>
        <pc:sldMkLst>
          <pc:docMk/>
          <pc:sldMk cId="2195939976" sldId="2147473232"/>
        </pc:sldMkLst>
      </pc:sldChg>
      <pc:sldChg chg="modSp add del mod">
        <pc:chgData name="Reed Kiely" userId="768be38e-2fb5-40ce-925d-bd8e9d9e3c31" providerId="ADAL" clId="{6A13AD49-69E7-49D3-8227-0DE9E2F0AC93}" dt="2025-09-04T18:36:32.895" v="423" actId="47"/>
        <pc:sldMkLst>
          <pc:docMk/>
          <pc:sldMk cId="683111304" sldId="2147473233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Whimsical</c:v>
                </c:pt>
                <c:pt idx="1">
                  <c:v>Relaxing</c:v>
                </c:pt>
                <c:pt idx="2">
                  <c:v>Comedic</c:v>
                </c:pt>
                <c:pt idx="3">
                  <c:v>Upbeat</c:v>
                </c:pt>
                <c:pt idx="4">
                  <c:v>Idealistic</c:v>
                </c:pt>
                <c:pt idx="5">
                  <c:v>Optimistic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0.4</c:v>
                </c:pt>
                <c:pt idx="1">
                  <c:v>0.51</c:v>
                </c:pt>
                <c:pt idx="2">
                  <c:v>0.59</c:v>
                </c:pt>
                <c:pt idx="3">
                  <c:v>0.62</c:v>
                </c:pt>
                <c:pt idx="4">
                  <c:v>0.68</c:v>
                </c:pt>
                <c:pt idx="5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26-4EE4-969F-5A7671994F2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1B146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Whimsical</c:v>
                </c:pt>
                <c:pt idx="1">
                  <c:v>Relaxing</c:v>
                </c:pt>
                <c:pt idx="2">
                  <c:v>Comedic</c:v>
                </c:pt>
                <c:pt idx="3">
                  <c:v>Upbeat</c:v>
                </c:pt>
                <c:pt idx="4">
                  <c:v>Idealistic</c:v>
                </c:pt>
                <c:pt idx="5">
                  <c:v>Optimistic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0.6</c:v>
                </c:pt>
                <c:pt idx="1">
                  <c:v>0.49</c:v>
                </c:pt>
                <c:pt idx="2">
                  <c:v>0.41</c:v>
                </c:pt>
                <c:pt idx="3">
                  <c:v>0.38</c:v>
                </c:pt>
                <c:pt idx="4">
                  <c:v>0.32</c:v>
                </c:pt>
                <c:pt idx="5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26-4EE4-969F-5A7671994F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6"/>
        <c:overlap val="100"/>
        <c:axId val="1663349055"/>
        <c:axId val="1663348575"/>
      </c:barChart>
      <c:catAx>
        <c:axId val="16633490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663348575"/>
        <c:crosses val="autoZero"/>
        <c:auto val="1"/>
        <c:lblAlgn val="ctr"/>
        <c:lblOffset val="100"/>
        <c:noMultiLvlLbl val="0"/>
      </c:catAx>
      <c:valAx>
        <c:axId val="1663348575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extTo"/>
        <c:crossAx val="16633490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444141682228857E-2"/>
          <c:y val="0.11767736128145127"/>
          <c:w val="0.97511167899161144"/>
          <c:h val="0.7180127595201254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A18-34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1B1464"/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Movie Theater</c:v>
                </c:pt>
                <c:pt idx="1">
                  <c:v>Concert / Musical Performance</c:v>
                </c:pt>
                <c:pt idx="2">
                  <c:v>Theme Park</c:v>
                </c:pt>
                <c:pt idx="3">
                  <c:v>Bars / Nightclub</c:v>
                </c:pt>
                <c:pt idx="4">
                  <c:v>Live Sports Event</c:v>
                </c:pt>
                <c:pt idx="5">
                  <c:v>Zoo</c:v>
                </c:pt>
                <c:pt idx="6">
                  <c:v>Museum</c:v>
                </c:pt>
                <c:pt idx="7">
                  <c:v>Aquarium</c:v>
                </c:pt>
                <c:pt idx="8">
                  <c:v>Live Theater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0.63739999999999997</c:v>
                </c:pt>
                <c:pt idx="1">
                  <c:v>0.29260000000000003</c:v>
                </c:pt>
                <c:pt idx="2">
                  <c:v>0.2515</c:v>
                </c:pt>
                <c:pt idx="3">
                  <c:v>0.23430000000000001</c:v>
                </c:pt>
                <c:pt idx="4">
                  <c:v>0.21890000000000001</c:v>
                </c:pt>
                <c:pt idx="5">
                  <c:v>0.18780000000000002</c:v>
                </c:pt>
                <c:pt idx="6">
                  <c:v>0.17399999999999999</c:v>
                </c:pt>
                <c:pt idx="7">
                  <c:v>0.12480000000000001</c:v>
                </c:pt>
                <c:pt idx="8">
                  <c:v>0.1011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8F-4022-9DAB-31B2BA80C9E4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A25-44</c:v>
                </c:pt>
              </c:strCache>
            </c:strRef>
          </c:tx>
          <c:spPr>
            <a:solidFill>
              <a:srgbClr val="ED3C8D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3708904335814222E-3"/>
                  <c:y val="-1.377363267089004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BD6-467D-BE43-00CA4CA1A83D}"/>
                </c:ext>
              </c:extLst>
            </c:dLbl>
            <c:dLbl>
              <c:idx val="1"/>
              <c:layout>
                <c:manualLayout>
                  <c:x val="-4.296712346865129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BD6-467D-BE43-00CA4CA1A83D}"/>
                </c:ext>
              </c:extLst>
            </c:dLbl>
            <c:dLbl>
              <c:idx val="2"/>
              <c:layout>
                <c:manualLayout>
                  <c:x val="-4.2967123468651298E-3"/>
                  <c:y val="3.0051909349243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BD6-467D-BE43-00CA4CA1A83D}"/>
                </c:ext>
              </c:extLst>
            </c:dLbl>
            <c:dLbl>
              <c:idx val="3"/>
              <c:layout>
                <c:manualLayout>
                  <c:x val="-4.296712346865129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BD6-467D-BE43-00CA4CA1A83D}"/>
                </c:ext>
              </c:extLst>
            </c:dLbl>
            <c:dLbl>
              <c:idx val="4"/>
              <c:layout>
                <c:manualLayout>
                  <c:x val="-4.296712346865129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BD6-467D-BE43-00CA4CA1A83D}"/>
                </c:ext>
              </c:extLst>
            </c:dLbl>
            <c:dLbl>
              <c:idx val="5"/>
              <c:layout>
                <c:manualLayout>
                  <c:x val="-2.148356173432722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BD6-467D-BE43-00CA4CA1A83D}"/>
                </c:ext>
              </c:extLst>
            </c:dLbl>
            <c:dLbl>
              <c:idx val="6"/>
              <c:layout>
                <c:manualLayout>
                  <c:x val="-3.2225342601488473E-3"/>
                  <c:y val="3.00519093492425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BD6-467D-BE43-00CA4CA1A83D}"/>
                </c:ext>
              </c:extLst>
            </c:dLbl>
            <c:dLbl>
              <c:idx val="8"/>
              <c:layout>
                <c:manualLayout>
                  <c:x val="-4.296712346865129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968-4349-88DB-896495323D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rgbClr val="1B1464"/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Movie Theater</c:v>
                </c:pt>
                <c:pt idx="1">
                  <c:v>Concert / Musical Performance</c:v>
                </c:pt>
                <c:pt idx="2">
                  <c:v>Theme Park</c:v>
                </c:pt>
                <c:pt idx="3">
                  <c:v>Bars / Nightclub</c:v>
                </c:pt>
                <c:pt idx="4">
                  <c:v>Live Sports Event</c:v>
                </c:pt>
                <c:pt idx="5">
                  <c:v>Zoo</c:v>
                </c:pt>
                <c:pt idx="6">
                  <c:v>Museum</c:v>
                </c:pt>
                <c:pt idx="7">
                  <c:v>Aquarium</c:v>
                </c:pt>
                <c:pt idx="8">
                  <c:v>Live Theater</c:v>
                </c:pt>
              </c:strCache>
            </c:strRef>
          </c:cat>
          <c:val>
            <c:numRef>
              <c:f>Sheet1!$C$2:$C$10</c:f>
              <c:numCache>
                <c:formatCode>0%</c:formatCode>
                <c:ptCount val="9"/>
                <c:pt idx="0">
                  <c:v>0.61899999999999999</c:v>
                </c:pt>
                <c:pt idx="1">
                  <c:v>0.29469999999999996</c:v>
                </c:pt>
                <c:pt idx="2">
                  <c:v>0.25739999999999996</c:v>
                </c:pt>
                <c:pt idx="3">
                  <c:v>0.23379999999999998</c:v>
                </c:pt>
                <c:pt idx="4">
                  <c:v>0.22420000000000001</c:v>
                </c:pt>
                <c:pt idx="5">
                  <c:v>0.19980000000000001</c:v>
                </c:pt>
                <c:pt idx="6">
                  <c:v>0.18690000000000001</c:v>
                </c:pt>
                <c:pt idx="7">
                  <c:v>0.1222</c:v>
                </c:pt>
                <c:pt idx="8">
                  <c:v>0.11259999999999999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D6-467D-BE43-00CA4CA1A8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9"/>
        <c:overlap val="-27"/>
        <c:axId val="329238159"/>
        <c:axId val="329235279"/>
      </c:barChart>
      <c:catAx>
        <c:axId val="329238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1B1464"/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329235279"/>
        <c:crosses val="autoZero"/>
        <c:auto val="1"/>
        <c:lblAlgn val="ctr"/>
        <c:lblOffset val="100"/>
        <c:noMultiLvlLbl val="0"/>
      </c:catAx>
      <c:valAx>
        <c:axId val="329235279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292381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6020659066617056"/>
          <c:y val="2.7046718414319285E-2"/>
          <c:w val="0.27881197256904411"/>
          <c:h val="6.69871257147089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1B1464"/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3044001283147991"/>
          <c:w val="1"/>
          <c:h val="0.755357906635708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B1464"/>
            </a:solidFill>
            <a:ln>
              <a:noFill/>
            </a:ln>
            <a:effectLst/>
          </c:spPr>
          <c:invertIfNegative val="0"/>
          <c:dPt>
            <c:idx val="0"/>
            <c:invertIfNegative val="1"/>
            <c:bubble3D val="0"/>
            <c:spPr>
              <a:solidFill>
                <a:srgbClr val="1B146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8B5F-4214-9C42-CA9D906C5160}"/>
              </c:ext>
            </c:extLst>
          </c:dPt>
          <c:dPt>
            <c:idx val="1"/>
            <c:invertIfNegative val="0"/>
            <c:bubble3D val="0"/>
            <c:spPr>
              <a:solidFill>
                <a:srgbClr val="00BF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B5F-4214-9C42-CA9D906C516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92362DCD-6C0D-44DD-BB22-27DF4B12A8C4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8B5F-4214-9C42-CA9D906C51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rgbClr val="1B1464"/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1H 2024</c:v>
                </c:pt>
                <c:pt idx="1">
                  <c:v>1H 2025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225</c:v>
                </c:pt>
                <c:pt idx="1">
                  <c:v>280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5F-4214-9C42-CA9D906C51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7"/>
        <c:axId val="358773952"/>
        <c:axId val="358748512"/>
      </c:barChart>
      <c:catAx>
        <c:axId val="358773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1B1464"/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358748512"/>
        <c:crosses val="autoZero"/>
        <c:auto val="1"/>
        <c:lblAlgn val="ctr"/>
        <c:lblOffset val="100"/>
        <c:noMultiLvlLbl val="0"/>
      </c:catAx>
      <c:valAx>
        <c:axId val="3587485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58773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297081454561769"/>
          <c:y val="3.2108669897085391E-2"/>
          <c:w val="0.57053622570682938"/>
          <c:h val="0.9645037390166858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1B146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1EC-4A54-8F8A-03F313FF0BD3}"/>
              </c:ext>
            </c:extLst>
          </c:dPt>
          <c:dPt>
            <c:idx val="1"/>
            <c:bubble3D val="0"/>
            <c:spPr>
              <a:solidFill>
                <a:srgbClr val="00BFF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21EC-4A54-8F8A-03F313FF0BD3}"/>
              </c:ext>
            </c:extLst>
          </c:dPt>
          <c:dPt>
            <c:idx val="2"/>
            <c:bubble3D val="0"/>
            <c:spPr>
              <a:solidFill>
                <a:srgbClr val="ED3C8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1EC-4A54-8F8A-03F313FF0BD3}"/>
              </c:ext>
            </c:extLst>
          </c:dPt>
          <c:dPt>
            <c:idx val="3"/>
            <c:bubble3D val="0"/>
            <c:spPr>
              <a:solidFill>
                <a:srgbClr val="4EBEA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21EC-4A54-8F8A-03F313FF0BD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09C-D64B-A410-9C9713171E19}"/>
              </c:ext>
            </c:extLst>
          </c:dPt>
          <c:dLbls>
            <c:dLbl>
              <c:idx val="0"/>
              <c:layout>
                <c:manualLayout>
                  <c:x val="-0.21357815315820572"/>
                  <c:y val="3.4077158903531905E-2"/>
                </c:manualLayout>
              </c:layout>
              <c:tx>
                <c:rich>
                  <a:bodyPr/>
                  <a:lstStyle/>
                  <a:p>
                    <a:fld id="{045982FC-26AD-4A6A-907D-681A4A7D8C31}" type="CATEGORYNAME">
                      <a:rPr lang="en-US" sz="2400" u="sng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endParaRPr lang="en-US" sz="2400" u="sng" baseline="0">
                      <a:solidFill>
                        <a:schemeClr val="bg1"/>
                      </a:solidFill>
                    </a:endParaRPr>
                  </a:p>
                  <a:p>
                    <a:fld id="{E7815866-B487-4603-8991-135CE9546C4F}" type="VALUE">
                      <a:rPr lang="en-US" sz="28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1EC-4A54-8F8A-03F313FF0BD3}"/>
                </c:ext>
              </c:extLst>
            </c:dLbl>
            <c:dLbl>
              <c:idx val="1"/>
              <c:layout>
                <c:manualLayout>
                  <c:x val="0.10205591781496064"/>
                  <c:y val="-0.12500663663452596"/>
                </c:manualLayout>
              </c:layout>
              <c:tx>
                <c:rich>
                  <a:bodyPr/>
                  <a:lstStyle/>
                  <a:p>
                    <a:fld id="{BA160383-C9DE-4DB5-80D2-DF64E4B7ECC4}" type="CATEGORYNAME">
                      <a:rPr lang="en-US" sz="2400" u="sng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endParaRPr lang="en-US" u="sng" baseline="0">
                      <a:solidFill>
                        <a:schemeClr val="bg1"/>
                      </a:solidFill>
                    </a:endParaRPr>
                  </a:p>
                  <a:p>
                    <a:fld id="{FB79B3AA-36FC-410B-9296-F7B6263DEE41}" type="VALUE">
                      <a:rPr lang="en-US" sz="28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1EC-4A54-8F8A-03F313FF0BD3}"/>
                </c:ext>
              </c:extLst>
            </c:dLbl>
            <c:dLbl>
              <c:idx val="2"/>
              <c:layout>
                <c:manualLayout>
                  <c:x val="0.16314302592517815"/>
                  <c:y val="0.19873117660830306"/>
                </c:manualLayout>
              </c:layout>
              <c:tx>
                <c:rich>
                  <a:bodyPr/>
                  <a:lstStyle/>
                  <a:p>
                    <a:fld id="{868648E0-36FB-4F5A-A38C-50AEEF1EF310}" type="CATEGORYNAME">
                      <a:rPr lang="en-US" sz="2400" u="sng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endParaRPr lang="en-US" sz="2400" u="sng" baseline="0">
                      <a:solidFill>
                        <a:schemeClr val="bg1"/>
                      </a:solidFill>
                    </a:endParaRPr>
                  </a:p>
                  <a:p>
                    <a:fld id="{BB0614AC-6209-4CDB-AD0C-BAF4425C10E4}" type="VALUE">
                      <a:rPr lang="en-US" sz="28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1EC-4A54-8F8A-03F313FF0BD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1EC-4A54-8F8A-03F313FF0B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4"/>
                <c:pt idx="0">
                  <c:v>PG</c:v>
                </c:pt>
                <c:pt idx="1">
                  <c:v>PG-13</c:v>
                </c:pt>
                <c:pt idx="2">
                  <c:v>R</c:v>
                </c:pt>
                <c:pt idx="3">
                  <c:v>NR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0.47</c:v>
                </c:pt>
                <c:pt idx="1">
                  <c:v>0.21</c:v>
                </c:pt>
                <c:pt idx="2">
                  <c:v>0.32</c:v>
                </c:pt>
                <c:pt idx="3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EC-4A54-8F8A-03F313FF0B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401647102618105"/>
          <c:y val="9.9056523551866463E-2"/>
          <c:w val="0.71348942097944223"/>
          <c:h val="0.900943476448133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Projection</c:v>
                </c:pt>
              </c:strCache>
            </c:strRef>
          </c:tx>
          <c:spPr>
            <a:solidFill>
              <a:srgbClr val="1B146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1B1464"/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 Minecraft Movie (PG)</c:v>
                </c:pt>
                <c:pt idx="1">
                  <c:v>Jurrassic World:
Rebirth (PG-13)</c:v>
                </c:pt>
                <c:pt idx="2">
                  <c:v>The Conjuring: 
Last Rites (R)</c:v>
                </c:pt>
                <c:pt idx="3">
                  <c:v>F1: The Movie (PG-13)</c:v>
                </c:pt>
                <c:pt idx="4">
                  <c:v>Final Destination: 
Bloodlines (R)</c:v>
                </c:pt>
              </c:strCache>
            </c:strRef>
          </c:cat>
          <c:val>
            <c:numRef>
              <c:f>Sheet1!$B$2:$B$6</c:f>
              <c:numCache>
                <c:formatCode>"$"#,##0.0</c:formatCode>
                <c:ptCount val="5"/>
                <c:pt idx="0">
                  <c:v>77.5</c:v>
                </c:pt>
                <c:pt idx="1">
                  <c:v>80</c:v>
                </c:pt>
                <c:pt idx="2">
                  <c:v>60</c:v>
                </c:pt>
                <c:pt idx="3">
                  <c:v>40</c:v>
                </c:pt>
                <c:pt idx="4">
                  <c:v>40.5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C9-4996-B017-4B29423D49F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Revenue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BFF2"/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 Minecraft Movie (PG)</c:v>
                </c:pt>
                <c:pt idx="1">
                  <c:v>Jurrassic World:
Rebirth (PG-13)</c:v>
                </c:pt>
                <c:pt idx="2">
                  <c:v>The Conjuring: 
Last Rites (R)</c:v>
                </c:pt>
                <c:pt idx="3">
                  <c:v>F1: The Movie (PG-13)</c:v>
                </c:pt>
                <c:pt idx="4">
                  <c:v>Final Destination: 
Bloodlines (R)</c:v>
                </c:pt>
              </c:strCache>
            </c:strRef>
          </c:cat>
          <c:val>
            <c:numRef>
              <c:f>Sheet1!$C$2:$C$6</c:f>
              <c:numCache>
                <c:formatCode>"$"#,##0.0</c:formatCode>
                <c:ptCount val="5"/>
                <c:pt idx="0">
                  <c:v>167.8</c:v>
                </c:pt>
                <c:pt idx="1">
                  <c:v>92</c:v>
                </c:pt>
                <c:pt idx="2">
                  <c:v>84</c:v>
                </c:pt>
                <c:pt idx="3">
                  <c:v>57</c:v>
                </c:pt>
                <c:pt idx="4">
                  <c:v>51.6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C9-4996-B017-4B29423D49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0"/>
        <c:axId val="1015043967"/>
        <c:axId val="1015044447"/>
      </c:barChart>
      <c:catAx>
        <c:axId val="101504396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500" b="0" i="0" u="none" strike="noStrike" kern="1200" baseline="0">
                <a:solidFill>
                  <a:srgbClr val="1B1464"/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1015044447"/>
        <c:crosses val="autoZero"/>
        <c:auto val="1"/>
        <c:lblAlgn val="ctr"/>
        <c:lblOffset val="100"/>
        <c:noMultiLvlLbl val="0"/>
      </c:catAx>
      <c:valAx>
        <c:axId val="1015044447"/>
        <c:scaling>
          <c:orientation val="minMax"/>
          <c:min val="0"/>
        </c:scaling>
        <c:delete val="1"/>
        <c:axPos val="t"/>
        <c:numFmt formatCode="&quot;$&quot;#,##0.0" sourceLinked="1"/>
        <c:majorTickMark val="none"/>
        <c:minorTickMark val="none"/>
        <c:tickLblPos val="nextTo"/>
        <c:crossAx val="10150439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6293164444711493"/>
          <c:y val="6.545119840113545E-3"/>
          <c:w val="0.21741707940921437"/>
          <c:h val="8.00048977358035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1B1464"/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CF1144-5CF4-4F4A-81DE-0154FB03AB4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BECD1E45-E173-40A8-A62B-C82BA6279532}">
      <dgm:prSet phldrT="[Text]"/>
      <dgm:spPr>
        <a:solidFill>
          <a:srgbClr val="00BFF2">
            <a:alpha val="50000"/>
          </a:srgbClr>
        </a:solidFill>
      </dgm:spPr>
      <dgm:t>
        <a:bodyPr/>
        <a:lstStyle/>
        <a:p>
          <a:r>
            <a:rPr lang="en-US"/>
            <a:t> </a:t>
          </a:r>
        </a:p>
      </dgm:t>
    </dgm:pt>
    <dgm:pt modelId="{A2255D3B-DDBA-4078-BCE3-2D51659BA17B}" type="parTrans" cxnId="{F19EE622-2F14-4752-80B7-8D999D249BBF}">
      <dgm:prSet/>
      <dgm:spPr/>
      <dgm:t>
        <a:bodyPr/>
        <a:lstStyle/>
        <a:p>
          <a:endParaRPr lang="en-US"/>
        </a:p>
      </dgm:t>
    </dgm:pt>
    <dgm:pt modelId="{C1048E28-BFDD-4672-97FE-22F0C3110855}" type="sibTrans" cxnId="{F19EE622-2F14-4752-80B7-8D999D249BBF}">
      <dgm:prSet/>
      <dgm:spPr/>
      <dgm:t>
        <a:bodyPr/>
        <a:lstStyle/>
        <a:p>
          <a:endParaRPr lang="en-US"/>
        </a:p>
      </dgm:t>
    </dgm:pt>
    <dgm:pt modelId="{15E02541-F99B-478F-B5A2-53AC3C98B9F9}">
      <dgm:prSet phldrT="[Text]"/>
      <dgm:spPr>
        <a:solidFill>
          <a:srgbClr val="4EBEA4">
            <a:alpha val="50000"/>
          </a:srgbClr>
        </a:solidFill>
      </dgm:spPr>
      <dgm:t>
        <a:bodyPr/>
        <a:lstStyle/>
        <a:p>
          <a:r>
            <a:rPr lang="en-US"/>
            <a:t> </a:t>
          </a:r>
        </a:p>
      </dgm:t>
    </dgm:pt>
    <dgm:pt modelId="{B9F0639D-850D-4642-9A8C-9D8A447193C2}" type="parTrans" cxnId="{DBB6128D-56A6-4991-8B79-02A5792F41FE}">
      <dgm:prSet/>
      <dgm:spPr/>
      <dgm:t>
        <a:bodyPr/>
        <a:lstStyle/>
        <a:p>
          <a:endParaRPr lang="en-US"/>
        </a:p>
      </dgm:t>
    </dgm:pt>
    <dgm:pt modelId="{003FD197-6917-4EC1-BEDF-87B6FD40EF50}" type="sibTrans" cxnId="{DBB6128D-56A6-4991-8B79-02A5792F41FE}">
      <dgm:prSet/>
      <dgm:spPr/>
      <dgm:t>
        <a:bodyPr/>
        <a:lstStyle/>
        <a:p>
          <a:endParaRPr lang="en-US"/>
        </a:p>
      </dgm:t>
    </dgm:pt>
    <dgm:pt modelId="{93BAD5BA-FCEC-4D51-B5C2-E853790A6C9F}" type="pres">
      <dgm:prSet presAssocID="{D5CF1144-5CF4-4F4A-81DE-0154FB03AB40}" presName="compositeShape" presStyleCnt="0">
        <dgm:presLayoutVars>
          <dgm:chMax val="7"/>
          <dgm:dir/>
          <dgm:resizeHandles val="exact"/>
        </dgm:presLayoutVars>
      </dgm:prSet>
      <dgm:spPr/>
    </dgm:pt>
    <dgm:pt modelId="{21BCA5DF-02E0-48BD-B179-FB9F29D25F5B}" type="pres">
      <dgm:prSet presAssocID="{BECD1E45-E173-40A8-A62B-C82BA6279532}" presName="circ1" presStyleLbl="vennNode1" presStyleIdx="0" presStyleCnt="2" custLinFactNeighborX="23979"/>
      <dgm:spPr/>
    </dgm:pt>
    <dgm:pt modelId="{79C1E1C5-2C14-4320-969D-084CBDBF0BD4}" type="pres">
      <dgm:prSet presAssocID="{BECD1E45-E173-40A8-A62B-C82BA627953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9C699C5-DDCF-4BE6-B8ED-C845E68894B2}" type="pres">
      <dgm:prSet presAssocID="{15E02541-F99B-478F-B5A2-53AC3C98B9F9}" presName="circ2" presStyleLbl="vennNode1" presStyleIdx="1" presStyleCnt="2" custLinFactNeighborX="-21213"/>
      <dgm:spPr/>
    </dgm:pt>
    <dgm:pt modelId="{D16608FB-6CDB-4621-B579-D0DAD3A5A714}" type="pres">
      <dgm:prSet presAssocID="{15E02541-F99B-478F-B5A2-53AC3C98B9F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73501010-FCB9-47D0-8C97-CBC8E38241A2}" type="presOf" srcId="{15E02541-F99B-478F-B5A2-53AC3C98B9F9}" destId="{C9C699C5-DDCF-4BE6-B8ED-C845E68894B2}" srcOrd="0" destOrd="0" presId="urn:microsoft.com/office/officeart/2005/8/layout/venn1"/>
    <dgm:cxn modelId="{F19EE622-2F14-4752-80B7-8D999D249BBF}" srcId="{D5CF1144-5CF4-4F4A-81DE-0154FB03AB40}" destId="{BECD1E45-E173-40A8-A62B-C82BA6279532}" srcOrd="0" destOrd="0" parTransId="{A2255D3B-DDBA-4078-BCE3-2D51659BA17B}" sibTransId="{C1048E28-BFDD-4672-97FE-22F0C3110855}"/>
    <dgm:cxn modelId="{564A6427-24D7-42BE-8363-AB0FA6C2E0EC}" type="presOf" srcId="{BECD1E45-E173-40A8-A62B-C82BA6279532}" destId="{79C1E1C5-2C14-4320-969D-084CBDBF0BD4}" srcOrd="1" destOrd="0" presId="urn:microsoft.com/office/officeart/2005/8/layout/venn1"/>
    <dgm:cxn modelId="{B1021E2F-D7D6-434F-8A1D-1ECF1CAC1ECF}" type="presOf" srcId="{15E02541-F99B-478F-B5A2-53AC3C98B9F9}" destId="{D16608FB-6CDB-4621-B579-D0DAD3A5A714}" srcOrd="1" destOrd="0" presId="urn:microsoft.com/office/officeart/2005/8/layout/venn1"/>
    <dgm:cxn modelId="{A52E4563-DA6B-48C5-8510-2C09AE7C0FE5}" type="presOf" srcId="{D5CF1144-5CF4-4F4A-81DE-0154FB03AB40}" destId="{93BAD5BA-FCEC-4D51-B5C2-E853790A6C9F}" srcOrd="0" destOrd="0" presId="urn:microsoft.com/office/officeart/2005/8/layout/venn1"/>
    <dgm:cxn modelId="{DBB6128D-56A6-4991-8B79-02A5792F41FE}" srcId="{D5CF1144-5CF4-4F4A-81DE-0154FB03AB40}" destId="{15E02541-F99B-478F-B5A2-53AC3C98B9F9}" srcOrd="1" destOrd="0" parTransId="{B9F0639D-850D-4642-9A8C-9D8A447193C2}" sibTransId="{003FD197-6917-4EC1-BEDF-87B6FD40EF50}"/>
    <dgm:cxn modelId="{169AC2D7-BFF7-416E-8A4B-51AD8C69B93E}" type="presOf" srcId="{BECD1E45-E173-40A8-A62B-C82BA6279532}" destId="{21BCA5DF-02E0-48BD-B179-FB9F29D25F5B}" srcOrd="0" destOrd="0" presId="urn:microsoft.com/office/officeart/2005/8/layout/venn1"/>
    <dgm:cxn modelId="{23905E3D-FFA1-48EE-B240-041564F7A284}" type="presParOf" srcId="{93BAD5BA-FCEC-4D51-B5C2-E853790A6C9F}" destId="{21BCA5DF-02E0-48BD-B179-FB9F29D25F5B}" srcOrd="0" destOrd="0" presId="urn:microsoft.com/office/officeart/2005/8/layout/venn1"/>
    <dgm:cxn modelId="{F0591299-7177-4E5B-8D77-123229A02691}" type="presParOf" srcId="{93BAD5BA-FCEC-4D51-B5C2-E853790A6C9F}" destId="{79C1E1C5-2C14-4320-969D-084CBDBF0BD4}" srcOrd="1" destOrd="0" presId="urn:microsoft.com/office/officeart/2005/8/layout/venn1"/>
    <dgm:cxn modelId="{6ED27C2E-1CAB-4D46-AEF4-A4BA72A81914}" type="presParOf" srcId="{93BAD5BA-FCEC-4D51-B5C2-E853790A6C9F}" destId="{C9C699C5-DDCF-4BE6-B8ED-C845E68894B2}" srcOrd="2" destOrd="0" presId="urn:microsoft.com/office/officeart/2005/8/layout/venn1"/>
    <dgm:cxn modelId="{76A795C3-AAA7-4B5F-8A83-CDF9542EC92A}" type="presParOf" srcId="{93BAD5BA-FCEC-4D51-B5C2-E853790A6C9F}" destId="{D16608FB-6CDB-4621-B579-D0DAD3A5A714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BCA5DF-02E0-48BD-B179-FB9F29D25F5B}">
      <dsp:nvSpPr>
        <dsp:cNvPr id="0" name=""/>
        <dsp:cNvSpPr/>
      </dsp:nvSpPr>
      <dsp:spPr>
        <a:xfrm>
          <a:off x="1254739" y="9851"/>
          <a:ext cx="3602084" cy="3602084"/>
        </a:xfrm>
        <a:prstGeom prst="ellipse">
          <a:avLst/>
        </a:prstGeom>
        <a:solidFill>
          <a:srgbClr val="00BFF2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 </a:t>
          </a:r>
        </a:p>
      </dsp:txBody>
      <dsp:txXfrm>
        <a:off x="1757733" y="434614"/>
        <a:ext cx="2076877" cy="2752558"/>
      </dsp:txXfrm>
    </dsp:sp>
    <dsp:sp modelId="{C9C699C5-DDCF-4BE6-B8ED-C845E68894B2}">
      <dsp:nvSpPr>
        <dsp:cNvPr id="0" name=""/>
        <dsp:cNvSpPr/>
      </dsp:nvSpPr>
      <dsp:spPr>
        <a:xfrm>
          <a:off x="2222982" y="9851"/>
          <a:ext cx="3602084" cy="3602084"/>
        </a:xfrm>
        <a:prstGeom prst="ellipse">
          <a:avLst/>
        </a:prstGeom>
        <a:solidFill>
          <a:srgbClr val="4EBEA4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 </a:t>
          </a:r>
        </a:p>
      </dsp:txBody>
      <dsp:txXfrm>
        <a:off x="3245195" y="434614"/>
        <a:ext cx="2076877" cy="27525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88A6F7D-823E-4F54-A79C-A2958D5E11F9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01B58AA-711A-48C1-BCBF-E61C33627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65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C285B7-936A-2F7A-B8E5-8B9C14243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4229A2-79CB-0E05-FD7E-D76109B17F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27AB75-68AF-F023-2878-682F3EA40C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CC91A6-31E7-12BF-93FD-D947FB2943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2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04EFE2-3D8F-4FA9-AF11-29E6306303C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32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2750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CCE161-4021-3279-1FBE-9460182F92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D8DD7F-3BB2-D256-72CA-0537DD1D92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2AB79E-E510-1909-FBCC-CCDC89411B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C65E3C-4563-0D59-4A68-035C710AC5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1B58AA-711A-48C1-BCBF-E61C33627E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63708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7D74AD-C853-E347-3CCB-B90666CF30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68894D-E26E-3E89-52F1-D72EC3C897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C50312-AED7-C475-C1E0-7F020F8709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934869-1EB3-120F-7CED-EFCC0D1C22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57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68098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AC0CE7-861D-D9E0-41E5-935C0DF1A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23DDB1-BEA8-72AA-C074-865C9E7745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FFD44B-4D0E-F0EE-6A0B-E32B514C69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2FD7C1-4D87-0CF9-7937-62F9954DE6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1B58AA-711A-48C1-BCBF-E61C33627E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842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B98FB-C7D6-2F6A-EC94-6D50DA72B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19772F-07D7-E819-E087-C8892092D9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49D92A-E191-611B-9C9C-83BC6BBC0A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EC82FA-1397-89C5-9123-D3FB9BCBAC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1B58AA-711A-48C1-BCBF-E61C33627E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65034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71D946-F1C2-A881-B118-DABF1825D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A8DF0A-9A50-F928-E23A-F612D0D6DF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75D6BC-00C7-DC4D-84FD-4D171CD1D6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77592D-6A92-8F88-034E-452AAD7810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1B58AA-711A-48C1-BCBF-E61C33627E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73094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28C62F-0C4D-92C8-0D26-E8F3B5EB98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D31312-CC28-76DB-7479-07430ABA6D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EDC722-33F4-84F6-77D8-FB07891550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B6892-1B5F-F474-5636-5E7EF39346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1B58AA-711A-48C1-BCBF-E61C33627E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77666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54DE9C-5994-4D0D-C006-5DD64E171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250881-5341-ED86-47EB-5225714037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81C96D-7209-1F53-1F90-ED41F90AB7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43AE01-CA45-ACA9-3976-E5F2F779EC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1B58AA-711A-48C1-BCBF-E61C33627E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8982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C3CEF9-4B38-5996-3F01-F27396829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42F1A8-ED89-25D6-8A15-48EC3302F3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3E2B02-8D61-4D51-B498-E2D13CFDD1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9F70E8-DC14-A8FE-D9E1-78B0450441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1B58AA-711A-48C1-BCBF-E61C33627E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6730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0A85B0-686E-78E5-58ED-ACD7F44E7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14B192-40D2-FCD4-7AB2-6193DF69FC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5AFFC1-962E-FD21-4B86-A39B489BC5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D96159-E183-8C78-AA33-C8429CB081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1B58AA-711A-48C1-BCBF-E61C33627E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72564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6D2BD1-8D94-EEBA-6D39-94DEB3C1D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9EA017-CA6F-6F85-D3F2-B39FD4ED1E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8ED378-D981-A80F-5146-5F8DF9DD30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79AEF-7091-3042-4741-93A8DB3CD8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B58AA-711A-48C1-BCBF-E61C33627EB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249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395F5E-EFA4-AC07-3903-F6F8EF0A2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0A95C7-1F4D-3003-A091-84574975CB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0258DA-AC19-D23E-D31C-D5B86F79F4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858B97-FD7A-4BFF-686A-5E4BC1C726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04647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170D6-5A88-B1DA-14FB-D445951A69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79E722-794B-8803-833A-56A1BA2BC9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098A6E-7811-4F16-2A39-AB00F4B9F0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A5508B-E335-7D8A-EC5B-6208A4A47C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1B58AA-711A-48C1-BCBF-E61C33627E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92737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196DD7-CDB0-1799-1A8B-68806A9F18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4FA1FE-32C3-3DEC-B668-9052CA0E0F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D1B200-F459-A0AF-9D3E-B30290279D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D2C36-F848-34AE-992A-23EC8D8E86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1B58AA-711A-48C1-BCBF-E61C33627E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52947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7CE534-B8A4-05CE-C0D8-EFBA5A2FAC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8EBB9F-093D-C905-60BB-9D12A8F1BC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EF7D2B-1EC8-5C46-8AFF-F0BD97E2BA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80EBFA-19CD-D603-972C-66E2A0AC08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1B58AA-711A-48C1-BCBF-E61C33627E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2975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3BD8C2-526D-8DBB-CC07-8E3CF7F22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58B9D7-45D4-B4C1-4264-442BC3C370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9156B7-0529-1286-51B8-325B33DFAA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753B25-FDB9-2416-F1B4-2AFCB7264B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57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36392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2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32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631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1B58AA-711A-48C1-BCBF-E61C33627E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103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183125-E59A-85DA-AF33-54CD0FDF2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719ECC-065F-59E1-0F72-70B5A73ACA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792DA9-FE69-C7FA-F32E-A02C0AC750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63876F-53B0-A945-32D6-1980209482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49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49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3065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780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A5D9AD-D154-B643-66EA-27EADA850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FA92AF-B70E-5FBE-1148-8F5ADC6287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01A3F8-A23C-C302-2245-AEAEA0A324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7682FD-B43C-088E-AE09-8D536AEEBD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1B58AA-711A-48C1-BCBF-E61C33627E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413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D2779D-1763-8965-FCAC-62257F87E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A5F125-E9AA-F626-1D1A-2EF62C0E40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BC84BE-C562-E9B4-D504-2BBDD9D8AF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5C870F-4D35-EA9C-B233-0E93BAFAF9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1B58AA-711A-48C1-BCBF-E61C33627E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1906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2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32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6747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896861-3B5C-7552-3F27-1500B5F865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8759D0-6176-94F6-9B7E-993C60D17B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0999EF-8ECB-CF64-FD87-A0C1AB5FB6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E9B178-B230-BDE0-A694-FAE31A2524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1B58AA-711A-48C1-BCBF-E61C33627E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8992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22892-3963-932E-CAC5-D22396161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EC0B48-45C1-2F7F-6F06-78B21EC12E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087DB-C506-AC1E-1B8B-8623860B1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B0C79-587A-2091-3E66-CC35A9C55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21A3E-601E-95E1-A6B3-A4E65F3C1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81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F6B3C-8628-E1FA-2F7C-217A5AE9A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78C4B5-DF76-6751-A571-B4E56E301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56B1C-F189-46FA-A9B2-6E3F5FF6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9B983-B159-9B86-88BA-4FDF5A32D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D92CF-1F35-2E42-BA3C-53D9DF802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1631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DD5DE7FF-4E50-7457-220D-8082A80DC2F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 b="1" i="0" spc="300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6D2426-95EC-4431-B13E-DEA0B4901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365125"/>
            <a:ext cx="6312989" cy="1325563"/>
          </a:xfrm>
        </p:spPr>
        <p:txBody>
          <a:bodyPr/>
          <a:lstStyle>
            <a:lvl1pPr>
              <a:defRPr b="1" i="0">
                <a:solidFill>
                  <a:srgbClr val="FFFFFF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B53708-C0F3-4B4F-ABB6-82D0DB00B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040" y="6356350"/>
            <a:ext cx="783336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95B023-3ED6-40E8-9F67-3A939DA4D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362200" cy="365125"/>
          </a:xfrm>
        </p:spPr>
        <p:txBody>
          <a:bodyPr/>
          <a:lstStyle/>
          <a:p>
            <a:fld id="{8712C3F6-0C24-4249-A3A0-128FD183AC5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1481A5-BCCF-2CED-E909-3B1FC506ED8C}"/>
              </a:ext>
            </a:extLst>
          </p:cNvPr>
          <p:cNvSpPr/>
          <p:nvPr userDrawn="1"/>
        </p:nvSpPr>
        <p:spPr>
          <a:xfrm>
            <a:off x="320040" y="1690688"/>
            <a:ext cx="2164668" cy="99780"/>
          </a:xfrm>
          <a:prstGeom prst="rect">
            <a:avLst/>
          </a:prstGeom>
          <a:solidFill>
            <a:schemeClr val="accent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>
              <a:solidFill>
                <a:schemeClr val="bg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AF512F-9B62-0931-59F3-6BD799778B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7742" y="6326100"/>
            <a:ext cx="737775" cy="3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43325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A1F1C89-742A-4C84-BCC8-45F43A2C81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 b="1" i="0" spc="300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92457E-F57D-4981-AFC2-7C7F75FA62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710" y="3088127"/>
            <a:ext cx="11340581" cy="1073840"/>
          </a:xfrm>
        </p:spPr>
        <p:txBody>
          <a:bodyPr vert="horz" lIns="91440" tIns="0" rIns="91440" bIns="45720" rtlCol="0" anchor="t" anchorCtr="0">
            <a:noAutofit/>
          </a:bodyPr>
          <a:lstStyle>
            <a:lvl1pPr algn="ctr">
              <a:defRPr lang="en-US" sz="11500" b="1" i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F1F91-C47E-4FF4-B62E-41BA103DBE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58328" y="6260934"/>
            <a:ext cx="2743200" cy="365125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39353-85E5-485E-A5D9-9A4F6B3FD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C3F6-0C24-4249-A3A0-128FD183AC5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CE67D9B-0B6F-1E6F-02CB-5CE9940CD0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7943" y="2046288"/>
            <a:ext cx="10276114" cy="958850"/>
          </a:xfrm>
        </p:spPr>
        <p:txBody>
          <a:bodyPr>
            <a:noAutofit/>
          </a:bodyPr>
          <a:lstStyle>
            <a:lvl1pPr marL="0" indent="0" algn="ctr">
              <a:buNone/>
              <a:defRPr sz="5400" b="1" i="0">
                <a:solidFill>
                  <a:schemeClr val="accent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099201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6" descr="A person in a garment walking next to a person in a garment&#10;&#10;Description automatically generated">
            <a:extLst>
              <a:ext uri="{FF2B5EF4-FFF2-40B4-BE49-F238E27FC236}">
                <a16:creationId xmlns:a16="http://schemas.microsoft.com/office/drawing/2014/main" id="{E760967D-67AD-CD14-323D-3DB93CF011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3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92457E-F57D-4981-AFC2-7C7F75FA62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710" y="3088127"/>
            <a:ext cx="11340581" cy="1073840"/>
          </a:xfrm>
        </p:spPr>
        <p:txBody>
          <a:bodyPr vert="horz" lIns="91440" tIns="0" rIns="91440" bIns="45720" rtlCol="0" anchor="t" anchorCtr="0">
            <a:noAutofit/>
          </a:bodyPr>
          <a:lstStyle>
            <a:lvl1pPr algn="ctr">
              <a:defRPr lang="en-US" sz="11500" b="1" i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F1F91-C47E-4FF4-B62E-41BA103DBE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58328" y="6260934"/>
            <a:ext cx="2743200" cy="365125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39353-85E5-485E-A5D9-9A4F6B3FD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C3F6-0C24-4249-A3A0-128FD183AC5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CE67D9B-0B6F-1E6F-02CB-5CE9940CD0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7943" y="2046288"/>
            <a:ext cx="10276114" cy="958850"/>
          </a:xfrm>
        </p:spPr>
        <p:txBody>
          <a:bodyPr>
            <a:noAutofit/>
          </a:bodyPr>
          <a:lstStyle>
            <a:lvl1pPr marL="0" indent="0" algn="ctr">
              <a:buNone/>
              <a:defRPr sz="5400" b="1" i="0">
                <a:solidFill>
                  <a:schemeClr val="accent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332919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A1F1C89-742A-4C84-BCC8-45F43A2C81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 b="1" i="0" spc="300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92457E-F57D-4981-AFC2-7C7F75FA62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710" y="2942987"/>
            <a:ext cx="11340581" cy="1073840"/>
          </a:xfrm>
        </p:spPr>
        <p:txBody>
          <a:bodyPr vert="horz" lIns="91440" tIns="0" rIns="91440" bIns="45720" rtlCol="0" anchor="t" anchorCtr="0">
            <a:noAutofit/>
          </a:bodyPr>
          <a:lstStyle>
            <a:lvl1pPr algn="ctr">
              <a:defRPr lang="en-US" sz="5400" b="1" i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39353-85E5-485E-A5D9-9A4F6B3FD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293256" cy="365125"/>
          </a:xfrm>
        </p:spPr>
        <p:txBody>
          <a:bodyPr/>
          <a:lstStyle/>
          <a:p>
            <a:fld id="{8712C3F6-0C24-4249-A3A0-128FD183AC5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CE67D9B-0B6F-1E6F-02CB-5CE9940CD0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7943" y="2046288"/>
            <a:ext cx="10276114" cy="958850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 i="0">
                <a:solidFill>
                  <a:schemeClr val="accent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99528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6" descr="A person and person dancing&#10;&#10;Description automatically generated">
            <a:extLst>
              <a:ext uri="{FF2B5EF4-FFF2-40B4-BE49-F238E27FC236}">
                <a16:creationId xmlns:a16="http://schemas.microsoft.com/office/drawing/2014/main" id="{C7F6AAE1-7EE3-0D4D-A898-9925357977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92457E-F57D-4981-AFC2-7C7F75FA62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710" y="2942987"/>
            <a:ext cx="11340581" cy="1073840"/>
          </a:xfrm>
        </p:spPr>
        <p:txBody>
          <a:bodyPr vert="horz" lIns="91440" tIns="0" rIns="91440" bIns="45720" rtlCol="0" anchor="t" anchorCtr="0">
            <a:noAutofit/>
          </a:bodyPr>
          <a:lstStyle>
            <a:lvl1pPr algn="ctr">
              <a:defRPr lang="en-US" sz="5400" b="1" i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39353-85E5-485E-A5D9-9A4F6B3FD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C3F6-0C24-4249-A3A0-128FD183AC5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CE67D9B-0B6F-1E6F-02CB-5CE9940CD0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7943" y="2046288"/>
            <a:ext cx="10276114" cy="958850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 i="0">
                <a:solidFill>
                  <a:schemeClr val="accent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043832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7292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2B5B5C-8167-A66E-214D-952DFC4A22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1FE085-2CDE-74D2-D757-AB01B06C2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64C8A-537E-1CDF-C862-BCA4A15B8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4A0B8-C51A-E3AA-C238-97EE9C44E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BF244-5945-FDD0-EDF5-ED651C6C1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47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6176723" y="0"/>
            <a:ext cx="6015277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9" name="Picture 18" descr="Logo&#10;&#10;Description automatically generated with medium confidence">
            <a:extLst>
              <a:ext uri="{FF2B5EF4-FFF2-40B4-BE49-F238E27FC236}">
                <a16:creationId xmlns:a16="http://schemas.microsoft.com/office/drawing/2014/main" id="{73675C42-201E-4C63-A839-40455D5457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09" y="5689601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811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864318" y="0"/>
            <a:ext cx="7327683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4" name="Picture 13" descr="Logo&#10;&#10;Description automatically generated with medium confidence">
            <a:extLst>
              <a:ext uri="{FF2B5EF4-FFF2-40B4-BE49-F238E27FC236}">
                <a16:creationId xmlns:a16="http://schemas.microsoft.com/office/drawing/2014/main" id="{75BB585C-EC61-43F1-BD9D-EF637B312C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09" y="5689601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846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V2"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79B80E8-461F-4DCB-ACB0-9B2E25BDBF5F}"/>
              </a:ext>
            </a:extLst>
          </p:cNvPr>
          <p:cNvSpPr/>
          <p:nvPr/>
        </p:nvSpPr>
        <p:spPr>
          <a:xfrm>
            <a:off x="2783605" y="-13657"/>
            <a:ext cx="2085301" cy="1536683"/>
          </a:xfrm>
          <a:custGeom>
            <a:avLst/>
            <a:gdLst>
              <a:gd name="connsiteX0" fmla="*/ 1510748 w 2015520"/>
              <a:gd name="connsiteY0" fmla="*/ 0 h 1536683"/>
              <a:gd name="connsiteX1" fmla="*/ 2015520 w 2015520"/>
              <a:gd name="connsiteY1" fmla="*/ 0 h 1536683"/>
              <a:gd name="connsiteX2" fmla="*/ 2015520 w 2015520"/>
              <a:gd name="connsiteY2" fmla="*/ 1536683 h 1536683"/>
              <a:gd name="connsiteX3" fmla="*/ 0 w 2015520"/>
              <a:gd name="connsiteY3" fmla="*/ 634770 h 153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5520" h="1536683">
                <a:moveTo>
                  <a:pt x="1510748" y="0"/>
                </a:moveTo>
                <a:lnTo>
                  <a:pt x="2015520" y="0"/>
                </a:lnTo>
                <a:lnTo>
                  <a:pt x="2015520" y="1536683"/>
                </a:lnTo>
                <a:lnTo>
                  <a:pt x="0" y="63477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530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80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864318" y="0"/>
            <a:ext cx="7327683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F192F2-B546-4826-B294-F211C3519C59}"/>
              </a:ext>
            </a:extLst>
          </p:cNvPr>
          <p:cNvGrpSpPr/>
          <p:nvPr userDrawn="1"/>
        </p:nvGrpSpPr>
        <p:grpSpPr>
          <a:xfrm>
            <a:off x="530696" y="5689601"/>
            <a:ext cx="2180462" cy="904633"/>
            <a:chOff x="2777007" y="5689600"/>
            <a:chExt cx="2107496" cy="904633"/>
          </a:xfrm>
        </p:grpSpPr>
        <p:pic>
          <p:nvPicPr>
            <p:cNvPr id="15" name="Picture 14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83FD563D-15A4-4249-8A4F-D144B04BF9A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77185" y="5689600"/>
              <a:ext cx="907318" cy="904633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6E623F0-2880-418B-B1FC-A7527A707898}"/>
                </a:ext>
              </a:extLst>
            </p:cNvPr>
            <p:cNvGrpSpPr/>
            <p:nvPr userDrawn="1"/>
          </p:nvGrpSpPr>
          <p:grpSpPr>
            <a:xfrm>
              <a:off x="2777007" y="5866153"/>
              <a:ext cx="1179028" cy="522582"/>
              <a:chOff x="2378209" y="5233339"/>
              <a:chExt cx="1179028" cy="522582"/>
            </a:xfrm>
            <a:solidFill>
              <a:schemeClr val="bg2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D80F0B0-7D2E-427E-A8EE-F1A24FDE178F}"/>
                  </a:ext>
                </a:extLst>
              </p:cNvPr>
              <p:cNvSpPr/>
              <p:nvPr/>
            </p:nvSpPr>
            <p:spPr>
              <a:xfrm>
                <a:off x="3170424" y="5236541"/>
                <a:ext cx="386813" cy="516178"/>
              </a:xfrm>
              <a:custGeom>
                <a:avLst/>
                <a:gdLst>
                  <a:gd name="connsiteX0" fmla="*/ 0 w 386813"/>
                  <a:gd name="connsiteY0" fmla="*/ 0 h 516178"/>
                  <a:gd name="connsiteX1" fmla="*/ 206856 w 386813"/>
                  <a:gd name="connsiteY1" fmla="*/ 0 h 516178"/>
                  <a:gd name="connsiteX2" fmla="*/ 284346 w 386813"/>
                  <a:gd name="connsiteY2" fmla="*/ 11528 h 516178"/>
                  <a:gd name="connsiteX3" fmla="*/ 334299 w 386813"/>
                  <a:gd name="connsiteY3" fmla="*/ 41627 h 516178"/>
                  <a:gd name="connsiteX4" fmla="*/ 361197 w 386813"/>
                  <a:gd name="connsiteY4" fmla="*/ 84535 h 516178"/>
                  <a:gd name="connsiteX5" fmla="*/ 369522 w 386813"/>
                  <a:gd name="connsiteY5" fmla="*/ 133207 h 516178"/>
                  <a:gd name="connsiteX6" fmla="*/ 362478 w 386813"/>
                  <a:gd name="connsiteY6" fmla="*/ 172913 h 516178"/>
                  <a:gd name="connsiteX7" fmla="*/ 341984 w 386813"/>
                  <a:gd name="connsiteY7" fmla="*/ 206215 h 516178"/>
                  <a:gd name="connsiteX8" fmla="*/ 309963 w 386813"/>
                  <a:gd name="connsiteY8" fmla="*/ 230551 h 516178"/>
                  <a:gd name="connsiteX9" fmla="*/ 268976 w 386813"/>
                  <a:gd name="connsiteY9" fmla="*/ 243359 h 516178"/>
                  <a:gd name="connsiteX10" fmla="*/ 270257 w 386813"/>
                  <a:gd name="connsiteY10" fmla="*/ 244640 h 516178"/>
                  <a:gd name="connsiteX11" fmla="*/ 293953 w 386813"/>
                  <a:gd name="connsiteY11" fmla="*/ 249123 h 516178"/>
                  <a:gd name="connsiteX12" fmla="*/ 333659 w 386813"/>
                  <a:gd name="connsiteY12" fmla="*/ 268336 h 516178"/>
                  <a:gd name="connsiteX13" fmla="*/ 370803 w 386813"/>
                  <a:gd name="connsiteY13" fmla="*/ 307401 h 516178"/>
                  <a:gd name="connsiteX14" fmla="*/ 386814 w 386813"/>
                  <a:gd name="connsiteY14" fmla="*/ 371443 h 516178"/>
                  <a:gd name="connsiteX15" fmla="*/ 374005 w 386813"/>
                  <a:gd name="connsiteY15" fmla="*/ 433564 h 516178"/>
                  <a:gd name="connsiteX16" fmla="*/ 337501 w 386813"/>
                  <a:gd name="connsiteY16" fmla="*/ 479034 h 516178"/>
                  <a:gd name="connsiteX17" fmla="*/ 280504 w 386813"/>
                  <a:gd name="connsiteY17" fmla="*/ 506572 h 516178"/>
                  <a:gd name="connsiteX18" fmla="*/ 206856 w 386813"/>
                  <a:gd name="connsiteY18" fmla="*/ 516178 h 516178"/>
                  <a:gd name="connsiteX19" fmla="*/ 0 w 386813"/>
                  <a:gd name="connsiteY19" fmla="*/ 516178 h 516178"/>
                  <a:gd name="connsiteX20" fmla="*/ 0 w 386813"/>
                  <a:gd name="connsiteY20" fmla="*/ 0 h 516178"/>
                  <a:gd name="connsiteX21" fmla="*/ 206215 w 386813"/>
                  <a:gd name="connsiteY21" fmla="*/ 234394 h 516178"/>
                  <a:gd name="connsiteX22" fmla="*/ 304840 w 386813"/>
                  <a:gd name="connsiteY22" fmla="*/ 204934 h 516178"/>
                  <a:gd name="connsiteX23" fmla="*/ 337501 w 386813"/>
                  <a:gd name="connsiteY23" fmla="*/ 128084 h 516178"/>
                  <a:gd name="connsiteX24" fmla="*/ 326614 w 386813"/>
                  <a:gd name="connsiteY24" fmla="*/ 80693 h 516178"/>
                  <a:gd name="connsiteX25" fmla="*/ 297795 w 386813"/>
                  <a:gd name="connsiteY25" fmla="*/ 49312 h 516178"/>
                  <a:gd name="connsiteX26" fmla="*/ 256168 w 386813"/>
                  <a:gd name="connsiteY26" fmla="*/ 32021 h 516178"/>
                  <a:gd name="connsiteX27" fmla="*/ 206856 w 386813"/>
                  <a:gd name="connsiteY27" fmla="*/ 26898 h 516178"/>
                  <a:gd name="connsiteX28" fmla="*/ 32021 w 386813"/>
                  <a:gd name="connsiteY28" fmla="*/ 26898 h 516178"/>
                  <a:gd name="connsiteX29" fmla="*/ 32021 w 386813"/>
                  <a:gd name="connsiteY29" fmla="*/ 233753 h 516178"/>
                  <a:gd name="connsiteX30" fmla="*/ 206215 w 386813"/>
                  <a:gd name="connsiteY30" fmla="*/ 233753 h 516178"/>
                  <a:gd name="connsiteX31" fmla="*/ 206215 w 386813"/>
                  <a:gd name="connsiteY31" fmla="*/ 488640 h 516178"/>
                  <a:gd name="connsiteX32" fmla="*/ 315087 w 386813"/>
                  <a:gd name="connsiteY32" fmla="*/ 459181 h 516178"/>
                  <a:gd name="connsiteX33" fmla="*/ 354793 w 386813"/>
                  <a:gd name="connsiteY33" fmla="*/ 371443 h 516178"/>
                  <a:gd name="connsiteX34" fmla="*/ 341344 w 386813"/>
                  <a:gd name="connsiteY34" fmla="*/ 317008 h 516178"/>
                  <a:gd name="connsiteX35" fmla="*/ 306121 w 386813"/>
                  <a:gd name="connsiteY35" fmla="*/ 283065 h 516178"/>
                  <a:gd name="connsiteX36" fmla="*/ 258089 w 386813"/>
                  <a:gd name="connsiteY36" fmla="*/ 265774 h 516178"/>
                  <a:gd name="connsiteX37" fmla="*/ 206215 w 386813"/>
                  <a:gd name="connsiteY37" fmla="*/ 261291 h 516178"/>
                  <a:gd name="connsiteX38" fmla="*/ 31381 w 386813"/>
                  <a:gd name="connsiteY38" fmla="*/ 261291 h 516178"/>
                  <a:gd name="connsiteX39" fmla="*/ 31381 w 386813"/>
                  <a:gd name="connsiteY39" fmla="*/ 488640 h 516178"/>
                  <a:gd name="connsiteX40" fmla="*/ 206215 w 386813"/>
                  <a:gd name="connsiteY40" fmla="*/ 488640 h 516178"/>
                  <a:gd name="connsiteX41" fmla="*/ 206215 w 386813"/>
                  <a:gd name="connsiteY41" fmla="*/ 488640 h 516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86813" h="516178">
                    <a:moveTo>
                      <a:pt x="0" y="0"/>
                    </a:moveTo>
                    <a:lnTo>
                      <a:pt x="206856" y="0"/>
                    </a:lnTo>
                    <a:cubicBezTo>
                      <a:pt x="237596" y="0"/>
                      <a:pt x="263213" y="3843"/>
                      <a:pt x="284346" y="11528"/>
                    </a:cubicBezTo>
                    <a:cubicBezTo>
                      <a:pt x="304840" y="19213"/>
                      <a:pt x="321491" y="29459"/>
                      <a:pt x="334299" y="41627"/>
                    </a:cubicBezTo>
                    <a:cubicBezTo>
                      <a:pt x="347108" y="54436"/>
                      <a:pt x="356074" y="68525"/>
                      <a:pt x="361197" y="84535"/>
                    </a:cubicBezTo>
                    <a:cubicBezTo>
                      <a:pt x="366961" y="100546"/>
                      <a:pt x="369522" y="117197"/>
                      <a:pt x="369522" y="133207"/>
                    </a:cubicBezTo>
                    <a:cubicBezTo>
                      <a:pt x="369522" y="147296"/>
                      <a:pt x="366961" y="160745"/>
                      <a:pt x="362478" y="172913"/>
                    </a:cubicBezTo>
                    <a:cubicBezTo>
                      <a:pt x="357354" y="185722"/>
                      <a:pt x="350950" y="196609"/>
                      <a:pt x="341984" y="206215"/>
                    </a:cubicBezTo>
                    <a:cubicBezTo>
                      <a:pt x="333018" y="215821"/>
                      <a:pt x="322131" y="224147"/>
                      <a:pt x="309963" y="230551"/>
                    </a:cubicBezTo>
                    <a:cubicBezTo>
                      <a:pt x="297795" y="236955"/>
                      <a:pt x="284346" y="241438"/>
                      <a:pt x="268976" y="243359"/>
                    </a:cubicBezTo>
                    <a:lnTo>
                      <a:pt x="270257" y="244640"/>
                    </a:lnTo>
                    <a:cubicBezTo>
                      <a:pt x="273459" y="244000"/>
                      <a:pt x="281785" y="245921"/>
                      <a:pt x="293953" y="249123"/>
                    </a:cubicBezTo>
                    <a:cubicBezTo>
                      <a:pt x="306761" y="252325"/>
                      <a:pt x="319570" y="258729"/>
                      <a:pt x="333659" y="268336"/>
                    </a:cubicBezTo>
                    <a:cubicBezTo>
                      <a:pt x="347108" y="277942"/>
                      <a:pt x="359916" y="290750"/>
                      <a:pt x="370803" y="307401"/>
                    </a:cubicBezTo>
                    <a:cubicBezTo>
                      <a:pt x="381690" y="324052"/>
                      <a:pt x="386814" y="345186"/>
                      <a:pt x="386814" y="371443"/>
                    </a:cubicBezTo>
                    <a:cubicBezTo>
                      <a:pt x="386814" y="395139"/>
                      <a:pt x="382331" y="415632"/>
                      <a:pt x="374005" y="433564"/>
                    </a:cubicBezTo>
                    <a:cubicBezTo>
                      <a:pt x="365039" y="451496"/>
                      <a:pt x="352871" y="466225"/>
                      <a:pt x="337501" y="479034"/>
                    </a:cubicBezTo>
                    <a:cubicBezTo>
                      <a:pt x="322131" y="491842"/>
                      <a:pt x="302919" y="500808"/>
                      <a:pt x="280504" y="506572"/>
                    </a:cubicBezTo>
                    <a:cubicBezTo>
                      <a:pt x="258089" y="512976"/>
                      <a:pt x="233753" y="516178"/>
                      <a:pt x="206856" y="516178"/>
                    </a:cubicBezTo>
                    <a:lnTo>
                      <a:pt x="0" y="516178"/>
                    </a:lnTo>
                    <a:lnTo>
                      <a:pt x="0" y="0"/>
                    </a:lnTo>
                    <a:close/>
                    <a:moveTo>
                      <a:pt x="206215" y="234394"/>
                    </a:moveTo>
                    <a:cubicBezTo>
                      <a:pt x="250404" y="234394"/>
                      <a:pt x="283066" y="224787"/>
                      <a:pt x="304840" y="204934"/>
                    </a:cubicBezTo>
                    <a:cubicBezTo>
                      <a:pt x="326614" y="185081"/>
                      <a:pt x="337501" y="159464"/>
                      <a:pt x="337501" y="128084"/>
                    </a:cubicBezTo>
                    <a:cubicBezTo>
                      <a:pt x="337501" y="109512"/>
                      <a:pt x="333659" y="93501"/>
                      <a:pt x="326614" y="80693"/>
                    </a:cubicBezTo>
                    <a:cubicBezTo>
                      <a:pt x="319570" y="67884"/>
                      <a:pt x="309963" y="57638"/>
                      <a:pt x="297795" y="49312"/>
                    </a:cubicBezTo>
                    <a:cubicBezTo>
                      <a:pt x="285627" y="41627"/>
                      <a:pt x="272179" y="35863"/>
                      <a:pt x="256168" y="32021"/>
                    </a:cubicBezTo>
                    <a:cubicBezTo>
                      <a:pt x="240798" y="28819"/>
                      <a:pt x="224147" y="26898"/>
                      <a:pt x="206856" y="26898"/>
                    </a:cubicBezTo>
                    <a:lnTo>
                      <a:pt x="32021" y="26898"/>
                    </a:lnTo>
                    <a:lnTo>
                      <a:pt x="32021" y="233753"/>
                    </a:lnTo>
                    <a:lnTo>
                      <a:pt x="206215" y="233753"/>
                    </a:lnTo>
                    <a:close/>
                    <a:moveTo>
                      <a:pt x="206215" y="488640"/>
                    </a:moveTo>
                    <a:cubicBezTo>
                      <a:pt x="252325" y="488640"/>
                      <a:pt x="288829" y="479034"/>
                      <a:pt x="315087" y="459181"/>
                    </a:cubicBezTo>
                    <a:cubicBezTo>
                      <a:pt x="341344" y="439328"/>
                      <a:pt x="354793" y="410509"/>
                      <a:pt x="354793" y="371443"/>
                    </a:cubicBezTo>
                    <a:cubicBezTo>
                      <a:pt x="354793" y="349029"/>
                      <a:pt x="350310" y="331097"/>
                      <a:pt x="341344" y="317008"/>
                    </a:cubicBezTo>
                    <a:cubicBezTo>
                      <a:pt x="332378" y="302918"/>
                      <a:pt x="320210" y="291391"/>
                      <a:pt x="306121" y="283065"/>
                    </a:cubicBezTo>
                    <a:cubicBezTo>
                      <a:pt x="292032" y="274740"/>
                      <a:pt x="276021" y="268976"/>
                      <a:pt x="258089" y="265774"/>
                    </a:cubicBezTo>
                    <a:cubicBezTo>
                      <a:pt x="240158" y="262572"/>
                      <a:pt x="223507" y="261291"/>
                      <a:pt x="206215" y="261291"/>
                    </a:cubicBezTo>
                    <a:lnTo>
                      <a:pt x="31381" y="261291"/>
                    </a:lnTo>
                    <a:lnTo>
                      <a:pt x="31381" y="488640"/>
                    </a:lnTo>
                    <a:lnTo>
                      <a:pt x="206215" y="488640"/>
                    </a:lnTo>
                    <a:lnTo>
                      <a:pt x="206215" y="488640"/>
                    </a:lnTo>
                    <a:close/>
                  </a:path>
                </a:pathLst>
              </a:custGeom>
              <a:grpFill/>
              <a:ln w="7373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C8656D2-0BCD-4D9E-8F00-7780B7131796}"/>
                  </a:ext>
                </a:extLst>
              </p:cNvPr>
              <p:cNvSpPr/>
              <p:nvPr/>
            </p:nvSpPr>
            <p:spPr>
              <a:xfrm>
                <a:off x="2378209" y="5233339"/>
                <a:ext cx="455979" cy="522582"/>
              </a:xfrm>
              <a:custGeom>
                <a:avLst/>
                <a:gdLst>
                  <a:gd name="connsiteX0" fmla="*/ 258089 w 455979"/>
                  <a:gd name="connsiteY0" fmla="*/ 522582 h 522582"/>
                  <a:gd name="connsiteX1" fmla="*/ 210058 w 455979"/>
                  <a:gd name="connsiteY1" fmla="*/ 522582 h 522582"/>
                  <a:gd name="connsiteX2" fmla="*/ 0 w 455979"/>
                  <a:gd name="connsiteY2" fmla="*/ 0 h 522582"/>
                  <a:gd name="connsiteX3" fmla="*/ 44829 w 455979"/>
                  <a:gd name="connsiteY3" fmla="*/ 0 h 522582"/>
                  <a:gd name="connsiteX4" fmla="*/ 233753 w 455979"/>
                  <a:gd name="connsiteY4" fmla="*/ 478393 h 522582"/>
                  <a:gd name="connsiteX5" fmla="*/ 235675 w 455979"/>
                  <a:gd name="connsiteY5" fmla="*/ 478393 h 522582"/>
                  <a:gd name="connsiteX6" fmla="*/ 413071 w 455979"/>
                  <a:gd name="connsiteY6" fmla="*/ 0 h 522582"/>
                  <a:gd name="connsiteX7" fmla="*/ 455979 w 455979"/>
                  <a:gd name="connsiteY7" fmla="*/ 0 h 522582"/>
                  <a:gd name="connsiteX8" fmla="*/ 258089 w 455979"/>
                  <a:gd name="connsiteY8" fmla="*/ 522582 h 52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979" h="522582">
                    <a:moveTo>
                      <a:pt x="258089" y="522582"/>
                    </a:moveTo>
                    <a:lnTo>
                      <a:pt x="210058" y="522582"/>
                    </a:lnTo>
                    <a:lnTo>
                      <a:pt x="0" y="0"/>
                    </a:lnTo>
                    <a:lnTo>
                      <a:pt x="44829" y="0"/>
                    </a:lnTo>
                    <a:lnTo>
                      <a:pt x="233753" y="478393"/>
                    </a:lnTo>
                    <a:lnTo>
                      <a:pt x="235675" y="478393"/>
                    </a:lnTo>
                    <a:lnTo>
                      <a:pt x="413071" y="0"/>
                    </a:lnTo>
                    <a:lnTo>
                      <a:pt x="455979" y="0"/>
                    </a:lnTo>
                    <a:lnTo>
                      <a:pt x="258089" y="522582"/>
                    </a:lnTo>
                    <a:close/>
                  </a:path>
                </a:pathLst>
              </a:custGeom>
              <a:grpFill/>
              <a:ln w="6384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C5135115-035E-4731-A0DD-DB53C55C4BEB}"/>
                  </a:ext>
                </a:extLst>
              </p:cNvPr>
              <p:cNvSpPr/>
              <p:nvPr/>
            </p:nvSpPr>
            <p:spPr>
              <a:xfrm>
                <a:off x="2693936" y="5233339"/>
                <a:ext cx="455338" cy="522582"/>
              </a:xfrm>
              <a:custGeom>
                <a:avLst/>
                <a:gdLst>
                  <a:gd name="connsiteX0" fmla="*/ 455339 w 455338"/>
                  <a:gd name="connsiteY0" fmla="*/ 522582 h 522582"/>
                  <a:gd name="connsiteX1" fmla="*/ 412430 w 455338"/>
                  <a:gd name="connsiteY1" fmla="*/ 522582 h 522582"/>
                  <a:gd name="connsiteX2" fmla="*/ 235675 w 455338"/>
                  <a:gd name="connsiteY2" fmla="*/ 44829 h 522582"/>
                  <a:gd name="connsiteX3" fmla="*/ 233753 w 455338"/>
                  <a:gd name="connsiteY3" fmla="*/ 44829 h 522582"/>
                  <a:gd name="connsiteX4" fmla="*/ 44829 w 455338"/>
                  <a:gd name="connsiteY4" fmla="*/ 522582 h 522582"/>
                  <a:gd name="connsiteX5" fmla="*/ 0 w 455338"/>
                  <a:gd name="connsiteY5" fmla="*/ 522582 h 522582"/>
                  <a:gd name="connsiteX6" fmla="*/ 210698 w 455338"/>
                  <a:gd name="connsiteY6" fmla="*/ 0 h 522582"/>
                  <a:gd name="connsiteX7" fmla="*/ 258730 w 455338"/>
                  <a:gd name="connsiteY7" fmla="*/ 0 h 522582"/>
                  <a:gd name="connsiteX8" fmla="*/ 455339 w 455338"/>
                  <a:gd name="connsiteY8" fmla="*/ 522582 h 52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338" h="522582">
                    <a:moveTo>
                      <a:pt x="455339" y="522582"/>
                    </a:moveTo>
                    <a:lnTo>
                      <a:pt x="412430" y="522582"/>
                    </a:lnTo>
                    <a:lnTo>
                      <a:pt x="235675" y="44829"/>
                    </a:lnTo>
                    <a:lnTo>
                      <a:pt x="233753" y="44829"/>
                    </a:lnTo>
                    <a:lnTo>
                      <a:pt x="44829" y="522582"/>
                    </a:lnTo>
                    <a:lnTo>
                      <a:pt x="0" y="522582"/>
                    </a:lnTo>
                    <a:lnTo>
                      <a:pt x="210698" y="0"/>
                    </a:lnTo>
                    <a:lnTo>
                      <a:pt x="258730" y="0"/>
                    </a:lnTo>
                    <a:lnTo>
                      <a:pt x="455339" y="522582"/>
                    </a:lnTo>
                    <a:close/>
                  </a:path>
                </a:pathLst>
              </a:custGeom>
              <a:grpFill/>
              <a:ln w="6384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31CED2B-ADE8-4C17-A013-0B7D47F71F36}"/>
                  </a:ext>
                </a:extLst>
              </p:cNvPr>
              <p:cNvSpPr/>
              <p:nvPr userDrawn="1"/>
            </p:nvSpPr>
            <p:spPr>
              <a:xfrm>
                <a:off x="2877096" y="5532415"/>
                <a:ext cx="109511" cy="96703"/>
              </a:xfrm>
              <a:custGeom>
                <a:avLst/>
                <a:gdLst>
                  <a:gd name="connsiteX0" fmla="*/ 0 w 109511"/>
                  <a:gd name="connsiteY0" fmla="*/ 0 h 96703"/>
                  <a:gd name="connsiteX1" fmla="*/ 109512 w 109511"/>
                  <a:gd name="connsiteY1" fmla="*/ 48031 h 96703"/>
                  <a:gd name="connsiteX2" fmla="*/ 0 w 109511"/>
                  <a:gd name="connsiteY2" fmla="*/ 96703 h 96703"/>
                  <a:gd name="connsiteX3" fmla="*/ 0 w 109511"/>
                  <a:gd name="connsiteY3" fmla="*/ 0 h 96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511" h="96703">
                    <a:moveTo>
                      <a:pt x="0" y="0"/>
                    </a:moveTo>
                    <a:lnTo>
                      <a:pt x="109512" y="48031"/>
                    </a:lnTo>
                    <a:lnTo>
                      <a:pt x="0" y="96703"/>
                    </a:lnTo>
                    <a:cubicBezTo>
                      <a:pt x="0" y="96703"/>
                      <a:pt x="0" y="640"/>
                      <a:pt x="0" y="0"/>
                    </a:cubicBezTo>
                  </a:path>
                </a:pathLst>
              </a:custGeom>
              <a:solidFill>
                <a:schemeClr val="accent2"/>
              </a:solidFill>
              <a:ln w="63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34291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C165B6C-ACCE-49BB-85E1-400AE38352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1" y="3199443"/>
            <a:ext cx="3815324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third line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31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DF608D-2C25-4B83-8657-A6618BA34C9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1" y="3199443"/>
            <a:ext cx="3815324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third line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89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FF43C99B-7FF5-4062-A7C8-38F7CA47F33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8C7477C8-3841-480E-8DF8-6EF41DB421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802059"/>
            <a:ext cx="5146391" cy="114765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here</a:t>
            </a:r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17409F1D-6D06-425D-B339-9EDBA0249C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050" y="3362008"/>
            <a:ext cx="1909268" cy="315912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98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C9B518C0-D923-49F9-BE87-803A528FC70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8C7477C8-3841-480E-8DF8-6EF41DB421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5357" y="2751004"/>
            <a:ext cx="5146391" cy="114765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here</a:t>
            </a:r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17409F1D-6D06-425D-B339-9EDBA0249C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357" y="2310953"/>
            <a:ext cx="1909268" cy="315912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45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8B4351C-CC4F-43F6-8D34-4F84EE862D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578" y="0"/>
            <a:ext cx="5088349" cy="6858000"/>
          </a:xfrm>
          <a:custGeom>
            <a:avLst/>
            <a:gdLst>
              <a:gd name="connsiteX0" fmla="*/ 0 w 4918075"/>
              <a:gd name="connsiteY0" fmla="*/ 0 h 6858000"/>
              <a:gd name="connsiteX1" fmla="*/ 4918075 w 4918075"/>
              <a:gd name="connsiteY1" fmla="*/ 0 h 6858000"/>
              <a:gd name="connsiteX2" fmla="*/ 4918075 w 4918075"/>
              <a:gd name="connsiteY2" fmla="*/ 6858000 h 6858000"/>
              <a:gd name="connsiteX3" fmla="*/ 4847716 w 4918075"/>
              <a:gd name="connsiteY3" fmla="*/ 6858000 h 6858000"/>
              <a:gd name="connsiteX4" fmla="*/ 634 w 4918075"/>
              <a:gd name="connsiteY4" fmla="*/ 4607723 h 6858000"/>
              <a:gd name="connsiteX5" fmla="*/ 1416 w 4918075"/>
              <a:gd name="connsiteY5" fmla="*/ 6855166 h 6858000"/>
              <a:gd name="connsiteX6" fmla="*/ 956400 w 4918075"/>
              <a:gd name="connsiteY6" fmla="*/ 6858000 h 6858000"/>
              <a:gd name="connsiteX7" fmla="*/ 0 w 491807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8075" h="6858000">
                <a:moveTo>
                  <a:pt x="0" y="0"/>
                </a:moveTo>
                <a:lnTo>
                  <a:pt x="4918075" y="0"/>
                </a:lnTo>
                <a:lnTo>
                  <a:pt x="4918075" y="6858000"/>
                </a:lnTo>
                <a:lnTo>
                  <a:pt x="4847716" y="6858000"/>
                </a:lnTo>
                <a:lnTo>
                  <a:pt x="634" y="4607723"/>
                </a:lnTo>
                <a:cubicBezTo>
                  <a:pt x="683" y="5360892"/>
                  <a:pt x="1367" y="6101998"/>
                  <a:pt x="1416" y="6855166"/>
                </a:cubicBezTo>
                <a:lnTo>
                  <a:pt x="9564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itle 6">
            <a:extLst>
              <a:ext uri="{FF2B5EF4-FFF2-40B4-BE49-F238E27FC236}">
                <a16:creationId xmlns:a16="http://schemas.microsoft.com/office/drawing/2014/main" id="{C14B39AA-3975-4DE3-B79A-CD9AA20DF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390808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22" name="Text Placeholder 41">
            <a:extLst>
              <a:ext uri="{FF2B5EF4-FFF2-40B4-BE49-F238E27FC236}">
                <a16:creationId xmlns:a16="http://schemas.microsoft.com/office/drawing/2014/main" id="{BE126341-BFB4-40A6-8CA7-96E1F96F8B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050" y="2931395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8" name="Picture 17" descr="Logo&#10;&#10;Description automatically generated with medium confidence">
            <a:extLst>
              <a:ext uri="{FF2B5EF4-FFF2-40B4-BE49-F238E27FC236}">
                <a16:creationId xmlns:a16="http://schemas.microsoft.com/office/drawing/2014/main" id="{5DA54748-06E3-4CA2-B780-EC166E8E14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09" y="5689601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510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2C2DB-2BE3-9F69-1E19-100FF148A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1D4E2-5E85-F772-9666-7F2BEF679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04C93-5421-2187-3B81-A2C74DE74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7F885-7A4F-1FFF-B5FB-671B859C6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7547F-2A46-5CE3-0198-2DE551BC2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424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97D07EA-290D-41A0-977A-69A4329FF396}"/>
              </a:ext>
            </a:extLst>
          </p:cNvPr>
          <p:cNvSpPr/>
          <p:nvPr userDrawn="1"/>
        </p:nvSpPr>
        <p:spPr>
          <a:xfrm>
            <a:off x="5119227" y="0"/>
            <a:ext cx="707277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C3C017-36D2-42CF-BFCD-44F9E1673CD5}"/>
              </a:ext>
            </a:extLst>
          </p:cNvPr>
          <p:cNvSpPr/>
          <p:nvPr userDrawn="1"/>
        </p:nvSpPr>
        <p:spPr>
          <a:xfrm>
            <a:off x="491425" y="4846320"/>
            <a:ext cx="4250693" cy="1280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6559" y="1837403"/>
            <a:ext cx="4422047" cy="2592575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57A8697-DFFC-4489-B86A-5B963F67777F}"/>
              </a:ext>
            </a:extLst>
          </p:cNvPr>
          <p:cNvSpPr/>
          <p:nvPr userDrawn="1"/>
        </p:nvSpPr>
        <p:spPr>
          <a:xfrm>
            <a:off x="2469607" y="4705200"/>
            <a:ext cx="264108" cy="141120"/>
          </a:xfrm>
          <a:prstGeom prst="triangle">
            <a:avLst>
              <a:gd name="adj" fmla="val 509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E6CCBF70-FAFA-4B0D-8F0F-A11A3E9E1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403" y="5000008"/>
            <a:ext cx="4060167" cy="655190"/>
          </a:xfrm>
          <a:noFill/>
        </p:spPr>
        <p:txBody>
          <a:bodyPr tIns="0" bIns="0" anchor="t">
            <a:noAutofit/>
          </a:bodyPr>
          <a:lstStyle>
            <a:lvl1pPr marL="0" indent="0" algn="ctr">
              <a:lnSpc>
                <a:spcPts val="1704"/>
              </a:lnSpc>
              <a:spcBef>
                <a:spcPts val="0"/>
              </a:spcBef>
              <a:spcAft>
                <a:spcPts val="0"/>
              </a:spcAft>
              <a:buNone/>
              <a:defRPr sz="1020" i="0">
                <a:solidFill>
                  <a:schemeClr val="tx1"/>
                </a:solidFill>
                <a:latin typeface="Helvetica-Lightoblique" pitchFamily="50" charset="0"/>
              </a:defRPr>
            </a:lvl1pPr>
          </a:lstStyle>
          <a:p>
            <a:pPr lvl="0"/>
            <a:r>
              <a:rPr lang="en-GB"/>
              <a:t>Lorem ipsum dolor sit amet, consectetuer adipiscing elit, sed </a:t>
            </a:r>
            <a:r>
              <a:rPr lang="en-GB" err="1"/>
              <a:t>diam</a:t>
            </a:r>
            <a:r>
              <a:rPr lang="en-GB"/>
              <a:t> nonummy nibh euismod tincidunt ut laoreet dolore magna aliquam erat volutpat. Ut wisi enim ad minim veniam,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82380257-FCF6-437B-B5B9-C333658153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280" y="5787771"/>
            <a:ext cx="1979832" cy="186248"/>
          </a:xfrm>
        </p:spPr>
        <p:txBody>
          <a:bodyPr tIns="91440" bIns="182880" anchor="ctr"/>
          <a:lstStyle>
            <a:lvl1pPr marL="0" indent="0" algn="ctr">
              <a:buNone/>
              <a:defRPr sz="72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NAME GOES HERE/COMPANY NAME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149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Ice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CC3C017-36D2-42CF-BFCD-44F9E1673CD5}"/>
              </a:ext>
            </a:extLst>
          </p:cNvPr>
          <p:cNvSpPr/>
          <p:nvPr userDrawn="1"/>
        </p:nvSpPr>
        <p:spPr>
          <a:xfrm>
            <a:off x="491425" y="5162551"/>
            <a:ext cx="4250693" cy="9620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6559" y="1837402"/>
            <a:ext cx="4422047" cy="2772990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57A8697-DFFC-4489-B86A-5B963F67777F}"/>
              </a:ext>
            </a:extLst>
          </p:cNvPr>
          <p:cNvSpPr/>
          <p:nvPr userDrawn="1"/>
        </p:nvSpPr>
        <p:spPr>
          <a:xfrm>
            <a:off x="2469607" y="5021430"/>
            <a:ext cx="264108" cy="141120"/>
          </a:xfrm>
          <a:prstGeom prst="triangle">
            <a:avLst>
              <a:gd name="adj" fmla="val 5096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E6CCBF70-FAFA-4B0D-8F0F-A11A3E9E1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403" y="5333222"/>
            <a:ext cx="4060167" cy="655190"/>
          </a:xfrm>
          <a:noFill/>
        </p:spPr>
        <p:txBody>
          <a:bodyPr tIns="0" bIns="0" anchor="t">
            <a:noAutofit/>
          </a:bodyPr>
          <a:lstStyle>
            <a:lvl1pPr marL="0" indent="0" algn="ctr">
              <a:lnSpc>
                <a:spcPts val="1704"/>
              </a:lnSpc>
              <a:spcBef>
                <a:spcPts val="0"/>
              </a:spcBef>
              <a:spcAft>
                <a:spcPts val="0"/>
              </a:spcAft>
              <a:buNone/>
              <a:defRPr sz="1020" i="0">
                <a:solidFill>
                  <a:schemeClr val="bg1"/>
                </a:solidFill>
                <a:latin typeface="Helvetica-Lightoblique" pitchFamily="50" charset="0"/>
              </a:defRPr>
            </a:lvl1pPr>
          </a:lstStyle>
          <a:p>
            <a:pPr lvl="0"/>
            <a:r>
              <a:rPr lang="en-GB"/>
              <a:t>Lorem ipsum dolor sit amet, consectetuer adipiscing elit, sed </a:t>
            </a:r>
            <a:r>
              <a:rPr lang="en-GB" err="1"/>
              <a:t>diam</a:t>
            </a:r>
            <a:r>
              <a:rPr lang="en-GB"/>
              <a:t> nonummy nibh euismod tincidunt ut laoreet dolore magna aliquam erat volutpat. Ut wisi enim ad minim veniam,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B62A3E-E214-4BCF-AD36-9D0C58A7EBEA}"/>
              </a:ext>
            </a:extLst>
          </p:cNvPr>
          <p:cNvSpPr/>
          <p:nvPr userDrawn="1"/>
        </p:nvSpPr>
        <p:spPr>
          <a:xfrm>
            <a:off x="5119227" y="0"/>
            <a:ext cx="707277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1343238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Ice Blue v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CC3C017-36D2-42CF-BFCD-44F9E1673CD5}"/>
              </a:ext>
            </a:extLst>
          </p:cNvPr>
          <p:cNvSpPr/>
          <p:nvPr userDrawn="1"/>
        </p:nvSpPr>
        <p:spPr>
          <a:xfrm>
            <a:off x="491425" y="4846320"/>
            <a:ext cx="4250693" cy="128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6559" y="1837403"/>
            <a:ext cx="4422047" cy="2592575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57A8697-DFFC-4489-B86A-5B963F67777F}"/>
              </a:ext>
            </a:extLst>
          </p:cNvPr>
          <p:cNvSpPr/>
          <p:nvPr userDrawn="1"/>
        </p:nvSpPr>
        <p:spPr>
          <a:xfrm>
            <a:off x="2469607" y="4705200"/>
            <a:ext cx="264108" cy="141120"/>
          </a:xfrm>
          <a:prstGeom prst="triangle">
            <a:avLst>
              <a:gd name="adj" fmla="val 509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E6CCBF70-FAFA-4B0D-8F0F-A11A3E9E1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403" y="5000008"/>
            <a:ext cx="4060167" cy="655190"/>
          </a:xfrm>
          <a:noFill/>
        </p:spPr>
        <p:txBody>
          <a:bodyPr tIns="0" bIns="0" anchor="t">
            <a:noAutofit/>
          </a:bodyPr>
          <a:lstStyle>
            <a:lvl1pPr marL="0" indent="0" algn="ctr">
              <a:lnSpc>
                <a:spcPts val="1704"/>
              </a:lnSpc>
              <a:spcBef>
                <a:spcPts val="0"/>
              </a:spcBef>
              <a:spcAft>
                <a:spcPts val="0"/>
              </a:spcAft>
              <a:buNone/>
              <a:defRPr sz="1020" i="0">
                <a:solidFill>
                  <a:schemeClr val="tx1"/>
                </a:solidFill>
                <a:latin typeface="Helvetica-Lightoblique" pitchFamily="50" charset="0"/>
              </a:defRPr>
            </a:lvl1pPr>
          </a:lstStyle>
          <a:p>
            <a:pPr lvl="0"/>
            <a:r>
              <a:rPr lang="en-GB"/>
              <a:t>Lorem ipsum dolor sit amet, consectetuer adipiscing elit, sed </a:t>
            </a:r>
            <a:r>
              <a:rPr lang="en-GB" err="1"/>
              <a:t>diam</a:t>
            </a:r>
            <a:r>
              <a:rPr lang="en-GB"/>
              <a:t> nonummy nibh euismod tincidunt ut laoreet dolore magna aliquam erat volutpat. Ut wisi enim ad minim veniam,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82380257-FCF6-437B-B5B9-C333658153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280" y="5787771"/>
            <a:ext cx="1979832" cy="186248"/>
          </a:xfrm>
        </p:spPr>
        <p:txBody>
          <a:bodyPr tIns="91440" bIns="182880" anchor="ctr"/>
          <a:lstStyle>
            <a:lvl1pPr marL="0" indent="0" algn="ctr">
              <a:buNone/>
              <a:defRPr sz="72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NAME GOES HERE/COMPANY NAME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8F0979B-92F6-4472-A93A-A4673C35CF75}"/>
              </a:ext>
            </a:extLst>
          </p:cNvPr>
          <p:cNvSpPr/>
          <p:nvPr userDrawn="1"/>
        </p:nvSpPr>
        <p:spPr>
          <a:xfrm>
            <a:off x="5119227" y="0"/>
            <a:ext cx="707277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169722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6" y="3330480"/>
            <a:ext cx="4096734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3934602"/>
            <a:ext cx="3716874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0471" y="4469478"/>
            <a:ext cx="4089075" cy="193132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26A58F6F-5C31-4CC5-9D83-5A25916CFC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32506" y="4469478"/>
            <a:ext cx="4089076" cy="193132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10F787-7274-462B-8B90-A25D467874DB}"/>
              </a:ext>
            </a:extLst>
          </p:cNvPr>
          <p:cNvSpPr/>
          <p:nvPr userDrawn="1"/>
        </p:nvSpPr>
        <p:spPr>
          <a:xfrm>
            <a:off x="5191" y="0"/>
            <a:ext cx="12186809" cy="3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8838642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2">
          <p15:clr>
            <a:srgbClr val="FBAE40"/>
          </p15:clr>
        </p15:guide>
        <p15:guide id="2" pos="2944">
          <p15:clr>
            <a:srgbClr val="FBAE40"/>
          </p15:clr>
        </p15:guide>
        <p15:guide id="3" pos="3112">
          <p15:clr>
            <a:srgbClr val="FBAE40"/>
          </p15:clr>
        </p15:guide>
        <p15:guide id="4" pos="5728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u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D61715A-46B0-4F0A-A964-84B00D5ECCD9}"/>
              </a:ext>
            </a:extLst>
          </p:cNvPr>
          <p:cNvSpPr/>
          <p:nvPr userDrawn="1"/>
        </p:nvSpPr>
        <p:spPr>
          <a:xfrm>
            <a:off x="-1" y="2789239"/>
            <a:ext cx="12192000" cy="4068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0471" y="1642127"/>
            <a:ext cx="4089075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04F8E2C0-F5FD-4F81-9C21-58227C898B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032506" y="1642127"/>
            <a:ext cx="4089076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93735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up v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0471" y="1642127"/>
            <a:ext cx="4089075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04F8E2C0-F5FD-4F81-9C21-58227C898B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032506" y="1642127"/>
            <a:ext cx="4089076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3CB6C2-878B-44E4-9375-E95DEDA9BE29}"/>
              </a:ext>
            </a:extLst>
          </p:cNvPr>
          <p:cNvSpPr/>
          <p:nvPr userDrawn="1"/>
        </p:nvSpPr>
        <p:spPr>
          <a:xfrm>
            <a:off x="-1" y="2706527"/>
            <a:ext cx="12192000" cy="4151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1099607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336" y="3333784"/>
            <a:ext cx="4051431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04F8E2C0-F5FD-4F81-9C21-58227C898B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32504" y="212790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15" name="Text Placeholder 41">
            <a:extLst>
              <a:ext uri="{FF2B5EF4-FFF2-40B4-BE49-F238E27FC236}">
                <a16:creationId xmlns:a16="http://schemas.microsoft.com/office/drawing/2014/main" id="{D52BC5D2-5C4D-4082-92FC-DDFD40B575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8336" y="212409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67D136FC-C39E-4B56-A8A7-902EFCBE1E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8335" y="2891539"/>
            <a:ext cx="4059315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19" name="Text Placeholder 41">
            <a:extLst>
              <a:ext uri="{FF2B5EF4-FFF2-40B4-BE49-F238E27FC236}">
                <a16:creationId xmlns:a16="http://schemas.microsoft.com/office/drawing/2014/main" id="{88629875-6B48-47C0-95E2-FCC671B7CB2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32503" y="2891539"/>
            <a:ext cx="4059315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3852BDF8-9FCD-4338-9AB5-50F325D2E41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32503" y="3333784"/>
            <a:ext cx="4051431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8450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335" y="3333784"/>
            <a:ext cx="3213677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1">
            <a:extLst>
              <a:ext uri="{FF2B5EF4-FFF2-40B4-BE49-F238E27FC236}">
                <a16:creationId xmlns:a16="http://schemas.microsoft.com/office/drawing/2014/main" id="{D52BC5D2-5C4D-4082-92FC-DDFD40B575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8336" y="212409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67D136FC-C39E-4B56-A8A7-902EFCBE1E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8336" y="2891539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28" name="Text Placeholder 41">
            <a:extLst>
              <a:ext uri="{FF2B5EF4-FFF2-40B4-BE49-F238E27FC236}">
                <a16:creationId xmlns:a16="http://schemas.microsoft.com/office/drawing/2014/main" id="{802D27AC-5BF8-4C33-A7A8-C234E04F258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93909" y="3333784"/>
            <a:ext cx="3213677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41">
            <a:extLst>
              <a:ext uri="{FF2B5EF4-FFF2-40B4-BE49-F238E27FC236}">
                <a16:creationId xmlns:a16="http://schemas.microsoft.com/office/drawing/2014/main" id="{ECD25102-B5CF-4D8F-A188-0B90FFE36B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93910" y="212409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31" name="Text Placeholder 41">
            <a:extLst>
              <a:ext uri="{FF2B5EF4-FFF2-40B4-BE49-F238E27FC236}">
                <a16:creationId xmlns:a16="http://schemas.microsoft.com/office/drawing/2014/main" id="{9CCFC390-048E-4EBB-9396-1FD4F438ED5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93910" y="2891539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33" name="Text Placeholder 41">
            <a:extLst>
              <a:ext uri="{FF2B5EF4-FFF2-40B4-BE49-F238E27FC236}">
                <a16:creationId xmlns:a16="http://schemas.microsoft.com/office/drawing/2014/main" id="{C6038199-F004-41CF-A621-792EF2E2334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891087" y="3333784"/>
            <a:ext cx="3213677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41">
            <a:extLst>
              <a:ext uri="{FF2B5EF4-FFF2-40B4-BE49-F238E27FC236}">
                <a16:creationId xmlns:a16="http://schemas.microsoft.com/office/drawing/2014/main" id="{F4C0732F-6C0A-4BC8-A772-0B31EA2F409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91088" y="212409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35" name="Text Placeholder 41">
            <a:extLst>
              <a:ext uri="{FF2B5EF4-FFF2-40B4-BE49-F238E27FC236}">
                <a16:creationId xmlns:a16="http://schemas.microsoft.com/office/drawing/2014/main" id="{0927B884-632A-48DD-93F1-D73F9AB1B6A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91088" y="2891539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42087796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36" name="Text Placeholder 41">
            <a:extLst>
              <a:ext uri="{FF2B5EF4-FFF2-40B4-BE49-F238E27FC236}">
                <a16:creationId xmlns:a16="http://schemas.microsoft.com/office/drawing/2014/main" id="{209BC04F-D5E4-4393-95C5-0F6591B855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93904" y="1392786"/>
            <a:ext cx="6219760" cy="94198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Lorem</a:t>
            </a:r>
          </a:p>
        </p:txBody>
      </p:sp>
      <p:sp>
        <p:nvSpPr>
          <p:cNvPr id="37" name="Text Placeholder 41">
            <a:extLst>
              <a:ext uri="{FF2B5EF4-FFF2-40B4-BE49-F238E27FC236}">
                <a16:creationId xmlns:a16="http://schemas.microsoft.com/office/drawing/2014/main" id="{7EBAC2CF-6AD1-476C-87B2-C06C9115D2F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93905" y="834162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39" name="Text Placeholder 41">
            <a:extLst>
              <a:ext uri="{FF2B5EF4-FFF2-40B4-BE49-F238E27FC236}">
                <a16:creationId xmlns:a16="http://schemas.microsoft.com/office/drawing/2014/main" id="{D0AEA13F-698D-439D-9EAB-368901F325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22666" y="3737381"/>
            <a:ext cx="6219760" cy="94198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Lorem</a:t>
            </a:r>
          </a:p>
        </p:txBody>
      </p:sp>
      <p:sp>
        <p:nvSpPr>
          <p:cNvPr id="40" name="Text Placeholder 41">
            <a:extLst>
              <a:ext uri="{FF2B5EF4-FFF2-40B4-BE49-F238E27FC236}">
                <a16:creationId xmlns:a16="http://schemas.microsoft.com/office/drawing/2014/main" id="{68FF66F6-B1C9-4BCD-8487-95074D9814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22667" y="3188917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670573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A570DFD-BCDE-4B1E-983F-549B0B01A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6826" y="2470442"/>
            <a:ext cx="3821813" cy="58991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9AA4763E-9535-48D9-A7A0-47BAE8826A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47822" y="3074563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A8C92DB9-E053-4A8E-AD46-ECD172D91B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0798" y="3750351"/>
            <a:ext cx="4422047" cy="2210612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93180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2C576-170C-3C05-1145-E885F8869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BF4C-F003-64EF-1763-7C7A8424C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93E41-C0EA-BF1E-5B5A-A770CEFA1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3DB76-6F52-B6D0-70E7-F8461B4EA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52288-C7DF-9A14-8736-D68564484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128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Ic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A570DFD-BCDE-4B1E-983F-549B0B01A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6826" y="2470442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9AA4763E-9535-48D9-A7A0-47BAE8826A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47822" y="3074563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A8C92DB9-E053-4A8E-AD46-ECD172D91B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0798" y="3750351"/>
            <a:ext cx="4422047" cy="2210612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74356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9C8366E-4551-45B5-8315-BAD7D7822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2" name="Text Placeholder 41">
            <a:extLst>
              <a:ext uri="{FF2B5EF4-FFF2-40B4-BE49-F238E27FC236}">
                <a16:creationId xmlns:a16="http://schemas.microsoft.com/office/drawing/2014/main" id="{FA376403-1F8F-4447-BF16-CD9AD84E53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2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22892-3963-932E-CAC5-D22396161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EC0B48-45C1-2F7F-6F06-78B21EC12E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087DB-C506-AC1E-1B8B-8623860B1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B0C79-587A-2091-3E66-CC35A9C55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21A3E-601E-95E1-A6B3-A4E65F3C1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499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2C2DB-2BE3-9F69-1E19-100FF148A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1D4E2-5E85-F772-9666-7F2BEF679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04C93-5421-2187-3B81-A2C74DE74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7F885-7A4F-1FFF-B5FB-671B859C6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7547F-2A46-5CE3-0198-2DE551BC2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4509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2C576-170C-3C05-1145-E885F8869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BF4C-F003-64EF-1763-7C7A8424C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93E41-C0EA-BF1E-5B5A-A770CEFA1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3DB76-6F52-B6D0-70E7-F8461B4EA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52288-C7DF-9A14-8736-D68564484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297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B5205-7CA0-A486-019F-A993E4A40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9FA39-479C-B22E-7D01-2882E98804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94006F-7C3C-FFEB-84D6-C468D5FC3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2AAFD-CC2A-EBFF-16FF-DC26A6221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3F66F9-21DF-201F-EFB8-A0FB34E5C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18729-8AED-22E4-6A7E-0F28E571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825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D1B62-B429-4C23-02F8-A40DF9D9F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95705-72D5-C15E-6540-631F5C5F9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8612F-1F13-52BD-AE1E-978699633D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93790A-FF7C-A528-8F0C-D70BC9B143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BAEF71-D218-B6E8-DE2F-64EBB34FEE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203275-EF89-3BBC-F3E8-AB4D15FA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0CB9E5-2320-BDEF-6FB4-21F42A3AA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C50A11-9842-CDE6-57C9-13A9E7FAF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4515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1CDF4-5C07-DA4C-CEA6-9C10E98D4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09E8C-FBB4-204C-9144-7C5285A68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150222-CB1D-CA14-2514-4C5A7261E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50661F-6F0F-3C4C-DEA7-3E3DEEF0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2048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7CB3BB-D2B4-4FB4-B5E7-76E935F5B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9AD340-DF42-A777-BB3B-322EEC90A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1138D-1CD8-52BB-0E8E-4C9D7EA61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148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D1062-984B-C475-FF18-E8A3C18A6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C2C24-AA7B-CEC4-8B36-3AD03E7CD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702A7D-6B45-674A-812A-E1D8CCEABA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6958C0-D16C-6294-22AA-0564D6B06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2A660-B670-AAE0-F2B2-F6C2D4CB1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63807-DCC5-4F35-B639-46A9145E1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850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B5205-7CA0-A486-019F-A993E4A40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9FA39-479C-B22E-7D01-2882E98804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94006F-7C3C-FFEB-84D6-C468D5FC3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2AAFD-CC2A-EBFF-16FF-DC26A6221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3F66F9-21DF-201F-EFB8-A0FB34E5C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18729-8AED-22E4-6A7E-0F28E571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416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7DF7D-8E43-7023-CE4C-0EDEF1984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7E8E7-FAB1-9E2E-9613-1422020B4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97669D-500C-7696-0AF5-412872085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316723-BCD5-7126-BE3F-571A136EB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31C56F-279F-332E-B66F-D00264DAA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81EE55-8AB2-7AF3-133A-2727AE29F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2203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F6B3C-8628-E1FA-2F7C-217A5AE9A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78C4B5-DF76-6751-A571-B4E56E301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56B1C-F189-46FA-A9B2-6E3F5FF6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9B983-B159-9B86-88BA-4FDF5A32D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D92CF-1F35-2E42-BA3C-53D9DF802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39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2B5B5C-8167-A66E-214D-952DFC4A22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1FE085-2CDE-74D2-D757-AB01B06C2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64C8A-537E-1CDF-C862-BCA4A15B8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4A0B8-C51A-E3AA-C238-97EE9C44E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BF244-5945-FDD0-EDF5-ED651C6C1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609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6176723" y="0"/>
            <a:ext cx="6015277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9" name="Picture 18" descr="Logo&#10;&#10;Description automatically generated with medium confidence">
            <a:extLst>
              <a:ext uri="{FF2B5EF4-FFF2-40B4-BE49-F238E27FC236}">
                <a16:creationId xmlns:a16="http://schemas.microsoft.com/office/drawing/2014/main" id="{73675C42-201E-4C63-A839-40455D5457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09" y="5689601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7431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864318" y="0"/>
            <a:ext cx="7327683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4" name="Picture 13" descr="Logo&#10;&#10;Description automatically generated with medium confidence">
            <a:extLst>
              <a:ext uri="{FF2B5EF4-FFF2-40B4-BE49-F238E27FC236}">
                <a16:creationId xmlns:a16="http://schemas.microsoft.com/office/drawing/2014/main" id="{75BB585C-EC61-43F1-BD9D-EF637B312C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09" y="5689601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544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V2"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79B80E8-461F-4DCB-ACB0-9B2E25BDBF5F}"/>
              </a:ext>
            </a:extLst>
          </p:cNvPr>
          <p:cNvSpPr/>
          <p:nvPr/>
        </p:nvSpPr>
        <p:spPr>
          <a:xfrm>
            <a:off x="2783605" y="-13657"/>
            <a:ext cx="2085301" cy="1536683"/>
          </a:xfrm>
          <a:custGeom>
            <a:avLst/>
            <a:gdLst>
              <a:gd name="connsiteX0" fmla="*/ 1510748 w 2015520"/>
              <a:gd name="connsiteY0" fmla="*/ 0 h 1536683"/>
              <a:gd name="connsiteX1" fmla="*/ 2015520 w 2015520"/>
              <a:gd name="connsiteY1" fmla="*/ 0 h 1536683"/>
              <a:gd name="connsiteX2" fmla="*/ 2015520 w 2015520"/>
              <a:gd name="connsiteY2" fmla="*/ 1536683 h 1536683"/>
              <a:gd name="connsiteX3" fmla="*/ 0 w 2015520"/>
              <a:gd name="connsiteY3" fmla="*/ 634770 h 153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5520" h="1536683">
                <a:moveTo>
                  <a:pt x="1510748" y="0"/>
                </a:moveTo>
                <a:lnTo>
                  <a:pt x="2015520" y="0"/>
                </a:lnTo>
                <a:lnTo>
                  <a:pt x="2015520" y="1536683"/>
                </a:lnTo>
                <a:lnTo>
                  <a:pt x="0" y="63477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530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80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864318" y="0"/>
            <a:ext cx="7327683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F192F2-B546-4826-B294-F211C3519C59}"/>
              </a:ext>
            </a:extLst>
          </p:cNvPr>
          <p:cNvGrpSpPr/>
          <p:nvPr userDrawn="1"/>
        </p:nvGrpSpPr>
        <p:grpSpPr>
          <a:xfrm>
            <a:off x="530696" y="5689601"/>
            <a:ext cx="2180462" cy="904633"/>
            <a:chOff x="2777007" y="5689600"/>
            <a:chExt cx="2107496" cy="904633"/>
          </a:xfrm>
        </p:grpSpPr>
        <p:pic>
          <p:nvPicPr>
            <p:cNvPr id="15" name="Picture 14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83FD563D-15A4-4249-8A4F-D144B04BF9A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77185" y="5689600"/>
              <a:ext cx="907318" cy="904633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6E623F0-2880-418B-B1FC-A7527A707898}"/>
                </a:ext>
              </a:extLst>
            </p:cNvPr>
            <p:cNvGrpSpPr/>
            <p:nvPr userDrawn="1"/>
          </p:nvGrpSpPr>
          <p:grpSpPr>
            <a:xfrm>
              <a:off x="2777007" y="5866153"/>
              <a:ext cx="1179028" cy="522582"/>
              <a:chOff x="2378209" y="5233339"/>
              <a:chExt cx="1179028" cy="522582"/>
            </a:xfrm>
            <a:solidFill>
              <a:schemeClr val="bg2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D80F0B0-7D2E-427E-A8EE-F1A24FDE178F}"/>
                  </a:ext>
                </a:extLst>
              </p:cNvPr>
              <p:cNvSpPr/>
              <p:nvPr/>
            </p:nvSpPr>
            <p:spPr>
              <a:xfrm>
                <a:off x="3170424" y="5236541"/>
                <a:ext cx="386813" cy="516178"/>
              </a:xfrm>
              <a:custGeom>
                <a:avLst/>
                <a:gdLst>
                  <a:gd name="connsiteX0" fmla="*/ 0 w 386813"/>
                  <a:gd name="connsiteY0" fmla="*/ 0 h 516178"/>
                  <a:gd name="connsiteX1" fmla="*/ 206856 w 386813"/>
                  <a:gd name="connsiteY1" fmla="*/ 0 h 516178"/>
                  <a:gd name="connsiteX2" fmla="*/ 284346 w 386813"/>
                  <a:gd name="connsiteY2" fmla="*/ 11528 h 516178"/>
                  <a:gd name="connsiteX3" fmla="*/ 334299 w 386813"/>
                  <a:gd name="connsiteY3" fmla="*/ 41627 h 516178"/>
                  <a:gd name="connsiteX4" fmla="*/ 361197 w 386813"/>
                  <a:gd name="connsiteY4" fmla="*/ 84535 h 516178"/>
                  <a:gd name="connsiteX5" fmla="*/ 369522 w 386813"/>
                  <a:gd name="connsiteY5" fmla="*/ 133207 h 516178"/>
                  <a:gd name="connsiteX6" fmla="*/ 362478 w 386813"/>
                  <a:gd name="connsiteY6" fmla="*/ 172913 h 516178"/>
                  <a:gd name="connsiteX7" fmla="*/ 341984 w 386813"/>
                  <a:gd name="connsiteY7" fmla="*/ 206215 h 516178"/>
                  <a:gd name="connsiteX8" fmla="*/ 309963 w 386813"/>
                  <a:gd name="connsiteY8" fmla="*/ 230551 h 516178"/>
                  <a:gd name="connsiteX9" fmla="*/ 268976 w 386813"/>
                  <a:gd name="connsiteY9" fmla="*/ 243359 h 516178"/>
                  <a:gd name="connsiteX10" fmla="*/ 270257 w 386813"/>
                  <a:gd name="connsiteY10" fmla="*/ 244640 h 516178"/>
                  <a:gd name="connsiteX11" fmla="*/ 293953 w 386813"/>
                  <a:gd name="connsiteY11" fmla="*/ 249123 h 516178"/>
                  <a:gd name="connsiteX12" fmla="*/ 333659 w 386813"/>
                  <a:gd name="connsiteY12" fmla="*/ 268336 h 516178"/>
                  <a:gd name="connsiteX13" fmla="*/ 370803 w 386813"/>
                  <a:gd name="connsiteY13" fmla="*/ 307401 h 516178"/>
                  <a:gd name="connsiteX14" fmla="*/ 386814 w 386813"/>
                  <a:gd name="connsiteY14" fmla="*/ 371443 h 516178"/>
                  <a:gd name="connsiteX15" fmla="*/ 374005 w 386813"/>
                  <a:gd name="connsiteY15" fmla="*/ 433564 h 516178"/>
                  <a:gd name="connsiteX16" fmla="*/ 337501 w 386813"/>
                  <a:gd name="connsiteY16" fmla="*/ 479034 h 516178"/>
                  <a:gd name="connsiteX17" fmla="*/ 280504 w 386813"/>
                  <a:gd name="connsiteY17" fmla="*/ 506572 h 516178"/>
                  <a:gd name="connsiteX18" fmla="*/ 206856 w 386813"/>
                  <a:gd name="connsiteY18" fmla="*/ 516178 h 516178"/>
                  <a:gd name="connsiteX19" fmla="*/ 0 w 386813"/>
                  <a:gd name="connsiteY19" fmla="*/ 516178 h 516178"/>
                  <a:gd name="connsiteX20" fmla="*/ 0 w 386813"/>
                  <a:gd name="connsiteY20" fmla="*/ 0 h 516178"/>
                  <a:gd name="connsiteX21" fmla="*/ 206215 w 386813"/>
                  <a:gd name="connsiteY21" fmla="*/ 234394 h 516178"/>
                  <a:gd name="connsiteX22" fmla="*/ 304840 w 386813"/>
                  <a:gd name="connsiteY22" fmla="*/ 204934 h 516178"/>
                  <a:gd name="connsiteX23" fmla="*/ 337501 w 386813"/>
                  <a:gd name="connsiteY23" fmla="*/ 128084 h 516178"/>
                  <a:gd name="connsiteX24" fmla="*/ 326614 w 386813"/>
                  <a:gd name="connsiteY24" fmla="*/ 80693 h 516178"/>
                  <a:gd name="connsiteX25" fmla="*/ 297795 w 386813"/>
                  <a:gd name="connsiteY25" fmla="*/ 49312 h 516178"/>
                  <a:gd name="connsiteX26" fmla="*/ 256168 w 386813"/>
                  <a:gd name="connsiteY26" fmla="*/ 32021 h 516178"/>
                  <a:gd name="connsiteX27" fmla="*/ 206856 w 386813"/>
                  <a:gd name="connsiteY27" fmla="*/ 26898 h 516178"/>
                  <a:gd name="connsiteX28" fmla="*/ 32021 w 386813"/>
                  <a:gd name="connsiteY28" fmla="*/ 26898 h 516178"/>
                  <a:gd name="connsiteX29" fmla="*/ 32021 w 386813"/>
                  <a:gd name="connsiteY29" fmla="*/ 233753 h 516178"/>
                  <a:gd name="connsiteX30" fmla="*/ 206215 w 386813"/>
                  <a:gd name="connsiteY30" fmla="*/ 233753 h 516178"/>
                  <a:gd name="connsiteX31" fmla="*/ 206215 w 386813"/>
                  <a:gd name="connsiteY31" fmla="*/ 488640 h 516178"/>
                  <a:gd name="connsiteX32" fmla="*/ 315087 w 386813"/>
                  <a:gd name="connsiteY32" fmla="*/ 459181 h 516178"/>
                  <a:gd name="connsiteX33" fmla="*/ 354793 w 386813"/>
                  <a:gd name="connsiteY33" fmla="*/ 371443 h 516178"/>
                  <a:gd name="connsiteX34" fmla="*/ 341344 w 386813"/>
                  <a:gd name="connsiteY34" fmla="*/ 317008 h 516178"/>
                  <a:gd name="connsiteX35" fmla="*/ 306121 w 386813"/>
                  <a:gd name="connsiteY35" fmla="*/ 283065 h 516178"/>
                  <a:gd name="connsiteX36" fmla="*/ 258089 w 386813"/>
                  <a:gd name="connsiteY36" fmla="*/ 265774 h 516178"/>
                  <a:gd name="connsiteX37" fmla="*/ 206215 w 386813"/>
                  <a:gd name="connsiteY37" fmla="*/ 261291 h 516178"/>
                  <a:gd name="connsiteX38" fmla="*/ 31381 w 386813"/>
                  <a:gd name="connsiteY38" fmla="*/ 261291 h 516178"/>
                  <a:gd name="connsiteX39" fmla="*/ 31381 w 386813"/>
                  <a:gd name="connsiteY39" fmla="*/ 488640 h 516178"/>
                  <a:gd name="connsiteX40" fmla="*/ 206215 w 386813"/>
                  <a:gd name="connsiteY40" fmla="*/ 488640 h 516178"/>
                  <a:gd name="connsiteX41" fmla="*/ 206215 w 386813"/>
                  <a:gd name="connsiteY41" fmla="*/ 488640 h 516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86813" h="516178">
                    <a:moveTo>
                      <a:pt x="0" y="0"/>
                    </a:moveTo>
                    <a:lnTo>
                      <a:pt x="206856" y="0"/>
                    </a:lnTo>
                    <a:cubicBezTo>
                      <a:pt x="237596" y="0"/>
                      <a:pt x="263213" y="3843"/>
                      <a:pt x="284346" y="11528"/>
                    </a:cubicBezTo>
                    <a:cubicBezTo>
                      <a:pt x="304840" y="19213"/>
                      <a:pt x="321491" y="29459"/>
                      <a:pt x="334299" y="41627"/>
                    </a:cubicBezTo>
                    <a:cubicBezTo>
                      <a:pt x="347108" y="54436"/>
                      <a:pt x="356074" y="68525"/>
                      <a:pt x="361197" y="84535"/>
                    </a:cubicBezTo>
                    <a:cubicBezTo>
                      <a:pt x="366961" y="100546"/>
                      <a:pt x="369522" y="117197"/>
                      <a:pt x="369522" y="133207"/>
                    </a:cubicBezTo>
                    <a:cubicBezTo>
                      <a:pt x="369522" y="147296"/>
                      <a:pt x="366961" y="160745"/>
                      <a:pt x="362478" y="172913"/>
                    </a:cubicBezTo>
                    <a:cubicBezTo>
                      <a:pt x="357354" y="185722"/>
                      <a:pt x="350950" y="196609"/>
                      <a:pt x="341984" y="206215"/>
                    </a:cubicBezTo>
                    <a:cubicBezTo>
                      <a:pt x="333018" y="215821"/>
                      <a:pt x="322131" y="224147"/>
                      <a:pt x="309963" y="230551"/>
                    </a:cubicBezTo>
                    <a:cubicBezTo>
                      <a:pt x="297795" y="236955"/>
                      <a:pt x="284346" y="241438"/>
                      <a:pt x="268976" y="243359"/>
                    </a:cubicBezTo>
                    <a:lnTo>
                      <a:pt x="270257" y="244640"/>
                    </a:lnTo>
                    <a:cubicBezTo>
                      <a:pt x="273459" y="244000"/>
                      <a:pt x="281785" y="245921"/>
                      <a:pt x="293953" y="249123"/>
                    </a:cubicBezTo>
                    <a:cubicBezTo>
                      <a:pt x="306761" y="252325"/>
                      <a:pt x="319570" y="258729"/>
                      <a:pt x="333659" y="268336"/>
                    </a:cubicBezTo>
                    <a:cubicBezTo>
                      <a:pt x="347108" y="277942"/>
                      <a:pt x="359916" y="290750"/>
                      <a:pt x="370803" y="307401"/>
                    </a:cubicBezTo>
                    <a:cubicBezTo>
                      <a:pt x="381690" y="324052"/>
                      <a:pt x="386814" y="345186"/>
                      <a:pt x="386814" y="371443"/>
                    </a:cubicBezTo>
                    <a:cubicBezTo>
                      <a:pt x="386814" y="395139"/>
                      <a:pt x="382331" y="415632"/>
                      <a:pt x="374005" y="433564"/>
                    </a:cubicBezTo>
                    <a:cubicBezTo>
                      <a:pt x="365039" y="451496"/>
                      <a:pt x="352871" y="466225"/>
                      <a:pt x="337501" y="479034"/>
                    </a:cubicBezTo>
                    <a:cubicBezTo>
                      <a:pt x="322131" y="491842"/>
                      <a:pt x="302919" y="500808"/>
                      <a:pt x="280504" y="506572"/>
                    </a:cubicBezTo>
                    <a:cubicBezTo>
                      <a:pt x="258089" y="512976"/>
                      <a:pt x="233753" y="516178"/>
                      <a:pt x="206856" y="516178"/>
                    </a:cubicBezTo>
                    <a:lnTo>
                      <a:pt x="0" y="516178"/>
                    </a:lnTo>
                    <a:lnTo>
                      <a:pt x="0" y="0"/>
                    </a:lnTo>
                    <a:close/>
                    <a:moveTo>
                      <a:pt x="206215" y="234394"/>
                    </a:moveTo>
                    <a:cubicBezTo>
                      <a:pt x="250404" y="234394"/>
                      <a:pt x="283066" y="224787"/>
                      <a:pt x="304840" y="204934"/>
                    </a:cubicBezTo>
                    <a:cubicBezTo>
                      <a:pt x="326614" y="185081"/>
                      <a:pt x="337501" y="159464"/>
                      <a:pt x="337501" y="128084"/>
                    </a:cubicBezTo>
                    <a:cubicBezTo>
                      <a:pt x="337501" y="109512"/>
                      <a:pt x="333659" y="93501"/>
                      <a:pt x="326614" y="80693"/>
                    </a:cubicBezTo>
                    <a:cubicBezTo>
                      <a:pt x="319570" y="67884"/>
                      <a:pt x="309963" y="57638"/>
                      <a:pt x="297795" y="49312"/>
                    </a:cubicBezTo>
                    <a:cubicBezTo>
                      <a:pt x="285627" y="41627"/>
                      <a:pt x="272179" y="35863"/>
                      <a:pt x="256168" y="32021"/>
                    </a:cubicBezTo>
                    <a:cubicBezTo>
                      <a:pt x="240798" y="28819"/>
                      <a:pt x="224147" y="26898"/>
                      <a:pt x="206856" y="26898"/>
                    </a:cubicBezTo>
                    <a:lnTo>
                      <a:pt x="32021" y="26898"/>
                    </a:lnTo>
                    <a:lnTo>
                      <a:pt x="32021" y="233753"/>
                    </a:lnTo>
                    <a:lnTo>
                      <a:pt x="206215" y="233753"/>
                    </a:lnTo>
                    <a:close/>
                    <a:moveTo>
                      <a:pt x="206215" y="488640"/>
                    </a:moveTo>
                    <a:cubicBezTo>
                      <a:pt x="252325" y="488640"/>
                      <a:pt x="288829" y="479034"/>
                      <a:pt x="315087" y="459181"/>
                    </a:cubicBezTo>
                    <a:cubicBezTo>
                      <a:pt x="341344" y="439328"/>
                      <a:pt x="354793" y="410509"/>
                      <a:pt x="354793" y="371443"/>
                    </a:cubicBezTo>
                    <a:cubicBezTo>
                      <a:pt x="354793" y="349029"/>
                      <a:pt x="350310" y="331097"/>
                      <a:pt x="341344" y="317008"/>
                    </a:cubicBezTo>
                    <a:cubicBezTo>
                      <a:pt x="332378" y="302918"/>
                      <a:pt x="320210" y="291391"/>
                      <a:pt x="306121" y="283065"/>
                    </a:cubicBezTo>
                    <a:cubicBezTo>
                      <a:pt x="292032" y="274740"/>
                      <a:pt x="276021" y="268976"/>
                      <a:pt x="258089" y="265774"/>
                    </a:cubicBezTo>
                    <a:cubicBezTo>
                      <a:pt x="240158" y="262572"/>
                      <a:pt x="223507" y="261291"/>
                      <a:pt x="206215" y="261291"/>
                    </a:cubicBezTo>
                    <a:lnTo>
                      <a:pt x="31381" y="261291"/>
                    </a:lnTo>
                    <a:lnTo>
                      <a:pt x="31381" y="488640"/>
                    </a:lnTo>
                    <a:lnTo>
                      <a:pt x="206215" y="488640"/>
                    </a:lnTo>
                    <a:lnTo>
                      <a:pt x="206215" y="488640"/>
                    </a:lnTo>
                    <a:close/>
                  </a:path>
                </a:pathLst>
              </a:custGeom>
              <a:grpFill/>
              <a:ln w="7373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C8656D2-0BCD-4D9E-8F00-7780B7131796}"/>
                  </a:ext>
                </a:extLst>
              </p:cNvPr>
              <p:cNvSpPr/>
              <p:nvPr/>
            </p:nvSpPr>
            <p:spPr>
              <a:xfrm>
                <a:off x="2378209" y="5233339"/>
                <a:ext cx="455979" cy="522582"/>
              </a:xfrm>
              <a:custGeom>
                <a:avLst/>
                <a:gdLst>
                  <a:gd name="connsiteX0" fmla="*/ 258089 w 455979"/>
                  <a:gd name="connsiteY0" fmla="*/ 522582 h 522582"/>
                  <a:gd name="connsiteX1" fmla="*/ 210058 w 455979"/>
                  <a:gd name="connsiteY1" fmla="*/ 522582 h 522582"/>
                  <a:gd name="connsiteX2" fmla="*/ 0 w 455979"/>
                  <a:gd name="connsiteY2" fmla="*/ 0 h 522582"/>
                  <a:gd name="connsiteX3" fmla="*/ 44829 w 455979"/>
                  <a:gd name="connsiteY3" fmla="*/ 0 h 522582"/>
                  <a:gd name="connsiteX4" fmla="*/ 233753 w 455979"/>
                  <a:gd name="connsiteY4" fmla="*/ 478393 h 522582"/>
                  <a:gd name="connsiteX5" fmla="*/ 235675 w 455979"/>
                  <a:gd name="connsiteY5" fmla="*/ 478393 h 522582"/>
                  <a:gd name="connsiteX6" fmla="*/ 413071 w 455979"/>
                  <a:gd name="connsiteY6" fmla="*/ 0 h 522582"/>
                  <a:gd name="connsiteX7" fmla="*/ 455979 w 455979"/>
                  <a:gd name="connsiteY7" fmla="*/ 0 h 522582"/>
                  <a:gd name="connsiteX8" fmla="*/ 258089 w 455979"/>
                  <a:gd name="connsiteY8" fmla="*/ 522582 h 52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979" h="522582">
                    <a:moveTo>
                      <a:pt x="258089" y="522582"/>
                    </a:moveTo>
                    <a:lnTo>
                      <a:pt x="210058" y="522582"/>
                    </a:lnTo>
                    <a:lnTo>
                      <a:pt x="0" y="0"/>
                    </a:lnTo>
                    <a:lnTo>
                      <a:pt x="44829" y="0"/>
                    </a:lnTo>
                    <a:lnTo>
                      <a:pt x="233753" y="478393"/>
                    </a:lnTo>
                    <a:lnTo>
                      <a:pt x="235675" y="478393"/>
                    </a:lnTo>
                    <a:lnTo>
                      <a:pt x="413071" y="0"/>
                    </a:lnTo>
                    <a:lnTo>
                      <a:pt x="455979" y="0"/>
                    </a:lnTo>
                    <a:lnTo>
                      <a:pt x="258089" y="522582"/>
                    </a:lnTo>
                    <a:close/>
                  </a:path>
                </a:pathLst>
              </a:custGeom>
              <a:grpFill/>
              <a:ln w="6384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C5135115-035E-4731-A0DD-DB53C55C4BEB}"/>
                  </a:ext>
                </a:extLst>
              </p:cNvPr>
              <p:cNvSpPr/>
              <p:nvPr/>
            </p:nvSpPr>
            <p:spPr>
              <a:xfrm>
                <a:off x="2693936" y="5233339"/>
                <a:ext cx="455338" cy="522582"/>
              </a:xfrm>
              <a:custGeom>
                <a:avLst/>
                <a:gdLst>
                  <a:gd name="connsiteX0" fmla="*/ 455339 w 455338"/>
                  <a:gd name="connsiteY0" fmla="*/ 522582 h 522582"/>
                  <a:gd name="connsiteX1" fmla="*/ 412430 w 455338"/>
                  <a:gd name="connsiteY1" fmla="*/ 522582 h 522582"/>
                  <a:gd name="connsiteX2" fmla="*/ 235675 w 455338"/>
                  <a:gd name="connsiteY2" fmla="*/ 44829 h 522582"/>
                  <a:gd name="connsiteX3" fmla="*/ 233753 w 455338"/>
                  <a:gd name="connsiteY3" fmla="*/ 44829 h 522582"/>
                  <a:gd name="connsiteX4" fmla="*/ 44829 w 455338"/>
                  <a:gd name="connsiteY4" fmla="*/ 522582 h 522582"/>
                  <a:gd name="connsiteX5" fmla="*/ 0 w 455338"/>
                  <a:gd name="connsiteY5" fmla="*/ 522582 h 522582"/>
                  <a:gd name="connsiteX6" fmla="*/ 210698 w 455338"/>
                  <a:gd name="connsiteY6" fmla="*/ 0 h 522582"/>
                  <a:gd name="connsiteX7" fmla="*/ 258730 w 455338"/>
                  <a:gd name="connsiteY7" fmla="*/ 0 h 522582"/>
                  <a:gd name="connsiteX8" fmla="*/ 455339 w 455338"/>
                  <a:gd name="connsiteY8" fmla="*/ 522582 h 52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338" h="522582">
                    <a:moveTo>
                      <a:pt x="455339" y="522582"/>
                    </a:moveTo>
                    <a:lnTo>
                      <a:pt x="412430" y="522582"/>
                    </a:lnTo>
                    <a:lnTo>
                      <a:pt x="235675" y="44829"/>
                    </a:lnTo>
                    <a:lnTo>
                      <a:pt x="233753" y="44829"/>
                    </a:lnTo>
                    <a:lnTo>
                      <a:pt x="44829" y="522582"/>
                    </a:lnTo>
                    <a:lnTo>
                      <a:pt x="0" y="522582"/>
                    </a:lnTo>
                    <a:lnTo>
                      <a:pt x="210698" y="0"/>
                    </a:lnTo>
                    <a:lnTo>
                      <a:pt x="258730" y="0"/>
                    </a:lnTo>
                    <a:lnTo>
                      <a:pt x="455339" y="522582"/>
                    </a:lnTo>
                    <a:close/>
                  </a:path>
                </a:pathLst>
              </a:custGeom>
              <a:grpFill/>
              <a:ln w="6384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31CED2B-ADE8-4C17-A013-0B7D47F71F36}"/>
                  </a:ext>
                </a:extLst>
              </p:cNvPr>
              <p:cNvSpPr/>
              <p:nvPr userDrawn="1"/>
            </p:nvSpPr>
            <p:spPr>
              <a:xfrm>
                <a:off x="2877096" y="5532415"/>
                <a:ext cx="109511" cy="96703"/>
              </a:xfrm>
              <a:custGeom>
                <a:avLst/>
                <a:gdLst>
                  <a:gd name="connsiteX0" fmla="*/ 0 w 109511"/>
                  <a:gd name="connsiteY0" fmla="*/ 0 h 96703"/>
                  <a:gd name="connsiteX1" fmla="*/ 109512 w 109511"/>
                  <a:gd name="connsiteY1" fmla="*/ 48031 h 96703"/>
                  <a:gd name="connsiteX2" fmla="*/ 0 w 109511"/>
                  <a:gd name="connsiteY2" fmla="*/ 96703 h 96703"/>
                  <a:gd name="connsiteX3" fmla="*/ 0 w 109511"/>
                  <a:gd name="connsiteY3" fmla="*/ 0 h 96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511" h="96703">
                    <a:moveTo>
                      <a:pt x="0" y="0"/>
                    </a:moveTo>
                    <a:lnTo>
                      <a:pt x="109512" y="48031"/>
                    </a:lnTo>
                    <a:lnTo>
                      <a:pt x="0" y="96703"/>
                    </a:lnTo>
                    <a:cubicBezTo>
                      <a:pt x="0" y="96703"/>
                      <a:pt x="0" y="640"/>
                      <a:pt x="0" y="0"/>
                    </a:cubicBezTo>
                  </a:path>
                </a:pathLst>
              </a:custGeom>
              <a:solidFill>
                <a:schemeClr val="accent2"/>
              </a:solidFill>
              <a:ln w="63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344459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C165B6C-ACCE-49BB-85E1-400AE38352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1" y="3199443"/>
            <a:ext cx="3815324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third line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441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DF608D-2C25-4B83-8657-A6618BA34C9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1" y="3199443"/>
            <a:ext cx="3815324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third line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7834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FF43C99B-7FF5-4062-A7C8-38F7CA47F33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8C7477C8-3841-480E-8DF8-6EF41DB421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802059"/>
            <a:ext cx="5146391" cy="114765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here</a:t>
            </a:r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17409F1D-6D06-425D-B339-9EDBA0249C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050" y="3362008"/>
            <a:ext cx="1909268" cy="315912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257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C9B518C0-D923-49F9-BE87-803A528FC70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8C7477C8-3841-480E-8DF8-6EF41DB421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5357" y="2751004"/>
            <a:ext cx="5146391" cy="114765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here</a:t>
            </a:r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17409F1D-6D06-425D-B339-9EDBA0249C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357" y="2310953"/>
            <a:ext cx="1909268" cy="315912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79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D1B62-B429-4C23-02F8-A40DF9D9F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95705-72D5-C15E-6540-631F5C5F9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8612F-1F13-52BD-AE1E-978699633D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93790A-FF7C-A528-8F0C-D70BC9B143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BAEF71-D218-B6E8-DE2F-64EBB34FEE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203275-EF89-3BBC-F3E8-AB4D15FA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0CB9E5-2320-BDEF-6FB4-21F42A3AA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C50A11-9842-CDE6-57C9-13A9E7FAF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349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8B4351C-CC4F-43F6-8D34-4F84EE862D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578" y="0"/>
            <a:ext cx="5088349" cy="6858000"/>
          </a:xfrm>
          <a:custGeom>
            <a:avLst/>
            <a:gdLst>
              <a:gd name="connsiteX0" fmla="*/ 0 w 4918075"/>
              <a:gd name="connsiteY0" fmla="*/ 0 h 6858000"/>
              <a:gd name="connsiteX1" fmla="*/ 4918075 w 4918075"/>
              <a:gd name="connsiteY1" fmla="*/ 0 h 6858000"/>
              <a:gd name="connsiteX2" fmla="*/ 4918075 w 4918075"/>
              <a:gd name="connsiteY2" fmla="*/ 6858000 h 6858000"/>
              <a:gd name="connsiteX3" fmla="*/ 4847716 w 4918075"/>
              <a:gd name="connsiteY3" fmla="*/ 6858000 h 6858000"/>
              <a:gd name="connsiteX4" fmla="*/ 634 w 4918075"/>
              <a:gd name="connsiteY4" fmla="*/ 4607723 h 6858000"/>
              <a:gd name="connsiteX5" fmla="*/ 1416 w 4918075"/>
              <a:gd name="connsiteY5" fmla="*/ 6855166 h 6858000"/>
              <a:gd name="connsiteX6" fmla="*/ 956400 w 4918075"/>
              <a:gd name="connsiteY6" fmla="*/ 6858000 h 6858000"/>
              <a:gd name="connsiteX7" fmla="*/ 0 w 491807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8075" h="6858000">
                <a:moveTo>
                  <a:pt x="0" y="0"/>
                </a:moveTo>
                <a:lnTo>
                  <a:pt x="4918075" y="0"/>
                </a:lnTo>
                <a:lnTo>
                  <a:pt x="4918075" y="6858000"/>
                </a:lnTo>
                <a:lnTo>
                  <a:pt x="4847716" y="6858000"/>
                </a:lnTo>
                <a:lnTo>
                  <a:pt x="634" y="4607723"/>
                </a:lnTo>
                <a:cubicBezTo>
                  <a:pt x="683" y="5360892"/>
                  <a:pt x="1367" y="6101998"/>
                  <a:pt x="1416" y="6855166"/>
                </a:cubicBezTo>
                <a:lnTo>
                  <a:pt x="9564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itle 6">
            <a:extLst>
              <a:ext uri="{FF2B5EF4-FFF2-40B4-BE49-F238E27FC236}">
                <a16:creationId xmlns:a16="http://schemas.microsoft.com/office/drawing/2014/main" id="{C14B39AA-3975-4DE3-B79A-CD9AA20DF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390808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22" name="Text Placeholder 41">
            <a:extLst>
              <a:ext uri="{FF2B5EF4-FFF2-40B4-BE49-F238E27FC236}">
                <a16:creationId xmlns:a16="http://schemas.microsoft.com/office/drawing/2014/main" id="{BE126341-BFB4-40A6-8CA7-96E1F96F8B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050" y="2931395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8" name="Picture 17" descr="Logo&#10;&#10;Description automatically generated with medium confidence">
            <a:extLst>
              <a:ext uri="{FF2B5EF4-FFF2-40B4-BE49-F238E27FC236}">
                <a16:creationId xmlns:a16="http://schemas.microsoft.com/office/drawing/2014/main" id="{5DA54748-06E3-4CA2-B780-EC166E8E14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09" y="5689601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6166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97D07EA-290D-41A0-977A-69A4329FF396}"/>
              </a:ext>
            </a:extLst>
          </p:cNvPr>
          <p:cNvSpPr/>
          <p:nvPr userDrawn="1"/>
        </p:nvSpPr>
        <p:spPr>
          <a:xfrm>
            <a:off x="5119227" y="0"/>
            <a:ext cx="707277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C3C017-36D2-42CF-BFCD-44F9E1673CD5}"/>
              </a:ext>
            </a:extLst>
          </p:cNvPr>
          <p:cNvSpPr/>
          <p:nvPr userDrawn="1"/>
        </p:nvSpPr>
        <p:spPr>
          <a:xfrm>
            <a:off x="491425" y="4846320"/>
            <a:ext cx="4250693" cy="1280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6559" y="1837403"/>
            <a:ext cx="4422047" cy="2592575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57A8697-DFFC-4489-B86A-5B963F67777F}"/>
              </a:ext>
            </a:extLst>
          </p:cNvPr>
          <p:cNvSpPr/>
          <p:nvPr userDrawn="1"/>
        </p:nvSpPr>
        <p:spPr>
          <a:xfrm>
            <a:off x="2469607" y="4705200"/>
            <a:ext cx="264108" cy="141120"/>
          </a:xfrm>
          <a:prstGeom prst="triangle">
            <a:avLst>
              <a:gd name="adj" fmla="val 509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E6CCBF70-FAFA-4B0D-8F0F-A11A3E9E1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403" y="5000008"/>
            <a:ext cx="4060167" cy="655190"/>
          </a:xfrm>
          <a:noFill/>
        </p:spPr>
        <p:txBody>
          <a:bodyPr tIns="0" bIns="0" anchor="t">
            <a:noAutofit/>
          </a:bodyPr>
          <a:lstStyle>
            <a:lvl1pPr marL="0" indent="0" algn="ctr">
              <a:lnSpc>
                <a:spcPts val="1704"/>
              </a:lnSpc>
              <a:spcBef>
                <a:spcPts val="0"/>
              </a:spcBef>
              <a:spcAft>
                <a:spcPts val="0"/>
              </a:spcAft>
              <a:buNone/>
              <a:defRPr sz="1020" i="0">
                <a:solidFill>
                  <a:schemeClr val="tx1"/>
                </a:solidFill>
                <a:latin typeface="Helvetica-Lightoblique" pitchFamily="50" charset="0"/>
              </a:defRPr>
            </a:lvl1pPr>
          </a:lstStyle>
          <a:p>
            <a:pPr lvl="0"/>
            <a:r>
              <a:rPr lang="en-GB"/>
              <a:t>Lorem ipsum dolor sit amet, consectetuer adipiscing elit, sed </a:t>
            </a:r>
            <a:r>
              <a:rPr lang="en-GB" err="1"/>
              <a:t>diam</a:t>
            </a:r>
            <a:r>
              <a:rPr lang="en-GB"/>
              <a:t> nonummy nibh euismod tincidunt ut laoreet dolore magna aliquam erat volutpat. Ut wisi enim ad minim veniam,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82380257-FCF6-437B-B5B9-C333658153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280" y="5787771"/>
            <a:ext cx="1979832" cy="186248"/>
          </a:xfrm>
        </p:spPr>
        <p:txBody>
          <a:bodyPr tIns="91440" bIns="182880" anchor="ctr"/>
          <a:lstStyle>
            <a:lvl1pPr marL="0" indent="0" algn="ctr">
              <a:buNone/>
              <a:defRPr sz="72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NAME GOES HERE/COMPANY NAME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4330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Ice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CC3C017-36D2-42CF-BFCD-44F9E1673CD5}"/>
              </a:ext>
            </a:extLst>
          </p:cNvPr>
          <p:cNvSpPr/>
          <p:nvPr userDrawn="1"/>
        </p:nvSpPr>
        <p:spPr>
          <a:xfrm>
            <a:off x="491425" y="5162551"/>
            <a:ext cx="4250693" cy="9620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6559" y="1837402"/>
            <a:ext cx="4422047" cy="2772990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57A8697-DFFC-4489-B86A-5B963F67777F}"/>
              </a:ext>
            </a:extLst>
          </p:cNvPr>
          <p:cNvSpPr/>
          <p:nvPr userDrawn="1"/>
        </p:nvSpPr>
        <p:spPr>
          <a:xfrm>
            <a:off x="2469607" y="5021430"/>
            <a:ext cx="264108" cy="141120"/>
          </a:xfrm>
          <a:prstGeom prst="triangle">
            <a:avLst>
              <a:gd name="adj" fmla="val 5096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E6CCBF70-FAFA-4B0D-8F0F-A11A3E9E1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403" y="5333222"/>
            <a:ext cx="4060167" cy="655190"/>
          </a:xfrm>
          <a:noFill/>
        </p:spPr>
        <p:txBody>
          <a:bodyPr tIns="0" bIns="0" anchor="t">
            <a:noAutofit/>
          </a:bodyPr>
          <a:lstStyle>
            <a:lvl1pPr marL="0" indent="0" algn="ctr">
              <a:lnSpc>
                <a:spcPts val="1704"/>
              </a:lnSpc>
              <a:spcBef>
                <a:spcPts val="0"/>
              </a:spcBef>
              <a:spcAft>
                <a:spcPts val="0"/>
              </a:spcAft>
              <a:buNone/>
              <a:defRPr sz="1020" i="0">
                <a:solidFill>
                  <a:schemeClr val="bg1"/>
                </a:solidFill>
                <a:latin typeface="Helvetica-Lightoblique" pitchFamily="50" charset="0"/>
              </a:defRPr>
            </a:lvl1pPr>
          </a:lstStyle>
          <a:p>
            <a:pPr lvl="0"/>
            <a:r>
              <a:rPr lang="en-GB"/>
              <a:t>Lorem ipsum dolor sit amet, consectetuer adipiscing elit, sed </a:t>
            </a:r>
            <a:r>
              <a:rPr lang="en-GB" err="1"/>
              <a:t>diam</a:t>
            </a:r>
            <a:r>
              <a:rPr lang="en-GB"/>
              <a:t> nonummy nibh euismod tincidunt ut laoreet dolore magna aliquam erat volutpat. Ut wisi enim ad minim veniam,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B62A3E-E214-4BCF-AD36-9D0C58A7EBEA}"/>
              </a:ext>
            </a:extLst>
          </p:cNvPr>
          <p:cNvSpPr/>
          <p:nvPr userDrawn="1"/>
        </p:nvSpPr>
        <p:spPr>
          <a:xfrm>
            <a:off x="5119227" y="0"/>
            <a:ext cx="707277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067761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Ice Blue v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CC3C017-36D2-42CF-BFCD-44F9E1673CD5}"/>
              </a:ext>
            </a:extLst>
          </p:cNvPr>
          <p:cNvSpPr/>
          <p:nvPr userDrawn="1"/>
        </p:nvSpPr>
        <p:spPr>
          <a:xfrm>
            <a:off x="491425" y="4846320"/>
            <a:ext cx="4250693" cy="128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6559" y="1837403"/>
            <a:ext cx="4422047" cy="2592575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57A8697-DFFC-4489-B86A-5B963F67777F}"/>
              </a:ext>
            </a:extLst>
          </p:cNvPr>
          <p:cNvSpPr/>
          <p:nvPr userDrawn="1"/>
        </p:nvSpPr>
        <p:spPr>
          <a:xfrm>
            <a:off x="2469607" y="4705200"/>
            <a:ext cx="264108" cy="141120"/>
          </a:xfrm>
          <a:prstGeom prst="triangle">
            <a:avLst>
              <a:gd name="adj" fmla="val 509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E6CCBF70-FAFA-4B0D-8F0F-A11A3E9E1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403" y="5000008"/>
            <a:ext cx="4060167" cy="655190"/>
          </a:xfrm>
          <a:noFill/>
        </p:spPr>
        <p:txBody>
          <a:bodyPr tIns="0" bIns="0" anchor="t">
            <a:noAutofit/>
          </a:bodyPr>
          <a:lstStyle>
            <a:lvl1pPr marL="0" indent="0" algn="ctr">
              <a:lnSpc>
                <a:spcPts val="1704"/>
              </a:lnSpc>
              <a:spcBef>
                <a:spcPts val="0"/>
              </a:spcBef>
              <a:spcAft>
                <a:spcPts val="0"/>
              </a:spcAft>
              <a:buNone/>
              <a:defRPr sz="1020" i="0">
                <a:solidFill>
                  <a:schemeClr val="tx1"/>
                </a:solidFill>
                <a:latin typeface="Helvetica-Lightoblique" pitchFamily="50" charset="0"/>
              </a:defRPr>
            </a:lvl1pPr>
          </a:lstStyle>
          <a:p>
            <a:pPr lvl="0"/>
            <a:r>
              <a:rPr lang="en-GB"/>
              <a:t>Lorem ipsum dolor sit amet, consectetuer adipiscing elit, sed </a:t>
            </a:r>
            <a:r>
              <a:rPr lang="en-GB" err="1"/>
              <a:t>diam</a:t>
            </a:r>
            <a:r>
              <a:rPr lang="en-GB"/>
              <a:t> nonummy nibh euismod tincidunt ut laoreet dolore magna aliquam erat volutpat. Ut wisi enim ad minim veniam,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82380257-FCF6-437B-B5B9-C333658153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280" y="5787771"/>
            <a:ext cx="1979832" cy="186248"/>
          </a:xfrm>
        </p:spPr>
        <p:txBody>
          <a:bodyPr tIns="91440" bIns="182880" anchor="ctr"/>
          <a:lstStyle>
            <a:lvl1pPr marL="0" indent="0" algn="ctr">
              <a:buNone/>
              <a:defRPr sz="72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NAME GOES HERE/COMPANY NAME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8F0979B-92F6-4472-A93A-A4673C35CF75}"/>
              </a:ext>
            </a:extLst>
          </p:cNvPr>
          <p:cNvSpPr/>
          <p:nvPr userDrawn="1"/>
        </p:nvSpPr>
        <p:spPr>
          <a:xfrm>
            <a:off x="5119227" y="0"/>
            <a:ext cx="707277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103859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6" y="3330480"/>
            <a:ext cx="4096734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3934602"/>
            <a:ext cx="3716874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0471" y="4469478"/>
            <a:ext cx="4089075" cy="193132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26A58F6F-5C31-4CC5-9D83-5A25916CFC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32506" y="4469478"/>
            <a:ext cx="4089076" cy="193132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10F787-7274-462B-8B90-A25D467874DB}"/>
              </a:ext>
            </a:extLst>
          </p:cNvPr>
          <p:cNvSpPr/>
          <p:nvPr userDrawn="1"/>
        </p:nvSpPr>
        <p:spPr>
          <a:xfrm>
            <a:off x="5191" y="0"/>
            <a:ext cx="12186809" cy="3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749081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2">
          <p15:clr>
            <a:srgbClr val="FBAE40"/>
          </p15:clr>
        </p15:guide>
        <p15:guide id="2" pos="2944">
          <p15:clr>
            <a:srgbClr val="FBAE40"/>
          </p15:clr>
        </p15:guide>
        <p15:guide id="3" pos="3112">
          <p15:clr>
            <a:srgbClr val="FBAE40"/>
          </p15:clr>
        </p15:guide>
        <p15:guide id="4" pos="5728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u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D61715A-46B0-4F0A-A964-84B00D5ECCD9}"/>
              </a:ext>
            </a:extLst>
          </p:cNvPr>
          <p:cNvSpPr/>
          <p:nvPr userDrawn="1"/>
        </p:nvSpPr>
        <p:spPr>
          <a:xfrm>
            <a:off x="-1" y="2789239"/>
            <a:ext cx="12192000" cy="4068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0471" y="1642127"/>
            <a:ext cx="4089075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04F8E2C0-F5FD-4F81-9C21-58227C898B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032506" y="1642127"/>
            <a:ext cx="4089076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5684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up v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0471" y="1642127"/>
            <a:ext cx="4089075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04F8E2C0-F5FD-4F81-9C21-58227C898B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032506" y="1642127"/>
            <a:ext cx="4089076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3CB6C2-878B-44E4-9375-E95DEDA9BE29}"/>
              </a:ext>
            </a:extLst>
          </p:cNvPr>
          <p:cNvSpPr/>
          <p:nvPr userDrawn="1"/>
        </p:nvSpPr>
        <p:spPr>
          <a:xfrm>
            <a:off x="-1" y="2706527"/>
            <a:ext cx="12192000" cy="4151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280336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336" y="3333784"/>
            <a:ext cx="4051431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04F8E2C0-F5FD-4F81-9C21-58227C898B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32504" y="212790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15" name="Text Placeholder 41">
            <a:extLst>
              <a:ext uri="{FF2B5EF4-FFF2-40B4-BE49-F238E27FC236}">
                <a16:creationId xmlns:a16="http://schemas.microsoft.com/office/drawing/2014/main" id="{D52BC5D2-5C4D-4082-92FC-DDFD40B575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8336" y="212409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67D136FC-C39E-4B56-A8A7-902EFCBE1E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8335" y="2891539"/>
            <a:ext cx="4059315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19" name="Text Placeholder 41">
            <a:extLst>
              <a:ext uri="{FF2B5EF4-FFF2-40B4-BE49-F238E27FC236}">
                <a16:creationId xmlns:a16="http://schemas.microsoft.com/office/drawing/2014/main" id="{88629875-6B48-47C0-95E2-FCC671B7CB2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32503" y="2891539"/>
            <a:ext cx="4059315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3852BDF8-9FCD-4338-9AB5-50F325D2E41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32503" y="3333784"/>
            <a:ext cx="4051431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6891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335" y="3333784"/>
            <a:ext cx="3213677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1">
            <a:extLst>
              <a:ext uri="{FF2B5EF4-FFF2-40B4-BE49-F238E27FC236}">
                <a16:creationId xmlns:a16="http://schemas.microsoft.com/office/drawing/2014/main" id="{D52BC5D2-5C4D-4082-92FC-DDFD40B575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8336" y="212409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67D136FC-C39E-4B56-A8A7-902EFCBE1E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8336" y="2891539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28" name="Text Placeholder 41">
            <a:extLst>
              <a:ext uri="{FF2B5EF4-FFF2-40B4-BE49-F238E27FC236}">
                <a16:creationId xmlns:a16="http://schemas.microsoft.com/office/drawing/2014/main" id="{802D27AC-5BF8-4C33-A7A8-C234E04F258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93909" y="3333784"/>
            <a:ext cx="3213677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41">
            <a:extLst>
              <a:ext uri="{FF2B5EF4-FFF2-40B4-BE49-F238E27FC236}">
                <a16:creationId xmlns:a16="http://schemas.microsoft.com/office/drawing/2014/main" id="{ECD25102-B5CF-4D8F-A188-0B90FFE36B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93910" y="212409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31" name="Text Placeholder 41">
            <a:extLst>
              <a:ext uri="{FF2B5EF4-FFF2-40B4-BE49-F238E27FC236}">
                <a16:creationId xmlns:a16="http://schemas.microsoft.com/office/drawing/2014/main" id="{9CCFC390-048E-4EBB-9396-1FD4F438ED5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93910" y="2891539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33" name="Text Placeholder 41">
            <a:extLst>
              <a:ext uri="{FF2B5EF4-FFF2-40B4-BE49-F238E27FC236}">
                <a16:creationId xmlns:a16="http://schemas.microsoft.com/office/drawing/2014/main" id="{C6038199-F004-41CF-A621-792EF2E2334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891087" y="3333784"/>
            <a:ext cx="3213677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41">
            <a:extLst>
              <a:ext uri="{FF2B5EF4-FFF2-40B4-BE49-F238E27FC236}">
                <a16:creationId xmlns:a16="http://schemas.microsoft.com/office/drawing/2014/main" id="{F4C0732F-6C0A-4BC8-A772-0B31EA2F409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91088" y="212409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35" name="Text Placeholder 41">
            <a:extLst>
              <a:ext uri="{FF2B5EF4-FFF2-40B4-BE49-F238E27FC236}">
                <a16:creationId xmlns:a16="http://schemas.microsoft.com/office/drawing/2014/main" id="{0927B884-632A-48DD-93F1-D73F9AB1B6A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91088" y="2891539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848685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36" name="Text Placeholder 41">
            <a:extLst>
              <a:ext uri="{FF2B5EF4-FFF2-40B4-BE49-F238E27FC236}">
                <a16:creationId xmlns:a16="http://schemas.microsoft.com/office/drawing/2014/main" id="{209BC04F-D5E4-4393-95C5-0F6591B855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93904" y="1392786"/>
            <a:ext cx="6219760" cy="94198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Lorem</a:t>
            </a:r>
          </a:p>
        </p:txBody>
      </p:sp>
      <p:sp>
        <p:nvSpPr>
          <p:cNvPr id="37" name="Text Placeholder 41">
            <a:extLst>
              <a:ext uri="{FF2B5EF4-FFF2-40B4-BE49-F238E27FC236}">
                <a16:creationId xmlns:a16="http://schemas.microsoft.com/office/drawing/2014/main" id="{7EBAC2CF-6AD1-476C-87B2-C06C9115D2F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93905" y="834162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39" name="Text Placeholder 41">
            <a:extLst>
              <a:ext uri="{FF2B5EF4-FFF2-40B4-BE49-F238E27FC236}">
                <a16:creationId xmlns:a16="http://schemas.microsoft.com/office/drawing/2014/main" id="{D0AEA13F-698D-439D-9EAB-368901F325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22666" y="3737381"/>
            <a:ext cx="6219760" cy="94198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Lorem</a:t>
            </a:r>
          </a:p>
        </p:txBody>
      </p:sp>
      <p:sp>
        <p:nvSpPr>
          <p:cNvPr id="40" name="Text Placeholder 41">
            <a:extLst>
              <a:ext uri="{FF2B5EF4-FFF2-40B4-BE49-F238E27FC236}">
                <a16:creationId xmlns:a16="http://schemas.microsoft.com/office/drawing/2014/main" id="{68FF66F6-B1C9-4BCD-8487-95074D9814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22667" y="3188917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5259327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1CDF4-5C07-DA4C-CEA6-9C10E98D4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09E8C-FBB4-204C-9144-7C5285A68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150222-CB1D-CA14-2514-4C5A7261E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50661F-6F0F-3C4C-DEA7-3E3DEEF0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946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A570DFD-BCDE-4B1E-983F-549B0B01A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6826" y="2470442"/>
            <a:ext cx="3821813" cy="58991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9AA4763E-9535-48D9-A7A0-47BAE8826A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47822" y="3074563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A8C92DB9-E053-4A8E-AD46-ECD172D91B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0798" y="3750351"/>
            <a:ext cx="4422047" cy="2210612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56609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Ic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A570DFD-BCDE-4B1E-983F-549B0B01A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6826" y="2470442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9AA4763E-9535-48D9-A7A0-47BAE8826A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47822" y="3074563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A8C92DB9-E053-4A8E-AD46-ECD172D91B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0798" y="3750351"/>
            <a:ext cx="4422047" cy="2210612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9216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9C8366E-4551-45B5-8315-BAD7D7822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2" name="Text Placeholder 41">
            <a:extLst>
              <a:ext uri="{FF2B5EF4-FFF2-40B4-BE49-F238E27FC236}">
                <a16:creationId xmlns:a16="http://schemas.microsoft.com/office/drawing/2014/main" id="{FA376403-1F8F-4447-BF16-CD9AD84E53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582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7CB3BB-D2B4-4FB4-B5E7-76E935F5B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9AD340-DF42-A777-BB3B-322EEC90A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1138D-1CD8-52BB-0E8E-4C9D7EA61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7755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F0963-7DC2-D94F-A776-D72442CEA6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7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495044-A36F-3B4B-8BA3-3C27671B2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320"/>
            </a:lvl1pPr>
            <a:lvl2pPr marL="441884" indent="0" algn="ctr">
              <a:buNone/>
              <a:defRPr sz="1933"/>
            </a:lvl2pPr>
            <a:lvl3pPr marL="883768" indent="0" algn="ctr">
              <a:buNone/>
              <a:defRPr sz="1740"/>
            </a:lvl3pPr>
            <a:lvl4pPr marL="1325651" indent="0" algn="ctr">
              <a:buNone/>
              <a:defRPr sz="1546"/>
            </a:lvl4pPr>
            <a:lvl5pPr marL="1767535" indent="0" algn="ctr">
              <a:buNone/>
              <a:defRPr sz="1546"/>
            </a:lvl5pPr>
            <a:lvl6pPr marL="2209419" indent="0" algn="ctr">
              <a:buNone/>
              <a:defRPr sz="1546"/>
            </a:lvl6pPr>
            <a:lvl7pPr marL="2651303" indent="0" algn="ctr">
              <a:buNone/>
              <a:defRPr sz="1546"/>
            </a:lvl7pPr>
            <a:lvl8pPr marL="3093187" indent="0" algn="ctr">
              <a:buNone/>
              <a:defRPr sz="1546"/>
            </a:lvl8pPr>
            <a:lvl9pPr marL="3535070" indent="0" algn="ctr">
              <a:buNone/>
              <a:defRPr sz="154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FCDA1-868E-B749-B61A-968C73D17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428A1-C7DE-2548-8BAF-A0B4D6BF2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42A2B-8250-2D4D-83A7-AA0836478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894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59E59-C3FC-204E-85CC-317362ACE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047EF-D6BD-E145-A9EF-61D40231D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84CD0-A62C-3D4E-ADDB-0276DBB71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BCD41-370D-044C-897A-559815EFC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F46B7-5F31-DB43-B955-4BE9B8D7F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0389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22197-EA75-7C43-A891-3E34D66C4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7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50571-AFBE-7C4C-A2F3-761335BCE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20">
                <a:solidFill>
                  <a:schemeClr val="tx1">
                    <a:tint val="75000"/>
                  </a:schemeClr>
                </a:solidFill>
              </a:defRPr>
            </a:lvl1pPr>
            <a:lvl2pPr marL="441884" indent="0">
              <a:buNone/>
              <a:defRPr sz="1933">
                <a:solidFill>
                  <a:schemeClr val="tx1">
                    <a:tint val="75000"/>
                  </a:schemeClr>
                </a:solidFill>
              </a:defRPr>
            </a:lvl2pPr>
            <a:lvl3pPr marL="883768" indent="0">
              <a:buNone/>
              <a:defRPr sz="1740">
                <a:solidFill>
                  <a:schemeClr val="tx1">
                    <a:tint val="75000"/>
                  </a:schemeClr>
                </a:solidFill>
              </a:defRPr>
            </a:lvl3pPr>
            <a:lvl4pPr marL="1325651" indent="0">
              <a:buNone/>
              <a:defRPr sz="1546">
                <a:solidFill>
                  <a:schemeClr val="tx1">
                    <a:tint val="75000"/>
                  </a:schemeClr>
                </a:solidFill>
              </a:defRPr>
            </a:lvl4pPr>
            <a:lvl5pPr marL="1767535" indent="0">
              <a:buNone/>
              <a:defRPr sz="1546">
                <a:solidFill>
                  <a:schemeClr val="tx1">
                    <a:tint val="75000"/>
                  </a:schemeClr>
                </a:solidFill>
              </a:defRPr>
            </a:lvl5pPr>
            <a:lvl6pPr marL="2209419" indent="0">
              <a:buNone/>
              <a:defRPr sz="1546">
                <a:solidFill>
                  <a:schemeClr val="tx1">
                    <a:tint val="75000"/>
                  </a:schemeClr>
                </a:solidFill>
              </a:defRPr>
            </a:lvl6pPr>
            <a:lvl7pPr marL="2651303" indent="0">
              <a:buNone/>
              <a:defRPr sz="1546">
                <a:solidFill>
                  <a:schemeClr val="tx1">
                    <a:tint val="75000"/>
                  </a:schemeClr>
                </a:solidFill>
              </a:defRPr>
            </a:lvl7pPr>
            <a:lvl8pPr marL="3093187" indent="0">
              <a:buNone/>
              <a:defRPr sz="1546">
                <a:solidFill>
                  <a:schemeClr val="tx1">
                    <a:tint val="75000"/>
                  </a:schemeClr>
                </a:solidFill>
              </a:defRPr>
            </a:lvl8pPr>
            <a:lvl9pPr marL="3535070" indent="0">
              <a:buNone/>
              <a:defRPr sz="154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1F708-0D8A-FE4D-BFDD-990819C45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4C672-9FA9-2E46-9721-1933E1CCB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02321-B7DD-9241-AF4F-0B56185C1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1633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B03B8-98E1-614D-A4FA-00124125D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BB9A7-18E9-3E43-AB98-22C0813C1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FB5814-1FE6-CF4A-88E9-202CBDA7E7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56D911-5035-494E-ACBA-385D31FE2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A76857-4EB6-C54D-B723-BE35A29CD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60BF94-92A5-8349-A6BF-78D65C34F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2859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E5AA4-CE49-4346-B1E9-39366FBDC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46BEF7-AD6B-9145-A11A-DFBBA018C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20" b="1"/>
            </a:lvl1pPr>
            <a:lvl2pPr marL="441884" indent="0">
              <a:buNone/>
              <a:defRPr sz="1933" b="1"/>
            </a:lvl2pPr>
            <a:lvl3pPr marL="883768" indent="0">
              <a:buNone/>
              <a:defRPr sz="1740" b="1"/>
            </a:lvl3pPr>
            <a:lvl4pPr marL="1325651" indent="0">
              <a:buNone/>
              <a:defRPr sz="1546" b="1"/>
            </a:lvl4pPr>
            <a:lvl5pPr marL="1767535" indent="0">
              <a:buNone/>
              <a:defRPr sz="1546" b="1"/>
            </a:lvl5pPr>
            <a:lvl6pPr marL="2209419" indent="0">
              <a:buNone/>
              <a:defRPr sz="1546" b="1"/>
            </a:lvl6pPr>
            <a:lvl7pPr marL="2651303" indent="0">
              <a:buNone/>
              <a:defRPr sz="1546" b="1"/>
            </a:lvl7pPr>
            <a:lvl8pPr marL="3093187" indent="0">
              <a:buNone/>
              <a:defRPr sz="1546" b="1"/>
            </a:lvl8pPr>
            <a:lvl9pPr marL="3535070" indent="0">
              <a:buNone/>
              <a:defRPr sz="154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12D76D-7244-174D-B330-4751D3A3B6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170D02-414E-FC4F-98F7-663BA18AE0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20" b="1"/>
            </a:lvl1pPr>
            <a:lvl2pPr marL="441884" indent="0">
              <a:buNone/>
              <a:defRPr sz="1933" b="1"/>
            </a:lvl2pPr>
            <a:lvl3pPr marL="883768" indent="0">
              <a:buNone/>
              <a:defRPr sz="1740" b="1"/>
            </a:lvl3pPr>
            <a:lvl4pPr marL="1325651" indent="0">
              <a:buNone/>
              <a:defRPr sz="1546" b="1"/>
            </a:lvl4pPr>
            <a:lvl5pPr marL="1767535" indent="0">
              <a:buNone/>
              <a:defRPr sz="1546" b="1"/>
            </a:lvl5pPr>
            <a:lvl6pPr marL="2209419" indent="0">
              <a:buNone/>
              <a:defRPr sz="1546" b="1"/>
            </a:lvl6pPr>
            <a:lvl7pPr marL="2651303" indent="0">
              <a:buNone/>
              <a:defRPr sz="1546" b="1"/>
            </a:lvl7pPr>
            <a:lvl8pPr marL="3093187" indent="0">
              <a:buNone/>
              <a:defRPr sz="1546" b="1"/>
            </a:lvl8pPr>
            <a:lvl9pPr marL="3535070" indent="0">
              <a:buNone/>
              <a:defRPr sz="154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3C5D75-B033-D84B-BDC2-E1DE69A76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BB9DDE-0844-7B40-960B-0B593FEBC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942282-7BD7-E54A-9094-D59C8B387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46ED25-DC8B-A84C-B611-ED7DFCFAB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36598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C187C-E429-CD49-B58A-CB8E090FA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FF36D0-BFE4-9949-9E89-09906B4F5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EC319F-F805-6E4E-8D3C-3F4676E16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1641F0-9B6D-E94F-A979-91F56A4C5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7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7CB3BB-D2B4-4FB4-B5E7-76E935F5B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9AD340-DF42-A777-BB3B-322EEC90A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1138D-1CD8-52BB-0E8E-4C9D7EA61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2782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FEA5EC-AF0C-494D-AE60-629E81986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66BDBD-DB55-CD48-A260-77AF4981A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6D73C-B8F4-FA40-B1C2-BCC55C188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87916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CAF58-FC7B-1541-98FB-DF0ECECA1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09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61D9D-6B49-3343-B0DC-1826A0A83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093"/>
            </a:lvl1pPr>
            <a:lvl2pPr>
              <a:defRPr sz="2706"/>
            </a:lvl2pPr>
            <a:lvl3pPr>
              <a:defRPr sz="2320"/>
            </a:lvl3pPr>
            <a:lvl4pPr>
              <a:defRPr sz="1933"/>
            </a:lvl4pPr>
            <a:lvl5pPr>
              <a:defRPr sz="1933"/>
            </a:lvl5pPr>
            <a:lvl6pPr>
              <a:defRPr sz="1933"/>
            </a:lvl6pPr>
            <a:lvl7pPr>
              <a:defRPr sz="1933"/>
            </a:lvl7pPr>
            <a:lvl8pPr>
              <a:defRPr sz="1933"/>
            </a:lvl8pPr>
            <a:lvl9pPr>
              <a:defRPr sz="19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E1A1FB-75E3-BE44-B4F1-61F798CDC8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46"/>
            </a:lvl1pPr>
            <a:lvl2pPr marL="441884" indent="0">
              <a:buNone/>
              <a:defRPr sz="1353"/>
            </a:lvl2pPr>
            <a:lvl3pPr marL="883768" indent="0">
              <a:buNone/>
              <a:defRPr sz="1160"/>
            </a:lvl3pPr>
            <a:lvl4pPr marL="1325651" indent="0">
              <a:buNone/>
              <a:defRPr sz="966"/>
            </a:lvl4pPr>
            <a:lvl5pPr marL="1767535" indent="0">
              <a:buNone/>
              <a:defRPr sz="966"/>
            </a:lvl5pPr>
            <a:lvl6pPr marL="2209419" indent="0">
              <a:buNone/>
              <a:defRPr sz="966"/>
            </a:lvl6pPr>
            <a:lvl7pPr marL="2651303" indent="0">
              <a:buNone/>
              <a:defRPr sz="966"/>
            </a:lvl7pPr>
            <a:lvl8pPr marL="3093187" indent="0">
              <a:buNone/>
              <a:defRPr sz="966"/>
            </a:lvl8pPr>
            <a:lvl9pPr marL="3535070" indent="0">
              <a:buNone/>
              <a:defRPr sz="96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8AD33D-B14A-1E4D-8C2E-9CB770455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653C3C-948F-704A-ADCA-862364F5D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C301E1-4B2C-5848-8BB6-DCA07C948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2054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ECA18-21A7-4F4F-AE92-7693302AE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09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799FB2-811D-BB4E-A3BD-0A54421CD4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093"/>
            </a:lvl1pPr>
            <a:lvl2pPr marL="441884" indent="0">
              <a:buNone/>
              <a:defRPr sz="2706"/>
            </a:lvl2pPr>
            <a:lvl3pPr marL="883768" indent="0">
              <a:buNone/>
              <a:defRPr sz="2320"/>
            </a:lvl3pPr>
            <a:lvl4pPr marL="1325651" indent="0">
              <a:buNone/>
              <a:defRPr sz="1933"/>
            </a:lvl4pPr>
            <a:lvl5pPr marL="1767535" indent="0">
              <a:buNone/>
              <a:defRPr sz="1933"/>
            </a:lvl5pPr>
            <a:lvl6pPr marL="2209419" indent="0">
              <a:buNone/>
              <a:defRPr sz="1933"/>
            </a:lvl6pPr>
            <a:lvl7pPr marL="2651303" indent="0">
              <a:buNone/>
              <a:defRPr sz="1933"/>
            </a:lvl7pPr>
            <a:lvl8pPr marL="3093187" indent="0">
              <a:buNone/>
              <a:defRPr sz="1933"/>
            </a:lvl8pPr>
            <a:lvl9pPr marL="3535070" indent="0">
              <a:buNone/>
              <a:defRPr sz="1933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EB802F-649D-D04C-AA36-1801F2E482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46"/>
            </a:lvl1pPr>
            <a:lvl2pPr marL="441884" indent="0">
              <a:buNone/>
              <a:defRPr sz="1353"/>
            </a:lvl2pPr>
            <a:lvl3pPr marL="883768" indent="0">
              <a:buNone/>
              <a:defRPr sz="1160"/>
            </a:lvl3pPr>
            <a:lvl4pPr marL="1325651" indent="0">
              <a:buNone/>
              <a:defRPr sz="966"/>
            </a:lvl4pPr>
            <a:lvl5pPr marL="1767535" indent="0">
              <a:buNone/>
              <a:defRPr sz="966"/>
            </a:lvl5pPr>
            <a:lvl6pPr marL="2209419" indent="0">
              <a:buNone/>
              <a:defRPr sz="966"/>
            </a:lvl6pPr>
            <a:lvl7pPr marL="2651303" indent="0">
              <a:buNone/>
              <a:defRPr sz="966"/>
            </a:lvl7pPr>
            <a:lvl8pPr marL="3093187" indent="0">
              <a:buNone/>
              <a:defRPr sz="966"/>
            </a:lvl8pPr>
            <a:lvl9pPr marL="3535070" indent="0">
              <a:buNone/>
              <a:defRPr sz="96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CC28A1-74D0-0148-90F9-DC233F310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EFBCA-2FC4-9C46-BCA4-0B00D3E0A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8FBC0A-8886-A044-9D2E-E44EE7E3F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9406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5DD58-5913-9144-9055-725483E98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9E1B56-BB11-754B-B3EF-0DD699412C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1952A-17CC-F34A-AC73-C84E37847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76CF2-CC1D-EA46-ACE5-C5D087834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987B6-427B-FF48-8A70-282A629F4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483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63D0B3-7FE9-DE40-8627-47994C5B45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233210-1708-F442-B808-1EF0F8677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18370-BBC5-5A44-8247-9E05209E6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C70C5-251A-8A4C-BFF0-87029DC9E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4F350-606F-594A-B445-47618EC08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5134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D2426-95EC-4431-B13E-DEA0B4901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365125"/>
            <a:ext cx="6312989" cy="1325563"/>
          </a:xfrm>
        </p:spPr>
        <p:txBody>
          <a:bodyPr/>
          <a:lstStyle>
            <a:lvl1pPr>
              <a:defRPr b="1" i="0">
                <a:solidFill>
                  <a:srgbClr val="FFFFFF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B53708-C0F3-4B4F-ABB6-82D0DB00B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040" y="6356350"/>
            <a:ext cx="9245200" cy="365125"/>
          </a:xfrm>
        </p:spPr>
        <p:txBody>
          <a:bodyPr anchor="b"/>
          <a:lstStyle>
            <a:lvl1pPr algn="l">
              <a:defRPr b="0" i="0">
                <a:solidFill>
                  <a:schemeClr val="tx1">
                    <a:lumMod val="75000"/>
                  </a:schemeClr>
                </a:solidFill>
                <a:latin typeface="Helvetica" pitchFamily="2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95B023-3ED6-40E8-9F67-3A939DA4D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6296" y="6356350"/>
            <a:ext cx="1407560" cy="365125"/>
          </a:xfrm>
        </p:spPr>
        <p:txBody>
          <a:bodyPr/>
          <a:lstStyle/>
          <a:p>
            <a:fld id="{8712C3F6-0C24-4249-A3A0-128FD183AC5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1481A5-BCCF-2CED-E909-3B1FC506ED8C}"/>
              </a:ext>
            </a:extLst>
          </p:cNvPr>
          <p:cNvSpPr/>
          <p:nvPr userDrawn="1"/>
        </p:nvSpPr>
        <p:spPr>
          <a:xfrm>
            <a:off x="320040" y="1690688"/>
            <a:ext cx="2164668" cy="99780"/>
          </a:xfrm>
          <a:prstGeom prst="rect">
            <a:avLst/>
          </a:prstGeom>
          <a:solidFill>
            <a:schemeClr val="accent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>
              <a:solidFill>
                <a:schemeClr val="bg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AF512F-9B62-0931-59F3-6BD799778B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7742" y="6326100"/>
            <a:ext cx="737775" cy="3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48003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7FD4420C-0B02-AE83-EA5D-6FF896902A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 b="1" i="0" spc="300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3C5D2C-728C-4E36-A3C4-B3B07D81D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365125"/>
            <a:ext cx="6309360" cy="1325563"/>
          </a:xfrm>
        </p:spPr>
        <p:txBody>
          <a:bodyPr/>
          <a:lstStyle>
            <a:lvl1pPr>
              <a:defRPr b="1" i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E079A-C447-4C32-A0B8-D042950B2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" y="2103917"/>
            <a:ext cx="11140307" cy="4351338"/>
          </a:xfrm>
        </p:spPr>
        <p:txBody>
          <a:bodyPr/>
          <a:lstStyle>
            <a:lvl1pPr marL="0" indent="0">
              <a:buNone/>
              <a:defRPr b="1" i="0">
                <a:solidFill>
                  <a:schemeClr val="tx2"/>
                </a:solidFill>
                <a:latin typeface="Helvetica" pitchFamily="2" charset="0"/>
              </a:defRPr>
            </a:lvl1pPr>
            <a:lvl2pPr marL="409575" indent="-352425">
              <a:tabLst/>
              <a:defRPr b="0" i="0">
                <a:solidFill>
                  <a:schemeClr val="tx2"/>
                </a:solidFill>
                <a:latin typeface="Helvetica" pitchFamily="2" charset="0"/>
              </a:defRPr>
            </a:lvl2pPr>
            <a:lvl3pPr marL="858838" indent="-214313">
              <a:tabLst/>
              <a:defRPr b="0" i="0">
                <a:solidFill>
                  <a:schemeClr val="tx2"/>
                </a:solidFill>
                <a:latin typeface="Helvetica" pitchFamily="2" charset="0"/>
              </a:defRPr>
            </a:lvl3pPr>
            <a:lvl4pPr marL="1385888" indent="-292100">
              <a:tabLst/>
              <a:defRPr b="0" i="0">
                <a:solidFill>
                  <a:schemeClr val="tx2"/>
                </a:solidFill>
                <a:latin typeface="Helvetica" pitchFamily="2" charset="0"/>
              </a:defRPr>
            </a:lvl4pPr>
            <a:lvl5pPr marL="1719263" indent="-215900">
              <a:tabLst/>
              <a:defRPr b="0" i="0">
                <a:solidFill>
                  <a:schemeClr val="tx2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AC94BC-8399-4A41-BDC3-8FB4E4C56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039" y="6356350"/>
            <a:ext cx="9091087" cy="365125"/>
          </a:xfrm>
        </p:spPr>
        <p:txBody>
          <a:bodyPr vert="horz" lIns="91440" tIns="45720" rIns="91440" bIns="45720" rtlCol="0" anchor="b"/>
          <a:lstStyle>
            <a:lvl1pPr algn="l">
              <a:defRPr lang="en-US" b="0" i="0" dirty="0">
                <a:solidFill>
                  <a:schemeClr val="tx1">
                    <a:lumMod val="75000"/>
                  </a:schemeClr>
                </a:solidFill>
                <a:latin typeface="Helvetica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CD84A-D81E-4CA8-9EE7-41212353C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1127" y="6356350"/>
            <a:ext cx="1492729" cy="365125"/>
          </a:xfrm>
        </p:spPr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fld id="{8712C3F6-0C24-4249-A3A0-128FD183AC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C74A73-B9E6-B994-4D1F-B673A2296B87}"/>
              </a:ext>
            </a:extLst>
          </p:cNvPr>
          <p:cNvSpPr/>
          <p:nvPr userDrawn="1"/>
        </p:nvSpPr>
        <p:spPr>
          <a:xfrm>
            <a:off x="320040" y="1690688"/>
            <a:ext cx="2164668" cy="99780"/>
          </a:xfrm>
          <a:prstGeom prst="rect">
            <a:avLst/>
          </a:prstGeom>
          <a:solidFill>
            <a:schemeClr val="accent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>
              <a:solidFill>
                <a:schemeClr val="bg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C176EB-5AF8-CAA5-CE67-0844F521A2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7742" y="6326100"/>
            <a:ext cx="737775" cy="3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09369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C5D2C-728C-4E36-A3C4-B3B07D81D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365125"/>
            <a:ext cx="6309360" cy="1325563"/>
          </a:xfrm>
        </p:spPr>
        <p:txBody>
          <a:bodyPr/>
          <a:lstStyle>
            <a:lvl1pPr>
              <a:defRPr b="1" i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E079A-C447-4C32-A0B8-D042950B2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" y="2103917"/>
            <a:ext cx="11140307" cy="4351338"/>
          </a:xfrm>
        </p:spPr>
        <p:txBody>
          <a:bodyPr/>
          <a:lstStyle>
            <a:lvl1pPr marL="0" indent="0">
              <a:buNone/>
              <a:defRPr b="1" i="0">
                <a:solidFill>
                  <a:schemeClr val="tx2"/>
                </a:solidFill>
                <a:latin typeface="Helvetica" pitchFamily="2" charset="0"/>
              </a:defRPr>
            </a:lvl1pPr>
            <a:lvl2pPr marL="409575" indent="-352425">
              <a:tabLst/>
              <a:defRPr b="0" i="0">
                <a:solidFill>
                  <a:schemeClr val="tx2"/>
                </a:solidFill>
                <a:latin typeface="Helvetica" pitchFamily="2" charset="0"/>
              </a:defRPr>
            </a:lvl2pPr>
            <a:lvl3pPr marL="858838" indent="-214313">
              <a:tabLst/>
              <a:defRPr b="0" i="0">
                <a:solidFill>
                  <a:schemeClr val="tx2"/>
                </a:solidFill>
                <a:latin typeface="Helvetica" pitchFamily="2" charset="0"/>
              </a:defRPr>
            </a:lvl3pPr>
            <a:lvl4pPr marL="1385888" indent="-292100">
              <a:tabLst/>
              <a:defRPr b="0" i="0">
                <a:solidFill>
                  <a:schemeClr val="tx2"/>
                </a:solidFill>
                <a:latin typeface="Helvetica" pitchFamily="2" charset="0"/>
              </a:defRPr>
            </a:lvl4pPr>
            <a:lvl5pPr marL="1719263" indent="-215900">
              <a:tabLst/>
              <a:defRPr b="0" i="0">
                <a:solidFill>
                  <a:schemeClr val="tx2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AC94BC-8399-4A41-BDC3-8FB4E4C56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039" y="6356350"/>
            <a:ext cx="9029443" cy="365125"/>
          </a:xfrm>
        </p:spPr>
        <p:txBody>
          <a:bodyPr vert="horz" lIns="91440" tIns="45720" rIns="91440" bIns="45720" rtlCol="0" anchor="b"/>
          <a:lstStyle>
            <a:lvl1pPr algn="l">
              <a:defRPr lang="en-US" b="0" i="0" dirty="0">
                <a:solidFill>
                  <a:schemeClr val="tx1">
                    <a:lumMod val="75000"/>
                  </a:schemeClr>
                </a:solidFill>
                <a:latin typeface="Helvetica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CD84A-D81E-4CA8-9EE7-41212353C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9481" y="6356350"/>
            <a:ext cx="1554375" cy="365125"/>
          </a:xfrm>
        </p:spPr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fld id="{8712C3F6-0C24-4249-A3A0-128FD183AC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C74A73-B9E6-B994-4D1F-B673A2296B87}"/>
              </a:ext>
            </a:extLst>
          </p:cNvPr>
          <p:cNvSpPr/>
          <p:nvPr userDrawn="1"/>
        </p:nvSpPr>
        <p:spPr>
          <a:xfrm>
            <a:off x="320040" y="1690688"/>
            <a:ext cx="2164668" cy="99780"/>
          </a:xfrm>
          <a:prstGeom prst="rect">
            <a:avLst/>
          </a:prstGeom>
          <a:solidFill>
            <a:schemeClr val="accent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>
              <a:solidFill>
                <a:schemeClr val="bg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C176EB-5AF8-CAA5-CE67-0844F521A2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7742" y="6326100"/>
            <a:ext cx="737775" cy="3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3820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C5D2C-728C-4E36-A3C4-B3B07D81D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365125"/>
            <a:ext cx="6309360" cy="1325563"/>
          </a:xfrm>
        </p:spPr>
        <p:txBody>
          <a:bodyPr/>
          <a:lstStyle>
            <a:lvl1pPr>
              <a:defRPr b="1" i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E079A-C447-4C32-A0B8-D042950B2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" y="2103917"/>
            <a:ext cx="11140307" cy="4351338"/>
          </a:xfrm>
        </p:spPr>
        <p:txBody>
          <a:bodyPr/>
          <a:lstStyle>
            <a:lvl1pPr marL="0" indent="0">
              <a:buNone/>
              <a:defRPr b="1" i="0">
                <a:solidFill>
                  <a:schemeClr val="tx2"/>
                </a:solidFill>
                <a:latin typeface="Helvetica" pitchFamily="2" charset="0"/>
              </a:defRPr>
            </a:lvl1pPr>
            <a:lvl2pPr marL="409575" indent="-352425">
              <a:tabLst/>
              <a:defRPr b="0" i="0">
                <a:solidFill>
                  <a:schemeClr val="tx2"/>
                </a:solidFill>
                <a:latin typeface="Helvetica" pitchFamily="2" charset="0"/>
              </a:defRPr>
            </a:lvl2pPr>
            <a:lvl3pPr marL="858838" indent="-214313">
              <a:tabLst/>
              <a:defRPr b="0" i="0">
                <a:solidFill>
                  <a:schemeClr val="tx2"/>
                </a:solidFill>
                <a:latin typeface="Helvetica" pitchFamily="2" charset="0"/>
              </a:defRPr>
            </a:lvl3pPr>
            <a:lvl4pPr marL="1385888" indent="-292100">
              <a:tabLst/>
              <a:defRPr b="0" i="0">
                <a:solidFill>
                  <a:schemeClr val="tx2"/>
                </a:solidFill>
                <a:latin typeface="Helvetica" pitchFamily="2" charset="0"/>
              </a:defRPr>
            </a:lvl4pPr>
            <a:lvl5pPr marL="1719263" indent="-215900">
              <a:tabLst/>
              <a:defRPr b="0" i="0">
                <a:solidFill>
                  <a:schemeClr val="tx2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AC94BC-8399-4A41-BDC3-8FB4E4C56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040" y="6356350"/>
            <a:ext cx="7738604" cy="365125"/>
          </a:xfrm>
        </p:spPr>
        <p:txBody>
          <a:bodyPr vert="horz" lIns="91440" tIns="45720" rIns="91440" bIns="45720" rtlCol="0" anchor="ctr"/>
          <a:lstStyle>
            <a:lvl1pPr algn="l">
              <a:defRPr lang="en-US" dirty="0"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CD84A-D81E-4CA8-9EE7-41212353C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60657" y="6356350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fld id="{8712C3F6-0C24-4249-A3A0-128FD183AC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C74A73-B9E6-B994-4D1F-B673A2296B87}"/>
              </a:ext>
            </a:extLst>
          </p:cNvPr>
          <p:cNvSpPr/>
          <p:nvPr userDrawn="1"/>
        </p:nvSpPr>
        <p:spPr>
          <a:xfrm>
            <a:off x="320040" y="1690688"/>
            <a:ext cx="2164668" cy="99780"/>
          </a:xfrm>
          <a:prstGeom prst="rect">
            <a:avLst/>
          </a:prstGeom>
          <a:solidFill>
            <a:schemeClr val="accent2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>
              <a:solidFill>
                <a:schemeClr val="bg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C176EB-5AF8-CAA5-CE67-0844F521A2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7742" y="6326100"/>
            <a:ext cx="737775" cy="3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5397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NO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motorcycles on a dirt road&#10;&#10;Description automatically generated">
            <a:extLst>
              <a:ext uri="{FF2B5EF4-FFF2-40B4-BE49-F238E27FC236}">
                <a16:creationId xmlns:a16="http://schemas.microsoft.com/office/drawing/2014/main" id="{ED2252D6-13D5-113F-128F-5ED777A0B0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6D2426-95EC-4431-B13E-DEA0B4901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365125"/>
            <a:ext cx="6312989" cy="1325563"/>
          </a:xfrm>
        </p:spPr>
        <p:txBody>
          <a:bodyPr/>
          <a:lstStyle>
            <a:lvl1pPr>
              <a:defRPr b="1" i="0">
                <a:solidFill>
                  <a:srgbClr val="FFFFFF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B53708-C0F3-4B4F-ABB6-82D0DB00B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040" y="6356350"/>
            <a:ext cx="783336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95B023-3ED6-40E8-9F67-3A939DA4D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362200" cy="365125"/>
          </a:xfrm>
        </p:spPr>
        <p:txBody>
          <a:bodyPr/>
          <a:lstStyle/>
          <a:p>
            <a:fld id="{8712C3F6-0C24-4249-A3A0-128FD183AC5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1481A5-BCCF-2CED-E909-3B1FC506ED8C}"/>
              </a:ext>
            </a:extLst>
          </p:cNvPr>
          <p:cNvSpPr/>
          <p:nvPr userDrawn="1"/>
        </p:nvSpPr>
        <p:spPr>
          <a:xfrm>
            <a:off x="320040" y="1690688"/>
            <a:ext cx="2164668" cy="99780"/>
          </a:xfrm>
          <a:prstGeom prst="rect">
            <a:avLst/>
          </a:prstGeom>
          <a:solidFill>
            <a:schemeClr val="accent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>
              <a:solidFill>
                <a:schemeClr val="bg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AF512F-9B62-0931-59F3-6BD799778B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7742" y="6326100"/>
            <a:ext cx="737775" cy="3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730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D1062-984B-C475-FF18-E8A3C18A6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C2C24-AA7B-CEC4-8B36-3AD03E7CD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702A7D-6B45-674A-812A-E1D8CCEABA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6958C0-D16C-6294-22AA-0564D6B06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2A660-B670-AAE0-F2B2-F6C2D4CB1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63807-DCC5-4F35-B639-46A9145E1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138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looking up at a camera&#10;&#10;Description automatically generated">
            <a:extLst>
              <a:ext uri="{FF2B5EF4-FFF2-40B4-BE49-F238E27FC236}">
                <a16:creationId xmlns:a16="http://schemas.microsoft.com/office/drawing/2014/main" id="{DA2F21C8-4457-CA18-2B39-A4E569D38D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693"/>
            <a:ext cx="12195015" cy="68563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6D2426-95EC-4431-B13E-DEA0B4901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365125"/>
            <a:ext cx="11495477" cy="1325563"/>
          </a:xfrm>
        </p:spPr>
        <p:txBody>
          <a:bodyPr>
            <a:normAutofit/>
          </a:bodyPr>
          <a:lstStyle>
            <a:lvl1pPr algn="ctr">
              <a:defRPr sz="6000" b="1" i="0">
                <a:solidFill>
                  <a:srgbClr val="FFFFFF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B53708-C0F3-4B4F-ABB6-82D0DB00B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040" y="6356350"/>
            <a:ext cx="783336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95B023-3ED6-40E8-9F67-3A939DA4D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362200" cy="365125"/>
          </a:xfrm>
        </p:spPr>
        <p:txBody>
          <a:bodyPr/>
          <a:lstStyle/>
          <a:p>
            <a:fld id="{8712C3F6-0C24-4249-A3A0-128FD183AC5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AF512F-9B62-0931-59F3-6BD799778B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7742" y="6326100"/>
            <a:ext cx="737775" cy="3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97817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belt&#10;&#10;Description automatically generated">
            <a:extLst>
              <a:ext uri="{FF2B5EF4-FFF2-40B4-BE49-F238E27FC236}">
                <a16:creationId xmlns:a16="http://schemas.microsoft.com/office/drawing/2014/main" id="{8C191A0A-3E9D-4B38-D8B2-79AA518421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08"/>
            <a:ext cx="12200566" cy="68531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6D2426-95EC-4431-B13E-DEA0B4901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365125"/>
            <a:ext cx="11495477" cy="1325563"/>
          </a:xfrm>
        </p:spPr>
        <p:txBody>
          <a:bodyPr>
            <a:normAutofit/>
          </a:bodyPr>
          <a:lstStyle>
            <a:lvl1pPr algn="ctr">
              <a:defRPr sz="6000" b="1" i="0">
                <a:solidFill>
                  <a:srgbClr val="FFFFFF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B53708-C0F3-4B4F-ABB6-82D0DB00B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040" y="6356350"/>
            <a:ext cx="783336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95B023-3ED6-40E8-9F67-3A939DA4D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362200" cy="365125"/>
          </a:xfrm>
        </p:spPr>
        <p:txBody>
          <a:bodyPr/>
          <a:lstStyle/>
          <a:p>
            <a:fld id="{8712C3F6-0C24-4249-A3A0-128FD183AC5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AF512F-9B62-0931-59F3-6BD799778B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7742" y="6326100"/>
            <a:ext cx="737775" cy="3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26867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ale and a child in the water&#10;&#10;Description automatically generated">
            <a:extLst>
              <a:ext uri="{FF2B5EF4-FFF2-40B4-BE49-F238E27FC236}">
                <a16:creationId xmlns:a16="http://schemas.microsoft.com/office/drawing/2014/main" id="{12ADE894-3B89-28B7-2CED-7914E2B171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2"/>
            <a:ext cx="12193110" cy="68573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6D2426-95EC-4431-B13E-DEA0B4901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365125"/>
            <a:ext cx="11495477" cy="1325563"/>
          </a:xfrm>
        </p:spPr>
        <p:txBody>
          <a:bodyPr>
            <a:normAutofit/>
          </a:bodyPr>
          <a:lstStyle>
            <a:lvl1pPr algn="ctr">
              <a:defRPr sz="6000" b="1" i="0">
                <a:solidFill>
                  <a:srgbClr val="FFFFFF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B53708-C0F3-4B4F-ABB6-82D0DB00B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040" y="6356350"/>
            <a:ext cx="783336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95B023-3ED6-40E8-9F67-3A939DA4D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362200" cy="365125"/>
          </a:xfrm>
        </p:spPr>
        <p:txBody>
          <a:bodyPr/>
          <a:lstStyle/>
          <a:p>
            <a:fld id="{8712C3F6-0C24-4249-A3A0-128FD183AC5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AF512F-9B62-0931-59F3-6BD799778B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7742" y="6326100"/>
            <a:ext cx="737775" cy="3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95814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looking at a store&#10;&#10;Description automatically generated">
            <a:extLst>
              <a:ext uri="{FF2B5EF4-FFF2-40B4-BE49-F238E27FC236}">
                <a16:creationId xmlns:a16="http://schemas.microsoft.com/office/drawing/2014/main" id="{5A1EA87E-D1C3-7604-B8F9-FE892DFA21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2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6D2426-95EC-4431-B13E-DEA0B4901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365125"/>
            <a:ext cx="6312989" cy="1325563"/>
          </a:xfrm>
        </p:spPr>
        <p:txBody>
          <a:bodyPr/>
          <a:lstStyle>
            <a:lvl1pPr>
              <a:defRPr b="1" i="0">
                <a:solidFill>
                  <a:srgbClr val="FFFFFF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B53708-C0F3-4B4F-ABB6-82D0DB00B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040" y="6356350"/>
            <a:ext cx="783336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95B023-3ED6-40E8-9F67-3A939DA4D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362200" cy="365125"/>
          </a:xfrm>
        </p:spPr>
        <p:txBody>
          <a:bodyPr/>
          <a:lstStyle/>
          <a:p>
            <a:fld id="{8712C3F6-0C24-4249-A3A0-128FD183AC5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1481A5-BCCF-2CED-E909-3B1FC506ED8C}"/>
              </a:ext>
            </a:extLst>
          </p:cNvPr>
          <p:cNvSpPr/>
          <p:nvPr userDrawn="1"/>
        </p:nvSpPr>
        <p:spPr>
          <a:xfrm>
            <a:off x="320040" y="1690688"/>
            <a:ext cx="2164668" cy="99780"/>
          </a:xfrm>
          <a:prstGeom prst="rect">
            <a:avLst/>
          </a:prstGeom>
          <a:solidFill>
            <a:schemeClr val="accent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>
              <a:solidFill>
                <a:schemeClr val="bg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AF512F-9B62-0931-59F3-6BD799778B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7742" y="6326100"/>
            <a:ext cx="737775" cy="3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13191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sitting in a theater&#10;&#10;Description automatically generated">
            <a:extLst>
              <a:ext uri="{FF2B5EF4-FFF2-40B4-BE49-F238E27FC236}">
                <a16:creationId xmlns:a16="http://schemas.microsoft.com/office/drawing/2014/main" id="{15A22E69-73AB-A437-EE38-E37DE3BB6E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4075" y="1027907"/>
            <a:ext cx="12177923" cy="58300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6D2426-95EC-4431-B13E-DEA0B4901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365125"/>
            <a:ext cx="6312989" cy="1325563"/>
          </a:xfrm>
        </p:spPr>
        <p:txBody>
          <a:bodyPr/>
          <a:lstStyle>
            <a:lvl1pPr>
              <a:defRPr b="1" i="0">
                <a:solidFill>
                  <a:srgbClr val="FFFFFF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B53708-C0F3-4B4F-ABB6-82D0DB00B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040" y="6356350"/>
            <a:ext cx="783336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95B023-3ED6-40E8-9F67-3A939DA4D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362200" cy="365125"/>
          </a:xfrm>
        </p:spPr>
        <p:txBody>
          <a:bodyPr/>
          <a:lstStyle/>
          <a:p>
            <a:fld id="{8712C3F6-0C24-4249-A3A0-128FD183AC5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1481A5-BCCF-2CED-E909-3B1FC506ED8C}"/>
              </a:ext>
            </a:extLst>
          </p:cNvPr>
          <p:cNvSpPr/>
          <p:nvPr userDrawn="1"/>
        </p:nvSpPr>
        <p:spPr>
          <a:xfrm>
            <a:off x="320040" y="1690688"/>
            <a:ext cx="2164668" cy="99780"/>
          </a:xfrm>
          <a:prstGeom prst="rect">
            <a:avLst/>
          </a:prstGeom>
          <a:solidFill>
            <a:schemeClr val="accent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>
              <a:solidFill>
                <a:schemeClr val="bg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AF512F-9B62-0931-59F3-6BD799778B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7742" y="6326100"/>
            <a:ext cx="737775" cy="3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70672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looking at a store&#10;&#10;Description automatically generated">
            <a:extLst>
              <a:ext uri="{FF2B5EF4-FFF2-40B4-BE49-F238E27FC236}">
                <a16:creationId xmlns:a16="http://schemas.microsoft.com/office/drawing/2014/main" id="{5A1EA87E-D1C3-7604-B8F9-FE892DFA21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2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6D2426-95EC-4431-B13E-DEA0B4901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365125"/>
            <a:ext cx="6312989" cy="1325563"/>
          </a:xfrm>
        </p:spPr>
        <p:txBody>
          <a:bodyPr/>
          <a:lstStyle>
            <a:lvl1pPr>
              <a:defRPr b="1" i="0">
                <a:solidFill>
                  <a:srgbClr val="FFFFFF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B53708-C0F3-4B4F-ABB6-82D0DB00B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040" y="6356350"/>
            <a:ext cx="783336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1481A5-BCCF-2CED-E909-3B1FC506ED8C}"/>
              </a:ext>
            </a:extLst>
          </p:cNvPr>
          <p:cNvSpPr/>
          <p:nvPr userDrawn="1"/>
        </p:nvSpPr>
        <p:spPr>
          <a:xfrm>
            <a:off x="320040" y="1690688"/>
            <a:ext cx="2164668" cy="99780"/>
          </a:xfrm>
          <a:prstGeom prst="rect">
            <a:avLst/>
          </a:prstGeom>
          <a:solidFill>
            <a:schemeClr val="accent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>
              <a:solidFill>
                <a:schemeClr val="bg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8FDFAA-92A4-AD8C-04B1-0B7716A563B4}"/>
              </a:ext>
            </a:extLst>
          </p:cNvPr>
          <p:cNvSpPr/>
          <p:nvPr userDrawn="1"/>
        </p:nvSpPr>
        <p:spPr>
          <a:xfrm>
            <a:off x="7391400" y="0"/>
            <a:ext cx="4800600" cy="685800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>
              <a:solidFill>
                <a:schemeClr val="bg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95B023-3ED6-40E8-9F67-3A939DA4D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362200" cy="365125"/>
          </a:xfrm>
        </p:spPr>
        <p:txBody>
          <a:bodyPr/>
          <a:lstStyle/>
          <a:p>
            <a:fld id="{8712C3F6-0C24-4249-A3A0-128FD183AC5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AF512F-9B62-0931-59F3-6BD799778B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7742" y="6326100"/>
            <a:ext cx="737775" cy="3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81089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itting in a theater&#10;&#10;Description automatically generated">
            <a:extLst>
              <a:ext uri="{FF2B5EF4-FFF2-40B4-BE49-F238E27FC236}">
                <a16:creationId xmlns:a16="http://schemas.microsoft.com/office/drawing/2014/main" id="{CD0F2A86-A994-971D-7F7F-DECAF0A3B7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4075" y="1027907"/>
            <a:ext cx="12177923" cy="58300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6D2426-95EC-4431-B13E-DEA0B4901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365125"/>
            <a:ext cx="6312989" cy="1325563"/>
          </a:xfrm>
        </p:spPr>
        <p:txBody>
          <a:bodyPr/>
          <a:lstStyle>
            <a:lvl1pPr>
              <a:defRPr b="1" i="0">
                <a:solidFill>
                  <a:srgbClr val="FFFFFF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B53708-C0F3-4B4F-ABB6-82D0DB00B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040" y="6356350"/>
            <a:ext cx="783336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1481A5-BCCF-2CED-E909-3B1FC506ED8C}"/>
              </a:ext>
            </a:extLst>
          </p:cNvPr>
          <p:cNvSpPr/>
          <p:nvPr userDrawn="1"/>
        </p:nvSpPr>
        <p:spPr>
          <a:xfrm>
            <a:off x="320040" y="1690688"/>
            <a:ext cx="2164668" cy="99780"/>
          </a:xfrm>
          <a:prstGeom prst="rect">
            <a:avLst/>
          </a:prstGeom>
          <a:solidFill>
            <a:schemeClr val="accent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>
              <a:solidFill>
                <a:schemeClr val="bg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95B023-3ED6-40E8-9F67-3A939DA4D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362200" cy="365125"/>
          </a:xfrm>
        </p:spPr>
        <p:txBody>
          <a:bodyPr/>
          <a:lstStyle/>
          <a:p>
            <a:fld id="{8712C3F6-0C24-4249-A3A0-128FD183AC5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AF512F-9B62-0931-59F3-6BD799778B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7742" y="6326100"/>
            <a:ext cx="737775" cy="3953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CBB3128-FB2D-1A52-E4DC-279B46CAE260}"/>
              </a:ext>
            </a:extLst>
          </p:cNvPr>
          <p:cNvSpPr/>
          <p:nvPr userDrawn="1"/>
        </p:nvSpPr>
        <p:spPr>
          <a:xfrm>
            <a:off x="7391400" y="0"/>
            <a:ext cx="4800600" cy="685800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24038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walking in a field&#10;&#10;Description automatically generated">
            <a:extLst>
              <a:ext uri="{FF2B5EF4-FFF2-40B4-BE49-F238E27FC236}">
                <a16:creationId xmlns:a16="http://schemas.microsoft.com/office/drawing/2014/main" id="{1EA58CC2-9C18-50C4-6CD9-0D63C983CC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6D2426-95EC-4431-B13E-DEA0B4901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365125"/>
            <a:ext cx="6312989" cy="1325563"/>
          </a:xfrm>
        </p:spPr>
        <p:txBody>
          <a:bodyPr/>
          <a:lstStyle>
            <a:lvl1pPr>
              <a:defRPr b="1" i="0">
                <a:solidFill>
                  <a:srgbClr val="FFFFFF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B53708-C0F3-4B4F-ABB6-82D0DB00B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040" y="6356350"/>
            <a:ext cx="783336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95B023-3ED6-40E8-9F67-3A939DA4D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362200" cy="365125"/>
          </a:xfrm>
        </p:spPr>
        <p:txBody>
          <a:bodyPr/>
          <a:lstStyle/>
          <a:p>
            <a:fld id="{8712C3F6-0C24-4249-A3A0-128FD183AC5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1481A5-BCCF-2CED-E909-3B1FC506ED8C}"/>
              </a:ext>
            </a:extLst>
          </p:cNvPr>
          <p:cNvSpPr/>
          <p:nvPr userDrawn="1"/>
        </p:nvSpPr>
        <p:spPr>
          <a:xfrm>
            <a:off x="320040" y="1690688"/>
            <a:ext cx="2164668" cy="99780"/>
          </a:xfrm>
          <a:prstGeom prst="rect">
            <a:avLst/>
          </a:prstGeom>
          <a:solidFill>
            <a:schemeClr val="accent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>
              <a:solidFill>
                <a:schemeClr val="bg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AF512F-9B62-0931-59F3-6BD799778B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7742" y="6326100"/>
            <a:ext cx="737775" cy="39537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9EEDD1C-FF4B-E505-A6A0-2943C9138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" y="2103917"/>
            <a:ext cx="6312989" cy="3621022"/>
          </a:xfrm>
        </p:spPr>
        <p:txBody>
          <a:bodyPr/>
          <a:lstStyle>
            <a:lvl1pPr marL="0" indent="0">
              <a:buNone/>
              <a:defRPr b="1" i="0">
                <a:solidFill>
                  <a:schemeClr val="tx2"/>
                </a:solidFill>
                <a:latin typeface="Helvetica" pitchFamily="2" charset="0"/>
              </a:defRPr>
            </a:lvl1pPr>
            <a:lvl2pPr marL="409575" indent="-352425">
              <a:tabLst/>
              <a:defRPr b="0" i="0">
                <a:solidFill>
                  <a:schemeClr val="tx2"/>
                </a:solidFill>
                <a:latin typeface="Helvetica" pitchFamily="2" charset="0"/>
              </a:defRPr>
            </a:lvl2pPr>
            <a:lvl3pPr marL="858838" indent="-214313">
              <a:tabLst/>
              <a:defRPr b="0" i="0">
                <a:solidFill>
                  <a:schemeClr val="tx2"/>
                </a:solidFill>
                <a:latin typeface="Helvetica" pitchFamily="2" charset="0"/>
              </a:defRPr>
            </a:lvl3pPr>
            <a:lvl4pPr marL="1385888" indent="-292100">
              <a:tabLst/>
              <a:defRPr b="0" i="0">
                <a:solidFill>
                  <a:schemeClr val="tx2"/>
                </a:solidFill>
                <a:latin typeface="Helvetica" pitchFamily="2" charset="0"/>
              </a:defRPr>
            </a:lvl4pPr>
            <a:lvl5pPr marL="1719263" indent="-215900">
              <a:tabLst/>
              <a:defRPr b="0" i="0">
                <a:solidFill>
                  <a:schemeClr val="tx2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905745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falling off a person&#10;&#10;Description automatically generated">
            <a:extLst>
              <a:ext uri="{FF2B5EF4-FFF2-40B4-BE49-F238E27FC236}">
                <a16:creationId xmlns:a16="http://schemas.microsoft.com/office/drawing/2014/main" id="{0EC24865-BCA1-569F-CCBC-FE6F5D1445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3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6D2426-95EC-4431-B13E-DEA0B4901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365125"/>
            <a:ext cx="6312989" cy="1325563"/>
          </a:xfrm>
        </p:spPr>
        <p:txBody>
          <a:bodyPr/>
          <a:lstStyle>
            <a:lvl1pPr>
              <a:defRPr b="1" i="0">
                <a:solidFill>
                  <a:srgbClr val="FFFFFF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B53708-C0F3-4B4F-ABB6-82D0DB00B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040" y="6356350"/>
            <a:ext cx="783336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95B023-3ED6-40E8-9F67-3A939DA4D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362200" cy="365125"/>
          </a:xfrm>
        </p:spPr>
        <p:txBody>
          <a:bodyPr/>
          <a:lstStyle/>
          <a:p>
            <a:fld id="{8712C3F6-0C24-4249-A3A0-128FD183AC5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1481A5-BCCF-2CED-E909-3B1FC506ED8C}"/>
              </a:ext>
            </a:extLst>
          </p:cNvPr>
          <p:cNvSpPr/>
          <p:nvPr userDrawn="1"/>
        </p:nvSpPr>
        <p:spPr>
          <a:xfrm>
            <a:off x="320040" y="1690688"/>
            <a:ext cx="2164668" cy="99780"/>
          </a:xfrm>
          <a:prstGeom prst="rect">
            <a:avLst/>
          </a:prstGeom>
          <a:solidFill>
            <a:schemeClr val="accent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>
              <a:solidFill>
                <a:schemeClr val="bg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AF512F-9B62-0931-59F3-6BD799778B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7742" y="6326100"/>
            <a:ext cx="737775" cy="39537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9EEDD1C-FF4B-E505-A6A0-2943C9138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" y="2103917"/>
            <a:ext cx="6312989" cy="3621022"/>
          </a:xfrm>
        </p:spPr>
        <p:txBody>
          <a:bodyPr/>
          <a:lstStyle>
            <a:lvl1pPr marL="0" indent="0">
              <a:buNone/>
              <a:defRPr b="1" i="0">
                <a:solidFill>
                  <a:schemeClr val="tx2"/>
                </a:solidFill>
                <a:latin typeface="Helvetica" pitchFamily="2" charset="0"/>
              </a:defRPr>
            </a:lvl1pPr>
            <a:lvl2pPr marL="409575" indent="-352425">
              <a:tabLst/>
              <a:defRPr b="0" i="0">
                <a:solidFill>
                  <a:schemeClr val="tx2"/>
                </a:solidFill>
                <a:latin typeface="Helvetica" pitchFamily="2" charset="0"/>
              </a:defRPr>
            </a:lvl2pPr>
            <a:lvl3pPr marL="858838" indent="-214313">
              <a:tabLst/>
              <a:defRPr b="0" i="0">
                <a:solidFill>
                  <a:schemeClr val="tx2"/>
                </a:solidFill>
                <a:latin typeface="Helvetica" pitchFamily="2" charset="0"/>
              </a:defRPr>
            </a:lvl3pPr>
            <a:lvl4pPr marL="1385888" indent="-292100">
              <a:tabLst/>
              <a:defRPr b="0" i="0">
                <a:solidFill>
                  <a:schemeClr val="tx2"/>
                </a:solidFill>
                <a:latin typeface="Helvetica" pitchFamily="2" charset="0"/>
              </a:defRPr>
            </a:lvl4pPr>
            <a:lvl5pPr marL="1719263" indent="-215900">
              <a:tabLst/>
              <a:defRPr b="0" i="0">
                <a:solidFill>
                  <a:schemeClr val="tx2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923318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walking in a field&#10;&#10;Description automatically generated">
            <a:extLst>
              <a:ext uri="{FF2B5EF4-FFF2-40B4-BE49-F238E27FC236}">
                <a16:creationId xmlns:a16="http://schemas.microsoft.com/office/drawing/2014/main" id="{1EA58CC2-9C18-50C4-6CD9-0D63C983CC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6D2426-95EC-4431-B13E-DEA0B4901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365125"/>
            <a:ext cx="6312989" cy="1325563"/>
          </a:xfrm>
        </p:spPr>
        <p:txBody>
          <a:bodyPr/>
          <a:lstStyle>
            <a:lvl1pPr>
              <a:defRPr b="1" i="0">
                <a:solidFill>
                  <a:srgbClr val="FFFFFF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B53708-C0F3-4B4F-ABB6-82D0DB00B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040" y="6356350"/>
            <a:ext cx="783336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95B023-3ED6-40E8-9F67-3A939DA4D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362200" cy="365125"/>
          </a:xfrm>
        </p:spPr>
        <p:txBody>
          <a:bodyPr/>
          <a:lstStyle/>
          <a:p>
            <a:fld id="{8712C3F6-0C24-4249-A3A0-128FD183AC5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1481A5-BCCF-2CED-E909-3B1FC506ED8C}"/>
              </a:ext>
            </a:extLst>
          </p:cNvPr>
          <p:cNvSpPr/>
          <p:nvPr userDrawn="1"/>
        </p:nvSpPr>
        <p:spPr>
          <a:xfrm>
            <a:off x="320040" y="1690688"/>
            <a:ext cx="2164668" cy="99780"/>
          </a:xfrm>
          <a:prstGeom prst="rect">
            <a:avLst/>
          </a:prstGeom>
          <a:solidFill>
            <a:schemeClr val="accent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>
              <a:solidFill>
                <a:schemeClr val="bg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AF512F-9B62-0931-59F3-6BD799778B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7742" y="6326100"/>
            <a:ext cx="737775" cy="39537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9EEDD1C-FF4B-E505-A6A0-2943C9138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" y="2103917"/>
            <a:ext cx="6312989" cy="3621022"/>
          </a:xfrm>
        </p:spPr>
        <p:txBody>
          <a:bodyPr/>
          <a:lstStyle>
            <a:lvl1pPr marL="0" indent="0">
              <a:buNone/>
              <a:defRPr b="1" i="0">
                <a:solidFill>
                  <a:schemeClr val="tx2"/>
                </a:solidFill>
                <a:latin typeface="Helvetica" pitchFamily="2" charset="0"/>
              </a:defRPr>
            </a:lvl1pPr>
            <a:lvl2pPr marL="409575" indent="-352425">
              <a:tabLst/>
              <a:defRPr b="0" i="0">
                <a:solidFill>
                  <a:schemeClr val="tx2"/>
                </a:solidFill>
                <a:latin typeface="Helvetica" pitchFamily="2" charset="0"/>
              </a:defRPr>
            </a:lvl2pPr>
            <a:lvl3pPr marL="858838" indent="-214313">
              <a:tabLst/>
              <a:defRPr b="0" i="0">
                <a:solidFill>
                  <a:schemeClr val="tx2"/>
                </a:solidFill>
                <a:latin typeface="Helvetica" pitchFamily="2" charset="0"/>
              </a:defRPr>
            </a:lvl3pPr>
            <a:lvl4pPr marL="1385888" indent="-292100">
              <a:tabLst/>
              <a:defRPr b="0" i="0">
                <a:solidFill>
                  <a:schemeClr val="tx2"/>
                </a:solidFill>
                <a:latin typeface="Helvetica" pitchFamily="2" charset="0"/>
              </a:defRPr>
            </a:lvl4pPr>
            <a:lvl5pPr marL="1719263" indent="-215900">
              <a:tabLst/>
              <a:defRPr b="0" i="0">
                <a:solidFill>
                  <a:schemeClr val="tx2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AD6A17F-98AF-3C9A-6E59-E96F5FB1968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4348" y="0"/>
            <a:ext cx="4800600" cy="6858000"/>
          </a:xfrm>
        </p:spPr>
        <p:txBody>
          <a:bodyPr anchor="ctr"/>
          <a:lstStyle>
            <a:lvl1pPr marL="0" indent="0" algn="ctr">
              <a:buNone/>
              <a:defRPr b="1" i="0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65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7DF7D-8E43-7023-CE4C-0EDEF1984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7E8E7-FAB1-9E2E-9613-1422020B4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97669D-500C-7696-0AF5-412872085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316723-BCD5-7126-BE3F-571A136EB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31C56F-279F-332E-B66F-D00264DAA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81EE55-8AB2-7AF3-133A-2727AE29F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9632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FF5E9F2C-6B04-33F6-D9B0-2632A071472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 b="1" i="0" spc="300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6D2426-95EC-4431-B13E-DEA0B4901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365125"/>
            <a:ext cx="6312989" cy="1325563"/>
          </a:xfrm>
        </p:spPr>
        <p:txBody>
          <a:bodyPr/>
          <a:lstStyle>
            <a:lvl1pPr>
              <a:defRPr b="1" i="0">
                <a:solidFill>
                  <a:srgbClr val="FFFFFF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B53708-C0F3-4B4F-ABB6-82D0DB00B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040" y="6356350"/>
            <a:ext cx="783336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95B023-3ED6-40E8-9F67-3A939DA4D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362200" cy="365125"/>
          </a:xfrm>
        </p:spPr>
        <p:txBody>
          <a:bodyPr/>
          <a:lstStyle/>
          <a:p>
            <a:fld id="{8712C3F6-0C24-4249-A3A0-128FD183AC5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1481A5-BCCF-2CED-E909-3B1FC506ED8C}"/>
              </a:ext>
            </a:extLst>
          </p:cNvPr>
          <p:cNvSpPr/>
          <p:nvPr userDrawn="1"/>
        </p:nvSpPr>
        <p:spPr>
          <a:xfrm>
            <a:off x="320040" y="1690688"/>
            <a:ext cx="2164668" cy="99780"/>
          </a:xfrm>
          <a:prstGeom prst="rect">
            <a:avLst/>
          </a:prstGeom>
          <a:solidFill>
            <a:schemeClr val="accent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>
              <a:solidFill>
                <a:schemeClr val="bg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AF512F-9B62-0931-59F3-6BD799778B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7742" y="6326100"/>
            <a:ext cx="737775" cy="39537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9EEDD1C-FF4B-E505-A6A0-2943C9138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" y="2103917"/>
            <a:ext cx="6312989" cy="3621022"/>
          </a:xfrm>
        </p:spPr>
        <p:txBody>
          <a:bodyPr/>
          <a:lstStyle>
            <a:lvl1pPr marL="0" indent="0">
              <a:buNone/>
              <a:defRPr b="1" i="0">
                <a:solidFill>
                  <a:schemeClr val="tx2"/>
                </a:solidFill>
                <a:latin typeface="Helvetica" pitchFamily="2" charset="0"/>
              </a:defRPr>
            </a:lvl1pPr>
            <a:lvl2pPr marL="409575" indent="-352425">
              <a:tabLst/>
              <a:defRPr b="0" i="0">
                <a:solidFill>
                  <a:schemeClr val="tx2"/>
                </a:solidFill>
                <a:latin typeface="Helvetica" pitchFamily="2" charset="0"/>
              </a:defRPr>
            </a:lvl2pPr>
            <a:lvl3pPr marL="858838" indent="-214313">
              <a:tabLst/>
              <a:defRPr b="0" i="0">
                <a:solidFill>
                  <a:schemeClr val="tx2"/>
                </a:solidFill>
                <a:latin typeface="Helvetica" pitchFamily="2" charset="0"/>
              </a:defRPr>
            </a:lvl3pPr>
            <a:lvl4pPr marL="1385888" indent="-292100">
              <a:tabLst/>
              <a:defRPr b="0" i="0">
                <a:solidFill>
                  <a:schemeClr val="tx2"/>
                </a:solidFill>
                <a:latin typeface="Helvetica" pitchFamily="2" charset="0"/>
              </a:defRPr>
            </a:lvl4pPr>
            <a:lvl5pPr marL="1719263" indent="-215900">
              <a:tabLst/>
              <a:defRPr b="0" i="0">
                <a:solidFill>
                  <a:schemeClr val="tx2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AD6A17F-98AF-3C9A-6E59-E96F5FB1968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4348" y="0"/>
            <a:ext cx="4800600" cy="6858000"/>
          </a:xfrm>
        </p:spPr>
        <p:txBody>
          <a:bodyPr anchor="ctr"/>
          <a:lstStyle>
            <a:lvl1pPr marL="0" indent="0" algn="ctr">
              <a:buNone/>
              <a:defRPr b="1" i="0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9601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D2426-95EC-4431-B13E-DEA0B4901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365125"/>
            <a:ext cx="6312989" cy="1325563"/>
          </a:xfrm>
        </p:spPr>
        <p:txBody>
          <a:bodyPr/>
          <a:lstStyle>
            <a:lvl1pPr>
              <a:defRPr b="1" i="0">
                <a:solidFill>
                  <a:srgbClr val="FFFFFF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B53708-C0F3-4B4F-ABB6-82D0DB00B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040" y="6356350"/>
            <a:ext cx="783336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95B023-3ED6-40E8-9F67-3A939DA4D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362200" cy="365125"/>
          </a:xfrm>
        </p:spPr>
        <p:txBody>
          <a:bodyPr/>
          <a:lstStyle/>
          <a:p>
            <a:fld id="{8712C3F6-0C24-4249-A3A0-128FD183AC5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1481A5-BCCF-2CED-E909-3B1FC506ED8C}"/>
              </a:ext>
            </a:extLst>
          </p:cNvPr>
          <p:cNvSpPr/>
          <p:nvPr userDrawn="1"/>
        </p:nvSpPr>
        <p:spPr>
          <a:xfrm>
            <a:off x="320040" y="1690688"/>
            <a:ext cx="2164668" cy="99780"/>
          </a:xfrm>
          <a:prstGeom prst="rect">
            <a:avLst/>
          </a:prstGeom>
          <a:solidFill>
            <a:schemeClr val="accent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>
              <a:solidFill>
                <a:schemeClr val="bg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AF512F-9B62-0931-59F3-6BD799778B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7742" y="6326100"/>
            <a:ext cx="737775" cy="39537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9EEDD1C-FF4B-E505-A6A0-2943C9138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" y="2103917"/>
            <a:ext cx="6312989" cy="3621022"/>
          </a:xfrm>
        </p:spPr>
        <p:txBody>
          <a:bodyPr/>
          <a:lstStyle>
            <a:lvl1pPr marL="0" indent="0">
              <a:buNone/>
              <a:defRPr b="1" i="0">
                <a:solidFill>
                  <a:schemeClr val="tx2"/>
                </a:solidFill>
                <a:latin typeface="Helvetica" pitchFamily="2" charset="0"/>
              </a:defRPr>
            </a:lvl1pPr>
            <a:lvl2pPr marL="409575" indent="-352425">
              <a:tabLst/>
              <a:defRPr b="0" i="0">
                <a:solidFill>
                  <a:schemeClr val="tx2"/>
                </a:solidFill>
                <a:latin typeface="Helvetica" pitchFamily="2" charset="0"/>
              </a:defRPr>
            </a:lvl2pPr>
            <a:lvl3pPr marL="858838" indent="-214313">
              <a:tabLst/>
              <a:defRPr b="0" i="0">
                <a:solidFill>
                  <a:schemeClr val="tx2"/>
                </a:solidFill>
                <a:latin typeface="Helvetica" pitchFamily="2" charset="0"/>
              </a:defRPr>
            </a:lvl3pPr>
            <a:lvl4pPr marL="1385888" indent="-292100">
              <a:tabLst/>
              <a:defRPr b="0" i="0">
                <a:solidFill>
                  <a:schemeClr val="tx2"/>
                </a:solidFill>
                <a:latin typeface="Helvetica" pitchFamily="2" charset="0"/>
              </a:defRPr>
            </a:lvl4pPr>
            <a:lvl5pPr marL="1719263" indent="-215900">
              <a:tabLst/>
              <a:defRPr b="0" i="0">
                <a:solidFill>
                  <a:schemeClr val="tx2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AD6A17F-98AF-3C9A-6E59-E96F5FB1968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4348" y="0"/>
            <a:ext cx="4800600" cy="6858000"/>
          </a:xfrm>
        </p:spPr>
        <p:txBody>
          <a:bodyPr anchor="ctr"/>
          <a:lstStyle>
            <a:lvl1pPr marL="0" indent="0" algn="ctr">
              <a:buNone/>
              <a:defRPr b="1" i="0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60851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crowd&#10;&#10;Description automatically generated">
            <a:extLst>
              <a:ext uri="{FF2B5EF4-FFF2-40B4-BE49-F238E27FC236}">
                <a16:creationId xmlns:a16="http://schemas.microsoft.com/office/drawing/2014/main" id="{6D88AFAE-8625-DC3C-1741-63B1B2D08A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48"/>
            <a:ext cx="12197426" cy="68549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6D2426-95EC-4431-B13E-DEA0B4901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365125"/>
            <a:ext cx="6312989" cy="1325563"/>
          </a:xfrm>
        </p:spPr>
        <p:txBody>
          <a:bodyPr/>
          <a:lstStyle>
            <a:lvl1pPr>
              <a:defRPr b="1" i="0">
                <a:solidFill>
                  <a:srgbClr val="FFFFFF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B53708-C0F3-4B4F-ABB6-82D0DB00B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040" y="6356350"/>
            <a:ext cx="783336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95B023-3ED6-40E8-9F67-3A939DA4D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362200" cy="365125"/>
          </a:xfrm>
        </p:spPr>
        <p:txBody>
          <a:bodyPr/>
          <a:lstStyle/>
          <a:p>
            <a:fld id="{8712C3F6-0C24-4249-A3A0-128FD183AC5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1481A5-BCCF-2CED-E909-3B1FC506ED8C}"/>
              </a:ext>
            </a:extLst>
          </p:cNvPr>
          <p:cNvSpPr/>
          <p:nvPr userDrawn="1"/>
        </p:nvSpPr>
        <p:spPr>
          <a:xfrm>
            <a:off x="320040" y="1690688"/>
            <a:ext cx="2164668" cy="99780"/>
          </a:xfrm>
          <a:prstGeom prst="rect">
            <a:avLst/>
          </a:prstGeom>
          <a:solidFill>
            <a:schemeClr val="accent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>
              <a:solidFill>
                <a:schemeClr val="bg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AF512F-9B62-0931-59F3-6BD799778B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7742" y="6326100"/>
            <a:ext cx="737775" cy="39537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9EEDD1C-FF4B-E505-A6A0-2943C9138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" y="2103917"/>
            <a:ext cx="11140307" cy="3621022"/>
          </a:xfrm>
        </p:spPr>
        <p:txBody>
          <a:bodyPr/>
          <a:lstStyle>
            <a:lvl1pPr marL="0" indent="0">
              <a:buNone/>
              <a:defRPr b="1" i="0">
                <a:solidFill>
                  <a:schemeClr val="tx2"/>
                </a:solidFill>
                <a:latin typeface="Helvetica" pitchFamily="2" charset="0"/>
              </a:defRPr>
            </a:lvl1pPr>
            <a:lvl2pPr marL="409575" indent="-352425">
              <a:tabLst/>
              <a:defRPr b="0" i="0">
                <a:solidFill>
                  <a:schemeClr val="tx2"/>
                </a:solidFill>
                <a:latin typeface="Helvetica" pitchFamily="2" charset="0"/>
              </a:defRPr>
            </a:lvl2pPr>
            <a:lvl3pPr marL="858838" indent="-214313">
              <a:tabLst/>
              <a:defRPr b="0" i="0">
                <a:solidFill>
                  <a:schemeClr val="tx2"/>
                </a:solidFill>
                <a:latin typeface="Helvetica" pitchFamily="2" charset="0"/>
              </a:defRPr>
            </a:lvl3pPr>
            <a:lvl4pPr marL="1385888" indent="-292100">
              <a:tabLst/>
              <a:defRPr b="0" i="0">
                <a:solidFill>
                  <a:schemeClr val="tx2"/>
                </a:solidFill>
                <a:latin typeface="Helvetica" pitchFamily="2" charset="0"/>
              </a:defRPr>
            </a:lvl4pPr>
            <a:lvl5pPr marL="1719263" indent="-215900">
              <a:tabLst/>
              <a:defRPr b="0" i="0">
                <a:solidFill>
                  <a:schemeClr val="tx2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065412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garment&#10;&#10;Description automatically generated">
            <a:extLst>
              <a:ext uri="{FF2B5EF4-FFF2-40B4-BE49-F238E27FC236}">
                <a16:creationId xmlns:a16="http://schemas.microsoft.com/office/drawing/2014/main" id="{F7B5C6F7-83C9-CAE6-8F52-54DAE73E39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36"/>
            <a:ext cx="12195270" cy="6856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6D2426-95EC-4431-B13E-DEA0B4901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365125"/>
            <a:ext cx="6312989" cy="1325563"/>
          </a:xfrm>
        </p:spPr>
        <p:txBody>
          <a:bodyPr/>
          <a:lstStyle>
            <a:lvl1pPr>
              <a:defRPr b="1" i="0">
                <a:solidFill>
                  <a:srgbClr val="FFFFFF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B53708-C0F3-4B4F-ABB6-82D0DB00B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040" y="6356350"/>
            <a:ext cx="783336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95B023-3ED6-40E8-9F67-3A939DA4D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362200" cy="365125"/>
          </a:xfrm>
        </p:spPr>
        <p:txBody>
          <a:bodyPr/>
          <a:lstStyle/>
          <a:p>
            <a:fld id="{8712C3F6-0C24-4249-A3A0-128FD183AC5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1481A5-BCCF-2CED-E909-3B1FC506ED8C}"/>
              </a:ext>
            </a:extLst>
          </p:cNvPr>
          <p:cNvSpPr/>
          <p:nvPr userDrawn="1"/>
        </p:nvSpPr>
        <p:spPr>
          <a:xfrm>
            <a:off x="320040" y="1690688"/>
            <a:ext cx="2164668" cy="99780"/>
          </a:xfrm>
          <a:prstGeom prst="rect">
            <a:avLst/>
          </a:prstGeom>
          <a:solidFill>
            <a:schemeClr val="accent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>
              <a:solidFill>
                <a:schemeClr val="bg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AF512F-9B62-0931-59F3-6BD799778B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7742" y="6326100"/>
            <a:ext cx="737775" cy="39537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9EEDD1C-FF4B-E505-A6A0-2943C9138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1" y="2103917"/>
            <a:ext cx="7833360" cy="3621022"/>
          </a:xfrm>
        </p:spPr>
        <p:txBody>
          <a:bodyPr/>
          <a:lstStyle>
            <a:lvl1pPr marL="0" indent="0">
              <a:buNone/>
              <a:defRPr b="1" i="0">
                <a:solidFill>
                  <a:schemeClr val="tx2"/>
                </a:solidFill>
                <a:latin typeface="Helvetica" pitchFamily="2" charset="0"/>
              </a:defRPr>
            </a:lvl1pPr>
            <a:lvl2pPr marL="409575" indent="-352425">
              <a:tabLst/>
              <a:defRPr b="0" i="0">
                <a:solidFill>
                  <a:schemeClr val="tx2"/>
                </a:solidFill>
                <a:latin typeface="Helvetica" pitchFamily="2" charset="0"/>
              </a:defRPr>
            </a:lvl2pPr>
            <a:lvl3pPr marL="858838" indent="-214313">
              <a:tabLst/>
              <a:defRPr b="0" i="0">
                <a:solidFill>
                  <a:schemeClr val="tx2"/>
                </a:solidFill>
                <a:latin typeface="Helvetica" pitchFamily="2" charset="0"/>
              </a:defRPr>
            </a:lvl3pPr>
            <a:lvl4pPr marL="1385888" indent="-292100">
              <a:tabLst/>
              <a:defRPr b="0" i="0">
                <a:solidFill>
                  <a:schemeClr val="tx2"/>
                </a:solidFill>
                <a:latin typeface="Helvetica" pitchFamily="2" charset="0"/>
              </a:defRPr>
            </a:lvl4pPr>
            <a:lvl5pPr marL="1719263" indent="-215900">
              <a:tabLst/>
              <a:defRPr b="0" i="0">
                <a:solidFill>
                  <a:schemeClr val="tx2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097588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74F48AD-1C3E-454C-2229-64A73C95B1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6D2426-95EC-4431-B13E-DEA0B4901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365125"/>
            <a:ext cx="6312989" cy="1325563"/>
          </a:xfrm>
        </p:spPr>
        <p:txBody>
          <a:bodyPr/>
          <a:lstStyle>
            <a:lvl1pPr>
              <a:defRPr b="1" i="0">
                <a:solidFill>
                  <a:srgbClr val="FFFFFF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B53708-C0F3-4B4F-ABB6-82D0DB00B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040" y="6356350"/>
            <a:ext cx="783336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95B023-3ED6-40E8-9F67-3A939DA4D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362200" cy="365125"/>
          </a:xfrm>
        </p:spPr>
        <p:txBody>
          <a:bodyPr/>
          <a:lstStyle/>
          <a:p>
            <a:fld id="{8712C3F6-0C24-4249-A3A0-128FD183AC5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1481A5-BCCF-2CED-E909-3B1FC506ED8C}"/>
              </a:ext>
            </a:extLst>
          </p:cNvPr>
          <p:cNvSpPr/>
          <p:nvPr userDrawn="1"/>
        </p:nvSpPr>
        <p:spPr>
          <a:xfrm>
            <a:off x="320040" y="1690688"/>
            <a:ext cx="2164668" cy="99780"/>
          </a:xfrm>
          <a:prstGeom prst="rect">
            <a:avLst/>
          </a:prstGeom>
          <a:solidFill>
            <a:schemeClr val="accent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>
              <a:solidFill>
                <a:schemeClr val="bg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AF512F-9B62-0931-59F3-6BD799778B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7742" y="6326100"/>
            <a:ext cx="737775" cy="39537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9EEDD1C-FF4B-E505-A6A0-2943C9138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1" y="2103917"/>
            <a:ext cx="7833360" cy="3621022"/>
          </a:xfrm>
        </p:spPr>
        <p:txBody>
          <a:bodyPr/>
          <a:lstStyle>
            <a:lvl1pPr marL="0" indent="0">
              <a:buNone/>
              <a:defRPr b="1" i="0">
                <a:solidFill>
                  <a:schemeClr val="tx2"/>
                </a:solidFill>
                <a:latin typeface="Helvetica" pitchFamily="2" charset="0"/>
              </a:defRPr>
            </a:lvl1pPr>
            <a:lvl2pPr marL="409575" indent="-352425">
              <a:tabLst/>
              <a:defRPr b="0" i="0">
                <a:solidFill>
                  <a:schemeClr val="tx2"/>
                </a:solidFill>
                <a:latin typeface="Helvetica" pitchFamily="2" charset="0"/>
              </a:defRPr>
            </a:lvl2pPr>
            <a:lvl3pPr marL="858838" indent="-214313">
              <a:tabLst/>
              <a:defRPr b="0" i="0">
                <a:solidFill>
                  <a:schemeClr val="tx2"/>
                </a:solidFill>
                <a:latin typeface="Helvetica" pitchFamily="2" charset="0"/>
              </a:defRPr>
            </a:lvl3pPr>
            <a:lvl4pPr marL="1385888" indent="-292100">
              <a:tabLst/>
              <a:defRPr b="0" i="0">
                <a:solidFill>
                  <a:schemeClr val="tx2"/>
                </a:solidFill>
                <a:latin typeface="Helvetica" pitchFamily="2" charset="0"/>
              </a:defRPr>
            </a:lvl4pPr>
            <a:lvl5pPr marL="1719263" indent="-215900">
              <a:tabLst/>
              <a:defRPr b="0" i="0">
                <a:solidFill>
                  <a:schemeClr val="tx2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775176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erson in a garment walking next to a person in a garment&#10;&#10;Description automatically generated">
            <a:extLst>
              <a:ext uri="{FF2B5EF4-FFF2-40B4-BE49-F238E27FC236}">
                <a16:creationId xmlns:a16="http://schemas.microsoft.com/office/drawing/2014/main" id="{14C9E8E7-DA21-F4D9-0366-6433054507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3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6D2426-95EC-4431-B13E-DEA0B4901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365125"/>
            <a:ext cx="6312989" cy="1325563"/>
          </a:xfrm>
        </p:spPr>
        <p:txBody>
          <a:bodyPr/>
          <a:lstStyle>
            <a:lvl1pPr>
              <a:defRPr b="1" i="0">
                <a:solidFill>
                  <a:srgbClr val="FFFFFF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B53708-C0F3-4B4F-ABB6-82D0DB00B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040" y="6356350"/>
            <a:ext cx="783336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95B023-3ED6-40E8-9F67-3A939DA4D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362200" cy="365125"/>
          </a:xfrm>
        </p:spPr>
        <p:txBody>
          <a:bodyPr/>
          <a:lstStyle/>
          <a:p>
            <a:fld id="{8712C3F6-0C24-4249-A3A0-128FD183AC5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1481A5-BCCF-2CED-E909-3B1FC506ED8C}"/>
              </a:ext>
            </a:extLst>
          </p:cNvPr>
          <p:cNvSpPr/>
          <p:nvPr userDrawn="1"/>
        </p:nvSpPr>
        <p:spPr>
          <a:xfrm>
            <a:off x="320040" y="1690688"/>
            <a:ext cx="2164668" cy="99780"/>
          </a:xfrm>
          <a:prstGeom prst="rect">
            <a:avLst/>
          </a:prstGeom>
          <a:solidFill>
            <a:schemeClr val="accent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>
              <a:solidFill>
                <a:schemeClr val="bg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AF512F-9B62-0931-59F3-6BD799778B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7742" y="6326100"/>
            <a:ext cx="737775" cy="3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43910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motorcycles on a dirt road&#10;&#10;Description automatically generated">
            <a:extLst>
              <a:ext uri="{FF2B5EF4-FFF2-40B4-BE49-F238E27FC236}">
                <a16:creationId xmlns:a16="http://schemas.microsoft.com/office/drawing/2014/main" id="{7BF82DFC-7D0C-9C91-1BBD-5F892A0283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3C5D2C-728C-4E36-A3C4-B3B07D81D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365125"/>
            <a:ext cx="6309360" cy="1325563"/>
          </a:xfrm>
        </p:spPr>
        <p:txBody>
          <a:bodyPr/>
          <a:lstStyle>
            <a:lvl1pPr>
              <a:defRPr b="1" i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E079A-C447-4C32-A0B8-D042950B2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" y="2103917"/>
            <a:ext cx="11140307" cy="3621022"/>
          </a:xfrm>
        </p:spPr>
        <p:txBody>
          <a:bodyPr/>
          <a:lstStyle>
            <a:lvl1pPr marL="0" indent="0">
              <a:buNone/>
              <a:defRPr b="1" i="0">
                <a:solidFill>
                  <a:schemeClr val="tx2"/>
                </a:solidFill>
                <a:latin typeface="Helvetica" pitchFamily="2" charset="0"/>
              </a:defRPr>
            </a:lvl1pPr>
            <a:lvl2pPr marL="409575" indent="-352425">
              <a:tabLst/>
              <a:defRPr b="0" i="0">
                <a:solidFill>
                  <a:schemeClr val="tx2"/>
                </a:solidFill>
                <a:latin typeface="Helvetica" pitchFamily="2" charset="0"/>
              </a:defRPr>
            </a:lvl2pPr>
            <a:lvl3pPr marL="858838" indent="-214313">
              <a:tabLst/>
              <a:defRPr b="0" i="0">
                <a:solidFill>
                  <a:schemeClr val="tx2"/>
                </a:solidFill>
                <a:latin typeface="Helvetica" pitchFamily="2" charset="0"/>
              </a:defRPr>
            </a:lvl3pPr>
            <a:lvl4pPr marL="1385888" indent="-292100">
              <a:tabLst/>
              <a:defRPr b="0" i="0">
                <a:solidFill>
                  <a:schemeClr val="tx2"/>
                </a:solidFill>
                <a:latin typeface="Helvetica" pitchFamily="2" charset="0"/>
              </a:defRPr>
            </a:lvl4pPr>
            <a:lvl5pPr marL="1719263" indent="-215900">
              <a:tabLst/>
              <a:defRPr b="0" i="0">
                <a:solidFill>
                  <a:schemeClr val="tx2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AC94BC-8399-4A41-BDC3-8FB4E4C56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040" y="6356350"/>
            <a:ext cx="7738604" cy="365125"/>
          </a:xfrm>
        </p:spPr>
        <p:txBody>
          <a:bodyPr vert="horz" lIns="91440" tIns="45720" rIns="91440" bIns="45720" rtlCol="0" anchor="ctr"/>
          <a:lstStyle>
            <a:lvl1pPr algn="l">
              <a:defRPr lang="en-US" dirty="0"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CD84A-D81E-4CA8-9EE7-41212353C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60657" y="6356350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fld id="{8712C3F6-0C24-4249-A3A0-128FD183AC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C74A73-B9E6-B994-4D1F-B673A2296B87}"/>
              </a:ext>
            </a:extLst>
          </p:cNvPr>
          <p:cNvSpPr/>
          <p:nvPr userDrawn="1"/>
        </p:nvSpPr>
        <p:spPr>
          <a:xfrm>
            <a:off x="320040" y="1690688"/>
            <a:ext cx="2164668" cy="99780"/>
          </a:xfrm>
          <a:prstGeom prst="rect">
            <a:avLst/>
          </a:prstGeom>
          <a:solidFill>
            <a:schemeClr val="accent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>
              <a:solidFill>
                <a:schemeClr val="bg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C176EB-5AF8-CAA5-CE67-0844F521A2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7742" y="6326100"/>
            <a:ext cx="737775" cy="3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31945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ed carpet with roped barriers&#10;&#10;Description automatically generated">
            <a:extLst>
              <a:ext uri="{FF2B5EF4-FFF2-40B4-BE49-F238E27FC236}">
                <a16:creationId xmlns:a16="http://schemas.microsoft.com/office/drawing/2014/main" id="{471BF0E9-B8B3-1C6E-01BD-57BF25FD4B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32"/>
            <a:ext cx="12212754" cy="68463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3C5D2C-728C-4E36-A3C4-B3B07D81D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365125"/>
            <a:ext cx="6309360" cy="1325563"/>
          </a:xfrm>
        </p:spPr>
        <p:txBody>
          <a:bodyPr/>
          <a:lstStyle>
            <a:lvl1pPr>
              <a:defRPr b="1" i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E079A-C447-4C32-A0B8-D042950B2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" y="2103917"/>
            <a:ext cx="11140307" cy="3621022"/>
          </a:xfrm>
        </p:spPr>
        <p:txBody>
          <a:bodyPr/>
          <a:lstStyle>
            <a:lvl1pPr marL="0" indent="0">
              <a:buNone/>
              <a:defRPr b="1" i="0">
                <a:solidFill>
                  <a:schemeClr val="tx2"/>
                </a:solidFill>
                <a:latin typeface="Helvetica" pitchFamily="2" charset="0"/>
              </a:defRPr>
            </a:lvl1pPr>
            <a:lvl2pPr marL="409575" indent="-352425">
              <a:tabLst/>
              <a:defRPr b="0" i="0">
                <a:solidFill>
                  <a:schemeClr val="tx2"/>
                </a:solidFill>
                <a:latin typeface="Helvetica" pitchFamily="2" charset="0"/>
              </a:defRPr>
            </a:lvl2pPr>
            <a:lvl3pPr marL="858838" indent="-214313">
              <a:tabLst/>
              <a:defRPr b="0" i="0">
                <a:solidFill>
                  <a:schemeClr val="tx2"/>
                </a:solidFill>
                <a:latin typeface="Helvetica" pitchFamily="2" charset="0"/>
              </a:defRPr>
            </a:lvl3pPr>
            <a:lvl4pPr marL="1385888" indent="-292100">
              <a:tabLst/>
              <a:defRPr b="0" i="0">
                <a:solidFill>
                  <a:schemeClr val="tx2"/>
                </a:solidFill>
                <a:latin typeface="Helvetica" pitchFamily="2" charset="0"/>
              </a:defRPr>
            </a:lvl4pPr>
            <a:lvl5pPr marL="1719263" indent="-215900">
              <a:tabLst/>
              <a:defRPr b="0" i="0">
                <a:solidFill>
                  <a:schemeClr val="tx2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AC94BC-8399-4A41-BDC3-8FB4E4C56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040" y="6356350"/>
            <a:ext cx="7738604" cy="365125"/>
          </a:xfrm>
        </p:spPr>
        <p:txBody>
          <a:bodyPr vert="horz" lIns="91440" tIns="45720" rIns="91440" bIns="45720" rtlCol="0" anchor="ctr"/>
          <a:lstStyle>
            <a:lvl1pPr algn="l">
              <a:defRPr lang="en-US" dirty="0"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CD84A-D81E-4CA8-9EE7-41212353C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60657" y="6356350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fld id="{8712C3F6-0C24-4249-A3A0-128FD183AC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C74A73-B9E6-B994-4D1F-B673A2296B87}"/>
              </a:ext>
            </a:extLst>
          </p:cNvPr>
          <p:cNvSpPr/>
          <p:nvPr userDrawn="1"/>
        </p:nvSpPr>
        <p:spPr>
          <a:xfrm>
            <a:off x="320040" y="1690688"/>
            <a:ext cx="2164668" cy="99780"/>
          </a:xfrm>
          <a:prstGeom prst="rect">
            <a:avLst/>
          </a:prstGeom>
          <a:solidFill>
            <a:schemeClr val="accent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>
              <a:solidFill>
                <a:schemeClr val="bg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C176EB-5AF8-CAA5-CE67-0844F521A2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7742" y="6326100"/>
            <a:ext cx="737775" cy="3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2378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red carpet with roped barriers&#10;&#10;Description automatically generated">
            <a:extLst>
              <a:ext uri="{FF2B5EF4-FFF2-40B4-BE49-F238E27FC236}">
                <a16:creationId xmlns:a16="http://schemas.microsoft.com/office/drawing/2014/main" id="{AB9E0F9B-DC02-D534-79D1-F72D9B1898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32"/>
            <a:ext cx="12212754" cy="68463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3C5D2C-728C-4E36-A3C4-B3B07D81D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2280790"/>
            <a:ext cx="4918387" cy="1325563"/>
          </a:xfrm>
        </p:spPr>
        <p:txBody>
          <a:bodyPr/>
          <a:lstStyle>
            <a:lvl1pPr>
              <a:defRPr b="1" i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E079A-C447-4C32-A0B8-D042950B2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7694" y="1618489"/>
            <a:ext cx="5943600" cy="3621022"/>
          </a:xfrm>
        </p:spPr>
        <p:txBody>
          <a:bodyPr/>
          <a:lstStyle>
            <a:lvl1pPr marL="0" indent="0">
              <a:buNone/>
              <a:defRPr b="1" i="0">
                <a:solidFill>
                  <a:schemeClr val="tx2"/>
                </a:solidFill>
                <a:latin typeface="Helvetica" pitchFamily="2" charset="0"/>
              </a:defRPr>
            </a:lvl1pPr>
            <a:lvl2pPr marL="409575" indent="-352425">
              <a:tabLst/>
              <a:defRPr b="0" i="0">
                <a:solidFill>
                  <a:schemeClr val="tx2"/>
                </a:solidFill>
                <a:latin typeface="Helvetica" pitchFamily="2" charset="0"/>
              </a:defRPr>
            </a:lvl2pPr>
            <a:lvl3pPr marL="858838" indent="-214313">
              <a:tabLst/>
              <a:defRPr b="0" i="0">
                <a:solidFill>
                  <a:schemeClr val="tx2"/>
                </a:solidFill>
                <a:latin typeface="Helvetica" pitchFamily="2" charset="0"/>
              </a:defRPr>
            </a:lvl3pPr>
            <a:lvl4pPr marL="1385888" indent="-292100">
              <a:tabLst/>
              <a:defRPr b="0" i="0">
                <a:solidFill>
                  <a:schemeClr val="tx2"/>
                </a:solidFill>
                <a:latin typeface="Helvetica" pitchFamily="2" charset="0"/>
              </a:defRPr>
            </a:lvl4pPr>
            <a:lvl5pPr marL="1719263" indent="-215900">
              <a:tabLst/>
              <a:defRPr b="0" i="0">
                <a:solidFill>
                  <a:schemeClr val="tx2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AC94BC-8399-4A41-BDC3-8FB4E4C56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040" y="6356350"/>
            <a:ext cx="7738604" cy="365125"/>
          </a:xfrm>
        </p:spPr>
        <p:txBody>
          <a:bodyPr vert="horz" lIns="91440" tIns="45720" rIns="91440" bIns="45720" rtlCol="0" anchor="ctr"/>
          <a:lstStyle>
            <a:lvl1pPr algn="l">
              <a:defRPr lang="en-US" dirty="0"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CD84A-D81E-4CA8-9EE7-41212353C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60657" y="6356350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fld id="{8712C3F6-0C24-4249-A3A0-128FD183AC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C74A73-B9E6-B994-4D1F-B673A2296B87}"/>
              </a:ext>
            </a:extLst>
          </p:cNvPr>
          <p:cNvSpPr/>
          <p:nvPr userDrawn="1"/>
        </p:nvSpPr>
        <p:spPr>
          <a:xfrm>
            <a:off x="351036" y="3606353"/>
            <a:ext cx="2164668" cy="99780"/>
          </a:xfrm>
          <a:prstGeom prst="rect">
            <a:avLst/>
          </a:prstGeom>
          <a:solidFill>
            <a:schemeClr val="accent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>
              <a:solidFill>
                <a:schemeClr val="bg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C176EB-5AF8-CAA5-CE67-0844F521A2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7742" y="6326100"/>
            <a:ext cx="737775" cy="3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00781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in a movie theater&#10;&#10;Description automatically generated">
            <a:extLst>
              <a:ext uri="{FF2B5EF4-FFF2-40B4-BE49-F238E27FC236}">
                <a16:creationId xmlns:a16="http://schemas.microsoft.com/office/drawing/2014/main" id="{6C21919B-5E05-514D-AA0A-A712DBF4BF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"/>
          <a:stretch/>
        </p:blipFill>
        <p:spPr>
          <a:xfrm>
            <a:off x="0" y="0"/>
            <a:ext cx="12192000" cy="63563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099163B-BF34-7AE9-D5E1-D185E067E1C3}"/>
              </a:ext>
            </a:extLst>
          </p:cNvPr>
          <p:cNvSpPr/>
          <p:nvPr userDrawn="1"/>
        </p:nvSpPr>
        <p:spPr>
          <a:xfrm>
            <a:off x="-33886" y="4596714"/>
            <a:ext cx="12225886" cy="2289859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99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3C5D2C-728C-4E36-A3C4-B3B07D81D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2280790"/>
            <a:ext cx="4918387" cy="1325563"/>
          </a:xfrm>
        </p:spPr>
        <p:txBody>
          <a:bodyPr/>
          <a:lstStyle>
            <a:lvl1pPr>
              <a:defRPr b="1" i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E079A-C447-4C32-A0B8-D042950B2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7694" y="1618489"/>
            <a:ext cx="5943600" cy="3621022"/>
          </a:xfrm>
        </p:spPr>
        <p:txBody>
          <a:bodyPr/>
          <a:lstStyle>
            <a:lvl1pPr marL="0" indent="0">
              <a:buNone/>
              <a:defRPr b="1" i="0">
                <a:solidFill>
                  <a:schemeClr val="tx2"/>
                </a:solidFill>
                <a:latin typeface="Helvetica" pitchFamily="2" charset="0"/>
              </a:defRPr>
            </a:lvl1pPr>
            <a:lvl2pPr marL="409575" indent="-352425">
              <a:tabLst/>
              <a:defRPr b="0" i="0">
                <a:solidFill>
                  <a:schemeClr val="tx2"/>
                </a:solidFill>
                <a:latin typeface="Helvetica" pitchFamily="2" charset="0"/>
              </a:defRPr>
            </a:lvl2pPr>
            <a:lvl3pPr marL="858838" indent="-214313">
              <a:tabLst/>
              <a:defRPr b="0" i="0">
                <a:solidFill>
                  <a:schemeClr val="tx2"/>
                </a:solidFill>
                <a:latin typeface="Helvetica" pitchFamily="2" charset="0"/>
              </a:defRPr>
            </a:lvl3pPr>
            <a:lvl4pPr marL="1385888" indent="-292100">
              <a:tabLst/>
              <a:defRPr b="0" i="0">
                <a:solidFill>
                  <a:schemeClr val="tx2"/>
                </a:solidFill>
                <a:latin typeface="Helvetica" pitchFamily="2" charset="0"/>
              </a:defRPr>
            </a:lvl4pPr>
            <a:lvl5pPr marL="1719263" indent="-215900">
              <a:tabLst/>
              <a:defRPr b="0" i="0">
                <a:solidFill>
                  <a:schemeClr val="tx2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AC94BC-8399-4A41-BDC3-8FB4E4C56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040" y="6356350"/>
            <a:ext cx="7738604" cy="365125"/>
          </a:xfrm>
        </p:spPr>
        <p:txBody>
          <a:bodyPr vert="horz" lIns="91440" tIns="45720" rIns="91440" bIns="45720" rtlCol="0" anchor="ctr"/>
          <a:lstStyle>
            <a:lvl1pPr algn="l">
              <a:defRPr lang="en-US" dirty="0"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CD84A-D81E-4CA8-9EE7-41212353C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60657" y="6356350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fld id="{8712C3F6-0C24-4249-A3A0-128FD183AC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C74A73-B9E6-B994-4D1F-B673A2296B87}"/>
              </a:ext>
            </a:extLst>
          </p:cNvPr>
          <p:cNvSpPr/>
          <p:nvPr userDrawn="1"/>
        </p:nvSpPr>
        <p:spPr>
          <a:xfrm>
            <a:off x="351036" y="3606353"/>
            <a:ext cx="2164668" cy="99780"/>
          </a:xfrm>
          <a:prstGeom prst="rect">
            <a:avLst/>
          </a:prstGeom>
          <a:solidFill>
            <a:schemeClr val="accent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>
              <a:solidFill>
                <a:schemeClr val="bg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C176EB-5AF8-CAA5-CE67-0844F521A2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7742" y="6326100"/>
            <a:ext cx="737775" cy="3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17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18" Type="http://schemas.openxmlformats.org/officeDocument/2006/relationships/slideLayout" Target="../slideLayouts/slideLayout92.xml"/><Relationship Id="rId26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77.xml"/><Relationship Id="rId21" Type="http://schemas.openxmlformats.org/officeDocument/2006/relationships/slideLayout" Target="../slideLayouts/slideLayout95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slideLayout" Target="../slideLayouts/slideLayout91.xml"/><Relationship Id="rId25" Type="http://schemas.openxmlformats.org/officeDocument/2006/relationships/slideLayout" Target="../slideLayouts/slideLayout99.xml"/><Relationship Id="rId2" Type="http://schemas.openxmlformats.org/officeDocument/2006/relationships/slideLayout" Target="../slideLayouts/slideLayout76.xml"/><Relationship Id="rId16" Type="http://schemas.openxmlformats.org/officeDocument/2006/relationships/slideLayout" Target="../slideLayouts/slideLayout90.xml"/><Relationship Id="rId20" Type="http://schemas.openxmlformats.org/officeDocument/2006/relationships/slideLayout" Target="../slideLayouts/slideLayout94.xml"/><Relationship Id="rId29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24" Type="http://schemas.openxmlformats.org/officeDocument/2006/relationships/slideLayout" Target="../slideLayouts/slideLayout98.xml"/><Relationship Id="rId32" Type="http://schemas.openxmlformats.org/officeDocument/2006/relationships/theme" Target="../theme/theme6.xml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23" Type="http://schemas.openxmlformats.org/officeDocument/2006/relationships/slideLayout" Target="../slideLayouts/slideLayout97.xml"/><Relationship Id="rId28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84.xml"/><Relationship Id="rId19" Type="http://schemas.openxmlformats.org/officeDocument/2006/relationships/slideLayout" Target="../slideLayouts/slideLayout93.xml"/><Relationship Id="rId31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Relationship Id="rId22" Type="http://schemas.openxmlformats.org/officeDocument/2006/relationships/slideLayout" Target="../slideLayouts/slideLayout96.xml"/><Relationship Id="rId27" Type="http://schemas.openxmlformats.org/officeDocument/2006/relationships/slideLayout" Target="../slideLayouts/slideLayout101.xml"/><Relationship Id="rId30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0519F5-F3A9-DCE7-3843-F63E67398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F9501A-F54C-A259-08C9-5C9D83A56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64900-0AE0-F02F-C0C3-A4A9973996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3853C-0ABA-4CA4-8950-F4B459562918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5A6C1-47FE-9051-D236-C0601343D6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77296-C15E-8B81-1621-7BCE226A4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810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4DC67-6DB7-4F5D-A26D-2E4937C55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85" y="457201"/>
            <a:ext cx="10972802" cy="5899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AAD199-1DC0-4D3D-9CDE-E6FF5F89D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585" y="1270621"/>
            <a:ext cx="10972802" cy="49679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2A25F-7DCA-489E-AE91-407134B725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3" y="6356369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EF800-22AA-44EE-B007-4A56DC7939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2" y="63563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034A4-E40F-4E23-A773-AC1BBA02D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760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</p:sldLayoutIdLst>
  <p:hf hdr="0" ftr="0" dt="0"/>
  <p:txStyles>
    <p:titleStyle>
      <a:lvl1pPr algn="l" defTabSz="944056" rtl="0" eaLnBrk="1" latinLnBrk="0" hangingPunct="1">
        <a:lnSpc>
          <a:spcPct val="100000"/>
        </a:lnSpc>
        <a:spcBef>
          <a:spcPct val="0"/>
        </a:spcBef>
        <a:buNone/>
        <a:defRPr sz="3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014" indent="-236014" algn="l" defTabSz="944056" rtl="0" eaLnBrk="1" latinLnBrk="0" hangingPunct="1">
        <a:lnSpc>
          <a:spcPts val="1500"/>
        </a:lnSpc>
        <a:spcBef>
          <a:spcPts val="1033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1pPr>
      <a:lvl2pPr marL="708042" indent="-236014" algn="l" defTabSz="944056" rtl="0" eaLnBrk="1" latinLnBrk="0" hangingPunct="1">
        <a:lnSpc>
          <a:spcPts val="1500"/>
        </a:lnSpc>
        <a:spcBef>
          <a:spcPts val="516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2pPr>
      <a:lvl3pPr marL="1180070" indent="-236014" algn="l" defTabSz="944056" rtl="0" eaLnBrk="1" latinLnBrk="0" hangingPunct="1">
        <a:lnSpc>
          <a:spcPts val="1500"/>
        </a:lnSpc>
        <a:spcBef>
          <a:spcPts val="516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3pPr>
      <a:lvl4pPr marL="1652100" indent="-236014" algn="l" defTabSz="944056" rtl="0" eaLnBrk="1" latinLnBrk="0" hangingPunct="1">
        <a:lnSpc>
          <a:spcPts val="1500"/>
        </a:lnSpc>
        <a:spcBef>
          <a:spcPts val="516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4pPr>
      <a:lvl5pPr marL="2124127" indent="-236014" algn="l" defTabSz="944056" rtl="0" eaLnBrk="1" latinLnBrk="0" hangingPunct="1">
        <a:lnSpc>
          <a:spcPts val="1500"/>
        </a:lnSpc>
        <a:spcBef>
          <a:spcPts val="516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5pPr>
      <a:lvl6pPr marL="2596155" indent="-236014" algn="l" defTabSz="944056" rtl="0" eaLnBrk="1" latinLnBrk="0" hangingPunct="1">
        <a:lnSpc>
          <a:spcPct val="90000"/>
        </a:lnSpc>
        <a:spcBef>
          <a:spcPts val="516"/>
        </a:spcBef>
        <a:buFont typeface="Arial" panose="020B0604020202020204" pitchFamily="34" charset="0"/>
        <a:buChar char="•"/>
        <a:defRPr sz="1858" kern="1200">
          <a:solidFill>
            <a:schemeClr val="tx1"/>
          </a:solidFill>
          <a:latin typeface="+mn-lt"/>
          <a:ea typeface="+mn-ea"/>
          <a:cs typeface="+mn-cs"/>
        </a:defRPr>
      </a:lvl6pPr>
      <a:lvl7pPr marL="3068183" indent="-236014" algn="l" defTabSz="944056" rtl="0" eaLnBrk="1" latinLnBrk="0" hangingPunct="1">
        <a:lnSpc>
          <a:spcPct val="90000"/>
        </a:lnSpc>
        <a:spcBef>
          <a:spcPts val="516"/>
        </a:spcBef>
        <a:buFont typeface="Arial" panose="020B0604020202020204" pitchFamily="34" charset="0"/>
        <a:buChar char="•"/>
        <a:defRPr sz="1858" kern="1200">
          <a:solidFill>
            <a:schemeClr val="tx1"/>
          </a:solidFill>
          <a:latin typeface="+mn-lt"/>
          <a:ea typeface="+mn-ea"/>
          <a:cs typeface="+mn-cs"/>
        </a:defRPr>
      </a:lvl7pPr>
      <a:lvl8pPr marL="3540211" indent="-236014" algn="l" defTabSz="944056" rtl="0" eaLnBrk="1" latinLnBrk="0" hangingPunct="1">
        <a:lnSpc>
          <a:spcPct val="90000"/>
        </a:lnSpc>
        <a:spcBef>
          <a:spcPts val="516"/>
        </a:spcBef>
        <a:buFont typeface="Arial" panose="020B0604020202020204" pitchFamily="34" charset="0"/>
        <a:buChar char="•"/>
        <a:defRPr sz="1858" kern="1200">
          <a:solidFill>
            <a:schemeClr val="tx1"/>
          </a:solidFill>
          <a:latin typeface="+mn-lt"/>
          <a:ea typeface="+mn-ea"/>
          <a:cs typeface="+mn-cs"/>
        </a:defRPr>
      </a:lvl8pPr>
      <a:lvl9pPr marL="4012240" indent="-236014" algn="l" defTabSz="944056" rtl="0" eaLnBrk="1" latinLnBrk="0" hangingPunct="1">
        <a:lnSpc>
          <a:spcPct val="90000"/>
        </a:lnSpc>
        <a:spcBef>
          <a:spcPts val="516"/>
        </a:spcBef>
        <a:buFont typeface="Arial" panose="020B0604020202020204" pitchFamily="34" charset="0"/>
        <a:buChar char="•"/>
        <a:defRPr sz="18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1pPr>
      <a:lvl2pPr marL="472028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2pPr>
      <a:lvl3pPr marL="944056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3pPr>
      <a:lvl4pPr marL="1416084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4pPr>
      <a:lvl5pPr marL="1888113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5pPr>
      <a:lvl6pPr marL="2360141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6pPr>
      <a:lvl7pPr marL="2832170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7pPr>
      <a:lvl8pPr marL="3304197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8pPr>
      <a:lvl9pPr marL="3776226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>
          <p15:clr>
            <a:srgbClr val="F26B43"/>
          </p15:clr>
        </p15:guide>
        <p15:guide id="2" pos="256">
          <p15:clr>
            <a:srgbClr val="F26B43"/>
          </p15:clr>
        </p15:guide>
        <p15:guide id="3" pos="7192">
          <p15:clr>
            <a:srgbClr val="F26B43"/>
          </p15:clr>
        </p15:guide>
        <p15:guide id="4" orient="horz" pos="4032">
          <p15:clr>
            <a:srgbClr val="F26B43"/>
          </p15:clr>
        </p15:guide>
        <p15:guide id="5" pos="30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0519F5-F3A9-DCE7-3843-F63E67398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F9501A-F54C-A259-08C9-5C9D83A56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64900-0AE0-F02F-C0C3-A4A9973996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3853C-0ABA-4CA4-8950-F4B459562918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5A6C1-47FE-9051-D236-C0601343D6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77296-C15E-8B81-1621-7BCE226A4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66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4DC67-6DB7-4F5D-A26D-2E4937C55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85" y="457201"/>
            <a:ext cx="10972802" cy="5899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AAD199-1DC0-4D3D-9CDE-E6FF5F89D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585" y="1270621"/>
            <a:ext cx="10972802" cy="49679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2A25F-7DCA-489E-AE91-407134B725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3" y="6356369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EF800-22AA-44EE-B007-4A56DC7939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2" y="63563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034A4-E40F-4E23-A773-AC1BBA02D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005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  <p:sldLayoutId id="2147483758" r:id="rId19"/>
    <p:sldLayoutId id="2147483759" r:id="rId20"/>
    <p:sldLayoutId id="2147483760" r:id="rId21"/>
  </p:sldLayoutIdLst>
  <p:hf hdr="0" ftr="0" dt="0"/>
  <p:txStyles>
    <p:titleStyle>
      <a:lvl1pPr algn="l" defTabSz="944056" rtl="0" eaLnBrk="1" latinLnBrk="0" hangingPunct="1">
        <a:lnSpc>
          <a:spcPct val="100000"/>
        </a:lnSpc>
        <a:spcBef>
          <a:spcPct val="0"/>
        </a:spcBef>
        <a:buNone/>
        <a:defRPr sz="3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014" indent="-236014" algn="l" defTabSz="944056" rtl="0" eaLnBrk="1" latinLnBrk="0" hangingPunct="1">
        <a:lnSpc>
          <a:spcPts val="1500"/>
        </a:lnSpc>
        <a:spcBef>
          <a:spcPts val="1033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1pPr>
      <a:lvl2pPr marL="708042" indent="-236014" algn="l" defTabSz="944056" rtl="0" eaLnBrk="1" latinLnBrk="0" hangingPunct="1">
        <a:lnSpc>
          <a:spcPts val="1500"/>
        </a:lnSpc>
        <a:spcBef>
          <a:spcPts val="516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2pPr>
      <a:lvl3pPr marL="1180070" indent="-236014" algn="l" defTabSz="944056" rtl="0" eaLnBrk="1" latinLnBrk="0" hangingPunct="1">
        <a:lnSpc>
          <a:spcPts val="1500"/>
        </a:lnSpc>
        <a:spcBef>
          <a:spcPts val="516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3pPr>
      <a:lvl4pPr marL="1652100" indent="-236014" algn="l" defTabSz="944056" rtl="0" eaLnBrk="1" latinLnBrk="0" hangingPunct="1">
        <a:lnSpc>
          <a:spcPts val="1500"/>
        </a:lnSpc>
        <a:spcBef>
          <a:spcPts val="516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4pPr>
      <a:lvl5pPr marL="2124127" indent="-236014" algn="l" defTabSz="944056" rtl="0" eaLnBrk="1" latinLnBrk="0" hangingPunct="1">
        <a:lnSpc>
          <a:spcPts val="1500"/>
        </a:lnSpc>
        <a:spcBef>
          <a:spcPts val="516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5pPr>
      <a:lvl6pPr marL="2596155" indent="-236014" algn="l" defTabSz="944056" rtl="0" eaLnBrk="1" latinLnBrk="0" hangingPunct="1">
        <a:lnSpc>
          <a:spcPct val="90000"/>
        </a:lnSpc>
        <a:spcBef>
          <a:spcPts val="516"/>
        </a:spcBef>
        <a:buFont typeface="Arial" panose="020B0604020202020204" pitchFamily="34" charset="0"/>
        <a:buChar char="•"/>
        <a:defRPr sz="1858" kern="1200">
          <a:solidFill>
            <a:schemeClr val="tx1"/>
          </a:solidFill>
          <a:latin typeface="+mn-lt"/>
          <a:ea typeface="+mn-ea"/>
          <a:cs typeface="+mn-cs"/>
        </a:defRPr>
      </a:lvl6pPr>
      <a:lvl7pPr marL="3068183" indent="-236014" algn="l" defTabSz="944056" rtl="0" eaLnBrk="1" latinLnBrk="0" hangingPunct="1">
        <a:lnSpc>
          <a:spcPct val="90000"/>
        </a:lnSpc>
        <a:spcBef>
          <a:spcPts val="516"/>
        </a:spcBef>
        <a:buFont typeface="Arial" panose="020B0604020202020204" pitchFamily="34" charset="0"/>
        <a:buChar char="•"/>
        <a:defRPr sz="1858" kern="1200">
          <a:solidFill>
            <a:schemeClr val="tx1"/>
          </a:solidFill>
          <a:latin typeface="+mn-lt"/>
          <a:ea typeface="+mn-ea"/>
          <a:cs typeface="+mn-cs"/>
        </a:defRPr>
      </a:lvl7pPr>
      <a:lvl8pPr marL="3540211" indent="-236014" algn="l" defTabSz="944056" rtl="0" eaLnBrk="1" latinLnBrk="0" hangingPunct="1">
        <a:lnSpc>
          <a:spcPct val="90000"/>
        </a:lnSpc>
        <a:spcBef>
          <a:spcPts val="516"/>
        </a:spcBef>
        <a:buFont typeface="Arial" panose="020B0604020202020204" pitchFamily="34" charset="0"/>
        <a:buChar char="•"/>
        <a:defRPr sz="1858" kern="1200">
          <a:solidFill>
            <a:schemeClr val="tx1"/>
          </a:solidFill>
          <a:latin typeface="+mn-lt"/>
          <a:ea typeface="+mn-ea"/>
          <a:cs typeface="+mn-cs"/>
        </a:defRPr>
      </a:lvl8pPr>
      <a:lvl9pPr marL="4012240" indent="-236014" algn="l" defTabSz="944056" rtl="0" eaLnBrk="1" latinLnBrk="0" hangingPunct="1">
        <a:lnSpc>
          <a:spcPct val="90000"/>
        </a:lnSpc>
        <a:spcBef>
          <a:spcPts val="516"/>
        </a:spcBef>
        <a:buFont typeface="Arial" panose="020B0604020202020204" pitchFamily="34" charset="0"/>
        <a:buChar char="•"/>
        <a:defRPr sz="18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1pPr>
      <a:lvl2pPr marL="472028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2pPr>
      <a:lvl3pPr marL="944056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3pPr>
      <a:lvl4pPr marL="1416084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4pPr>
      <a:lvl5pPr marL="1888113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5pPr>
      <a:lvl6pPr marL="2360141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6pPr>
      <a:lvl7pPr marL="2832170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7pPr>
      <a:lvl8pPr marL="3304197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8pPr>
      <a:lvl9pPr marL="3776226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>
          <p15:clr>
            <a:srgbClr val="F26B43"/>
          </p15:clr>
        </p15:guide>
        <p15:guide id="2" pos="256">
          <p15:clr>
            <a:srgbClr val="F26B43"/>
          </p15:clr>
        </p15:guide>
        <p15:guide id="3" pos="7192">
          <p15:clr>
            <a:srgbClr val="F26B43"/>
          </p15:clr>
        </p15:guide>
        <p15:guide id="4" orient="horz" pos="4032">
          <p15:clr>
            <a:srgbClr val="F26B43"/>
          </p15:clr>
        </p15:guide>
        <p15:guide id="5" pos="304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B83807-8083-E946-9568-F5DA5E376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F21B6F-4AE4-CC48-AE78-093FC5E5D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92C3D-56C5-B443-9039-55850F1226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75F10-90BA-9A4B-97C5-0F6D45F15F43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BB4FE-21FC-9249-87CF-23D44CEF62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B5D03-AC5A-6F4D-91F4-FD920EF7E4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6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defTabSz="883768" rtl="0" eaLnBrk="1" latinLnBrk="0" hangingPunct="1">
        <a:lnSpc>
          <a:spcPct val="90000"/>
        </a:lnSpc>
        <a:spcBef>
          <a:spcPct val="0"/>
        </a:spcBef>
        <a:buNone/>
        <a:defRPr sz="42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0942" indent="-220942" algn="l" defTabSz="883768" rtl="0" eaLnBrk="1" latinLnBrk="0" hangingPunct="1">
        <a:lnSpc>
          <a:spcPct val="90000"/>
        </a:lnSpc>
        <a:spcBef>
          <a:spcPts val="966"/>
        </a:spcBef>
        <a:buFont typeface="Arial" panose="020B0604020202020204" pitchFamily="34" charset="0"/>
        <a:buChar char="•"/>
        <a:defRPr sz="2706" kern="1200">
          <a:solidFill>
            <a:schemeClr val="tx1"/>
          </a:solidFill>
          <a:latin typeface="+mn-lt"/>
          <a:ea typeface="+mn-ea"/>
          <a:cs typeface="+mn-cs"/>
        </a:defRPr>
      </a:lvl1pPr>
      <a:lvl2pPr marL="662826" indent="-220942" algn="l" defTabSz="883768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2320" kern="1200">
          <a:solidFill>
            <a:schemeClr val="tx1"/>
          </a:solidFill>
          <a:latin typeface="+mn-lt"/>
          <a:ea typeface="+mn-ea"/>
          <a:cs typeface="+mn-cs"/>
        </a:defRPr>
      </a:lvl2pPr>
      <a:lvl3pPr marL="1104710" indent="-220942" algn="l" defTabSz="883768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933" kern="1200">
          <a:solidFill>
            <a:schemeClr val="tx1"/>
          </a:solidFill>
          <a:latin typeface="+mn-lt"/>
          <a:ea typeface="+mn-ea"/>
          <a:cs typeface="+mn-cs"/>
        </a:defRPr>
      </a:lvl3pPr>
      <a:lvl4pPr marL="1546593" indent="-220942" algn="l" defTabSz="883768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40" kern="1200">
          <a:solidFill>
            <a:schemeClr val="tx1"/>
          </a:solidFill>
          <a:latin typeface="+mn-lt"/>
          <a:ea typeface="+mn-ea"/>
          <a:cs typeface="+mn-cs"/>
        </a:defRPr>
      </a:lvl4pPr>
      <a:lvl5pPr marL="1988477" indent="-220942" algn="l" defTabSz="883768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40" kern="1200">
          <a:solidFill>
            <a:schemeClr val="tx1"/>
          </a:solidFill>
          <a:latin typeface="+mn-lt"/>
          <a:ea typeface="+mn-ea"/>
          <a:cs typeface="+mn-cs"/>
        </a:defRPr>
      </a:lvl5pPr>
      <a:lvl6pPr marL="2430361" indent="-220942" algn="l" defTabSz="883768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40" kern="1200">
          <a:solidFill>
            <a:schemeClr val="tx1"/>
          </a:solidFill>
          <a:latin typeface="+mn-lt"/>
          <a:ea typeface="+mn-ea"/>
          <a:cs typeface="+mn-cs"/>
        </a:defRPr>
      </a:lvl6pPr>
      <a:lvl7pPr marL="2872245" indent="-220942" algn="l" defTabSz="883768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40" kern="1200">
          <a:solidFill>
            <a:schemeClr val="tx1"/>
          </a:solidFill>
          <a:latin typeface="+mn-lt"/>
          <a:ea typeface="+mn-ea"/>
          <a:cs typeface="+mn-cs"/>
        </a:defRPr>
      </a:lvl7pPr>
      <a:lvl8pPr marL="3314129" indent="-220942" algn="l" defTabSz="883768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40" kern="1200">
          <a:solidFill>
            <a:schemeClr val="tx1"/>
          </a:solidFill>
          <a:latin typeface="+mn-lt"/>
          <a:ea typeface="+mn-ea"/>
          <a:cs typeface="+mn-cs"/>
        </a:defRPr>
      </a:lvl8pPr>
      <a:lvl9pPr marL="3756012" indent="-220942" algn="l" defTabSz="883768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3768" rtl="0" eaLnBrk="1" latinLnBrk="0" hangingPunct="1">
        <a:defRPr sz="1740" kern="1200">
          <a:solidFill>
            <a:schemeClr val="tx1"/>
          </a:solidFill>
          <a:latin typeface="+mn-lt"/>
          <a:ea typeface="+mn-ea"/>
          <a:cs typeface="+mn-cs"/>
        </a:defRPr>
      </a:lvl1pPr>
      <a:lvl2pPr marL="441884" algn="l" defTabSz="883768" rtl="0" eaLnBrk="1" latinLnBrk="0" hangingPunct="1">
        <a:defRPr sz="1740" kern="1200">
          <a:solidFill>
            <a:schemeClr val="tx1"/>
          </a:solidFill>
          <a:latin typeface="+mn-lt"/>
          <a:ea typeface="+mn-ea"/>
          <a:cs typeface="+mn-cs"/>
        </a:defRPr>
      </a:lvl2pPr>
      <a:lvl3pPr marL="883768" algn="l" defTabSz="883768" rtl="0" eaLnBrk="1" latinLnBrk="0" hangingPunct="1">
        <a:defRPr sz="1740" kern="1200">
          <a:solidFill>
            <a:schemeClr val="tx1"/>
          </a:solidFill>
          <a:latin typeface="+mn-lt"/>
          <a:ea typeface="+mn-ea"/>
          <a:cs typeface="+mn-cs"/>
        </a:defRPr>
      </a:lvl3pPr>
      <a:lvl4pPr marL="1325651" algn="l" defTabSz="883768" rtl="0" eaLnBrk="1" latinLnBrk="0" hangingPunct="1">
        <a:defRPr sz="1740" kern="1200">
          <a:solidFill>
            <a:schemeClr val="tx1"/>
          </a:solidFill>
          <a:latin typeface="+mn-lt"/>
          <a:ea typeface="+mn-ea"/>
          <a:cs typeface="+mn-cs"/>
        </a:defRPr>
      </a:lvl4pPr>
      <a:lvl5pPr marL="1767535" algn="l" defTabSz="883768" rtl="0" eaLnBrk="1" latinLnBrk="0" hangingPunct="1">
        <a:defRPr sz="1740" kern="1200">
          <a:solidFill>
            <a:schemeClr val="tx1"/>
          </a:solidFill>
          <a:latin typeface="+mn-lt"/>
          <a:ea typeface="+mn-ea"/>
          <a:cs typeface="+mn-cs"/>
        </a:defRPr>
      </a:lvl5pPr>
      <a:lvl6pPr marL="2209419" algn="l" defTabSz="883768" rtl="0" eaLnBrk="1" latinLnBrk="0" hangingPunct="1">
        <a:defRPr sz="1740" kern="1200">
          <a:solidFill>
            <a:schemeClr val="tx1"/>
          </a:solidFill>
          <a:latin typeface="+mn-lt"/>
          <a:ea typeface="+mn-ea"/>
          <a:cs typeface="+mn-cs"/>
        </a:defRPr>
      </a:lvl6pPr>
      <a:lvl7pPr marL="2651303" algn="l" defTabSz="883768" rtl="0" eaLnBrk="1" latinLnBrk="0" hangingPunct="1">
        <a:defRPr sz="1740" kern="1200">
          <a:solidFill>
            <a:schemeClr val="tx1"/>
          </a:solidFill>
          <a:latin typeface="+mn-lt"/>
          <a:ea typeface="+mn-ea"/>
          <a:cs typeface="+mn-cs"/>
        </a:defRPr>
      </a:lvl7pPr>
      <a:lvl8pPr marL="3093187" algn="l" defTabSz="883768" rtl="0" eaLnBrk="1" latinLnBrk="0" hangingPunct="1">
        <a:defRPr sz="1740" kern="1200">
          <a:solidFill>
            <a:schemeClr val="tx1"/>
          </a:solidFill>
          <a:latin typeface="+mn-lt"/>
          <a:ea typeface="+mn-ea"/>
          <a:cs typeface="+mn-cs"/>
        </a:defRPr>
      </a:lvl8pPr>
      <a:lvl9pPr marL="3535070" algn="l" defTabSz="883768" rtl="0" eaLnBrk="1" latinLnBrk="0" hangingPunct="1">
        <a:defRPr sz="17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BF4337-648B-4460-B8FF-4FC2F846A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CCB2F-4C09-4D53-BAB0-DD7B141D9D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004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C4A0B-0DB9-43E8-9602-27FBC08B20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21164-E63C-4C20-9770-39CBE5DDB6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540B3-3451-4CAC-9867-4BCBDDEF3A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2C3F6-0C24-4249-A3A0-128FD183AC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527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7" r:id="rId15"/>
    <p:sldLayoutId id="2147483798" r:id="rId16"/>
    <p:sldLayoutId id="2147483799" r:id="rId17"/>
    <p:sldLayoutId id="2147483800" r:id="rId18"/>
    <p:sldLayoutId id="2147483801" r:id="rId19"/>
    <p:sldLayoutId id="2147483802" r:id="rId20"/>
    <p:sldLayoutId id="2147483803" r:id="rId21"/>
    <p:sldLayoutId id="2147483804" r:id="rId22"/>
    <p:sldLayoutId id="2147483805" r:id="rId23"/>
    <p:sldLayoutId id="2147483806" r:id="rId24"/>
    <p:sldLayoutId id="2147483807" r:id="rId25"/>
    <p:sldLayoutId id="2147483808" r:id="rId26"/>
    <p:sldLayoutId id="2147483809" r:id="rId27"/>
    <p:sldLayoutId id="2147483810" r:id="rId28"/>
    <p:sldLayoutId id="2147483811" r:id="rId29"/>
    <p:sldLayoutId id="2147483812" r:id="rId30"/>
    <p:sldLayoutId id="2147483813" r:id="rId3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73.jpe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78.png"/><Relationship Id="rId11" Type="http://schemas.openxmlformats.org/officeDocument/2006/relationships/image" Target="../media/image32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hyperlink" Target="https://news.northeastern.edu/2025/05/07/movie-sinners-music-analysis/" TargetMode="External"/><Relationship Id="rId3" Type="http://schemas.openxmlformats.org/officeDocument/2006/relationships/image" Target="../media/image83.jpeg"/><Relationship Id="rId7" Type="http://schemas.openxmlformats.org/officeDocument/2006/relationships/image" Target="../media/image87.png"/><Relationship Id="rId12" Type="http://schemas.openxmlformats.org/officeDocument/2006/relationships/image" Target="../media/image89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91.pn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86.png"/><Relationship Id="rId11" Type="http://schemas.openxmlformats.org/officeDocument/2006/relationships/hyperlink" Target="https://www.hollywoodreporter.com/news/music-news/iggy-pop-superman-soundtrack-punkrocker-james-gunn-1236315320/" TargetMode="External"/><Relationship Id="rId5" Type="http://schemas.openxmlformats.org/officeDocument/2006/relationships/image" Target="../media/image85.png"/><Relationship Id="rId15" Type="http://schemas.openxmlformats.org/officeDocument/2006/relationships/hyperlink" Target="https://www.billboard.com/music/chart-beat/jurassic-park-movies-billboard-chart-history-1236015298/" TargetMode="External"/><Relationship Id="rId10" Type="http://schemas.openxmlformats.org/officeDocument/2006/relationships/image" Target="../media/image88.png"/><Relationship Id="rId4" Type="http://schemas.openxmlformats.org/officeDocument/2006/relationships/image" Target="../media/image84.png"/><Relationship Id="rId9" Type="http://schemas.openxmlformats.org/officeDocument/2006/relationships/hyperlink" Target="https://www.billboard.com/music/chart-beat/wicked-popular-defying-gravity-radio-hits-1235860323/" TargetMode="External"/><Relationship Id="rId14" Type="http://schemas.openxmlformats.org/officeDocument/2006/relationships/image" Target="../media/image9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9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35.pn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32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35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32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thevab.com/insight/reeling-in-audiences?utm_source=inside-out&amp;utm_medium=vab-insights&amp;utm_campaign=" TargetMode="External"/><Relationship Id="rId13" Type="http://schemas.openxmlformats.org/officeDocument/2006/relationships/image" Target="../media/image113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12" Type="http://schemas.openxmlformats.org/officeDocument/2006/relationships/image" Target="../media/image1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107.png"/><Relationship Id="rId11" Type="http://schemas.openxmlformats.org/officeDocument/2006/relationships/image" Target="../media/image111.png"/><Relationship Id="rId5" Type="http://schemas.openxmlformats.org/officeDocument/2006/relationships/image" Target="../media/image106.png"/><Relationship Id="rId15" Type="http://schemas.openxmlformats.org/officeDocument/2006/relationships/image" Target="../media/image32.png"/><Relationship Id="rId10" Type="http://schemas.openxmlformats.org/officeDocument/2006/relationships/image" Target="../media/image110.jpeg"/><Relationship Id="rId4" Type="http://schemas.openxmlformats.org/officeDocument/2006/relationships/image" Target="../media/image105.png"/><Relationship Id="rId9" Type="http://schemas.openxmlformats.org/officeDocument/2006/relationships/image" Target="../media/image109.jpeg"/><Relationship Id="rId14" Type="http://schemas.openxmlformats.org/officeDocument/2006/relationships/image" Target="../media/image114.jpe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hyperlink" Target="https://www.forbes.com/sites/maryroeloffs/2025/07/24/an-80-fantastic-four-popcorn-bucket-new-merch-breaks-size-and-price-record/" TargetMode="External"/><Relationship Id="rId18" Type="http://schemas.openxmlformats.org/officeDocument/2006/relationships/image" Target="../media/image125.gif"/><Relationship Id="rId26" Type="http://schemas.openxmlformats.org/officeDocument/2006/relationships/image" Target="../media/image131.jpeg"/><Relationship Id="rId39" Type="http://schemas.openxmlformats.org/officeDocument/2006/relationships/image" Target="../media/image141.png"/><Relationship Id="rId21" Type="http://schemas.openxmlformats.org/officeDocument/2006/relationships/image" Target="../media/image127.png"/><Relationship Id="rId34" Type="http://schemas.openxmlformats.org/officeDocument/2006/relationships/image" Target="../media/image137.jpeg"/><Relationship Id="rId7" Type="http://schemas.openxmlformats.org/officeDocument/2006/relationships/image" Target="../media/image117.png"/><Relationship Id="rId12" Type="http://schemas.openxmlformats.org/officeDocument/2006/relationships/image" Target="../media/image121.png"/><Relationship Id="rId17" Type="http://schemas.openxmlformats.org/officeDocument/2006/relationships/image" Target="../media/image124.png"/><Relationship Id="rId25" Type="http://schemas.openxmlformats.org/officeDocument/2006/relationships/image" Target="../media/image130.png"/><Relationship Id="rId33" Type="http://schemas.openxmlformats.org/officeDocument/2006/relationships/image" Target="../media/image136.png"/><Relationship Id="rId38" Type="http://schemas.openxmlformats.org/officeDocument/2006/relationships/image" Target="../media/image140.png"/><Relationship Id="rId2" Type="http://schemas.openxmlformats.org/officeDocument/2006/relationships/notesSlide" Target="../notesSlides/notesSlide17.xml"/><Relationship Id="rId16" Type="http://schemas.openxmlformats.org/officeDocument/2006/relationships/hyperlink" Target="https://www.khaosodenglish.com/tourism/2025/08/12/thai-tourism-rides-hollywood-wave-with-jurassic-world-and-alien-earth/" TargetMode="External"/><Relationship Id="rId20" Type="http://schemas.openxmlformats.org/officeDocument/2006/relationships/hyperlink" Target="https://www.nationalgeographic.com/travel/article/on-the-trail-of-paddington-bear-from-london-to-peru" TargetMode="External"/><Relationship Id="rId29" Type="http://schemas.openxmlformats.org/officeDocument/2006/relationships/image" Target="../media/image133.pn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116.png"/><Relationship Id="rId11" Type="http://schemas.openxmlformats.org/officeDocument/2006/relationships/image" Target="../media/image120.jpeg"/><Relationship Id="rId24" Type="http://schemas.openxmlformats.org/officeDocument/2006/relationships/hyperlink" Target="https://www.msn.com/en-us/entertainment/news/holiday-hotspot-overrun-with-movie-fans-celebrating-jaws-50th-anniversary/ar-AA1H8aYs?apiversion=v2&amp;noservercache=1&amp;domshim=1&amp;renderwebcomponents=1&amp;wcseo=1&amp;batchservertelemetry=1&amp;noservertelemetry=1" TargetMode="External"/><Relationship Id="rId32" Type="http://schemas.openxmlformats.org/officeDocument/2006/relationships/hyperlink" Target="https://www.milwaukeemag.com/over-30000-people-attended-the-2025-milwaukee-film-festival/" TargetMode="External"/><Relationship Id="rId37" Type="http://schemas.openxmlformats.org/officeDocument/2006/relationships/hyperlink" Target="https://mashable.com/article/disney-everything-announced-shown-d23-2025" TargetMode="External"/><Relationship Id="rId5" Type="http://schemas.openxmlformats.org/officeDocument/2006/relationships/image" Target="../media/image115.png"/><Relationship Id="rId15" Type="http://schemas.openxmlformats.org/officeDocument/2006/relationships/image" Target="../media/image123.png"/><Relationship Id="rId23" Type="http://schemas.openxmlformats.org/officeDocument/2006/relationships/image" Target="../media/image129.png"/><Relationship Id="rId28" Type="http://schemas.openxmlformats.org/officeDocument/2006/relationships/hyperlink" Target="https://www.forbes.com/sites/marcberman1/2024/10/21/new-york-comic-con-2024-over-200000-attendees-flooded-the-jacob-javits-center/" TargetMode="External"/><Relationship Id="rId36" Type="http://schemas.openxmlformats.org/officeDocument/2006/relationships/image" Target="../media/image139.png"/><Relationship Id="rId10" Type="http://schemas.openxmlformats.org/officeDocument/2006/relationships/image" Target="../media/image119.png"/><Relationship Id="rId19" Type="http://schemas.openxmlformats.org/officeDocument/2006/relationships/image" Target="../media/image126.png"/><Relationship Id="rId31" Type="http://schemas.openxmlformats.org/officeDocument/2006/relationships/image" Target="../media/image135.png"/><Relationship Id="rId4" Type="http://schemas.openxmlformats.org/officeDocument/2006/relationships/hyperlink" Target="https://www.hollywoodreporter.com/lifestyle/shopping/wizard-of-oz-85th-anniversary-fashion-products-merch-1236063673/" TargetMode="External"/><Relationship Id="rId9" Type="http://schemas.openxmlformats.org/officeDocument/2006/relationships/image" Target="../media/image118.png"/><Relationship Id="rId14" Type="http://schemas.openxmlformats.org/officeDocument/2006/relationships/image" Target="../media/image122.png"/><Relationship Id="rId22" Type="http://schemas.openxmlformats.org/officeDocument/2006/relationships/image" Target="../media/image128.png"/><Relationship Id="rId27" Type="http://schemas.openxmlformats.org/officeDocument/2006/relationships/image" Target="../media/image132.png"/><Relationship Id="rId30" Type="http://schemas.openxmlformats.org/officeDocument/2006/relationships/image" Target="../media/image134.png"/><Relationship Id="rId35" Type="http://schemas.openxmlformats.org/officeDocument/2006/relationships/image" Target="../media/image138.jpeg"/><Relationship Id="rId8" Type="http://schemas.openxmlformats.org/officeDocument/2006/relationships/hyperlink" Target="https://www.cbr.com/superman-krypto-merch-record-amount-hitting-stores/" TargetMode="External"/><Relationship Id="rId3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42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0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32.png"/><Relationship Id="rId4" Type="http://schemas.openxmlformats.org/officeDocument/2006/relationships/image" Target="../media/image143.jpeg"/><Relationship Id="rId9" Type="http://schemas.microsoft.com/office/2007/relationships/diagramDrawing" Target="../diagrams/drawing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chart" Target="../charts/chart3.xml"/><Relationship Id="rId7" Type="http://schemas.openxmlformats.org/officeDocument/2006/relationships/image" Target="../media/image14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146.png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0.xml"/><Relationship Id="rId5" Type="http://schemas.openxmlformats.org/officeDocument/2006/relationships/image" Target="../media/image32.png"/><Relationship Id="rId4" Type="http://schemas.openxmlformats.org/officeDocument/2006/relationships/chart" Target="../charts/chart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jpeg"/><Relationship Id="rId3" Type="http://schemas.openxmlformats.org/officeDocument/2006/relationships/image" Target="../media/image149.jpeg"/><Relationship Id="rId7" Type="http://schemas.openxmlformats.org/officeDocument/2006/relationships/image" Target="../media/image32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152.jpeg"/><Relationship Id="rId5" Type="http://schemas.openxmlformats.org/officeDocument/2006/relationships/image" Target="../media/image151.jpeg"/><Relationship Id="rId4" Type="http://schemas.openxmlformats.org/officeDocument/2006/relationships/image" Target="../media/image15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deadline.com/2025/03/sxsw-amazon-mgm-studios-theatrical-releases-jennifer-salke-courtenay-valenti-1236314358/" TargetMode="External"/><Relationship Id="rId13" Type="http://schemas.openxmlformats.org/officeDocument/2006/relationships/hyperlink" Target="https://screenrant.com/wicked-part-1-2-movie-budget-universal-record/" TargetMode="External"/><Relationship Id="rId18" Type="http://schemas.openxmlformats.org/officeDocument/2006/relationships/image" Target="../media/image162.png"/><Relationship Id="rId3" Type="http://schemas.openxmlformats.org/officeDocument/2006/relationships/image" Target="../media/image154.png"/><Relationship Id="rId21" Type="http://schemas.openxmlformats.org/officeDocument/2006/relationships/image" Target="../media/image164.png"/><Relationship Id="rId7" Type="http://schemas.openxmlformats.org/officeDocument/2006/relationships/image" Target="../media/image156.png"/><Relationship Id="rId12" Type="http://schemas.openxmlformats.org/officeDocument/2006/relationships/image" Target="../media/image159.png"/><Relationship Id="rId17" Type="http://schemas.openxmlformats.org/officeDocument/2006/relationships/hyperlink" Target="https://www.forbes.com/sites/tylerroush/2025/08/31/jaws-re-release-beats-newcomers-at-box-office-as-weapons-returns-to-no-1/" TargetMode="External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161.png"/><Relationship Id="rId20" Type="http://schemas.openxmlformats.org/officeDocument/2006/relationships/hyperlink" Target="https://edition.cnn.com/2025/08/25/business/kpop-demon-hunters-netflix-box-office" TargetMode="External"/><Relationship Id="rId1" Type="http://schemas.openxmlformats.org/officeDocument/2006/relationships/slideLayout" Target="../slideLayouts/slideLayout70.xml"/><Relationship Id="rId6" Type="http://schemas.openxmlformats.org/officeDocument/2006/relationships/hyperlink" Target="https://thehill.com/latino/4546933-campaign-latinos-climate-action-plan/" TargetMode="External"/><Relationship Id="rId11" Type="http://schemas.openxmlformats.org/officeDocument/2006/relationships/image" Target="../media/image158.png"/><Relationship Id="rId5" Type="http://schemas.openxmlformats.org/officeDocument/2006/relationships/image" Target="../media/image32.png"/><Relationship Id="rId15" Type="http://schemas.openxmlformats.org/officeDocument/2006/relationships/hyperlink" Target="https://www.thewrap.com/paramount-how-many-movies-in-theaters-per-year-david-ellison/" TargetMode="External"/><Relationship Id="rId10" Type="http://schemas.openxmlformats.org/officeDocument/2006/relationships/hyperlink" Target="https://screenrant.com/superman-movie-budget-report/" TargetMode="External"/><Relationship Id="rId19" Type="http://schemas.openxmlformats.org/officeDocument/2006/relationships/image" Target="../media/image163.png"/><Relationship Id="rId4" Type="http://schemas.openxmlformats.org/officeDocument/2006/relationships/image" Target="../media/image155.png"/><Relationship Id="rId9" Type="http://schemas.openxmlformats.org/officeDocument/2006/relationships/image" Target="../media/image157.png"/><Relationship Id="rId14" Type="http://schemas.openxmlformats.org/officeDocument/2006/relationships/image" Target="../media/image160.png"/><Relationship Id="rId22" Type="http://schemas.openxmlformats.org/officeDocument/2006/relationships/image" Target="../media/image16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jpeg"/><Relationship Id="rId13" Type="http://schemas.openxmlformats.org/officeDocument/2006/relationships/image" Target="../media/image32.png"/><Relationship Id="rId18" Type="http://schemas.openxmlformats.org/officeDocument/2006/relationships/image" Target="../media/image180.png"/><Relationship Id="rId3" Type="http://schemas.openxmlformats.org/officeDocument/2006/relationships/image" Target="../media/image166.jpeg"/><Relationship Id="rId21" Type="http://schemas.openxmlformats.org/officeDocument/2006/relationships/image" Target="../media/image183.png"/><Relationship Id="rId7" Type="http://schemas.openxmlformats.org/officeDocument/2006/relationships/image" Target="../media/image170.jpeg"/><Relationship Id="rId12" Type="http://schemas.openxmlformats.org/officeDocument/2006/relationships/image" Target="../media/image175.jpeg"/><Relationship Id="rId17" Type="http://schemas.openxmlformats.org/officeDocument/2006/relationships/image" Target="../media/image179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178.png"/><Relationship Id="rId20" Type="http://schemas.openxmlformats.org/officeDocument/2006/relationships/image" Target="../media/image182.png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169.jpeg"/><Relationship Id="rId11" Type="http://schemas.openxmlformats.org/officeDocument/2006/relationships/image" Target="../media/image174.jpeg"/><Relationship Id="rId24" Type="http://schemas.openxmlformats.org/officeDocument/2006/relationships/image" Target="../media/image186.png"/><Relationship Id="rId5" Type="http://schemas.openxmlformats.org/officeDocument/2006/relationships/image" Target="../media/image168.jpeg"/><Relationship Id="rId15" Type="http://schemas.openxmlformats.org/officeDocument/2006/relationships/image" Target="../media/image177.png"/><Relationship Id="rId23" Type="http://schemas.openxmlformats.org/officeDocument/2006/relationships/image" Target="../media/image185.jpeg"/><Relationship Id="rId10" Type="http://schemas.openxmlformats.org/officeDocument/2006/relationships/image" Target="../media/image173.jpeg"/><Relationship Id="rId19" Type="http://schemas.openxmlformats.org/officeDocument/2006/relationships/image" Target="../media/image181.jpeg"/><Relationship Id="rId4" Type="http://schemas.openxmlformats.org/officeDocument/2006/relationships/image" Target="../media/image167.jpeg"/><Relationship Id="rId9" Type="http://schemas.openxmlformats.org/officeDocument/2006/relationships/image" Target="../media/image172.jpeg"/><Relationship Id="rId14" Type="http://schemas.openxmlformats.org/officeDocument/2006/relationships/image" Target="../media/image176.png"/><Relationship Id="rId22" Type="http://schemas.openxmlformats.org/officeDocument/2006/relationships/image" Target="../media/image18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38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thevab.com/insight/pursuit-of-happyness?utm_source=inside-out&amp;utm_medium=vab-insights&amp;utm_campaign=" TargetMode="External"/><Relationship Id="rId13" Type="http://schemas.openxmlformats.org/officeDocument/2006/relationships/image" Target="../media/image191.png"/><Relationship Id="rId18" Type="http://schemas.openxmlformats.org/officeDocument/2006/relationships/image" Target="../media/image32.png"/><Relationship Id="rId3" Type="http://schemas.openxmlformats.org/officeDocument/2006/relationships/hyperlink" Target="https://thevab.com/team-board" TargetMode="External"/><Relationship Id="rId7" Type="http://schemas.openxmlformats.org/officeDocument/2006/relationships/image" Target="../media/image188.png"/><Relationship Id="rId12" Type="http://schemas.openxmlformats.org/officeDocument/2006/relationships/hyperlink" Target="https://thevab.com/insight/power-of-premium-video?utm_source=inside-out&amp;utm_medium=vab-insights&amp;utm_campaign=" TargetMode="External"/><Relationship Id="rId17" Type="http://schemas.openxmlformats.org/officeDocument/2006/relationships/image" Target="../media/image194.jpeg"/><Relationship Id="rId2" Type="http://schemas.openxmlformats.org/officeDocument/2006/relationships/hyperlink" Target="https://thevab.com/" TargetMode="External"/><Relationship Id="rId16" Type="http://schemas.openxmlformats.org/officeDocument/2006/relationships/image" Target="../media/image19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hevab.com/insight/show-me-the-money?utm_source=inside-out&amp;utm_medium=vab-insights&amp;utm_campaign=" TargetMode="External"/><Relationship Id="rId11" Type="http://schemas.openxmlformats.org/officeDocument/2006/relationships/image" Target="../media/image190.png"/><Relationship Id="rId5" Type="http://schemas.openxmlformats.org/officeDocument/2006/relationships/image" Target="../media/image187.png"/><Relationship Id="rId15" Type="http://schemas.openxmlformats.org/officeDocument/2006/relationships/hyperlink" Target="https://thevab.com/insight/disconnect-to-reconnect?utm_source=inside-out&amp;utm_medium=vab-insights&amp;utm_campaign=" TargetMode="External"/><Relationship Id="rId10" Type="http://schemas.openxmlformats.org/officeDocument/2006/relationships/hyperlink" Target="https://thevab.com/insight/20-cinema-trends?utm_source=inside-out&amp;utm_medium=vab-insights&amp;utm_campaign=" TargetMode="External"/><Relationship Id="rId4" Type="http://schemas.openxmlformats.org/officeDocument/2006/relationships/hyperlink" Target="https://thevab.com/insight/reeling-in-audiences?utm_source=inside-out&amp;utm_medium=vab-insights&amp;utm_campaign=" TargetMode="External"/><Relationship Id="rId9" Type="http://schemas.openxmlformats.org/officeDocument/2006/relationships/image" Target="../media/image189.png"/><Relationship Id="rId14" Type="http://schemas.openxmlformats.org/officeDocument/2006/relationships/image" Target="../media/image19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jpeg"/><Relationship Id="rId18" Type="http://schemas.openxmlformats.org/officeDocument/2006/relationships/image" Target="../media/image52.jpeg"/><Relationship Id="rId26" Type="http://schemas.openxmlformats.org/officeDocument/2006/relationships/image" Target="../media/image60.jpeg"/><Relationship Id="rId3" Type="http://schemas.openxmlformats.org/officeDocument/2006/relationships/image" Target="../media/image38.png"/><Relationship Id="rId21" Type="http://schemas.openxmlformats.org/officeDocument/2006/relationships/image" Target="../media/image55.jpeg"/><Relationship Id="rId7" Type="http://schemas.openxmlformats.org/officeDocument/2006/relationships/image" Target="../media/image41.jpeg"/><Relationship Id="rId12" Type="http://schemas.openxmlformats.org/officeDocument/2006/relationships/image" Target="../media/image46.jpeg"/><Relationship Id="rId17" Type="http://schemas.openxmlformats.org/officeDocument/2006/relationships/image" Target="../media/image51.jpeg"/><Relationship Id="rId25" Type="http://schemas.openxmlformats.org/officeDocument/2006/relationships/image" Target="../media/image59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0.jpeg"/><Relationship Id="rId20" Type="http://schemas.openxmlformats.org/officeDocument/2006/relationships/image" Target="../media/image54.jpeg"/><Relationship Id="rId29" Type="http://schemas.openxmlformats.org/officeDocument/2006/relationships/image" Target="../media/image63.jpe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24" Type="http://schemas.openxmlformats.org/officeDocument/2006/relationships/image" Target="../media/image58.jpeg"/><Relationship Id="rId32" Type="http://schemas.openxmlformats.org/officeDocument/2006/relationships/image" Target="../media/image66.jpeg"/><Relationship Id="rId5" Type="http://schemas.openxmlformats.org/officeDocument/2006/relationships/image" Target="../media/image39.jpeg"/><Relationship Id="rId15" Type="http://schemas.openxmlformats.org/officeDocument/2006/relationships/image" Target="../media/image49.jpeg"/><Relationship Id="rId23" Type="http://schemas.openxmlformats.org/officeDocument/2006/relationships/image" Target="../media/image57.jpeg"/><Relationship Id="rId28" Type="http://schemas.openxmlformats.org/officeDocument/2006/relationships/image" Target="../media/image62.jpeg"/><Relationship Id="rId10" Type="http://schemas.openxmlformats.org/officeDocument/2006/relationships/image" Target="../media/image44.jpeg"/><Relationship Id="rId19" Type="http://schemas.openxmlformats.org/officeDocument/2006/relationships/image" Target="../media/image53.jpeg"/><Relationship Id="rId31" Type="http://schemas.openxmlformats.org/officeDocument/2006/relationships/image" Target="../media/image65.jpeg"/><Relationship Id="rId4" Type="http://schemas.openxmlformats.org/officeDocument/2006/relationships/image" Target="../media/image32.png"/><Relationship Id="rId9" Type="http://schemas.openxmlformats.org/officeDocument/2006/relationships/image" Target="../media/image43.jpeg"/><Relationship Id="rId14" Type="http://schemas.openxmlformats.org/officeDocument/2006/relationships/image" Target="../media/image48.jpeg"/><Relationship Id="rId22" Type="http://schemas.openxmlformats.org/officeDocument/2006/relationships/image" Target="../media/image56.jpeg"/><Relationship Id="rId27" Type="http://schemas.openxmlformats.org/officeDocument/2006/relationships/image" Target="../media/image61.jpeg"/><Relationship Id="rId30" Type="http://schemas.openxmlformats.org/officeDocument/2006/relationships/image" Target="../media/image6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2.pn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8F4D5E-4AC9-43AE-E712-6638B1E47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looking up at something&#10;&#10;AI-generated content may be incorrect.">
            <a:extLst>
              <a:ext uri="{FF2B5EF4-FFF2-40B4-BE49-F238E27FC236}">
                <a16:creationId xmlns:a16="http://schemas.microsoft.com/office/drawing/2014/main" id="{114236BA-3526-535B-5FDC-215D58615D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8"/>
          <a:stretch>
            <a:fillRect/>
          </a:stretch>
        </p:blipFill>
        <p:spPr>
          <a:xfrm>
            <a:off x="6230261" y="-5696"/>
            <a:ext cx="5961739" cy="6873856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9DF86AD9-2EF6-6461-D8AD-343AA5A5E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60" y="3423304"/>
            <a:ext cx="6096001" cy="190953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>
                <a:solidFill>
                  <a:srgbClr val="ED3C8D"/>
                </a:solidFill>
                <a:latin typeface="Helvetica" pitchFamily="2" charset="0"/>
                <a:ea typeface="+mn-ea"/>
                <a:cs typeface="+mn-cs"/>
              </a:rPr>
              <a:t>Inside Out</a:t>
            </a:r>
            <a:b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How Cinema Turns Emotion Into Brand Opportunity</a:t>
            </a:r>
            <a:b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281AA21-3D4C-273E-6C27-414D1BA21AAB}"/>
              </a:ext>
            </a:extLst>
          </p:cNvPr>
          <p:cNvGrpSpPr/>
          <p:nvPr/>
        </p:nvGrpSpPr>
        <p:grpSpPr>
          <a:xfrm>
            <a:off x="2287132" y="-1930"/>
            <a:ext cx="3945586" cy="2672574"/>
            <a:chOff x="-15240" y="-13657"/>
            <a:chExt cx="4721216" cy="2686231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B4AA48D-E241-8B20-DD0F-04015223E3AE}"/>
                </a:ext>
              </a:extLst>
            </p:cNvPr>
            <p:cNvSpPr/>
            <p:nvPr userDrawn="1"/>
          </p:nvSpPr>
          <p:spPr>
            <a:xfrm>
              <a:off x="-15240" y="-13657"/>
              <a:ext cx="4721216" cy="2686231"/>
            </a:xfrm>
            <a:custGeom>
              <a:avLst/>
              <a:gdLst>
                <a:gd name="connsiteX0" fmla="*/ 0 w 4721216"/>
                <a:gd name="connsiteY0" fmla="*/ 0 h 2686231"/>
                <a:gd name="connsiteX1" fmla="*/ 4721216 w 4721216"/>
                <a:gd name="connsiteY1" fmla="*/ 0 h 2686231"/>
                <a:gd name="connsiteX2" fmla="*/ 4721216 w 4721216"/>
                <a:gd name="connsiteY2" fmla="*/ 2686231 h 2686231"/>
                <a:gd name="connsiteX3" fmla="*/ 1395884 w 4721216"/>
                <a:gd name="connsiteY3" fmla="*/ 1201749 h 2686231"/>
                <a:gd name="connsiteX4" fmla="*/ 78852 w 4721216"/>
                <a:gd name="connsiteY4" fmla="*/ 612473 h 2686231"/>
                <a:gd name="connsiteX5" fmla="*/ 0 w 4721216"/>
                <a:gd name="connsiteY5" fmla="*/ 576331 h 268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21216" h="2686231">
                  <a:moveTo>
                    <a:pt x="0" y="0"/>
                  </a:moveTo>
                  <a:lnTo>
                    <a:pt x="4721216" y="0"/>
                  </a:lnTo>
                  <a:lnTo>
                    <a:pt x="4721216" y="2686231"/>
                  </a:lnTo>
                  <a:lnTo>
                    <a:pt x="1395884" y="1201749"/>
                  </a:lnTo>
                  <a:cubicBezTo>
                    <a:pt x="1088473" y="1072268"/>
                    <a:pt x="486065" y="798907"/>
                    <a:pt x="78852" y="612473"/>
                  </a:cubicBezTo>
                  <a:lnTo>
                    <a:pt x="0" y="576331"/>
                  </a:lnTo>
                  <a:close/>
                </a:path>
              </a:pathLst>
            </a:custGeom>
            <a:solidFill>
              <a:srgbClr val="130F4A"/>
            </a:solidFill>
            <a:ln w="530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A574F90-139E-F788-85DE-8E5460183AE0}"/>
                </a:ext>
              </a:extLst>
            </p:cNvPr>
            <p:cNvSpPr/>
            <p:nvPr/>
          </p:nvSpPr>
          <p:spPr>
            <a:xfrm>
              <a:off x="34005" y="23167"/>
              <a:ext cx="1331681" cy="1155444"/>
            </a:xfrm>
            <a:custGeom>
              <a:avLst/>
              <a:gdLst>
                <a:gd name="connsiteX0" fmla="*/ 0 w 1421708"/>
                <a:gd name="connsiteY0" fmla="*/ 591848 h 1222125"/>
                <a:gd name="connsiteX1" fmla="*/ 1421708 w 1421708"/>
                <a:gd name="connsiteY1" fmla="*/ 1222125 h 1222125"/>
                <a:gd name="connsiteX2" fmla="*/ 1421708 w 1421708"/>
                <a:gd name="connsiteY2" fmla="*/ 0 h 122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1708" h="1222125">
                  <a:moveTo>
                    <a:pt x="0" y="591848"/>
                  </a:moveTo>
                  <a:lnTo>
                    <a:pt x="1421708" y="1222125"/>
                  </a:lnTo>
                  <a:lnTo>
                    <a:pt x="1421708" y="0"/>
                  </a:lnTo>
                  <a:close/>
                </a:path>
              </a:pathLst>
            </a:custGeom>
            <a:solidFill>
              <a:schemeClr val="accent1"/>
            </a:solidFill>
            <a:ln w="53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4E035D7-4663-E9C0-8DAB-8BB829D035DD}"/>
                </a:ext>
              </a:extLst>
            </p:cNvPr>
            <p:cNvSpPr/>
            <p:nvPr/>
          </p:nvSpPr>
          <p:spPr>
            <a:xfrm>
              <a:off x="1365686" y="616973"/>
              <a:ext cx="1331731" cy="1155444"/>
            </a:xfrm>
            <a:custGeom>
              <a:avLst/>
              <a:gdLst>
                <a:gd name="connsiteX0" fmla="*/ 0 w 1421761"/>
                <a:gd name="connsiteY0" fmla="*/ 591794 h 1222125"/>
                <a:gd name="connsiteX1" fmla="*/ 1421761 w 1421761"/>
                <a:gd name="connsiteY1" fmla="*/ 1222125 h 1222125"/>
                <a:gd name="connsiteX2" fmla="*/ 1421761 w 1421761"/>
                <a:gd name="connsiteY2" fmla="*/ 0 h 122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1761" h="1222125">
                  <a:moveTo>
                    <a:pt x="0" y="591794"/>
                  </a:moveTo>
                  <a:lnTo>
                    <a:pt x="1421761" y="1222125"/>
                  </a:lnTo>
                  <a:lnTo>
                    <a:pt x="1421761" y="0"/>
                  </a:lnTo>
                  <a:close/>
                </a:path>
              </a:pathLst>
            </a:custGeom>
            <a:solidFill>
              <a:schemeClr val="accent2"/>
            </a:solidFill>
            <a:ln w="53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3FB38B9-9332-B348-8944-CDB05BE6A5BB}"/>
                </a:ext>
              </a:extLst>
            </p:cNvPr>
            <p:cNvSpPr/>
            <p:nvPr/>
          </p:nvSpPr>
          <p:spPr>
            <a:xfrm>
              <a:off x="1365686" y="23167"/>
              <a:ext cx="1331731" cy="1155444"/>
            </a:xfrm>
            <a:custGeom>
              <a:avLst/>
              <a:gdLst>
                <a:gd name="connsiteX0" fmla="*/ 1421761 w 1421761"/>
                <a:gd name="connsiteY0" fmla="*/ 630278 h 1222125"/>
                <a:gd name="connsiteX1" fmla="*/ 0 w 1421761"/>
                <a:gd name="connsiteY1" fmla="*/ 0 h 1222125"/>
                <a:gd name="connsiteX2" fmla="*/ 0 w 1421761"/>
                <a:gd name="connsiteY2" fmla="*/ 1222125 h 122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1761" h="1222125">
                  <a:moveTo>
                    <a:pt x="1421761" y="630278"/>
                  </a:moveTo>
                  <a:lnTo>
                    <a:pt x="0" y="0"/>
                  </a:lnTo>
                  <a:lnTo>
                    <a:pt x="0" y="1222125"/>
                  </a:lnTo>
                  <a:close/>
                </a:path>
              </a:pathLst>
            </a:custGeom>
            <a:solidFill>
              <a:schemeClr val="bg1"/>
            </a:solidFill>
            <a:ln w="53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9A75567-565B-B443-E4A6-DA63F95CF811}"/>
                </a:ext>
              </a:extLst>
            </p:cNvPr>
            <p:cNvSpPr/>
            <p:nvPr/>
          </p:nvSpPr>
          <p:spPr>
            <a:xfrm>
              <a:off x="2704627" y="-13656"/>
              <a:ext cx="1495109" cy="633867"/>
            </a:xfrm>
            <a:custGeom>
              <a:avLst/>
              <a:gdLst>
                <a:gd name="connsiteX0" fmla="*/ 0 w 1495109"/>
                <a:gd name="connsiteY0" fmla="*/ 0 h 633867"/>
                <a:gd name="connsiteX1" fmla="*/ 1482463 w 1495109"/>
                <a:gd name="connsiteY1" fmla="*/ 0 h 633867"/>
                <a:gd name="connsiteX2" fmla="*/ 1495109 w 1495109"/>
                <a:gd name="connsiteY2" fmla="*/ 5659 h 633867"/>
                <a:gd name="connsiteX3" fmla="*/ 0 w 1495109"/>
                <a:gd name="connsiteY3" fmla="*/ 633867 h 63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5109" h="633867">
                  <a:moveTo>
                    <a:pt x="0" y="0"/>
                  </a:moveTo>
                  <a:lnTo>
                    <a:pt x="1482463" y="0"/>
                  </a:lnTo>
                  <a:lnTo>
                    <a:pt x="1495109" y="5659"/>
                  </a:lnTo>
                  <a:lnTo>
                    <a:pt x="0" y="633867"/>
                  </a:lnTo>
                  <a:close/>
                </a:path>
              </a:pathLst>
            </a:custGeom>
            <a:solidFill>
              <a:schemeClr val="bg1"/>
            </a:solidFill>
            <a:ln w="530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60355BBB-0291-F03E-2F67-7A9EC4AB08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39" y="36637"/>
            <a:ext cx="1712662" cy="597361"/>
          </a:xfrm>
          <a:prstGeom prst="rect">
            <a:avLst/>
          </a:prstGeom>
          <a:ln>
            <a:solidFill>
              <a:srgbClr val="00BFF2"/>
            </a:solidFill>
          </a:ln>
        </p:spPr>
      </p:pic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A5CA89E3-7EEE-EABE-3987-F438765BCC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206" y="5705004"/>
            <a:ext cx="2523582" cy="879183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DE066E3E-12DA-7B8E-A0C9-185A3617F52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39630" b="36230"/>
          <a:stretch>
            <a:fillRect/>
          </a:stretch>
        </p:blipFill>
        <p:spPr>
          <a:xfrm>
            <a:off x="6230263" y="2677038"/>
            <a:ext cx="5961737" cy="4191122"/>
          </a:xfrm>
          <a:custGeom>
            <a:avLst/>
            <a:gdLst>
              <a:gd name="connsiteX0" fmla="*/ 0 w 7084331"/>
              <a:gd name="connsiteY0" fmla="*/ 0 h 4191122"/>
              <a:gd name="connsiteX1" fmla="*/ 7084331 w 7084331"/>
              <a:gd name="connsiteY1" fmla="*/ 0 h 4191122"/>
              <a:gd name="connsiteX2" fmla="*/ 7084331 w 7084331"/>
              <a:gd name="connsiteY2" fmla="*/ 4191122 h 4191122"/>
              <a:gd name="connsiteX3" fmla="*/ 0 w 7084331"/>
              <a:gd name="connsiteY3" fmla="*/ 4191122 h 4191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84331" h="4191122">
                <a:moveTo>
                  <a:pt x="0" y="0"/>
                </a:moveTo>
                <a:lnTo>
                  <a:pt x="7084331" y="0"/>
                </a:lnTo>
                <a:lnTo>
                  <a:pt x="7084331" y="4191122"/>
                </a:lnTo>
                <a:lnTo>
                  <a:pt x="0" y="4191122"/>
                </a:lnTo>
                <a:close/>
              </a:path>
            </a:pathLst>
          </a:custGeom>
        </p:spPr>
      </p:pic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04582551-6DC6-7416-F4AA-84CC564B1A5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206" y="1732118"/>
            <a:ext cx="2903973" cy="126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45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A6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2CBED5-6F2A-FC59-BA3A-A38D7E1F4E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48E0408-6059-AFA3-9EF9-13B3BB3EDBA0}"/>
              </a:ext>
            </a:extLst>
          </p:cNvPr>
          <p:cNvCxnSpPr/>
          <p:nvPr/>
        </p:nvCxnSpPr>
        <p:spPr>
          <a:xfrm>
            <a:off x="493843" y="2940040"/>
            <a:ext cx="52120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81AECBA7-E03F-3F5E-2F46-B436A4EE9C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1437273" y="1"/>
            <a:ext cx="10754727" cy="62926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54C9E7-A8D2-163E-1C07-9FF7DF4B3871}"/>
              </a:ext>
            </a:extLst>
          </p:cNvPr>
          <p:cNvSpPr txBox="1"/>
          <p:nvPr/>
        </p:nvSpPr>
        <p:spPr>
          <a:xfrm>
            <a:off x="484318" y="2297456"/>
            <a:ext cx="555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72BD31-711F-7E9D-49DB-B728C2DBCA15}"/>
              </a:ext>
            </a:extLst>
          </p:cNvPr>
          <p:cNvSpPr txBox="1"/>
          <p:nvPr/>
        </p:nvSpPr>
        <p:spPr>
          <a:xfrm>
            <a:off x="382082" y="3434080"/>
            <a:ext cx="6870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/>
                <a:ea typeface="Aptos" panose="020B0004020202020204" pitchFamily="34" charset="0"/>
                <a:cs typeface="Times New Roman" panose="02020603050405020304" pitchFamily="18" charset="0"/>
              </a:rPr>
              <a:t>Big Screen, Big Feels,</a:t>
            </a:r>
            <a:br>
              <a:rPr kumimoji="0" lang="en-US" sz="2800" b="1" i="0" u="none" strike="noStrike" kern="1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kumimoji="0" lang="en-US" sz="2800" b="1" i="0" u="none" strike="noStrike" kern="1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/>
                <a:ea typeface="Aptos" panose="020B0004020202020204" pitchFamily="34" charset="0"/>
                <a:cs typeface="Times New Roman" panose="02020603050405020304" pitchFamily="18" charset="0"/>
              </a:rPr>
              <a:t>Big Outcomes</a:t>
            </a:r>
            <a:endParaRPr kumimoji="0" lang="en-US" sz="2800" b="0" i="0" u="none" strike="noStrike" kern="1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005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69FF41-3A31-3E6F-09EF-483809725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86D7B25-8460-0B05-A8ED-3C5840BD227E}"/>
              </a:ext>
            </a:extLst>
          </p:cNvPr>
          <p:cNvSpPr>
            <a:spLocks/>
          </p:cNvSpPr>
          <p:nvPr/>
        </p:nvSpPr>
        <p:spPr>
          <a:xfrm>
            <a:off x="5350599" y="1692547"/>
            <a:ext cx="6837742" cy="4470576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7470A1-D754-DC01-C251-F5B70906968D}"/>
              </a:ext>
            </a:extLst>
          </p:cNvPr>
          <p:cNvSpPr txBox="1"/>
          <p:nvPr/>
        </p:nvSpPr>
        <p:spPr>
          <a:xfrm>
            <a:off x="5350598" y="1906821"/>
            <a:ext cx="68414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 of respondents who go to the movies...</a:t>
            </a:r>
          </a:p>
        </p:txBody>
      </p:sp>
      <p:pic>
        <p:nvPicPr>
          <p:cNvPr id="12" name="Picture 11" descr="A group of people in a circle&#10;&#10;AI-generated content may be incorrect.">
            <a:extLst>
              <a:ext uri="{FF2B5EF4-FFF2-40B4-BE49-F238E27FC236}">
                <a16:creationId xmlns:a16="http://schemas.microsoft.com/office/drawing/2014/main" id="{1C1CD158-74D0-3DA0-2960-83EEB94F14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2429" y="2590145"/>
            <a:ext cx="1889448" cy="188944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2067E27-BF80-8E2F-C9E2-44AA58CF8127}"/>
              </a:ext>
            </a:extLst>
          </p:cNvPr>
          <p:cNvSpPr txBox="1"/>
          <p:nvPr/>
        </p:nvSpPr>
        <p:spPr>
          <a:xfrm>
            <a:off x="8165151" y="4673010"/>
            <a:ext cx="1208637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EF4793"/>
                </a:solidFill>
                <a:effectLst/>
                <a:uLnTx/>
                <a:uFillTx/>
                <a:latin typeface="Helvetica" panose="020B0604020202020204"/>
                <a:ea typeface="+mn-ea"/>
                <a:cs typeface="Helvetica" panose="020B0604020202020204"/>
              </a:rPr>
              <a:t>83%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/>
                <a:ea typeface="+mn-ea"/>
                <a:cs typeface="Helvetica" panose="020B0403020202020204"/>
              </a:rPr>
              <a:t>with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/>
                <a:ea typeface="+mn-ea"/>
                <a:cs typeface="Helvetica" panose="020B0403020202020204"/>
              </a:rPr>
              <a:t>Family</a:t>
            </a:r>
          </a:p>
        </p:txBody>
      </p:sp>
      <p:pic>
        <p:nvPicPr>
          <p:cNvPr id="17" name="Picture 16" descr="A group of women smiling&#10;&#10;AI-generated content may be incorrect.">
            <a:extLst>
              <a:ext uri="{FF2B5EF4-FFF2-40B4-BE49-F238E27FC236}">
                <a16:creationId xmlns:a16="http://schemas.microsoft.com/office/drawing/2014/main" id="{162C02A2-9A47-DA5B-ED7B-31B6574C09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0385" y="2590145"/>
            <a:ext cx="1889448" cy="188944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8107FFB-D912-F0EB-2397-4BC45EC5D6DA}"/>
              </a:ext>
            </a:extLst>
          </p:cNvPr>
          <p:cNvSpPr txBox="1"/>
          <p:nvPr/>
        </p:nvSpPr>
        <p:spPr>
          <a:xfrm>
            <a:off x="10350790" y="4673009"/>
            <a:ext cx="120863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EF4793"/>
                </a:solidFill>
                <a:effectLst/>
                <a:uLnTx/>
                <a:uFillTx/>
                <a:latin typeface="Helvetica" panose="020B0604020202020204"/>
                <a:ea typeface="+mn-ea"/>
                <a:cs typeface="Helvetica" panose="020B0604020202020204"/>
              </a:rPr>
              <a:t>75%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/>
                <a:ea typeface="+mn-ea"/>
                <a:cs typeface="Helvetica" panose="020B0403020202020204"/>
              </a:rPr>
              <a:t>with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/>
                <a:ea typeface="+mn-ea"/>
                <a:cs typeface="Helvetica" panose="020B0403020202020204"/>
              </a:rPr>
              <a:t>Friends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/>
                <a:ea typeface="+mn-ea"/>
                <a:cs typeface="Helvetica" panose="020B0403020202020204"/>
              </a:rPr>
              <a:t>(Gen Z respondents)</a:t>
            </a:r>
          </a:p>
        </p:txBody>
      </p:sp>
      <p:pic>
        <p:nvPicPr>
          <p:cNvPr id="20" name="Picture 19" descr="A group of people with their arms up&#10;&#10;AI-generated content may be incorrect.">
            <a:extLst>
              <a:ext uri="{FF2B5EF4-FFF2-40B4-BE49-F238E27FC236}">
                <a16:creationId xmlns:a16="http://schemas.microsoft.com/office/drawing/2014/main" id="{E80046A5-43C1-8AC9-FAF7-341CEDC4A8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4472" y="2590144"/>
            <a:ext cx="1889449" cy="188944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8A5B067-D771-34B9-91E7-CFB5DD9071F3}"/>
              </a:ext>
            </a:extLst>
          </p:cNvPr>
          <p:cNvSpPr txBox="1"/>
          <p:nvPr/>
        </p:nvSpPr>
        <p:spPr>
          <a:xfrm>
            <a:off x="5994877" y="4673009"/>
            <a:ext cx="1208637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EF4793"/>
                </a:solidFill>
                <a:effectLst/>
                <a:uLnTx/>
                <a:uFillTx/>
                <a:latin typeface="Helvetica" panose="020B0604020202020204"/>
                <a:ea typeface="+mn-ea"/>
                <a:cs typeface="Helvetica" panose="020B0604020202020204"/>
              </a:rPr>
              <a:t>97%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/>
                <a:ea typeface="+mn-ea"/>
                <a:cs typeface="Helvetica" panose="020B0403020202020204"/>
              </a:rPr>
              <a:t>in a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/>
                <a:ea typeface="+mn-ea"/>
                <a:cs typeface="Helvetica" panose="020B0403020202020204"/>
              </a:rPr>
              <a:t>Group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52CAB892-D0E1-7EBB-F9DE-5F2470B61A1E}"/>
              </a:ext>
            </a:extLst>
          </p:cNvPr>
          <p:cNvSpPr/>
          <p:nvPr/>
        </p:nvSpPr>
        <p:spPr>
          <a:xfrm>
            <a:off x="182499" y="440921"/>
            <a:ext cx="1184935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Going to the movies is a shared experience that leaves audiences feeling more deeply connected to family, friends and other</a:t>
            </a:r>
            <a:r>
              <a:rPr lang="en-US" sz="2600" b="1">
                <a:solidFill>
                  <a:srgbClr val="1B1464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 fan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88A8B1-EF61-4A4A-A0EE-D2D4CF66121D}"/>
              </a:ext>
            </a:extLst>
          </p:cNvPr>
          <p:cNvSpPr txBox="1"/>
          <p:nvPr/>
        </p:nvSpPr>
        <p:spPr>
          <a:xfrm>
            <a:off x="460803" y="6322824"/>
            <a:ext cx="115710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Screenvision and Alter Agents, 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Cinema’s Emotional Resonance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2024. </a:t>
            </a:r>
            <a:r>
              <a:rPr lang="en-US" sz="800" dirty="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'Group’ includes at least one other person.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73386E0-82C9-7A7F-667B-17162419FC98}"/>
              </a:ext>
            </a:extLst>
          </p:cNvPr>
          <p:cNvGrpSpPr/>
          <p:nvPr/>
        </p:nvGrpSpPr>
        <p:grpSpPr>
          <a:xfrm>
            <a:off x="0" y="1692547"/>
            <a:ext cx="5350598" cy="4470576"/>
            <a:chOff x="0" y="1692547"/>
            <a:chExt cx="5350598" cy="4470576"/>
          </a:xfrm>
        </p:grpSpPr>
        <p:pic>
          <p:nvPicPr>
            <p:cNvPr id="5" name="Picture 4" descr="A group of women laughing at a movie&#10;&#10;AI-generated content may be incorrect.">
              <a:extLst>
                <a:ext uri="{FF2B5EF4-FFF2-40B4-BE49-F238E27FC236}">
                  <a16:creationId xmlns:a16="http://schemas.microsoft.com/office/drawing/2014/main" id="{78571538-E47E-AF7B-0B89-64915CD43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1692547"/>
              <a:ext cx="5350598" cy="4470576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305C8C-6726-490B-7963-66DE846BFF2F}"/>
                </a:ext>
              </a:extLst>
            </p:cNvPr>
            <p:cNvSpPr/>
            <p:nvPr/>
          </p:nvSpPr>
          <p:spPr>
            <a:xfrm>
              <a:off x="0" y="1692547"/>
              <a:ext cx="5350598" cy="4470575"/>
            </a:xfrm>
            <a:prstGeom prst="rect">
              <a:avLst/>
            </a:prstGeom>
            <a:solidFill>
              <a:srgbClr val="1B1464">
                <a:alpha val="7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C23B99C-86B7-47FD-F7F1-4250D0E6837E}"/>
                </a:ext>
              </a:extLst>
            </p:cNvPr>
            <p:cNvSpPr txBox="1"/>
            <p:nvPr/>
          </p:nvSpPr>
          <p:spPr>
            <a:xfrm>
              <a:off x="460804" y="2846791"/>
              <a:ext cx="4428991" cy="2431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>
                  <a:ln>
                    <a:noFill/>
                  </a:ln>
                  <a:solidFill>
                    <a:srgbClr val="EF4793"/>
                  </a:solidFill>
                  <a:effectLst/>
                  <a:uLnTx/>
                  <a:uFillTx/>
                  <a:latin typeface="Helvetica" panose="020B0604020202020204"/>
                  <a:ea typeface="+mn-ea"/>
                  <a:cs typeface="Helvetica" panose="020B0604020202020204"/>
                </a:rPr>
                <a:t>89%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anose="020B0604020202020204"/>
                  <a:ea typeface="+mn-ea"/>
                  <a:cs typeface="Helvetica" panose="020B0604020202020204"/>
                </a:rPr>
                <a:t>of moviegoers say the aspect they enjoy the most is the </a:t>
              </a:r>
              <a:r>
                <a:rPr kumimoji="0" lang="en-US" sz="3200" b="1" i="1" u="none" strike="noStrike" kern="1200" cap="none" spc="0" normalizeH="0" baseline="0" noProof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 panose="020B0604020202020204"/>
                  <a:ea typeface="+mn-ea"/>
                  <a:cs typeface="Helvetica" panose="020B0604020202020204"/>
                </a:rPr>
                <a:t>connection</a:t>
              </a:r>
              <a:endParaRPr kumimoji="0" lang="en-US" sz="2400" b="1" i="1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/>
                <a:ea typeface="+mn-ea"/>
                <a:cs typeface="Helvetica" panose="020B0604020202020204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5EC585B-4960-2F03-2525-E74740CBC88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3CCE1CF-1FE5-C820-D9B2-3BC18EFBA569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D11EF6-79C8-44D6-E8B9-FDA70650F6A1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</p:spTree>
    <p:extLst>
      <p:ext uri="{BB962C8B-B14F-4D97-AF65-F5344CB8AC3E}">
        <p14:creationId xmlns:p14="http://schemas.microsoft.com/office/powerpoint/2010/main" val="1220174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A group of people laughing in a movie theater&#10;&#10;AI-generated content may be incorrect.">
            <a:extLst>
              <a:ext uri="{FF2B5EF4-FFF2-40B4-BE49-F238E27FC236}">
                <a16:creationId xmlns:a16="http://schemas.microsoft.com/office/drawing/2014/main" id="{F4845A6C-A559-6CF2-E1F4-2729BCD8B9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3" b="-96"/>
          <a:stretch>
            <a:fillRect/>
          </a:stretch>
        </p:blipFill>
        <p:spPr>
          <a:xfrm>
            <a:off x="6096000" y="1685014"/>
            <a:ext cx="6096000" cy="517298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A429B8B-9A78-22A6-C87E-66DA5A86CECF}"/>
              </a:ext>
            </a:extLst>
          </p:cNvPr>
          <p:cNvSpPr/>
          <p:nvPr/>
        </p:nvSpPr>
        <p:spPr>
          <a:xfrm>
            <a:off x="3884" y="1686476"/>
            <a:ext cx="6092116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0A94C7-D344-9878-3632-A5F508003A41}"/>
              </a:ext>
            </a:extLst>
          </p:cNvPr>
          <p:cNvSpPr/>
          <p:nvPr/>
        </p:nvSpPr>
        <p:spPr>
          <a:xfrm>
            <a:off x="182499" y="440921"/>
            <a:ext cx="1184935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In fact, most people across lifestages mention ‘spending time with friends and family’ as a top reason for going to see a movie at the theater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6C8121-FAD9-B28B-8EBC-093B572ABB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D5AEFFE-6C56-5821-64DD-5580E1AF7DF3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CC54E8-93EB-C04E-8EF5-387D86D64760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9FB85E9-0AB0-A2DD-D098-562A598BBD2B}"/>
              </a:ext>
            </a:extLst>
          </p:cNvPr>
          <p:cNvSpPr/>
          <p:nvPr/>
        </p:nvSpPr>
        <p:spPr>
          <a:xfrm>
            <a:off x="3248448" y="4876993"/>
            <a:ext cx="2735880" cy="124561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C430EC7-9E06-AFFE-B569-EA707EF331AF}"/>
              </a:ext>
            </a:extLst>
          </p:cNvPr>
          <p:cNvSpPr/>
          <p:nvPr/>
        </p:nvSpPr>
        <p:spPr>
          <a:xfrm>
            <a:off x="275929" y="2580505"/>
            <a:ext cx="2735880" cy="124561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6528065-DE03-56B6-D9E4-7BAC2B748B38}"/>
              </a:ext>
            </a:extLst>
          </p:cNvPr>
          <p:cNvSpPr/>
          <p:nvPr/>
        </p:nvSpPr>
        <p:spPr>
          <a:xfrm>
            <a:off x="3248448" y="2568656"/>
            <a:ext cx="2735880" cy="124561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7F5A0BA-12D2-7E30-D45B-F89BD0152B8C}"/>
              </a:ext>
            </a:extLst>
          </p:cNvPr>
          <p:cNvSpPr/>
          <p:nvPr/>
        </p:nvSpPr>
        <p:spPr>
          <a:xfrm>
            <a:off x="275929" y="4888842"/>
            <a:ext cx="2735880" cy="124561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35C89A-14FC-0251-A021-5D46D1BC6517}"/>
              </a:ext>
            </a:extLst>
          </p:cNvPr>
          <p:cNvSpPr txBox="1"/>
          <p:nvPr/>
        </p:nvSpPr>
        <p:spPr>
          <a:xfrm>
            <a:off x="3278310" y="5211125"/>
            <a:ext cx="2676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A343FF"/>
                </a:solidFill>
                <a:effectLst/>
                <a:uLnTx/>
                <a:uFillTx/>
                <a:latin typeface="Helvetica" panose="020B0604020202020204"/>
                <a:ea typeface="+mn-ea"/>
                <a:cs typeface="Helvetica" panose="020B0604020202020204"/>
              </a:rPr>
              <a:t>63%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0541EA-D226-4CE7-9725-A9F2EA018647}"/>
              </a:ext>
            </a:extLst>
          </p:cNvPr>
          <p:cNvSpPr txBox="1"/>
          <p:nvPr/>
        </p:nvSpPr>
        <p:spPr>
          <a:xfrm>
            <a:off x="309453" y="5211125"/>
            <a:ext cx="266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604020202020204"/>
                <a:ea typeface="+mn-ea"/>
                <a:cs typeface="Helvetica" panose="020B0604020202020204"/>
              </a:rPr>
              <a:t>59%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617E66-C06D-1608-CCB5-050FB8E61B8F}"/>
              </a:ext>
            </a:extLst>
          </p:cNvPr>
          <p:cNvSpPr txBox="1"/>
          <p:nvPr/>
        </p:nvSpPr>
        <p:spPr>
          <a:xfrm>
            <a:off x="3219003" y="2902788"/>
            <a:ext cx="27947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/>
                <a:ea typeface="+mn-ea"/>
                <a:cs typeface="Helvetica" panose="020B0604020202020204"/>
              </a:rPr>
              <a:t>60%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A75D5AC-7864-98D0-191D-A7F71BD897CE}"/>
              </a:ext>
            </a:extLst>
          </p:cNvPr>
          <p:cNvSpPr txBox="1"/>
          <p:nvPr/>
        </p:nvSpPr>
        <p:spPr>
          <a:xfrm>
            <a:off x="133062" y="2902788"/>
            <a:ext cx="3021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/>
                <a:ea typeface="+mn-ea"/>
                <a:cs typeface="Helvetica" panose="020B0604020202020204"/>
              </a:rPr>
              <a:t>68%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FE1E594-D14A-D99B-1F6B-86C0BD434310}"/>
              </a:ext>
            </a:extLst>
          </p:cNvPr>
          <p:cNvSpPr txBox="1"/>
          <p:nvPr/>
        </p:nvSpPr>
        <p:spPr>
          <a:xfrm>
            <a:off x="133062" y="1838143"/>
            <a:ext cx="58214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Top reason for going to the movie theater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400">
                <a:solidFill>
                  <a:srgbClr val="1B1464"/>
                </a:solidFill>
                <a:latin typeface="Helvetica" panose="020B0403020202020204" pitchFamily="34" charset="0"/>
              </a:rPr>
              <a:t>% who said ‘to spend time with friends and family’ is a ‘major factor’</a:t>
            </a:r>
            <a:endParaRPr kumimoji="0" lang="da-DK" sz="1400" i="0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760354E-1795-14DE-E944-83BF95DAD58B}"/>
              </a:ext>
            </a:extLst>
          </p:cNvPr>
          <p:cNvSpPr txBox="1"/>
          <p:nvPr/>
        </p:nvSpPr>
        <p:spPr>
          <a:xfrm>
            <a:off x="469330" y="2629308"/>
            <a:ext cx="23490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rgbClr val="00BFF2"/>
                </a:solidFill>
                <a:latin typeface="Helvetica" pitchFamily="2" charset="0"/>
              </a:rPr>
              <a:t>Gen Alpha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B78434F-A222-78A8-89DD-ED0160D1849F}"/>
              </a:ext>
            </a:extLst>
          </p:cNvPr>
          <p:cNvSpPr txBox="1"/>
          <p:nvPr/>
        </p:nvSpPr>
        <p:spPr>
          <a:xfrm>
            <a:off x="3441849" y="2629308"/>
            <a:ext cx="23490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rgbClr val="ED3C8D"/>
                </a:solidFill>
                <a:latin typeface="Helvetica" pitchFamily="2" charset="0"/>
              </a:rPr>
              <a:t>Gen Z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3452F86-E703-56C1-97FB-2E452EFC0758}"/>
              </a:ext>
            </a:extLst>
          </p:cNvPr>
          <p:cNvSpPr txBox="1"/>
          <p:nvPr/>
        </p:nvSpPr>
        <p:spPr>
          <a:xfrm>
            <a:off x="469330" y="4937645"/>
            <a:ext cx="23490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4EBEA4"/>
                </a:solidFill>
                <a:latin typeface="Helvetica" pitchFamily="2" charset="0"/>
              </a:rPr>
              <a:t>Millennials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E0236F-AC70-D05E-A4B5-30761418B190}"/>
              </a:ext>
            </a:extLst>
          </p:cNvPr>
          <p:cNvSpPr txBox="1"/>
          <p:nvPr/>
        </p:nvSpPr>
        <p:spPr>
          <a:xfrm>
            <a:off x="3441849" y="4937645"/>
            <a:ext cx="23490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rgbClr val="A343FF"/>
                </a:solidFill>
                <a:latin typeface="Helvetica" pitchFamily="2" charset="0"/>
              </a:rPr>
              <a:t>Gen X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E931BF6-2380-0A0B-FF21-27C9376A42DC}"/>
              </a:ext>
            </a:extLst>
          </p:cNvPr>
          <p:cNvSpPr txBox="1"/>
          <p:nvPr/>
        </p:nvSpPr>
        <p:spPr>
          <a:xfrm>
            <a:off x="389848" y="6301501"/>
            <a:ext cx="116872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NRG,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Gen Alpha Saves the Box Office?,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August 2025.</a:t>
            </a:r>
          </a:p>
        </p:txBody>
      </p:sp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id="{A6ED8CEB-0793-1235-B177-AD0CC668E648}"/>
              </a:ext>
            </a:extLst>
          </p:cNvPr>
          <p:cNvSpPr/>
          <p:nvPr/>
        </p:nvSpPr>
        <p:spPr>
          <a:xfrm>
            <a:off x="210211" y="3921087"/>
            <a:ext cx="2867316" cy="792227"/>
          </a:xfrm>
          <a:prstGeom prst="wedgeRoundRectCallout">
            <a:avLst>
              <a:gd name="adj1" fmla="val -13193"/>
              <a:gd name="adj2" fmla="val -73361"/>
              <a:gd name="adj3" fmla="val 16667"/>
            </a:avLst>
          </a:prstGeom>
          <a:solidFill>
            <a:srgbClr val="00BFF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CEFC1A9-0AF0-CB9C-5A2C-EA72A7C61758}"/>
              </a:ext>
            </a:extLst>
          </p:cNvPr>
          <p:cNvSpPr txBox="1"/>
          <p:nvPr/>
        </p:nvSpPr>
        <p:spPr>
          <a:xfrm>
            <a:off x="309453" y="3963257"/>
            <a:ext cx="2735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FFE600"/>
                </a:solidFill>
                <a:latin typeface="Helvetica" panose="020B0403020202020204"/>
                <a:cs typeface="Helvetica" panose="020B0403020202020204"/>
              </a:rPr>
              <a:t>64% </a:t>
            </a:r>
            <a:r>
              <a:rPr lang="en-US" sz="1200">
                <a:solidFill>
                  <a:schemeClr val="bg1"/>
                </a:solidFill>
                <a:latin typeface="Helvetica" panose="020B0403020202020204"/>
                <a:cs typeface="Helvetica" panose="020B0403020202020204"/>
              </a:rPr>
              <a:t>of Gen Alpha agree they’ll go to the theater ‘</a:t>
            </a:r>
            <a:r>
              <a:rPr lang="en-US" sz="1200" i="1">
                <a:solidFill>
                  <a:schemeClr val="bg1"/>
                </a:solidFill>
                <a:latin typeface="Helvetica" panose="020B0403020202020204"/>
                <a:cs typeface="Helvetica" panose="020B0403020202020204"/>
              </a:rPr>
              <a:t>to make seeing the movie feel like a </a:t>
            </a:r>
            <a:r>
              <a:rPr lang="en-US" sz="1200" i="1">
                <a:solidFill>
                  <a:srgbClr val="FFE600"/>
                </a:solidFill>
                <a:latin typeface="Helvetica" panose="020B0403020202020204"/>
                <a:cs typeface="Helvetica" panose="020B0403020202020204"/>
              </a:rPr>
              <a:t>special event</a:t>
            </a:r>
            <a:r>
              <a:rPr lang="en-US" sz="1200">
                <a:solidFill>
                  <a:schemeClr val="bg1"/>
                </a:solidFill>
                <a:latin typeface="Helvetica" panose="020B0403020202020204"/>
                <a:cs typeface="Helvetica" panose="020B0403020202020204"/>
              </a:rPr>
              <a:t>’</a:t>
            </a:r>
            <a:endParaRPr lang="en-US" sz="1600">
              <a:solidFill>
                <a:schemeClr val="bg1"/>
              </a:solidFill>
              <a:latin typeface="Helvetica" panose="020B0403020202020204"/>
              <a:cs typeface="Helvetica" panose="020B04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36689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1C3932-7315-CCAB-5454-27BD447F1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3340BC6-2697-6CD8-67D2-6F76A6B9B4F2}"/>
              </a:ext>
            </a:extLst>
          </p:cNvPr>
          <p:cNvSpPr>
            <a:spLocks/>
          </p:cNvSpPr>
          <p:nvPr/>
        </p:nvSpPr>
        <p:spPr>
          <a:xfrm>
            <a:off x="0" y="1686001"/>
            <a:ext cx="12192000" cy="4348829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C14395-0477-ABFB-E9C5-52FE777FAE62}"/>
              </a:ext>
            </a:extLst>
          </p:cNvPr>
          <p:cNvSpPr txBox="1"/>
          <p:nvPr/>
        </p:nvSpPr>
        <p:spPr>
          <a:xfrm>
            <a:off x="2527747" y="1906821"/>
            <a:ext cx="71365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Moviegoers agree with the following statements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A7327D6-57F5-45D0-699F-2735CD27ED57}"/>
              </a:ext>
            </a:extLst>
          </p:cNvPr>
          <p:cNvSpPr/>
          <p:nvPr/>
        </p:nvSpPr>
        <p:spPr>
          <a:xfrm>
            <a:off x="192938" y="2468583"/>
            <a:ext cx="3715416" cy="31829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14FB1EC-28EF-7815-9636-6F27215B4A25}"/>
              </a:ext>
            </a:extLst>
          </p:cNvPr>
          <p:cNvSpPr/>
          <p:nvPr/>
        </p:nvSpPr>
        <p:spPr>
          <a:xfrm>
            <a:off x="8283646" y="2468583"/>
            <a:ext cx="3715416" cy="31829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0BE8BFAF-8024-EBAE-5724-926433758D10}"/>
              </a:ext>
            </a:extLst>
          </p:cNvPr>
          <p:cNvSpPr/>
          <p:nvPr/>
        </p:nvSpPr>
        <p:spPr>
          <a:xfrm>
            <a:off x="4238292" y="2459084"/>
            <a:ext cx="3715416" cy="31829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375787-3B87-7F0E-056C-395415EF80BC}"/>
              </a:ext>
            </a:extLst>
          </p:cNvPr>
          <p:cNvSpPr txBox="1"/>
          <p:nvPr/>
        </p:nvSpPr>
        <p:spPr>
          <a:xfrm>
            <a:off x="4238292" y="3921493"/>
            <a:ext cx="371541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/>
                <a:ea typeface="+mn-ea"/>
                <a:cs typeface="Helvetica" panose="020B0604020202020204"/>
              </a:rPr>
              <a:t>92%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/>
                <a:ea typeface="+mn-ea"/>
                <a:cs typeface="Helvetica" panose="020B0604020202020204"/>
              </a:rPr>
              <a:t>Watching movies in a theater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/>
                <a:ea typeface="+mn-ea"/>
                <a:cs typeface="Helvetica" panose="020B0604020202020204"/>
              </a:rPr>
              <a:t>helps them feel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/>
                <a:ea typeface="+mn-ea"/>
                <a:cs typeface="Helvetica" panose="020B0604020202020204"/>
              </a:rPr>
              <a:t>immersed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/>
                <a:ea typeface="+mn-ea"/>
                <a:cs typeface="Helvetica" panose="020B0604020202020204"/>
              </a:rPr>
              <a:t> 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/>
                <a:ea typeface="+mn-ea"/>
                <a:cs typeface="Helvetica" panose="020B0604020202020204"/>
              </a:rPr>
            </a:b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/>
                <a:ea typeface="+mn-ea"/>
                <a:cs typeface="Helvetica" panose="020B0604020202020204"/>
              </a:rPr>
              <a:t>in the story</a:t>
            </a:r>
            <a:endParaRPr kumimoji="0" lang="en-US" sz="1800" b="1" i="1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/>
              <a:ea typeface="+mn-ea"/>
              <a:cs typeface="Helvetica" panose="020B0604020202020204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AF23044-C2B8-6641-D359-A16612C2C1DA}"/>
              </a:ext>
            </a:extLst>
          </p:cNvPr>
          <p:cNvGrpSpPr/>
          <p:nvPr/>
        </p:nvGrpSpPr>
        <p:grpSpPr>
          <a:xfrm>
            <a:off x="5458227" y="2551820"/>
            <a:ext cx="1275547" cy="1458573"/>
            <a:chOff x="5603327" y="2434263"/>
            <a:chExt cx="978869" cy="1098431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E9108F2-A62F-717B-F816-92112D51264B}"/>
                </a:ext>
              </a:extLst>
            </p:cNvPr>
            <p:cNvGrpSpPr/>
            <p:nvPr/>
          </p:nvGrpSpPr>
          <p:grpSpPr>
            <a:xfrm>
              <a:off x="5603327" y="2434263"/>
              <a:ext cx="978869" cy="1052940"/>
              <a:chOff x="8130653" y="2434263"/>
              <a:chExt cx="978869" cy="1052940"/>
            </a:xfrm>
          </p:grpSpPr>
          <p:pic>
            <p:nvPicPr>
              <p:cNvPr id="37" name="Picture 36" descr="A logo of a virtual reality device&#10;&#10;AI-generated content may be incorrect.">
                <a:extLst>
                  <a:ext uri="{FF2B5EF4-FFF2-40B4-BE49-F238E27FC236}">
                    <a16:creationId xmlns:a16="http://schemas.microsoft.com/office/drawing/2014/main" id="{72307043-F207-B2DF-3791-62AE35039F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130653" y="2508334"/>
                <a:ext cx="978869" cy="978869"/>
              </a:xfrm>
              <a:prstGeom prst="rect">
                <a:avLst/>
              </a:prstGeom>
            </p:spPr>
          </p:pic>
          <p:pic>
            <p:nvPicPr>
              <p:cNvPr id="41" name="Picture 40" descr="A blue and yellow book with blue and yellow pages&#10;&#10;AI-generated content may be incorrect.">
                <a:extLst>
                  <a:ext uri="{FF2B5EF4-FFF2-40B4-BE49-F238E27FC236}">
                    <a16:creationId xmlns:a16="http://schemas.microsoft.com/office/drawing/2014/main" id="{E21149FD-C60F-4296-86EC-C07FA5DCDB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33870">
                <a:off x="8130653" y="2434263"/>
                <a:ext cx="422799" cy="422799"/>
              </a:xfrm>
              <a:prstGeom prst="rect">
                <a:avLst/>
              </a:prstGeom>
            </p:spPr>
          </p:pic>
        </p:grpSp>
        <p:pic>
          <p:nvPicPr>
            <p:cNvPr id="43" name="Picture 42" descr="A blue and yellow book with blue and yellow pages&#10;&#10;AI-generated content may be incorrect.">
              <a:extLst>
                <a:ext uri="{FF2B5EF4-FFF2-40B4-BE49-F238E27FC236}">
                  <a16:creationId xmlns:a16="http://schemas.microsoft.com/office/drawing/2014/main" id="{4A01631A-DDD1-046B-F444-69A9DBC7BE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33870">
              <a:off x="6141854" y="3106350"/>
              <a:ext cx="426344" cy="426344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2FDED3E-3407-2500-2D91-73BCCB8D296D}"/>
              </a:ext>
            </a:extLst>
          </p:cNvPr>
          <p:cNvGrpSpPr/>
          <p:nvPr/>
        </p:nvGrpSpPr>
        <p:grpSpPr>
          <a:xfrm>
            <a:off x="8433635" y="2839460"/>
            <a:ext cx="3415439" cy="1005862"/>
            <a:chOff x="9921243" y="2737860"/>
            <a:chExt cx="2144262" cy="604388"/>
          </a:xfrm>
        </p:grpSpPr>
        <p:pic>
          <p:nvPicPr>
            <p:cNvPr id="45" name="Picture 44" descr="A cartoon of a person wearing 3d glasses and a drink&#10;&#10;AI-generated content may be incorrect.">
              <a:extLst>
                <a:ext uri="{FF2B5EF4-FFF2-40B4-BE49-F238E27FC236}">
                  <a16:creationId xmlns:a16="http://schemas.microsoft.com/office/drawing/2014/main" id="{FE2CD807-B0AC-311B-D97D-AAECC9AE7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21243" y="2737860"/>
              <a:ext cx="603869" cy="603869"/>
            </a:xfrm>
            <a:prstGeom prst="rect">
              <a:avLst/>
            </a:prstGeom>
          </p:spPr>
        </p:pic>
        <p:pic>
          <p:nvPicPr>
            <p:cNvPr id="47" name="Picture 46" descr="A cartoon of a person wearing 3d glasses and a drink&#10;&#10;AI-generated content may be incorrect.">
              <a:extLst>
                <a:ext uri="{FF2B5EF4-FFF2-40B4-BE49-F238E27FC236}">
                  <a16:creationId xmlns:a16="http://schemas.microsoft.com/office/drawing/2014/main" id="{AF081E82-3A02-3475-8C65-18BA6B042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35540" y="2737860"/>
              <a:ext cx="603869" cy="603869"/>
            </a:xfrm>
            <a:prstGeom prst="rect">
              <a:avLst/>
            </a:prstGeom>
          </p:spPr>
        </p:pic>
        <p:pic>
          <p:nvPicPr>
            <p:cNvPr id="49" name="Picture 48" descr="A cartoon of a person wearing 3d glasses and a drink&#10;&#10;AI-generated content may be incorrect.">
              <a:extLst>
                <a:ext uri="{FF2B5EF4-FFF2-40B4-BE49-F238E27FC236}">
                  <a16:creationId xmlns:a16="http://schemas.microsoft.com/office/drawing/2014/main" id="{C7BF9BF1-23A8-5F8E-C940-763A8CA0E86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47727" y="2738663"/>
              <a:ext cx="603066" cy="603066"/>
            </a:xfrm>
            <a:prstGeom prst="rect">
              <a:avLst/>
            </a:prstGeom>
          </p:spPr>
        </p:pic>
        <p:pic>
          <p:nvPicPr>
            <p:cNvPr id="51" name="Picture 50" descr="A cartoon of a person wearing 3d glasses and a drink&#10;&#10;AI-generated content may be incorrect.">
              <a:extLst>
                <a:ext uri="{FF2B5EF4-FFF2-40B4-BE49-F238E27FC236}">
                  <a16:creationId xmlns:a16="http://schemas.microsoft.com/office/drawing/2014/main" id="{2DAC585E-8F05-DD43-F3AF-A5C19A11719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61117" y="2737860"/>
              <a:ext cx="604388" cy="604388"/>
            </a:xfrm>
            <a:prstGeom prst="rect">
              <a:avLst/>
            </a:prstGeom>
          </p:spPr>
        </p:pic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BDF7AECC-D81A-4279-7B36-78103A471267}"/>
              </a:ext>
            </a:extLst>
          </p:cNvPr>
          <p:cNvSpPr/>
          <p:nvPr/>
        </p:nvSpPr>
        <p:spPr>
          <a:xfrm>
            <a:off x="99588" y="440921"/>
            <a:ext cx="120952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The communal experience makes cinema a uniquely powerful environment where advertisers can connect more deeply through collective reactions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1B106E-6E8B-A8FC-F169-C79D163661BE}"/>
              </a:ext>
            </a:extLst>
          </p:cNvPr>
          <p:cNvSpPr txBox="1"/>
          <p:nvPr/>
        </p:nvSpPr>
        <p:spPr>
          <a:xfrm>
            <a:off x="389848" y="6301501"/>
            <a:ext cx="116872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Screenvision and Alter Agents,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Cinema’s Emotional Resonance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2024.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1A9028-35EA-E10D-6827-0CC21D5D54D2}"/>
              </a:ext>
            </a:extLst>
          </p:cNvPr>
          <p:cNvSpPr txBox="1"/>
          <p:nvPr/>
        </p:nvSpPr>
        <p:spPr>
          <a:xfrm>
            <a:off x="192938" y="3921493"/>
            <a:ext cx="371541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/>
                <a:ea typeface="+mn-ea"/>
                <a:cs typeface="Helvetica" panose="020B0604020202020204"/>
              </a:rPr>
              <a:t>96%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/>
                <a:ea typeface="+mn-ea"/>
                <a:cs typeface="Helvetica" panose="020B0604020202020204"/>
              </a:rPr>
              <a:t>The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/>
                <a:ea typeface="+mn-ea"/>
                <a:cs typeface="Helvetica" panose="020B0604020202020204"/>
              </a:rPr>
              <a:t>sound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/>
                <a:ea typeface="+mn-ea"/>
                <a:cs typeface="Helvetica" panose="020B0604020202020204"/>
              </a:rPr>
              <a:t> and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/>
                <a:ea typeface="+mn-ea"/>
                <a:cs typeface="Helvetica" panose="020B0604020202020204"/>
              </a:rPr>
              <a:t>visuals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/>
                <a:ea typeface="+mn-ea"/>
                <a:cs typeface="Helvetica" panose="020B0604020202020204"/>
              </a:rPr>
              <a:t> in the theater make the experience feel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/>
                <a:ea typeface="+mn-ea"/>
                <a:cs typeface="Helvetica" panose="020B0604020202020204"/>
              </a:rPr>
              <a:t>more immersive</a:t>
            </a:r>
            <a:endParaRPr kumimoji="0" lang="en-US" sz="1800" b="1" i="1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/>
              <a:ea typeface="+mn-ea"/>
              <a:cs typeface="Helvetica" panose="020B060402020202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2F8AEA-1017-3822-F2B4-DBC9484A46CE}"/>
              </a:ext>
            </a:extLst>
          </p:cNvPr>
          <p:cNvSpPr txBox="1"/>
          <p:nvPr/>
        </p:nvSpPr>
        <p:spPr>
          <a:xfrm>
            <a:off x="8283646" y="3921493"/>
            <a:ext cx="371541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/>
                <a:ea typeface="+mn-ea"/>
                <a:cs typeface="Helvetica" panose="020B0604020202020204"/>
              </a:rPr>
              <a:t>84%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/>
                <a:ea typeface="+mn-ea"/>
                <a:cs typeface="Helvetica" panose="020B0604020202020204"/>
              </a:rPr>
              <a:t>The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/>
                <a:ea typeface="+mn-ea"/>
                <a:cs typeface="Helvetica" panose="020B0604020202020204"/>
              </a:rPr>
              <a:t>shared reactions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/>
                <a:ea typeface="+mn-ea"/>
                <a:cs typeface="Helvetica" panose="020B0604020202020204"/>
              </a:rPr>
              <a:t>of the audience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/>
                <a:ea typeface="+mn-ea"/>
                <a:cs typeface="Helvetica" panose="020B0604020202020204"/>
              </a:rPr>
              <a:t>enhance their enjoyment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/>
                <a:ea typeface="+mn-ea"/>
                <a:cs typeface="Helvetica" panose="020B0604020202020204"/>
              </a:rPr>
              <a:t>of the movie</a:t>
            </a:r>
            <a:endParaRPr kumimoji="0" lang="en-US" sz="1800" b="1" i="1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/>
              <a:ea typeface="+mn-ea"/>
              <a:cs typeface="Helvetica" panose="020B0604020202020204"/>
            </a:endParaRPr>
          </a:p>
        </p:txBody>
      </p:sp>
      <p:pic>
        <p:nvPicPr>
          <p:cNvPr id="33" name="Picture 32" descr="A cartoon of a person wearing a vr headset&#10;&#10;AI-generated content may be incorrect.">
            <a:extLst>
              <a:ext uri="{FF2B5EF4-FFF2-40B4-BE49-F238E27FC236}">
                <a16:creationId xmlns:a16="http://schemas.microsoft.com/office/drawing/2014/main" id="{A68076D1-C480-836A-23C2-BD1C8BDC93D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6479" y="2492349"/>
            <a:ext cx="1428334" cy="14283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439C80A-D4D3-5FFC-D5A5-67B1AD52CEE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1BDD3D7-19AB-ED1B-448F-710EEA96F729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1B70ED-850E-1165-0BB0-13DA41676D44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</p:spTree>
    <p:extLst>
      <p:ext uri="{BB962C8B-B14F-4D97-AF65-F5344CB8AC3E}">
        <p14:creationId xmlns:p14="http://schemas.microsoft.com/office/powerpoint/2010/main" val="2195939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CA3371-A51D-D5DB-1007-2C7E8DF6F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A group of people in a movie theater&#10;&#10;AI-generated content may be incorrect.">
            <a:extLst>
              <a:ext uri="{FF2B5EF4-FFF2-40B4-BE49-F238E27FC236}">
                <a16:creationId xmlns:a16="http://schemas.microsoft.com/office/drawing/2014/main" id="{60881130-050F-DDB0-6572-EC34FBD1D8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24286" y="1517396"/>
            <a:ext cx="6667714" cy="5351753"/>
          </a:xfrm>
          <a:prstGeom prst="rect">
            <a:avLst/>
          </a:prstGeom>
          <a:ln>
            <a:noFill/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23BA948-93BD-844D-72C3-FA2B8091E1B9}"/>
              </a:ext>
            </a:extLst>
          </p:cNvPr>
          <p:cNvSpPr>
            <a:spLocks/>
          </p:cNvSpPr>
          <p:nvPr/>
        </p:nvSpPr>
        <p:spPr>
          <a:xfrm>
            <a:off x="0" y="1517397"/>
            <a:ext cx="6066414" cy="5351753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9CB60FF2-7E91-9C59-795A-1AB502889B77}"/>
              </a:ext>
            </a:extLst>
          </p:cNvPr>
          <p:cNvSpPr/>
          <p:nvPr/>
        </p:nvSpPr>
        <p:spPr>
          <a:xfrm>
            <a:off x="87557" y="1644055"/>
            <a:ext cx="5836547" cy="108193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1F1A6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Light" panose="020B040302020202020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AED329-22D1-4B1F-67A1-05BFFFBC09CF}"/>
              </a:ext>
            </a:extLst>
          </p:cNvPr>
          <p:cNvSpPr/>
          <p:nvPr/>
        </p:nvSpPr>
        <p:spPr>
          <a:xfrm>
            <a:off x="162571" y="436081"/>
            <a:ext cx="1202942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Movie soundtracks turn those communal reactions into shared emotions, deepening the audiences’ connection to the story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D8C8340-3FF0-2A5F-390E-52AC27E549F6}"/>
              </a:ext>
            </a:extLst>
          </p:cNvPr>
          <p:cNvGrpSpPr/>
          <p:nvPr/>
        </p:nvGrpSpPr>
        <p:grpSpPr>
          <a:xfrm>
            <a:off x="104498" y="2859904"/>
            <a:ext cx="6017230" cy="1147225"/>
            <a:chOff x="23969" y="4378627"/>
            <a:chExt cx="6245386" cy="712098"/>
          </a:xfrm>
        </p:grpSpPr>
        <p:sp>
          <p:nvSpPr>
            <p:cNvPr id="77" name="Rectangle: Rounded Corners 76">
              <a:extLst>
                <a:ext uri="{FF2B5EF4-FFF2-40B4-BE49-F238E27FC236}">
                  <a16:creationId xmlns:a16="http://schemas.microsoft.com/office/drawing/2014/main" id="{B5D1AD51-9113-EA75-77CF-7E7E04F5415C}"/>
                </a:ext>
              </a:extLst>
            </p:cNvPr>
            <p:cNvSpPr/>
            <p:nvPr/>
          </p:nvSpPr>
          <p:spPr>
            <a:xfrm>
              <a:off x="23969" y="4378627"/>
              <a:ext cx="6068686" cy="712098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1F1A6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39C8D41-B3D1-07A5-22A2-2C736CCC4311}"/>
                </a:ext>
              </a:extLst>
            </p:cNvPr>
            <p:cNvSpPr txBox="1"/>
            <p:nvPr/>
          </p:nvSpPr>
          <p:spPr>
            <a:xfrm>
              <a:off x="5019545" y="4411507"/>
              <a:ext cx="1249810" cy="152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July 15, 2025</a:t>
              </a:r>
            </a:p>
          </p:txBody>
        </p:sp>
      </p:grpSp>
      <p:pic>
        <p:nvPicPr>
          <p:cNvPr id="7" name="Picture 6" descr="A black and green logo&#10;&#10;AI-generated content may be incorrect.">
            <a:extLst>
              <a:ext uri="{FF2B5EF4-FFF2-40B4-BE49-F238E27FC236}">
                <a16:creationId xmlns:a16="http://schemas.microsoft.com/office/drawing/2014/main" id="{4ADC6361-5A57-FC20-6FC8-DD9EADF257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21" y="1706908"/>
            <a:ext cx="1053803" cy="26474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A118526-8B35-AD1E-E985-3CA5D9080AD0}"/>
              </a:ext>
            </a:extLst>
          </p:cNvPr>
          <p:cNvSpPr txBox="1"/>
          <p:nvPr/>
        </p:nvSpPr>
        <p:spPr>
          <a:xfrm>
            <a:off x="4533862" y="1696014"/>
            <a:ext cx="13613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December 18, 2024</a:t>
            </a:r>
          </a:p>
        </p:txBody>
      </p:sp>
      <p:pic>
        <p:nvPicPr>
          <p:cNvPr id="27" name="Picture 26" descr="A red text on a white background&#10;&#10;AI-generated content may be incorrect.">
            <a:extLst>
              <a:ext uri="{FF2B5EF4-FFF2-40B4-BE49-F238E27FC236}">
                <a16:creationId xmlns:a16="http://schemas.microsoft.com/office/drawing/2014/main" id="{21438C08-EA30-14EA-2790-925CD90E97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145" y="2949157"/>
            <a:ext cx="1104295" cy="366626"/>
          </a:xfrm>
          <a:prstGeom prst="rect">
            <a:avLst/>
          </a:prstGeom>
        </p:spPr>
      </p:pic>
      <p:sp>
        <p:nvSpPr>
          <p:cNvPr id="34" name="Rectangle: Rounded Corners 76">
            <a:extLst>
              <a:ext uri="{FF2B5EF4-FFF2-40B4-BE49-F238E27FC236}">
                <a16:creationId xmlns:a16="http://schemas.microsoft.com/office/drawing/2014/main" id="{0D7A8C57-BA7C-D075-3B25-1BB139E68849}"/>
              </a:ext>
            </a:extLst>
          </p:cNvPr>
          <p:cNvSpPr/>
          <p:nvPr/>
        </p:nvSpPr>
        <p:spPr>
          <a:xfrm>
            <a:off x="64048" y="5250153"/>
            <a:ext cx="5904028" cy="116663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1F1A6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Light" panose="020B040302020202020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5" name="Picture 34" descr="A black and green logo&#10;&#10;AI-generated content may be incorrect.">
            <a:extLst>
              <a:ext uri="{FF2B5EF4-FFF2-40B4-BE49-F238E27FC236}">
                <a16:creationId xmlns:a16="http://schemas.microsoft.com/office/drawing/2014/main" id="{4C8B8E04-8F98-6A48-053E-17A903AE4F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778" y="5379713"/>
            <a:ext cx="1033662" cy="25968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037B75D5-9B4C-817A-B810-685D9C46CC21}"/>
              </a:ext>
            </a:extLst>
          </p:cNvPr>
          <p:cNvSpPr txBox="1"/>
          <p:nvPr/>
        </p:nvSpPr>
        <p:spPr>
          <a:xfrm>
            <a:off x="4447517" y="5300982"/>
            <a:ext cx="1414942" cy="356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July 8, 2025</a:t>
            </a:r>
          </a:p>
        </p:txBody>
      </p:sp>
      <p:sp>
        <p:nvSpPr>
          <p:cNvPr id="39" name="Rectangle: Rounded Corners 76">
            <a:extLst>
              <a:ext uri="{FF2B5EF4-FFF2-40B4-BE49-F238E27FC236}">
                <a16:creationId xmlns:a16="http://schemas.microsoft.com/office/drawing/2014/main" id="{2D834A49-A263-E311-4787-CB7D8A45E405}"/>
              </a:ext>
            </a:extLst>
          </p:cNvPr>
          <p:cNvSpPr/>
          <p:nvPr/>
        </p:nvSpPr>
        <p:spPr>
          <a:xfrm>
            <a:off x="87557" y="4141047"/>
            <a:ext cx="5853613" cy="986934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1F1A6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Light" panose="020B040302020202020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0" name="Picture 39" descr="A red and white logo with a black background&#10;&#10;AI-generated content may be incorrect.">
            <a:extLst>
              <a:ext uri="{FF2B5EF4-FFF2-40B4-BE49-F238E27FC236}">
                <a16:creationId xmlns:a16="http://schemas.microsoft.com/office/drawing/2014/main" id="{7F4B193F-10E1-FE4C-6D70-164251D2AC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85" y="4199282"/>
            <a:ext cx="318243" cy="33910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766B05BA-8C57-44BA-D577-53AD11A07FAC}"/>
              </a:ext>
            </a:extLst>
          </p:cNvPr>
          <p:cNvSpPr txBox="1"/>
          <p:nvPr/>
        </p:nvSpPr>
        <p:spPr>
          <a:xfrm>
            <a:off x="4476615" y="4219548"/>
            <a:ext cx="13647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May 7, 2025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353053-4B2B-BC47-4B51-A554F9988F7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8587B2C-E5C7-ECE4-E8F7-A5AE373D84EA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CB670D-7D80-4F57-2C35-83048D3A7766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pic>
        <p:nvPicPr>
          <p:cNvPr id="25" name="Picture 24">
            <a:hlinkClick r:id="rId9"/>
            <a:extLst>
              <a:ext uri="{FF2B5EF4-FFF2-40B4-BE49-F238E27FC236}">
                <a16:creationId xmlns:a16="http://schemas.microsoft.com/office/drawing/2014/main" id="{95DE2416-4380-7E81-313B-07D475DEB99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950" y="2016433"/>
            <a:ext cx="6681795" cy="768163"/>
          </a:xfrm>
          <a:prstGeom prst="rect">
            <a:avLst/>
          </a:prstGeom>
        </p:spPr>
      </p:pic>
      <p:pic>
        <p:nvPicPr>
          <p:cNvPr id="49" name="Picture 48">
            <a:hlinkClick r:id="rId11"/>
            <a:extLst>
              <a:ext uri="{FF2B5EF4-FFF2-40B4-BE49-F238E27FC236}">
                <a16:creationId xmlns:a16="http://schemas.microsoft.com/office/drawing/2014/main" id="{3103731A-E7CF-E980-E26C-8E5942AE1EB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791" y="3261665"/>
            <a:ext cx="6046623" cy="768163"/>
          </a:xfrm>
          <a:prstGeom prst="rect">
            <a:avLst/>
          </a:prstGeom>
        </p:spPr>
      </p:pic>
      <p:pic>
        <p:nvPicPr>
          <p:cNvPr id="57" name="Picture 56">
            <a:hlinkClick r:id="rId13"/>
            <a:extLst>
              <a:ext uri="{FF2B5EF4-FFF2-40B4-BE49-F238E27FC236}">
                <a16:creationId xmlns:a16="http://schemas.microsoft.com/office/drawing/2014/main" id="{0F18BFD2-885F-D972-8179-42EA978DC8F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557" y="4441344"/>
            <a:ext cx="6157494" cy="774259"/>
          </a:xfrm>
          <a:prstGeom prst="rect">
            <a:avLst/>
          </a:prstGeom>
        </p:spPr>
      </p:pic>
      <p:pic>
        <p:nvPicPr>
          <p:cNvPr id="62" name="Picture 61">
            <a:hlinkClick r:id="rId15"/>
            <a:extLst>
              <a:ext uri="{FF2B5EF4-FFF2-40B4-BE49-F238E27FC236}">
                <a16:creationId xmlns:a16="http://schemas.microsoft.com/office/drawing/2014/main" id="{14EA4975-1194-4ECC-2C8F-00F29F94A84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6969" y="5673951"/>
            <a:ext cx="5597722" cy="70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1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5B14FE-A1EC-000F-EB9A-DE96D61DAA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57DC49F-973B-1CA4-928B-74C1C3E6DDB1}"/>
              </a:ext>
            </a:extLst>
          </p:cNvPr>
          <p:cNvSpPr>
            <a:spLocks/>
          </p:cNvSpPr>
          <p:nvPr/>
        </p:nvSpPr>
        <p:spPr>
          <a:xfrm>
            <a:off x="-3659" y="1686000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38FE5E3-17A9-EAC4-3F2B-65147E63BA06}"/>
              </a:ext>
            </a:extLst>
          </p:cNvPr>
          <p:cNvSpPr/>
          <p:nvPr/>
        </p:nvSpPr>
        <p:spPr>
          <a:xfrm>
            <a:off x="9280353" y="2274151"/>
            <a:ext cx="2735880" cy="376460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5A6B934-28AD-EB35-C116-05246704E415}"/>
              </a:ext>
            </a:extLst>
          </p:cNvPr>
          <p:cNvSpPr/>
          <p:nvPr/>
        </p:nvSpPr>
        <p:spPr>
          <a:xfrm>
            <a:off x="270818" y="2286000"/>
            <a:ext cx="2735880" cy="376460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85D0A1A-8217-AC04-0C51-6CBD08A664EF}"/>
              </a:ext>
            </a:extLst>
          </p:cNvPr>
          <p:cNvSpPr/>
          <p:nvPr/>
        </p:nvSpPr>
        <p:spPr>
          <a:xfrm>
            <a:off x="3277893" y="2274151"/>
            <a:ext cx="2735880" cy="376460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6B7059A-7030-5E30-B225-68481F2C8E19}"/>
              </a:ext>
            </a:extLst>
          </p:cNvPr>
          <p:cNvSpPr/>
          <p:nvPr/>
        </p:nvSpPr>
        <p:spPr>
          <a:xfrm>
            <a:off x="6272253" y="2286000"/>
            <a:ext cx="2735880" cy="376460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67593C-B123-74FE-4FDA-F8763DFA9154}"/>
              </a:ext>
            </a:extLst>
          </p:cNvPr>
          <p:cNvSpPr txBox="1"/>
          <p:nvPr/>
        </p:nvSpPr>
        <p:spPr>
          <a:xfrm>
            <a:off x="407007" y="6094076"/>
            <a:ext cx="11687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The Media Leader, 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Neuroscience explains why cinema ads are ‘significantly’ more impactful and memorable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November 29, 2023. </a:t>
            </a:r>
            <a:r>
              <a:rPr lang="en-US" sz="800" dirty="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“Global memory”, or right brain, influences more “big picture” holistic processing while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“detail memory”, or left brain, relates to how people remember brands, key messages, calls to action, and ad creative</a:t>
            </a:r>
            <a:r>
              <a:rPr lang="en-US" sz="800" dirty="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“Personal relevance” refers to how personally relevant participants found the content, whereas “approach/withdrawal” links to “the lean in/lean out emotional direction” to the content they were exposed to.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053148-14E8-28EE-A2CB-5477DD469B9E}"/>
              </a:ext>
            </a:extLst>
          </p:cNvPr>
          <p:cNvSpPr/>
          <p:nvPr/>
        </p:nvSpPr>
        <p:spPr>
          <a:xfrm>
            <a:off x="182879" y="440921"/>
            <a:ext cx="1125684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The communal power of cinema doesn’t just create shared emotions; it also activates the brain to make brands unforgettable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797049-8F6B-CDF6-C818-E7E7B54CA2C1}"/>
              </a:ext>
            </a:extLst>
          </p:cNvPr>
          <p:cNvSpPr txBox="1"/>
          <p:nvPr/>
        </p:nvSpPr>
        <p:spPr>
          <a:xfrm>
            <a:off x="267158" y="1781981"/>
            <a:ext cx="117223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Cinema increases brain activity in four measured neuroscience areas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D534A19-2F45-0060-DE00-37EE53D498BC}"/>
              </a:ext>
            </a:extLst>
          </p:cNvPr>
          <p:cNvGrpSpPr/>
          <p:nvPr/>
        </p:nvGrpSpPr>
        <p:grpSpPr>
          <a:xfrm>
            <a:off x="9313341" y="2553539"/>
            <a:ext cx="2676157" cy="3096700"/>
            <a:chOff x="283437" y="2555322"/>
            <a:chExt cx="3021615" cy="309670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DA2DC27-BFAF-8600-F96E-B029F6BA9088}"/>
                </a:ext>
              </a:extLst>
            </p:cNvPr>
            <p:cNvSpPr txBox="1"/>
            <p:nvPr/>
          </p:nvSpPr>
          <p:spPr>
            <a:xfrm>
              <a:off x="283437" y="4267027"/>
              <a:ext cx="302161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>
                  <a:ln>
                    <a:noFill/>
                  </a:ln>
                  <a:solidFill>
                    <a:srgbClr val="4EBEA4"/>
                  </a:solidFill>
                  <a:effectLst/>
                  <a:uLnTx/>
                  <a:uFillTx/>
                  <a:latin typeface="Helvetica" panose="020B0604020202020204"/>
                  <a:ea typeface="+mn-ea"/>
                  <a:cs typeface="Helvetica" panose="020B0604020202020204"/>
                </a:rPr>
                <a:t>+2%</a:t>
              </a:r>
              <a:endPara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/>
                <a:ea typeface="+mn-ea"/>
                <a:cs typeface="Helvetica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604020202020204"/>
                  <a:ea typeface="+mn-ea"/>
                  <a:cs typeface="Helvetica" panose="020B0604020202020204"/>
                </a:rPr>
                <a:t>Approach / withdrawal</a:t>
              </a:r>
              <a:endPara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/>
                <a:ea typeface="+mn-ea"/>
                <a:cs typeface="Helvetica" panose="020B0604020202020204"/>
              </a:endParaRPr>
            </a:p>
          </p:txBody>
        </p:sp>
        <p:pic>
          <p:nvPicPr>
            <p:cNvPr id="17" name="Picture 16" descr="A hand holding a magnifying glass&#10;&#10;AI-generated content may be incorrect.">
              <a:extLst>
                <a:ext uri="{FF2B5EF4-FFF2-40B4-BE49-F238E27FC236}">
                  <a16:creationId xmlns:a16="http://schemas.microsoft.com/office/drawing/2014/main" id="{F73078B4-1669-0610-A4BC-6134EF4087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5239" y="2555322"/>
              <a:ext cx="1558011" cy="1558011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C4FEC79-DC79-6F49-3370-4C70B83175AB}"/>
              </a:ext>
            </a:extLst>
          </p:cNvPr>
          <p:cNvGrpSpPr/>
          <p:nvPr/>
        </p:nvGrpSpPr>
        <p:grpSpPr>
          <a:xfrm>
            <a:off x="6268594" y="2553539"/>
            <a:ext cx="2668832" cy="3096700"/>
            <a:chOff x="3151274" y="2555322"/>
            <a:chExt cx="3021615" cy="309670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84AD423-BAE3-00C5-9F62-586B75355EB9}"/>
                </a:ext>
              </a:extLst>
            </p:cNvPr>
            <p:cNvSpPr txBox="1"/>
            <p:nvPr/>
          </p:nvSpPr>
          <p:spPr>
            <a:xfrm>
              <a:off x="3151274" y="4267027"/>
              <a:ext cx="302161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>
                  <a:ln>
                    <a:noFill/>
                  </a:ln>
                  <a:solidFill>
                    <a:srgbClr val="4EBEA4"/>
                  </a:solidFill>
                  <a:effectLst/>
                  <a:uLnTx/>
                  <a:uFillTx/>
                  <a:latin typeface="Helvetica" panose="020B0604020202020204"/>
                  <a:ea typeface="+mn-ea"/>
                  <a:cs typeface="Helvetica" panose="020B0604020202020204"/>
                </a:rPr>
                <a:t>+14%</a:t>
              </a:r>
              <a:endPara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/>
                <a:ea typeface="+mn-ea"/>
                <a:cs typeface="Helvetica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604020202020204"/>
                  <a:ea typeface="+mn-ea"/>
                  <a:cs typeface="Helvetica" panose="020B0604020202020204"/>
                </a:rPr>
                <a:t>Detail memory</a:t>
              </a:r>
              <a:endPara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/>
                <a:ea typeface="+mn-ea"/>
                <a:cs typeface="Helvetica" panose="020B0604020202020204"/>
              </a:endParaRPr>
            </a:p>
          </p:txBody>
        </p:sp>
        <p:pic>
          <p:nvPicPr>
            <p:cNvPr id="19" name="Picture 18" descr="A head with a brain and bubbles&#10;&#10;AI-generated content may be incorrect.">
              <a:extLst>
                <a:ext uri="{FF2B5EF4-FFF2-40B4-BE49-F238E27FC236}">
                  <a16:creationId xmlns:a16="http://schemas.microsoft.com/office/drawing/2014/main" id="{F7A7C73B-E738-05B5-C309-5A5898AF81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3076" y="2555322"/>
              <a:ext cx="1558011" cy="1558011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3A07A33-473F-29F6-6E3A-B731412A3FFF}"/>
              </a:ext>
            </a:extLst>
          </p:cNvPr>
          <p:cNvGrpSpPr/>
          <p:nvPr/>
        </p:nvGrpSpPr>
        <p:grpSpPr>
          <a:xfrm>
            <a:off x="3251991" y="2553539"/>
            <a:ext cx="2794770" cy="3096700"/>
            <a:chOff x="6019111" y="2555322"/>
            <a:chExt cx="3021615" cy="309670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5F50830-8BAE-2638-39A4-61C46C6AE370}"/>
                </a:ext>
              </a:extLst>
            </p:cNvPr>
            <p:cNvSpPr txBox="1"/>
            <p:nvPr/>
          </p:nvSpPr>
          <p:spPr>
            <a:xfrm>
              <a:off x="6019111" y="4267027"/>
              <a:ext cx="302161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>
                  <a:ln>
                    <a:noFill/>
                  </a:ln>
                  <a:solidFill>
                    <a:srgbClr val="4EBEA4"/>
                  </a:solidFill>
                  <a:effectLst/>
                  <a:uLnTx/>
                  <a:uFillTx/>
                  <a:latin typeface="Helvetica" panose="020B0604020202020204"/>
                  <a:ea typeface="+mn-ea"/>
                  <a:cs typeface="Helvetica" panose="020B0604020202020204"/>
                </a:rPr>
                <a:t>+16%</a:t>
              </a:r>
              <a:endPara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/>
                <a:ea typeface="+mn-ea"/>
                <a:cs typeface="Helvetica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604020202020204"/>
                  <a:ea typeface="+mn-ea"/>
                  <a:cs typeface="Helvetica" panose="020B0604020202020204"/>
                </a:rPr>
                <a:t>Personal relevance</a:t>
              </a:r>
              <a:endPara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/>
                <a:ea typeface="+mn-ea"/>
                <a:cs typeface="Helvetica" panose="020B0604020202020204"/>
              </a:endParaRPr>
            </a:p>
          </p:txBody>
        </p:sp>
        <p:pic>
          <p:nvPicPr>
            <p:cNvPr id="21" name="Picture 20" descr="A clock and arrow in a circle with eye and eye&#10;&#10;AI-generated content may be incorrect.">
              <a:extLst>
                <a:ext uri="{FF2B5EF4-FFF2-40B4-BE49-F238E27FC236}">
                  <a16:creationId xmlns:a16="http://schemas.microsoft.com/office/drawing/2014/main" id="{395A5BC8-9085-2687-B0C7-76C87E7EA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50913" y="2555322"/>
              <a:ext cx="1558011" cy="1558011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E20645F-16BE-E4AA-49E3-05530800F66F}"/>
              </a:ext>
            </a:extLst>
          </p:cNvPr>
          <p:cNvGrpSpPr/>
          <p:nvPr/>
        </p:nvGrpSpPr>
        <p:grpSpPr>
          <a:xfrm>
            <a:off x="133062" y="2553539"/>
            <a:ext cx="3021615" cy="3096700"/>
            <a:chOff x="8886949" y="2555322"/>
            <a:chExt cx="3021615" cy="309670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9047828-988B-B5CC-EA12-37A812619AA0}"/>
                </a:ext>
              </a:extLst>
            </p:cNvPr>
            <p:cNvSpPr txBox="1"/>
            <p:nvPr/>
          </p:nvSpPr>
          <p:spPr>
            <a:xfrm>
              <a:off x="8886949" y="4267027"/>
              <a:ext cx="302161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>
                  <a:ln>
                    <a:noFill/>
                  </a:ln>
                  <a:solidFill>
                    <a:srgbClr val="4EBEA4"/>
                  </a:solidFill>
                  <a:effectLst/>
                  <a:uLnTx/>
                  <a:uFillTx/>
                  <a:latin typeface="Helvetica" panose="020B0604020202020204"/>
                  <a:ea typeface="+mn-ea"/>
                  <a:cs typeface="Helvetica" panose="020B0604020202020204"/>
                </a:rPr>
                <a:t>+21%</a:t>
              </a:r>
              <a:endPara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/>
                <a:ea typeface="+mn-ea"/>
                <a:cs typeface="Helvetica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604020202020204"/>
                  <a:ea typeface="+mn-ea"/>
                  <a:cs typeface="Helvetica" panose="020B0604020202020204"/>
                </a:rPr>
                <a:t>Global memory</a:t>
              </a:r>
              <a:endPara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/>
                <a:ea typeface="+mn-ea"/>
                <a:cs typeface="Helvetica" panose="020B0604020202020204"/>
              </a:endParaRPr>
            </a:p>
          </p:txBody>
        </p:sp>
        <p:pic>
          <p:nvPicPr>
            <p:cNvPr id="23" name="Picture 22" descr="A pink and blue brain and hands&#10;&#10;AI-generated content may be incorrect.">
              <a:extLst>
                <a:ext uri="{FF2B5EF4-FFF2-40B4-BE49-F238E27FC236}">
                  <a16:creationId xmlns:a16="http://schemas.microsoft.com/office/drawing/2014/main" id="{937CDD69-8347-36A6-EBB3-22B37D126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18751" y="2555322"/>
              <a:ext cx="1558011" cy="1558011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FAC3C141-7EB8-5F8D-01CA-3B1B9CB1919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CD0F0271-3039-FE48-4F87-15CE9F4D10ED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D4343D0-52EA-7194-743F-51197913F476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</p:spTree>
    <p:extLst>
      <p:ext uri="{BB962C8B-B14F-4D97-AF65-F5344CB8AC3E}">
        <p14:creationId xmlns:p14="http://schemas.microsoft.com/office/powerpoint/2010/main" val="1706411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2AAE1B-B45C-07AD-34B3-841319F73E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AB4CDA8-FF4E-E51D-799A-7517FFC53D19}"/>
              </a:ext>
            </a:extLst>
          </p:cNvPr>
          <p:cNvSpPr/>
          <p:nvPr/>
        </p:nvSpPr>
        <p:spPr>
          <a:xfrm>
            <a:off x="6089844" y="1680376"/>
            <a:ext cx="6096000" cy="4361610"/>
          </a:xfrm>
          <a:prstGeom prst="rect">
            <a:avLst/>
          </a:prstGeom>
          <a:solidFill>
            <a:srgbClr val="ED3C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862276B-7347-2416-DE98-BC3CCA60C6E7}"/>
              </a:ext>
            </a:extLst>
          </p:cNvPr>
          <p:cNvSpPr/>
          <p:nvPr/>
        </p:nvSpPr>
        <p:spPr>
          <a:xfrm>
            <a:off x="236220" y="440921"/>
            <a:ext cx="1177744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The cinematic environment evokes powerful emotions which enables brands to connect more effectively with highly engaged audiences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D16F9BE-920A-A90E-B1A9-585BEB86AE52}"/>
              </a:ext>
            </a:extLst>
          </p:cNvPr>
          <p:cNvSpPr/>
          <p:nvPr/>
        </p:nvSpPr>
        <p:spPr>
          <a:xfrm>
            <a:off x="0" y="1680376"/>
            <a:ext cx="6096000" cy="4361610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5434BF-3BDC-0BB4-766D-9141AB7CB758}"/>
              </a:ext>
            </a:extLst>
          </p:cNvPr>
          <p:cNvSpPr txBox="1"/>
          <p:nvPr/>
        </p:nvSpPr>
        <p:spPr>
          <a:xfrm>
            <a:off x="483206" y="2363082"/>
            <a:ext cx="47049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>
                <a:ln>
                  <a:noFill/>
                </a:ln>
                <a:solidFill>
                  <a:srgbClr val="EF4793"/>
                </a:solidFill>
                <a:effectLst/>
                <a:uLnTx/>
                <a:uFillTx/>
                <a:latin typeface="Helvetica" panose="020B0604020202020204"/>
                <a:ea typeface="+mn-ea"/>
                <a:cs typeface="Helvetica" panose="020B0604020202020204"/>
              </a:rPr>
              <a:t>84%</a:t>
            </a:r>
            <a:endParaRPr kumimoji="0" lang="en-US" sz="8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/>
              <a:ea typeface="+mn-ea"/>
              <a:cs typeface="Helvetica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/>
                <a:ea typeface="+mn-ea"/>
                <a:cs typeface="Helvetica" panose="020B0604020202020204"/>
              </a:rPr>
              <a:t>of moviegoers agree that watching movies in a theater is an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/>
                <a:ea typeface="+mn-ea"/>
                <a:cs typeface="Helvetica" panose="020B0604020202020204"/>
              </a:rPr>
              <a:t>emotionally powerful experience</a:t>
            </a:r>
            <a:endParaRPr kumimoji="0" lang="en-US" sz="2800" b="1" i="1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/>
              <a:ea typeface="+mn-ea"/>
              <a:cs typeface="Helvetica" panose="020B0604020202020204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478631D-4848-0871-3682-CD35102B9DD7}"/>
              </a:ext>
            </a:extLst>
          </p:cNvPr>
          <p:cNvSpPr txBox="1"/>
          <p:nvPr/>
        </p:nvSpPr>
        <p:spPr>
          <a:xfrm>
            <a:off x="432407" y="6299457"/>
            <a:ext cx="116872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Screenvision and Alter Agents,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Cinema’s Emotional Resonance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2024. *Screenvision,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Custom Research Study Norms 2024-2025.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7A6F39-9C38-F0D9-E3FB-DF1BB5A79F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0B32600-5FFE-505E-8B61-3472F59F2F9B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5AFF76-F91D-9F08-4348-89FA740AFEF3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583120-0FC9-96CF-48E5-E3B5F174E065}"/>
              </a:ext>
            </a:extLst>
          </p:cNvPr>
          <p:cNvSpPr txBox="1"/>
          <p:nvPr/>
        </p:nvSpPr>
        <p:spPr>
          <a:xfrm>
            <a:off x="6629438" y="2274838"/>
            <a:ext cx="52176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/>
                <a:ea typeface="+mn-ea"/>
                <a:cs typeface="Helvetica" panose="020B0604020202020204"/>
              </a:rPr>
              <a:t>+20%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/>
                <a:ea typeface="+mn-ea"/>
                <a:cs typeface="Helvetica" panose="020B0604020202020204"/>
              </a:rPr>
              <a:t>Increase in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/>
                <a:ea typeface="+mn-ea"/>
                <a:cs typeface="Helvetica" panose="020B0604020202020204"/>
              </a:rPr>
              <a:t>brand favorability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/>
                <a:ea typeface="+mn-ea"/>
                <a:cs typeface="Helvetica" panose="020B0604020202020204"/>
              </a:rPr>
              <a:t>after exposure to cinema ad*</a:t>
            </a:r>
            <a:endParaRPr kumimoji="0" lang="en-US" sz="2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/>
              <a:ea typeface="+mn-ea"/>
              <a:cs typeface="Helvetica" panose="020B0604020202020204"/>
            </a:endParaRPr>
          </a:p>
        </p:txBody>
      </p:sp>
      <p:pic>
        <p:nvPicPr>
          <p:cNvPr id="8" name="Picture 7" descr="A pink heart with a green ribbon and blue text&#10;&#10;AI-generated content may be incorrect.">
            <a:extLst>
              <a:ext uri="{FF2B5EF4-FFF2-40B4-BE49-F238E27FC236}">
                <a16:creationId xmlns:a16="http://schemas.microsoft.com/office/drawing/2014/main" id="{6EB79310-BB1F-0449-6A5D-3EAEA59FC6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9870" y="4583162"/>
            <a:ext cx="1456753" cy="145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626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A6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F4A021-1840-B70A-C4C7-DEB861982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009CB2E-7FC2-1411-F206-FD073FFFD815}"/>
              </a:ext>
            </a:extLst>
          </p:cNvPr>
          <p:cNvCxnSpPr/>
          <p:nvPr/>
        </p:nvCxnSpPr>
        <p:spPr>
          <a:xfrm>
            <a:off x="493843" y="2940040"/>
            <a:ext cx="52120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48AA628E-24AD-CCC6-040F-54CAD515A4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1437273" y="1"/>
            <a:ext cx="10754727" cy="62926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ECD7DE-9C06-4D91-7114-4DB38DCE86B6}"/>
              </a:ext>
            </a:extLst>
          </p:cNvPr>
          <p:cNvSpPr txBox="1"/>
          <p:nvPr/>
        </p:nvSpPr>
        <p:spPr>
          <a:xfrm>
            <a:off x="484318" y="2297456"/>
            <a:ext cx="555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4A5229-2EDE-68D1-032F-152BA7B1FF01}"/>
              </a:ext>
            </a:extLst>
          </p:cNvPr>
          <p:cNvSpPr txBox="1"/>
          <p:nvPr/>
        </p:nvSpPr>
        <p:spPr>
          <a:xfrm>
            <a:off x="382082" y="3434080"/>
            <a:ext cx="60286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/>
                <a:ea typeface="Aptos" panose="020B0004020202020204" pitchFamily="34" charset="0"/>
                <a:cs typeface="Times New Roman" panose="02020603050405020304" pitchFamily="18" charset="0"/>
              </a:rPr>
              <a:t>The ‘Surround Sound’ of Cinema as ‘Sport’</a:t>
            </a:r>
            <a:endParaRPr kumimoji="0" lang="en-US" sz="2800" b="0" i="0" u="none" strike="noStrike" kern="1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667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7D5164-F873-FBA3-77AC-7A5867A0A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BA8EDB9-1500-FF46-F55B-61418DDFD626}"/>
              </a:ext>
            </a:extLst>
          </p:cNvPr>
          <p:cNvSpPr>
            <a:spLocks/>
          </p:cNvSpPr>
          <p:nvPr/>
        </p:nvSpPr>
        <p:spPr>
          <a:xfrm>
            <a:off x="-3659" y="1686000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D93EF4-8629-57F6-974A-B53A275D1CC1}"/>
              </a:ext>
            </a:extLst>
          </p:cNvPr>
          <p:cNvSpPr/>
          <p:nvPr/>
        </p:nvSpPr>
        <p:spPr>
          <a:xfrm>
            <a:off x="182498" y="2657868"/>
            <a:ext cx="2249023" cy="3118727"/>
          </a:xfrm>
          <a:prstGeom prst="rect">
            <a:avLst/>
          </a:prstGeom>
          <a:solidFill>
            <a:srgbClr val="1B1464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40D40F-FF43-7565-5FA5-9D0A9CA8B21F}"/>
              </a:ext>
            </a:extLst>
          </p:cNvPr>
          <p:cNvSpPr/>
          <p:nvPr/>
        </p:nvSpPr>
        <p:spPr>
          <a:xfrm>
            <a:off x="2566835" y="2657868"/>
            <a:ext cx="2249023" cy="3118727"/>
          </a:xfrm>
          <a:prstGeom prst="rect">
            <a:avLst/>
          </a:prstGeom>
          <a:solidFill>
            <a:srgbClr val="1B1464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660728-A537-77AB-3CBB-709E3975DFDE}"/>
              </a:ext>
            </a:extLst>
          </p:cNvPr>
          <p:cNvSpPr/>
          <p:nvPr/>
        </p:nvSpPr>
        <p:spPr>
          <a:xfrm>
            <a:off x="4954641" y="2657868"/>
            <a:ext cx="2249023" cy="3118727"/>
          </a:xfrm>
          <a:prstGeom prst="rect">
            <a:avLst/>
          </a:prstGeom>
          <a:solidFill>
            <a:srgbClr val="1B1464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65898B-F1F7-CBE4-2E88-C56C68CD0DC8}"/>
              </a:ext>
            </a:extLst>
          </p:cNvPr>
          <p:cNvSpPr/>
          <p:nvPr/>
        </p:nvSpPr>
        <p:spPr>
          <a:xfrm>
            <a:off x="7358855" y="2657868"/>
            <a:ext cx="2249023" cy="3118727"/>
          </a:xfrm>
          <a:prstGeom prst="rect">
            <a:avLst/>
          </a:prstGeom>
          <a:solidFill>
            <a:srgbClr val="1B1464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9C98B8-8517-177D-D994-752E1615FDDA}"/>
              </a:ext>
            </a:extLst>
          </p:cNvPr>
          <p:cNvSpPr/>
          <p:nvPr/>
        </p:nvSpPr>
        <p:spPr>
          <a:xfrm>
            <a:off x="9757047" y="2657868"/>
            <a:ext cx="2249023" cy="3118727"/>
          </a:xfrm>
          <a:prstGeom prst="rect">
            <a:avLst/>
          </a:prstGeom>
          <a:solidFill>
            <a:srgbClr val="1B1464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B83C08-6303-AF2B-5F5A-5F43CDC36DFE}"/>
              </a:ext>
            </a:extLst>
          </p:cNvPr>
          <p:cNvSpPr txBox="1"/>
          <p:nvPr/>
        </p:nvSpPr>
        <p:spPr>
          <a:xfrm>
            <a:off x="185930" y="4327769"/>
            <a:ext cx="22275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Personal</a:t>
            </a:r>
            <a:br>
              <a:rPr kumimoji="0" lang="en-US" sz="2000" b="1" i="0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2000" b="1" i="0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Investment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329FED0B-9E1E-9203-6865-C05829BA4980}"/>
              </a:ext>
            </a:extLst>
          </p:cNvPr>
          <p:cNvSpPr/>
          <p:nvPr/>
        </p:nvSpPr>
        <p:spPr>
          <a:xfrm>
            <a:off x="182498" y="440921"/>
            <a:ext cx="1200950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Movies have similar emotional attributes as sports while providing a much more accessible and affordable experience for audiences and brands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7EE352-15C0-1D6A-F6F7-2C2E683845C8}"/>
              </a:ext>
            </a:extLst>
          </p:cNvPr>
          <p:cNvSpPr txBox="1"/>
          <p:nvPr/>
        </p:nvSpPr>
        <p:spPr>
          <a:xfrm>
            <a:off x="15300" y="1966787"/>
            <a:ext cx="12188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Attributes of ‘Emotional Fandom’ in </a:t>
            </a:r>
            <a:r>
              <a:rPr kumimoji="0" lang="en-US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Cinema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&amp; </a:t>
            </a:r>
            <a:r>
              <a:rPr kumimoji="0" lang="en-US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Sports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E81D3A-B535-0AFF-6102-5A015A81F3E6}"/>
              </a:ext>
            </a:extLst>
          </p:cNvPr>
          <p:cNvSpPr txBox="1"/>
          <p:nvPr/>
        </p:nvSpPr>
        <p:spPr>
          <a:xfrm>
            <a:off x="2562685" y="4327769"/>
            <a:ext cx="224278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Community </a:t>
            </a:r>
            <a:br>
              <a:rPr kumimoji="0" lang="en-US" sz="2000" b="1" i="0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2000" b="1" i="0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&amp; </a:t>
            </a:r>
            <a:br>
              <a:rPr kumimoji="0" lang="en-US" sz="2000" b="1" i="0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2000" b="1" i="0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Belonging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FBCBF3-9B7C-277A-EE41-147450967CA2}"/>
              </a:ext>
            </a:extLst>
          </p:cNvPr>
          <p:cNvSpPr txBox="1"/>
          <p:nvPr/>
        </p:nvSpPr>
        <p:spPr>
          <a:xfrm>
            <a:off x="4960663" y="4327769"/>
            <a:ext cx="22430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Rituals </a:t>
            </a:r>
            <a:br>
              <a:rPr kumimoji="0" lang="en-US" sz="2000" b="1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2000" b="1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&amp; </a:t>
            </a:r>
            <a:br>
              <a:rPr kumimoji="0" lang="en-US" sz="2000" b="1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2000" b="1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Traditions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681E21-3FAC-EC38-0309-BF2569B219BE}"/>
              </a:ext>
            </a:extLst>
          </p:cNvPr>
          <p:cNvSpPr txBox="1"/>
          <p:nvPr/>
        </p:nvSpPr>
        <p:spPr>
          <a:xfrm>
            <a:off x="7352833" y="4327769"/>
            <a:ext cx="225504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Identity </a:t>
            </a:r>
            <a:br>
              <a:rPr kumimoji="0" lang="en-US" sz="2000" b="1" i="0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2000" b="1" i="0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&amp; </a:t>
            </a:r>
            <a:br>
              <a:rPr kumimoji="0" lang="en-US" sz="2000" b="1" i="0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2000" b="1" i="0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Loyalty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AF0B6F-64CE-EFE4-D8EE-5FCEEB970EC3}"/>
              </a:ext>
            </a:extLst>
          </p:cNvPr>
          <p:cNvSpPr txBox="1"/>
          <p:nvPr/>
        </p:nvSpPr>
        <p:spPr>
          <a:xfrm>
            <a:off x="9757047" y="4327769"/>
            <a:ext cx="224902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Escapism </a:t>
            </a:r>
            <a:br>
              <a:rPr kumimoji="0" lang="en-US" sz="2000" b="1" i="0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2000" b="1" i="0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&amp; </a:t>
            </a:r>
            <a:br>
              <a:rPr kumimoji="0" lang="en-US" sz="2000" b="1" i="0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2000" b="1" i="0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Shared Joy</a:t>
            </a:r>
          </a:p>
        </p:txBody>
      </p:sp>
      <p:pic>
        <p:nvPicPr>
          <p:cNvPr id="20" name="Picture 19" descr="A heart with different colored faces&#10;&#10;AI-generated content may be incorrect.">
            <a:extLst>
              <a:ext uri="{FF2B5EF4-FFF2-40B4-BE49-F238E27FC236}">
                <a16:creationId xmlns:a16="http://schemas.microsoft.com/office/drawing/2014/main" id="{3C0CF29E-AC8C-1F3F-4ED3-C53976E464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099" y="2943553"/>
            <a:ext cx="1241756" cy="1241756"/>
          </a:xfrm>
          <a:prstGeom prst="rect">
            <a:avLst/>
          </a:prstGeom>
        </p:spPr>
      </p:pic>
      <p:pic>
        <p:nvPicPr>
          <p:cNvPr id="22" name="Picture 21" descr="A cartoon of a person looking at herself&#10;&#10;AI-generated content may be incorrect.">
            <a:extLst>
              <a:ext uri="{FF2B5EF4-FFF2-40B4-BE49-F238E27FC236}">
                <a16:creationId xmlns:a16="http://schemas.microsoft.com/office/drawing/2014/main" id="{AA9060A4-FA92-3084-2AAC-BEE337E1E6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144" y="2943553"/>
            <a:ext cx="1241756" cy="1241756"/>
          </a:xfrm>
          <a:prstGeom prst="rect">
            <a:avLst/>
          </a:prstGeom>
        </p:spPr>
      </p:pic>
      <p:pic>
        <p:nvPicPr>
          <p:cNvPr id="24" name="Picture 23" descr="A blue and pink jersey&#10;&#10;AI-generated content may be incorrect.">
            <a:extLst>
              <a:ext uri="{FF2B5EF4-FFF2-40B4-BE49-F238E27FC236}">
                <a16:creationId xmlns:a16="http://schemas.microsoft.com/office/drawing/2014/main" id="{A0AA141F-3E80-2E2B-45C1-BF48388250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4204" y="2943553"/>
            <a:ext cx="1241756" cy="12417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06388E0-D2CD-389A-51C3-EAAA3CD7E3B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96D11F2-7A1F-3761-6A85-9BBBA9620CCB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F990AD-C7BA-353E-8341-994AC6CC14C9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pic>
        <p:nvPicPr>
          <p:cNvPr id="18" name="Picture 17" descr="A blue and yellow planet with yellow circles and pink dots&#10;&#10;AI-generated content may be incorrect.">
            <a:extLst>
              <a:ext uri="{FF2B5EF4-FFF2-40B4-BE49-F238E27FC236}">
                <a16:creationId xmlns:a16="http://schemas.microsoft.com/office/drawing/2014/main" id="{13A8437C-133C-7CF7-6CF2-D4609C5358E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3200" y="2924295"/>
            <a:ext cx="1241756" cy="1241756"/>
          </a:xfrm>
          <a:prstGeom prst="rect">
            <a:avLst/>
          </a:prstGeom>
        </p:spPr>
      </p:pic>
      <p:pic>
        <p:nvPicPr>
          <p:cNvPr id="25" name="Picture 24" descr="A profile of a person with a rainbow in the middle of his head&#10;&#10;AI-generated content may be incorrect.">
            <a:extLst>
              <a:ext uri="{FF2B5EF4-FFF2-40B4-BE49-F238E27FC236}">
                <a16:creationId xmlns:a16="http://schemas.microsoft.com/office/drawing/2014/main" id="{4B572715-C95F-90AE-8EDF-44A029DCC1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0680" y="2943553"/>
            <a:ext cx="1241756" cy="124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95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5E7C62-2EFD-1264-B371-E888648842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5EDB0AB-2479-861D-E017-086F4839636A}"/>
              </a:ext>
            </a:extLst>
          </p:cNvPr>
          <p:cNvSpPr>
            <a:spLocks/>
          </p:cNvSpPr>
          <p:nvPr/>
        </p:nvSpPr>
        <p:spPr>
          <a:xfrm>
            <a:off x="-3659" y="1686000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1F5FED-9B35-259C-FB73-C56090C69995}"/>
              </a:ext>
            </a:extLst>
          </p:cNvPr>
          <p:cNvSpPr txBox="1"/>
          <p:nvPr/>
        </p:nvSpPr>
        <p:spPr>
          <a:xfrm>
            <a:off x="82443" y="3671869"/>
            <a:ext cx="23490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u="sng">
                <a:solidFill>
                  <a:srgbClr val="1B1464"/>
                </a:solidFill>
                <a:latin typeface="Helvetica" pitchFamily="2" charset="0"/>
              </a:rPr>
              <a:t>Personal Investment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EA04A35A-23B6-46A8-DA25-CA72E902F7C9}"/>
              </a:ext>
            </a:extLst>
          </p:cNvPr>
          <p:cNvSpPr/>
          <p:nvPr/>
        </p:nvSpPr>
        <p:spPr>
          <a:xfrm>
            <a:off x="182499" y="440921"/>
            <a:ext cx="1184935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600" b="1">
                <a:solidFill>
                  <a:srgbClr val="1B1464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Within these attributes, movies can elicit a similar level of audience intensity and connection as sports when it comes to ‘emotional fandom’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D1750E-BDE0-2B1C-1DA6-80AA66EB96F0}"/>
              </a:ext>
            </a:extLst>
          </p:cNvPr>
          <p:cNvSpPr txBox="1"/>
          <p:nvPr/>
        </p:nvSpPr>
        <p:spPr>
          <a:xfrm>
            <a:off x="-1829" y="1759076"/>
            <a:ext cx="12188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1B1464"/>
                </a:solidFill>
                <a:latin typeface="Helvetica" pitchFamily="2" charset="0"/>
              </a:rPr>
              <a:t>Attributes of ‘Emotional Fandom’ in </a:t>
            </a:r>
            <a:r>
              <a:rPr lang="en-US" sz="1600" b="1" u="sng">
                <a:solidFill>
                  <a:srgbClr val="1B1464"/>
                </a:solidFill>
                <a:latin typeface="Helvetica" pitchFamily="2" charset="0"/>
              </a:rPr>
              <a:t>Cinema</a:t>
            </a:r>
            <a:r>
              <a:rPr lang="en-US" sz="1600" b="1">
                <a:solidFill>
                  <a:srgbClr val="1B1464"/>
                </a:solidFill>
                <a:latin typeface="Helvetica" pitchFamily="2" charset="0"/>
              </a:rPr>
              <a:t> &amp; </a:t>
            </a:r>
            <a:r>
              <a:rPr lang="en-US" sz="1600" b="1" u="sng">
                <a:solidFill>
                  <a:srgbClr val="1B1464"/>
                </a:solidFill>
                <a:latin typeface="Helvetica" pitchFamily="2" charset="0"/>
              </a:rPr>
              <a:t>Sports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935AB39-0095-7C5C-E6C8-76788DECB6B4}"/>
              </a:ext>
            </a:extLst>
          </p:cNvPr>
          <p:cNvSpPr/>
          <p:nvPr/>
        </p:nvSpPr>
        <p:spPr>
          <a:xfrm>
            <a:off x="78573" y="4028231"/>
            <a:ext cx="2356818" cy="1080806"/>
          </a:xfrm>
          <a:prstGeom prst="roundRect">
            <a:avLst>
              <a:gd name="adj" fmla="val 6967"/>
            </a:avLst>
          </a:prstGeom>
          <a:solidFill>
            <a:schemeClr val="bg1"/>
          </a:solidFill>
          <a:ln w="19050">
            <a:solidFill>
              <a:srgbClr val="00BF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0B26077-B708-F453-89B3-8ADA99266A4C}"/>
              </a:ext>
            </a:extLst>
          </p:cNvPr>
          <p:cNvSpPr/>
          <p:nvPr/>
        </p:nvSpPr>
        <p:spPr>
          <a:xfrm>
            <a:off x="2505223" y="4028231"/>
            <a:ext cx="2356818" cy="1080806"/>
          </a:xfrm>
          <a:prstGeom prst="roundRect">
            <a:avLst>
              <a:gd name="adj" fmla="val 6967"/>
            </a:avLst>
          </a:prstGeom>
          <a:solidFill>
            <a:schemeClr val="bg1"/>
          </a:solidFill>
          <a:ln w="19050">
            <a:solidFill>
              <a:srgbClr val="00BF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858B802-EF05-1D05-A6CB-D3ACCD4C89D7}"/>
              </a:ext>
            </a:extLst>
          </p:cNvPr>
          <p:cNvSpPr/>
          <p:nvPr/>
        </p:nvSpPr>
        <p:spPr>
          <a:xfrm>
            <a:off x="4924678" y="4028231"/>
            <a:ext cx="2356818" cy="1080806"/>
          </a:xfrm>
          <a:prstGeom prst="roundRect">
            <a:avLst>
              <a:gd name="adj" fmla="val 6967"/>
            </a:avLst>
          </a:prstGeom>
          <a:solidFill>
            <a:schemeClr val="bg1"/>
          </a:solidFill>
          <a:ln w="19050">
            <a:solidFill>
              <a:srgbClr val="00BF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58BEE37-4FA8-44DC-1EE5-DB432B3902C1}"/>
              </a:ext>
            </a:extLst>
          </p:cNvPr>
          <p:cNvSpPr/>
          <p:nvPr/>
        </p:nvSpPr>
        <p:spPr>
          <a:xfrm>
            <a:off x="7345618" y="4028231"/>
            <a:ext cx="2356818" cy="1080806"/>
          </a:xfrm>
          <a:prstGeom prst="roundRect">
            <a:avLst>
              <a:gd name="adj" fmla="val 6967"/>
            </a:avLst>
          </a:prstGeom>
          <a:solidFill>
            <a:schemeClr val="bg1"/>
          </a:solidFill>
          <a:ln w="19050">
            <a:solidFill>
              <a:srgbClr val="00BF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5119743-9A1C-0E81-664D-B1B26BF25F29}"/>
              </a:ext>
            </a:extLst>
          </p:cNvPr>
          <p:cNvSpPr/>
          <p:nvPr/>
        </p:nvSpPr>
        <p:spPr>
          <a:xfrm>
            <a:off x="9769336" y="4028231"/>
            <a:ext cx="2356818" cy="1080806"/>
          </a:xfrm>
          <a:prstGeom prst="roundRect">
            <a:avLst>
              <a:gd name="adj" fmla="val 6967"/>
            </a:avLst>
          </a:prstGeom>
          <a:solidFill>
            <a:schemeClr val="bg1"/>
          </a:solidFill>
          <a:ln w="19050">
            <a:solidFill>
              <a:srgbClr val="00BF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C6F261-A3F0-F2C2-1D0F-0E05B99ADCA4}"/>
              </a:ext>
            </a:extLst>
          </p:cNvPr>
          <p:cNvSpPr txBox="1"/>
          <p:nvPr/>
        </p:nvSpPr>
        <p:spPr>
          <a:xfrm>
            <a:off x="2500591" y="3671869"/>
            <a:ext cx="23660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u="sng">
                <a:solidFill>
                  <a:srgbClr val="1B1464"/>
                </a:solidFill>
                <a:latin typeface="Helvetica" pitchFamily="2" charset="0"/>
              </a:rPr>
              <a:t>Community &amp; Belonging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251210-4000-AE08-A800-3A5F75B5D265}"/>
              </a:ext>
            </a:extLst>
          </p:cNvPr>
          <p:cNvSpPr txBox="1"/>
          <p:nvPr/>
        </p:nvSpPr>
        <p:spPr>
          <a:xfrm>
            <a:off x="4932941" y="3671869"/>
            <a:ext cx="23402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u="sng">
                <a:solidFill>
                  <a:srgbClr val="1B1464"/>
                </a:solidFill>
                <a:latin typeface="Helvetica" pitchFamily="2" charset="0"/>
              </a:rPr>
              <a:t>Rituals &amp; Traditions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7FCE7A-A923-F5C3-A4E3-C3770D2BF806}"/>
              </a:ext>
            </a:extLst>
          </p:cNvPr>
          <p:cNvSpPr txBox="1"/>
          <p:nvPr/>
        </p:nvSpPr>
        <p:spPr>
          <a:xfrm>
            <a:off x="7339902" y="3671869"/>
            <a:ext cx="23682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u="sng">
                <a:solidFill>
                  <a:srgbClr val="1B1464"/>
                </a:solidFill>
                <a:latin typeface="Helvetica" pitchFamily="2" charset="0"/>
              </a:rPr>
              <a:t>Identity &amp; Loyalty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BC5550-7FD9-5F75-BC4D-E03B9EEFE343}"/>
              </a:ext>
            </a:extLst>
          </p:cNvPr>
          <p:cNvSpPr txBox="1"/>
          <p:nvPr/>
        </p:nvSpPr>
        <p:spPr>
          <a:xfrm>
            <a:off x="9775052" y="3671869"/>
            <a:ext cx="23453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u="sng">
                <a:solidFill>
                  <a:srgbClr val="1B1464"/>
                </a:solidFill>
                <a:latin typeface="Helvetica" pitchFamily="2" charset="0"/>
              </a:rPr>
              <a:t>Escapism &amp; Shared Joy</a:t>
            </a:r>
          </a:p>
        </p:txBody>
      </p:sp>
      <p:pic>
        <p:nvPicPr>
          <p:cNvPr id="20" name="Picture 19" descr="A heart with different colored faces&#10;&#10;AI-generated content may be incorrect.">
            <a:extLst>
              <a:ext uri="{FF2B5EF4-FFF2-40B4-BE49-F238E27FC236}">
                <a16:creationId xmlns:a16="http://schemas.microsoft.com/office/drawing/2014/main" id="{36A25BBC-8793-561C-05AF-653A5DF8D8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104" y="2287653"/>
            <a:ext cx="1241756" cy="1241756"/>
          </a:xfrm>
          <a:prstGeom prst="rect">
            <a:avLst/>
          </a:prstGeom>
        </p:spPr>
      </p:pic>
      <p:pic>
        <p:nvPicPr>
          <p:cNvPr id="22" name="Picture 21" descr="A cartoon of a person looking at herself&#10;&#10;AI-generated content may be incorrect.">
            <a:extLst>
              <a:ext uri="{FF2B5EF4-FFF2-40B4-BE49-F238E27FC236}">
                <a16:creationId xmlns:a16="http://schemas.microsoft.com/office/drawing/2014/main" id="{458DD86B-882D-CAD1-9EE6-3433919454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3149" y="2287653"/>
            <a:ext cx="1241756" cy="1241756"/>
          </a:xfrm>
          <a:prstGeom prst="rect">
            <a:avLst/>
          </a:prstGeom>
        </p:spPr>
      </p:pic>
      <p:pic>
        <p:nvPicPr>
          <p:cNvPr id="24" name="Picture 23" descr="A blue and pink jersey&#10;&#10;AI-generated content may be incorrect.">
            <a:extLst>
              <a:ext uri="{FF2B5EF4-FFF2-40B4-BE49-F238E27FC236}">
                <a16:creationId xmlns:a16="http://schemas.microsoft.com/office/drawing/2014/main" id="{87101CAD-7A65-0BDE-2E20-735F09110B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2209" y="2287653"/>
            <a:ext cx="1241756" cy="1241756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E84B057-92D6-564C-540B-259C6ED98CE1}"/>
              </a:ext>
            </a:extLst>
          </p:cNvPr>
          <p:cNvSpPr/>
          <p:nvPr/>
        </p:nvSpPr>
        <p:spPr>
          <a:xfrm>
            <a:off x="78573" y="5214547"/>
            <a:ext cx="2356818" cy="1080806"/>
          </a:xfrm>
          <a:prstGeom prst="roundRect">
            <a:avLst>
              <a:gd name="adj" fmla="val 6967"/>
            </a:avLst>
          </a:prstGeom>
          <a:solidFill>
            <a:schemeClr val="bg1"/>
          </a:solidFill>
          <a:ln w="19050">
            <a:solidFill>
              <a:srgbClr val="4EBE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8BF5E0F-E404-968A-A346-4F8E2C601F4F}"/>
              </a:ext>
            </a:extLst>
          </p:cNvPr>
          <p:cNvSpPr/>
          <p:nvPr/>
        </p:nvSpPr>
        <p:spPr>
          <a:xfrm>
            <a:off x="2505223" y="5214547"/>
            <a:ext cx="2356818" cy="1080806"/>
          </a:xfrm>
          <a:prstGeom prst="roundRect">
            <a:avLst>
              <a:gd name="adj" fmla="val 6967"/>
            </a:avLst>
          </a:prstGeom>
          <a:solidFill>
            <a:schemeClr val="bg1"/>
          </a:solidFill>
          <a:ln w="19050">
            <a:solidFill>
              <a:srgbClr val="4EBE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34EB56A-939A-FDD6-DF16-3F74C01279CD}"/>
              </a:ext>
            </a:extLst>
          </p:cNvPr>
          <p:cNvSpPr/>
          <p:nvPr/>
        </p:nvSpPr>
        <p:spPr>
          <a:xfrm>
            <a:off x="4924678" y="5214547"/>
            <a:ext cx="2356818" cy="1080806"/>
          </a:xfrm>
          <a:prstGeom prst="roundRect">
            <a:avLst>
              <a:gd name="adj" fmla="val 6967"/>
            </a:avLst>
          </a:prstGeom>
          <a:solidFill>
            <a:schemeClr val="bg1"/>
          </a:solidFill>
          <a:ln w="19050">
            <a:solidFill>
              <a:srgbClr val="4EBE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B431096-B346-8020-8FE4-9E6437272670}"/>
              </a:ext>
            </a:extLst>
          </p:cNvPr>
          <p:cNvSpPr/>
          <p:nvPr/>
        </p:nvSpPr>
        <p:spPr>
          <a:xfrm>
            <a:off x="7345618" y="5214547"/>
            <a:ext cx="2356818" cy="1080806"/>
          </a:xfrm>
          <a:prstGeom prst="roundRect">
            <a:avLst>
              <a:gd name="adj" fmla="val 6967"/>
            </a:avLst>
          </a:prstGeom>
          <a:solidFill>
            <a:schemeClr val="bg1"/>
          </a:solidFill>
          <a:ln w="19050">
            <a:solidFill>
              <a:srgbClr val="4EBE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F8A37B1-CE93-C01D-9C0F-BBA9B90183E6}"/>
              </a:ext>
            </a:extLst>
          </p:cNvPr>
          <p:cNvSpPr/>
          <p:nvPr/>
        </p:nvSpPr>
        <p:spPr>
          <a:xfrm>
            <a:off x="9769336" y="5214547"/>
            <a:ext cx="2356818" cy="1080806"/>
          </a:xfrm>
          <a:prstGeom prst="roundRect">
            <a:avLst>
              <a:gd name="adj" fmla="val 6967"/>
            </a:avLst>
          </a:prstGeom>
          <a:solidFill>
            <a:schemeClr val="bg1"/>
          </a:solidFill>
          <a:ln w="19050">
            <a:solidFill>
              <a:srgbClr val="4EBE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ABE9146-AE20-117C-CE01-3163BF497C6E}"/>
              </a:ext>
            </a:extLst>
          </p:cNvPr>
          <p:cNvSpPr txBox="1"/>
          <p:nvPr/>
        </p:nvSpPr>
        <p:spPr>
          <a:xfrm>
            <a:off x="49121" y="4216454"/>
            <a:ext cx="241572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>
                <a:solidFill>
                  <a:srgbClr val="1B1464"/>
                </a:solidFill>
                <a:latin typeface="Helvetica" pitchFamily="2" charset="0"/>
              </a:rPr>
              <a:t>Movie fans are emotionally invested in </a:t>
            </a:r>
            <a:r>
              <a:rPr lang="en-US" sz="1300" b="1">
                <a:solidFill>
                  <a:srgbClr val="00BFF2"/>
                </a:solidFill>
                <a:latin typeface="Helvetica" pitchFamily="2" charset="0"/>
              </a:rPr>
              <a:t>characters, franchises</a:t>
            </a:r>
            <a:r>
              <a:rPr lang="en-US" sz="1300">
                <a:solidFill>
                  <a:srgbClr val="00BFF2"/>
                </a:solidFill>
                <a:latin typeface="Helvetica" pitchFamily="2" charset="0"/>
              </a:rPr>
              <a:t>, </a:t>
            </a:r>
            <a:r>
              <a:rPr lang="en-US" sz="1300">
                <a:solidFill>
                  <a:srgbClr val="1B1464"/>
                </a:solidFill>
                <a:latin typeface="Helvetica" pitchFamily="2" charset="0"/>
              </a:rPr>
              <a:t>and </a:t>
            </a:r>
            <a:r>
              <a:rPr lang="en-US" sz="1300" b="1">
                <a:solidFill>
                  <a:srgbClr val="00BFF2"/>
                </a:solidFill>
                <a:latin typeface="Helvetica" pitchFamily="2" charset="0"/>
              </a:rPr>
              <a:t>storylines</a:t>
            </a:r>
            <a:endParaRPr lang="en-US" sz="1300">
              <a:solidFill>
                <a:srgbClr val="00BFF2"/>
              </a:solidFill>
              <a:latin typeface="Helvetica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6E02EFA-65E3-0ADB-3332-505BBD3301B7}"/>
              </a:ext>
            </a:extLst>
          </p:cNvPr>
          <p:cNvSpPr txBox="1"/>
          <p:nvPr/>
        </p:nvSpPr>
        <p:spPr>
          <a:xfrm>
            <a:off x="49121" y="5308674"/>
            <a:ext cx="24157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>
                <a:solidFill>
                  <a:srgbClr val="1B1464"/>
                </a:solidFill>
                <a:latin typeface="Helvetica" pitchFamily="2" charset="0"/>
              </a:rPr>
              <a:t>Sports fans </a:t>
            </a:r>
            <a:r>
              <a:rPr lang="en-US" sz="1300" b="1">
                <a:solidFill>
                  <a:srgbClr val="4EBEA4"/>
                </a:solidFill>
                <a:latin typeface="Helvetica" pitchFamily="2" charset="0"/>
              </a:rPr>
              <a:t>live and die </a:t>
            </a:r>
            <a:r>
              <a:rPr lang="en-US" sz="1300">
                <a:solidFill>
                  <a:srgbClr val="1B1464"/>
                </a:solidFill>
                <a:latin typeface="Helvetica" pitchFamily="2" charset="0"/>
              </a:rPr>
              <a:t>by the wins and losses of their </a:t>
            </a:r>
            <a:r>
              <a:rPr lang="en-US" sz="1300" b="1">
                <a:solidFill>
                  <a:srgbClr val="4EBEA4"/>
                </a:solidFill>
                <a:latin typeface="Helvetica" pitchFamily="2" charset="0"/>
              </a:rPr>
              <a:t>favorite teams</a:t>
            </a:r>
            <a:r>
              <a:rPr lang="en-US" sz="1300">
                <a:solidFill>
                  <a:srgbClr val="4EBEA4"/>
                </a:solidFill>
                <a:latin typeface="Helvetica" pitchFamily="2" charset="0"/>
              </a:rPr>
              <a:t>,</a:t>
            </a:r>
            <a:r>
              <a:rPr lang="en-US" sz="1300">
                <a:solidFill>
                  <a:srgbClr val="1B1464"/>
                </a:solidFill>
                <a:latin typeface="Helvetica" pitchFamily="2" charset="0"/>
              </a:rPr>
              <a:t> often tying their emotions to outcomes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EF53E24-2ED1-A367-03FE-44E09631B744}"/>
              </a:ext>
            </a:extLst>
          </p:cNvPr>
          <p:cNvSpPr txBox="1"/>
          <p:nvPr/>
        </p:nvSpPr>
        <p:spPr>
          <a:xfrm>
            <a:off x="2475771" y="4138957"/>
            <a:ext cx="24157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>
                <a:solidFill>
                  <a:srgbClr val="1B1464"/>
                </a:solidFill>
                <a:latin typeface="Helvetica" pitchFamily="2" charset="0"/>
              </a:rPr>
              <a:t>Audiences flock to theaters</a:t>
            </a:r>
            <a:br>
              <a:rPr lang="en-US" sz="1300">
                <a:solidFill>
                  <a:srgbClr val="1B1464"/>
                </a:solidFill>
                <a:latin typeface="Helvetica" pitchFamily="2" charset="0"/>
              </a:rPr>
            </a:br>
            <a:r>
              <a:rPr lang="en-US" sz="1300">
                <a:solidFill>
                  <a:srgbClr val="1B1464"/>
                </a:solidFill>
                <a:latin typeface="Helvetica" pitchFamily="2" charset="0"/>
              </a:rPr>
              <a:t>for </a:t>
            </a:r>
            <a:r>
              <a:rPr lang="en-US" sz="1300" b="1">
                <a:solidFill>
                  <a:srgbClr val="00BFF2"/>
                </a:solidFill>
                <a:latin typeface="Helvetica" pitchFamily="2" charset="0"/>
              </a:rPr>
              <a:t>opening weekends</a:t>
            </a:r>
            <a:r>
              <a:rPr lang="en-US" sz="1300">
                <a:solidFill>
                  <a:srgbClr val="00BFF2"/>
                </a:solidFill>
                <a:latin typeface="Helvetica" pitchFamily="2" charset="0"/>
              </a:rPr>
              <a:t>,</a:t>
            </a:r>
            <a:r>
              <a:rPr lang="en-US" sz="1300">
                <a:solidFill>
                  <a:srgbClr val="4EBEA4"/>
                </a:solidFill>
                <a:latin typeface="Helvetica" pitchFamily="2" charset="0"/>
              </a:rPr>
              <a:t> </a:t>
            </a:r>
            <a:r>
              <a:rPr lang="en-US" sz="1300">
                <a:solidFill>
                  <a:srgbClr val="1B1464"/>
                </a:solidFill>
                <a:latin typeface="Helvetica" pitchFamily="2" charset="0"/>
              </a:rPr>
              <a:t>connecting with others who share their </a:t>
            </a:r>
            <a:r>
              <a:rPr lang="en-US" sz="1300" b="1">
                <a:solidFill>
                  <a:srgbClr val="00BFF2"/>
                </a:solidFill>
                <a:latin typeface="Helvetica" pitchFamily="2" charset="0"/>
              </a:rPr>
              <a:t>love for cinema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1EF46B9-A439-8D82-3FEE-38E4CDDE7BAA}"/>
              </a:ext>
            </a:extLst>
          </p:cNvPr>
          <p:cNvSpPr txBox="1"/>
          <p:nvPr/>
        </p:nvSpPr>
        <p:spPr>
          <a:xfrm>
            <a:off x="2454671" y="5303711"/>
            <a:ext cx="24599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>
                <a:solidFill>
                  <a:srgbClr val="1B1464"/>
                </a:solidFill>
                <a:latin typeface="Helvetica" pitchFamily="2" charset="0"/>
              </a:rPr>
              <a:t>Fans gather in stadiums, bars, or at home to </a:t>
            </a:r>
            <a:r>
              <a:rPr lang="en-US" sz="1300" b="1">
                <a:solidFill>
                  <a:srgbClr val="4EBEA4"/>
                </a:solidFill>
                <a:latin typeface="Helvetica" pitchFamily="2" charset="0"/>
              </a:rPr>
              <a:t>watch games together</a:t>
            </a:r>
            <a:r>
              <a:rPr lang="en-US" sz="1300">
                <a:solidFill>
                  <a:srgbClr val="4EBEA4"/>
                </a:solidFill>
                <a:latin typeface="Helvetica" pitchFamily="2" charset="0"/>
              </a:rPr>
              <a:t>, </a:t>
            </a:r>
            <a:r>
              <a:rPr lang="en-US" sz="1300">
                <a:solidFill>
                  <a:srgbClr val="1B1464"/>
                </a:solidFill>
                <a:latin typeface="Helvetica" pitchFamily="2" charset="0"/>
              </a:rPr>
              <a:t>creating </a:t>
            </a:r>
            <a:r>
              <a:rPr lang="en-US" sz="1300" b="1">
                <a:solidFill>
                  <a:srgbClr val="4EBEA4"/>
                </a:solidFill>
                <a:latin typeface="Helvetica" pitchFamily="2" charset="0"/>
              </a:rPr>
              <a:t>shared experiences and traditions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981854F-B427-E19D-179D-0B49864507A1}"/>
              </a:ext>
            </a:extLst>
          </p:cNvPr>
          <p:cNvSpPr txBox="1"/>
          <p:nvPr/>
        </p:nvSpPr>
        <p:spPr>
          <a:xfrm>
            <a:off x="4895226" y="4120404"/>
            <a:ext cx="24157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>
                <a:solidFill>
                  <a:srgbClr val="00BFF2"/>
                </a:solidFill>
                <a:latin typeface="Helvetica" pitchFamily="2" charset="0"/>
              </a:rPr>
              <a:t>Dressing up for premieres</a:t>
            </a:r>
            <a:r>
              <a:rPr lang="en-US" sz="1300">
                <a:solidFill>
                  <a:srgbClr val="00BFF2"/>
                </a:solidFill>
                <a:latin typeface="Helvetica" pitchFamily="2" charset="0"/>
              </a:rPr>
              <a:t>, </a:t>
            </a:r>
            <a:r>
              <a:rPr lang="en-US" sz="1300" b="1">
                <a:solidFill>
                  <a:srgbClr val="00BFF2"/>
                </a:solidFill>
                <a:latin typeface="Helvetica" pitchFamily="2" charset="0"/>
              </a:rPr>
              <a:t>quoting famous lines</a:t>
            </a:r>
            <a:r>
              <a:rPr lang="en-US" sz="1300">
                <a:solidFill>
                  <a:srgbClr val="1B1464"/>
                </a:solidFill>
                <a:latin typeface="Helvetica" pitchFamily="2" charset="0"/>
              </a:rPr>
              <a:t>, or </a:t>
            </a:r>
            <a:r>
              <a:rPr lang="en-US" sz="1300" b="1">
                <a:solidFill>
                  <a:srgbClr val="00BFF2"/>
                </a:solidFill>
                <a:latin typeface="Helvetica" pitchFamily="2" charset="0"/>
              </a:rPr>
              <a:t>rewatching classics </a:t>
            </a:r>
            <a:r>
              <a:rPr lang="en-US" sz="1300">
                <a:solidFill>
                  <a:srgbClr val="1B1464"/>
                </a:solidFill>
                <a:latin typeface="Helvetica" pitchFamily="2" charset="0"/>
              </a:rPr>
              <a:t>on anniversaries</a:t>
            </a:r>
            <a:endParaRPr lang="en-US" sz="1300" b="1">
              <a:solidFill>
                <a:srgbClr val="00BFF2"/>
              </a:solidFill>
              <a:latin typeface="Helvetica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371DE25-70F4-5CC4-17F6-E18729C291CD}"/>
              </a:ext>
            </a:extLst>
          </p:cNvPr>
          <p:cNvSpPr txBox="1"/>
          <p:nvPr/>
        </p:nvSpPr>
        <p:spPr>
          <a:xfrm>
            <a:off x="4895226" y="5313733"/>
            <a:ext cx="24157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>
                <a:solidFill>
                  <a:srgbClr val="4EBEA4"/>
                </a:solidFill>
                <a:latin typeface="Helvetica" pitchFamily="2" charset="0"/>
              </a:rPr>
              <a:t>Ritualistic superstitions, wearing team jerseys</a:t>
            </a:r>
            <a:r>
              <a:rPr lang="en-US" sz="1300">
                <a:solidFill>
                  <a:srgbClr val="4EBEA4"/>
                </a:solidFill>
                <a:latin typeface="Helvetica" pitchFamily="2" charset="0"/>
              </a:rPr>
              <a:t>, </a:t>
            </a:r>
            <a:r>
              <a:rPr lang="en-US" sz="1300">
                <a:solidFill>
                  <a:srgbClr val="1B1464"/>
                </a:solidFill>
                <a:latin typeface="Helvetica" pitchFamily="2" charset="0"/>
              </a:rPr>
              <a:t>tailgating, and chanting in stadiums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CB1E308-1FA8-135E-A5A8-E5972BEC9747}"/>
              </a:ext>
            </a:extLst>
          </p:cNvPr>
          <p:cNvSpPr txBox="1"/>
          <p:nvPr/>
        </p:nvSpPr>
        <p:spPr>
          <a:xfrm>
            <a:off x="7316166" y="4120404"/>
            <a:ext cx="24157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>
                <a:solidFill>
                  <a:srgbClr val="1B1464"/>
                </a:solidFill>
                <a:latin typeface="Helvetica" pitchFamily="2" charset="0"/>
              </a:rPr>
              <a:t>Fandom around </a:t>
            </a:r>
            <a:r>
              <a:rPr lang="en-US" sz="1300" b="1">
                <a:solidFill>
                  <a:srgbClr val="00BFF2"/>
                </a:solidFill>
                <a:latin typeface="Helvetica" pitchFamily="2" charset="0"/>
              </a:rPr>
              <a:t>film franchises</a:t>
            </a:r>
            <a:r>
              <a:rPr lang="en-US" sz="1300">
                <a:solidFill>
                  <a:srgbClr val="1B1464"/>
                </a:solidFill>
                <a:latin typeface="Helvetica" pitchFamily="2" charset="0"/>
              </a:rPr>
              <a:t> can form</a:t>
            </a:r>
            <a:r>
              <a:rPr lang="en-US" sz="1300">
                <a:solidFill>
                  <a:srgbClr val="00BFF2"/>
                </a:solidFill>
                <a:latin typeface="Helvetica" pitchFamily="2" charset="0"/>
              </a:rPr>
              <a:t> </a:t>
            </a:r>
            <a:r>
              <a:rPr lang="en-US" sz="1300" b="1">
                <a:solidFill>
                  <a:srgbClr val="00BFF2"/>
                </a:solidFill>
                <a:latin typeface="Helvetica" pitchFamily="2" charset="0"/>
              </a:rPr>
              <a:t>part</a:t>
            </a:r>
            <a:br>
              <a:rPr lang="en-US" sz="1300" b="1">
                <a:solidFill>
                  <a:srgbClr val="00BFF2"/>
                </a:solidFill>
                <a:latin typeface="Helvetica" pitchFamily="2" charset="0"/>
              </a:rPr>
            </a:br>
            <a:r>
              <a:rPr lang="en-US" sz="1300" b="1">
                <a:solidFill>
                  <a:srgbClr val="00BFF2"/>
                </a:solidFill>
                <a:latin typeface="Helvetica" pitchFamily="2" charset="0"/>
              </a:rPr>
              <a:t>of personal identity</a:t>
            </a:r>
            <a:r>
              <a:rPr lang="en-US" sz="1300">
                <a:solidFill>
                  <a:srgbClr val="00BFF2"/>
                </a:solidFill>
                <a:latin typeface="Helvetica" pitchFamily="2" charset="0"/>
              </a:rPr>
              <a:t>, </a:t>
            </a:r>
            <a:r>
              <a:rPr lang="en-US" sz="1300">
                <a:solidFill>
                  <a:srgbClr val="1B1464"/>
                </a:solidFill>
                <a:latin typeface="Helvetica" pitchFamily="2" charset="0"/>
              </a:rPr>
              <a:t>often </a:t>
            </a:r>
            <a:r>
              <a:rPr lang="en-US" sz="1300" b="1">
                <a:solidFill>
                  <a:srgbClr val="00BFF2"/>
                </a:solidFill>
                <a:latin typeface="Helvetica" pitchFamily="2" charset="0"/>
              </a:rPr>
              <a:t>passed through generations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2B984B3-7318-57BF-44BC-59B47D99E3C9}"/>
              </a:ext>
            </a:extLst>
          </p:cNvPr>
          <p:cNvSpPr txBox="1"/>
          <p:nvPr/>
        </p:nvSpPr>
        <p:spPr>
          <a:xfrm>
            <a:off x="7316166" y="5313733"/>
            <a:ext cx="24157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>
                <a:solidFill>
                  <a:srgbClr val="4EBEA4"/>
                </a:solidFill>
                <a:latin typeface="Helvetica" pitchFamily="2" charset="0"/>
              </a:rPr>
              <a:t>Team allegiance </a:t>
            </a:r>
            <a:r>
              <a:rPr lang="en-US" sz="1300">
                <a:solidFill>
                  <a:srgbClr val="1B1464"/>
                </a:solidFill>
                <a:latin typeface="Helvetica" pitchFamily="2" charset="0"/>
              </a:rPr>
              <a:t>often becomes a </a:t>
            </a:r>
            <a:r>
              <a:rPr lang="en-US" sz="1300" b="1">
                <a:solidFill>
                  <a:srgbClr val="4EBEA4"/>
                </a:solidFill>
                <a:latin typeface="Helvetica" pitchFamily="2" charset="0"/>
              </a:rPr>
              <a:t>core part of identity</a:t>
            </a:r>
            <a:r>
              <a:rPr lang="en-US" sz="1300">
                <a:solidFill>
                  <a:srgbClr val="4EBEA4"/>
                </a:solidFill>
                <a:latin typeface="Helvetica" pitchFamily="2" charset="0"/>
              </a:rPr>
              <a:t>,</a:t>
            </a:r>
            <a:r>
              <a:rPr lang="en-US" sz="1300">
                <a:solidFill>
                  <a:srgbClr val="1B1464"/>
                </a:solidFill>
                <a:latin typeface="Helvetica" pitchFamily="2" charset="0"/>
              </a:rPr>
              <a:t> which is </a:t>
            </a:r>
            <a:r>
              <a:rPr lang="en-US" sz="1300" b="1">
                <a:solidFill>
                  <a:srgbClr val="4EBEA4"/>
                </a:solidFill>
                <a:latin typeface="Helvetica" pitchFamily="2" charset="0"/>
              </a:rPr>
              <a:t>passed down through families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B0A5A96-E960-9BF0-36AC-0BA62538B193}"/>
              </a:ext>
            </a:extLst>
          </p:cNvPr>
          <p:cNvSpPr txBox="1"/>
          <p:nvPr/>
        </p:nvSpPr>
        <p:spPr>
          <a:xfrm>
            <a:off x="9769336" y="4119640"/>
            <a:ext cx="23568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>
                <a:solidFill>
                  <a:srgbClr val="1B1464"/>
                </a:solidFill>
                <a:latin typeface="Helvetica" pitchFamily="2" charset="0"/>
              </a:rPr>
              <a:t>Cinema offers </a:t>
            </a:r>
            <a:r>
              <a:rPr lang="en-US" sz="1300" b="1">
                <a:solidFill>
                  <a:srgbClr val="00BFF2"/>
                </a:solidFill>
                <a:latin typeface="Helvetica" pitchFamily="2" charset="0"/>
              </a:rPr>
              <a:t>immersion into different worlds, catharsis</a:t>
            </a:r>
            <a:r>
              <a:rPr lang="en-US" sz="1300">
                <a:solidFill>
                  <a:srgbClr val="00BFF2"/>
                </a:solidFill>
                <a:latin typeface="Helvetica" pitchFamily="2" charset="0"/>
              </a:rPr>
              <a:t>, </a:t>
            </a:r>
            <a:r>
              <a:rPr lang="en-US" sz="1300">
                <a:solidFill>
                  <a:srgbClr val="1B1464"/>
                </a:solidFill>
                <a:latin typeface="Helvetica" pitchFamily="2" charset="0"/>
              </a:rPr>
              <a:t>and </a:t>
            </a:r>
            <a:r>
              <a:rPr lang="en-US" sz="1300" b="1">
                <a:solidFill>
                  <a:srgbClr val="00BFF2"/>
                </a:solidFill>
                <a:latin typeface="Helvetica" pitchFamily="2" charset="0"/>
              </a:rPr>
              <a:t>collective joy </a:t>
            </a:r>
            <a:r>
              <a:rPr lang="en-US" sz="1300">
                <a:solidFill>
                  <a:srgbClr val="1B1464"/>
                </a:solidFill>
                <a:latin typeface="Helvetica" pitchFamily="2" charset="0"/>
              </a:rPr>
              <a:t>or</a:t>
            </a:r>
            <a:r>
              <a:rPr lang="en-US" sz="1300" b="1">
                <a:solidFill>
                  <a:srgbClr val="00BFF2"/>
                </a:solidFill>
                <a:latin typeface="Helvetica" pitchFamily="2" charset="0"/>
              </a:rPr>
              <a:t> awe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7842DB0-6E9C-9404-2CC4-FE91C2DE340F}"/>
              </a:ext>
            </a:extLst>
          </p:cNvPr>
          <p:cNvSpPr txBox="1"/>
          <p:nvPr/>
        </p:nvSpPr>
        <p:spPr>
          <a:xfrm>
            <a:off x="9739884" y="5312969"/>
            <a:ext cx="24157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>
                <a:solidFill>
                  <a:srgbClr val="1B1464"/>
                </a:solidFill>
                <a:latin typeface="Helvetica" pitchFamily="2" charset="0"/>
              </a:rPr>
              <a:t>Sports provide </a:t>
            </a:r>
            <a:r>
              <a:rPr lang="en-US" sz="1300" b="1">
                <a:solidFill>
                  <a:srgbClr val="4EBEA4"/>
                </a:solidFill>
                <a:latin typeface="Helvetica" pitchFamily="2" charset="0"/>
              </a:rPr>
              <a:t>entertainment, distraction,</a:t>
            </a:r>
            <a:r>
              <a:rPr lang="en-US" sz="1300">
                <a:solidFill>
                  <a:srgbClr val="4EBEA4"/>
                </a:solidFill>
                <a:latin typeface="Helvetica" pitchFamily="2" charset="0"/>
              </a:rPr>
              <a:t> </a:t>
            </a:r>
            <a:r>
              <a:rPr lang="en-US" sz="1300">
                <a:solidFill>
                  <a:srgbClr val="1B1464"/>
                </a:solidFill>
                <a:latin typeface="Helvetica" pitchFamily="2" charset="0"/>
              </a:rPr>
              <a:t>and</a:t>
            </a:r>
            <a:r>
              <a:rPr lang="en-US" sz="1300">
                <a:solidFill>
                  <a:srgbClr val="4EBEA4"/>
                </a:solidFill>
                <a:latin typeface="Helvetica" pitchFamily="2" charset="0"/>
              </a:rPr>
              <a:t> </a:t>
            </a:r>
            <a:r>
              <a:rPr lang="en-US" sz="1300" b="1">
                <a:solidFill>
                  <a:srgbClr val="4EBEA4"/>
                </a:solidFill>
                <a:latin typeface="Helvetica" pitchFamily="2" charset="0"/>
              </a:rPr>
              <a:t>a sense of hope</a:t>
            </a:r>
            <a:r>
              <a:rPr lang="en-US" sz="1300">
                <a:solidFill>
                  <a:srgbClr val="4EBEA4"/>
                </a:solidFill>
                <a:latin typeface="Helvetica" pitchFamily="2" charset="0"/>
              </a:rPr>
              <a:t>,</a:t>
            </a:r>
            <a:br>
              <a:rPr lang="en-US" sz="1300">
                <a:solidFill>
                  <a:srgbClr val="4EBEA4"/>
                </a:solidFill>
                <a:latin typeface="Helvetica" pitchFamily="2" charset="0"/>
              </a:rPr>
            </a:br>
            <a:r>
              <a:rPr lang="en-US" sz="1300">
                <a:solidFill>
                  <a:srgbClr val="1B1464"/>
                </a:solidFill>
                <a:latin typeface="Helvetica" pitchFamily="2" charset="0"/>
              </a:rPr>
              <a:t>no matter the outcome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37E29B-6D6A-7D34-0803-8B06B639B9E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4945442-C0A6-94A1-42D6-D48A29CDE6A3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BFB290-50EE-D056-6F33-06B7FD79421C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pic>
        <p:nvPicPr>
          <p:cNvPr id="9" name="Picture 8" descr="A blue planet with many colored circles around it&#10;&#10;AI-generated content may be incorrect.">
            <a:extLst>
              <a:ext uri="{FF2B5EF4-FFF2-40B4-BE49-F238E27FC236}">
                <a16:creationId xmlns:a16="http://schemas.microsoft.com/office/drawing/2014/main" id="{B93EB433-3DA5-42DD-333B-27E67AA515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2753" y="2377357"/>
            <a:ext cx="1241757" cy="1241757"/>
          </a:xfrm>
          <a:prstGeom prst="rect">
            <a:avLst/>
          </a:prstGeom>
        </p:spPr>
      </p:pic>
      <p:pic>
        <p:nvPicPr>
          <p:cNvPr id="25" name="Picture 24" descr="A head with a rainbow and clouds in it&#10;&#10;AI-generated content may be incorrect.">
            <a:extLst>
              <a:ext uri="{FF2B5EF4-FFF2-40B4-BE49-F238E27FC236}">
                <a16:creationId xmlns:a16="http://schemas.microsoft.com/office/drawing/2014/main" id="{CE43147B-B981-9DE9-A002-586EB47C2D4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7828" y="2287653"/>
            <a:ext cx="1241757" cy="124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782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11E940-82AA-6320-3B5A-FCA1E05584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A24AB993-FD81-4497-D3FD-FBC4C1477414}"/>
              </a:ext>
            </a:extLst>
          </p:cNvPr>
          <p:cNvSpPr/>
          <p:nvPr/>
        </p:nvSpPr>
        <p:spPr>
          <a:xfrm>
            <a:off x="1181632" y="1809640"/>
            <a:ext cx="9828733" cy="3116964"/>
          </a:xfrm>
          <a:prstGeom prst="wedgeRectCallout">
            <a:avLst>
              <a:gd name="adj1" fmla="val -7490"/>
              <a:gd name="adj2" fmla="val 64256"/>
            </a:avLst>
          </a:prstGeom>
          <a:solidFill>
            <a:schemeClr val="tx1">
              <a:alpha val="42000"/>
            </a:schemeClr>
          </a:solidFill>
          <a:ln w="28575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“Watching a film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in the theater with an audience is an experience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. We can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laugh together,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cry together, scream and fight together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, perhaps sit in devastated silence together. And in a time in which the world can feel very divided, this is more important than ever.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It’s a communal experience you simply don’t get at home.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”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E600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4083D0-B1E5-D293-FD7B-2EDC5735B958}"/>
              </a:ext>
            </a:extLst>
          </p:cNvPr>
          <p:cNvSpPr txBox="1"/>
          <p:nvPr/>
        </p:nvSpPr>
        <p:spPr>
          <a:xfrm>
            <a:off x="3342367" y="5186854"/>
            <a:ext cx="5507262" cy="523220"/>
          </a:xfrm>
          <a:prstGeom prst="rect">
            <a:avLst/>
          </a:prstGeom>
          <a:solidFill>
            <a:schemeClr val="tx1">
              <a:alpha val="41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109">
              <a:defRPr sz="1000" b="1" kern="0">
                <a:solidFill>
                  <a:srgbClr val="1F1A62"/>
                </a:solidFill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Sean Baker, Best Director Oscar Speech for </a:t>
            </a:r>
            <a:r>
              <a:rPr kumimoji="0" lang="en-US" sz="1600" b="1" i="1" u="none" strike="noStrike" kern="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Anora</a:t>
            </a:r>
          </a:p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n-US" sz="1200" b="0">
                <a:solidFill>
                  <a:srgbClr val="FFE600"/>
                </a:solidFill>
              </a:rPr>
              <a:t>03/02/2025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42919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350D8E-2CDC-4164-5338-EF9CE4EB5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76B7B61-FCD6-2DE6-60F2-36BF0090D25C}"/>
              </a:ext>
            </a:extLst>
          </p:cNvPr>
          <p:cNvSpPr>
            <a:spLocks/>
          </p:cNvSpPr>
          <p:nvPr/>
        </p:nvSpPr>
        <p:spPr>
          <a:xfrm>
            <a:off x="5769918" y="1686001"/>
            <a:ext cx="6422081" cy="4348829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D4D2ED-F0F5-C366-0F29-C3149C2D0717}"/>
              </a:ext>
            </a:extLst>
          </p:cNvPr>
          <p:cNvSpPr/>
          <p:nvPr/>
        </p:nvSpPr>
        <p:spPr>
          <a:xfrm>
            <a:off x="182499" y="440921"/>
            <a:ext cx="1198798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Movie fans treat a theatrical release like a ‘big game’ with most people across lifestages preferring to see a movie on its opening weekend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48705F-C715-F48D-D264-1DEFB7890C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85E788E-4012-A13C-F884-9D71A32CBFCE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DD99CA-98E8-8179-D771-B257094DC6F8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65A1C8D-8CEB-8741-9D48-0D483C3F3866}"/>
              </a:ext>
            </a:extLst>
          </p:cNvPr>
          <p:cNvSpPr/>
          <p:nvPr/>
        </p:nvSpPr>
        <p:spPr>
          <a:xfrm>
            <a:off x="9018247" y="4274863"/>
            <a:ext cx="2735880" cy="150719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17DABF9-A847-09F1-D3A8-A700B407A48B}"/>
              </a:ext>
            </a:extLst>
          </p:cNvPr>
          <p:cNvSpPr/>
          <p:nvPr/>
        </p:nvSpPr>
        <p:spPr>
          <a:xfrm>
            <a:off x="6045728" y="2666533"/>
            <a:ext cx="2735880" cy="1507191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F426770-23F9-754C-4D23-4ECDBA25D89B}"/>
              </a:ext>
            </a:extLst>
          </p:cNvPr>
          <p:cNvSpPr/>
          <p:nvPr/>
        </p:nvSpPr>
        <p:spPr>
          <a:xfrm>
            <a:off x="9018247" y="2654684"/>
            <a:ext cx="2735880" cy="150719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86C65B3-324D-6466-385F-F4A4FD3BCF19}"/>
              </a:ext>
            </a:extLst>
          </p:cNvPr>
          <p:cNvSpPr/>
          <p:nvPr/>
        </p:nvSpPr>
        <p:spPr>
          <a:xfrm>
            <a:off x="6045728" y="4286712"/>
            <a:ext cx="2735880" cy="150719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6504FA-1CC1-509D-071E-71969C894C27}"/>
              </a:ext>
            </a:extLst>
          </p:cNvPr>
          <p:cNvSpPr txBox="1"/>
          <p:nvPr/>
        </p:nvSpPr>
        <p:spPr>
          <a:xfrm>
            <a:off x="9048109" y="4664368"/>
            <a:ext cx="26761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A343FF"/>
                </a:solidFill>
                <a:effectLst/>
                <a:uLnTx/>
                <a:uFillTx/>
                <a:latin typeface="Helvetica" panose="020B0604020202020204"/>
                <a:ea typeface="+mn-ea"/>
                <a:cs typeface="Helvetica" panose="020B0604020202020204"/>
              </a:rPr>
              <a:t>53%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0EA1AA-FF6E-1C0F-2BF2-E77B529F97CD}"/>
              </a:ext>
            </a:extLst>
          </p:cNvPr>
          <p:cNvSpPr txBox="1"/>
          <p:nvPr/>
        </p:nvSpPr>
        <p:spPr>
          <a:xfrm>
            <a:off x="6079252" y="4664368"/>
            <a:ext cx="266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604020202020204"/>
                <a:ea typeface="+mn-ea"/>
                <a:cs typeface="Helvetica" panose="020B0604020202020204"/>
              </a:rPr>
              <a:t>59%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5DF2A0-C7D1-7D5D-86E3-606A7AE93993}"/>
              </a:ext>
            </a:extLst>
          </p:cNvPr>
          <p:cNvSpPr txBox="1"/>
          <p:nvPr/>
        </p:nvSpPr>
        <p:spPr>
          <a:xfrm>
            <a:off x="8988802" y="3044189"/>
            <a:ext cx="27947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/>
                <a:ea typeface="+mn-ea"/>
                <a:cs typeface="Helvetica" panose="020B0604020202020204"/>
              </a:rPr>
              <a:t>58%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918DB7-174F-93C5-47C6-CF2D63E71712}"/>
              </a:ext>
            </a:extLst>
          </p:cNvPr>
          <p:cNvSpPr txBox="1"/>
          <p:nvPr/>
        </p:nvSpPr>
        <p:spPr>
          <a:xfrm>
            <a:off x="5902861" y="3044189"/>
            <a:ext cx="30216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/>
                <a:ea typeface="+mn-ea"/>
                <a:cs typeface="Helvetica" panose="020B0604020202020204"/>
              </a:rPr>
              <a:t>63%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46A22C-0A79-57F8-A0E6-5158FD908136}"/>
              </a:ext>
            </a:extLst>
          </p:cNvPr>
          <p:cNvSpPr txBox="1"/>
          <p:nvPr/>
        </p:nvSpPr>
        <p:spPr>
          <a:xfrm>
            <a:off x="5902860" y="1915965"/>
            <a:ext cx="61854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 of respondents who prefer to see a new movie on opening weekend, by generation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752310-91D0-6A7F-12F4-46358BF381BF}"/>
              </a:ext>
            </a:extLst>
          </p:cNvPr>
          <p:cNvSpPr txBox="1"/>
          <p:nvPr/>
        </p:nvSpPr>
        <p:spPr>
          <a:xfrm>
            <a:off x="6239129" y="2770709"/>
            <a:ext cx="23490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rgbClr val="00BFF2"/>
                </a:solidFill>
                <a:latin typeface="Helvetica" pitchFamily="2" charset="0"/>
              </a:rPr>
              <a:t>Gen Alpha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DC1AEE-EA64-36C2-058B-AB4CAD1CFA85}"/>
              </a:ext>
            </a:extLst>
          </p:cNvPr>
          <p:cNvSpPr txBox="1"/>
          <p:nvPr/>
        </p:nvSpPr>
        <p:spPr>
          <a:xfrm>
            <a:off x="9211648" y="2770709"/>
            <a:ext cx="23490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rgbClr val="ED3C8D"/>
                </a:solidFill>
                <a:latin typeface="Helvetica" pitchFamily="2" charset="0"/>
              </a:rPr>
              <a:t>Gen Z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8EC8D4A-9949-D062-97BF-83F3D799243F}"/>
              </a:ext>
            </a:extLst>
          </p:cNvPr>
          <p:cNvSpPr txBox="1"/>
          <p:nvPr/>
        </p:nvSpPr>
        <p:spPr>
          <a:xfrm>
            <a:off x="6239129" y="4390888"/>
            <a:ext cx="23490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rgbClr val="4EBEA4"/>
                </a:solidFill>
                <a:latin typeface="Helvetica" pitchFamily="2" charset="0"/>
              </a:rPr>
              <a:t>Millennials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A709A46-6F1F-B063-01F8-B1D5D1569590}"/>
              </a:ext>
            </a:extLst>
          </p:cNvPr>
          <p:cNvSpPr txBox="1"/>
          <p:nvPr/>
        </p:nvSpPr>
        <p:spPr>
          <a:xfrm>
            <a:off x="9211648" y="4390888"/>
            <a:ext cx="23490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rgbClr val="A343FF"/>
                </a:solidFill>
                <a:latin typeface="Helvetica" pitchFamily="2" charset="0"/>
              </a:rPr>
              <a:t>Gen X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86D47E-BC84-3DAA-BA47-8C5E26B13E53}"/>
              </a:ext>
            </a:extLst>
          </p:cNvPr>
          <p:cNvSpPr txBox="1"/>
          <p:nvPr/>
        </p:nvSpPr>
        <p:spPr>
          <a:xfrm>
            <a:off x="389848" y="6301501"/>
            <a:ext cx="116872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NRG,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Gen Alpha Saves the Box Office?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August 2025.</a:t>
            </a:r>
          </a:p>
        </p:txBody>
      </p:sp>
      <p:pic>
        <p:nvPicPr>
          <p:cNvPr id="27" name="Picture 26" descr="A couple of women holding popcorn and tickets&#10;&#10;AI-generated content may be incorrect.">
            <a:extLst>
              <a:ext uri="{FF2B5EF4-FFF2-40B4-BE49-F238E27FC236}">
                <a16:creationId xmlns:a16="http://schemas.microsoft.com/office/drawing/2014/main" id="{623FF4F4-9B69-E08F-E3CC-B8573C32DA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1685238"/>
            <a:ext cx="5769918" cy="434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950026-BEB6-A58D-924B-38FDA8522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4571455-C714-AB4A-D5F3-333164FBB8F6}"/>
              </a:ext>
            </a:extLst>
          </p:cNvPr>
          <p:cNvSpPr>
            <a:spLocks/>
          </p:cNvSpPr>
          <p:nvPr/>
        </p:nvSpPr>
        <p:spPr>
          <a:xfrm>
            <a:off x="-3659" y="1686000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D97597D2-874F-EEE6-7228-60D462C2F713}"/>
              </a:ext>
            </a:extLst>
          </p:cNvPr>
          <p:cNvSpPr/>
          <p:nvPr/>
        </p:nvSpPr>
        <p:spPr>
          <a:xfrm>
            <a:off x="182499" y="349083"/>
            <a:ext cx="1184935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1B1464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Much like sports, the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 360-surround sound of cinema keeps audiences connected to a theatrical release well before and after showtime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CD8B84-A013-0A99-9891-380109239C55}"/>
              </a:ext>
            </a:extLst>
          </p:cNvPr>
          <p:cNvSpPr txBox="1"/>
          <p:nvPr/>
        </p:nvSpPr>
        <p:spPr>
          <a:xfrm>
            <a:off x="446995" y="6214173"/>
            <a:ext cx="11687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Source: Total trailer views as of 8/20/25 from the film studio’s official YouTube channel. *NCM, </a:t>
            </a:r>
            <a:r>
              <a:rPr lang="en-US" sz="800" i="1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Moviegoing Audience Insights, Behind-The-Screens (BTS) Online Community</a:t>
            </a:r>
            <a:r>
              <a:rPr lang="en-US" sz="80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November / December 2023, Base: A18+ Moviegoers. **Screenvision, Screen Engine Data, March 2024. Base: Total Respondents (18+), ‘Thinking about your movie ticket purchasing behavior, when do you typically purchase your tickets for a movie you would like to see?’.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04EA73E3-9FAB-F449-B13F-A28FB2313C3E}"/>
              </a:ext>
            </a:extLst>
          </p:cNvPr>
          <p:cNvSpPr/>
          <p:nvPr/>
        </p:nvSpPr>
        <p:spPr>
          <a:xfrm>
            <a:off x="94004" y="2379988"/>
            <a:ext cx="12040265" cy="752475"/>
          </a:xfrm>
          <a:prstGeom prst="rightArrow">
            <a:avLst>
              <a:gd name="adj1" fmla="val 60127"/>
              <a:gd name="adj2" fmla="val 39873"/>
            </a:avLst>
          </a:prstGeom>
          <a:solidFill>
            <a:srgbClr val="1B1464"/>
          </a:solidFill>
          <a:ln w="28575">
            <a:solidFill>
              <a:srgbClr val="00BF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3020BE5-D157-0E38-E47A-837FBCF8936F}"/>
              </a:ext>
            </a:extLst>
          </p:cNvPr>
          <p:cNvSpPr/>
          <p:nvPr/>
        </p:nvSpPr>
        <p:spPr>
          <a:xfrm>
            <a:off x="140157" y="1848540"/>
            <a:ext cx="1808666" cy="437648"/>
          </a:xfrm>
          <a:prstGeom prst="roundRect">
            <a:avLst>
              <a:gd name="adj" fmla="val 10417"/>
            </a:avLst>
          </a:prstGeom>
          <a:solidFill>
            <a:srgbClr val="00BFF2"/>
          </a:solidFill>
          <a:ln w="28575">
            <a:solidFill>
              <a:srgbClr val="00BF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Helvetica" pitchFamily="2" charset="0"/>
              </a:rPr>
              <a:t>Awareness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F8D2AD2-92BB-9063-3AD2-7272E756286E}"/>
              </a:ext>
            </a:extLst>
          </p:cNvPr>
          <p:cNvCxnSpPr>
            <a:cxnSpLocks/>
          </p:cNvCxnSpPr>
          <p:nvPr/>
        </p:nvCxnSpPr>
        <p:spPr>
          <a:xfrm flipV="1">
            <a:off x="2004768" y="2543257"/>
            <a:ext cx="0" cy="435835"/>
          </a:xfrm>
          <a:prstGeom prst="line">
            <a:avLst/>
          </a:prstGeom>
          <a:ln w="28575">
            <a:solidFill>
              <a:srgbClr val="00BF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3344974-665A-0399-08C8-4051C851A3C9}"/>
              </a:ext>
            </a:extLst>
          </p:cNvPr>
          <p:cNvCxnSpPr>
            <a:cxnSpLocks/>
          </p:cNvCxnSpPr>
          <p:nvPr/>
        </p:nvCxnSpPr>
        <p:spPr>
          <a:xfrm flipV="1">
            <a:off x="3957993" y="2543257"/>
            <a:ext cx="0" cy="435835"/>
          </a:xfrm>
          <a:prstGeom prst="line">
            <a:avLst/>
          </a:prstGeom>
          <a:ln w="28575">
            <a:solidFill>
              <a:srgbClr val="00BF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A172F21-D70B-F7B8-4D2C-FC99F2AC4A05}"/>
              </a:ext>
            </a:extLst>
          </p:cNvPr>
          <p:cNvCxnSpPr>
            <a:cxnSpLocks/>
          </p:cNvCxnSpPr>
          <p:nvPr/>
        </p:nvCxnSpPr>
        <p:spPr>
          <a:xfrm flipV="1">
            <a:off x="5941080" y="2543257"/>
            <a:ext cx="0" cy="435835"/>
          </a:xfrm>
          <a:prstGeom prst="line">
            <a:avLst/>
          </a:prstGeom>
          <a:ln w="28575">
            <a:solidFill>
              <a:srgbClr val="00BF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C5B7284-612B-EC8C-D4E1-25ED7E684017}"/>
              </a:ext>
            </a:extLst>
          </p:cNvPr>
          <p:cNvCxnSpPr>
            <a:cxnSpLocks/>
          </p:cNvCxnSpPr>
          <p:nvPr/>
        </p:nvCxnSpPr>
        <p:spPr>
          <a:xfrm flipV="1">
            <a:off x="7912871" y="2543257"/>
            <a:ext cx="0" cy="435835"/>
          </a:xfrm>
          <a:prstGeom prst="line">
            <a:avLst/>
          </a:prstGeom>
          <a:ln w="28575">
            <a:solidFill>
              <a:srgbClr val="00BF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2DEBE9B-E438-91D5-F7BC-4F11E6E993CF}"/>
              </a:ext>
            </a:extLst>
          </p:cNvPr>
          <p:cNvCxnSpPr>
            <a:cxnSpLocks/>
          </p:cNvCxnSpPr>
          <p:nvPr/>
        </p:nvCxnSpPr>
        <p:spPr>
          <a:xfrm flipV="1">
            <a:off x="9897713" y="2543257"/>
            <a:ext cx="0" cy="435835"/>
          </a:xfrm>
          <a:prstGeom prst="line">
            <a:avLst/>
          </a:prstGeom>
          <a:ln w="28575">
            <a:solidFill>
              <a:srgbClr val="00BF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66D45DC-BC76-88A3-8FD0-ACFD5F21053B}"/>
              </a:ext>
            </a:extLst>
          </p:cNvPr>
          <p:cNvSpPr txBox="1"/>
          <p:nvPr/>
        </p:nvSpPr>
        <p:spPr>
          <a:xfrm>
            <a:off x="145093" y="2596943"/>
            <a:ext cx="17928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Helvetica" pitchFamily="2" charset="0"/>
              </a:rPr>
              <a:t>1+ Years Out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06329E6-1578-892D-4724-499FFBCF181E}"/>
              </a:ext>
            </a:extLst>
          </p:cNvPr>
          <p:cNvSpPr txBox="1"/>
          <p:nvPr/>
        </p:nvSpPr>
        <p:spPr>
          <a:xfrm>
            <a:off x="2066799" y="2596943"/>
            <a:ext cx="17928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Helvetica" pitchFamily="2" charset="0"/>
              </a:rPr>
              <a:t>6+ Months Out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3B1EE6E-532A-0839-BA5D-472CA63FAD47}"/>
              </a:ext>
            </a:extLst>
          </p:cNvPr>
          <p:cNvSpPr txBox="1"/>
          <p:nvPr/>
        </p:nvSpPr>
        <p:spPr>
          <a:xfrm>
            <a:off x="4045743" y="2596943"/>
            <a:ext cx="17928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Helvetica" pitchFamily="2" charset="0"/>
              </a:rPr>
              <a:t>2-3 Months Out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C7637E8-6323-A7A0-2FDB-3D7CD65533D9}"/>
              </a:ext>
            </a:extLst>
          </p:cNvPr>
          <p:cNvSpPr txBox="1"/>
          <p:nvPr/>
        </p:nvSpPr>
        <p:spPr>
          <a:xfrm>
            <a:off x="5989180" y="2596943"/>
            <a:ext cx="17928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Helvetica" pitchFamily="2" charset="0"/>
              </a:rPr>
              <a:t>1+ Weeks Out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76014BE-0309-2C70-0411-E99399C01C64}"/>
              </a:ext>
            </a:extLst>
          </p:cNvPr>
          <p:cNvSpPr txBox="1"/>
          <p:nvPr/>
        </p:nvSpPr>
        <p:spPr>
          <a:xfrm>
            <a:off x="7960223" y="2596943"/>
            <a:ext cx="17928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Helvetica" pitchFamily="2" charset="0"/>
              </a:rPr>
              <a:t>1+ Days Out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84045A6-27B2-5E87-E6EE-67633C8D272C}"/>
              </a:ext>
            </a:extLst>
          </p:cNvPr>
          <p:cNvSpPr txBox="1"/>
          <p:nvPr/>
        </p:nvSpPr>
        <p:spPr>
          <a:xfrm>
            <a:off x="9974674" y="2596943"/>
            <a:ext cx="17928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Helvetica" pitchFamily="2" charset="0"/>
              </a:rPr>
              <a:t>After Release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8B50D5C1-BD93-6901-BD1A-43E9A8F84E4B}"/>
              </a:ext>
            </a:extLst>
          </p:cNvPr>
          <p:cNvSpPr/>
          <p:nvPr/>
        </p:nvSpPr>
        <p:spPr>
          <a:xfrm>
            <a:off x="2058898" y="1848540"/>
            <a:ext cx="1808666" cy="437648"/>
          </a:xfrm>
          <a:prstGeom prst="roundRect">
            <a:avLst>
              <a:gd name="adj" fmla="val 10417"/>
            </a:avLst>
          </a:prstGeom>
          <a:solidFill>
            <a:srgbClr val="00BFF2"/>
          </a:solidFill>
          <a:ln w="28575">
            <a:solidFill>
              <a:srgbClr val="00BF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Helvetica" pitchFamily="2" charset="0"/>
              </a:rPr>
              <a:t>Excitement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0C6E8389-ECC2-AC16-775E-E165BEEEEEF4}"/>
              </a:ext>
            </a:extLst>
          </p:cNvPr>
          <p:cNvSpPr/>
          <p:nvPr/>
        </p:nvSpPr>
        <p:spPr>
          <a:xfrm>
            <a:off x="4037842" y="1848540"/>
            <a:ext cx="1808666" cy="437648"/>
          </a:xfrm>
          <a:prstGeom prst="roundRect">
            <a:avLst>
              <a:gd name="adj" fmla="val 10417"/>
            </a:avLst>
          </a:prstGeom>
          <a:solidFill>
            <a:srgbClr val="00BFF2"/>
          </a:solidFill>
          <a:ln w="28575">
            <a:solidFill>
              <a:srgbClr val="00BF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Helvetica" pitchFamily="2" charset="0"/>
              </a:rPr>
              <a:t>Anticipation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1EE2A63-AA47-9970-0D1D-35F6B58BF96C}"/>
              </a:ext>
            </a:extLst>
          </p:cNvPr>
          <p:cNvSpPr/>
          <p:nvPr/>
        </p:nvSpPr>
        <p:spPr>
          <a:xfrm>
            <a:off x="6016786" y="1848540"/>
            <a:ext cx="1808666" cy="437648"/>
          </a:xfrm>
          <a:prstGeom prst="roundRect">
            <a:avLst>
              <a:gd name="adj" fmla="val 10417"/>
            </a:avLst>
          </a:prstGeom>
          <a:solidFill>
            <a:srgbClr val="00BFF2"/>
          </a:solidFill>
          <a:ln w="28575">
            <a:solidFill>
              <a:srgbClr val="00BF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Helvetica" pitchFamily="2" charset="0"/>
              </a:rPr>
              <a:t>Intent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B12B8952-6717-57C7-BE50-B94757572373}"/>
              </a:ext>
            </a:extLst>
          </p:cNvPr>
          <p:cNvSpPr/>
          <p:nvPr/>
        </p:nvSpPr>
        <p:spPr>
          <a:xfrm>
            <a:off x="7995730" y="1848540"/>
            <a:ext cx="1808666" cy="437648"/>
          </a:xfrm>
          <a:prstGeom prst="roundRect">
            <a:avLst>
              <a:gd name="adj" fmla="val 10417"/>
            </a:avLst>
          </a:prstGeom>
          <a:solidFill>
            <a:srgbClr val="00BFF2"/>
          </a:solidFill>
          <a:ln w="28575">
            <a:solidFill>
              <a:srgbClr val="00BF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Helvetica" pitchFamily="2" charset="0"/>
              </a:rPr>
              <a:t>Preparation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534C3B8F-C7A3-2BB2-9062-45EAF794577E}"/>
              </a:ext>
            </a:extLst>
          </p:cNvPr>
          <p:cNvSpPr/>
          <p:nvPr/>
        </p:nvSpPr>
        <p:spPr>
          <a:xfrm>
            <a:off x="9974674" y="1848540"/>
            <a:ext cx="1808666" cy="437648"/>
          </a:xfrm>
          <a:prstGeom prst="roundRect">
            <a:avLst>
              <a:gd name="adj" fmla="val 10417"/>
            </a:avLst>
          </a:prstGeom>
          <a:solidFill>
            <a:srgbClr val="00BFF2"/>
          </a:solidFill>
          <a:ln w="28575">
            <a:solidFill>
              <a:srgbClr val="00BF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>
                <a:solidFill>
                  <a:schemeClr val="bg1"/>
                </a:solidFill>
                <a:latin typeface="Helvetica" pitchFamily="2" charset="0"/>
              </a:rPr>
              <a:t>Extend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A6788A91-DF53-8D1B-26C1-C5B1668188CD}"/>
              </a:ext>
            </a:extLst>
          </p:cNvPr>
          <p:cNvSpPr/>
          <p:nvPr/>
        </p:nvSpPr>
        <p:spPr>
          <a:xfrm>
            <a:off x="138454" y="3098207"/>
            <a:ext cx="1808666" cy="3076193"/>
          </a:xfrm>
          <a:prstGeom prst="roundRect">
            <a:avLst>
              <a:gd name="adj" fmla="val 10417"/>
            </a:avLst>
          </a:prstGeom>
          <a:solidFill>
            <a:schemeClr val="bg1"/>
          </a:solidFill>
          <a:ln w="28575">
            <a:solidFill>
              <a:srgbClr val="00BF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BFF2"/>
              </a:solidFill>
              <a:latin typeface="Helvetica" pitchFamily="2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698BFBB9-DB4A-B93F-9AB3-D0DC3A3EC796}"/>
              </a:ext>
            </a:extLst>
          </p:cNvPr>
          <p:cNvSpPr/>
          <p:nvPr/>
        </p:nvSpPr>
        <p:spPr>
          <a:xfrm>
            <a:off x="2087296" y="3098207"/>
            <a:ext cx="1808666" cy="3076193"/>
          </a:xfrm>
          <a:prstGeom prst="roundRect">
            <a:avLst>
              <a:gd name="adj" fmla="val 10417"/>
            </a:avLst>
          </a:prstGeom>
          <a:solidFill>
            <a:schemeClr val="bg1"/>
          </a:solidFill>
          <a:ln w="28575">
            <a:solidFill>
              <a:srgbClr val="00BF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BFF2"/>
              </a:solidFill>
              <a:latin typeface="Helvetica" pitchFamily="2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28A7EF14-92DC-6A0B-9E3B-969B51EBD147}"/>
              </a:ext>
            </a:extLst>
          </p:cNvPr>
          <p:cNvSpPr/>
          <p:nvPr/>
        </p:nvSpPr>
        <p:spPr>
          <a:xfrm>
            <a:off x="4066240" y="3098207"/>
            <a:ext cx="1808666" cy="3076193"/>
          </a:xfrm>
          <a:prstGeom prst="roundRect">
            <a:avLst>
              <a:gd name="adj" fmla="val 10417"/>
            </a:avLst>
          </a:prstGeom>
          <a:solidFill>
            <a:schemeClr val="bg1"/>
          </a:solidFill>
          <a:ln w="28575">
            <a:solidFill>
              <a:srgbClr val="00BF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BFF2"/>
              </a:solidFill>
              <a:latin typeface="Helvetica" pitchFamily="2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5B913472-8006-AB14-051F-5CBCE7686C30}"/>
              </a:ext>
            </a:extLst>
          </p:cNvPr>
          <p:cNvSpPr/>
          <p:nvPr/>
        </p:nvSpPr>
        <p:spPr>
          <a:xfrm>
            <a:off x="6030133" y="3098207"/>
            <a:ext cx="1808666" cy="3076193"/>
          </a:xfrm>
          <a:prstGeom prst="roundRect">
            <a:avLst>
              <a:gd name="adj" fmla="val 10417"/>
            </a:avLst>
          </a:prstGeom>
          <a:solidFill>
            <a:schemeClr val="bg1"/>
          </a:solidFill>
          <a:ln w="28575">
            <a:solidFill>
              <a:srgbClr val="00BF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BFF2"/>
              </a:solidFill>
              <a:latin typeface="Helvetica" pitchFamily="2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35481B31-2CBC-EA4A-AEA4-FC19B6D51391}"/>
              </a:ext>
            </a:extLst>
          </p:cNvPr>
          <p:cNvSpPr/>
          <p:nvPr/>
        </p:nvSpPr>
        <p:spPr>
          <a:xfrm>
            <a:off x="8014726" y="3098207"/>
            <a:ext cx="1808666" cy="3076193"/>
          </a:xfrm>
          <a:prstGeom prst="roundRect">
            <a:avLst>
              <a:gd name="adj" fmla="val 10417"/>
            </a:avLst>
          </a:prstGeom>
          <a:solidFill>
            <a:schemeClr val="bg1"/>
          </a:solidFill>
          <a:ln w="28575">
            <a:solidFill>
              <a:srgbClr val="00BF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BFF2"/>
              </a:solidFill>
              <a:latin typeface="Helvetica" pitchFamily="2" charset="0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432FC9A4-0F19-BDF0-0CFF-766B8CD99E0C}"/>
              </a:ext>
            </a:extLst>
          </p:cNvPr>
          <p:cNvSpPr/>
          <p:nvPr/>
        </p:nvSpPr>
        <p:spPr>
          <a:xfrm>
            <a:off x="9974674" y="3098207"/>
            <a:ext cx="1808666" cy="3076193"/>
          </a:xfrm>
          <a:prstGeom prst="roundRect">
            <a:avLst>
              <a:gd name="adj" fmla="val 10417"/>
            </a:avLst>
          </a:prstGeom>
          <a:solidFill>
            <a:schemeClr val="bg1"/>
          </a:solidFill>
          <a:ln w="28575">
            <a:solidFill>
              <a:srgbClr val="00BF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b="1">
              <a:solidFill>
                <a:srgbClr val="00BFF2"/>
              </a:solidFill>
              <a:latin typeface="Helvetica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C4D563A-D499-29C8-8C06-1C90252F0507}"/>
              </a:ext>
            </a:extLst>
          </p:cNvPr>
          <p:cNvSpPr txBox="1"/>
          <p:nvPr/>
        </p:nvSpPr>
        <p:spPr>
          <a:xfrm>
            <a:off x="29235" y="3164913"/>
            <a:ext cx="2006237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>
                <a:solidFill>
                  <a:srgbClr val="1B1464"/>
                </a:solidFill>
                <a:latin typeface="Helvetica" pitchFamily="2" charset="0"/>
              </a:rPr>
              <a:t>Movie Announcements</a:t>
            </a:r>
            <a:br>
              <a:rPr lang="en-US" sz="1200" b="1" u="sng">
                <a:solidFill>
                  <a:srgbClr val="1B1464"/>
                </a:solidFill>
                <a:latin typeface="Helvetica" pitchFamily="2" charset="0"/>
              </a:rPr>
            </a:br>
            <a:endParaRPr lang="en-US" sz="300" b="1" u="sng">
              <a:solidFill>
                <a:srgbClr val="1B1464"/>
              </a:solidFill>
              <a:latin typeface="Helvetica" pitchFamily="2" charset="0"/>
            </a:endParaRPr>
          </a:p>
          <a:p>
            <a:pPr algn="ctr"/>
            <a:r>
              <a:rPr lang="en-US" sz="1050">
                <a:solidFill>
                  <a:srgbClr val="002060"/>
                </a:solidFill>
                <a:latin typeface="Helvetica" pitchFamily="2" charset="0"/>
              </a:rPr>
              <a:t>Fans flock to become part of the social conversation when theatrical releases, and the stars attached to them, are formally announced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85ECF64-CA17-B61F-B1F4-45568A0425F7}"/>
              </a:ext>
            </a:extLst>
          </p:cNvPr>
          <p:cNvSpPr txBox="1"/>
          <p:nvPr/>
        </p:nvSpPr>
        <p:spPr>
          <a:xfrm>
            <a:off x="2018639" y="3164913"/>
            <a:ext cx="1953285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>
                <a:solidFill>
                  <a:srgbClr val="1B1464"/>
                </a:solidFill>
                <a:latin typeface="Helvetica" pitchFamily="2" charset="0"/>
              </a:rPr>
              <a:t>Movie Trailers</a:t>
            </a:r>
            <a:endParaRPr lang="en-US" sz="300" b="1" u="sng">
              <a:solidFill>
                <a:srgbClr val="1B1464"/>
              </a:solidFill>
              <a:latin typeface="Helvetica" pitchFamily="2" charset="0"/>
            </a:endParaRPr>
          </a:p>
          <a:p>
            <a:pPr algn="ctr"/>
            <a:r>
              <a:rPr lang="en-US" sz="1050">
                <a:solidFill>
                  <a:srgbClr val="002060"/>
                </a:solidFill>
                <a:latin typeface="Helvetica" pitchFamily="2" charset="0"/>
              </a:rPr>
              <a:t>Millions of views amassed</a:t>
            </a:r>
            <a:br>
              <a:rPr lang="en-US" sz="1050">
                <a:solidFill>
                  <a:srgbClr val="002060"/>
                </a:solidFill>
                <a:latin typeface="Helvetica" pitchFamily="2" charset="0"/>
              </a:rPr>
            </a:br>
            <a:r>
              <a:rPr lang="en-US" sz="1050">
                <a:solidFill>
                  <a:srgbClr val="002060"/>
                </a:solidFill>
                <a:latin typeface="Helvetica" pitchFamily="2" charset="0"/>
              </a:rPr>
              <a:t>for online trailers months before their theatrical release as people learn more about movies that interest them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6EAE86A-BC0D-14B4-EE85-0807F997F377}"/>
              </a:ext>
            </a:extLst>
          </p:cNvPr>
          <p:cNvSpPr txBox="1"/>
          <p:nvPr/>
        </p:nvSpPr>
        <p:spPr>
          <a:xfrm>
            <a:off x="71144" y="2295219"/>
            <a:ext cx="11734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>
                <a:solidFill>
                  <a:srgbClr val="00BFF2"/>
                </a:solidFill>
                <a:latin typeface="Helvetica" pitchFamily="2" charset="0"/>
              </a:rPr>
              <a:t>Before Release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2D6BB8E-2926-9896-BBF2-26FBF7669045}"/>
              </a:ext>
            </a:extLst>
          </p:cNvPr>
          <p:cNvCxnSpPr/>
          <p:nvPr/>
        </p:nvCxnSpPr>
        <p:spPr>
          <a:xfrm>
            <a:off x="6522720" y="2409519"/>
            <a:ext cx="1302732" cy="0"/>
          </a:xfrm>
          <a:prstGeom prst="straightConnector1">
            <a:avLst/>
          </a:prstGeom>
          <a:ln>
            <a:solidFill>
              <a:srgbClr val="00BFF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62C6467B-2548-E55F-A0C8-A02C7BFC3AC7}"/>
              </a:ext>
            </a:extLst>
          </p:cNvPr>
          <p:cNvCxnSpPr>
            <a:cxnSpLocks/>
          </p:cNvCxnSpPr>
          <p:nvPr/>
        </p:nvCxnSpPr>
        <p:spPr>
          <a:xfrm flipH="1">
            <a:off x="4037842" y="2432379"/>
            <a:ext cx="1327578" cy="0"/>
          </a:xfrm>
          <a:prstGeom prst="straightConnector1">
            <a:avLst/>
          </a:prstGeom>
          <a:ln>
            <a:solidFill>
              <a:srgbClr val="00BFF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D2721E50-C03E-41B5-AD06-30A2BAC8FEBF}"/>
              </a:ext>
            </a:extLst>
          </p:cNvPr>
          <p:cNvSpPr txBox="1"/>
          <p:nvPr/>
        </p:nvSpPr>
        <p:spPr>
          <a:xfrm>
            <a:off x="3992795" y="3164913"/>
            <a:ext cx="19532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>
                <a:solidFill>
                  <a:srgbClr val="1B1464"/>
                </a:solidFill>
                <a:latin typeface="Helvetica" pitchFamily="2" charset="0"/>
              </a:rPr>
              <a:t>Release Anticipation</a:t>
            </a:r>
            <a:endParaRPr lang="en-US" sz="300" b="1" u="sng">
              <a:solidFill>
                <a:srgbClr val="1B1464"/>
              </a:solidFill>
              <a:latin typeface="Helvetica" pitchFamily="2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EE2A2FA-65A7-52E4-D024-5B833910F394}"/>
              </a:ext>
            </a:extLst>
          </p:cNvPr>
          <p:cNvSpPr txBox="1"/>
          <p:nvPr/>
        </p:nvSpPr>
        <p:spPr>
          <a:xfrm>
            <a:off x="4071889" y="4613443"/>
            <a:ext cx="180301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BFF2"/>
                </a:solidFill>
                <a:latin typeface="Helvetica" pitchFamily="2" charset="0"/>
              </a:rPr>
              <a:t>89%</a:t>
            </a:r>
          </a:p>
          <a:p>
            <a:pPr algn="ctr"/>
            <a:r>
              <a:rPr lang="en-US" sz="1400">
                <a:solidFill>
                  <a:srgbClr val="1B1464"/>
                </a:solidFill>
                <a:latin typeface="Helvetica" pitchFamily="2" charset="0"/>
              </a:rPr>
              <a:t>of moviegoers </a:t>
            </a:r>
            <a:r>
              <a:rPr lang="en-US" sz="1400" b="1">
                <a:solidFill>
                  <a:srgbClr val="00BFF2"/>
                </a:solidFill>
                <a:latin typeface="Helvetica" pitchFamily="2" charset="0"/>
              </a:rPr>
              <a:t>‘eagerly’ anticipate</a:t>
            </a:r>
            <a:br>
              <a:rPr lang="en-US" sz="1400" b="1">
                <a:latin typeface="Helvetica" pitchFamily="2" charset="0"/>
              </a:rPr>
            </a:br>
            <a:r>
              <a:rPr lang="en-US" sz="1400">
                <a:solidFill>
                  <a:srgbClr val="1B1464"/>
                </a:solidFill>
                <a:latin typeface="Helvetica" pitchFamily="2" charset="0"/>
              </a:rPr>
              <a:t>a new movie*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8D54E74-9F09-6569-5242-ADAA0A860641}"/>
              </a:ext>
            </a:extLst>
          </p:cNvPr>
          <p:cNvSpPr txBox="1"/>
          <p:nvPr/>
        </p:nvSpPr>
        <p:spPr>
          <a:xfrm>
            <a:off x="6041938" y="3164913"/>
            <a:ext cx="1785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>
                <a:solidFill>
                  <a:srgbClr val="1B1464"/>
                </a:solidFill>
                <a:latin typeface="Helvetica" pitchFamily="2" charset="0"/>
              </a:rPr>
              <a:t>Making Plans</a:t>
            </a:r>
            <a:endParaRPr lang="en-US" sz="300" b="1" u="sng">
              <a:solidFill>
                <a:srgbClr val="1B1464"/>
              </a:solidFill>
              <a:latin typeface="Helvetica" pitchFamily="2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2092D29-1964-30F0-ADE1-595FC2D4B17F}"/>
              </a:ext>
            </a:extLst>
          </p:cNvPr>
          <p:cNvSpPr txBox="1"/>
          <p:nvPr/>
        </p:nvSpPr>
        <p:spPr>
          <a:xfrm>
            <a:off x="5965397" y="4613443"/>
            <a:ext cx="19340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BFF2"/>
                </a:solidFill>
                <a:latin typeface="Helvetica" pitchFamily="2" charset="0"/>
              </a:rPr>
              <a:t>88%</a:t>
            </a:r>
          </a:p>
          <a:p>
            <a:pPr algn="ctr"/>
            <a:r>
              <a:rPr lang="en-US" sz="1400">
                <a:solidFill>
                  <a:srgbClr val="1B1464"/>
                </a:solidFill>
                <a:latin typeface="Helvetica" pitchFamily="2" charset="0"/>
              </a:rPr>
              <a:t>of moviegoers</a:t>
            </a:r>
            <a:br>
              <a:rPr lang="en-US" sz="1400">
                <a:latin typeface="Helvetica" pitchFamily="2" charset="0"/>
              </a:rPr>
            </a:br>
            <a:r>
              <a:rPr lang="en-US" sz="1400" b="1">
                <a:solidFill>
                  <a:srgbClr val="00BFF2"/>
                </a:solidFill>
                <a:latin typeface="Helvetica" pitchFamily="2" charset="0"/>
              </a:rPr>
              <a:t>always plan in advance to see</a:t>
            </a:r>
            <a:br>
              <a:rPr lang="en-US" sz="1400" b="1">
                <a:solidFill>
                  <a:srgbClr val="00BFF2"/>
                </a:solidFill>
                <a:latin typeface="Helvetica" pitchFamily="2" charset="0"/>
              </a:rPr>
            </a:br>
            <a:r>
              <a:rPr lang="en-US" sz="1400" b="1">
                <a:solidFill>
                  <a:srgbClr val="00BFF2"/>
                </a:solidFill>
                <a:latin typeface="Helvetica" pitchFamily="2" charset="0"/>
              </a:rPr>
              <a:t>a new movie</a:t>
            </a:r>
            <a:r>
              <a:rPr lang="en-US" sz="1400">
                <a:solidFill>
                  <a:srgbClr val="00BFF2"/>
                </a:solidFill>
                <a:latin typeface="Helvetica" pitchFamily="2" charset="0"/>
              </a:rPr>
              <a:t>*</a:t>
            </a:r>
            <a:endParaRPr lang="en-US" sz="1400" b="1">
              <a:solidFill>
                <a:srgbClr val="00BFF2"/>
              </a:solidFill>
              <a:latin typeface="Helvetica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759633D-C258-C9CB-4DD7-769E53115942}"/>
              </a:ext>
            </a:extLst>
          </p:cNvPr>
          <p:cNvSpPr txBox="1"/>
          <p:nvPr/>
        </p:nvSpPr>
        <p:spPr>
          <a:xfrm>
            <a:off x="7978154" y="3164913"/>
            <a:ext cx="18814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>
                <a:solidFill>
                  <a:srgbClr val="1B1464"/>
                </a:solidFill>
                <a:latin typeface="Helvetica" pitchFamily="2" charset="0"/>
              </a:rPr>
              <a:t>Buying Tickets</a:t>
            </a:r>
            <a:endParaRPr lang="en-US" sz="300" b="1" u="sng">
              <a:solidFill>
                <a:srgbClr val="1B1464"/>
              </a:solidFill>
              <a:latin typeface="Helvetica" pitchFamily="2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7F88795-94CD-803C-DC04-119126B5E69B}"/>
              </a:ext>
            </a:extLst>
          </p:cNvPr>
          <p:cNvSpPr txBox="1"/>
          <p:nvPr/>
        </p:nvSpPr>
        <p:spPr>
          <a:xfrm>
            <a:off x="8014492" y="4613443"/>
            <a:ext cx="18208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BFF2"/>
                </a:solidFill>
                <a:latin typeface="Helvetica" pitchFamily="2" charset="0"/>
              </a:rPr>
              <a:t>59%</a:t>
            </a:r>
          </a:p>
          <a:p>
            <a:pPr algn="ctr"/>
            <a:r>
              <a:rPr lang="en-US" sz="1400">
                <a:solidFill>
                  <a:srgbClr val="1B1464"/>
                </a:solidFill>
                <a:latin typeface="Helvetica" pitchFamily="2" charset="0"/>
              </a:rPr>
              <a:t>of moviegoers</a:t>
            </a:r>
            <a:br>
              <a:rPr lang="en-US" sz="1400">
                <a:latin typeface="Helvetica" pitchFamily="2" charset="0"/>
              </a:rPr>
            </a:br>
            <a:r>
              <a:rPr lang="en-US" sz="1400" b="1">
                <a:solidFill>
                  <a:srgbClr val="00BFF2"/>
                </a:solidFill>
                <a:latin typeface="Helvetica" pitchFamily="2" charset="0"/>
              </a:rPr>
              <a:t>purchase tickets one or more days before release</a:t>
            </a:r>
            <a:r>
              <a:rPr lang="en-US" sz="1400">
                <a:solidFill>
                  <a:srgbClr val="00BFF2"/>
                </a:solidFill>
                <a:latin typeface="Helvetica" pitchFamily="2" charset="0"/>
              </a:rPr>
              <a:t>**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8D8FE4E-AA4F-8CA5-CB33-D7E12BD75CDD}"/>
              </a:ext>
            </a:extLst>
          </p:cNvPr>
          <p:cNvSpPr txBox="1"/>
          <p:nvPr/>
        </p:nvSpPr>
        <p:spPr>
          <a:xfrm>
            <a:off x="9971014" y="3164913"/>
            <a:ext cx="1796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>
                <a:solidFill>
                  <a:srgbClr val="1B1464"/>
                </a:solidFill>
                <a:latin typeface="Helvetica" pitchFamily="2" charset="0"/>
              </a:rPr>
              <a:t>Socializing</a:t>
            </a:r>
            <a:endParaRPr lang="en-US" sz="300" b="1" u="sng">
              <a:solidFill>
                <a:srgbClr val="1B1464"/>
              </a:solidFill>
              <a:latin typeface="Helvetica" pitchFamily="2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61CC310-E532-A840-5AFC-5A227A91A8C5}"/>
              </a:ext>
            </a:extLst>
          </p:cNvPr>
          <p:cNvSpPr txBox="1"/>
          <p:nvPr/>
        </p:nvSpPr>
        <p:spPr>
          <a:xfrm>
            <a:off x="9958782" y="4613443"/>
            <a:ext cx="18666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BFF2"/>
                </a:solidFill>
                <a:latin typeface="Helvetica" pitchFamily="2" charset="0"/>
              </a:rPr>
              <a:t>95%</a:t>
            </a:r>
          </a:p>
          <a:p>
            <a:pPr algn="ctr"/>
            <a:r>
              <a:rPr lang="en-US" sz="1400">
                <a:solidFill>
                  <a:srgbClr val="1B1464"/>
                </a:solidFill>
                <a:latin typeface="Helvetica" pitchFamily="2" charset="0"/>
              </a:rPr>
              <a:t>of moviegoers</a:t>
            </a:r>
            <a:br>
              <a:rPr lang="en-US" sz="1400">
                <a:latin typeface="Helvetica" pitchFamily="2" charset="0"/>
              </a:rPr>
            </a:br>
            <a:r>
              <a:rPr lang="en-US" sz="1400" b="1">
                <a:solidFill>
                  <a:srgbClr val="00BFF2"/>
                </a:solidFill>
                <a:latin typeface="Helvetica" pitchFamily="2" charset="0"/>
              </a:rPr>
              <a:t>recommend seeing </a:t>
            </a:r>
            <a:br>
              <a:rPr lang="en-US" sz="1400" b="1">
                <a:solidFill>
                  <a:srgbClr val="00BFF2"/>
                </a:solidFill>
                <a:latin typeface="Helvetica" pitchFamily="2" charset="0"/>
              </a:rPr>
            </a:br>
            <a:r>
              <a:rPr lang="en-US" sz="1400">
                <a:solidFill>
                  <a:srgbClr val="1B1464"/>
                </a:solidFill>
                <a:latin typeface="Helvetica" pitchFamily="2" charset="0"/>
              </a:rPr>
              <a:t>a movie in a theater to friends and family*</a:t>
            </a:r>
          </a:p>
        </p:txBody>
      </p:sp>
      <p:pic>
        <p:nvPicPr>
          <p:cNvPr id="8" name="Picture 7" descr="A blue outline of a head with gears&#10;&#10;AI-generated content may be incorrect.">
            <a:extLst>
              <a:ext uri="{FF2B5EF4-FFF2-40B4-BE49-F238E27FC236}">
                <a16:creationId xmlns:a16="http://schemas.microsoft.com/office/drawing/2014/main" id="{EB46A4D8-00CA-A6D5-EC7F-3495B28781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5514" y="3555193"/>
            <a:ext cx="919367" cy="919367"/>
          </a:xfrm>
          <a:prstGeom prst="rect">
            <a:avLst/>
          </a:prstGeom>
        </p:spPr>
      </p:pic>
      <p:pic>
        <p:nvPicPr>
          <p:cNvPr id="9" name="Picture 8" descr="A blue calendar with a star&#10;&#10;AI-generated content may be incorrect.">
            <a:extLst>
              <a:ext uri="{FF2B5EF4-FFF2-40B4-BE49-F238E27FC236}">
                <a16:creationId xmlns:a16="http://schemas.microsoft.com/office/drawing/2014/main" id="{50A7AD6F-963E-9652-60DA-38E4303EAB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860" y="3555193"/>
            <a:ext cx="919367" cy="919367"/>
          </a:xfrm>
          <a:prstGeom prst="rect">
            <a:avLst/>
          </a:prstGeom>
        </p:spPr>
      </p:pic>
      <p:pic>
        <p:nvPicPr>
          <p:cNvPr id="10" name="Picture 9" descr="A blue and black movie ticket&#10;&#10;AI-generated content may be incorrect.">
            <a:extLst>
              <a:ext uri="{FF2B5EF4-FFF2-40B4-BE49-F238E27FC236}">
                <a16:creationId xmlns:a16="http://schemas.microsoft.com/office/drawing/2014/main" id="{7AE346A7-323A-91B0-B982-216CFFD414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0379" y="3555193"/>
            <a:ext cx="919367" cy="919367"/>
          </a:xfrm>
          <a:prstGeom prst="rect">
            <a:avLst/>
          </a:prstGeom>
        </p:spPr>
      </p:pic>
      <p:pic>
        <p:nvPicPr>
          <p:cNvPr id="11" name="Picture 10" descr="A blue and black chat bubbles&#10;&#10;AI-generated content may be incorrect.">
            <a:extLst>
              <a:ext uri="{FF2B5EF4-FFF2-40B4-BE49-F238E27FC236}">
                <a16:creationId xmlns:a16="http://schemas.microsoft.com/office/drawing/2014/main" id="{353D965C-1487-9A45-8B26-745ECEAADD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9592" y="3555193"/>
            <a:ext cx="919367" cy="91936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2285015-23CD-E8E8-62FB-5834C356F5BF}"/>
              </a:ext>
            </a:extLst>
          </p:cNvPr>
          <p:cNvSpPr/>
          <p:nvPr/>
        </p:nvSpPr>
        <p:spPr>
          <a:xfrm>
            <a:off x="302819" y="1261692"/>
            <a:ext cx="11702682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7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Download our full report,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/>
                <a:ea typeface="+mn-ea"/>
                <a:cs typeface="Helvetica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‘Reeling in Audiences'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, to learn more about the 10 acts of attention along the </a:t>
            </a:r>
            <a:r>
              <a:rPr lang="en-US" sz="1200">
                <a:solidFill>
                  <a:srgbClr val="1F1A62"/>
                </a:solidFill>
                <a:latin typeface="Helvetica"/>
                <a:cs typeface="Helvetica"/>
              </a:rPr>
              <a:t>cinematic journey to the movies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465B5BB-03C3-3CF9-CF47-DC99889CE68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5905" y="5261857"/>
            <a:ext cx="1462909" cy="826714"/>
          </a:xfrm>
          <a:prstGeom prst="rect">
            <a:avLst/>
          </a:prstGeom>
          <a:ln>
            <a:solidFill>
              <a:srgbClr val="00BFF2"/>
            </a:solidFill>
          </a:ln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A4C54B7-67A4-A77C-3853-135DAF6188C5}"/>
              </a:ext>
            </a:extLst>
          </p:cNvPr>
          <p:cNvSpPr/>
          <p:nvPr/>
        </p:nvSpPr>
        <p:spPr>
          <a:xfrm>
            <a:off x="3079926" y="5725970"/>
            <a:ext cx="613533" cy="334557"/>
          </a:xfrm>
          <a:prstGeom prst="roundRect">
            <a:avLst/>
          </a:prstGeom>
          <a:solidFill>
            <a:srgbClr val="00BFF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bg1"/>
                </a:solidFill>
                <a:latin typeface="Helvetica" pitchFamily="2" charset="0"/>
              </a:rPr>
              <a:t>34MM</a:t>
            </a:r>
            <a:r>
              <a:rPr lang="en-US" sz="110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en-US" sz="800">
                <a:solidFill>
                  <a:schemeClr val="bg1"/>
                </a:solidFill>
                <a:latin typeface="Helvetica" pitchFamily="2" charset="0"/>
              </a:rPr>
              <a:t>views</a:t>
            </a:r>
            <a:endParaRPr lang="en-US" sz="1100">
              <a:solidFill>
                <a:schemeClr val="bg1"/>
              </a:solidFill>
              <a:latin typeface="Helvetica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8168BAF-F6B7-1CB7-198C-98E74A149C9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5905" y="4310952"/>
            <a:ext cx="1462909" cy="838412"/>
          </a:xfrm>
          <a:prstGeom prst="rect">
            <a:avLst/>
          </a:prstGeom>
          <a:ln>
            <a:solidFill>
              <a:srgbClr val="00BFF2"/>
            </a:solidFill>
          </a:ln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A96C1B3-0AE5-9E78-7C72-57D275F6FD94}"/>
              </a:ext>
            </a:extLst>
          </p:cNvPr>
          <p:cNvSpPr/>
          <p:nvPr/>
        </p:nvSpPr>
        <p:spPr>
          <a:xfrm>
            <a:off x="3098057" y="4799973"/>
            <a:ext cx="613533" cy="334557"/>
          </a:xfrm>
          <a:prstGeom prst="roundRect">
            <a:avLst/>
          </a:prstGeom>
          <a:solidFill>
            <a:srgbClr val="00BFF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bg1"/>
                </a:solidFill>
                <a:latin typeface="Helvetica" pitchFamily="2" charset="0"/>
              </a:rPr>
              <a:t>35MM</a:t>
            </a:r>
            <a:r>
              <a:rPr lang="en-US" sz="110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en-US" sz="800">
                <a:solidFill>
                  <a:schemeClr val="bg1"/>
                </a:solidFill>
                <a:latin typeface="Helvetica" pitchFamily="2" charset="0"/>
              </a:rPr>
              <a:t>views</a:t>
            </a:r>
            <a:endParaRPr lang="en-US" sz="110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21444351-B7D5-A58F-C6F2-3C5F290939CC}"/>
              </a:ext>
            </a:extLst>
          </p:cNvPr>
          <p:cNvSpPr/>
          <p:nvPr/>
        </p:nvSpPr>
        <p:spPr>
          <a:xfrm>
            <a:off x="283030" y="4379820"/>
            <a:ext cx="1512094" cy="406988"/>
          </a:xfrm>
          <a:prstGeom prst="roundRect">
            <a:avLst>
              <a:gd name="adj" fmla="val 6667"/>
            </a:avLst>
          </a:prstGeom>
          <a:solidFill>
            <a:schemeClr val="bg1"/>
          </a:solidFill>
          <a:ln>
            <a:solidFill>
              <a:srgbClr val="00BF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56BBC8B-D9E6-E2B4-68F9-75B7D3684A8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819" y="4395524"/>
            <a:ext cx="275825" cy="9639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C2CD9C9-D052-C7B1-E9F1-A23C221BCF6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819" y="4514502"/>
            <a:ext cx="1331064" cy="254843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77C61820-B855-E786-3F45-3D489BC8B7D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399" y="4966045"/>
            <a:ext cx="824862" cy="1131079"/>
          </a:xfrm>
          <a:prstGeom prst="rect">
            <a:avLst/>
          </a:prstGeom>
          <a:ln>
            <a:solidFill>
              <a:srgbClr val="00BFF2"/>
            </a:solidFill>
          </a:ln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0274EE50-B09C-B667-67F6-E76A803D080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630" y="4848032"/>
            <a:ext cx="895350" cy="1167370"/>
          </a:xfrm>
          <a:prstGeom prst="rect">
            <a:avLst/>
          </a:prstGeom>
          <a:ln>
            <a:solidFill>
              <a:srgbClr val="00BFF2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1D532A-52AC-31A5-B11B-5EE67922FC26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4E9782B-3141-89F6-332B-D5ADF9B6C9D4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05DA64-4E6F-EA22-1381-461E61CB2D44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</p:spTree>
    <p:extLst>
      <p:ext uri="{BB962C8B-B14F-4D97-AF65-F5344CB8AC3E}">
        <p14:creationId xmlns:p14="http://schemas.microsoft.com/office/powerpoint/2010/main" val="3382985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34BA75-D230-1548-EDBB-1513308AAA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>
            <a:extLst>
              <a:ext uri="{FF2B5EF4-FFF2-40B4-BE49-F238E27FC236}">
                <a16:creationId xmlns:a16="http://schemas.microsoft.com/office/drawing/2014/main" id="{AC153BE3-C15E-399B-2CCB-DC7A76ADE386}"/>
              </a:ext>
            </a:extLst>
          </p:cNvPr>
          <p:cNvSpPr/>
          <p:nvPr/>
        </p:nvSpPr>
        <p:spPr>
          <a:xfrm>
            <a:off x="182499" y="440921"/>
            <a:ext cx="1191938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Like sports, theatrical immersion extends beyond the screen, as fans step into the world of movies through merchandise, travel and </a:t>
            </a:r>
            <a:r>
              <a:rPr lang="en-US" sz="2600" b="1">
                <a:solidFill>
                  <a:srgbClr val="1B1464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related events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5" name="Picture 104">
            <a:extLst>
              <a:ext uri="{FF2B5EF4-FFF2-40B4-BE49-F238E27FC236}">
                <a16:creationId xmlns:a16="http://schemas.microsoft.com/office/drawing/2014/main" id="{9F5FF026-E5DA-5826-52A0-E7102753C7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06" name="Slide Number Placeholder 5">
            <a:extLst>
              <a:ext uri="{FF2B5EF4-FFF2-40B4-BE49-F238E27FC236}">
                <a16:creationId xmlns:a16="http://schemas.microsoft.com/office/drawing/2014/main" id="{1A2D1A66-34F6-D4A8-D5DD-DAAD07E8A607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222F799F-E799-C477-480D-4353B9006491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C189F2-CE7B-2FA4-F842-8123424F891B}"/>
              </a:ext>
            </a:extLst>
          </p:cNvPr>
          <p:cNvSpPr>
            <a:spLocks/>
          </p:cNvSpPr>
          <p:nvPr/>
        </p:nvSpPr>
        <p:spPr>
          <a:xfrm>
            <a:off x="294148" y="1686000"/>
            <a:ext cx="3649809" cy="4486200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9AED25-496E-AA05-173B-76B50E6421B3}"/>
              </a:ext>
            </a:extLst>
          </p:cNvPr>
          <p:cNvSpPr txBox="1"/>
          <p:nvPr/>
        </p:nvSpPr>
        <p:spPr>
          <a:xfrm>
            <a:off x="294148" y="1791541"/>
            <a:ext cx="3649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1B1464"/>
                </a:solidFill>
                <a:latin typeface="Helvetica" panose="020B0403020202020204" pitchFamily="34" charset="0"/>
              </a:rPr>
              <a:t>Movie Fans Collect Merch to Feel Closer to the Stories They Love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D176B84-CDB8-B8E9-9150-987E626B2F27}"/>
              </a:ext>
            </a:extLst>
          </p:cNvPr>
          <p:cNvGrpSpPr/>
          <p:nvPr/>
        </p:nvGrpSpPr>
        <p:grpSpPr>
          <a:xfrm>
            <a:off x="385057" y="4975044"/>
            <a:ext cx="3467991" cy="1104896"/>
            <a:chOff x="8274944" y="3759750"/>
            <a:chExt cx="3467991" cy="110489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9722CA9-579E-C352-4CCD-A577B2C50C31}"/>
                </a:ext>
              </a:extLst>
            </p:cNvPr>
            <p:cNvGrpSpPr/>
            <p:nvPr/>
          </p:nvGrpSpPr>
          <p:grpSpPr>
            <a:xfrm>
              <a:off x="8310570" y="3962675"/>
              <a:ext cx="3432365" cy="901971"/>
              <a:chOff x="8271774" y="3962041"/>
              <a:chExt cx="3432365" cy="901971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843569D0-5659-3158-F059-17615513A339}"/>
                  </a:ext>
                </a:extLst>
              </p:cNvPr>
              <p:cNvSpPr/>
              <p:nvPr/>
            </p:nvSpPr>
            <p:spPr>
              <a:xfrm>
                <a:off x="8271774" y="3962041"/>
                <a:ext cx="3432365" cy="9019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1B146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7C089EB-D82D-57FD-514F-3097FA0E36A6}"/>
                  </a:ext>
                </a:extLst>
              </p:cNvPr>
              <p:cNvSpPr txBox="1"/>
              <p:nvPr/>
            </p:nvSpPr>
            <p:spPr>
              <a:xfrm>
                <a:off x="10271079" y="4079629"/>
                <a:ext cx="141678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100">
                    <a:solidFill>
                      <a:srgbClr val="1B1464"/>
                    </a:solidFill>
                    <a:latin typeface="Helvetica" panose="020B0403020202020204" pitchFamily="34" charset="0"/>
                  </a:rPr>
                  <a:t>December 6, 2024</a:t>
                </a:r>
              </a:p>
            </p:txBody>
          </p:sp>
          <p:pic>
            <p:nvPicPr>
              <p:cNvPr id="20" name="Picture 19">
                <a:hlinkClick r:id="rId4"/>
                <a:extLst>
                  <a:ext uri="{FF2B5EF4-FFF2-40B4-BE49-F238E27FC236}">
                    <a16:creationId xmlns:a16="http://schemas.microsoft.com/office/drawing/2014/main" id="{082BD6A9-3269-25A6-FDAF-CFB3AB6D23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365639" y="4362013"/>
                <a:ext cx="3322226" cy="417365"/>
              </a:xfrm>
              <a:prstGeom prst="rect">
                <a:avLst/>
              </a:prstGeom>
            </p:spPr>
          </p:pic>
          <p:pic>
            <p:nvPicPr>
              <p:cNvPr id="24" name="Picture 30">
                <a:extLst>
                  <a:ext uri="{FF2B5EF4-FFF2-40B4-BE49-F238E27FC236}">
                    <a16:creationId xmlns:a16="http://schemas.microsoft.com/office/drawing/2014/main" id="{F8BA619D-F8B6-217C-70AF-289AE83945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18712" y="4101843"/>
                <a:ext cx="768577" cy="1792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" name="Picture 32">
              <a:extLst>
                <a:ext uri="{FF2B5EF4-FFF2-40B4-BE49-F238E27FC236}">
                  <a16:creationId xmlns:a16="http://schemas.microsoft.com/office/drawing/2014/main" id="{07D7AAC4-4EED-4B68-8D6E-8CB9DC3034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977054">
              <a:off x="8274944" y="3759750"/>
              <a:ext cx="655037" cy="3095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3F38E06-964A-E36B-78B6-9E9F4AC86008}"/>
              </a:ext>
            </a:extLst>
          </p:cNvPr>
          <p:cNvGrpSpPr/>
          <p:nvPr/>
        </p:nvGrpSpPr>
        <p:grpSpPr>
          <a:xfrm>
            <a:off x="402870" y="3966140"/>
            <a:ext cx="3432365" cy="901971"/>
            <a:chOff x="8345356" y="5106693"/>
            <a:chExt cx="3432365" cy="901971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3C8D088E-5BBF-B0C2-9181-C6866B6488BC}"/>
                </a:ext>
              </a:extLst>
            </p:cNvPr>
            <p:cNvSpPr/>
            <p:nvPr/>
          </p:nvSpPr>
          <p:spPr>
            <a:xfrm>
              <a:off x="8345356" y="5106693"/>
              <a:ext cx="3432365" cy="9019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1B146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D15B9DE-324C-3935-F1C1-546F77CFD116}"/>
                </a:ext>
              </a:extLst>
            </p:cNvPr>
            <p:cNvSpPr txBox="1"/>
            <p:nvPr/>
          </p:nvSpPr>
          <p:spPr>
            <a:xfrm>
              <a:off x="10344661" y="5224281"/>
              <a:ext cx="141678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>
                  <a:solidFill>
                    <a:srgbClr val="1B1464"/>
                  </a:solidFill>
                  <a:latin typeface="Helvetica" panose="020B0403020202020204" pitchFamily="34" charset="0"/>
                </a:rPr>
                <a:t>June 3, 2025</a:t>
              </a:r>
            </a:p>
          </p:txBody>
        </p:sp>
        <p:pic>
          <p:nvPicPr>
            <p:cNvPr id="29" name="Picture 28">
              <a:hlinkClick r:id="rId8"/>
              <a:extLst>
                <a:ext uri="{FF2B5EF4-FFF2-40B4-BE49-F238E27FC236}">
                  <a16:creationId xmlns:a16="http://schemas.microsoft.com/office/drawing/2014/main" id="{B82FC2A8-2743-0ED7-3210-6C616058C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9197"/>
            <a:stretch>
              <a:fillRect/>
            </a:stretch>
          </p:blipFill>
          <p:spPr>
            <a:xfrm>
              <a:off x="8389834" y="5340927"/>
              <a:ext cx="3273836" cy="625621"/>
            </a:xfrm>
            <a:prstGeom prst="rect">
              <a:avLst/>
            </a:prstGeom>
          </p:spPr>
        </p:pic>
        <p:pic>
          <p:nvPicPr>
            <p:cNvPr id="30" name="Picture 34">
              <a:extLst>
                <a:ext uri="{FF2B5EF4-FFF2-40B4-BE49-F238E27FC236}">
                  <a16:creationId xmlns:a16="http://schemas.microsoft.com/office/drawing/2014/main" id="{68E51FC8-46B2-0DFB-8ECE-D1657C1664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4520" y="5207719"/>
              <a:ext cx="628728" cy="234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" name="Picture 36" descr="Superman 2025 Logo Die Cut Sticker - SuperHeroStuff">
            <a:extLst>
              <a:ext uri="{FF2B5EF4-FFF2-40B4-BE49-F238E27FC236}">
                <a16:creationId xmlns:a16="http://schemas.microsoft.com/office/drawing/2014/main" id="{26D707AA-7D2F-CE8A-443A-8D0CB29BE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157" y="3741402"/>
            <a:ext cx="475556" cy="47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3941D299-03C7-999A-39CA-FE371044DDA1}"/>
              </a:ext>
            </a:extLst>
          </p:cNvPr>
          <p:cNvGrpSpPr/>
          <p:nvPr/>
        </p:nvGrpSpPr>
        <p:grpSpPr>
          <a:xfrm>
            <a:off x="447349" y="2625048"/>
            <a:ext cx="3371612" cy="1056773"/>
            <a:chOff x="8339088" y="2715581"/>
            <a:chExt cx="3371612" cy="1056773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BEEDAA19-8FD2-BB19-2FA6-E2F5A84271AE}"/>
                </a:ext>
              </a:extLst>
            </p:cNvPr>
            <p:cNvSpPr/>
            <p:nvPr/>
          </p:nvSpPr>
          <p:spPr>
            <a:xfrm>
              <a:off x="8339088" y="2715581"/>
              <a:ext cx="3371612" cy="105677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1B146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59FB99A-654B-C4AF-E205-CF24F7DA6C79}"/>
                </a:ext>
              </a:extLst>
            </p:cNvPr>
            <p:cNvSpPr txBox="1"/>
            <p:nvPr/>
          </p:nvSpPr>
          <p:spPr>
            <a:xfrm>
              <a:off x="10061539" y="2796698"/>
              <a:ext cx="141678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>
                  <a:solidFill>
                    <a:srgbClr val="1B1464"/>
                  </a:solidFill>
                  <a:latin typeface="Helvetica" panose="020B0403020202020204" pitchFamily="34" charset="0"/>
                </a:rPr>
                <a:t>July 24, 2025</a:t>
              </a: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61A2B032-8247-1B21-9024-F1CD13DCD24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2034" y="2725611"/>
            <a:ext cx="729635" cy="280080"/>
          </a:xfrm>
          <a:prstGeom prst="rect">
            <a:avLst/>
          </a:prstGeom>
        </p:spPr>
      </p:pic>
      <p:pic>
        <p:nvPicPr>
          <p:cNvPr id="40" name="Picture 39">
            <a:hlinkClick r:id="rId13"/>
            <a:extLst>
              <a:ext uri="{FF2B5EF4-FFF2-40B4-BE49-F238E27FC236}">
                <a16:creationId xmlns:a16="http://schemas.microsoft.com/office/drawing/2014/main" id="{BF9BB048-D38F-69BA-C563-9BB295EE11A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7621" y="3100983"/>
            <a:ext cx="3153563" cy="459972"/>
          </a:xfrm>
          <a:prstGeom prst="rect">
            <a:avLst/>
          </a:prstGeom>
        </p:spPr>
      </p:pic>
      <p:pic>
        <p:nvPicPr>
          <p:cNvPr id="41" name="Picture 2" descr="The Fantastic Four First Steps LOGO PNG HD 2025 by Andrewvm on DeviantArt">
            <a:extLst>
              <a:ext uri="{FF2B5EF4-FFF2-40B4-BE49-F238E27FC236}">
                <a16:creationId xmlns:a16="http://schemas.microsoft.com/office/drawing/2014/main" id="{948B6672-AAF3-33D3-D5F5-2E12620AFE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82682">
            <a:off x="274471" y="2407508"/>
            <a:ext cx="997794" cy="31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C9015765-9561-8BCD-970E-25A40CEF7419}"/>
              </a:ext>
            </a:extLst>
          </p:cNvPr>
          <p:cNvSpPr>
            <a:spLocks/>
          </p:cNvSpPr>
          <p:nvPr/>
        </p:nvSpPr>
        <p:spPr>
          <a:xfrm>
            <a:off x="4284861" y="1686000"/>
            <a:ext cx="3649809" cy="4486200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ACAD7AE-9FA3-F0E5-3121-5CE323D642D9}"/>
              </a:ext>
            </a:extLst>
          </p:cNvPr>
          <p:cNvSpPr txBox="1"/>
          <p:nvPr/>
        </p:nvSpPr>
        <p:spPr>
          <a:xfrm>
            <a:off x="4380739" y="1791541"/>
            <a:ext cx="3458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1B1464"/>
                </a:solidFill>
                <a:latin typeface="Helvetica" panose="020B0403020202020204" pitchFamily="34" charset="0"/>
              </a:rPr>
              <a:t>Fans Flock to Tourist Destinations Featured On Screen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6CF8116-83B2-D951-AED9-3429D50F5CCF}"/>
              </a:ext>
            </a:extLst>
          </p:cNvPr>
          <p:cNvGrpSpPr/>
          <p:nvPr/>
        </p:nvGrpSpPr>
        <p:grpSpPr>
          <a:xfrm>
            <a:off x="4549599" y="2590489"/>
            <a:ext cx="3120332" cy="1046125"/>
            <a:chOff x="4535833" y="2630865"/>
            <a:chExt cx="3120332" cy="1046125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0B5DA292-9263-F5EC-2588-FF2188137483}"/>
                </a:ext>
              </a:extLst>
            </p:cNvPr>
            <p:cNvSpPr/>
            <p:nvPr/>
          </p:nvSpPr>
          <p:spPr>
            <a:xfrm>
              <a:off x="4535833" y="2630865"/>
              <a:ext cx="3120332" cy="10461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1B146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2D7685A-02E9-097F-CBDD-D50518CE81C8}"/>
                </a:ext>
              </a:extLst>
            </p:cNvPr>
            <p:cNvSpPr txBox="1"/>
            <p:nvPr/>
          </p:nvSpPr>
          <p:spPr>
            <a:xfrm>
              <a:off x="6146747" y="2711982"/>
              <a:ext cx="141678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>
                  <a:solidFill>
                    <a:srgbClr val="1B1464"/>
                  </a:solidFill>
                  <a:latin typeface="Helvetica" panose="020B0403020202020204" pitchFamily="34" charset="0"/>
                </a:rPr>
                <a:t>August 12, 2025</a:t>
              </a:r>
            </a:p>
          </p:txBody>
        </p:sp>
        <p:pic>
          <p:nvPicPr>
            <p:cNvPr id="51" name="Picture 50">
              <a:hlinkClick r:id="rId16"/>
              <a:extLst>
                <a:ext uri="{FF2B5EF4-FFF2-40B4-BE49-F238E27FC236}">
                  <a16:creationId xmlns:a16="http://schemas.microsoft.com/office/drawing/2014/main" id="{5DEFBDC6-F9D2-D99A-6AB1-7426648E0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684997" y="2961051"/>
              <a:ext cx="2822005" cy="644395"/>
            </a:xfrm>
            <a:prstGeom prst="rect">
              <a:avLst/>
            </a:prstGeom>
          </p:spPr>
        </p:pic>
        <p:pic>
          <p:nvPicPr>
            <p:cNvPr id="54" name="Picture 6">
              <a:extLst>
                <a:ext uri="{FF2B5EF4-FFF2-40B4-BE49-F238E27FC236}">
                  <a16:creationId xmlns:a16="http://schemas.microsoft.com/office/drawing/2014/main" id="{517C138D-E1A7-B332-45CC-1F8726CA2F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5324" y="2676776"/>
              <a:ext cx="311371" cy="3113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5" name="Picture 54" descr="A logo for a movie&#10;&#10;AI-generated content may be incorrect.">
            <a:extLst>
              <a:ext uri="{FF2B5EF4-FFF2-40B4-BE49-F238E27FC236}">
                <a16:creationId xmlns:a16="http://schemas.microsoft.com/office/drawing/2014/main" id="{07907D15-7ED0-FBA7-C4A3-E4A06A6229BB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57329" y="2388688"/>
            <a:ext cx="589533" cy="393022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B8A97E15-D629-EDE5-463B-0553564555EA}"/>
              </a:ext>
            </a:extLst>
          </p:cNvPr>
          <p:cNvGrpSpPr/>
          <p:nvPr/>
        </p:nvGrpSpPr>
        <p:grpSpPr>
          <a:xfrm>
            <a:off x="4634311" y="5151694"/>
            <a:ext cx="2950908" cy="903018"/>
            <a:chOff x="4620545" y="5151694"/>
            <a:chExt cx="2950908" cy="903018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755B0A4A-5211-E75B-BDD9-9584D63795A7}"/>
                </a:ext>
              </a:extLst>
            </p:cNvPr>
            <p:cNvSpPr/>
            <p:nvPr/>
          </p:nvSpPr>
          <p:spPr>
            <a:xfrm>
              <a:off x="4620545" y="5151694"/>
              <a:ext cx="2950908" cy="9030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1B146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88C20C8-6BA9-B25F-9E61-580A261585B8}"/>
                </a:ext>
              </a:extLst>
            </p:cNvPr>
            <p:cNvSpPr txBox="1"/>
            <p:nvPr/>
          </p:nvSpPr>
          <p:spPr>
            <a:xfrm>
              <a:off x="6154362" y="5245919"/>
              <a:ext cx="141678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>
                  <a:solidFill>
                    <a:srgbClr val="1B1464"/>
                  </a:solidFill>
                  <a:latin typeface="Helvetica" panose="020B0403020202020204" pitchFamily="34" charset="0"/>
                </a:rPr>
                <a:t>November 7, 2024</a:t>
              </a:r>
            </a:p>
          </p:txBody>
        </p:sp>
        <p:pic>
          <p:nvPicPr>
            <p:cNvPr id="59" name="Picture 58">
              <a:hlinkClick r:id="rId20"/>
              <a:extLst>
                <a:ext uri="{FF2B5EF4-FFF2-40B4-BE49-F238E27FC236}">
                  <a16:creationId xmlns:a16="http://schemas.microsoft.com/office/drawing/2014/main" id="{C0ABD067-3E11-45B6-6C33-AD87E0E00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073" r="3919" b="18398"/>
            <a:stretch>
              <a:fillRect/>
            </a:stretch>
          </p:blipFill>
          <p:spPr>
            <a:xfrm>
              <a:off x="4761576" y="5434980"/>
              <a:ext cx="2581565" cy="522157"/>
            </a:xfrm>
            <a:prstGeom prst="rect">
              <a:avLst/>
            </a:prstGeom>
          </p:spPr>
        </p:pic>
        <p:pic>
          <p:nvPicPr>
            <p:cNvPr id="60" name="Picture 12">
              <a:extLst>
                <a:ext uri="{FF2B5EF4-FFF2-40B4-BE49-F238E27FC236}">
                  <a16:creationId xmlns:a16="http://schemas.microsoft.com/office/drawing/2014/main" id="{4DEE4CCC-107E-C761-33DE-9E1BD5473B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7012" y="5315961"/>
              <a:ext cx="577443" cy="171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" name="Picture 14" descr="Paddington in Peru (2024) - Logos — The Movie Database (TMDB)">
            <a:extLst>
              <a:ext uri="{FF2B5EF4-FFF2-40B4-BE49-F238E27FC236}">
                <a16:creationId xmlns:a16="http://schemas.microsoft.com/office/drawing/2014/main" id="{1119F36B-FC2A-91D2-38C9-7D6139CD8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59155">
            <a:off x="4392619" y="5101124"/>
            <a:ext cx="768577" cy="2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F96C6F67-376A-C6DB-1A16-6863772438B5}"/>
              </a:ext>
            </a:extLst>
          </p:cNvPr>
          <p:cNvGrpSpPr/>
          <p:nvPr/>
        </p:nvGrpSpPr>
        <p:grpSpPr>
          <a:xfrm>
            <a:off x="4380739" y="3962042"/>
            <a:ext cx="3458052" cy="913678"/>
            <a:chOff x="4410607" y="5205340"/>
            <a:chExt cx="3458052" cy="913678"/>
          </a:xfrm>
        </p:grpSpPr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D8A78DC5-20A7-8FE3-E2EB-E50C5B100858}"/>
                </a:ext>
              </a:extLst>
            </p:cNvPr>
            <p:cNvSpPr/>
            <p:nvPr/>
          </p:nvSpPr>
          <p:spPr>
            <a:xfrm>
              <a:off x="4410607" y="5205340"/>
              <a:ext cx="3458052" cy="91367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1B146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4" name="Picture 63">
              <a:hlinkClick r:id="rId24"/>
              <a:extLst>
                <a:ext uri="{FF2B5EF4-FFF2-40B4-BE49-F238E27FC236}">
                  <a16:creationId xmlns:a16="http://schemas.microsoft.com/office/drawing/2014/main" id="{D9583DB4-F6ED-A9AB-DA3E-4B9D38952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4421978" y="5492098"/>
              <a:ext cx="3435309" cy="581713"/>
            </a:xfrm>
            <a:prstGeom prst="rect">
              <a:avLst/>
            </a:prstGeom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5E28241-9DAA-B0E6-03AC-6E379C086E1F}"/>
                </a:ext>
              </a:extLst>
            </p:cNvPr>
            <p:cNvSpPr txBox="1"/>
            <p:nvPr/>
          </p:nvSpPr>
          <p:spPr>
            <a:xfrm>
              <a:off x="6292617" y="5308111"/>
              <a:ext cx="141678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>
                  <a:solidFill>
                    <a:srgbClr val="1B1464"/>
                  </a:solidFill>
                  <a:latin typeface="Helvetica" panose="020B0403020202020204" pitchFamily="34" charset="0"/>
                </a:rPr>
                <a:t>June 20, 2025</a:t>
              </a:r>
            </a:p>
          </p:txBody>
        </p:sp>
        <p:pic>
          <p:nvPicPr>
            <p:cNvPr id="69" name="Picture 16" descr="The new MSN logo feels like a journey back in time">
              <a:extLst>
                <a:ext uri="{FF2B5EF4-FFF2-40B4-BE49-F238E27FC236}">
                  <a16:creationId xmlns:a16="http://schemas.microsoft.com/office/drawing/2014/main" id="{E1DA5DEE-F9D8-8BD1-E476-DFD8BE7AE9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2853" y="5295067"/>
              <a:ext cx="496240" cy="279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2" name="Picture 18" descr="50th Anniversary Logos - Designs &amp; Examples">
            <a:extLst>
              <a:ext uri="{FF2B5EF4-FFF2-40B4-BE49-F238E27FC236}">
                <a16:creationId xmlns:a16="http://schemas.microsoft.com/office/drawing/2014/main" id="{27DFD5E0-7AE8-C2A5-A370-A7D85A2E1B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1510" y="3681822"/>
            <a:ext cx="496240" cy="49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36C873F7-2781-1335-BCF4-85108D63779A}"/>
              </a:ext>
            </a:extLst>
          </p:cNvPr>
          <p:cNvSpPr>
            <a:spLocks/>
          </p:cNvSpPr>
          <p:nvPr/>
        </p:nvSpPr>
        <p:spPr>
          <a:xfrm>
            <a:off x="8275574" y="1686000"/>
            <a:ext cx="3649809" cy="4486200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E98518C-77CF-E22D-D52A-66CE8DA65990}"/>
              </a:ext>
            </a:extLst>
          </p:cNvPr>
          <p:cNvSpPr txBox="1"/>
          <p:nvPr/>
        </p:nvSpPr>
        <p:spPr>
          <a:xfrm>
            <a:off x="8485694" y="1791541"/>
            <a:ext cx="3249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1B1464"/>
                </a:solidFill>
                <a:latin typeface="Helvetica" panose="020B0403020202020204" pitchFamily="34" charset="0"/>
              </a:rPr>
              <a:t>Movie-Related Events Attract Thousands of Fans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2BB4E79-DE3D-E4EF-2332-2E33CC77A1E7}"/>
              </a:ext>
            </a:extLst>
          </p:cNvPr>
          <p:cNvGrpSpPr/>
          <p:nvPr/>
        </p:nvGrpSpPr>
        <p:grpSpPr>
          <a:xfrm>
            <a:off x="8346450" y="4998453"/>
            <a:ext cx="3421091" cy="1097867"/>
            <a:chOff x="437210" y="4998453"/>
            <a:chExt cx="3421091" cy="1097867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2F4FEA99-8275-64D9-C20D-E9DC777407C4}"/>
                </a:ext>
              </a:extLst>
            </p:cNvPr>
            <p:cNvGrpSpPr/>
            <p:nvPr/>
          </p:nvGrpSpPr>
          <p:grpSpPr>
            <a:xfrm>
              <a:off x="595052" y="5172990"/>
              <a:ext cx="3263249" cy="923330"/>
              <a:chOff x="546751" y="3191065"/>
              <a:chExt cx="3263249" cy="923330"/>
            </a:xfrm>
          </p:grpSpPr>
          <p:sp>
            <p:nvSpPr>
              <p:cNvPr id="85" name="Rectangle: Rounded Corners 84">
                <a:extLst>
                  <a:ext uri="{FF2B5EF4-FFF2-40B4-BE49-F238E27FC236}">
                    <a16:creationId xmlns:a16="http://schemas.microsoft.com/office/drawing/2014/main" id="{C5DD40AD-4584-E75F-7F27-F4FBA115016B}"/>
                  </a:ext>
                </a:extLst>
              </p:cNvPr>
              <p:cNvSpPr/>
              <p:nvPr/>
            </p:nvSpPr>
            <p:spPr>
              <a:xfrm>
                <a:off x="546751" y="3191065"/>
                <a:ext cx="3263249" cy="92333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1B146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2" name="Picture 91">
                <a:hlinkClick r:id="rId28"/>
                <a:extLst>
                  <a:ext uri="{FF2B5EF4-FFF2-40B4-BE49-F238E27FC236}">
                    <a16:creationId xmlns:a16="http://schemas.microsoft.com/office/drawing/2014/main" id="{05A64EC7-B98C-DF07-7828-7AC192C532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5192" y="3580041"/>
                <a:ext cx="3206366" cy="411355"/>
              </a:xfrm>
              <a:prstGeom prst="rect">
                <a:avLst/>
              </a:prstGeom>
            </p:spPr>
          </p:pic>
          <p:pic>
            <p:nvPicPr>
              <p:cNvPr id="93" name="Picture 2" descr="100 Years of Forbes Logo Designs – PRINT Magazine">
                <a:extLst>
                  <a:ext uri="{FF2B5EF4-FFF2-40B4-BE49-F238E27FC236}">
                    <a16:creationId xmlns:a16="http://schemas.microsoft.com/office/drawing/2014/main" id="{1D3F0159-7534-1E8C-7EFD-0754907AE5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0537" y="3333419"/>
                <a:ext cx="600312" cy="1684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A047E046-9991-175C-5248-510AAD512E15}"/>
                  </a:ext>
                </a:extLst>
              </p:cNvPr>
              <p:cNvSpPr txBox="1"/>
              <p:nvPr/>
            </p:nvSpPr>
            <p:spPr>
              <a:xfrm>
                <a:off x="2393213" y="3298806"/>
                <a:ext cx="141678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100">
                    <a:solidFill>
                      <a:srgbClr val="1B1464"/>
                    </a:solidFill>
                    <a:latin typeface="Helvetica" panose="020B0403020202020204" pitchFamily="34" charset="0"/>
                  </a:rPr>
                  <a:t>October 21, 2024</a:t>
                </a:r>
              </a:p>
            </p:txBody>
          </p:sp>
        </p:grpSp>
        <p:pic>
          <p:nvPicPr>
            <p:cNvPr id="84" name="Picture 4" descr="nycc logo">
              <a:extLst>
                <a:ext uri="{FF2B5EF4-FFF2-40B4-BE49-F238E27FC236}">
                  <a16:creationId xmlns:a16="http://schemas.microsoft.com/office/drawing/2014/main" id="{8EA78B57-4E16-2EA0-9A9B-56192618CA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210" y="4998453"/>
              <a:ext cx="845435" cy="374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052FF2F9-5978-4552-07B9-0CE8EFE1D3A7}"/>
              </a:ext>
            </a:extLst>
          </p:cNvPr>
          <p:cNvGrpSpPr/>
          <p:nvPr/>
        </p:nvGrpSpPr>
        <p:grpSpPr>
          <a:xfrm>
            <a:off x="8628078" y="3963148"/>
            <a:ext cx="3135560" cy="923330"/>
            <a:chOff x="744829" y="4024108"/>
            <a:chExt cx="3135560" cy="923330"/>
          </a:xfrm>
        </p:grpSpPr>
        <p:sp>
          <p:nvSpPr>
            <p:cNvPr id="96" name="Rectangle: Rounded Corners 95">
              <a:extLst>
                <a:ext uri="{FF2B5EF4-FFF2-40B4-BE49-F238E27FC236}">
                  <a16:creationId xmlns:a16="http://schemas.microsoft.com/office/drawing/2014/main" id="{49FADBB9-64A3-1A5E-CDFA-8317E34D954D}"/>
                </a:ext>
              </a:extLst>
            </p:cNvPr>
            <p:cNvSpPr/>
            <p:nvPr/>
          </p:nvSpPr>
          <p:spPr>
            <a:xfrm>
              <a:off x="744829" y="4024108"/>
              <a:ext cx="3135560" cy="92333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1B146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5656BBB3-C7E1-F1F7-502A-88F60972BDAE}"/>
                </a:ext>
              </a:extLst>
            </p:cNvPr>
            <p:cNvSpPr txBox="1"/>
            <p:nvPr/>
          </p:nvSpPr>
          <p:spPr>
            <a:xfrm>
              <a:off x="2463602" y="4131849"/>
              <a:ext cx="141678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>
                  <a:solidFill>
                    <a:srgbClr val="1B1464"/>
                  </a:solidFill>
                  <a:latin typeface="Helvetica" panose="020B0403020202020204" pitchFamily="34" charset="0"/>
                </a:rPr>
                <a:t>May 14, 2025</a:t>
              </a:r>
            </a:p>
          </p:txBody>
        </p:sp>
        <p:pic>
          <p:nvPicPr>
            <p:cNvPr id="102" name="Picture 101">
              <a:hlinkClick r:id="rId32"/>
              <a:extLst>
                <a:ext uri="{FF2B5EF4-FFF2-40B4-BE49-F238E27FC236}">
                  <a16:creationId xmlns:a16="http://schemas.microsoft.com/office/drawing/2014/main" id="{89D8611B-4969-3903-B996-B66A7BEA09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1899" y="4362065"/>
              <a:ext cx="2812600" cy="533751"/>
            </a:xfrm>
            <a:prstGeom prst="rect">
              <a:avLst/>
            </a:prstGeom>
          </p:spPr>
        </p:pic>
        <p:pic>
          <p:nvPicPr>
            <p:cNvPr id="108" name="Picture 22" descr="Milwaukee Magazine Faces of MKE">
              <a:extLst>
                <a:ext uri="{FF2B5EF4-FFF2-40B4-BE49-F238E27FC236}">
                  <a16:creationId xmlns:a16="http://schemas.microsoft.com/office/drawing/2014/main" id="{670195C4-2D9C-A81E-7456-94E23E9860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800" y="4100881"/>
              <a:ext cx="959039" cy="257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9" name="Picture 24" descr="Milwaukee Film Festival - FilmFreeway">
            <a:extLst>
              <a:ext uri="{FF2B5EF4-FFF2-40B4-BE49-F238E27FC236}">
                <a16:creationId xmlns:a16="http://schemas.microsoft.com/office/drawing/2014/main" id="{395840A4-E94D-BFFF-F4EC-2D0DE5E11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9492" y="3789852"/>
            <a:ext cx="424749" cy="42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0" name="Group 109">
            <a:extLst>
              <a:ext uri="{FF2B5EF4-FFF2-40B4-BE49-F238E27FC236}">
                <a16:creationId xmlns:a16="http://schemas.microsoft.com/office/drawing/2014/main" id="{AAE38876-9FCC-19C9-6141-08355A30318F}"/>
              </a:ext>
            </a:extLst>
          </p:cNvPr>
          <p:cNvGrpSpPr/>
          <p:nvPr/>
        </p:nvGrpSpPr>
        <p:grpSpPr>
          <a:xfrm>
            <a:off x="8615979" y="2683347"/>
            <a:ext cx="3135560" cy="983342"/>
            <a:chOff x="706739" y="2773880"/>
            <a:chExt cx="3135560" cy="983342"/>
          </a:xfrm>
        </p:grpSpPr>
        <p:sp>
          <p:nvSpPr>
            <p:cNvPr id="111" name="Rectangle: Rounded Corners 110">
              <a:extLst>
                <a:ext uri="{FF2B5EF4-FFF2-40B4-BE49-F238E27FC236}">
                  <a16:creationId xmlns:a16="http://schemas.microsoft.com/office/drawing/2014/main" id="{375012A3-3E5C-66BC-C35D-BA0FF301FAED}"/>
                </a:ext>
              </a:extLst>
            </p:cNvPr>
            <p:cNvSpPr/>
            <p:nvPr/>
          </p:nvSpPr>
          <p:spPr>
            <a:xfrm>
              <a:off x="706739" y="2773880"/>
              <a:ext cx="3135560" cy="98334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1B146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09FF1CE3-F21F-2FD5-B87C-5B07D9AD494A}"/>
                </a:ext>
              </a:extLst>
            </p:cNvPr>
            <p:cNvSpPr txBox="1"/>
            <p:nvPr/>
          </p:nvSpPr>
          <p:spPr>
            <a:xfrm>
              <a:off x="2425512" y="2840033"/>
              <a:ext cx="141678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>
                  <a:solidFill>
                    <a:srgbClr val="1B1464"/>
                  </a:solidFill>
                  <a:latin typeface="Helvetica" panose="020B0403020202020204" pitchFamily="34" charset="0"/>
                </a:rPr>
                <a:t>August 30, 2025</a:t>
              </a:r>
            </a:p>
          </p:txBody>
        </p:sp>
      </p:grpSp>
      <p:pic>
        <p:nvPicPr>
          <p:cNvPr id="120" name="Picture 119">
            <a:extLst>
              <a:ext uri="{FF2B5EF4-FFF2-40B4-BE49-F238E27FC236}">
                <a16:creationId xmlns:a16="http://schemas.microsoft.com/office/drawing/2014/main" id="{A696BB16-AAB7-02E4-4D69-2E04C89B468D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77459" y="2800180"/>
            <a:ext cx="420569" cy="343897"/>
          </a:xfrm>
          <a:prstGeom prst="rect">
            <a:avLst/>
          </a:prstGeom>
        </p:spPr>
      </p:pic>
      <p:pic>
        <p:nvPicPr>
          <p:cNvPr id="122" name="Picture 121">
            <a:hlinkClick r:id="rId37"/>
            <a:extLst>
              <a:ext uri="{FF2B5EF4-FFF2-40B4-BE49-F238E27FC236}">
                <a16:creationId xmlns:a16="http://schemas.microsoft.com/office/drawing/2014/main" id="{E2FA3D86-35B4-69D4-B96A-BD183A0E0B1B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35147" y="3185190"/>
            <a:ext cx="2889231" cy="400566"/>
          </a:xfrm>
          <a:prstGeom prst="rect">
            <a:avLst/>
          </a:prstGeom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1164FC0C-7CB8-FB65-6A74-80491E3A87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50878">
            <a:off x="8337534" y="2448327"/>
            <a:ext cx="795226" cy="36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1337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FA668-A935-DAAE-4D2D-5E69A5D70D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group of people watching a football game&#10;&#10;AI-generated content may be incorrect.">
            <a:extLst>
              <a:ext uri="{FF2B5EF4-FFF2-40B4-BE49-F238E27FC236}">
                <a16:creationId xmlns:a16="http://schemas.microsoft.com/office/drawing/2014/main" id="{D4AD130D-7318-CFEE-6D36-F22D4AD51E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51841" y="1685011"/>
            <a:ext cx="5660666" cy="5171144"/>
          </a:xfrm>
          <a:prstGeom prst="rect">
            <a:avLst/>
          </a:prstGeom>
        </p:spPr>
      </p:pic>
      <p:pic>
        <p:nvPicPr>
          <p:cNvPr id="23" name="Picture 22" descr="A group of people in a movie theater&#10;&#10;AI-generated content may be incorrect.">
            <a:extLst>
              <a:ext uri="{FF2B5EF4-FFF2-40B4-BE49-F238E27FC236}">
                <a16:creationId xmlns:a16="http://schemas.microsoft.com/office/drawing/2014/main" id="{95B26551-5B32-F64F-DD7D-A12D0E8212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67"/>
          <a:stretch>
            <a:fillRect/>
          </a:stretch>
        </p:blipFill>
        <p:spPr>
          <a:xfrm flipH="1">
            <a:off x="6558613" y="1685012"/>
            <a:ext cx="5650917" cy="5172987"/>
          </a:xfrm>
          <a:prstGeom prst="rtTriangle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4B7776A-782D-924A-F05B-78B63F3DFF04}"/>
              </a:ext>
            </a:extLst>
          </p:cNvPr>
          <p:cNvSpPr>
            <a:spLocks/>
          </p:cNvSpPr>
          <p:nvPr/>
        </p:nvSpPr>
        <p:spPr>
          <a:xfrm>
            <a:off x="0" y="1685013"/>
            <a:ext cx="6551841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96BEA0-84FA-A6A2-287B-156874BAA6DE}"/>
              </a:ext>
            </a:extLst>
          </p:cNvPr>
          <p:cNvSpPr/>
          <p:nvPr/>
        </p:nvSpPr>
        <p:spPr>
          <a:xfrm>
            <a:off x="119270" y="440921"/>
            <a:ext cx="1205121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Cinema offers marketers an opportunity to extend impact and reach across highly engaged </a:t>
            </a:r>
            <a:r>
              <a:rPr lang="en-US" sz="2600" b="1">
                <a:solidFill>
                  <a:srgbClr val="1B1464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audiences even for brands that are buying sports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ED791D-D931-616E-50AC-61C5DBE032D1}"/>
              </a:ext>
            </a:extLst>
          </p:cNvPr>
          <p:cNvSpPr txBox="1"/>
          <p:nvPr/>
        </p:nvSpPr>
        <p:spPr>
          <a:xfrm>
            <a:off x="483207" y="6194682"/>
            <a:ext cx="6458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MRI-Simmons, Spring 2025 Study, Moviegoer = Watched a movie in theaters in the last 12 months.</a:t>
            </a:r>
            <a:b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Sports Fan = Watched sporting event on TV in the last 12 </a:t>
            </a:r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months. % overlap represent moviegoers that are also sports fans.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66F33DC-429A-EBF9-A2AB-8DAF0BFC5C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1543712"/>
              </p:ext>
            </p:extLst>
          </p:nvPr>
        </p:nvGraphicFramePr>
        <p:xfrm>
          <a:off x="-179323" y="2519173"/>
          <a:ext cx="6980173" cy="3621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F6F3A4AB-00D7-9833-3472-1DFFE56F8529}"/>
              </a:ext>
            </a:extLst>
          </p:cNvPr>
          <p:cNvSpPr/>
          <p:nvPr/>
        </p:nvSpPr>
        <p:spPr>
          <a:xfrm>
            <a:off x="1948397" y="2158185"/>
            <a:ext cx="247650" cy="247650"/>
          </a:xfrm>
          <a:prstGeom prst="rect">
            <a:avLst/>
          </a:prstGeom>
          <a:solidFill>
            <a:srgbClr val="00BFF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F23185-EAD6-0BFB-C1E9-FE4DB3E41316}"/>
              </a:ext>
            </a:extLst>
          </p:cNvPr>
          <p:cNvSpPr txBox="1"/>
          <p:nvPr/>
        </p:nvSpPr>
        <p:spPr>
          <a:xfrm>
            <a:off x="2196048" y="2125204"/>
            <a:ext cx="1885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1B1464"/>
                </a:solidFill>
                <a:latin typeface="Helvetica" pitchFamily="2" charset="0"/>
              </a:rPr>
              <a:t>Moviegoers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0A1033-F8C7-CFAF-E00F-CFDCA6BDC8FE}"/>
              </a:ext>
            </a:extLst>
          </p:cNvPr>
          <p:cNvSpPr/>
          <p:nvPr/>
        </p:nvSpPr>
        <p:spPr>
          <a:xfrm>
            <a:off x="3506560" y="2156538"/>
            <a:ext cx="247650" cy="247650"/>
          </a:xfrm>
          <a:prstGeom prst="rect">
            <a:avLst/>
          </a:prstGeom>
          <a:solidFill>
            <a:srgbClr val="4EBEA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740260-0017-07FE-7239-4CED145AC9B3}"/>
              </a:ext>
            </a:extLst>
          </p:cNvPr>
          <p:cNvSpPr txBox="1"/>
          <p:nvPr/>
        </p:nvSpPr>
        <p:spPr>
          <a:xfrm>
            <a:off x="3754211" y="2123557"/>
            <a:ext cx="1885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1B1464"/>
                </a:solidFill>
                <a:latin typeface="Helvetica" pitchFamily="2" charset="0"/>
              </a:rPr>
              <a:t>Sports Fans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0FA70F-D476-F2C3-AA26-727DBE3E0320}"/>
              </a:ext>
            </a:extLst>
          </p:cNvPr>
          <p:cNvSpPr txBox="1"/>
          <p:nvPr/>
        </p:nvSpPr>
        <p:spPr>
          <a:xfrm>
            <a:off x="1" y="1719655"/>
            <a:ext cx="6942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>
                <a:solidFill>
                  <a:srgbClr val="1B1464"/>
                </a:solidFill>
                <a:latin typeface="Helvetica" pitchFamily="2" charset="0"/>
              </a:rPr>
              <a:t>Audience Reach Overlap of Fandoms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822AD06-C1BE-D130-41E3-49E2B900E359}"/>
              </a:ext>
            </a:extLst>
          </p:cNvPr>
          <p:cNvSpPr/>
          <p:nvPr/>
        </p:nvSpPr>
        <p:spPr>
          <a:xfrm>
            <a:off x="2307126" y="3910966"/>
            <a:ext cx="2110400" cy="1008904"/>
          </a:xfrm>
          <a:prstGeom prst="roundRect">
            <a:avLst/>
          </a:prstGeom>
          <a:solidFill>
            <a:srgbClr val="1B146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Helvetica" pitchFamily="2" charset="0"/>
              </a:rPr>
              <a:t>69%</a:t>
            </a:r>
          </a:p>
          <a:p>
            <a:pPr algn="ctr"/>
            <a:r>
              <a:rPr lang="en-US" sz="1400" b="1">
                <a:latin typeface="Helvetica" pitchFamily="2" charset="0"/>
              </a:rPr>
              <a:t>of moviegoers are also sports fans</a:t>
            </a:r>
            <a:endParaRPr lang="en-US" sz="1000" b="1">
              <a:latin typeface="Helvetica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82363A-DB29-DBBF-DDA0-A1BC7C9F8BC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BF8108D-009B-8512-7325-5618F04538EA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07737C-D58E-1E36-F1DE-7B5669C2C161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</p:spTree>
    <p:extLst>
      <p:ext uri="{BB962C8B-B14F-4D97-AF65-F5344CB8AC3E}">
        <p14:creationId xmlns:p14="http://schemas.microsoft.com/office/powerpoint/2010/main" val="23883937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A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878BD66-BBC4-3726-EE1F-17089D1C89C0}"/>
              </a:ext>
            </a:extLst>
          </p:cNvPr>
          <p:cNvCxnSpPr/>
          <p:nvPr/>
        </p:nvCxnSpPr>
        <p:spPr>
          <a:xfrm>
            <a:off x="493843" y="2940040"/>
            <a:ext cx="52120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8A5D8218-FE3E-4B9C-7CB1-FFE8D1C7D7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1437273" y="0"/>
            <a:ext cx="10754727" cy="62926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6F1A57-8577-70A9-C7B5-3A8CF3B2623D}"/>
              </a:ext>
            </a:extLst>
          </p:cNvPr>
          <p:cNvSpPr txBox="1"/>
          <p:nvPr/>
        </p:nvSpPr>
        <p:spPr>
          <a:xfrm>
            <a:off x="484318" y="2297456"/>
            <a:ext cx="555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DB212D-B875-3FF0-0931-6B09C6F4B3D3}"/>
              </a:ext>
            </a:extLst>
          </p:cNvPr>
          <p:cNvSpPr txBox="1"/>
          <p:nvPr/>
        </p:nvSpPr>
        <p:spPr>
          <a:xfrm>
            <a:off x="382082" y="3434080"/>
            <a:ext cx="6421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/>
            <a:r>
              <a:rPr lang="en-US" sz="2800" b="1" kern="100">
                <a:solidFill>
                  <a:schemeClr val="bg1"/>
                </a:solidFill>
                <a:effectLst/>
                <a:latin typeface="Helvetica" panose="020B0403020202020204"/>
                <a:ea typeface="Aptos" panose="020B0004020202020204" pitchFamily="34" charset="0"/>
                <a:cs typeface="Times New Roman" panose="02020603050405020304" pitchFamily="18" charset="0"/>
              </a:rPr>
              <a:t>The Momentum of Movies</a:t>
            </a:r>
            <a:endParaRPr lang="en-US" sz="2800" kern="10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3162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468CBB-C6CE-3894-93C6-FC56BD523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B37253D-1BF3-CC17-5DD7-6F67F01F558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3659" y="1686000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6181CA5B-AD83-7BA1-7221-A70F798E00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506349"/>
              </p:ext>
            </p:extLst>
          </p:nvPr>
        </p:nvGraphicFramePr>
        <p:xfrm>
          <a:off x="180844" y="2159482"/>
          <a:ext cx="11822993" cy="4226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3E3D168-03DE-6647-4A7A-739CF411DA48}"/>
              </a:ext>
            </a:extLst>
          </p:cNvPr>
          <p:cNvSpPr txBox="1"/>
          <p:nvPr/>
        </p:nvSpPr>
        <p:spPr>
          <a:xfrm>
            <a:off x="-7317" y="1751405"/>
            <a:ext cx="122135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>
                <a:solidFill>
                  <a:srgbClr val="1B1464"/>
                </a:solidFill>
                <a:latin typeface="Helvetica" pitchFamily="2" charset="0"/>
              </a:rPr>
              <a:t>Entertainment / Leisure Activities Participated In The Last 12 Months</a:t>
            </a:r>
            <a:br>
              <a:rPr lang="en-US" sz="1600" b="1" u="sng">
                <a:solidFill>
                  <a:srgbClr val="1B1464"/>
                </a:solidFill>
                <a:latin typeface="Helvetica" pitchFamily="2" charset="0"/>
              </a:rPr>
            </a:br>
            <a:r>
              <a:rPr lang="en-US" sz="1400">
                <a:solidFill>
                  <a:srgbClr val="1B1464"/>
                </a:solidFill>
                <a:latin typeface="Helvetica" pitchFamily="2" charset="0"/>
              </a:rPr>
              <a:t>% of respondents</a:t>
            </a:r>
            <a:endParaRPr lang="en-US" sz="1600" b="1">
              <a:solidFill>
                <a:srgbClr val="1B1464"/>
              </a:solidFill>
              <a:latin typeface="Helvetica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1DC5C9-D5E0-3265-72A2-BA6CDBC44EFF}"/>
              </a:ext>
            </a:extLst>
          </p:cNvPr>
          <p:cNvSpPr txBox="1"/>
          <p:nvPr/>
        </p:nvSpPr>
        <p:spPr>
          <a:xfrm>
            <a:off x="483207" y="6219267"/>
            <a:ext cx="11538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Source: VAB analysis of MRI-Simmons Spring 2025 Doublebase USA Study. Base: A18+. Reflects leisure activities participated in the last 12 months. ‘Concert / Musical Performance’ includes respondents who have attended any of the following music performances: country, rock, classical music / opera, R&amp;B / hip-hop / rap, other music performances. Live sports events includes any live sporting event attended in the last 12 months. Theme parks include any theme park visited in the last 12 months.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F66834-3BD2-12EB-73AC-9A7F0CF70007}"/>
              </a:ext>
            </a:extLst>
          </p:cNvPr>
          <p:cNvSpPr/>
          <p:nvPr/>
        </p:nvSpPr>
        <p:spPr>
          <a:xfrm>
            <a:off x="178377" y="416674"/>
            <a:ext cx="1199210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Movies are the most popular ‘away from home’ entertainment activity, surpassing concerts and sports, attracting passionate audiences at scale</a:t>
            </a: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08B784C-EAC7-0EB1-F92E-61CCAC8263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72D604F-4C1C-7DCE-243B-DD7CB1568A59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5108127-754B-E0B7-C1E2-C7BF3F36640E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</p:spTree>
    <p:extLst>
      <p:ext uri="{BB962C8B-B14F-4D97-AF65-F5344CB8AC3E}">
        <p14:creationId xmlns:p14="http://schemas.microsoft.com/office/powerpoint/2010/main" val="9445575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8D787-3698-8C76-12A1-9980CB67F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3054EC6-E8CC-5BA5-3722-E7A143F9FB8F}"/>
              </a:ext>
            </a:extLst>
          </p:cNvPr>
          <p:cNvSpPr>
            <a:spLocks/>
          </p:cNvSpPr>
          <p:nvPr/>
        </p:nvSpPr>
        <p:spPr>
          <a:xfrm>
            <a:off x="1" y="1686000"/>
            <a:ext cx="1218834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5D996B-0886-2CEF-8CC7-09E38D22F71D}"/>
              </a:ext>
            </a:extLst>
          </p:cNvPr>
          <p:cNvSpPr>
            <a:spLocks/>
          </p:cNvSpPr>
          <p:nvPr/>
        </p:nvSpPr>
        <p:spPr>
          <a:xfrm>
            <a:off x="7325139" y="1686001"/>
            <a:ext cx="4866861" cy="5193764"/>
          </a:xfrm>
          <a:prstGeom prst="rect">
            <a:avLst/>
          </a:prstGeom>
          <a:solidFill>
            <a:srgbClr val="00B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A118072-F087-E002-0AE3-3E33F4218D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079652"/>
              </p:ext>
            </p:extLst>
          </p:nvPr>
        </p:nvGraphicFramePr>
        <p:xfrm>
          <a:off x="529757" y="2001491"/>
          <a:ext cx="6223273" cy="4255563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428237">
                  <a:extLst>
                    <a:ext uri="{9D8B030D-6E8A-4147-A177-3AD203B41FA5}">
                      <a16:colId xmlns:a16="http://schemas.microsoft.com/office/drawing/2014/main" val="3816557039"/>
                    </a:ext>
                  </a:extLst>
                </a:gridCol>
                <a:gridCol w="1743835">
                  <a:extLst>
                    <a:ext uri="{9D8B030D-6E8A-4147-A177-3AD203B41FA5}">
                      <a16:colId xmlns:a16="http://schemas.microsoft.com/office/drawing/2014/main" val="3096276989"/>
                    </a:ext>
                  </a:extLst>
                </a:gridCol>
                <a:gridCol w="1423283">
                  <a:extLst>
                    <a:ext uri="{9D8B030D-6E8A-4147-A177-3AD203B41FA5}">
                      <a16:colId xmlns:a16="http://schemas.microsoft.com/office/drawing/2014/main" val="995275470"/>
                    </a:ext>
                  </a:extLst>
                </a:gridCol>
                <a:gridCol w="1306014">
                  <a:extLst>
                    <a:ext uri="{9D8B030D-6E8A-4147-A177-3AD203B41FA5}">
                      <a16:colId xmlns:a16="http://schemas.microsoft.com/office/drawing/2014/main" val="2094871626"/>
                    </a:ext>
                  </a:extLst>
                </a:gridCol>
                <a:gridCol w="1321904">
                  <a:extLst>
                    <a:ext uri="{9D8B030D-6E8A-4147-A177-3AD203B41FA5}">
                      <a16:colId xmlns:a16="http://schemas.microsoft.com/office/drawing/2014/main" val="1713964798"/>
                    </a:ext>
                  </a:extLst>
                </a:gridCol>
              </a:tblGrid>
              <a:tr h="36094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Helvetica" pitchFamily="2" charset="0"/>
                        </a:rPr>
                        <a:t>Rank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F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Helvetica" pitchFamily="2" charset="0"/>
                        </a:rPr>
                        <a:t> Movie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F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Helvetica" pitchFamily="2" charset="0"/>
                        </a:rPr>
                        <a:t> Streamer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F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Helvetica" pitchFamily="2" charset="0"/>
                        </a:rPr>
                        <a:t>Minutes Viewed</a:t>
                      </a:r>
                      <a:b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Helvetica" pitchFamily="2" charset="0"/>
                        </a:rPr>
                      </a:br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Helvetica" pitchFamily="2" charset="0"/>
                        </a:rPr>
                        <a:t>(in Billions)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F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Helvetica" pitchFamily="2" charset="0"/>
                        </a:rPr>
                        <a:t>Domestic Box</a:t>
                      </a:r>
                      <a:b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Helvetica" pitchFamily="2" charset="0"/>
                        </a:rPr>
                      </a:br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Helvetica" pitchFamily="2" charset="0"/>
                        </a:rPr>
                        <a:t>Office Revenue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F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243132"/>
                  </a:ext>
                </a:extLst>
              </a:tr>
              <a:tr h="18545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BFF2"/>
                          </a:solidFill>
                          <a:effectLst/>
                          <a:latin typeface="Helvetica" pitchFamily="2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BFF2"/>
                          </a:solidFill>
                          <a:effectLst/>
                          <a:latin typeface="Helvetica" pitchFamily="2" charset="0"/>
                        </a:rPr>
                        <a:t>Moana 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BFF2"/>
                          </a:solidFill>
                          <a:effectLst/>
                          <a:latin typeface="Helvetica" pitchFamily="2" charset="0"/>
                        </a:rPr>
                        <a:t>Disney+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BFF2"/>
                          </a:solidFill>
                          <a:effectLst/>
                          <a:latin typeface="Helvetica" pitchFamily="2" charset="0"/>
                        </a:rPr>
                        <a:t>7.227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BFF2"/>
                          </a:solidFill>
                          <a:effectLst/>
                          <a:latin typeface="Helvetica" pitchFamily="2" charset="0"/>
                        </a:rPr>
                        <a:t>$460,405,297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89114447"/>
                  </a:ext>
                </a:extLst>
              </a:tr>
              <a:tr h="18545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BFF2"/>
                          </a:solidFill>
                          <a:effectLst/>
                          <a:latin typeface="Helvetica" pitchFamily="2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BFF2"/>
                          </a:solidFill>
                          <a:effectLst/>
                          <a:latin typeface="Helvetica" pitchFamily="2" charset="0"/>
                        </a:rPr>
                        <a:t>Despicable Me 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BFF2"/>
                          </a:solidFill>
                          <a:effectLst/>
                          <a:latin typeface="Helvetica" pitchFamily="2" charset="0"/>
                        </a:rPr>
                        <a:t>Netflix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BFF2"/>
                          </a:solidFill>
                          <a:effectLst/>
                          <a:latin typeface="Helvetica" pitchFamily="2" charset="0"/>
                        </a:rPr>
                        <a:t>6.274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BFF2"/>
                          </a:solidFill>
                          <a:effectLst/>
                          <a:latin typeface="Helvetica" pitchFamily="2" charset="0"/>
                        </a:rPr>
                        <a:t>$361,004,205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63553931"/>
                  </a:ext>
                </a:extLst>
              </a:tr>
              <a:tr h="18545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itchFamily="2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itchFamily="2" charset="0"/>
                        </a:rPr>
                        <a:t>Back in Action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itchFamily="2" charset="0"/>
                        </a:rPr>
                        <a:t>Netflix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itchFamily="2" charset="0"/>
                        </a:rPr>
                        <a:t>5.264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itchFamily="2" charset="0"/>
                        </a:rPr>
                        <a:t> </a:t>
                      </a:r>
                      <a:r>
                        <a:rPr lang="en-US" sz="1100" b="0" i="1" u="none" strike="noStrike">
                          <a:solidFill>
                            <a:srgbClr val="1B1464"/>
                          </a:solidFill>
                          <a:effectLst/>
                          <a:latin typeface="Helvetica" pitchFamily="2" charset="0"/>
                        </a:rPr>
                        <a:t>N/A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73888828"/>
                  </a:ext>
                </a:extLst>
              </a:tr>
              <a:tr h="18545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BFF2"/>
                          </a:solidFill>
                          <a:effectLst/>
                          <a:latin typeface="Helvetica" pitchFamily="2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BFF2"/>
                          </a:solidFill>
                          <a:effectLst/>
                          <a:latin typeface="Helvetica" pitchFamily="2" charset="0"/>
                        </a:rPr>
                        <a:t>Moana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BFF2"/>
                          </a:solidFill>
                          <a:effectLst/>
                          <a:latin typeface="Helvetica" pitchFamily="2" charset="0"/>
                        </a:rPr>
                        <a:t>Disney+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BFF2"/>
                          </a:solidFill>
                          <a:effectLst/>
                          <a:latin typeface="Helvetica" pitchFamily="2" charset="0"/>
                        </a:rPr>
                        <a:t>3.846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BFF2"/>
                          </a:solidFill>
                          <a:effectLst/>
                          <a:latin typeface="Helvetica" pitchFamily="2" charset="0"/>
                        </a:rPr>
                        <a:t>$248,757,044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3008389"/>
                  </a:ext>
                </a:extLst>
              </a:tr>
              <a:tr h="18545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BFF2"/>
                          </a:solidFill>
                          <a:effectLst/>
                          <a:latin typeface="Helvetica" pitchFamily="2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BFF2"/>
                          </a:solidFill>
                          <a:effectLst/>
                          <a:latin typeface="Helvetica" pitchFamily="2" charset="0"/>
                        </a:rPr>
                        <a:t>The Wild Robot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BFF2"/>
                          </a:solidFill>
                          <a:effectLst/>
                          <a:latin typeface="Helvetica" pitchFamily="2" charset="0"/>
                        </a:rPr>
                        <a:t>Netflix / Peacock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BFF2"/>
                          </a:solidFill>
                          <a:effectLst/>
                          <a:latin typeface="Helvetica" pitchFamily="2" charset="0"/>
                        </a:rPr>
                        <a:t>3.817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BFF2"/>
                          </a:solidFill>
                          <a:effectLst/>
                          <a:latin typeface="Helvetica" pitchFamily="2" charset="0"/>
                        </a:rPr>
                        <a:t>$143,901,945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3178879"/>
                  </a:ext>
                </a:extLst>
              </a:tr>
              <a:tr h="18545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BFF2"/>
                          </a:solidFill>
                          <a:effectLst/>
                          <a:latin typeface="Helvetica" pitchFamily="2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BFF2"/>
                          </a:solidFill>
                          <a:effectLst/>
                          <a:latin typeface="Helvetica" pitchFamily="2" charset="0"/>
                        </a:rPr>
                        <a:t>Sonic The Hedgehog 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BFF2"/>
                          </a:solidFill>
                          <a:effectLst/>
                          <a:latin typeface="Helvetica" pitchFamily="2" charset="0"/>
                        </a:rPr>
                        <a:t>Netflix / Paramount+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BFF2"/>
                          </a:solidFill>
                          <a:effectLst/>
                          <a:latin typeface="Helvetica" pitchFamily="2" charset="0"/>
                        </a:rPr>
                        <a:t>3.732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BFF2"/>
                          </a:solidFill>
                          <a:effectLst/>
                          <a:latin typeface="Helvetica" pitchFamily="2" charset="0"/>
                        </a:rPr>
                        <a:t>$190,872,904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35613896"/>
                  </a:ext>
                </a:extLst>
              </a:tr>
              <a:tr h="18545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itchFamily="2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itchFamily="2" charset="0"/>
                        </a:rPr>
                        <a:t>The Electric State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itchFamily="2" charset="0"/>
                        </a:rPr>
                        <a:t>Netflix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itchFamily="2" charset="0"/>
                        </a:rPr>
                        <a:t>3.254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itchFamily="2" charset="0"/>
                        </a:rPr>
                        <a:t> </a:t>
                      </a:r>
                      <a:r>
                        <a:rPr lang="en-US" sz="1100" b="0" i="1" u="none" strike="noStrike">
                          <a:solidFill>
                            <a:srgbClr val="1B1464"/>
                          </a:solidFill>
                          <a:effectLst/>
                          <a:latin typeface="Helvetica" pitchFamily="2" charset="0"/>
                        </a:rPr>
                        <a:t>N/A</a:t>
                      </a:r>
                      <a:endParaRPr lang="en-US" sz="1100" b="0" i="0" u="none" strike="noStrike">
                        <a:solidFill>
                          <a:srgbClr val="1B1464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39779314"/>
                  </a:ext>
                </a:extLst>
              </a:tr>
              <a:tr h="18545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BFF2"/>
                          </a:solidFill>
                          <a:effectLst/>
                          <a:latin typeface="Helvetica" pitchFamily="2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BFF2"/>
                          </a:solidFill>
                          <a:effectLst/>
                          <a:latin typeface="Helvetica" pitchFamily="2" charset="0"/>
                        </a:rPr>
                        <a:t>Wicked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BFF2"/>
                          </a:solidFill>
                          <a:effectLst/>
                          <a:latin typeface="Helvetica" pitchFamily="2" charset="0"/>
                        </a:rPr>
                        <a:t>Peacock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BFF2"/>
                          </a:solidFill>
                          <a:effectLst/>
                          <a:latin typeface="Helvetica" pitchFamily="2" charset="0"/>
                        </a:rPr>
                        <a:t>3.233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BFF2"/>
                          </a:solidFill>
                          <a:effectLst/>
                          <a:latin typeface="Helvetica" pitchFamily="2" charset="0"/>
                        </a:rPr>
                        <a:t>$473,231,120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23231144"/>
                  </a:ext>
                </a:extLst>
              </a:tr>
              <a:tr h="18545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BFF2"/>
                          </a:solidFill>
                          <a:effectLst/>
                          <a:latin typeface="Helvetica" pitchFamily="2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BFF2"/>
                          </a:solidFill>
                          <a:effectLst/>
                          <a:latin typeface="Helvetica" pitchFamily="2" charset="0"/>
                        </a:rPr>
                        <a:t>Frozen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BFF2"/>
                          </a:solidFill>
                          <a:effectLst/>
                          <a:latin typeface="Helvetica" pitchFamily="2" charset="0"/>
                        </a:rPr>
                        <a:t>Disney+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BFF2"/>
                          </a:solidFill>
                          <a:effectLst/>
                          <a:latin typeface="Helvetica" pitchFamily="2" charset="0"/>
                        </a:rPr>
                        <a:t>3.056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BFF2"/>
                          </a:solidFill>
                          <a:effectLst/>
                          <a:latin typeface="Helvetica" pitchFamily="2" charset="0"/>
                        </a:rPr>
                        <a:t>$400,953,009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4283914"/>
                  </a:ext>
                </a:extLst>
              </a:tr>
              <a:tr h="18545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BFF2"/>
                          </a:solidFill>
                          <a:effectLst/>
                          <a:latin typeface="Helvetica" pitchFamily="2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BFF2"/>
                          </a:solidFill>
                          <a:effectLst/>
                          <a:latin typeface="Helvetica" pitchFamily="2" charset="0"/>
                        </a:rPr>
                        <a:t>The Accountant 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BFF2"/>
                          </a:solidFill>
                          <a:effectLst/>
                          <a:latin typeface="Helvetica" pitchFamily="2" charset="0"/>
                        </a:rPr>
                        <a:t>Prime Video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BFF2"/>
                          </a:solidFill>
                          <a:effectLst/>
                          <a:latin typeface="Helvetica" pitchFamily="2" charset="0"/>
                        </a:rPr>
                        <a:t>3.031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BFF2"/>
                          </a:solidFill>
                          <a:effectLst/>
                          <a:latin typeface="Helvetica" pitchFamily="2" charset="0"/>
                        </a:rPr>
                        <a:t>$65,523,366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2909259"/>
                  </a:ext>
                </a:extLst>
              </a:tr>
              <a:tr h="18545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BFF2"/>
                          </a:solidFill>
                          <a:effectLst/>
                          <a:latin typeface="Helvetica" pitchFamily="2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BFF2"/>
                          </a:solidFill>
                          <a:effectLst/>
                          <a:latin typeface="Helvetica" pitchFamily="2" charset="0"/>
                        </a:rPr>
                        <a:t>Kraven The Hunter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BFF2"/>
                          </a:solidFill>
                          <a:effectLst/>
                          <a:latin typeface="Helvetica" pitchFamily="2" charset="0"/>
                        </a:rPr>
                        <a:t>Netflix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BFF2"/>
                          </a:solidFill>
                          <a:effectLst/>
                          <a:latin typeface="Helvetica" pitchFamily="2" charset="0"/>
                        </a:rPr>
                        <a:t>2.968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BFF2"/>
                          </a:solidFill>
                          <a:effectLst/>
                          <a:latin typeface="Helvetica" pitchFamily="2" charset="0"/>
                        </a:rPr>
                        <a:t>$25,026,310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25319223"/>
                  </a:ext>
                </a:extLst>
              </a:tr>
              <a:tr h="18545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BFF2"/>
                          </a:solidFill>
                          <a:effectLst/>
                          <a:latin typeface="Helvetica" pitchFamily="2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BFF2"/>
                          </a:solidFill>
                          <a:effectLst/>
                          <a:latin typeface="Helvetica" pitchFamily="2" charset="0"/>
                        </a:rPr>
                        <a:t>Gladiator II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BFF2"/>
                          </a:solidFill>
                          <a:effectLst/>
                          <a:latin typeface="Helvetica" pitchFamily="2" charset="0"/>
                        </a:rPr>
                        <a:t>Paramount+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BFF2"/>
                          </a:solidFill>
                          <a:effectLst/>
                          <a:latin typeface="Helvetica" pitchFamily="2" charset="0"/>
                        </a:rPr>
                        <a:t>2.799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BFF2"/>
                          </a:solidFill>
                          <a:effectLst/>
                          <a:latin typeface="Helvetica" pitchFamily="2" charset="0"/>
                        </a:rPr>
                        <a:t>$172,438,016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2867874"/>
                  </a:ext>
                </a:extLst>
              </a:tr>
              <a:tr h="18545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BFF2"/>
                          </a:solidFill>
                          <a:effectLst/>
                          <a:latin typeface="Helvetica" pitchFamily="2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BFF2"/>
                          </a:solidFill>
                          <a:effectLst/>
                          <a:latin typeface="Helvetica" pitchFamily="2" charset="0"/>
                        </a:rPr>
                        <a:t>Twisters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BFF2"/>
                          </a:solidFill>
                          <a:effectLst/>
                          <a:latin typeface="Helvetica" pitchFamily="2" charset="0"/>
                        </a:rPr>
                        <a:t>Peacock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BFF2"/>
                          </a:solidFill>
                          <a:effectLst/>
                          <a:latin typeface="Helvetica" pitchFamily="2" charset="0"/>
                        </a:rPr>
                        <a:t>2.781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BFF2"/>
                          </a:solidFill>
                          <a:effectLst/>
                          <a:latin typeface="Helvetica" pitchFamily="2" charset="0"/>
                        </a:rPr>
                        <a:t>$267,762,265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91095133"/>
                  </a:ext>
                </a:extLst>
              </a:tr>
              <a:tr h="18545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itchFamily="2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itchFamily="2" charset="0"/>
                        </a:rPr>
                        <a:t>Nonnas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itchFamily="2" charset="0"/>
                        </a:rPr>
                        <a:t>Netflix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itchFamily="2" charset="0"/>
                        </a:rPr>
                        <a:t>2.734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itchFamily="2" charset="0"/>
                        </a:rPr>
                        <a:t> </a:t>
                      </a:r>
                      <a:r>
                        <a:rPr lang="en-US" sz="1100" b="0" i="1" u="none" strike="noStrike">
                          <a:solidFill>
                            <a:srgbClr val="1B1464"/>
                          </a:solidFill>
                          <a:effectLst/>
                          <a:latin typeface="Helvetica" pitchFamily="2" charset="0"/>
                        </a:rPr>
                        <a:t>N/A</a:t>
                      </a:r>
                      <a:endParaRPr lang="en-US" sz="1100" b="0" i="0" u="none" strike="noStrike">
                        <a:solidFill>
                          <a:srgbClr val="1B1464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05858404"/>
                  </a:ext>
                </a:extLst>
              </a:tr>
              <a:tr h="18545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BFF2"/>
                          </a:solidFill>
                          <a:effectLst/>
                          <a:latin typeface="Helvetica" pitchFamily="2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BFF2"/>
                          </a:solidFill>
                          <a:effectLst/>
                          <a:latin typeface="Helvetica" pitchFamily="2" charset="0"/>
                        </a:rPr>
                        <a:t>Mufasa: The Lion King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BFF2"/>
                          </a:solidFill>
                          <a:effectLst/>
                          <a:latin typeface="Helvetica" pitchFamily="2" charset="0"/>
                        </a:rPr>
                        <a:t>Disney+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BFF2"/>
                          </a:solidFill>
                          <a:effectLst/>
                          <a:latin typeface="Helvetica" pitchFamily="2" charset="0"/>
                        </a:rPr>
                        <a:t>2.730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BFF2"/>
                          </a:solidFill>
                          <a:effectLst/>
                          <a:latin typeface="Helvetica" pitchFamily="2" charset="0"/>
                        </a:rPr>
                        <a:t>$254,567,693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422190"/>
                  </a:ext>
                </a:extLst>
              </a:tr>
              <a:tr h="18545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itchFamily="2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itchFamily="2" charset="0"/>
                        </a:rPr>
                        <a:t>The Life List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itchFamily="2" charset="0"/>
                        </a:rPr>
                        <a:t>Netflix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itchFamily="2" charset="0"/>
                        </a:rPr>
                        <a:t>2.691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itchFamily="2" charset="0"/>
                        </a:rPr>
                        <a:t> </a:t>
                      </a:r>
                      <a:r>
                        <a:rPr lang="en-US" sz="1100" b="0" i="1" u="none" strike="noStrike">
                          <a:solidFill>
                            <a:srgbClr val="1B1464"/>
                          </a:solidFill>
                          <a:effectLst/>
                          <a:latin typeface="Helvetica" pitchFamily="2" charset="0"/>
                        </a:rPr>
                        <a:t>N/A</a:t>
                      </a:r>
                      <a:endParaRPr lang="en-US" sz="1100" b="0" i="0" u="none" strike="noStrike">
                        <a:solidFill>
                          <a:srgbClr val="1B1464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01447914"/>
                  </a:ext>
                </a:extLst>
              </a:tr>
              <a:tr h="18545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BFF2"/>
                          </a:solidFill>
                          <a:effectLst/>
                          <a:latin typeface="Helvetica" pitchFamily="2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BFF2"/>
                          </a:solidFill>
                          <a:effectLst/>
                          <a:latin typeface="Helvetica" pitchFamily="2" charset="0"/>
                        </a:rPr>
                        <a:t>Super Mario Bros. Movie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BFF2"/>
                          </a:solidFill>
                          <a:effectLst/>
                          <a:latin typeface="Helvetica" pitchFamily="2" charset="0"/>
                        </a:rPr>
                        <a:t>Netflix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BFF2"/>
                          </a:solidFill>
                          <a:effectLst/>
                          <a:latin typeface="Helvetica" pitchFamily="2" charset="0"/>
                        </a:rPr>
                        <a:t>2.666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BFF2"/>
                          </a:solidFill>
                          <a:effectLst/>
                          <a:latin typeface="Helvetica" pitchFamily="2" charset="0"/>
                        </a:rPr>
                        <a:t>$574,934,330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5276451"/>
                  </a:ext>
                </a:extLst>
              </a:tr>
              <a:tr h="18545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itchFamily="2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itchFamily="2" charset="0"/>
                        </a:rPr>
                        <a:t>Straw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itchFamily="2" charset="0"/>
                        </a:rPr>
                        <a:t>Netflix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itchFamily="2" charset="0"/>
                        </a:rPr>
                        <a:t>2.656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itchFamily="2" charset="0"/>
                        </a:rPr>
                        <a:t> </a:t>
                      </a:r>
                      <a:r>
                        <a:rPr lang="en-US" sz="1100" b="0" i="1" u="none" strike="noStrike">
                          <a:solidFill>
                            <a:srgbClr val="1B1464"/>
                          </a:solidFill>
                          <a:effectLst/>
                          <a:latin typeface="Helvetica" pitchFamily="2" charset="0"/>
                        </a:rPr>
                        <a:t>N/A</a:t>
                      </a:r>
                      <a:endParaRPr lang="en-US" sz="1100" b="0" i="0" u="none" strike="noStrike">
                        <a:solidFill>
                          <a:srgbClr val="1B1464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8316912"/>
                  </a:ext>
                </a:extLst>
              </a:tr>
              <a:tr h="18545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BFF2"/>
                          </a:solidFill>
                          <a:effectLst/>
                          <a:latin typeface="Helvetica" pitchFamily="2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BFF2"/>
                          </a:solidFill>
                          <a:effectLst/>
                          <a:latin typeface="Helvetica" pitchFamily="2" charset="0"/>
                        </a:rPr>
                        <a:t>Encanto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BFF2"/>
                          </a:solidFill>
                          <a:effectLst/>
                          <a:latin typeface="Helvetica" pitchFamily="2" charset="0"/>
                        </a:rPr>
                        <a:t>Disney+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BFF2"/>
                          </a:solidFill>
                          <a:effectLst/>
                          <a:latin typeface="Helvetica" pitchFamily="2" charset="0"/>
                        </a:rPr>
                        <a:t>2.620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BFF2"/>
                          </a:solidFill>
                          <a:effectLst/>
                          <a:latin typeface="Helvetica" pitchFamily="2" charset="0"/>
                        </a:rPr>
                        <a:t>$96,093,622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364894"/>
                  </a:ext>
                </a:extLst>
              </a:tr>
              <a:tr h="18545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BFF2"/>
                          </a:solidFill>
                          <a:effectLst/>
                          <a:latin typeface="Helvetica" pitchFamily="2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BFF2"/>
                          </a:solidFill>
                          <a:effectLst/>
                          <a:latin typeface="Helvetica" pitchFamily="2" charset="0"/>
                        </a:rPr>
                        <a:t>Lilo &amp; Stitch (2002)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BFF2"/>
                          </a:solidFill>
                          <a:effectLst/>
                          <a:latin typeface="Helvetica" pitchFamily="2" charset="0"/>
                        </a:rPr>
                        <a:t>Disney+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BFF2"/>
                          </a:solidFill>
                          <a:effectLst/>
                          <a:latin typeface="Helvetica" pitchFamily="2" charset="0"/>
                        </a:rPr>
                        <a:t>2.619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BFF2"/>
                          </a:solidFill>
                          <a:effectLst/>
                          <a:latin typeface="Helvetica" pitchFamily="2" charset="0"/>
                        </a:rPr>
                        <a:t>$145,794,338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8088670"/>
                  </a:ext>
                </a:extLst>
              </a:tr>
              <a:tr h="18545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BFF2"/>
                          </a:solidFill>
                          <a:effectLst/>
                          <a:latin typeface="Helvetica" pitchFamily="2" charset="0"/>
                        </a:rPr>
                        <a:t>Theatrical Total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BFF2"/>
                          </a:solidFill>
                          <a:effectLst/>
                          <a:latin typeface="Helvetica" pitchFamily="2" charset="0"/>
                        </a:rPr>
                        <a:t>53.399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BFF2"/>
                          </a:solidFill>
                          <a:effectLst/>
                          <a:latin typeface="Helvetica" pitchFamily="2" charset="0"/>
                        </a:rPr>
                        <a:t>$3,881,265,464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14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24079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B2B0298-B7E5-E5AA-8C96-CE4AE1791CD7}"/>
              </a:ext>
            </a:extLst>
          </p:cNvPr>
          <p:cNvSpPr txBox="1"/>
          <p:nvPr/>
        </p:nvSpPr>
        <p:spPr>
          <a:xfrm>
            <a:off x="529757" y="1692601"/>
            <a:ext cx="6223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Top 20 Streaming Programs – Movies, 1H 2025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4FF68B-E474-A419-EBC6-A0DCA23517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8F58E4B-E41B-ABA7-5CAD-6E063B36E3E1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B45972-E325-FC4D-B6C9-794AD0161352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4E20F2-9A44-7BC7-27F0-F2E1AF4DD265}"/>
              </a:ext>
            </a:extLst>
          </p:cNvPr>
          <p:cNvSpPr txBox="1"/>
          <p:nvPr/>
        </p:nvSpPr>
        <p:spPr>
          <a:xfrm>
            <a:off x="7325139" y="1964405"/>
            <a:ext cx="4845343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75%</a:t>
            </a:r>
            <a:b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endParaRPr kumimoji="0" lang="en-US" sz="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were theatrical releases</a:t>
            </a: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…</a:t>
            </a: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…which accounted for</a:t>
            </a: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$3.9B</a:t>
            </a:r>
            <a:b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br>
              <a:rPr kumimoji="0" lang="en-US" sz="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in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domestic theatrical revenue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*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and…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54.4B</a:t>
            </a: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minutes of streaming viewing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6F0A84-96D9-CEB5-5C91-EB976A855C2B}"/>
              </a:ext>
            </a:extLst>
          </p:cNvPr>
          <p:cNvSpPr txBox="1"/>
          <p:nvPr/>
        </p:nvSpPr>
        <p:spPr>
          <a:xfrm>
            <a:off x="7316500" y="1748205"/>
            <a:ext cx="4866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Top 20 Streaming Movies – 1H 2025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B29601-353E-A566-D8DB-6451EEE61072}"/>
              </a:ext>
            </a:extLst>
          </p:cNvPr>
          <p:cNvSpPr txBox="1"/>
          <p:nvPr/>
        </p:nvSpPr>
        <p:spPr>
          <a:xfrm>
            <a:off x="503714" y="6265386"/>
            <a:ext cx="6821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Nielsen, </a:t>
            </a:r>
            <a:r>
              <a:rPr kumimoji="0" lang="en-US" sz="7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Top 20 Streaming Programs – Movies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Jan ’25 – Jun ’25. *Domestic theatrical B.O. from Boxofficemojo.com, as of 8/20/25.</a:t>
            </a:r>
            <a:br>
              <a:rPr lang="en-US" sz="7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Note</a:t>
            </a:r>
            <a:r>
              <a:rPr lang="en-US" sz="7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kumimoji="0" lang="en-US" sz="700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Light blue movies </a:t>
            </a:r>
            <a:r>
              <a:rPr kumimoji="0" lang="en-US" sz="7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denote theatrical releases and dark blue movies denote ‘direct to streaming’ releases.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770B68-423D-8A8A-ABA3-149BAF9A2A76}"/>
              </a:ext>
            </a:extLst>
          </p:cNvPr>
          <p:cNvSpPr/>
          <p:nvPr/>
        </p:nvSpPr>
        <p:spPr>
          <a:xfrm>
            <a:off x="178377" y="416674"/>
            <a:ext cx="1210783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Theatrical movies are very popular ‘at home’ entertainment as well, making up 75% of the top 20 streamed movies (</a:t>
            </a:r>
            <a:r>
              <a:rPr lang="en-US" sz="2600" b="1">
                <a:solidFill>
                  <a:srgbClr val="1B1464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~$4B in box office revenues)</a:t>
            </a: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7564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63D7E9-8C5B-3B23-87D0-08B0F6EB48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469C147-188A-FC21-51EA-A429D6A4C49B}"/>
              </a:ext>
            </a:extLst>
          </p:cNvPr>
          <p:cNvSpPr>
            <a:spLocks/>
          </p:cNvSpPr>
          <p:nvPr/>
        </p:nvSpPr>
        <p:spPr>
          <a:xfrm>
            <a:off x="-3659" y="1686000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A3891F2-1357-AC9F-ED3E-F4D3F232F8FA}"/>
              </a:ext>
            </a:extLst>
          </p:cNvPr>
          <p:cNvSpPr/>
          <p:nvPr/>
        </p:nvSpPr>
        <p:spPr>
          <a:xfrm>
            <a:off x="182499" y="440921"/>
            <a:ext cx="1184935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Theatrical ticket sales are on the </a:t>
            </a:r>
            <a:r>
              <a:rPr lang="en-US" sz="2600" b="1">
                <a:solidFill>
                  <a:srgbClr val="1B1464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rise, with 55 million more admissions in the first half of 2025 compared to 2024,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 a 24% increase vs. prior year </a:t>
            </a: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2E912893-A613-39BE-7226-6B06C3FD30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601296"/>
              </p:ext>
            </p:extLst>
          </p:nvPr>
        </p:nvGraphicFramePr>
        <p:xfrm>
          <a:off x="1938761" y="2153467"/>
          <a:ext cx="8128000" cy="4189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94BF57A-D420-E891-1B17-E66F17933BE9}"/>
              </a:ext>
            </a:extLst>
          </p:cNvPr>
          <p:cNvSpPr/>
          <p:nvPr/>
        </p:nvSpPr>
        <p:spPr>
          <a:xfrm>
            <a:off x="9244852" y="2298952"/>
            <a:ext cx="1852639" cy="95319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F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BFF2"/>
                </a:solidFill>
                <a:latin typeface="Helvetica" pitchFamily="2" charset="0"/>
              </a:rPr>
              <a:t>+55 Million</a:t>
            </a:r>
            <a:r>
              <a:rPr lang="en-US" b="1">
                <a:solidFill>
                  <a:srgbClr val="00BFF2"/>
                </a:solidFill>
                <a:latin typeface="Helvetica" pitchFamily="2" charset="0"/>
              </a:rPr>
              <a:t> </a:t>
            </a:r>
            <a:r>
              <a:rPr lang="en-US" sz="1600">
                <a:solidFill>
                  <a:srgbClr val="00BFF2"/>
                </a:solidFill>
                <a:latin typeface="Helvetica" pitchFamily="2" charset="0"/>
              </a:rPr>
              <a:t>Tickets Sold</a:t>
            </a:r>
          </a:p>
          <a:p>
            <a:pPr algn="ctr"/>
            <a:r>
              <a:rPr lang="en-US" i="1">
                <a:solidFill>
                  <a:srgbClr val="00BFF2"/>
                </a:solidFill>
                <a:latin typeface="Helvetica" pitchFamily="2" charset="0"/>
              </a:rPr>
              <a:t>(+24%)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9A7BDAD-6D52-A9AC-DD57-E6A3BC7C80D1}"/>
              </a:ext>
            </a:extLst>
          </p:cNvPr>
          <p:cNvSpPr txBox="1"/>
          <p:nvPr/>
        </p:nvSpPr>
        <p:spPr>
          <a:xfrm>
            <a:off x="-7318" y="1754923"/>
            <a:ext cx="121993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>
                <a:solidFill>
                  <a:srgbClr val="1B1464"/>
                </a:solidFill>
                <a:latin typeface="Helvetica" pitchFamily="2" charset="0"/>
              </a:rPr>
              <a:t>Movie Tickets Sold</a:t>
            </a:r>
          </a:p>
          <a:p>
            <a:pPr algn="ctr"/>
            <a:r>
              <a:rPr lang="en-US" sz="1400">
                <a:solidFill>
                  <a:srgbClr val="1B1464"/>
                </a:solidFill>
                <a:latin typeface="Helvetica" pitchFamily="2" charset="0"/>
              </a:rPr>
              <a:t>In Millions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9FFE1B-B5A2-740B-FABC-57AEB11BC808}"/>
              </a:ext>
            </a:extLst>
          </p:cNvPr>
          <p:cNvSpPr txBox="1"/>
          <p:nvPr/>
        </p:nvSpPr>
        <p:spPr>
          <a:xfrm>
            <a:off x="483207" y="6314697"/>
            <a:ext cx="116872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The People Platform,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2025 Mid-Year State of Cinema Report: Admissions Surge, Powering a Banner Year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August 2025.</a:t>
            </a:r>
          </a:p>
        </p:txBody>
      </p:sp>
      <p:pic>
        <p:nvPicPr>
          <p:cNvPr id="45" name="Picture 44" descr="A blue ticket with white text&#10;&#10;AI-generated content may be incorrect.">
            <a:extLst>
              <a:ext uri="{FF2B5EF4-FFF2-40B4-BE49-F238E27FC236}">
                <a16:creationId xmlns:a16="http://schemas.microsoft.com/office/drawing/2014/main" id="{EB33A180-2E28-2979-6E36-9ADCE798FD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769" b="21769"/>
          <a:stretch>
            <a:fillRect/>
          </a:stretch>
        </p:blipFill>
        <p:spPr>
          <a:xfrm>
            <a:off x="2982894" y="5309864"/>
            <a:ext cx="981199" cy="501310"/>
          </a:xfrm>
          <a:prstGeom prst="rect">
            <a:avLst/>
          </a:prstGeom>
        </p:spPr>
      </p:pic>
      <p:pic>
        <p:nvPicPr>
          <p:cNvPr id="48" name="Picture 47" descr="A blue ticket with white text&#10;&#10;AI-generated content may be incorrect.">
            <a:extLst>
              <a:ext uri="{FF2B5EF4-FFF2-40B4-BE49-F238E27FC236}">
                <a16:creationId xmlns:a16="http://schemas.microsoft.com/office/drawing/2014/main" id="{E98033EA-5760-E55F-22F0-F584B45277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769" b="21769"/>
          <a:stretch>
            <a:fillRect/>
          </a:stretch>
        </p:blipFill>
        <p:spPr>
          <a:xfrm>
            <a:off x="3977326" y="5309864"/>
            <a:ext cx="981199" cy="501310"/>
          </a:xfrm>
          <a:prstGeom prst="rect">
            <a:avLst/>
          </a:prstGeom>
        </p:spPr>
      </p:pic>
      <p:pic>
        <p:nvPicPr>
          <p:cNvPr id="49" name="Picture 48" descr="A blue ticket with white text&#10;&#10;AI-generated content may be incorrect.">
            <a:extLst>
              <a:ext uri="{FF2B5EF4-FFF2-40B4-BE49-F238E27FC236}">
                <a16:creationId xmlns:a16="http://schemas.microsoft.com/office/drawing/2014/main" id="{BD3B7198-A903-71FF-6FCC-E79B78EB1B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769" b="21769"/>
          <a:stretch>
            <a:fillRect/>
          </a:stretch>
        </p:blipFill>
        <p:spPr>
          <a:xfrm>
            <a:off x="2982894" y="4800735"/>
            <a:ext cx="981199" cy="501310"/>
          </a:xfrm>
          <a:prstGeom prst="rect">
            <a:avLst/>
          </a:prstGeom>
        </p:spPr>
      </p:pic>
      <p:pic>
        <p:nvPicPr>
          <p:cNvPr id="50" name="Picture 49" descr="A blue ticket with white text&#10;&#10;AI-generated content may be incorrect.">
            <a:extLst>
              <a:ext uri="{FF2B5EF4-FFF2-40B4-BE49-F238E27FC236}">
                <a16:creationId xmlns:a16="http://schemas.microsoft.com/office/drawing/2014/main" id="{BE6938B4-E21C-8DD5-D70B-5E2FE7266F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769" b="21769"/>
          <a:stretch>
            <a:fillRect/>
          </a:stretch>
        </p:blipFill>
        <p:spPr>
          <a:xfrm>
            <a:off x="3977326" y="4800735"/>
            <a:ext cx="981199" cy="501310"/>
          </a:xfrm>
          <a:prstGeom prst="rect">
            <a:avLst/>
          </a:prstGeom>
        </p:spPr>
      </p:pic>
      <p:pic>
        <p:nvPicPr>
          <p:cNvPr id="51" name="Picture 50" descr="A blue ticket with white text&#10;&#10;AI-generated content may be incorrect.">
            <a:extLst>
              <a:ext uri="{FF2B5EF4-FFF2-40B4-BE49-F238E27FC236}">
                <a16:creationId xmlns:a16="http://schemas.microsoft.com/office/drawing/2014/main" id="{0C42E223-4700-14C2-4C30-8655CCDE99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769" b="21769"/>
          <a:stretch>
            <a:fillRect/>
          </a:stretch>
        </p:blipFill>
        <p:spPr>
          <a:xfrm>
            <a:off x="2982894" y="4298438"/>
            <a:ext cx="981199" cy="501310"/>
          </a:xfrm>
          <a:prstGeom prst="rect">
            <a:avLst/>
          </a:prstGeom>
        </p:spPr>
      </p:pic>
      <p:pic>
        <p:nvPicPr>
          <p:cNvPr id="52" name="Picture 51" descr="A blue ticket with white text&#10;&#10;AI-generated content may be incorrect.">
            <a:extLst>
              <a:ext uri="{FF2B5EF4-FFF2-40B4-BE49-F238E27FC236}">
                <a16:creationId xmlns:a16="http://schemas.microsoft.com/office/drawing/2014/main" id="{004DFA89-996A-1968-C7C3-62590A0CA4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769" b="21769"/>
          <a:stretch>
            <a:fillRect/>
          </a:stretch>
        </p:blipFill>
        <p:spPr>
          <a:xfrm>
            <a:off x="3977326" y="4298438"/>
            <a:ext cx="981199" cy="501310"/>
          </a:xfrm>
          <a:prstGeom prst="rect">
            <a:avLst/>
          </a:prstGeom>
        </p:spPr>
      </p:pic>
      <p:pic>
        <p:nvPicPr>
          <p:cNvPr id="53" name="Picture 52" descr="A blue ticket with white text&#10;&#10;AI-generated content may be incorrect.">
            <a:extLst>
              <a:ext uri="{FF2B5EF4-FFF2-40B4-BE49-F238E27FC236}">
                <a16:creationId xmlns:a16="http://schemas.microsoft.com/office/drawing/2014/main" id="{B44F3843-F93D-D584-D16D-2CE4B65CA0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769" b="21769"/>
          <a:stretch>
            <a:fillRect/>
          </a:stretch>
        </p:blipFill>
        <p:spPr>
          <a:xfrm>
            <a:off x="2982894" y="3796141"/>
            <a:ext cx="981199" cy="501310"/>
          </a:xfrm>
          <a:prstGeom prst="rect">
            <a:avLst/>
          </a:prstGeom>
        </p:spPr>
      </p:pic>
      <p:pic>
        <p:nvPicPr>
          <p:cNvPr id="54" name="Picture 53" descr="A blue ticket with white text&#10;&#10;AI-generated content may be incorrect.">
            <a:extLst>
              <a:ext uri="{FF2B5EF4-FFF2-40B4-BE49-F238E27FC236}">
                <a16:creationId xmlns:a16="http://schemas.microsoft.com/office/drawing/2014/main" id="{F344A66A-775B-C653-46BB-E29C60A87D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769" b="21769"/>
          <a:stretch>
            <a:fillRect/>
          </a:stretch>
        </p:blipFill>
        <p:spPr>
          <a:xfrm>
            <a:off x="3977326" y="3796141"/>
            <a:ext cx="981199" cy="501310"/>
          </a:xfrm>
          <a:prstGeom prst="rect">
            <a:avLst/>
          </a:prstGeom>
        </p:spPr>
      </p:pic>
      <p:pic>
        <p:nvPicPr>
          <p:cNvPr id="56" name="Picture 55" descr="A blue ticket with white text&#10;&#10;AI-generated content may be incorrect.">
            <a:extLst>
              <a:ext uri="{FF2B5EF4-FFF2-40B4-BE49-F238E27FC236}">
                <a16:creationId xmlns:a16="http://schemas.microsoft.com/office/drawing/2014/main" id="{8A571EBB-E63E-AA75-B005-729B53A06E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77326" y="3558281"/>
            <a:ext cx="981199" cy="237859"/>
          </a:xfrm>
          <a:prstGeom prst="rect">
            <a:avLst/>
          </a:prstGeom>
        </p:spPr>
      </p:pic>
      <p:pic>
        <p:nvPicPr>
          <p:cNvPr id="57" name="Picture 56" descr="A blue ticket with white text&#10;&#10;AI-generated content may be incorrect.">
            <a:extLst>
              <a:ext uri="{FF2B5EF4-FFF2-40B4-BE49-F238E27FC236}">
                <a16:creationId xmlns:a16="http://schemas.microsoft.com/office/drawing/2014/main" id="{2763C86E-0704-3C25-3EE8-3E1D388C669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82894" y="3558281"/>
            <a:ext cx="981199" cy="237859"/>
          </a:xfrm>
          <a:prstGeom prst="rect">
            <a:avLst/>
          </a:prstGeom>
        </p:spPr>
      </p:pic>
      <p:pic>
        <p:nvPicPr>
          <p:cNvPr id="47" name="Picture 46" descr="A blue ticket with white text&#10;&#10;AI-generated content may be incorrect.">
            <a:extLst>
              <a:ext uri="{FF2B5EF4-FFF2-40B4-BE49-F238E27FC236}">
                <a16:creationId xmlns:a16="http://schemas.microsoft.com/office/drawing/2014/main" id="{CBA97BBB-6D9F-9700-3845-7D00A7AD628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769" b="21769"/>
          <a:stretch>
            <a:fillRect/>
          </a:stretch>
        </p:blipFill>
        <p:spPr>
          <a:xfrm>
            <a:off x="7046894" y="5309862"/>
            <a:ext cx="981199" cy="501311"/>
          </a:xfrm>
          <a:prstGeom prst="rect">
            <a:avLst/>
          </a:prstGeom>
        </p:spPr>
      </p:pic>
      <p:pic>
        <p:nvPicPr>
          <p:cNvPr id="58" name="Picture 57" descr="A blue ticket with white text&#10;&#10;AI-generated content may be incorrect.">
            <a:extLst>
              <a:ext uri="{FF2B5EF4-FFF2-40B4-BE49-F238E27FC236}">
                <a16:creationId xmlns:a16="http://schemas.microsoft.com/office/drawing/2014/main" id="{BD64B7DC-9A01-9BE3-1B39-737101E87B4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769" b="21769"/>
          <a:stretch>
            <a:fillRect/>
          </a:stretch>
        </p:blipFill>
        <p:spPr>
          <a:xfrm>
            <a:off x="8041326" y="5309862"/>
            <a:ext cx="981199" cy="501311"/>
          </a:xfrm>
          <a:prstGeom prst="rect">
            <a:avLst/>
          </a:prstGeom>
        </p:spPr>
      </p:pic>
      <p:pic>
        <p:nvPicPr>
          <p:cNvPr id="59" name="Picture 58" descr="A blue ticket with white text&#10;&#10;AI-generated content may be incorrect.">
            <a:extLst>
              <a:ext uri="{FF2B5EF4-FFF2-40B4-BE49-F238E27FC236}">
                <a16:creationId xmlns:a16="http://schemas.microsoft.com/office/drawing/2014/main" id="{BEAC6CF7-9186-E217-A34E-D2269592492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769" b="21769"/>
          <a:stretch>
            <a:fillRect/>
          </a:stretch>
        </p:blipFill>
        <p:spPr>
          <a:xfrm>
            <a:off x="7046894" y="4799748"/>
            <a:ext cx="981199" cy="501311"/>
          </a:xfrm>
          <a:prstGeom prst="rect">
            <a:avLst/>
          </a:prstGeom>
        </p:spPr>
      </p:pic>
      <p:pic>
        <p:nvPicPr>
          <p:cNvPr id="60" name="Picture 59" descr="A blue ticket with white text&#10;&#10;AI-generated content may be incorrect.">
            <a:extLst>
              <a:ext uri="{FF2B5EF4-FFF2-40B4-BE49-F238E27FC236}">
                <a16:creationId xmlns:a16="http://schemas.microsoft.com/office/drawing/2014/main" id="{13239575-0193-4D43-BAD4-E0AC2C4CE9A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769" b="21769"/>
          <a:stretch>
            <a:fillRect/>
          </a:stretch>
        </p:blipFill>
        <p:spPr>
          <a:xfrm>
            <a:off x="8041326" y="4799748"/>
            <a:ext cx="981199" cy="501311"/>
          </a:xfrm>
          <a:prstGeom prst="rect">
            <a:avLst/>
          </a:prstGeom>
        </p:spPr>
      </p:pic>
      <p:pic>
        <p:nvPicPr>
          <p:cNvPr id="61" name="Picture 60" descr="A blue ticket with white text&#10;&#10;AI-generated content may be incorrect.">
            <a:extLst>
              <a:ext uri="{FF2B5EF4-FFF2-40B4-BE49-F238E27FC236}">
                <a16:creationId xmlns:a16="http://schemas.microsoft.com/office/drawing/2014/main" id="{AD101820-A852-439A-6C8A-854F9F164D5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769" b="21769"/>
          <a:stretch>
            <a:fillRect/>
          </a:stretch>
        </p:blipFill>
        <p:spPr>
          <a:xfrm>
            <a:off x="7046894" y="4297450"/>
            <a:ext cx="981199" cy="501311"/>
          </a:xfrm>
          <a:prstGeom prst="rect">
            <a:avLst/>
          </a:prstGeom>
        </p:spPr>
      </p:pic>
      <p:pic>
        <p:nvPicPr>
          <p:cNvPr id="62" name="Picture 61" descr="A blue ticket with white text&#10;&#10;AI-generated content may be incorrect.">
            <a:extLst>
              <a:ext uri="{FF2B5EF4-FFF2-40B4-BE49-F238E27FC236}">
                <a16:creationId xmlns:a16="http://schemas.microsoft.com/office/drawing/2014/main" id="{1A72DC71-EBF7-10CE-FD7E-348FE7109AF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769" b="21769"/>
          <a:stretch>
            <a:fillRect/>
          </a:stretch>
        </p:blipFill>
        <p:spPr>
          <a:xfrm>
            <a:off x="8041326" y="4297450"/>
            <a:ext cx="981199" cy="501311"/>
          </a:xfrm>
          <a:prstGeom prst="rect">
            <a:avLst/>
          </a:prstGeom>
        </p:spPr>
      </p:pic>
      <p:pic>
        <p:nvPicPr>
          <p:cNvPr id="63" name="Picture 62" descr="A blue ticket with white text&#10;&#10;AI-generated content may be incorrect.">
            <a:extLst>
              <a:ext uri="{FF2B5EF4-FFF2-40B4-BE49-F238E27FC236}">
                <a16:creationId xmlns:a16="http://schemas.microsoft.com/office/drawing/2014/main" id="{B6F701E3-1C5B-F430-41B2-AF9EB86CDDF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769" b="21769"/>
          <a:stretch>
            <a:fillRect/>
          </a:stretch>
        </p:blipFill>
        <p:spPr>
          <a:xfrm>
            <a:off x="7046894" y="3787336"/>
            <a:ext cx="981199" cy="501311"/>
          </a:xfrm>
          <a:prstGeom prst="rect">
            <a:avLst/>
          </a:prstGeom>
        </p:spPr>
      </p:pic>
      <p:pic>
        <p:nvPicPr>
          <p:cNvPr id="64" name="Picture 63" descr="A blue ticket with white text&#10;&#10;AI-generated content may be incorrect.">
            <a:extLst>
              <a:ext uri="{FF2B5EF4-FFF2-40B4-BE49-F238E27FC236}">
                <a16:creationId xmlns:a16="http://schemas.microsoft.com/office/drawing/2014/main" id="{975A6565-F499-DBAE-0A1F-EF25C1B5D7A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769" b="21769"/>
          <a:stretch>
            <a:fillRect/>
          </a:stretch>
        </p:blipFill>
        <p:spPr>
          <a:xfrm>
            <a:off x="8041326" y="3787336"/>
            <a:ext cx="981199" cy="501311"/>
          </a:xfrm>
          <a:prstGeom prst="rect">
            <a:avLst/>
          </a:prstGeom>
        </p:spPr>
      </p:pic>
      <p:pic>
        <p:nvPicPr>
          <p:cNvPr id="65" name="Picture 64" descr="A blue ticket with white text&#10;&#10;AI-generated content may be incorrect.">
            <a:extLst>
              <a:ext uri="{FF2B5EF4-FFF2-40B4-BE49-F238E27FC236}">
                <a16:creationId xmlns:a16="http://schemas.microsoft.com/office/drawing/2014/main" id="{93A5FBEA-A1F2-9A21-08DC-B847C16F602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769" b="21769"/>
          <a:stretch>
            <a:fillRect/>
          </a:stretch>
        </p:blipFill>
        <p:spPr>
          <a:xfrm>
            <a:off x="7046894" y="3277222"/>
            <a:ext cx="981199" cy="501311"/>
          </a:xfrm>
          <a:prstGeom prst="rect">
            <a:avLst/>
          </a:prstGeom>
        </p:spPr>
      </p:pic>
      <p:pic>
        <p:nvPicPr>
          <p:cNvPr id="66" name="Picture 65" descr="A blue ticket with white text&#10;&#10;AI-generated content may be incorrect.">
            <a:extLst>
              <a:ext uri="{FF2B5EF4-FFF2-40B4-BE49-F238E27FC236}">
                <a16:creationId xmlns:a16="http://schemas.microsoft.com/office/drawing/2014/main" id="{62171BF4-8142-A417-C2D2-8D33DCD8713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769" b="21769"/>
          <a:stretch>
            <a:fillRect/>
          </a:stretch>
        </p:blipFill>
        <p:spPr>
          <a:xfrm>
            <a:off x="8041326" y="3277222"/>
            <a:ext cx="981199" cy="501311"/>
          </a:xfrm>
          <a:prstGeom prst="rect">
            <a:avLst/>
          </a:prstGeom>
        </p:spPr>
      </p:pic>
      <p:pic>
        <p:nvPicPr>
          <p:cNvPr id="67" name="Picture 66" descr="A blue ticket with white text&#10;&#10;AI-generated content may be incorrect.">
            <a:extLst>
              <a:ext uri="{FF2B5EF4-FFF2-40B4-BE49-F238E27FC236}">
                <a16:creationId xmlns:a16="http://schemas.microsoft.com/office/drawing/2014/main" id="{BFFF4E40-988B-117F-2207-19DE584CDFB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46894" y="2972795"/>
            <a:ext cx="981199" cy="307020"/>
          </a:xfrm>
          <a:prstGeom prst="rect">
            <a:avLst/>
          </a:prstGeom>
        </p:spPr>
      </p:pic>
      <p:pic>
        <p:nvPicPr>
          <p:cNvPr id="68" name="Picture 67" descr="A blue ticket with white text&#10;&#10;AI-generated content may be incorrect.">
            <a:extLst>
              <a:ext uri="{FF2B5EF4-FFF2-40B4-BE49-F238E27FC236}">
                <a16:creationId xmlns:a16="http://schemas.microsoft.com/office/drawing/2014/main" id="{A1562274-C472-E092-B5E2-4E4BFF7DD41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41326" y="2972795"/>
            <a:ext cx="981199" cy="3070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6EBAC5-A5C3-859B-2680-21BA5272026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259D508-1A88-98FE-0B2E-8DE6F06E07AB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902F27-89AB-C4E9-4B8B-93CF5C31DD04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</p:spTree>
    <p:extLst>
      <p:ext uri="{BB962C8B-B14F-4D97-AF65-F5344CB8AC3E}">
        <p14:creationId xmlns:p14="http://schemas.microsoft.com/office/powerpoint/2010/main" val="34765074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A24C01-B18C-DB10-6F85-13E48F30C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erson handing a ticket to a group of people&#10;&#10;AI-generated content may be incorrect.">
            <a:extLst>
              <a:ext uri="{FF2B5EF4-FFF2-40B4-BE49-F238E27FC236}">
                <a16:creationId xmlns:a16="http://schemas.microsoft.com/office/drawing/2014/main" id="{0FDCDA2C-E48C-0776-ACA3-B5B41851DA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86551" y="1685012"/>
            <a:ext cx="5505450" cy="51729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E6F5C2D-1CCE-459F-71A4-A9463300BD78}"/>
              </a:ext>
            </a:extLst>
          </p:cNvPr>
          <p:cNvSpPr>
            <a:spLocks/>
          </p:cNvSpPr>
          <p:nvPr/>
        </p:nvSpPr>
        <p:spPr>
          <a:xfrm>
            <a:off x="-3659" y="1686000"/>
            <a:ext cx="669021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EE95E668-EE31-13AB-5761-85129371D150}"/>
              </a:ext>
            </a:extLst>
          </p:cNvPr>
          <p:cNvSpPr/>
          <p:nvPr/>
        </p:nvSpPr>
        <p:spPr>
          <a:xfrm>
            <a:off x="137160" y="440921"/>
            <a:ext cx="121462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The cinema has movies for everyone, from family-friendly ‘PG’ to mature</a:t>
            </a:r>
            <a:b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‘R’ movies, offering marketers an ability to reach key audience segments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AF227B-1CB2-227B-FB48-86EE3E33DE35}"/>
              </a:ext>
            </a:extLst>
          </p:cNvPr>
          <p:cNvSpPr txBox="1"/>
          <p:nvPr/>
        </p:nvSpPr>
        <p:spPr>
          <a:xfrm>
            <a:off x="483207" y="6314697"/>
            <a:ext cx="116872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The People Platform,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2025 Mid-Year State of Cinema Report: Admissions Surge, Powering a Banner Year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August 2025.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FC73806-DE02-1994-A240-2A3A7E5A1B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4978215"/>
              </p:ext>
            </p:extLst>
          </p:nvPr>
        </p:nvGraphicFramePr>
        <p:xfrm>
          <a:off x="1" y="2295400"/>
          <a:ext cx="6686550" cy="3955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FBE9CD6-78EB-CEA8-BE94-CCBFFB8F5359}"/>
              </a:ext>
            </a:extLst>
          </p:cNvPr>
          <p:cNvSpPr txBox="1"/>
          <p:nvPr/>
        </p:nvSpPr>
        <p:spPr>
          <a:xfrm>
            <a:off x="-7317" y="1700605"/>
            <a:ext cx="6693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>
                <a:solidFill>
                  <a:srgbClr val="1B1464"/>
                </a:solidFill>
                <a:latin typeface="Helvetica" pitchFamily="2" charset="0"/>
              </a:rPr>
              <a:t>Share of Tickets Sold by MPA Rating</a:t>
            </a:r>
          </a:p>
          <a:p>
            <a:pPr algn="ctr"/>
            <a:r>
              <a:rPr lang="en-US" sz="1400">
                <a:solidFill>
                  <a:srgbClr val="1B1464"/>
                </a:solidFill>
                <a:latin typeface="Helvetica" pitchFamily="2" charset="0"/>
              </a:rPr>
              <a:t>1H 2025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458516-6519-4CFA-8907-ACABC105DF1E}"/>
              </a:ext>
            </a:extLst>
          </p:cNvPr>
          <p:cNvCxnSpPr>
            <a:cxnSpLocks/>
          </p:cNvCxnSpPr>
          <p:nvPr/>
        </p:nvCxnSpPr>
        <p:spPr>
          <a:xfrm flipV="1">
            <a:off x="2213537" y="2412043"/>
            <a:ext cx="1185689" cy="9779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FC390F9-47F8-BE01-7CD7-38C732263949}"/>
              </a:ext>
            </a:extLst>
          </p:cNvPr>
          <p:cNvSpPr txBox="1"/>
          <p:nvPr/>
        </p:nvSpPr>
        <p:spPr>
          <a:xfrm>
            <a:off x="1728090" y="2306634"/>
            <a:ext cx="540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>
                <a:solidFill>
                  <a:srgbClr val="1B1464"/>
                </a:solidFill>
                <a:latin typeface="Helvetica" pitchFamily="2" charset="0"/>
              </a:rPr>
              <a:t>NR</a:t>
            </a:r>
          </a:p>
          <a:p>
            <a:pPr algn="ctr"/>
            <a:r>
              <a:rPr lang="en-US" sz="1600" b="1">
                <a:solidFill>
                  <a:srgbClr val="1B1464"/>
                </a:solidFill>
                <a:latin typeface="Helvetica" pitchFamily="2" charset="0"/>
              </a:rPr>
              <a:t>1%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FB37E1-2EB7-2A11-8FC8-67AB066108D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C5357D0-4A12-D908-9B46-756C13F4A186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BB6407-FBC7-AEC4-CE1C-15E509076AE4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</p:spTree>
    <p:extLst>
      <p:ext uri="{BB962C8B-B14F-4D97-AF65-F5344CB8AC3E}">
        <p14:creationId xmlns:p14="http://schemas.microsoft.com/office/powerpoint/2010/main" val="5485458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00FC0C-7006-17B6-5A59-C1A4A81F1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34C63EB-6424-9366-5461-024D119CB33F}"/>
              </a:ext>
            </a:extLst>
          </p:cNvPr>
          <p:cNvSpPr>
            <a:spLocks/>
          </p:cNvSpPr>
          <p:nvPr/>
        </p:nvSpPr>
        <p:spPr>
          <a:xfrm>
            <a:off x="-3659" y="1686000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32D96-3FCE-3C71-6854-E2B1522C855B}"/>
              </a:ext>
            </a:extLst>
          </p:cNvPr>
          <p:cNvSpPr/>
          <p:nvPr/>
        </p:nvSpPr>
        <p:spPr>
          <a:xfrm>
            <a:off x="0" y="440921"/>
            <a:ext cx="122732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Recent releases have even overperformed industry analysts’ top-end revenue projections as audiences seek out cinematic experiences in droves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83F3C0-ED4B-8331-0EAE-C465E624EC25}"/>
              </a:ext>
            </a:extLst>
          </p:cNvPr>
          <p:cNvSpPr txBox="1"/>
          <p:nvPr/>
        </p:nvSpPr>
        <p:spPr>
          <a:xfrm>
            <a:off x="483207" y="6185157"/>
            <a:ext cx="11687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Projections based on VAB analysis of Screendollars, 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Wednesday Report Forecast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4/2/25, 5/14/25, 6/25/25, 7/2/25 &amp; </a:t>
            </a:r>
            <a:r>
              <a:rPr lang="en-US" sz="800" dirty="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9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/3/25. Chart projections reflect a median of projection range (</a:t>
            </a:r>
            <a:r>
              <a:rPr lang="en-US" sz="800" dirty="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Conjuring: Last Rite’s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lang="en-US" sz="800" dirty="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9/3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projection was $55MM to $</a:t>
            </a:r>
            <a:r>
              <a:rPr lang="en-US" sz="800" dirty="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65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MM, with a median of $</a:t>
            </a:r>
            <a:r>
              <a:rPr lang="en-US" sz="800" dirty="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60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MM). Opening Weekend Revenue based on finalized opening weekend box office per boxofficemojo.com, as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of 9/9/25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.</a:t>
            </a: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BBBC6FD3-0AF9-A91E-8608-D8F71EE56D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6788406"/>
              </p:ext>
            </p:extLst>
          </p:nvPr>
        </p:nvGraphicFramePr>
        <p:xfrm>
          <a:off x="186466" y="2214770"/>
          <a:ext cx="11583492" cy="3880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0D882C3-A1C6-73C7-1284-E596A2840099}"/>
              </a:ext>
            </a:extLst>
          </p:cNvPr>
          <p:cNvSpPr/>
          <p:nvPr/>
        </p:nvSpPr>
        <p:spPr>
          <a:xfrm>
            <a:off x="7281400" y="4327911"/>
            <a:ext cx="768386" cy="307748"/>
          </a:xfrm>
          <a:prstGeom prst="roundRect">
            <a:avLst/>
          </a:prstGeom>
          <a:solidFill>
            <a:schemeClr val="bg1"/>
          </a:solidFill>
          <a:ln>
            <a:solidFill>
              <a:srgbClr val="4EBE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+</a:t>
            </a:r>
            <a:r>
              <a:rPr lang="en-US" sz="1600" b="1" dirty="0">
                <a:solidFill>
                  <a:srgbClr val="4EBEA4"/>
                </a:solidFill>
                <a:latin typeface="Helvetica" pitchFamily="2" charset="0"/>
              </a:rPr>
              <a:t>40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%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AC91AAC-ABC1-4FF6-F580-20B029CEBC9B}"/>
              </a:ext>
            </a:extLst>
          </p:cNvPr>
          <p:cNvSpPr/>
          <p:nvPr/>
        </p:nvSpPr>
        <p:spPr>
          <a:xfrm>
            <a:off x="5841254" y="5716383"/>
            <a:ext cx="768386" cy="307748"/>
          </a:xfrm>
          <a:prstGeom prst="roundRect">
            <a:avLst/>
          </a:prstGeom>
          <a:solidFill>
            <a:schemeClr val="bg1"/>
          </a:solidFill>
          <a:ln>
            <a:solidFill>
              <a:srgbClr val="4EBE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+27%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04ED65F-B6CB-EB75-296F-2155D9FBDDD0}"/>
              </a:ext>
            </a:extLst>
          </p:cNvPr>
          <p:cNvSpPr/>
          <p:nvPr/>
        </p:nvSpPr>
        <p:spPr>
          <a:xfrm>
            <a:off x="6060920" y="5025053"/>
            <a:ext cx="768386" cy="307748"/>
          </a:xfrm>
          <a:prstGeom prst="roundRect">
            <a:avLst/>
          </a:prstGeom>
          <a:solidFill>
            <a:schemeClr val="bg1"/>
          </a:solidFill>
          <a:ln>
            <a:solidFill>
              <a:srgbClr val="4EBE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+43%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F6C4F33-1084-7EC9-D43D-450B2230116E}"/>
              </a:ext>
            </a:extLst>
          </p:cNvPr>
          <p:cNvSpPr/>
          <p:nvPr/>
        </p:nvSpPr>
        <p:spPr>
          <a:xfrm>
            <a:off x="7665593" y="3621740"/>
            <a:ext cx="768386" cy="307748"/>
          </a:xfrm>
          <a:prstGeom prst="roundRect">
            <a:avLst/>
          </a:prstGeom>
          <a:solidFill>
            <a:schemeClr val="bg1"/>
          </a:solidFill>
          <a:ln>
            <a:solidFill>
              <a:srgbClr val="4EBE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+15%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9A62B28-3042-3075-6009-C16A1980FD0B}"/>
              </a:ext>
            </a:extLst>
          </p:cNvPr>
          <p:cNvSpPr/>
          <p:nvPr/>
        </p:nvSpPr>
        <p:spPr>
          <a:xfrm>
            <a:off x="11268050" y="2906656"/>
            <a:ext cx="855753" cy="307748"/>
          </a:xfrm>
          <a:prstGeom prst="roundRect">
            <a:avLst/>
          </a:prstGeom>
          <a:solidFill>
            <a:schemeClr val="bg1"/>
          </a:solidFill>
          <a:ln>
            <a:solidFill>
              <a:srgbClr val="4EBE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+117%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66C8EF7-1CB7-04E7-A965-38DDE949CD13}"/>
              </a:ext>
            </a:extLst>
          </p:cNvPr>
          <p:cNvSpPr txBox="1"/>
          <p:nvPr/>
        </p:nvSpPr>
        <p:spPr>
          <a:xfrm>
            <a:off x="725557" y="1749141"/>
            <a:ext cx="113982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Domestic Box Office Projections vs. Opening Weekend Box Office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$ in MM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582A6276-3EF8-0DDE-1796-7DC3A3FF3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5" y="5443821"/>
            <a:ext cx="444462" cy="656668"/>
          </a:xfrm>
          <a:prstGeom prst="rect">
            <a:avLst/>
          </a:prstGeom>
          <a:noFill/>
          <a:ln>
            <a:solidFill>
              <a:srgbClr val="1B146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8C85DDAA-DF1D-EED2-C1A5-ED22234FA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766" y="4725831"/>
            <a:ext cx="450001" cy="673979"/>
          </a:xfrm>
          <a:prstGeom prst="rect">
            <a:avLst/>
          </a:prstGeom>
          <a:noFill/>
          <a:ln>
            <a:solidFill>
              <a:srgbClr val="1B146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80CA5507-2A5C-6C00-E96D-F944D0D32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766" y="3298849"/>
            <a:ext cx="450001" cy="679893"/>
          </a:xfrm>
          <a:prstGeom prst="rect">
            <a:avLst/>
          </a:prstGeom>
          <a:noFill/>
          <a:ln>
            <a:solidFill>
              <a:srgbClr val="1B146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68D04FD8-ADC0-051F-9367-9A9160606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766" y="2568529"/>
            <a:ext cx="450000" cy="686309"/>
          </a:xfrm>
          <a:prstGeom prst="rect">
            <a:avLst/>
          </a:prstGeom>
          <a:noFill/>
          <a:ln>
            <a:solidFill>
              <a:srgbClr val="1B146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DE90970-0A84-A83A-F54C-934A0044FC8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28CDCB8-26AC-918A-D63C-223913A7E7D7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668D8F-5CF7-C0CF-CE35-FE59DF7862F7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82DDDD9-F0BE-E437-2489-54AA7F3A3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6" y="4008827"/>
            <a:ext cx="454248" cy="686310"/>
          </a:xfrm>
          <a:prstGeom prst="rect">
            <a:avLst/>
          </a:prstGeom>
          <a:noFill/>
          <a:ln>
            <a:solidFill>
              <a:srgbClr val="1B146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256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C42B1-7E45-4FEA-249A-4128560DB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erson eating popcorn while watching a movie&#10;&#10;AI-generated content may be incorrect.">
            <a:extLst>
              <a:ext uri="{FF2B5EF4-FFF2-40B4-BE49-F238E27FC236}">
                <a16:creationId xmlns:a16="http://schemas.microsoft.com/office/drawing/2014/main" id="{170C1D62-37A7-7B75-F5A2-C7424B8933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7" r="40025"/>
          <a:stretch>
            <a:fillRect/>
          </a:stretch>
        </p:blipFill>
        <p:spPr>
          <a:xfrm>
            <a:off x="0" y="0"/>
            <a:ext cx="4957937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7E24E0-9DDA-1970-16CE-13018FA02E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135" y="1"/>
            <a:ext cx="1011864" cy="5892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2E1B6A-1ACA-0EBB-5B07-C77035A8F96C}"/>
              </a:ext>
            </a:extLst>
          </p:cNvPr>
          <p:cNvSpPr txBox="1"/>
          <p:nvPr/>
        </p:nvSpPr>
        <p:spPr>
          <a:xfrm>
            <a:off x="5012453" y="249763"/>
            <a:ext cx="676774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Cinema brings joy, suspense, drama and humor to life, driving brand impact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A3288D-C96A-CB05-4362-4F42E9B05E3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427D9-6D3D-7B28-5247-BB86176700F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39B49B-80E0-2ACA-B47C-5D8DD7585125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99CE19-2F0C-37FC-B164-FE538A5C73B5}"/>
              </a:ext>
            </a:extLst>
          </p:cNvPr>
          <p:cNvSpPr txBox="1"/>
          <p:nvPr/>
        </p:nvSpPr>
        <p:spPr>
          <a:xfrm>
            <a:off x="5012453" y="1358937"/>
            <a:ext cx="6938247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Aptos" panose="020B0004020202020204" pitchFamily="34" charset="0"/>
                <a:cs typeface="Helvetica" panose="020B0604020202020204" pitchFamily="34" charset="0"/>
              </a:rPr>
              <a:t>A trip to the movie theater is more than entertainment, it is joy, excitement and even a tear or two. It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Aptos" panose="020B0004020202020204" pitchFamily="34" charset="0"/>
                <a:cs typeface="Helvetica" panose="020B0604020202020204" pitchFamily="34" charset="0"/>
              </a:rPr>
              <a:t>sparks passion, fuels fandom and inspires action.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Aptos" panose="020B0004020202020204" pitchFamily="34" charset="0"/>
                <a:cs typeface="Helvetica" panose="020B0604020202020204" pitchFamily="34" charset="0"/>
              </a:rPr>
              <a:t> From the thrill of a trailer drop to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Aptos" panose="020B0004020202020204" pitchFamily="34" charset="0"/>
                <a:cs typeface="Helvetica" panose="020B0604020202020204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Aptos" panose="020B0004020202020204" pitchFamily="34" charset="0"/>
                <a:cs typeface="Helvetica" panose="020B0604020202020204" pitchFamily="34" charset="0"/>
              </a:rPr>
              <a:t>the nostalgia of beloved IP (intellectual property), movies create 'core memories' that shape who we are and connect us to others.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Aptos" panose="020B0004020202020204" pitchFamily="34" charset="0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Aptos" panose="020B0004020202020204" pitchFamily="34" charset="0"/>
                <a:cs typeface="Helvetica" panose="020B0604020202020204" pitchFamily="34" charset="0"/>
              </a:rPr>
              <a:t>For marketers, these deeply felt experiences are more than emotional, they’re opportunities. Cinema captures attention in an immersive environment that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Aptos" panose="020B0004020202020204" pitchFamily="34" charset="0"/>
                <a:cs typeface="Helvetica" panose="020B0604020202020204" pitchFamily="34" charset="0"/>
              </a:rPr>
              <a:t>primes highly engaged audiences to notice, remember and respond to brands.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Aptos" panose="020B0004020202020204" pitchFamily="34" charset="0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What you’ll learn in this report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6"/>
              </a:buBlip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Why emotion is the new ‘premium’ and how cinema’s immersive environment drives engagement, recall and brand impact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6"/>
              </a:buBlip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6"/>
              </a:buBlip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How ‘emotional fandom,’ community and anticipation around movies delivers audience experiences similar to </a:t>
            </a:r>
            <a:r>
              <a:rPr lang="en-US" sz="1400" dirty="0">
                <a:solidFill>
                  <a:srgbClr val="1B1464"/>
                </a:solidFill>
                <a:latin typeface="Helvetica" panose="020B0403020202020204" pitchFamily="34" charset="0"/>
              </a:rPr>
              <a:t>another high-engagement platform: sports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6"/>
              </a:buBlip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6"/>
              </a:buBlip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How ‘the momentum of movies’ creates continuous, high-value opportunities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for marketers</a:t>
            </a:r>
          </a:p>
        </p:txBody>
      </p:sp>
    </p:spTree>
    <p:extLst>
      <p:ext uri="{BB962C8B-B14F-4D97-AF65-F5344CB8AC3E}">
        <p14:creationId xmlns:p14="http://schemas.microsoft.com/office/powerpoint/2010/main" val="17771913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529404-A8FD-268F-FE00-A97F34E11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0285EA3-9DC4-A3DE-DAC4-F7FA2658EE71}"/>
              </a:ext>
            </a:extLst>
          </p:cNvPr>
          <p:cNvSpPr/>
          <p:nvPr/>
        </p:nvSpPr>
        <p:spPr>
          <a:xfrm>
            <a:off x="-3659" y="1686000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group of people sitting in chairs&#10;&#10;AI-generated content may be incorrect.">
            <a:extLst>
              <a:ext uri="{FF2B5EF4-FFF2-40B4-BE49-F238E27FC236}">
                <a16:creationId xmlns:a16="http://schemas.microsoft.com/office/drawing/2014/main" id="{993F128F-557D-783C-310F-394A9E4C1A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3"/>
          <a:stretch>
            <a:fillRect/>
          </a:stretch>
        </p:blipFill>
        <p:spPr>
          <a:xfrm>
            <a:off x="-20320" y="1696163"/>
            <a:ext cx="12222480" cy="5172987"/>
          </a:xfrm>
          <a:prstGeom prst="rect">
            <a:avLst/>
          </a:prstGeom>
          <a:ln>
            <a:noFill/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E00C40B-A789-C29C-4922-10081557E929}"/>
              </a:ext>
            </a:extLst>
          </p:cNvPr>
          <p:cNvSpPr>
            <a:spLocks/>
          </p:cNvSpPr>
          <p:nvPr/>
        </p:nvSpPr>
        <p:spPr>
          <a:xfrm>
            <a:off x="-10160" y="1696163"/>
            <a:ext cx="12212320" cy="5161837"/>
          </a:xfrm>
          <a:prstGeom prst="rect">
            <a:avLst/>
          </a:prstGeom>
          <a:solidFill>
            <a:srgbClr val="1B1464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5F59AE-E161-8E41-8159-4EF3DFB8DC16}"/>
              </a:ext>
            </a:extLst>
          </p:cNvPr>
          <p:cNvSpPr/>
          <p:nvPr/>
        </p:nvSpPr>
        <p:spPr>
          <a:xfrm>
            <a:off x="162571" y="426353"/>
            <a:ext cx="1202942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600" b="1">
                <a:solidFill>
                  <a:srgbClr val="1B1464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Studios are committed to bringing more films to the big screen, with larger budgets, expanded theatrical slates and re-releases of past favorites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D668D28-A9DC-75EC-3BC0-D67CE459C6DB}"/>
              </a:ext>
            </a:extLst>
          </p:cNvPr>
          <p:cNvGrpSpPr/>
          <p:nvPr/>
        </p:nvGrpSpPr>
        <p:grpSpPr>
          <a:xfrm>
            <a:off x="321010" y="1997387"/>
            <a:ext cx="6031152" cy="1070520"/>
            <a:chOff x="5392607" y="1621607"/>
            <a:chExt cx="5482865" cy="97320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F3A7A6F-0D61-1922-6B0F-1DC926D034C4}"/>
                </a:ext>
              </a:extLst>
            </p:cNvPr>
            <p:cNvGrpSpPr/>
            <p:nvPr/>
          </p:nvGrpSpPr>
          <p:grpSpPr>
            <a:xfrm>
              <a:off x="5392607" y="1621607"/>
              <a:ext cx="5482865" cy="973200"/>
              <a:chOff x="5392607" y="1621607"/>
              <a:chExt cx="5482865" cy="973200"/>
            </a:xfrm>
          </p:grpSpPr>
          <p:sp>
            <p:nvSpPr>
              <p:cNvPr id="84" name="Rectangle: Rounded Corners 83">
                <a:extLst>
                  <a:ext uri="{FF2B5EF4-FFF2-40B4-BE49-F238E27FC236}">
                    <a16:creationId xmlns:a16="http://schemas.microsoft.com/office/drawing/2014/main" id="{03280870-9B4B-7271-1D35-8B800D3536EA}"/>
                  </a:ext>
                </a:extLst>
              </p:cNvPr>
              <p:cNvSpPr/>
              <p:nvPr/>
            </p:nvSpPr>
            <p:spPr>
              <a:xfrm>
                <a:off x="5392607" y="1621607"/>
                <a:ext cx="5482865" cy="973200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rgbClr val="1F1A6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86082"/>
                <a:endParaRPr lang="en-US" sz="2000">
                  <a:solidFill>
                    <a:prstClr val="white"/>
                  </a:solidFill>
                  <a:latin typeface="Helvetica Light" panose="020B0403020202020204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69DFED28-01B3-6097-BDA5-5B7609B3B7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99180" y="1698401"/>
                <a:ext cx="922295" cy="179151"/>
              </a:xfrm>
              <a:prstGeom prst="rect">
                <a:avLst/>
              </a:prstGeom>
            </p:spPr>
          </p:pic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9945F44-1929-3314-B67F-8B2DDEE76590}"/>
                </a:ext>
              </a:extLst>
            </p:cNvPr>
            <p:cNvSpPr txBox="1"/>
            <p:nvPr/>
          </p:nvSpPr>
          <p:spPr>
            <a:xfrm>
              <a:off x="9235373" y="1672347"/>
              <a:ext cx="1361338" cy="223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>
                  <a:solidFill>
                    <a:srgbClr val="1F1A62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August</a:t>
              </a: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 13, 2025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50CFA83-5821-CB54-593C-0D1E4C96CC3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83D9C98-F023-6D8C-F5B9-433A3B61825D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D8B216-D53E-DCC3-3AD0-E1FFFB873451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5082895-F2A6-C264-A499-1A04EF7AFAF6}"/>
              </a:ext>
            </a:extLst>
          </p:cNvPr>
          <p:cNvGrpSpPr/>
          <p:nvPr/>
        </p:nvGrpSpPr>
        <p:grpSpPr>
          <a:xfrm>
            <a:off x="235114" y="3366836"/>
            <a:ext cx="6562315" cy="1396806"/>
            <a:chOff x="5811335" y="2985290"/>
            <a:chExt cx="5965740" cy="1269824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C4D75922-2493-2E2B-AB51-EFAF0C3F9457}"/>
                </a:ext>
              </a:extLst>
            </p:cNvPr>
            <p:cNvGrpSpPr/>
            <p:nvPr/>
          </p:nvGrpSpPr>
          <p:grpSpPr>
            <a:xfrm>
              <a:off x="5811335" y="2985290"/>
              <a:ext cx="5965740" cy="1269824"/>
              <a:chOff x="23969" y="4449220"/>
              <a:chExt cx="6191944" cy="568921"/>
            </a:xfrm>
          </p:grpSpPr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36D952C9-B353-E415-8250-BBEE8754BB7B}"/>
                  </a:ext>
                </a:extLst>
              </p:cNvPr>
              <p:cNvSpPr/>
              <p:nvPr/>
            </p:nvSpPr>
            <p:spPr>
              <a:xfrm>
                <a:off x="23969" y="4449220"/>
                <a:ext cx="6068686" cy="568921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rgbClr val="1F1A6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5860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4" name="TextBox 43">
                <a:hlinkClick r:id="rId6"/>
                <a:extLst>
                  <a:ext uri="{FF2B5EF4-FFF2-40B4-BE49-F238E27FC236}">
                    <a16:creationId xmlns:a16="http://schemas.microsoft.com/office/drawing/2014/main" id="{C666654E-8913-EE2A-7731-899BA017C882}"/>
                  </a:ext>
                </a:extLst>
              </p:cNvPr>
              <p:cNvSpPr txBox="1"/>
              <p:nvPr/>
            </p:nvSpPr>
            <p:spPr>
              <a:xfrm>
                <a:off x="117369" y="4601539"/>
                <a:ext cx="5882886" cy="165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b="1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B9C4A67-BB23-8E02-968B-75A698267C0E}"/>
                  </a:ext>
                </a:extLst>
              </p:cNvPr>
              <p:cNvSpPr txBox="1"/>
              <p:nvPr/>
            </p:nvSpPr>
            <p:spPr>
              <a:xfrm>
                <a:off x="4966103" y="4490051"/>
                <a:ext cx="1249810" cy="110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1F1A62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rPr>
                  <a:t>March 7, 2025</a:t>
                </a:r>
              </a:p>
            </p:txBody>
          </p:sp>
        </p:grpSp>
        <p:pic>
          <p:nvPicPr>
            <p:cNvPr id="11" name="Picture 10" descr="A black letter on a white background&#10;&#10;AI-generated content may be incorrect.">
              <a:extLst>
                <a:ext uri="{FF2B5EF4-FFF2-40B4-BE49-F238E27FC236}">
                  <a16:creationId xmlns:a16="http://schemas.microsoft.com/office/drawing/2014/main" id="{F3BEAB5E-6A45-320D-A288-3DD35DABEF2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1653" y="3097963"/>
              <a:ext cx="1329593" cy="203489"/>
            </a:xfrm>
            <a:prstGeom prst="rect">
              <a:avLst/>
            </a:prstGeom>
          </p:spPr>
        </p:pic>
        <p:pic>
          <p:nvPicPr>
            <p:cNvPr id="19" name="Picture 18" descr="A close up of a sign&#10;&#10;AI-generated content may be incorrect.">
              <a:hlinkClick r:id="rId8"/>
              <a:extLst>
                <a:ext uri="{FF2B5EF4-FFF2-40B4-BE49-F238E27FC236}">
                  <a16:creationId xmlns:a16="http://schemas.microsoft.com/office/drawing/2014/main" id="{66FC693D-25E5-7AD9-39E6-0819002E7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30090" y="3306689"/>
              <a:ext cx="5609473" cy="841421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2821902-ED17-2686-0C7E-E28B461A2070}"/>
              </a:ext>
            </a:extLst>
          </p:cNvPr>
          <p:cNvGrpSpPr/>
          <p:nvPr/>
        </p:nvGrpSpPr>
        <p:grpSpPr>
          <a:xfrm>
            <a:off x="6568873" y="2081860"/>
            <a:ext cx="5517110" cy="1260428"/>
            <a:chOff x="-1137827" y="1539639"/>
            <a:chExt cx="3605304" cy="1081935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7240FEAA-5101-44DE-FB4F-FECDA0F22930}"/>
                </a:ext>
              </a:extLst>
            </p:cNvPr>
            <p:cNvSpPr/>
            <p:nvPr/>
          </p:nvSpPr>
          <p:spPr>
            <a:xfrm>
              <a:off x="-1137827" y="1539639"/>
              <a:ext cx="3573329" cy="1081935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1F1A6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86082"/>
              <a:endParaRPr lang="en-US" sz="2000">
                <a:solidFill>
                  <a:prstClr val="white"/>
                </a:solidFill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B1BD42A-CA83-8C80-A011-03CD1EA34E9A}"/>
                </a:ext>
              </a:extLst>
            </p:cNvPr>
            <p:cNvSpPr txBox="1"/>
            <p:nvPr/>
          </p:nvSpPr>
          <p:spPr>
            <a:xfrm>
              <a:off x="1699036" y="1564157"/>
              <a:ext cx="768441" cy="211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>
                  <a:solidFill>
                    <a:srgbClr val="1F1A62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August 25</a:t>
              </a: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, 2025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65A5C8B-A479-5EF5-A76D-3C8F688DE504}"/>
              </a:ext>
            </a:extLst>
          </p:cNvPr>
          <p:cNvGrpSpPr/>
          <p:nvPr/>
        </p:nvGrpSpPr>
        <p:grpSpPr>
          <a:xfrm>
            <a:off x="162571" y="5102577"/>
            <a:ext cx="7076376" cy="1102742"/>
            <a:chOff x="462343" y="5153226"/>
            <a:chExt cx="7076376" cy="110274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A81FF80-6CD7-331A-389D-4CB83286A926}"/>
                </a:ext>
              </a:extLst>
            </p:cNvPr>
            <p:cNvGrpSpPr/>
            <p:nvPr/>
          </p:nvGrpSpPr>
          <p:grpSpPr>
            <a:xfrm>
              <a:off x="462343" y="5153226"/>
              <a:ext cx="7076376" cy="1102742"/>
              <a:chOff x="6321251" y="5038617"/>
              <a:chExt cx="5238325" cy="1102742"/>
            </a:xfrm>
          </p:grpSpPr>
          <p:sp>
            <p:nvSpPr>
              <p:cNvPr id="34" name="Rectangle: Rounded Corners 76">
                <a:extLst>
                  <a:ext uri="{FF2B5EF4-FFF2-40B4-BE49-F238E27FC236}">
                    <a16:creationId xmlns:a16="http://schemas.microsoft.com/office/drawing/2014/main" id="{C9142B1D-49D7-9185-A07A-1086447B2FDF}"/>
                  </a:ext>
                </a:extLst>
              </p:cNvPr>
              <p:cNvSpPr/>
              <p:nvPr/>
            </p:nvSpPr>
            <p:spPr>
              <a:xfrm>
                <a:off x="6321251" y="5038617"/>
                <a:ext cx="5238325" cy="1102742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rgbClr val="1F1A6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5860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0A9AC7B-1B5A-58D4-E9B2-CD7DD6E25CC7}"/>
                  </a:ext>
                </a:extLst>
              </p:cNvPr>
              <p:cNvSpPr txBox="1"/>
              <p:nvPr/>
            </p:nvSpPr>
            <p:spPr>
              <a:xfrm>
                <a:off x="9992613" y="5099577"/>
                <a:ext cx="141494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defRPr/>
                </a:pPr>
                <a:r>
                  <a:rPr lang="en-US" sz="1000">
                    <a:solidFill>
                      <a:srgbClr val="1F1A62"/>
                    </a:solidFill>
                    <a:latin typeface="Helvetica" panose="020B0604020202020204" pitchFamily="34" charset="0"/>
                  </a:rPr>
                  <a:t>June 10, 2025</a:t>
                </a:r>
              </a:p>
            </p:txBody>
          </p:sp>
        </p:grpSp>
        <p:pic>
          <p:nvPicPr>
            <p:cNvPr id="26" name="Picture 25">
              <a:hlinkClick r:id="rId10"/>
              <a:extLst>
                <a:ext uri="{FF2B5EF4-FFF2-40B4-BE49-F238E27FC236}">
                  <a16:creationId xmlns:a16="http://schemas.microsoft.com/office/drawing/2014/main" id="{1390BA16-2085-73A5-40E0-CA0C62AF35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34422" y="5450247"/>
              <a:ext cx="6882066" cy="738980"/>
            </a:xfrm>
            <a:prstGeom prst="rect">
              <a:avLst/>
            </a:prstGeom>
          </p:spPr>
        </p:pic>
        <p:pic>
          <p:nvPicPr>
            <p:cNvPr id="1030" name="Picture 6" descr="Screen Rant: Movie News, Movie Reviews, Movie Trailers, TV News">
              <a:extLst>
                <a:ext uri="{FF2B5EF4-FFF2-40B4-BE49-F238E27FC236}">
                  <a16:creationId xmlns:a16="http://schemas.microsoft.com/office/drawing/2014/main" id="{201629AC-A3A1-1272-C7D2-5FA40A4B14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745" y="5267905"/>
              <a:ext cx="1276481" cy="216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8605879-1CB0-AC20-7F75-17012DB59E3C}"/>
              </a:ext>
            </a:extLst>
          </p:cNvPr>
          <p:cNvGrpSpPr/>
          <p:nvPr/>
        </p:nvGrpSpPr>
        <p:grpSpPr>
          <a:xfrm>
            <a:off x="7458824" y="5016948"/>
            <a:ext cx="4496951" cy="1274000"/>
            <a:chOff x="7201958" y="3533672"/>
            <a:chExt cx="4496951" cy="1274000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804C01FD-09CA-C700-3A3D-E840F227C93A}"/>
                </a:ext>
              </a:extLst>
            </p:cNvPr>
            <p:cNvSpPr/>
            <p:nvPr/>
          </p:nvSpPr>
          <p:spPr>
            <a:xfrm>
              <a:off x="7201958" y="3533672"/>
              <a:ext cx="4496951" cy="127400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1F1A6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86082"/>
              <a:endParaRPr lang="en-US" sz="2000">
                <a:solidFill>
                  <a:prstClr val="white"/>
                </a:solidFill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3A1A698-73E0-10F9-9944-DDA40656BFB7}"/>
                </a:ext>
              </a:extLst>
            </p:cNvPr>
            <p:cNvSpPr txBox="1"/>
            <p:nvPr/>
          </p:nvSpPr>
          <p:spPr>
            <a:xfrm>
              <a:off x="10255556" y="3655305"/>
              <a:ext cx="122743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>
                  <a:solidFill>
                    <a:srgbClr val="1F1A62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August 31, 2025</a:t>
              </a: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endParaRPr>
            </a:p>
          </p:txBody>
        </p:sp>
      </p:grp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683BE7ED-E327-FC43-7C97-E5D2C81C36A7}"/>
              </a:ext>
            </a:extLst>
          </p:cNvPr>
          <p:cNvSpPr/>
          <p:nvPr/>
        </p:nvSpPr>
        <p:spPr>
          <a:xfrm>
            <a:off x="7250599" y="3470909"/>
            <a:ext cx="4489258" cy="144005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1F1A6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6082"/>
            <a:endParaRPr lang="en-US" sz="2000">
              <a:solidFill>
                <a:prstClr val="white"/>
              </a:solidFill>
              <a:latin typeface="Helvetica Light" panose="020B040302020202020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2BA3920-2E5D-4DA9-27F8-4CCD98BFECFF}"/>
              </a:ext>
            </a:extLst>
          </p:cNvPr>
          <p:cNvSpPr txBox="1"/>
          <p:nvPr/>
        </p:nvSpPr>
        <p:spPr>
          <a:xfrm>
            <a:off x="10304197" y="3503542"/>
            <a:ext cx="1478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November 22, 2024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55" name="Picture 54">
            <a:hlinkClick r:id="rId13"/>
            <a:extLst>
              <a:ext uri="{FF2B5EF4-FFF2-40B4-BE49-F238E27FC236}">
                <a16:creationId xmlns:a16="http://schemas.microsoft.com/office/drawing/2014/main" id="{8AAC3B2F-D92D-2A5E-189F-0F217259A1B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0572" y="3754234"/>
            <a:ext cx="3929312" cy="1071286"/>
          </a:xfrm>
          <a:prstGeom prst="rect">
            <a:avLst/>
          </a:prstGeom>
        </p:spPr>
      </p:pic>
      <p:pic>
        <p:nvPicPr>
          <p:cNvPr id="60" name="Picture 6" descr="Screen Rant: Movie News, Movie Reviews, Movie Trailers, TV News">
            <a:extLst>
              <a:ext uri="{FF2B5EF4-FFF2-40B4-BE49-F238E27FC236}">
                <a16:creationId xmlns:a16="http://schemas.microsoft.com/office/drawing/2014/main" id="{743B42E2-1100-E862-0609-57C2E39574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0572" y="3600080"/>
            <a:ext cx="1276481" cy="21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hlinkClick r:id="rId15"/>
            <a:extLst>
              <a:ext uri="{FF2B5EF4-FFF2-40B4-BE49-F238E27FC236}">
                <a16:creationId xmlns:a16="http://schemas.microsoft.com/office/drawing/2014/main" id="{D98F0B80-5337-84DD-0CC2-5029E5B6616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3284" y="2340894"/>
            <a:ext cx="5512715" cy="624685"/>
          </a:xfrm>
          <a:prstGeom prst="rect">
            <a:avLst/>
          </a:prstGeom>
        </p:spPr>
      </p:pic>
      <p:pic>
        <p:nvPicPr>
          <p:cNvPr id="15" name="Picture 14">
            <a:hlinkClick r:id="rId17"/>
            <a:extLst>
              <a:ext uri="{FF2B5EF4-FFF2-40B4-BE49-F238E27FC236}">
                <a16:creationId xmlns:a16="http://schemas.microsoft.com/office/drawing/2014/main" id="{066745AE-9D5D-77FE-0DE5-E61E018BBD0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0347" y="5616978"/>
            <a:ext cx="4313903" cy="53813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822F9BF-711C-B995-0266-72D5F12C8C62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38728" y="5132351"/>
            <a:ext cx="1060167" cy="369224"/>
          </a:xfrm>
          <a:prstGeom prst="rect">
            <a:avLst/>
          </a:prstGeom>
        </p:spPr>
      </p:pic>
      <p:pic>
        <p:nvPicPr>
          <p:cNvPr id="28" name="Picture 27">
            <a:hlinkClick r:id="rId20"/>
            <a:extLst>
              <a:ext uri="{FF2B5EF4-FFF2-40B4-BE49-F238E27FC236}">
                <a16:creationId xmlns:a16="http://schemas.microsoft.com/office/drawing/2014/main" id="{DAD60562-DE54-5D68-5D31-7EFA239E8CF7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08077" y="2555271"/>
            <a:ext cx="5074339" cy="57195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5189821-9C8E-D6AA-8E3A-E9C0DF1EA082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08059" y="2184274"/>
            <a:ext cx="1501529" cy="26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5477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F552AD7-7F6F-4810-03DE-C115B33C977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884" y="1686476"/>
            <a:ext cx="12184232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DAFF7D2-96A4-EDB8-0EFF-3EA66FF5D440}"/>
              </a:ext>
            </a:extLst>
          </p:cNvPr>
          <p:cNvSpPr/>
          <p:nvPr/>
        </p:nvSpPr>
        <p:spPr>
          <a:xfrm>
            <a:off x="497962" y="6328214"/>
            <a:ext cx="1179393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IMDb, Upcoming Releases, 2024/2025. Note: Release dates planned as of 8/21/2025 and subject to change.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E41FE2-A6D9-F391-425B-38013348E8EF}"/>
              </a:ext>
            </a:extLst>
          </p:cNvPr>
          <p:cNvSpPr/>
          <p:nvPr/>
        </p:nvSpPr>
        <p:spPr>
          <a:xfrm>
            <a:off x="74297" y="403473"/>
            <a:ext cx="1209618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Emotions coming to a theater near you: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High-profile movies and specialty films create opportunities for brands to connect with engaged audiences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06BA4A-4D7A-3282-C8ED-8101CCB670FA}"/>
              </a:ext>
            </a:extLst>
          </p:cNvPr>
          <p:cNvSpPr txBox="1"/>
          <p:nvPr/>
        </p:nvSpPr>
        <p:spPr>
          <a:xfrm>
            <a:off x="6209783" y="4073667"/>
            <a:ext cx="1296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u="sng">
                <a:solidFill>
                  <a:srgbClr val="1B1464"/>
                </a:solidFill>
                <a:latin typeface="Helvetica" panose="020B0403020202020204" pitchFamily="34" charset="0"/>
              </a:rPr>
              <a:t>12/12/25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B2C66E-FE88-2AF1-8E1A-FCC0D9DEE04B}"/>
              </a:ext>
            </a:extLst>
          </p:cNvPr>
          <p:cNvSpPr txBox="1"/>
          <p:nvPr/>
        </p:nvSpPr>
        <p:spPr>
          <a:xfrm>
            <a:off x="10639100" y="1740103"/>
            <a:ext cx="1300458" cy="313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u="sng">
                <a:solidFill>
                  <a:srgbClr val="1B1464"/>
                </a:solidFill>
                <a:latin typeface="Helvetica" panose="020B0403020202020204" pitchFamily="34" charset="0"/>
              </a:rPr>
              <a:t>11/7/2025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DE78E3-88E9-3463-5696-0F512DD4BD5A}"/>
              </a:ext>
            </a:extLst>
          </p:cNvPr>
          <p:cNvSpPr txBox="1"/>
          <p:nvPr/>
        </p:nvSpPr>
        <p:spPr>
          <a:xfrm>
            <a:off x="4712351" y="4073667"/>
            <a:ext cx="1317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12/5/25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293A8D2-EB2B-4644-1449-69940D24B386}"/>
              </a:ext>
            </a:extLst>
          </p:cNvPr>
          <p:cNvSpPr txBox="1"/>
          <p:nvPr/>
        </p:nvSpPr>
        <p:spPr>
          <a:xfrm>
            <a:off x="7724531" y="4073667"/>
            <a:ext cx="1279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u="sng">
                <a:solidFill>
                  <a:srgbClr val="1B1464"/>
                </a:solidFill>
                <a:latin typeface="Helvetica" panose="020B0403020202020204" pitchFamily="34" charset="0"/>
              </a:rPr>
              <a:t>12/19/25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E0810BF-A3AD-EA95-2E54-40074D635E6F}"/>
              </a:ext>
            </a:extLst>
          </p:cNvPr>
          <p:cNvSpPr txBox="1"/>
          <p:nvPr/>
        </p:nvSpPr>
        <p:spPr>
          <a:xfrm>
            <a:off x="3247494" y="4073667"/>
            <a:ext cx="1285383" cy="305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400" b="1" u="sng">
                <a:solidFill>
                  <a:srgbClr val="1B1464"/>
                </a:solidFill>
                <a:latin typeface="Helvetica" panose="020B0403020202020204" pitchFamily="34" charset="0"/>
              </a:rPr>
              <a:t>11/26/2025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962C9A2-076B-DEFA-C1EC-EFBF00C91B69}"/>
              </a:ext>
            </a:extLst>
          </p:cNvPr>
          <p:cNvSpPr txBox="1"/>
          <p:nvPr/>
        </p:nvSpPr>
        <p:spPr>
          <a:xfrm>
            <a:off x="9184027" y="4083354"/>
            <a:ext cx="1300458" cy="313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12/19/25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3166812-D80A-7625-B3BB-E5B00BF37434}"/>
              </a:ext>
            </a:extLst>
          </p:cNvPr>
          <p:cNvSpPr txBox="1"/>
          <p:nvPr/>
        </p:nvSpPr>
        <p:spPr>
          <a:xfrm>
            <a:off x="1768626" y="4073667"/>
            <a:ext cx="1285383" cy="305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11/21/2025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0BD32F-4A73-C506-E588-2215FFA9EF54}"/>
              </a:ext>
            </a:extLst>
          </p:cNvPr>
          <p:cNvSpPr txBox="1"/>
          <p:nvPr/>
        </p:nvSpPr>
        <p:spPr>
          <a:xfrm>
            <a:off x="4645021" y="1730963"/>
            <a:ext cx="1296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10/10/25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1AFC8B-DC8A-93A3-D252-FC9D93F6837E}"/>
              </a:ext>
            </a:extLst>
          </p:cNvPr>
          <p:cNvSpPr txBox="1"/>
          <p:nvPr/>
        </p:nvSpPr>
        <p:spPr>
          <a:xfrm>
            <a:off x="7635631" y="1730963"/>
            <a:ext cx="1279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10/17/25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A31A85F-246E-C512-90E8-4A760BBD2312}"/>
              </a:ext>
            </a:extLst>
          </p:cNvPr>
          <p:cNvSpPr txBox="1"/>
          <p:nvPr/>
        </p:nvSpPr>
        <p:spPr>
          <a:xfrm>
            <a:off x="1655501" y="1730963"/>
            <a:ext cx="1285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1" u="sng">
                <a:solidFill>
                  <a:srgbClr val="1B1464"/>
                </a:solidFill>
                <a:latin typeface="Helvetica" panose="020B0403020202020204" pitchFamily="34" charset="0"/>
              </a:rPr>
              <a:t>10/10/25</a:t>
            </a:r>
            <a:endParaRPr lang="en-US" sz="1400" b="1">
              <a:solidFill>
                <a:srgbClr val="1B1464"/>
              </a:solidFill>
              <a:latin typeface="Helvetica" panose="020B0403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FB90C04-9AB6-0D9C-D785-335B0BBB60A6}"/>
              </a:ext>
            </a:extLst>
          </p:cNvPr>
          <p:cNvSpPr txBox="1"/>
          <p:nvPr/>
        </p:nvSpPr>
        <p:spPr>
          <a:xfrm>
            <a:off x="307110" y="1730963"/>
            <a:ext cx="1285383" cy="305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u="sng">
                <a:solidFill>
                  <a:srgbClr val="1B1464"/>
                </a:solidFill>
                <a:latin typeface="Helvetica" panose="020B0403020202020204" pitchFamily="34" charset="0"/>
              </a:rPr>
              <a:t>10</a:t>
            </a: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/3/25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9107F0-D289-C10C-24CE-49B1A2D6AA8C}"/>
              </a:ext>
            </a:extLst>
          </p:cNvPr>
          <p:cNvSpPr txBox="1"/>
          <p:nvPr/>
        </p:nvSpPr>
        <p:spPr>
          <a:xfrm>
            <a:off x="10665802" y="4073667"/>
            <a:ext cx="1279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u="sng">
                <a:solidFill>
                  <a:srgbClr val="1B1464"/>
                </a:solidFill>
                <a:latin typeface="Helvetica" panose="020B0403020202020204" pitchFamily="34" charset="0"/>
              </a:rPr>
              <a:t>12/25/25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2397AF-00CF-C9EE-C2EC-D6D6B322C5C6}"/>
              </a:ext>
            </a:extLst>
          </p:cNvPr>
          <p:cNvSpPr txBox="1"/>
          <p:nvPr/>
        </p:nvSpPr>
        <p:spPr>
          <a:xfrm>
            <a:off x="3147589" y="1730963"/>
            <a:ext cx="1317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10/10/25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A104884-A51D-81EE-5676-E1B7F6B3E7E6}"/>
              </a:ext>
            </a:extLst>
          </p:cNvPr>
          <p:cNvSpPr txBox="1"/>
          <p:nvPr/>
        </p:nvSpPr>
        <p:spPr>
          <a:xfrm>
            <a:off x="9165366" y="1730963"/>
            <a:ext cx="1285383" cy="305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10/31/25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31" name="Rectangle 4">
            <a:extLst>
              <a:ext uri="{FF2B5EF4-FFF2-40B4-BE49-F238E27FC236}">
                <a16:creationId xmlns:a16="http://schemas.microsoft.com/office/drawing/2014/main" id="{959F7BF5-6382-8DF4-57D4-4BBCC926F71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805208" y="-966072"/>
            <a:ext cx="586092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6">
            <a:extLst>
              <a:ext uri="{FF2B5EF4-FFF2-40B4-BE49-F238E27FC236}">
                <a16:creationId xmlns:a16="http://schemas.microsoft.com/office/drawing/2014/main" id="{54360756-D93F-FF57-7EB1-8AF4680DF41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256093" y="-976514"/>
            <a:ext cx="586092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8">
            <a:extLst>
              <a:ext uri="{FF2B5EF4-FFF2-40B4-BE49-F238E27FC236}">
                <a16:creationId xmlns:a16="http://schemas.microsoft.com/office/drawing/2014/main" id="{3432ADAD-F8FE-77FC-DB8C-A92DA606EED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750387" y="-976514"/>
            <a:ext cx="583538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9" name="Picture 11">
            <a:extLst>
              <a:ext uri="{FF2B5EF4-FFF2-40B4-BE49-F238E27FC236}">
                <a16:creationId xmlns:a16="http://schemas.microsoft.com/office/drawing/2014/main" id="{22AECC30-C8FB-2A5A-19D6-1C890DFA5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6297" y="2068339"/>
            <a:ext cx="1240354" cy="1908251"/>
          </a:xfrm>
          <a:prstGeom prst="rect">
            <a:avLst/>
          </a:prstGeom>
          <a:noFill/>
          <a:ln>
            <a:solidFill>
              <a:srgbClr val="1B146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C00BEA31-357B-5633-AA30-27A0222C3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6650" y="2080093"/>
            <a:ext cx="1246059" cy="1882633"/>
          </a:xfrm>
          <a:prstGeom prst="rect">
            <a:avLst/>
          </a:prstGeom>
          <a:noFill/>
          <a:ln>
            <a:solidFill>
              <a:srgbClr val="1B146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>
            <a:extLst>
              <a:ext uri="{FF2B5EF4-FFF2-40B4-BE49-F238E27FC236}">
                <a16:creationId xmlns:a16="http://schemas.microsoft.com/office/drawing/2014/main" id="{F9103C7C-1696-3A49-3EB6-6B3D8EBE2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02550" y="4404229"/>
            <a:ext cx="1240068" cy="1905128"/>
          </a:xfrm>
          <a:prstGeom prst="rect">
            <a:avLst/>
          </a:prstGeom>
          <a:noFill/>
          <a:ln>
            <a:solidFill>
              <a:srgbClr val="1B146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18">
            <a:extLst>
              <a:ext uri="{FF2B5EF4-FFF2-40B4-BE49-F238E27FC236}">
                <a16:creationId xmlns:a16="http://schemas.microsoft.com/office/drawing/2014/main" id="{1CE068AD-80E6-86A6-1976-831371324EE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26530" y="4160587"/>
            <a:ext cx="592389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Rectangle 20">
            <a:extLst>
              <a:ext uri="{FF2B5EF4-FFF2-40B4-BE49-F238E27FC236}">
                <a16:creationId xmlns:a16="http://schemas.microsoft.com/office/drawing/2014/main" id="{591FFC85-DBF2-A8B6-C5C1-4CB7C8EB203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785888" y="4146790"/>
            <a:ext cx="576062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69" name="Picture 21">
            <a:extLst>
              <a:ext uri="{FF2B5EF4-FFF2-40B4-BE49-F238E27FC236}">
                <a16:creationId xmlns:a16="http://schemas.microsoft.com/office/drawing/2014/main" id="{1826CE9A-FF90-6B96-C4F6-D566799BD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2344" y="4413396"/>
            <a:ext cx="1246602" cy="1884275"/>
          </a:xfrm>
          <a:prstGeom prst="rect">
            <a:avLst/>
          </a:prstGeom>
          <a:noFill/>
          <a:ln>
            <a:solidFill>
              <a:srgbClr val="1B146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angle 22">
            <a:extLst>
              <a:ext uri="{FF2B5EF4-FFF2-40B4-BE49-F238E27FC236}">
                <a16:creationId xmlns:a16="http://schemas.microsoft.com/office/drawing/2014/main" id="{4F9FA912-C8BD-E268-2907-1106167CD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6127" y="4472882"/>
            <a:ext cx="5481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71" name="Picture 23">
            <a:extLst>
              <a:ext uri="{FF2B5EF4-FFF2-40B4-BE49-F238E27FC236}">
                <a16:creationId xmlns:a16="http://schemas.microsoft.com/office/drawing/2014/main" id="{2C56D1E1-DF24-8F97-55B6-75AFFBE89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04147" y="2079271"/>
            <a:ext cx="1246603" cy="1883455"/>
          </a:xfrm>
          <a:prstGeom prst="rect">
            <a:avLst/>
          </a:prstGeom>
          <a:noFill/>
          <a:ln>
            <a:solidFill>
              <a:srgbClr val="1B146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24">
            <a:extLst>
              <a:ext uri="{FF2B5EF4-FFF2-40B4-BE49-F238E27FC236}">
                <a16:creationId xmlns:a16="http://schemas.microsoft.com/office/drawing/2014/main" id="{C6D0F1BC-EC91-2FF4-3D47-A5C09C444C9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245840" y="4121805"/>
            <a:ext cx="541004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73" name="Picture 25">
            <a:extLst>
              <a:ext uri="{FF2B5EF4-FFF2-40B4-BE49-F238E27FC236}">
                <a16:creationId xmlns:a16="http://schemas.microsoft.com/office/drawing/2014/main" id="{C4E8D519-0A0A-F416-9E93-EA7EAD15C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1113" y="4410803"/>
            <a:ext cx="1268672" cy="1883453"/>
          </a:xfrm>
          <a:prstGeom prst="rect">
            <a:avLst/>
          </a:prstGeom>
          <a:noFill/>
          <a:ln>
            <a:solidFill>
              <a:srgbClr val="1B146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angle 26">
            <a:extLst>
              <a:ext uri="{FF2B5EF4-FFF2-40B4-BE49-F238E27FC236}">
                <a16:creationId xmlns:a16="http://schemas.microsoft.com/office/drawing/2014/main" id="{8C0E87C6-10D5-E18F-EB6A-9FD36171D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3664" y="4513414"/>
            <a:ext cx="5481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75" name="Picture 27">
            <a:extLst>
              <a:ext uri="{FF2B5EF4-FFF2-40B4-BE49-F238E27FC236}">
                <a16:creationId xmlns:a16="http://schemas.microsoft.com/office/drawing/2014/main" id="{F387F86D-36EE-08A6-7FED-60EE71458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7676" y="4415419"/>
            <a:ext cx="1240354" cy="1874013"/>
          </a:xfrm>
          <a:prstGeom prst="rect">
            <a:avLst/>
          </a:prstGeom>
          <a:noFill/>
          <a:ln>
            <a:solidFill>
              <a:srgbClr val="1B146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Picture 29">
            <a:extLst>
              <a:ext uri="{FF2B5EF4-FFF2-40B4-BE49-F238E27FC236}">
                <a16:creationId xmlns:a16="http://schemas.microsoft.com/office/drawing/2014/main" id="{2332F180-9E65-71F3-FB49-892173A93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4130" y="4420123"/>
            <a:ext cx="1240353" cy="1874012"/>
          </a:xfrm>
          <a:prstGeom prst="rect">
            <a:avLst/>
          </a:prstGeom>
          <a:noFill/>
          <a:ln>
            <a:solidFill>
              <a:srgbClr val="1B146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9" name="Picture 31">
            <a:extLst>
              <a:ext uri="{FF2B5EF4-FFF2-40B4-BE49-F238E27FC236}">
                <a16:creationId xmlns:a16="http://schemas.microsoft.com/office/drawing/2014/main" id="{995D314B-8591-B853-2A62-6BFA23081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8119" y="4420244"/>
            <a:ext cx="1246604" cy="1861706"/>
          </a:xfrm>
          <a:prstGeom prst="rect">
            <a:avLst/>
          </a:prstGeom>
          <a:noFill/>
          <a:ln>
            <a:solidFill>
              <a:srgbClr val="1B146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3" name="Picture 35">
            <a:extLst>
              <a:ext uri="{FF2B5EF4-FFF2-40B4-BE49-F238E27FC236}">
                <a16:creationId xmlns:a16="http://schemas.microsoft.com/office/drawing/2014/main" id="{6F6AA351-7D62-B018-FDE9-9FEE4DFF8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1935" y="2070813"/>
            <a:ext cx="1241822" cy="1887446"/>
          </a:xfrm>
          <a:prstGeom prst="rect">
            <a:avLst/>
          </a:prstGeom>
          <a:noFill/>
          <a:ln>
            <a:solidFill>
              <a:srgbClr val="1B146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Rectangle 36">
            <a:extLst>
              <a:ext uri="{FF2B5EF4-FFF2-40B4-BE49-F238E27FC236}">
                <a16:creationId xmlns:a16="http://schemas.microsoft.com/office/drawing/2014/main" id="{870134EE-F269-4EBD-DDA8-F2B0E910E0E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01935" y="-973376"/>
            <a:ext cx="579038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939A8A07-B120-E9CF-D191-A4FBD6C29F5F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2" name="Slide Number Placeholder 5">
            <a:extLst>
              <a:ext uri="{FF2B5EF4-FFF2-40B4-BE49-F238E27FC236}">
                <a16:creationId xmlns:a16="http://schemas.microsoft.com/office/drawing/2014/main" id="{8513E743-1A55-5A33-F07A-C869073755E1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972FAB5-7719-B011-1A4D-560DEA5B1896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132D5E2F-50AC-347E-5B2D-F5F1DDF7122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77996" y="4238678"/>
            <a:ext cx="597460" cy="493819"/>
          </a:xfrm>
          <a:prstGeom prst="rect">
            <a:avLst/>
          </a:prstGeom>
        </p:spPr>
      </p:pic>
      <p:pic>
        <p:nvPicPr>
          <p:cNvPr id="2049" name="Picture 2048">
            <a:extLst>
              <a:ext uri="{FF2B5EF4-FFF2-40B4-BE49-F238E27FC236}">
                <a16:creationId xmlns:a16="http://schemas.microsoft.com/office/drawing/2014/main" id="{A01B2A0F-FC51-C4EB-60B3-682D8A53760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598" y="1920455"/>
            <a:ext cx="597460" cy="493819"/>
          </a:xfrm>
          <a:prstGeom prst="rect">
            <a:avLst/>
          </a:prstGeom>
        </p:spPr>
      </p:pic>
      <p:pic>
        <p:nvPicPr>
          <p:cNvPr id="2050" name="Picture 2049">
            <a:extLst>
              <a:ext uri="{FF2B5EF4-FFF2-40B4-BE49-F238E27FC236}">
                <a16:creationId xmlns:a16="http://schemas.microsoft.com/office/drawing/2014/main" id="{F357B7D7-45D0-7EA3-4BEF-AEE397E097C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02232" y="4238678"/>
            <a:ext cx="597460" cy="493819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51313940-7EBF-B3A7-023B-645A1DA034F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355885" y="4238678"/>
            <a:ext cx="597460" cy="493819"/>
          </a:xfrm>
          <a:prstGeom prst="rect">
            <a:avLst/>
          </a:prstGeom>
        </p:spPr>
      </p:pic>
      <p:pic>
        <p:nvPicPr>
          <p:cNvPr id="2056" name="Picture 2055">
            <a:extLst>
              <a:ext uri="{FF2B5EF4-FFF2-40B4-BE49-F238E27FC236}">
                <a16:creationId xmlns:a16="http://schemas.microsoft.com/office/drawing/2014/main" id="{42E1A2B3-C099-03E6-8922-A7BD842876C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72287" y="1920455"/>
            <a:ext cx="597460" cy="493819"/>
          </a:xfrm>
          <a:prstGeom prst="rect">
            <a:avLst/>
          </a:prstGeom>
        </p:spPr>
      </p:pic>
      <p:pic>
        <p:nvPicPr>
          <p:cNvPr id="2048" name="Picture 2047">
            <a:extLst>
              <a:ext uri="{FF2B5EF4-FFF2-40B4-BE49-F238E27FC236}">
                <a16:creationId xmlns:a16="http://schemas.microsoft.com/office/drawing/2014/main" id="{522EBC7F-C73E-0AD5-8049-AC894556EF5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69946" y="1920455"/>
            <a:ext cx="597460" cy="493819"/>
          </a:xfrm>
          <a:prstGeom prst="rect">
            <a:avLst/>
          </a:prstGeom>
        </p:spPr>
      </p:pic>
      <p:pic>
        <p:nvPicPr>
          <p:cNvPr id="2058" name="Picture 2057">
            <a:extLst>
              <a:ext uri="{FF2B5EF4-FFF2-40B4-BE49-F238E27FC236}">
                <a16:creationId xmlns:a16="http://schemas.microsoft.com/office/drawing/2014/main" id="{F7B68BFC-0A61-8088-547A-B6D12A234F6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30839" y="4238678"/>
            <a:ext cx="597460" cy="493819"/>
          </a:xfrm>
          <a:prstGeom prst="rect">
            <a:avLst/>
          </a:prstGeom>
        </p:spPr>
      </p:pic>
      <p:pic>
        <p:nvPicPr>
          <p:cNvPr id="2068" name="Picture 2067">
            <a:extLst>
              <a:ext uri="{FF2B5EF4-FFF2-40B4-BE49-F238E27FC236}">
                <a16:creationId xmlns:a16="http://schemas.microsoft.com/office/drawing/2014/main" id="{0F158143-9240-1A4B-1B17-07F70DC2865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956718" y="1920455"/>
            <a:ext cx="597460" cy="493819"/>
          </a:xfrm>
          <a:prstGeom prst="rect">
            <a:avLst/>
          </a:prstGeom>
        </p:spPr>
      </p:pic>
      <p:pic>
        <p:nvPicPr>
          <p:cNvPr id="2070" name="Picture 2069">
            <a:extLst>
              <a:ext uri="{FF2B5EF4-FFF2-40B4-BE49-F238E27FC236}">
                <a16:creationId xmlns:a16="http://schemas.microsoft.com/office/drawing/2014/main" id="{2DE797F7-F860-22E8-3AF8-B2F498DDAFE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38633" y="4238678"/>
            <a:ext cx="597460" cy="493819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7EEEDAE8-0CE7-9906-112B-6EF140E24414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3120" y="2068339"/>
            <a:ext cx="1236503" cy="1908251"/>
          </a:xfrm>
          <a:prstGeom prst="rect">
            <a:avLst/>
          </a:prstGeom>
          <a:noFill/>
          <a:ln>
            <a:solidFill>
              <a:srgbClr val="1B1464"/>
            </a:solidFill>
          </a:ln>
        </p:spPr>
      </p:pic>
      <p:pic>
        <p:nvPicPr>
          <p:cNvPr id="2062" name="Picture 2061" descr="A poster for a movie&#10;&#10;AI-generated content may be incorrect.">
            <a:extLst>
              <a:ext uri="{FF2B5EF4-FFF2-40B4-BE49-F238E27FC236}">
                <a16:creationId xmlns:a16="http://schemas.microsoft.com/office/drawing/2014/main" id="{2C72E775-051F-A132-10C8-373EF7EA07C9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1060" y="2070813"/>
            <a:ext cx="1243800" cy="1908251"/>
          </a:xfrm>
          <a:prstGeom prst="rect">
            <a:avLst/>
          </a:prstGeom>
          <a:noFill/>
          <a:ln>
            <a:solidFill>
              <a:srgbClr val="1B1464"/>
            </a:solidFill>
          </a:ln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AB60D16A-4263-8FBD-7B3F-3737A418925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35323" y="1920455"/>
            <a:ext cx="597460" cy="493819"/>
          </a:xfrm>
          <a:prstGeom prst="rect">
            <a:avLst/>
          </a:prstGeom>
        </p:spPr>
      </p:pic>
      <p:pic>
        <p:nvPicPr>
          <p:cNvPr id="2066" name="Picture 2065" descr="A movie poster of a person jumping over a large group of sharks&#10;&#10;AI-generated content may be incorrect.">
            <a:extLst>
              <a:ext uri="{FF2B5EF4-FFF2-40B4-BE49-F238E27FC236}">
                <a16:creationId xmlns:a16="http://schemas.microsoft.com/office/drawing/2014/main" id="{03155E56-4E95-DFB9-9353-9EAEDA17791D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5802" y="2062906"/>
            <a:ext cx="1261572" cy="1912592"/>
          </a:xfrm>
          <a:prstGeom prst="rect">
            <a:avLst/>
          </a:prstGeom>
          <a:noFill/>
          <a:ln>
            <a:solidFill>
              <a:srgbClr val="1B1464"/>
            </a:solidFill>
          </a:ln>
        </p:spPr>
      </p:pic>
      <p:pic>
        <p:nvPicPr>
          <p:cNvPr id="2054" name="Picture 2053">
            <a:extLst>
              <a:ext uri="{FF2B5EF4-FFF2-40B4-BE49-F238E27FC236}">
                <a16:creationId xmlns:a16="http://schemas.microsoft.com/office/drawing/2014/main" id="{9D1B3D6D-EC5E-3619-28CA-3640DE46F30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384000" y="1905114"/>
            <a:ext cx="597460" cy="493819"/>
          </a:xfrm>
          <a:prstGeom prst="rect">
            <a:avLst/>
          </a:prstGeom>
        </p:spPr>
      </p:pic>
      <p:pic>
        <p:nvPicPr>
          <p:cNvPr id="2076" name="Picture 2075" descr="A poster for a movie&#10;&#10;AI-generated content may be incorrect.">
            <a:extLst>
              <a:ext uri="{FF2B5EF4-FFF2-40B4-BE49-F238E27FC236}">
                <a16:creationId xmlns:a16="http://schemas.microsoft.com/office/drawing/2014/main" id="{907AE631-15E0-D2F9-A51F-3DDCB802B976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0397" y="4410102"/>
            <a:ext cx="1268078" cy="1918950"/>
          </a:xfrm>
          <a:prstGeom prst="rect">
            <a:avLst/>
          </a:prstGeom>
          <a:noFill/>
          <a:ln>
            <a:solidFill>
              <a:srgbClr val="1B1464"/>
            </a:solidFill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1283F07-75B1-D872-A3D2-8B10931E0637}"/>
              </a:ext>
            </a:extLst>
          </p:cNvPr>
          <p:cNvGrpSpPr/>
          <p:nvPr/>
        </p:nvGrpSpPr>
        <p:grpSpPr>
          <a:xfrm>
            <a:off x="5992133" y="1730963"/>
            <a:ext cx="1513212" cy="2231763"/>
            <a:chOff x="1563507" y="1730963"/>
            <a:chExt cx="1513212" cy="223176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9DE3D7E-8D38-B772-56F9-FF13143B0A33}"/>
                </a:ext>
              </a:extLst>
            </p:cNvPr>
            <p:cNvSpPr txBox="1"/>
            <p:nvPr/>
          </p:nvSpPr>
          <p:spPr>
            <a:xfrm>
              <a:off x="1791336" y="1730963"/>
              <a:ext cx="12853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sng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10/17/25</a:t>
              </a:r>
            </a:p>
          </p:txBody>
        </p:sp>
        <p:pic>
          <p:nvPicPr>
            <p:cNvPr id="2053" name="Picture 5">
              <a:extLst>
                <a:ext uri="{FF2B5EF4-FFF2-40B4-BE49-F238E27FC236}">
                  <a16:creationId xmlns:a16="http://schemas.microsoft.com/office/drawing/2014/main" id="{006AAE48-472F-370E-D2BC-FC9AE17D84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785194" y="2075280"/>
              <a:ext cx="1245714" cy="1887446"/>
            </a:xfrm>
            <a:prstGeom prst="rect">
              <a:avLst/>
            </a:prstGeom>
            <a:noFill/>
            <a:ln>
              <a:solidFill>
                <a:srgbClr val="1B1464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FDA8648-37E6-D7A0-C8E7-E93EA12B2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563507" y="1920455"/>
              <a:ext cx="597460" cy="493819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9256789-8085-F23F-1654-5D98EF4F5EF8}"/>
              </a:ext>
            </a:extLst>
          </p:cNvPr>
          <p:cNvGrpSpPr/>
          <p:nvPr/>
        </p:nvGrpSpPr>
        <p:grpSpPr>
          <a:xfrm>
            <a:off x="102713" y="4080113"/>
            <a:ext cx="1510854" cy="2248101"/>
            <a:chOff x="3048474" y="1730963"/>
            <a:chExt cx="1510854" cy="224810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19C1CDA-18B7-8B74-4F74-E8FC5155CB78}"/>
                </a:ext>
              </a:extLst>
            </p:cNvPr>
            <p:cNvSpPr txBox="1"/>
            <p:nvPr/>
          </p:nvSpPr>
          <p:spPr>
            <a:xfrm>
              <a:off x="3241772" y="1730963"/>
              <a:ext cx="1317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sng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11/14/25</a:t>
              </a: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055" name="Picture 7">
              <a:extLst>
                <a:ext uri="{FF2B5EF4-FFF2-40B4-BE49-F238E27FC236}">
                  <a16:creationId xmlns:a16="http://schemas.microsoft.com/office/drawing/2014/main" id="{12EF47E5-A130-06AF-4D0F-3E67CA8AF0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272345" y="2070813"/>
              <a:ext cx="1243800" cy="1908251"/>
            </a:xfrm>
            <a:prstGeom prst="rect">
              <a:avLst/>
            </a:prstGeom>
            <a:noFill/>
            <a:ln>
              <a:solidFill>
                <a:srgbClr val="1B1464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03B0D42-30F1-5B7E-C1D6-E293B8123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048474" y="1920455"/>
              <a:ext cx="597460" cy="493819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4C07D58B-3583-40AF-0974-0A0E8B5B5E1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63721" y="4238678"/>
            <a:ext cx="597460" cy="4938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84B24D-D0CD-DFF2-C10C-82057C5869D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92664" y="4229415"/>
            <a:ext cx="597460" cy="4938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AEE045-DFB9-84A6-D699-BDFB6B8C223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0358" y="1932181"/>
            <a:ext cx="597460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581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434F6B-B970-0294-4604-5C90C7CEC9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24DAB4-1D15-6107-1B78-2CFEEFD9359F}"/>
              </a:ext>
            </a:extLst>
          </p:cNvPr>
          <p:cNvSpPr/>
          <p:nvPr/>
        </p:nvSpPr>
        <p:spPr>
          <a:xfrm>
            <a:off x="2898" y="-4807"/>
            <a:ext cx="6096000" cy="6869150"/>
          </a:xfrm>
          <a:prstGeom prst="rect">
            <a:avLst/>
          </a:prstGeom>
          <a:solidFill>
            <a:srgbClr val="00C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A614D7-B4D1-3BBC-F773-8A1A865527F3}"/>
              </a:ext>
            </a:extLst>
          </p:cNvPr>
          <p:cNvSpPr/>
          <p:nvPr/>
        </p:nvSpPr>
        <p:spPr>
          <a:xfrm>
            <a:off x="379965" y="2851550"/>
            <a:ext cx="53064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Key Marketer Takeaways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61BB0C-C589-8930-DD65-B62918183377}"/>
              </a:ext>
            </a:extLst>
          </p:cNvPr>
          <p:cNvSpPr txBox="1"/>
          <p:nvPr/>
        </p:nvSpPr>
        <p:spPr>
          <a:xfrm>
            <a:off x="6172200" y="1420134"/>
            <a:ext cx="5816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Emotion is the new premium, with cinema’s powerful storytelling that gives brands a unique opportunity to connect more deeply and memorably with audiences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The communal nature of the theater amplifies positive emotions and shared energy, creating a uniquely impactful space where brand relationships feel authentic and lasting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285750" indent="-285750">
              <a:buBlip>
                <a:blip r:embed="rId2"/>
              </a:buBlip>
              <a:defRPr/>
            </a:pPr>
            <a:r>
              <a:rPr lang="en-US" sz="1600">
                <a:solidFill>
                  <a:srgbClr val="1B1464"/>
                </a:solidFill>
                <a:latin typeface="Helvetica" panose="020B0604020202020204" pitchFamily="34" charset="0"/>
              </a:rPr>
              <a:t>Like sports, cinema taps into ‘emotional fandom,’ passion and community, which offers marketers an opportunity </a:t>
            </a:r>
            <a:br>
              <a:rPr lang="en-US" sz="1600">
                <a:solidFill>
                  <a:srgbClr val="1B1464"/>
                </a:solidFill>
                <a:latin typeface="Helvetica" panose="020B0604020202020204" pitchFamily="34" charset="0"/>
              </a:rPr>
            </a:br>
            <a:r>
              <a:rPr lang="en-US" sz="1600">
                <a:solidFill>
                  <a:srgbClr val="1B1464"/>
                </a:solidFill>
                <a:latin typeface="Helvetica" panose="020B0604020202020204" pitchFamily="34" charset="0"/>
              </a:rPr>
              <a:t>to extend impact and reach across highly engaged audiences intensely immersed in collective experiences</a:t>
            </a:r>
          </a:p>
          <a:p>
            <a:pPr marL="285750" indent="-285750">
              <a:buBlip>
                <a:blip r:embed="rId2"/>
              </a:buBlip>
              <a:defRPr/>
            </a:pPr>
            <a:endParaRPr lang="en-US" sz="1600">
              <a:solidFill>
                <a:srgbClr val="1B1464"/>
              </a:solidFill>
              <a:latin typeface="Helvetica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Shared, immersive theater experiences drive stronger outcomes, with the collective energy of the audience amplifying emotions and </a:t>
            </a:r>
            <a:r>
              <a:rPr lang="en-US" sz="1600">
                <a:solidFill>
                  <a:srgbClr val="1B1464"/>
                </a:solidFill>
                <a:latin typeface="Helvetica" panose="020B0604020202020204" pitchFamily="34" charset="0"/>
              </a:rPr>
              <a:t>strengthening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 brand connections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C068EA-7EC6-2639-D34C-4D47EF3ED286}"/>
              </a:ext>
            </a:extLst>
          </p:cNvPr>
          <p:cNvSpPr txBox="1"/>
          <p:nvPr/>
        </p:nvSpPr>
        <p:spPr>
          <a:xfrm>
            <a:off x="6074483" y="598962"/>
            <a:ext cx="6117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>
                <a:solidFill>
                  <a:srgbClr val="ED3C8D"/>
                </a:solidFill>
                <a:latin typeface="Helvetica" panose="020B0604020202020204" pitchFamily="2" charset="0"/>
              </a:rPr>
              <a:t>Cinema creates an immersive environment for brands to engage audiences through emotion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604020202020204" pitchFamily="2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A5A605-D9CC-9CC1-0DFF-310468F676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7963D-70B5-3CF3-7F29-ACE077D6EE42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AF0CEA-499F-2648-C5ED-BBE59A2B3A65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</p:spTree>
    <p:extLst>
      <p:ext uri="{BB962C8B-B14F-4D97-AF65-F5344CB8AC3E}">
        <p14:creationId xmlns:p14="http://schemas.microsoft.com/office/powerpoint/2010/main" val="15999315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122FEF5-EF51-9DE2-E31B-7EAFF4F867CD}"/>
              </a:ext>
            </a:extLst>
          </p:cNvPr>
          <p:cNvSpPr/>
          <p:nvPr/>
        </p:nvSpPr>
        <p:spPr>
          <a:xfrm>
            <a:off x="-14514" y="0"/>
            <a:ext cx="6096000" cy="6869150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70E214D-E292-45CE-8EFE-BEC233FDFD71}"/>
              </a:ext>
            </a:extLst>
          </p:cNvPr>
          <p:cNvSpPr/>
          <p:nvPr/>
        </p:nvSpPr>
        <p:spPr>
          <a:xfrm>
            <a:off x="289383" y="220694"/>
            <a:ext cx="4953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Creators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6394A7-3D6B-1B95-4A69-F78A74EDC1A8}"/>
              </a:ext>
            </a:extLst>
          </p:cNvPr>
          <p:cNvSpPr/>
          <p:nvPr/>
        </p:nvSpPr>
        <p:spPr>
          <a:xfrm>
            <a:off x="6327142" y="6057144"/>
            <a:ext cx="5651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Members, brand marketers and agencies get free and immediate access to VAB’s content library. Get access at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theVAB.com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BFF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9CDC154-052A-BDAA-DA1A-5A7947D03880}"/>
              </a:ext>
            </a:extLst>
          </p:cNvPr>
          <p:cNvGrpSpPr/>
          <p:nvPr/>
        </p:nvGrpSpPr>
        <p:grpSpPr>
          <a:xfrm>
            <a:off x="2828447" y="1768243"/>
            <a:ext cx="3248919" cy="744993"/>
            <a:chOff x="4357874" y="542425"/>
            <a:chExt cx="1791974" cy="744993"/>
          </a:xfrm>
        </p:grpSpPr>
        <p:sp>
          <p:nvSpPr>
            <p:cNvPr id="34" name="TextBox 33">
              <a:hlinkClick r:id="rId3"/>
              <a:extLst>
                <a:ext uri="{FF2B5EF4-FFF2-40B4-BE49-F238E27FC236}">
                  <a16:creationId xmlns:a16="http://schemas.microsoft.com/office/drawing/2014/main" id="{138AAC38-45D1-ED66-3512-1E44D146C385}"/>
                </a:ext>
              </a:extLst>
            </p:cNvPr>
            <p:cNvSpPr txBox="1"/>
            <p:nvPr/>
          </p:nvSpPr>
          <p:spPr>
            <a:xfrm>
              <a:off x="4357874" y="542425"/>
              <a:ext cx="135341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" pitchFamily="2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Karolina</a:t>
              </a: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" pitchFamily="2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" pitchFamily="2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Guillen</a:t>
              </a:r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66E8C62-5E12-098A-17D0-D13FA91832AD}"/>
                </a:ext>
              </a:extLst>
            </p:cNvPr>
            <p:cNvSpPr txBox="1"/>
            <p:nvPr/>
          </p:nvSpPr>
          <p:spPr>
            <a:xfrm>
              <a:off x="4357874" y="856531"/>
              <a:ext cx="179197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" pitchFamily="2" charset="0"/>
                </a:rPr>
                <a:t>Associate Director, Insights, Strategy &amp; Analytics karolinag@thevab.com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4C5CF76-536B-BC0D-3F7F-F17DF6752115}"/>
              </a:ext>
            </a:extLst>
          </p:cNvPr>
          <p:cNvGrpSpPr/>
          <p:nvPr/>
        </p:nvGrpSpPr>
        <p:grpSpPr>
          <a:xfrm>
            <a:off x="96743" y="833333"/>
            <a:ext cx="2769450" cy="744993"/>
            <a:chOff x="2529807" y="542425"/>
            <a:chExt cx="2233343" cy="744993"/>
          </a:xfrm>
        </p:grpSpPr>
        <p:sp>
          <p:nvSpPr>
            <p:cNvPr id="43" name="TextBox 42">
              <a:hlinkClick r:id="rId3"/>
              <a:extLst>
                <a:ext uri="{FF2B5EF4-FFF2-40B4-BE49-F238E27FC236}">
                  <a16:creationId xmlns:a16="http://schemas.microsoft.com/office/drawing/2014/main" id="{2897B92F-9554-FB37-25B0-9B2A2F86E126}"/>
                </a:ext>
              </a:extLst>
            </p:cNvPr>
            <p:cNvSpPr txBox="1"/>
            <p:nvPr/>
          </p:nvSpPr>
          <p:spPr>
            <a:xfrm>
              <a:off x="2529808" y="542425"/>
              <a:ext cx="15739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sng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" pitchFamily="2" charset="0"/>
                </a:rPr>
                <a:t>Jason Wiese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5BA6C1B-FB98-3F98-C489-C110C04AE10A}"/>
                </a:ext>
              </a:extLst>
            </p:cNvPr>
            <p:cNvSpPr txBox="1"/>
            <p:nvPr/>
          </p:nvSpPr>
          <p:spPr>
            <a:xfrm>
              <a:off x="2529807" y="856531"/>
              <a:ext cx="223334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" pitchFamily="2" charset="0"/>
                </a:rPr>
                <a:t>EVP, Strategic Insights &amp; Measurement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" pitchFamily="2" charset="0"/>
                </a:rPr>
                <a:t>jasonw@thevab.com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5D7CE7B-A040-6218-FE1C-C764E49824E1}"/>
              </a:ext>
            </a:extLst>
          </p:cNvPr>
          <p:cNvGrpSpPr/>
          <p:nvPr/>
        </p:nvGrpSpPr>
        <p:grpSpPr>
          <a:xfrm>
            <a:off x="87776" y="1768243"/>
            <a:ext cx="2219755" cy="744993"/>
            <a:chOff x="198561" y="542425"/>
            <a:chExt cx="1453627" cy="74499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31E9E11-D295-3196-2DC7-D827DF907B63}"/>
                </a:ext>
              </a:extLst>
            </p:cNvPr>
            <p:cNvSpPr txBox="1"/>
            <p:nvPr/>
          </p:nvSpPr>
          <p:spPr>
            <a:xfrm>
              <a:off x="198561" y="542425"/>
              <a:ext cx="118250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" pitchFamily="2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Reed Kiely</a:t>
              </a:r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02267FD-A304-EE5E-1A11-1435EA130C4B}"/>
                </a:ext>
              </a:extLst>
            </p:cNvPr>
            <p:cNvSpPr txBox="1"/>
            <p:nvPr/>
          </p:nvSpPr>
          <p:spPr>
            <a:xfrm>
              <a:off x="198562" y="856531"/>
              <a:ext cx="145362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" pitchFamily="2" charset="0"/>
                </a:rPr>
                <a:t>Director, Data Insights &amp; Trends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" pitchFamily="2" charset="0"/>
                </a:rPr>
                <a:t>reedk@thevab.com</a:t>
              </a: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CDE62BA7-3155-6CD2-5BA7-2E9543FCF0F9}"/>
              </a:ext>
            </a:extLst>
          </p:cNvPr>
          <p:cNvSpPr/>
          <p:nvPr/>
        </p:nvSpPr>
        <p:spPr>
          <a:xfrm>
            <a:off x="289383" y="5011300"/>
            <a:ext cx="56379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Discover more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Looking for more data, insights and takeaways? Check out this related VAB content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AEAE18C-D14A-B58B-032A-C5B1885C7C7F}"/>
              </a:ext>
            </a:extLst>
          </p:cNvPr>
          <p:cNvGrpSpPr/>
          <p:nvPr/>
        </p:nvGrpSpPr>
        <p:grpSpPr>
          <a:xfrm>
            <a:off x="2866193" y="833333"/>
            <a:ext cx="2736314" cy="744993"/>
            <a:chOff x="2529808" y="542425"/>
            <a:chExt cx="2213163" cy="74499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E5B058D-1A68-A9C6-97CB-530081FC7ED4}"/>
                </a:ext>
              </a:extLst>
            </p:cNvPr>
            <p:cNvSpPr txBox="1"/>
            <p:nvPr/>
          </p:nvSpPr>
          <p:spPr>
            <a:xfrm>
              <a:off x="2529808" y="542425"/>
              <a:ext cx="15739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Leah Montner-Dixon</a:t>
              </a:r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A6083FD-A795-B96D-35C8-F23BD214A44C}"/>
                </a:ext>
              </a:extLst>
            </p:cNvPr>
            <p:cNvSpPr txBox="1"/>
            <p:nvPr/>
          </p:nvSpPr>
          <p:spPr>
            <a:xfrm>
              <a:off x="2529808" y="856531"/>
              <a:ext cx="221316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</a:rPr>
                <a:t>Director, Audience &amp; Behavioral Insights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</a:rPr>
                <a:t>leahm@thevab.com</a:t>
              </a:r>
            </a:p>
          </p:txBody>
        </p:sp>
      </p:grpSp>
      <p:pic>
        <p:nvPicPr>
          <p:cNvPr id="39" name="Picture 38">
            <a:hlinkClick r:id="rId4"/>
            <a:extLst>
              <a:ext uri="{FF2B5EF4-FFF2-40B4-BE49-F238E27FC236}">
                <a16:creationId xmlns:a16="http://schemas.microsoft.com/office/drawing/2014/main" id="{21AF12B5-410D-9CEE-F518-CF216AAD33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5479" y="4339068"/>
            <a:ext cx="2053978" cy="1152568"/>
          </a:xfrm>
          <a:prstGeom prst="rect">
            <a:avLst/>
          </a:prstGeom>
          <a:ln>
            <a:solidFill>
              <a:srgbClr val="1B1464"/>
            </a:solidFill>
          </a:ln>
        </p:spPr>
      </p:pic>
      <p:sp>
        <p:nvSpPr>
          <p:cNvPr id="40" name="TextBox 39">
            <a:hlinkClick r:id="rId4"/>
            <a:extLst>
              <a:ext uri="{FF2B5EF4-FFF2-40B4-BE49-F238E27FC236}">
                <a16:creationId xmlns:a16="http://schemas.microsoft.com/office/drawing/2014/main" id="{F2B80F5A-A405-114E-2447-BA250FEBB79B}"/>
              </a:ext>
            </a:extLst>
          </p:cNvPr>
          <p:cNvSpPr txBox="1"/>
          <p:nvPr/>
        </p:nvSpPr>
        <p:spPr>
          <a:xfrm>
            <a:off x="6542030" y="5519660"/>
            <a:ext cx="220087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Reeling in Audiences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10 Acts of Attention Along </a:t>
            </a:r>
            <a:b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the Moviegoer’s Journey</a:t>
            </a:r>
          </a:p>
        </p:txBody>
      </p:sp>
      <p:pic>
        <p:nvPicPr>
          <p:cNvPr id="51" name="Picture 50">
            <a:hlinkClick r:id="rId6"/>
            <a:extLst>
              <a:ext uri="{FF2B5EF4-FFF2-40B4-BE49-F238E27FC236}">
                <a16:creationId xmlns:a16="http://schemas.microsoft.com/office/drawing/2014/main" id="{54EE0B8E-C49C-B157-6147-283203C80CD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5133" y="4339068"/>
            <a:ext cx="2069466" cy="1150776"/>
          </a:xfrm>
          <a:prstGeom prst="rect">
            <a:avLst/>
          </a:prstGeom>
          <a:ln>
            <a:solidFill>
              <a:srgbClr val="1B1464"/>
            </a:solidFill>
          </a:ln>
        </p:spPr>
      </p:pic>
      <p:sp>
        <p:nvSpPr>
          <p:cNvPr id="52" name="TextBox 51">
            <a:hlinkClick r:id="rId6"/>
            <a:extLst>
              <a:ext uri="{FF2B5EF4-FFF2-40B4-BE49-F238E27FC236}">
                <a16:creationId xmlns:a16="http://schemas.microsoft.com/office/drawing/2014/main" id="{063F1543-BCBA-B001-CA27-F73CF8BA4BB6}"/>
              </a:ext>
            </a:extLst>
          </p:cNvPr>
          <p:cNvSpPr txBox="1"/>
          <p:nvPr/>
        </p:nvSpPr>
        <p:spPr>
          <a:xfrm>
            <a:off x="9379743" y="5519660"/>
            <a:ext cx="210024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Show Me the Money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Highlighting the Value of Moviegoers Across 20 Major Categories</a:t>
            </a:r>
          </a:p>
        </p:txBody>
      </p:sp>
      <p:sp>
        <p:nvSpPr>
          <p:cNvPr id="53" name="TextBox 52">
            <a:hlinkClick r:id="rId8"/>
            <a:extLst>
              <a:ext uri="{FF2B5EF4-FFF2-40B4-BE49-F238E27FC236}">
                <a16:creationId xmlns:a16="http://schemas.microsoft.com/office/drawing/2014/main" id="{0DEB897D-D49A-4815-33AA-BDB158163D38}"/>
              </a:ext>
            </a:extLst>
          </p:cNvPr>
          <p:cNvSpPr txBox="1"/>
          <p:nvPr/>
        </p:nvSpPr>
        <p:spPr>
          <a:xfrm>
            <a:off x="6542030" y="3542027"/>
            <a:ext cx="220087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The Pursuit of Happyness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How Mood Lights Up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Ad Engagement at the Cinema</a:t>
            </a:r>
          </a:p>
        </p:txBody>
      </p:sp>
      <p:pic>
        <p:nvPicPr>
          <p:cNvPr id="54" name="Picture 53">
            <a:hlinkClick r:id="rId8"/>
            <a:extLst>
              <a:ext uri="{FF2B5EF4-FFF2-40B4-BE49-F238E27FC236}">
                <a16:creationId xmlns:a16="http://schemas.microsoft.com/office/drawing/2014/main" id="{C3D7817A-44F9-D7D5-5AE3-041D0AF1AA1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5479" y="2349689"/>
            <a:ext cx="2053978" cy="1155363"/>
          </a:xfrm>
          <a:prstGeom prst="rect">
            <a:avLst/>
          </a:prstGeom>
          <a:ln>
            <a:solidFill>
              <a:srgbClr val="1B1464"/>
            </a:solidFill>
          </a:ln>
        </p:spPr>
      </p:pic>
      <p:pic>
        <p:nvPicPr>
          <p:cNvPr id="12" name="Picture 11">
            <a:hlinkClick r:id="rId10"/>
            <a:extLst>
              <a:ext uri="{FF2B5EF4-FFF2-40B4-BE49-F238E27FC236}">
                <a16:creationId xmlns:a16="http://schemas.microsoft.com/office/drawing/2014/main" id="{50E06E5E-3500-E234-183A-47114EEA194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2877" y="2349689"/>
            <a:ext cx="2053978" cy="1155363"/>
          </a:xfrm>
          <a:prstGeom prst="rect">
            <a:avLst/>
          </a:prstGeom>
          <a:ln>
            <a:solidFill>
              <a:srgbClr val="1B1464"/>
            </a:solidFill>
          </a:ln>
        </p:spPr>
      </p:pic>
      <p:sp>
        <p:nvSpPr>
          <p:cNvPr id="13" name="TextBox 12">
            <a:hlinkClick r:id="rId10"/>
            <a:extLst>
              <a:ext uri="{FF2B5EF4-FFF2-40B4-BE49-F238E27FC236}">
                <a16:creationId xmlns:a16="http://schemas.microsoft.com/office/drawing/2014/main" id="{8E189849-27E4-80C5-CD12-D56D02CF7F7E}"/>
              </a:ext>
            </a:extLst>
          </p:cNvPr>
          <p:cNvSpPr txBox="1"/>
          <p:nvPr/>
        </p:nvSpPr>
        <p:spPr>
          <a:xfrm>
            <a:off x="9329428" y="3542027"/>
            <a:ext cx="220087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Reel Talk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20 Trends Exploring the Resurgence &amp; Heightened Value of Cinema</a:t>
            </a:r>
          </a:p>
        </p:txBody>
      </p:sp>
      <p:pic>
        <p:nvPicPr>
          <p:cNvPr id="8" name="Picture 7">
            <a:hlinkClick r:id="rId12"/>
            <a:extLst>
              <a:ext uri="{FF2B5EF4-FFF2-40B4-BE49-F238E27FC236}">
                <a16:creationId xmlns:a16="http://schemas.microsoft.com/office/drawing/2014/main" id="{E7479477-2F50-1701-E7D5-2A2E3E5A36B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5479" y="403987"/>
            <a:ext cx="2053978" cy="1119970"/>
          </a:xfrm>
          <a:prstGeom prst="rect">
            <a:avLst/>
          </a:prstGeom>
          <a:blipFill dpi="0"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1B1464"/>
            </a:solidFill>
          </a:ln>
        </p:spPr>
      </p:pic>
      <p:sp>
        <p:nvSpPr>
          <p:cNvPr id="10" name="TextBox 9">
            <a:hlinkClick r:id="rId12"/>
            <a:extLst>
              <a:ext uri="{FF2B5EF4-FFF2-40B4-BE49-F238E27FC236}">
                <a16:creationId xmlns:a16="http://schemas.microsoft.com/office/drawing/2014/main" id="{3573A0BD-1E70-66D1-78C5-1D893C8BBA9B}"/>
              </a:ext>
            </a:extLst>
          </p:cNvPr>
          <p:cNvSpPr txBox="1"/>
          <p:nvPr/>
        </p:nvSpPr>
        <p:spPr>
          <a:xfrm>
            <a:off x="6523228" y="1560342"/>
            <a:ext cx="223848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The Power of Premium Video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What It Means for Multiscreen TV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and Why It Matters to Marketers</a:t>
            </a:r>
          </a:p>
        </p:txBody>
      </p:sp>
      <p:pic>
        <p:nvPicPr>
          <p:cNvPr id="14" name="Picture 13">
            <a:hlinkClick r:id="rId15"/>
            <a:extLst>
              <a:ext uri="{FF2B5EF4-FFF2-40B4-BE49-F238E27FC236}">
                <a16:creationId xmlns:a16="http://schemas.microsoft.com/office/drawing/2014/main" id="{D55C81AC-0714-9833-072E-27222AE693F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4337" y="403987"/>
            <a:ext cx="1991059" cy="1119970"/>
          </a:xfrm>
          <a:prstGeom prst="rect">
            <a:avLst/>
          </a:prstGeom>
          <a:blipFill dpi="0"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1B1464"/>
            </a:solidFill>
          </a:ln>
        </p:spPr>
      </p:pic>
      <p:sp>
        <p:nvSpPr>
          <p:cNvPr id="17" name="TextBox 16">
            <a:hlinkClick r:id="rId15"/>
            <a:extLst>
              <a:ext uri="{FF2B5EF4-FFF2-40B4-BE49-F238E27FC236}">
                <a16:creationId xmlns:a16="http://schemas.microsoft.com/office/drawing/2014/main" id="{06532E14-8AC7-5984-6A56-5E6BB6828E68}"/>
              </a:ext>
            </a:extLst>
          </p:cNvPr>
          <p:cNvSpPr txBox="1"/>
          <p:nvPr/>
        </p:nvSpPr>
        <p:spPr>
          <a:xfrm>
            <a:off x="9076875" y="1560342"/>
            <a:ext cx="2705982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Disconnect to Reconnect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How Real-Life Shared Experiences Are the Antidote for Social Media Isolation Among Gen Z</a:t>
            </a:r>
          </a:p>
        </p:txBody>
      </p:sp>
      <p:pic>
        <p:nvPicPr>
          <p:cNvPr id="2050" name="Picture 2" descr="Inside Out: Ranking The Main Characters By Their Intelligence">
            <a:extLst>
              <a:ext uri="{FF2B5EF4-FFF2-40B4-BE49-F238E27FC236}">
                <a16:creationId xmlns:a16="http://schemas.microsoft.com/office/drawing/2014/main" id="{66A9B1EA-D23E-0370-6512-73DECA38B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835" y="2746854"/>
            <a:ext cx="4273222" cy="2249005"/>
          </a:xfrm>
          <a:prstGeom prst="rect">
            <a:avLst/>
          </a:prstGeom>
          <a:noFill/>
          <a:effectLst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0D50644-01D8-6B92-47A0-CEB6D1F54478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6C5F6CD-9F41-F3E9-11E4-9E4AADE9F312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C01DBFE-5C10-C41A-44AD-F9E2810755D3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</p:spTree>
    <p:extLst>
      <p:ext uri="{BB962C8B-B14F-4D97-AF65-F5344CB8AC3E}">
        <p14:creationId xmlns:p14="http://schemas.microsoft.com/office/powerpoint/2010/main" val="31108565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D49DEB-7177-4C53-A63F-C8DEAEFFD3CD}"/>
              </a:ext>
            </a:extLst>
          </p:cNvPr>
          <p:cNvSpPr/>
          <p:nvPr/>
        </p:nvSpPr>
        <p:spPr>
          <a:xfrm>
            <a:off x="449869" y="221925"/>
            <a:ext cx="9576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About VAB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B14815-07B9-42AB-B09B-0447810891B3}"/>
              </a:ext>
            </a:extLst>
          </p:cNvPr>
          <p:cNvSpPr txBox="1"/>
          <p:nvPr/>
        </p:nvSpPr>
        <p:spPr>
          <a:xfrm>
            <a:off x="449869" y="1259934"/>
            <a:ext cx="599757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is an insights-driven organization that inspires marketers to reimagine their media strategies resulting in fully informed decisions.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62BAA6-0F79-41FA-BE2A-F7E8FDCF791E}"/>
              </a:ext>
            </a:extLst>
          </p:cNvPr>
          <p:cNvSpPr txBox="1"/>
          <p:nvPr/>
        </p:nvSpPr>
        <p:spPr>
          <a:xfrm>
            <a:off x="449869" y="2699760"/>
            <a:ext cx="88036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Drawing on our marketing expertise, we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6C5AD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simplify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 the complexities in our industry and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discover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new insights that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transform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 the way marketers look at their media strategy.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5C49CF-247D-4943-AF3F-A3CBCDB56DAC}"/>
              </a:ext>
            </a:extLst>
          </p:cNvPr>
          <p:cNvSpPr txBox="1"/>
          <p:nvPr/>
        </p:nvSpPr>
        <p:spPr>
          <a:xfrm>
            <a:off x="2136968" y="4285640"/>
            <a:ext cx="95077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We are committed to your business growth and proud to offer VAB members, brand marketers and agencies </a:t>
            </a: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complimentary access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to our continuously-growing Insights library. 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Get immediate access at theVAB.com.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0359E5-558D-4CFF-9331-8C374E19D5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689" y="4177157"/>
            <a:ext cx="934320" cy="9343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9B3113B-7CF4-4E9A-AD57-5EA33416DA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00BFF2"/>
              </a:clrFrom>
              <a:clrTo>
                <a:srgbClr val="00BF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8878" y="0"/>
            <a:ext cx="5153121" cy="30219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A02BC1-C5E0-1D08-F929-87F4C741FD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CD92810-4224-5AE6-EBFC-8FFE3EB0B2C9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5C7CE1-2312-BACC-E099-A1BC8BDEBECC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</p:spTree>
    <p:extLst>
      <p:ext uri="{BB962C8B-B14F-4D97-AF65-F5344CB8AC3E}">
        <p14:creationId xmlns:p14="http://schemas.microsoft.com/office/powerpoint/2010/main" val="1885916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8F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FA266A-57D3-6C74-54F7-A67543FEC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BC7400A-B4A0-F811-0895-D53F0DA13E33}"/>
              </a:ext>
            </a:extLst>
          </p:cNvPr>
          <p:cNvSpPr/>
          <p:nvPr/>
        </p:nvSpPr>
        <p:spPr>
          <a:xfrm>
            <a:off x="115806" y="2400713"/>
            <a:ext cx="2845626" cy="3161887"/>
          </a:xfrm>
          <a:prstGeom prst="rect">
            <a:avLst/>
          </a:prstGeom>
          <a:solidFill>
            <a:schemeClr val="bg1"/>
          </a:solidFill>
          <a:ln w="5715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50A6AB-EDA1-9585-2A5F-6BE91C2B7FF5}"/>
              </a:ext>
            </a:extLst>
          </p:cNvPr>
          <p:cNvSpPr txBox="1"/>
          <p:nvPr/>
        </p:nvSpPr>
        <p:spPr>
          <a:xfrm>
            <a:off x="133986" y="2509827"/>
            <a:ext cx="555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A95062-A396-4D08-E2FF-03F9C9DE1380}"/>
              </a:ext>
            </a:extLst>
          </p:cNvPr>
          <p:cNvSpPr txBox="1"/>
          <p:nvPr/>
        </p:nvSpPr>
        <p:spPr>
          <a:xfrm>
            <a:off x="108081" y="3038081"/>
            <a:ext cx="28456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‘Emotion’ is the</a:t>
            </a:r>
            <a:b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New ‘Premium’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433858-B70B-70CD-D6B6-6443183A5682}"/>
              </a:ext>
            </a:extLst>
          </p:cNvPr>
          <p:cNvSpPr/>
          <p:nvPr/>
        </p:nvSpPr>
        <p:spPr>
          <a:xfrm>
            <a:off x="3155909" y="2407868"/>
            <a:ext cx="2845626" cy="3161887"/>
          </a:xfrm>
          <a:prstGeom prst="rect">
            <a:avLst/>
          </a:prstGeom>
          <a:solidFill>
            <a:schemeClr val="bg1"/>
          </a:solidFill>
          <a:ln w="5715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B2E07A-AE0C-7E42-01B1-99947B326AB2}"/>
              </a:ext>
            </a:extLst>
          </p:cNvPr>
          <p:cNvSpPr txBox="1"/>
          <p:nvPr/>
        </p:nvSpPr>
        <p:spPr>
          <a:xfrm>
            <a:off x="3183642" y="2502672"/>
            <a:ext cx="555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BD3ABA-4B01-BB5B-7BAF-CDF99AECBBEA}"/>
              </a:ext>
            </a:extLst>
          </p:cNvPr>
          <p:cNvSpPr txBox="1"/>
          <p:nvPr/>
        </p:nvSpPr>
        <p:spPr>
          <a:xfrm>
            <a:off x="3155909" y="3038081"/>
            <a:ext cx="28134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Big Screen, Big Feels, Big Outcomes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3ED4E0-83E7-E725-BAC3-5454BB3CBED6}"/>
              </a:ext>
            </a:extLst>
          </p:cNvPr>
          <p:cNvSpPr/>
          <p:nvPr/>
        </p:nvSpPr>
        <p:spPr>
          <a:xfrm>
            <a:off x="262647" y="428839"/>
            <a:ext cx="1188317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In this report, we explore how cinema transcends entertainment to emotionally engage audiences and drive outcomes for advertisers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E361FE-DF3D-3C1F-9288-7BA4146C6C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8A88E38-DB37-6913-B64D-5A0690EF592E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4528591-7D6D-A06C-339B-8204EAF45752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pic>
        <p:nvPicPr>
          <p:cNvPr id="29" name="Picture 28" descr="A cartoon of a movie reel and a bucket of popcorn&#10;&#10;AI-generated content may be incorrect.">
            <a:extLst>
              <a:ext uri="{FF2B5EF4-FFF2-40B4-BE49-F238E27FC236}">
                <a16:creationId xmlns:a16="http://schemas.microsoft.com/office/drawing/2014/main" id="{9CCD1853-E309-E084-CDC5-4DF9DFBF8F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4697" y="4093819"/>
            <a:ext cx="1248049" cy="124804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5AE3104-B6CB-A81B-2CDE-6CD875651F6F}"/>
              </a:ext>
            </a:extLst>
          </p:cNvPr>
          <p:cNvSpPr/>
          <p:nvPr/>
        </p:nvSpPr>
        <p:spPr>
          <a:xfrm>
            <a:off x="9252285" y="2407868"/>
            <a:ext cx="2845626" cy="3161887"/>
          </a:xfrm>
          <a:prstGeom prst="rect">
            <a:avLst/>
          </a:prstGeom>
          <a:solidFill>
            <a:schemeClr val="bg1"/>
          </a:solidFill>
          <a:ln w="5715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E9047E-E819-AE24-C5EF-75F62A2FC458}"/>
              </a:ext>
            </a:extLst>
          </p:cNvPr>
          <p:cNvSpPr txBox="1"/>
          <p:nvPr/>
        </p:nvSpPr>
        <p:spPr>
          <a:xfrm>
            <a:off x="9280018" y="2502672"/>
            <a:ext cx="555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A23ABA-5BA3-76DC-CE23-F7F82DACACD4}"/>
              </a:ext>
            </a:extLst>
          </p:cNvPr>
          <p:cNvSpPr txBox="1"/>
          <p:nvPr/>
        </p:nvSpPr>
        <p:spPr>
          <a:xfrm>
            <a:off x="9252285" y="3038081"/>
            <a:ext cx="28239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The Momentum </a:t>
            </a:r>
            <a:b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of Movies</a:t>
            </a:r>
          </a:p>
        </p:txBody>
      </p:sp>
      <p:pic>
        <p:nvPicPr>
          <p:cNvPr id="25" name="Picture 24" descr="A ticket booth with a sign&#10;&#10;AI-generated content may be incorrect.">
            <a:extLst>
              <a:ext uri="{FF2B5EF4-FFF2-40B4-BE49-F238E27FC236}">
                <a16:creationId xmlns:a16="http://schemas.microsoft.com/office/drawing/2014/main" id="{D7055850-61FF-054E-CFEF-C65F2ED10D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1073" y="4093819"/>
            <a:ext cx="1248049" cy="1248049"/>
          </a:xfrm>
          <a:prstGeom prst="rect">
            <a:avLst/>
          </a:prstGeom>
        </p:spPr>
      </p:pic>
      <p:pic>
        <p:nvPicPr>
          <p:cNvPr id="23" name="Picture 22" descr="A heart with different colored faces&#10;&#10;AI-generated content may be incorrect.">
            <a:extLst>
              <a:ext uri="{FF2B5EF4-FFF2-40B4-BE49-F238E27FC236}">
                <a16:creationId xmlns:a16="http://schemas.microsoft.com/office/drawing/2014/main" id="{742B0CF4-2AC6-BA2A-1492-936FFDF7FB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741" y="4093819"/>
            <a:ext cx="1241756" cy="124175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C434A15-31C7-F9E6-9DCB-3096F9148F97}"/>
              </a:ext>
            </a:extLst>
          </p:cNvPr>
          <p:cNvSpPr/>
          <p:nvPr/>
        </p:nvSpPr>
        <p:spPr>
          <a:xfrm>
            <a:off x="6203426" y="2403312"/>
            <a:ext cx="2845626" cy="3161887"/>
          </a:xfrm>
          <a:prstGeom prst="rect">
            <a:avLst/>
          </a:prstGeom>
          <a:solidFill>
            <a:schemeClr val="bg1"/>
          </a:solidFill>
          <a:ln w="5715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007CDC-D47A-567C-366D-81F56A4375E7}"/>
              </a:ext>
            </a:extLst>
          </p:cNvPr>
          <p:cNvSpPr txBox="1"/>
          <p:nvPr/>
        </p:nvSpPr>
        <p:spPr>
          <a:xfrm>
            <a:off x="6229308" y="2498116"/>
            <a:ext cx="555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D55834-8FEA-6192-B6FD-5B06C553C49D}"/>
              </a:ext>
            </a:extLst>
          </p:cNvPr>
          <p:cNvSpPr txBox="1"/>
          <p:nvPr/>
        </p:nvSpPr>
        <p:spPr>
          <a:xfrm>
            <a:off x="6175290" y="3033525"/>
            <a:ext cx="28456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The ‘Surround Sound’ </a:t>
            </a:r>
            <a:b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of Cinema as ‘Sport’</a:t>
            </a:r>
          </a:p>
        </p:txBody>
      </p:sp>
      <p:pic>
        <p:nvPicPr>
          <p:cNvPr id="18" name="Picture 17" descr="A blue and pink logo&#10;&#10;AI-generated content may be incorrect.">
            <a:extLst>
              <a:ext uri="{FF2B5EF4-FFF2-40B4-BE49-F238E27FC236}">
                <a16:creationId xmlns:a16="http://schemas.microsoft.com/office/drawing/2014/main" id="{864B7E09-5D5F-7453-8FF0-7F7BA0C443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3334" y="3979404"/>
            <a:ext cx="1351615" cy="135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250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A6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D15876-470F-2C4E-F114-8779C4CBBF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12E61AA-D834-6177-B20C-99FD13938FEB}"/>
              </a:ext>
            </a:extLst>
          </p:cNvPr>
          <p:cNvCxnSpPr/>
          <p:nvPr/>
        </p:nvCxnSpPr>
        <p:spPr>
          <a:xfrm>
            <a:off x="493843" y="2940040"/>
            <a:ext cx="52120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E2A9ADD-5C2C-7E07-DE8E-EA70EC38AD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1437273" y="1"/>
            <a:ext cx="10754727" cy="62926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F3A589-C635-1864-971E-720C4F8EC991}"/>
              </a:ext>
            </a:extLst>
          </p:cNvPr>
          <p:cNvSpPr txBox="1"/>
          <p:nvPr/>
        </p:nvSpPr>
        <p:spPr>
          <a:xfrm>
            <a:off x="484318" y="2297456"/>
            <a:ext cx="555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BC681D-609A-98D0-3B4E-EE5F0194F4AC}"/>
              </a:ext>
            </a:extLst>
          </p:cNvPr>
          <p:cNvSpPr txBox="1"/>
          <p:nvPr/>
        </p:nvSpPr>
        <p:spPr>
          <a:xfrm>
            <a:off x="382082" y="3434080"/>
            <a:ext cx="6421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/>
                <a:ea typeface="Aptos" panose="020B0004020202020204" pitchFamily="34" charset="0"/>
                <a:cs typeface="Times New Roman" panose="02020603050405020304" pitchFamily="18" charset="0"/>
              </a:rPr>
              <a:t>‘Emotion’ is the </a:t>
            </a:r>
            <a:r>
              <a:rPr lang="en-US" sz="2800" b="1" kern="100">
                <a:solidFill>
                  <a:prstClr val="white"/>
                </a:solidFill>
                <a:latin typeface="Helvetica" panose="020B0403020202020204"/>
                <a:ea typeface="Aptos" panose="020B0004020202020204" pitchFamily="34" charset="0"/>
                <a:cs typeface="Times New Roman" panose="02020603050405020304" pitchFamily="18" charset="0"/>
              </a:rPr>
              <a:t>New</a:t>
            </a:r>
            <a:r>
              <a:rPr kumimoji="0" lang="en-US" sz="2800" b="1" i="0" u="none" strike="noStrike" kern="1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/>
                <a:ea typeface="Aptos" panose="020B0004020202020204" pitchFamily="34" charset="0"/>
                <a:cs typeface="Times New Roman" panose="02020603050405020304" pitchFamily="18" charset="0"/>
              </a:rPr>
              <a:t> ‘Premium’</a:t>
            </a:r>
          </a:p>
        </p:txBody>
      </p:sp>
    </p:spTree>
    <p:extLst>
      <p:ext uri="{BB962C8B-B14F-4D97-AF65-F5344CB8AC3E}">
        <p14:creationId xmlns:p14="http://schemas.microsoft.com/office/powerpoint/2010/main" val="1906369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8D3A76-E8F4-A6EA-0618-8B74EAF8A20B}"/>
              </a:ext>
            </a:extLst>
          </p:cNvPr>
          <p:cNvSpPr>
            <a:spLocks/>
          </p:cNvSpPr>
          <p:nvPr/>
        </p:nvSpPr>
        <p:spPr>
          <a:xfrm>
            <a:off x="0" y="1757853"/>
            <a:ext cx="12191993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21803C-9487-8EDB-74B8-983FDE8B0129}"/>
              </a:ext>
            </a:extLst>
          </p:cNvPr>
          <p:cNvSpPr/>
          <p:nvPr/>
        </p:nvSpPr>
        <p:spPr>
          <a:xfrm>
            <a:off x="7" y="1696162"/>
            <a:ext cx="5201335" cy="5161838"/>
          </a:xfrm>
          <a:prstGeom prst="rect">
            <a:avLst/>
          </a:prstGeom>
          <a:solidFill>
            <a:srgbClr val="1B146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A97D8A-2ECD-FA1A-FE23-47EEF1065996}"/>
              </a:ext>
            </a:extLst>
          </p:cNvPr>
          <p:cNvSpPr txBox="1"/>
          <p:nvPr/>
        </p:nvSpPr>
        <p:spPr>
          <a:xfrm>
            <a:off x="214009" y="2743354"/>
            <a:ext cx="468184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Times New Roman" panose="02020603050405020304" pitchFamily="18" charset="0"/>
              </a:rPr>
              <a:t>‘Premium content’ – industry shorthand for advertising impact – has primarily been related to the cost of production, with more expensive programming being deemed more premium.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Times New Roman" panose="02020603050405020304" pitchFamily="18" charset="0"/>
              </a:rPr>
              <a:t>However, research suggests that ‘premium’ has more to do with the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Times New Roman" panose="02020603050405020304" pitchFamily="18" charset="0"/>
              </a:rPr>
              <a:t>emotional connection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Times New Roman" panose="02020603050405020304" pitchFamily="18" charset="0"/>
              </a:rPr>
              <a:t>viewers have with their favorite content, which can be significantly impactful at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Times New Roman" panose="02020603050405020304" pitchFamily="18" charset="0"/>
              </a:rPr>
              <a:t>driving ad receptivity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031F3-788F-F5AF-A743-2ABD57AB8D2F}"/>
              </a:ext>
            </a:extLst>
          </p:cNvPr>
          <p:cNvSpPr txBox="1"/>
          <p:nvPr/>
        </p:nvSpPr>
        <p:spPr>
          <a:xfrm>
            <a:off x="258192" y="2180861"/>
            <a:ext cx="45934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Times New Roman" panose="02020603050405020304" pitchFamily="18" charset="0"/>
              </a:rPr>
              <a:t>‘Emotion’ is the new ‘Premium’</a:t>
            </a:r>
            <a:endParaRPr kumimoji="0" lang="en-US" sz="2000" b="1" i="0" u="sng" strike="noStrike" kern="1200" cap="none" spc="0" normalizeH="0" baseline="0" noProof="0">
              <a:ln>
                <a:noFill/>
              </a:ln>
              <a:solidFill>
                <a:srgbClr val="FFE600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42FE74-DAB0-32CE-2188-74733F64287F}"/>
              </a:ext>
            </a:extLst>
          </p:cNvPr>
          <p:cNvSpPr/>
          <p:nvPr/>
        </p:nvSpPr>
        <p:spPr>
          <a:xfrm>
            <a:off x="225772" y="1297099"/>
            <a:ext cx="118365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Aligning ads with emotional content can </a:t>
            </a:r>
            <a:r>
              <a:rPr kumimoji="0" lang="en-US" sz="1200" b="0" i="0" u="sng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quadruple their effectiveness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in creating impact and building brand equity*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13E0627-D3A2-373A-7F9A-868C4185EE4A}"/>
              </a:ext>
            </a:extLst>
          </p:cNvPr>
          <p:cNvSpPr txBox="1"/>
          <p:nvPr/>
        </p:nvSpPr>
        <p:spPr>
          <a:xfrm>
            <a:off x="552303" y="6321484"/>
            <a:ext cx="4649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Kantar,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Harness the power of emotion in digital advertising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3/13/2023.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2182F1A-7922-1233-1476-3DE86560507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8F4597E4-ACB4-24E4-610B-1120F9966FAE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CF5134E-BC68-39D7-4F19-61CD04E9C223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2E84319-7B92-382F-CD97-B90FAC6E1C4E}"/>
              </a:ext>
            </a:extLst>
          </p:cNvPr>
          <p:cNvSpPr/>
          <p:nvPr/>
        </p:nvSpPr>
        <p:spPr>
          <a:xfrm>
            <a:off x="5201342" y="1800952"/>
            <a:ext cx="69906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Sampling</a:t>
            </a: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 of Recent Theatrical Releases</a:t>
            </a:r>
            <a:endParaRPr kumimoji="0" lang="en-US" sz="1600" b="1" i="0" u="sng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2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54F075-C9B3-61F2-48B7-550EC582D268}"/>
              </a:ext>
            </a:extLst>
          </p:cNvPr>
          <p:cNvSpPr/>
          <p:nvPr/>
        </p:nvSpPr>
        <p:spPr>
          <a:xfrm>
            <a:off x="178377" y="416674"/>
            <a:ext cx="1199210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Exciting, high-quality premium content captures audience attention and fosters engagement through strong emotional connections</a:t>
            </a: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group of people standing on a grass field&#10;&#10;AI-generated content may be incorrect.">
            <a:extLst>
              <a:ext uri="{FF2B5EF4-FFF2-40B4-BE49-F238E27FC236}">
                <a16:creationId xmlns:a16="http://schemas.microsoft.com/office/drawing/2014/main" id="{FE64A4FD-3D07-7BD5-D84F-B6746C9FDC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33837" y="2203728"/>
            <a:ext cx="736501" cy="993422"/>
          </a:xfrm>
          <a:prstGeom prst="rect">
            <a:avLst/>
          </a:prstGeom>
          <a:ln>
            <a:solidFill>
              <a:srgbClr val="F86CE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194AE2D-D284-E952-FCA7-F975C884F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3072" y="2205662"/>
            <a:ext cx="727563" cy="991487"/>
          </a:xfrm>
          <a:prstGeom prst="rect">
            <a:avLst/>
          </a:prstGeom>
          <a:noFill/>
          <a:ln>
            <a:solidFill>
              <a:srgbClr val="F86CE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1C2239D1-E2C7-D8D4-A146-2F3BE2943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3269" y="2202428"/>
            <a:ext cx="736500" cy="996696"/>
          </a:xfrm>
          <a:prstGeom prst="rect">
            <a:avLst/>
          </a:prstGeom>
          <a:noFill/>
          <a:ln>
            <a:solidFill>
              <a:srgbClr val="F86CE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6">
            <a:extLst>
              <a:ext uri="{FF2B5EF4-FFF2-40B4-BE49-F238E27FC236}">
                <a16:creationId xmlns:a16="http://schemas.microsoft.com/office/drawing/2014/main" id="{4F34F109-D656-AD13-B7CB-3BAEDDF1966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353269" y="1041183"/>
            <a:ext cx="332137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3" name="Picture 9">
            <a:extLst>
              <a:ext uri="{FF2B5EF4-FFF2-40B4-BE49-F238E27FC236}">
                <a16:creationId xmlns:a16="http://schemas.microsoft.com/office/drawing/2014/main" id="{8AFE27FD-DE83-B771-C335-47AD53061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0378" y="2205237"/>
            <a:ext cx="745575" cy="992250"/>
          </a:xfrm>
          <a:prstGeom prst="rect">
            <a:avLst/>
          </a:prstGeom>
          <a:noFill/>
          <a:ln>
            <a:solidFill>
              <a:srgbClr val="F86CE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BD03B991-FCEC-0FAE-6DA7-8F94AE4C5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96826" y="2204151"/>
            <a:ext cx="725636" cy="990100"/>
          </a:xfrm>
          <a:prstGeom prst="rect">
            <a:avLst/>
          </a:prstGeom>
          <a:noFill/>
          <a:ln>
            <a:solidFill>
              <a:srgbClr val="F86CE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>
            <a:extLst>
              <a:ext uri="{FF2B5EF4-FFF2-40B4-BE49-F238E27FC236}">
                <a16:creationId xmlns:a16="http://schemas.microsoft.com/office/drawing/2014/main" id="{2E68A96B-E094-B416-B76F-798D4F76C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99723" y="2202429"/>
            <a:ext cx="736500" cy="988802"/>
          </a:xfrm>
          <a:prstGeom prst="rect">
            <a:avLst/>
          </a:prstGeom>
          <a:noFill/>
          <a:ln>
            <a:solidFill>
              <a:srgbClr val="F86CE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>
            <a:extLst>
              <a:ext uri="{FF2B5EF4-FFF2-40B4-BE49-F238E27FC236}">
                <a16:creationId xmlns:a16="http://schemas.microsoft.com/office/drawing/2014/main" id="{B289BAD8-9E91-8220-8C71-4C8C27AA8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16232" y="2189536"/>
            <a:ext cx="726826" cy="1004714"/>
          </a:xfrm>
          <a:prstGeom prst="rect">
            <a:avLst/>
          </a:prstGeom>
          <a:noFill/>
          <a:ln>
            <a:solidFill>
              <a:srgbClr val="F86CE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>
            <a:extLst>
              <a:ext uri="{FF2B5EF4-FFF2-40B4-BE49-F238E27FC236}">
                <a16:creationId xmlns:a16="http://schemas.microsoft.com/office/drawing/2014/main" id="{68E9DDB0-C83F-7D4D-97D3-4EEC2B2E7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6136" y="3270295"/>
            <a:ext cx="731520" cy="1016455"/>
          </a:xfrm>
          <a:prstGeom prst="rect">
            <a:avLst/>
          </a:prstGeom>
          <a:noFill/>
          <a:ln>
            <a:solidFill>
              <a:srgbClr val="F86CE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8">
            <a:extLst>
              <a:ext uri="{FF2B5EF4-FFF2-40B4-BE49-F238E27FC236}">
                <a16:creationId xmlns:a16="http://schemas.microsoft.com/office/drawing/2014/main" id="{B4D2790C-BB57-32DF-6878-F6B91244A09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533091" y="2127165"/>
            <a:ext cx="319677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43" name="Picture 19">
            <a:extLst>
              <a:ext uri="{FF2B5EF4-FFF2-40B4-BE49-F238E27FC236}">
                <a16:creationId xmlns:a16="http://schemas.microsoft.com/office/drawing/2014/main" id="{A85E0986-B4AD-C3D7-B807-8C9C82298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7346" y="3270667"/>
            <a:ext cx="731520" cy="1010267"/>
          </a:xfrm>
          <a:prstGeom prst="rect">
            <a:avLst/>
          </a:prstGeom>
          <a:noFill/>
          <a:ln>
            <a:solidFill>
              <a:srgbClr val="F86CE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0">
            <a:extLst>
              <a:ext uri="{FF2B5EF4-FFF2-40B4-BE49-F238E27FC236}">
                <a16:creationId xmlns:a16="http://schemas.microsoft.com/office/drawing/2014/main" id="{18D6C4F6-843F-EF41-61A0-2387D0F3758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452221" y="2149501"/>
            <a:ext cx="31549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45" name="Picture 21">
            <a:extLst>
              <a:ext uri="{FF2B5EF4-FFF2-40B4-BE49-F238E27FC236}">
                <a16:creationId xmlns:a16="http://schemas.microsoft.com/office/drawing/2014/main" id="{3EFAC8F3-64BF-766A-FDF1-1060C2026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41815" y="3266196"/>
            <a:ext cx="744812" cy="1003676"/>
          </a:xfrm>
          <a:prstGeom prst="rect">
            <a:avLst/>
          </a:prstGeom>
          <a:noFill/>
          <a:ln>
            <a:solidFill>
              <a:srgbClr val="F86CE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>
            <a:extLst>
              <a:ext uri="{FF2B5EF4-FFF2-40B4-BE49-F238E27FC236}">
                <a16:creationId xmlns:a16="http://schemas.microsoft.com/office/drawing/2014/main" id="{A552CD9D-7A41-33AE-F1B4-D3EA4B863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0378" y="3271150"/>
            <a:ext cx="745574" cy="998723"/>
          </a:xfrm>
          <a:prstGeom prst="rect">
            <a:avLst/>
          </a:prstGeom>
          <a:noFill/>
          <a:ln>
            <a:solidFill>
              <a:srgbClr val="F86CE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>
            <a:extLst>
              <a:ext uri="{FF2B5EF4-FFF2-40B4-BE49-F238E27FC236}">
                <a16:creationId xmlns:a16="http://schemas.microsoft.com/office/drawing/2014/main" id="{4E5D5952-53F1-E38C-E1A3-8892B48C0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95642" y="3272480"/>
            <a:ext cx="725636" cy="991023"/>
          </a:xfrm>
          <a:prstGeom prst="rect">
            <a:avLst/>
          </a:prstGeom>
          <a:noFill/>
          <a:ln>
            <a:solidFill>
              <a:srgbClr val="F86CE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>
            <a:extLst>
              <a:ext uri="{FF2B5EF4-FFF2-40B4-BE49-F238E27FC236}">
                <a16:creationId xmlns:a16="http://schemas.microsoft.com/office/drawing/2014/main" id="{61C5CDB0-ECBF-1828-F553-A8D407D21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95029" y="3268288"/>
            <a:ext cx="736500" cy="996920"/>
          </a:xfrm>
          <a:prstGeom prst="rect">
            <a:avLst/>
          </a:prstGeom>
          <a:noFill/>
          <a:ln>
            <a:solidFill>
              <a:srgbClr val="F86CE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>
            <a:extLst>
              <a:ext uri="{FF2B5EF4-FFF2-40B4-BE49-F238E27FC236}">
                <a16:creationId xmlns:a16="http://schemas.microsoft.com/office/drawing/2014/main" id="{4BC8559E-389D-D9F7-1578-BC8A84413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12428" y="3275128"/>
            <a:ext cx="734434" cy="998724"/>
          </a:xfrm>
          <a:prstGeom prst="rect">
            <a:avLst/>
          </a:prstGeom>
          <a:noFill/>
          <a:ln>
            <a:solidFill>
              <a:srgbClr val="F86CE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>
            <a:extLst>
              <a:ext uri="{FF2B5EF4-FFF2-40B4-BE49-F238E27FC236}">
                <a16:creationId xmlns:a16="http://schemas.microsoft.com/office/drawing/2014/main" id="{B66F0BEA-2A38-6206-8234-EC7D920BE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6136" y="4354666"/>
            <a:ext cx="736433" cy="1016456"/>
          </a:xfrm>
          <a:prstGeom prst="rect">
            <a:avLst/>
          </a:prstGeom>
          <a:noFill/>
          <a:ln>
            <a:solidFill>
              <a:srgbClr val="F86CE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>
            <a:extLst>
              <a:ext uri="{FF2B5EF4-FFF2-40B4-BE49-F238E27FC236}">
                <a16:creationId xmlns:a16="http://schemas.microsoft.com/office/drawing/2014/main" id="{BB54A92A-7211-55ED-3B94-0CBCD82C0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7346" y="4347045"/>
            <a:ext cx="731520" cy="1025139"/>
          </a:xfrm>
          <a:prstGeom prst="rect">
            <a:avLst/>
          </a:prstGeom>
          <a:noFill/>
          <a:ln>
            <a:solidFill>
              <a:srgbClr val="F86CE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angle 34">
            <a:extLst>
              <a:ext uri="{FF2B5EF4-FFF2-40B4-BE49-F238E27FC236}">
                <a16:creationId xmlns:a16="http://schemas.microsoft.com/office/drawing/2014/main" id="{E288AE80-CBF4-13EB-D3D2-D20309101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7346" y="3954405"/>
            <a:ext cx="343198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59" name="Picture 35">
            <a:extLst>
              <a:ext uri="{FF2B5EF4-FFF2-40B4-BE49-F238E27FC236}">
                <a16:creationId xmlns:a16="http://schemas.microsoft.com/office/drawing/2014/main" id="{F3B23067-FE6D-C8AE-DC12-41A76EC19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1965" y="4350989"/>
            <a:ext cx="741156" cy="1020133"/>
          </a:xfrm>
          <a:prstGeom prst="rect">
            <a:avLst/>
          </a:prstGeom>
          <a:noFill/>
          <a:ln>
            <a:solidFill>
              <a:srgbClr val="F86CE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angle 36">
            <a:extLst>
              <a:ext uri="{FF2B5EF4-FFF2-40B4-BE49-F238E27FC236}">
                <a16:creationId xmlns:a16="http://schemas.microsoft.com/office/drawing/2014/main" id="{EA8EF79F-1401-57E0-61E0-E47D86E49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5481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63" name="Picture 39">
            <a:extLst>
              <a:ext uri="{FF2B5EF4-FFF2-40B4-BE49-F238E27FC236}">
                <a16:creationId xmlns:a16="http://schemas.microsoft.com/office/drawing/2014/main" id="{F0D826A0-752C-A447-13A2-C62737FE8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0378" y="4344347"/>
            <a:ext cx="752224" cy="1026776"/>
          </a:xfrm>
          <a:prstGeom prst="rect">
            <a:avLst/>
          </a:prstGeom>
          <a:noFill/>
          <a:ln>
            <a:solidFill>
              <a:srgbClr val="F86CE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Picture 41">
            <a:extLst>
              <a:ext uri="{FF2B5EF4-FFF2-40B4-BE49-F238E27FC236}">
                <a16:creationId xmlns:a16="http://schemas.microsoft.com/office/drawing/2014/main" id="{8ED51427-2095-F584-F209-BC0BB2F3C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95642" y="4351683"/>
            <a:ext cx="725636" cy="1019439"/>
          </a:xfrm>
          <a:prstGeom prst="rect">
            <a:avLst/>
          </a:prstGeom>
          <a:noFill/>
          <a:ln>
            <a:solidFill>
              <a:srgbClr val="F86CE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Rectangle 42">
            <a:extLst>
              <a:ext uri="{FF2B5EF4-FFF2-40B4-BE49-F238E27FC236}">
                <a16:creationId xmlns:a16="http://schemas.microsoft.com/office/drawing/2014/main" id="{16FC2E23-FE85-4C5B-CF83-314058C56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8590" y="3987457"/>
            <a:ext cx="5481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68" name="Picture 44">
            <a:extLst>
              <a:ext uri="{FF2B5EF4-FFF2-40B4-BE49-F238E27FC236}">
                <a16:creationId xmlns:a16="http://schemas.microsoft.com/office/drawing/2014/main" id="{EB995275-21AD-2C1C-EACB-02B382E7F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04318" y="4350989"/>
            <a:ext cx="724137" cy="1025139"/>
          </a:xfrm>
          <a:prstGeom prst="rect">
            <a:avLst/>
          </a:prstGeom>
          <a:noFill/>
          <a:ln>
            <a:solidFill>
              <a:srgbClr val="F86CE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9" name="Picture 45">
            <a:extLst>
              <a:ext uri="{FF2B5EF4-FFF2-40B4-BE49-F238E27FC236}">
                <a16:creationId xmlns:a16="http://schemas.microsoft.com/office/drawing/2014/main" id="{7092CDAE-B5B9-1D8E-8592-64B19886F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11495" y="4350990"/>
            <a:ext cx="739728" cy="1025138"/>
          </a:xfrm>
          <a:prstGeom prst="rect">
            <a:avLst/>
          </a:prstGeom>
          <a:noFill/>
          <a:ln>
            <a:solidFill>
              <a:srgbClr val="F86CE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1" name="Picture 47">
            <a:extLst>
              <a:ext uri="{FF2B5EF4-FFF2-40B4-BE49-F238E27FC236}">
                <a16:creationId xmlns:a16="http://schemas.microsoft.com/office/drawing/2014/main" id="{592FABDE-ABA0-B86D-7FF8-AB02452D0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7762" y="5439038"/>
            <a:ext cx="752575" cy="1042148"/>
          </a:xfrm>
          <a:prstGeom prst="rect">
            <a:avLst/>
          </a:prstGeom>
          <a:noFill/>
          <a:ln>
            <a:solidFill>
              <a:srgbClr val="F86CE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Rectangle 48">
            <a:extLst>
              <a:ext uri="{FF2B5EF4-FFF2-40B4-BE49-F238E27FC236}">
                <a16:creationId xmlns:a16="http://schemas.microsoft.com/office/drawing/2014/main" id="{6B5C633A-B639-3B4E-5BCC-80FBBD745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460" y="5152597"/>
            <a:ext cx="343198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73" name="Picture 49">
            <a:extLst>
              <a:ext uri="{FF2B5EF4-FFF2-40B4-BE49-F238E27FC236}">
                <a16:creationId xmlns:a16="http://schemas.microsoft.com/office/drawing/2014/main" id="{7F83D582-A3B9-6B58-4D61-6F06A275D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1052" y="5438295"/>
            <a:ext cx="739584" cy="1044777"/>
          </a:xfrm>
          <a:prstGeom prst="rect">
            <a:avLst/>
          </a:prstGeom>
          <a:noFill/>
          <a:ln>
            <a:solidFill>
              <a:srgbClr val="F86CE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angle 50">
            <a:extLst>
              <a:ext uri="{FF2B5EF4-FFF2-40B4-BE49-F238E27FC236}">
                <a16:creationId xmlns:a16="http://schemas.microsoft.com/office/drawing/2014/main" id="{B943BBED-AE51-929E-F650-DB21909CF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982" y="5117184"/>
            <a:ext cx="424408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75" name="Picture 51">
            <a:extLst>
              <a:ext uri="{FF2B5EF4-FFF2-40B4-BE49-F238E27FC236}">
                <a16:creationId xmlns:a16="http://schemas.microsoft.com/office/drawing/2014/main" id="{1D44DDA8-A361-992E-7134-7B3202137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1352" y="5438295"/>
            <a:ext cx="738418" cy="1042149"/>
          </a:xfrm>
          <a:prstGeom prst="rect">
            <a:avLst/>
          </a:prstGeom>
          <a:noFill/>
          <a:ln>
            <a:solidFill>
              <a:srgbClr val="F86CE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ectangle 52">
            <a:extLst>
              <a:ext uri="{FF2B5EF4-FFF2-40B4-BE49-F238E27FC236}">
                <a16:creationId xmlns:a16="http://schemas.microsoft.com/office/drawing/2014/main" id="{89F4DE94-EA10-AF9C-6413-A514EA506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6319" y="5117184"/>
            <a:ext cx="424408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77" name="Picture 53">
            <a:extLst>
              <a:ext uri="{FF2B5EF4-FFF2-40B4-BE49-F238E27FC236}">
                <a16:creationId xmlns:a16="http://schemas.microsoft.com/office/drawing/2014/main" id="{758D4DEB-4B79-C03A-7642-4D0B64DF5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0378" y="5440826"/>
            <a:ext cx="745933" cy="1039618"/>
          </a:xfrm>
          <a:prstGeom prst="rect">
            <a:avLst/>
          </a:prstGeom>
          <a:noFill/>
          <a:ln>
            <a:solidFill>
              <a:srgbClr val="F86CE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9" name="Picture 55">
            <a:extLst>
              <a:ext uri="{FF2B5EF4-FFF2-40B4-BE49-F238E27FC236}">
                <a16:creationId xmlns:a16="http://schemas.microsoft.com/office/drawing/2014/main" id="{6F75FDE4-AC08-7896-D90F-701638813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95765" y="5440827"/>
            <a:ext cx="725513" cy="1039617"/>
          </a:xfrm>
          <a:prstGeom prst="rect">
            <a:avLst/>
          </a:prstGeom>
          <a:noFill/>
          <a:ln>
            <a:solidFill>
              <a:srgbClr val="F86CE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1" name="Picture 57">
            <a:extLst>
              <a:ext uri="{FF2B5EF4-FFF2-40B4-BE49-F238E27FC236}">
                <a16:creationId xmlns:a16="http://schemas.microsoft.com/office/drawing/2014/main" id="{19832457-B854-A0F9-8A55-4D73B5681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03345" y="5438835"/>
            <a:ext cx="725386" cy="1039618"/>
          </a:xfrm>
          <a:prstGeom prst="rect">
            <a:avLst/>
          </a:prstGeom>
          <a:noFill/>
          <a:ln>
            <a:solidFill>
              <a:srgbClr val="F86CE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58">
            <a:extLst>
              <a:ext uri="{FF2B5EF4-FFF2-40B4-BE49-F238E27FC236}">
                <a16:creationId xmlns:a16="http://schemas.microsoft.com/office/drawing/2014/main" id="{D2F6C1BF-3498-18AE-ACCE-8C4F2E3C3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86321" y="10809318"/>
            <a:ext cx="5481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83" name="Picture 59">
            <a:extLst>
              <a:ext uri="{FF2B5EF4-FFF2-40B4-BE49-F238E27FC236}">
                <a16:creationId xmlns:a16="http://schemas.microsoft.com/office/drawing/2014/main" id="{1078AF0F-DBEF-5464-3573-1C6460BD4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18524" y="5433570"/>
            <a:ext cx="735507" cy="1044884"/>
          </a:xfrm>
          <a:prstGeom prst="rect">
            <a:avLst/>
          </a:prstGeom>
          <a:noFill/>
          <a:ln>
            <a:solidFill>
              <a:srgbClr val="F86CE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Rectangle 60">
            <a:extLst>
              <a:ext uri="{FF2B5EF4-FFF2-40B4-BE49-F238E27FC236}">
                <a16:creationId xmlns:a16="http://schemas.microsoft.com/office/drawing/2014/main" id="{E2A0B3DE-5FD3-EC1F-9ACC-CEB770D21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6442" y="5480859"/>
            <a:ext cx="5481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090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FC5885-5E13-60B5-D1C9-14BE57F09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CF6E90B-EBC4-8064-C970-F5D9E23CDE96}"/>
              </a:ext>
            </a:extLst>
          </p:cNvPr>
          <p:cNvSpPr>
            <a:spLocks/>
          </p:cNvSpPr>
          <p:nvPr/>
        </p:nvSpPr>
        <p:spPr>
          <a:xfrm>
            <a:off x="-3659" y="1686000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9F13FD7C-5BE2-3085-7CEE-0F7C45DB1405}"/>
              </a:ext>
            </a:extLst>
          </p:cNvPr>
          <p:cNvSpPr/>
          <p:nvPr/>
        </p:nvSpPr>
        <p:spPr>
          <a:xfrm>
            <a:off x="182499" y="440921"/>
            <a:ext cx="1184935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Audiences are drawn to a variety of positive, emotional storytelling tones </a:t>
            </a:r>
            <a:r>
              <a:rPr lang="en-US" sz="2600" b="1" dirty="0">
                <a:solidFill>
                  <a:srgbClr val="1B1464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including ones that are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optimistic, idealistic, upbeat and lighthearted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EC830B7-CE2C-B5A5-0447-AFD837EE70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8598349"/>
              </p:ext>
            </p:extLst>
          </p:nvPr>
        </p:nvGraphicFramePr>
        <p:xfrm>
          <a:off x="683157" y="2183624"/>
          <a:ext cx="10104448" cy="3950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E535B88-E333-25BB-078B-27D5D90F9B69}"/>
              </a:ext>
            </a:extLst>
          </p:cNvPr>
          <p:cNvSpPr txBox="1"/>
          <p:nvPr/>
        </p:nvSpPr>
        <p:spPr>
          <a:xfrm>
            <a:off x="544401" y="1844001"/>
            <a:ext cx="11103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The Tone of Storytelling Audiences Prefer in a Movie or Show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% of respondents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E1F27A-339D-240C-79B5-930FEBA8A4C7}"/>
              </a:ext>
            </a:extLst>
          </p:cNvPr>
          <p:cNvSpPr txBox="1"/>
          <p:nvPr/>
        </p:nvSpPr>
        <p:spPr>
          <a:xfrm>
            <a:off x="10646641" y="2456373"/>
            <a:ext cx="840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Tragic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3E3F4D-9BC3-7DA0-9FFC-568F5E15DF0C}"/>
              </a:ext>
            </a:extLst>
          </p:cNvPr>
          <p:cNvSpPr txBox="1"/>
          <p:nvPr/>
        </p:nvSpPr>
        <p:spPr>
          <a:xfrm>
            <a:off x="10646641" y="3083109"/>
            <a:ext cx="840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Cynical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21B236-46AC-6B71-9DC0-4A31DB08ACC2}"/>
              </a:ext>
            </a:extLst>
          </p:cNvPr>
          <p:cNvSpPr txBox="1"/>
          <p:nvPr/>
        </p:nvSpPr>
        <p:spPr>
          <a:xfrm>
            <a:off x="10633725" y="3683371"/>
            <a:ext cx="840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Moody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D71EE3-6BAD-AB68-77FF-4A74BF10B253}"/>
              </a:ext>
            </a:extLst>
          </p:cNvPr>
          <p:cNvSpPr txBox="1"/>
          <p:nvPr/>
        </p:nvSpPr>
        <p:spPr>
          <a:xfrm>
            <a:off x="10646641" y="5539811"/>
            <a:ext cx="1201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Gritty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0C00B1-2395-C84A-FBE1-8DEE43EF4290}"/>
              </a:ext>
            </a:extLst>
          </p:cNvPr>
          <p:cNvSpPr txBox="1"/>
          <p:nvPr/>
        </p:nvSpPr>
        <p:spPr>
          <a:xfrm>
            <a:off x="10646641" y="4295645"/>
            <a:ext cx="1201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Serious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E056D2-EA59-FC9D-0A12-6D15C1131244}"/>
              </a:ext>
            </a:extLst>
          </p:cNvPr>
          <p:cNvSpPr txBox="1"/>
          <p:nvPr/>
        </p:nvSpPr>
        <p:spPr>
          <a:xfrm>
            <a:off x="10646641" y="4926903"/>
            <a:ext cx="1201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Tense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C1F266-903B-1431-D29E-DD60672E4CAF}"/>
              </a:ext>
            </a:extLst>
          </p:cNvPr>
          <p:cNvSpPr txBox="1"/>
          <p:nvPr/>
        </p:nvSpPr>
        <p:spPr>
          <a:xfrm>
            <a:off x="544401" y="6023852"/>
            <a:ext cx="11103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How to read: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71% of respondents prefer optimistic tones while 29% prefer tragic tones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2DDE29-6CEE-52E0-5F90-6949FB974A99}"/>
              </a:ext>
            </a:extLst>
          </p:cNvPr>
          <p:cNvSpPr txBox="1"/>
          <p:nvPr/>
        </p:nvSpPr>
        <p:spPr>
          <a:xfrm>
            <a:off x="483207" y="6337557"/>
            <a:ext cx="116872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MarketCast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New America Content Exploration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July 2025.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8A8ACF-5E7A-22FB-07C4-48224422CE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8A61CBF-C78D-CA3E-4662-F6EDFAAAEA3C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7E46BB-6970-5959-52AC-FCCD6BA2DB79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</p:spTree>
    <p:extLst>
      <p:ext uri="{BB962C8B-B14F-4D97-AF65-F5344CB8AC3E}">
        <p14:creationId xmlns:p14="http://schemas.microsoft.com/office/powerpoint/2010/main" val="1077685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4BB997-FEE0-4457-86FC-2A086F56A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>
            <a:extLst>
              <a:ext uri="{FF2B5EF4-FFF2-40B4-BE49-F238E27FC236}">
                <a16:creationId xmlns:a16="http://schemas.microsoft.com/office/drawing/2014/main" id="{D86E8732-1366-140D-C627-98721B10D9F0}"/>
              </a:ext>
            </a:extLst>
          </p:cNvPr>
          <p:cNvSpPr/>
          <p:nvPr/>
        </p:nvSpPr>
        <p:spPr>
          <a:xfrm>
            <a:off x="182499" y="440921"/>
            <a:ext cx="1184935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The cinematic environment drives positive emotion among almost all moviegoers which creates strong opportunities for brand engagement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8281AA-A84C-E9A5-6F0C-EF5E016BD23B}"/>
              </a:ext>
            </a:extLst>
          </p:cNvPr>
          <p:cNvSpPr txBox="1"/>
          <p:nvPr/>
        </p:nvSpPr>
        <p:spPr>
          <a:xfrm>
            <a:off x="483207" y="6314111"/>
            <a:ext cx="116872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Screenvision and Alter Agents,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Cinema’s Emotional Resonance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2024.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46631D-F7A4-D8FB-4EC4-06C9CB21B868}"/>
              </a:ext>
            </a:extLst>
          </p:cNvPr>
          <p:cNvSpPr>
            <a:spLocks/>
          </p:cNvSpPr>
          <p:nvPr/>
        </p:nvSpPr>
        <p:spPr>
          <a:xfrm>
            <a:off x="0" y="1685999"/>
            <a:ext cx="5278925" cy="4608593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19A774-6627-7026-721C-E13B12D28C4D}"/>
              </a:ext>
            </a:extLst>
          </p:cNvPr>
          <p:cNvSpPr txBox="1"/>
          <p:nvPr/>
        </p:nvSpPr>
        <p:spPr>
          <a:xfrm>
            <a:off x="989010" y="2727589"/>
            <a:ext cx="3368230" cy="15696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+22%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E9DEB0-BB8D-B479-317A-58AE714E95F5}"/>
              </a:ext>
            </a:extLst>
          </p:cNvPr>
          <p:cNvSpPr txBox="1"/>
          <p:nvPr/>
        </p:nvSpPr>
        <p:spPr>
          <a:xfrm>
            <a:off x="67328" y="4210031"/>
            <a:ext cx="5211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Helvetica" panose="020B0604020202020204" pitchFamily="34" charset="0"/>
              </a:rPr>
              <a:t>lift in positive emotions</a:t>
            </a:r>
            <a:endParaRPr kumimoji="0" lang="en-US" sz="2800" b="1" i="0" u="none" strike="noStrike" kern="1200" cap="none" spc="0" normalizeH="0" baseline="3000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EC3983-4CA8-FBBA-0A5D-E8679F54E3ED}"/>
              </a:ext>
            </a:extLst>
          </p:cNvPr>
          <p:cNvSpPr txBox="1"/>
          <p:nvPr/>
        </p:nvSpPr>
        <p:spPr>
          <a:xfrm>
            <a:off x="595298" y="1860699"/>
            <a:ext cx="415565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Aptos" panose="020B0004020202020204" pitchFamily="34" charset="0"/>
                <a:cs typeface="Helvetica" panose="020B0403020202020204" pitchFamily="34" charset="0"/>
              </a:rPr>
              <a:t>The moviegoing experience drives a 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A11A7E-A095-0B29-3ED5-5B72EF4BE8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EA82F6-18D8-8428-0EAF-AA4182D1E20E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B1EFEA-8CC0-06E4-F654-70813049B944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BFEA98-8211-FB8A-4818-0F52735582DB}"/>
              </a:ext>
            </a:extLst>
          </p:cNvPr>
          <p:cNvSpPr>
            <a:spLocks/>
          </p:cNvSpPr>
          <p:nvPr/>
        </p:nvSpPr>
        <p:spPr>
          <a:xfrm>
            <a:off x="5278924" y="1695758"/>
            <a:ext cx="6913076" cy="4608593"/>
          </a:xfrm>
          <a:prstGeom prst="rect">
            <a:avLst/>
          </a:prstGeom>
          <a:solidFill>
            <a:srgbClr val="1B1464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57BF6E2F-75CF-971A-3737-5DD430FFCD7B}"/>
              </a:ext>
            </a:extLst>
          </p:cNvPr>
          <p:cNvSpPr/>
          <p:nvPr/>
        </p:nvSpPr>
        <p:spPr>
          <a:xfrm>
            <a:off x="5840560" y="2723745"/>
            <a:ext cx="5739185" cy="2157072"/>
          </a:xfrm>
          <a:prstGeom prst="wedgeRectCallout">
            <a:avLst>
              <a:gd name="adj1" fmla="val -7490"/>
              <a:gd name="adj2" fmla="val 64256"/>
            </a:avLst>
          </a:prstGeom>
          <a:solidFill>
            <a:sysClr val="window" lastClr="FFFFFF"/>
          </a:solidFill>
          <a:ln w="28575" cap="flat" cmpd="sng" algn="ctr">
            <a:solidFill>
              <a:srgbClr val="ED3C8D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“When people are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emotionally engaged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, they not only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remember more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, they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care more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. This presents a huge opportunity for brands to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foster deeper consumer connections.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”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5B7A0E-3D8A-F093-8E09-47FA0315BE08}"/>
              </a:ext>
            </a:extLst>
          </p:cNvPr>
          <p:cNvSpPr txBox="1"/>
          <p:nvPr/>
        </p:nvSpPr>
        <p:spPr>
          <a:xfrm>
            <a:off x="5695058" y="5346430"/>
            <a:ext cx="5507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109">
              <a:defRPr sz="1000" b="1" kern="0">
                <a:solidFill>
                  <a:srgbClr val="1F1A62"/>
                </a:solidFill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Devora Rogers, Chief Strategy Officer at Alter Agents </a:t>
            </a:r>
          </a:p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(PR Newswire, 6/10)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1D944C5-F3CA-68D2-676E-392584A02EE6}"/>
              </a:ext>
            </a:extLst>
          </p:cNvPr>
          <p:cNvSpPr/>
          <p:nvPr/>
        </p:nvSpPr>
        <p:spPr>
          <a:xfrm>
            <a:off x="503714" y="4898427"/>
            <a:ext cx="4359077" cy="1115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1820FF-8897-88AD-0C96-BB551657D7D9}"/>
              </a:ext>
            </a:extLst>
          </p:cNvPr>
          <p:cNvSpPr txBox="1"/>
          <p:nvPr/>
        </p:nvSpPr>
        <p:spPr>
          <a:xfrm>
            <a:off x="502320" y="4998637"/>
            <a:ext cx="1937861" cy="318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Pre-Screening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919277-67DB-EED5-8D8E-B01FE9BB9648}"/>
              </a:ext>
            </a:extLst>
          </p:cNvPr>
          <p:cNvSpPr txBox="1"/>
          <p:nvPr/>
        </p:nvSpPr>
        <p:spPr>
          <a:xfrm>
            <a:off x="2636195" y="5003025"/>
            <a:ext cx="2226594" cy="318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Post-Screening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F9D754-8B00-E139-2D64-7300D3DF4807}"/>
              </a:ext>
            </a:extLst>
          </p:cNvPr>
          <p:cNvSpPr txBox="1"/>
          <p:nvPr/>
        </p:nvSpPr>
        <p:spPr>
          <a:xfrm>
            <a:off x="503713" y="5276857"/>
            <a:ext cx="1916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78%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are in a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positive mindset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entering the theater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81A9A8-7BC0-0996-8410-6451D1892EE1}"/>
              </a:ext>
            </a:extLst>
          </p:cNvPr>
          <p:cNvSpPr txBox="1"/>
          <p:nvPr/>
        </p:nvSpPr>
        <p:spPr>
          <a:xfrm>
            <a:off x="2636197" y="5276857"/>
            <a:ext cx="2226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95%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are in a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positive mindset</a:t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after their theater experience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EB25E4C4-AD2C-0BE0-873E-BE245537FBFA}"/>
              </a:ext>
            </a:extLst>
          </p:cNvPr>
          <p:cNvSpPr/>
          <p:nvPr/>
        </p:nvSpPr>
        <p:spPr>
          <a:xfrm>
            <a:off x="2405683" y="5315327"/>
            <a:ext cx="401521" cy="269662"/>
          </a:xfrm>
          <a:prstGeom prst="rightArrow">
            <a:avLst/>
          </a:prstGeom>
          <a:solidFill>
            <a:srgbClr val="00BFF2"/>
          </a:solidFill>
          <a:ln>
            <a:solidFill>
              <a:srgbClr val="00BF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476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group of people in a movie theater&#10;&#10;AI-generated content may be incorrect.">
            <a:extLst>
              <a:ext uri="{FF2B5EF4-FFF2-40B4-BE49-F238E27FC236}">
                <a16:creationId xmlns:a16="http://schemas.microsoft.com/office/drawing/2014/main" id="{240EFC56-0013-1A4E-8318-FC5C68C911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08703" y="1680376"/>
            <a:ext cx="3983297" cy="4349735"/>
          </a:xfrm>
          <a:prstGeom prst="rect">
            <a:avLst/>
          </a:prstGeom>
        </p:spPr>
      </p:pic>
      <p:pic>
        <p:nvPicPr>
          <p:cNvPr id="21" name="Picture 20" descr="A person looking up with her mouth open&#10;&#10;AI-generated content may be incorrect.">
            <a:extLst>
              <a:ext uri="{FF2B5EF4-FFF2-40B4-BE49-F238E27FC236}">
                <a16:creationId xmlns:a16="http://schemas.microsoft.com/office/drawing/2014/main" id="{9D8433E5-0088-BB03-A2C1-431B8C7AA0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66511" y="1680376"/>
            <a:ext cx="3942192" cy="4361610"/>
          </a:xfrm>
          <a:prstGeom prst="rect">
            <a:avLst/>
          </a:prstGeom>
        </p:spPr>
      </p:pic>
      <p:pic>
        <p:nvPicPr>
          <p:cNvPr id="17" name="Picture 16" descr="A group of women sitting in a theater&#10;&#10;AI-generated content may be incorrect.">
            <a:extLst>
              <a:ext uri="{FF2B5EF4-FFF2-40B4-BE49-F238E27FC236}">
                <a16:creationId xmlns:a16="http://schemas.microsoft.com/office/drawing/2014/main" id="{33355F0D-BFAE-B078-C6C0-C7355C7E31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680376"/>
            <a:ext cx="4266511" cy="436161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317FE12-0103-A5A1-8AE6-3F8509819190}"/>
              </a:ext>
            </a:extLst>
          </p:cNvPr>
          <p:cNvSpPr/>
          <p:nvPr/>
        </p:nvSpPr>
        <p:spPr>
          <a:xfrm>
            <a:off x="0" y="1688282"/>
            <a:ext cx="12192000" cy="4361610"/>
          </a:xfrm>
          <a:prstGeom prst="rect">
            <a:avLst/>
          </a:prstGeom>
          <a:solidFill>
            <a:srgbClr val="1B146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CEDF0A-D03C-E28C-8382-06185E8D0B5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E1BC5F-BB63-0916-3A60-3B803226C47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957BC7-FFD0-73CE-08EA-C2A979729B8D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3C14FA-DCE1-3ADE-7593-70BCEE1E7478}"/>
              </a:ext>
            </a:extLst>
          </p:cNvPr>
          <p:cNvSpPr txBox="1"/>
          <p:nvPr/>
        </p:nvSpPr>
        <p:spPr>
          <a:xfrm>
            <a:off x="483207" y="6337557"/>
            <a:ext cx="116872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Hearst,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Power of Positivity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2023.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4870D36-D213-B937-84E4-9C6D648E75D3}"/>
              </a:ext>
            </a:extLst>
          </p:cNvPr>
          <p:cNvSpPr/>
          <p:nvPr/>
        </p:nvSpPr>
        <p:spPr>
          <a:xfrm>
            <a:off x="928284" y="3524452"/>
            <a:ext cx="4682744" cy="171044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F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AFE361-1F90-AF55-2806-398D2F1A184C}"/>
              </a:ext>
            </a:extLst>
          </p:cNvPr>
          <p:cNvSpPr txBox="1"/>
          <p:nvPr/>
        </p:nvSpPr>
        <p:spPr>
          <a:xfrm>
            <a:off x="2083274" y="3564752"/>
            <a:ext cx="2372765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+18%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7CF7A7-9758-A73D-EDBC-9BBE7E1157E2}"/>
              </a:ext>
            </a:extLst>
          </p:cNvPr>
          <p:cNvSpPr txBox="1"/>
          <p:nvPr/>
        </p:nvSpPr>
        <p:spPr>
          <a:xfrm>
            <a:off x="900749" y="4607313"/>
            <a:ext cx="4737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Increase in brand favorability</a:t>
            </a:r>
            <a:endParaRPr kumimoji="0" lang="en-US" sz="2400" b="1" i="0" u="none" strike="noStrike" kern="1200" cap="none" spc="0" normalizeH="0" baseline="30000" noProof="0">
              <a:ln>
                <a:noFill/>
              </a:ln>
              <a:solidFill>
                <a:srgbClr val="00BFF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A62CDF-5D13-A1CF-6AD0-9ABF6762F3FF}"/>
              </a:ext>
            </a:extLst>
          </p:cNvPr>
          <p:cNvSpPr txBox="1"/>
          <p:nvPr/>
        </p:nvSpPr>
        <p:spPr>
          <a:xfrm>
            <a:off x="2464164" y="1975963"/>
            <a:ext cx="7263672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1B146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Impact of Positive Mindset on Response to Advertising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1B9EAF-44D0-5769-1E5A-9860C6EDFCE5}"/>
              </a:ext>
            </a:extLst>
          </p:cNvPr>
          <p:cNvSpPr/>
          <p:nvPr/>
        </p:nvSpPr>
        <p:spPr>
          <a:xfrm>
            <a:off x="156142" y="441257"/>
            <a:ext cx="1201433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 positive, engaged mindset makes audiences receptive to ads and primes them to be more likely to purchase the products they see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0562057-8748-7278-2B27-CC79C7DF7C3B}"/>
              </a:ext>
            </a:extLst>
          </p:cNvPr>
          <p:cNvSpPr/>
          <p:nvPr/>
        </p:nvSpPr>
        <p:spPr>
          <a:xfrm>
            <a:off x="6773449" y="3498716"/>
            <a:ext cx="4682744" cy="171044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66C5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AED8F9-866C-CF96-72AA-C5572B9930F5}"/>
              </a:ext>
            </a:extLst>
          </p:cNvPr>
          <p:cNvSpPr txBox="1"/>
          <p:nvPr/>
        </p:nvSpPr>
        <p:spPr>
          <a:xfrm>
            <a:off x="7746141" y="3557443"/>
            <a:ext cx="2737360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66C5A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+35%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3879AB-3B18-1744-A3CF-EE963EBBC6BD}"/>
              </a:ext>
            </a:extLst>
          </p:cNvPr>
          <p:cNvSpPr txBox="1"/>
          <p:nvPr/>
        </p:nvSpPr>
        <p:spPr>
          <a:xfrm>
            <a:off x="6790389" y="4581577"/>
            <a:ext cx="4648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6C5A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Increase in purchase intent</a:t>
            </a:r>
            <a:endParaRPr kumimoji="0" lang="en-US" sz="2400" b="0" i="0" u="none" strike="noStrike" kern="1200" cap="none" spc="0" normalizeH="0" baseline="30000" noProof="0">
              <a:ln>
                <a:noFill/>
              </a:ln>
              <a:solidFill>
                <a:srgbClr val="66C5AD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130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B1464"/>
        </a:solidFill>
        <a:ln>
          <a:noFill/>
        </a:ln>
      </a:spPr>
      <a:bodyPr rtlCol="0" anchor="ctr"/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kern="1200" cap="none" spc="0" normalizeH="0" baseline="0" noProof="0">
            <a:ln>
              <a:noFill/>
            </a:ln>
            <a:solidFill>
              <a:prstClr val="white"/>
            </a:solidFill>
            <a:effectLst/>
            <a:uLnTx/>
            <a:uFillTx/>
            <a:latin typeface="Calibri" panose="020F0502020204030204"/>
            <a:ea typeface="+mn-ea"/>
            <a:cs typeface="+mn-cs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91">
      <a:dk1>
        <a:srgbClr val="1B1464"/>
      </a:dk1>
      <a:lt1>
        <a:srgbClr val="FFFFFF"/>
      </a:lt1>
      <a:dk2>
        <a:srgbClr val="4EBEA4"/>
      </a:dk2>
      <a:lt2>
        <a:srgbClr val="E2E8F0"/>
      </a:lt2>
      <a:accent1>
        <a:srgbClr val="ED3C8D"/>
      </a:accent1>
      <a:accent2>
        <a:srgbClr val="00BFF2"/>
      </a:accent2>
      <a:accent3>
        <a:srgbClr val="A343FF"/>
      </a:accent3>
      <a:accent4>
        <a:srgbClr val="2C82FF"/>
      </a:accent4>
      <a:accent5>
        <a:srgbClr val="55AD00"/>
      </a:accent5>
      <a:accent6>
        <a:srgbClr val="FF6E30"/>
      </a:accent6>
      <a:hlink>
        <a:srgbClr val="201A62"/>
      </a:hlink>
      <a:folHlink>
        <a:srgbClr val="6D6DE2"/>
      </a:folHlink>
    </a:clrScheme>
    <a:fontScheme name="Custom 76">
      <a:majorFont>
        <a:latin typeface="Helvetica Bold"/>
        <a:ea typeface=""/>
        <a:cs typeface=""/>
      </a:majorFont>
      <a:minorFont>
        <a:latin typeface="Helvetica-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B Template.potx" id="{3DD536BC-B625-41C1-AB76-B98A44A9663C}" vid="{56A22213-A2D8-43BF-9B02-486376CC65A3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Custom 91">
      <a:dk1>
        <a:srgbClr val="1B1464"/>
      </a:dk1>
      <a:lt1>
        <a:srgbClr val="FFFFFF"/>
      </a:lt1>
      <a:dk2>
        <a:srgbClr val="4EBEA4"/>
      </a:dk2>
      <a:lt2>
        <a:srgbClr val="E2E8F0"/>
      </a:lt2>
      <a:accent1>
        <a:srgbClr val="ED3C8D"/>
      </a:accent1>
      <a:accent2>
        <a:srgbClr val="00BFF2"/>
      </a:accent2>
      <a:accent3>
        <a:srgbClr val="A343FF"/>
      </a:accent3>
      <a:accent4>
        <a:srgbClr val="2C82FF"/>
      </a:accent4>
      <a:accent5>
        <a:srgbClr val="55AD00"/>
      </a:accent5>
      <a:accent6>
        <a:srgbClr val="FF6E30"/>
      </a:accent6>
      <a:hlink>
        <a:srgbClr val="201A62"/>
      </a:hlink>
      <a:folHlink>
        <a:srgbClr val="6D6DE2"/>
      </a:folHlink>
    </a:clrScheme>
    <a:fontScheme name="Custom 76">
      <a:majorFont>
        <a:latin typeface="Helvetica Bold"/>
        <a:ea typeface=""/>
        <a:cs typeface=""/>
      </a:majorFont>
      <a:minorFont>
        <a:latin typeface="Helvetica-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B Template.potx" id="{3DD536BC-B625-41C1-AB76-B98A44A9663C}" vid="{56A22213-A2D8-43BF-9B02-486376CC65A3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Custom 4">
      <a:dk1>
        <a:srgbClr val="4D4D4D"/>
      </a:dk1>
      <a:lt1>
        <a:srgbClr val="CCCCCC"/>
      </a:lt1>
      <a:dk2>
        <a:srgbClr val="000000"/>
      </a:dk2>
      <a:lt2>
        <a:srgbClr val="FFFFFF"/>
      </a:lt2>
      <a:accent1>
        <a:srgbClr val="00B5FF"/>
      </a:accent1>
      <a:accent2>
        <a:srgbClr val="171C8F"/>
      </a:accent2>
      <a:accent3>
        <a:srgbClr val="EA0029"/>
      </a:accent3>
      <a:accent4>
        <a:srgbClr val="505050"/>
      </a:accent4>
      <a:accent5>
        <a:srgbClr val="CCCCCC"/>
      </a:accent5>
      <a:accent6>
        <a:srgbClr val="FBCD3B"/>
      </a:accent6>
      <a:hlink>
        <a:srgbClr val="14C8FF"/>
      </a:hlink>
      <a:folHlink>
        <a:srgbClr val="0096E1"/>
      </a:folHlink>
    </a:clrScheme>
    <a:fontScheme name="2019 SV GP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l">
          <a:defRPr dirty="0">
            <a:solidFill>
              <a:schemeClr val="bg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00419b3-ff22-4e92-8e74-ef4894f6b0e1" xsi:nil="true"/>
    <lcf76f155ced4ddcb4097134ff3c332f xmlns="c3801c2d-3f2f-44a1-8478-554d1c91a4f5">
      <Terms xmlns="http://schemas.microsoft.com/office/infopath/2007/PartnerControls"/>
    </lcf76f155ced4ddcb4097134ff3c332f>
    <SharedWithUsers xmlns="c00419b3-ff22-4e92-8e74-ef4894f6b0e1">
      <UserInfo>
        <DisplayName>Jason Wiese</DisplayName>
        <AccountId>13</AccountId>
        <AccountType/>
      </UserInfo>
      <UserInfo>
        <DisplayName>Leah Montner Dixon</DisplayName>
        <AccountId>10</AccountId>
        <AccountType/>
      </UserInfo>
      <UserInfo>
        <DisplayName>Karolina Guillen</DisplayName>
        <AccountId>14</AccountId>
        <AccountType/>
      </UserInfo>
      <UserInfo>
        <DisplayName>Reed Kiely</DisplayName>
        <AccountId>39</AccountId>
        <AccountType/>
      </UserInfo>
      <UserInfo>
        <DisplayName>Marianne Vita</DisplayName>
        <AccountId>43</AccountId>
        <AccountType/>
      </UserInfo>
      <UserInfo>
        <DisplayName>Kaileen Cain</DisplayName>
        <AccountId>143</AccountId>
        <AccountType/>
      </UserInfo>
      <UserInfo>
        <DisplayName>Danielle Delauro</DisplayName>
        <AccountId>38</AccountId>
        <AccountType/>
      </UserInfo>
      <UserInfo>
        <DisplayName>Dylan Breger</DisplayName>
        <AccountId>93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BCF5620D45EF4AA969D5E9CFDA206E" ma:contentTypeVersion="17" ma:contentTypeDescription="Create a new document." ma:contentTypeScope="" ma:versionID="1b6bad8ee00979ee75035b9d49096302">
  <xsd:schema xmlns:xsd="http://www.w3.org/2001/XMLSchema" xmlns:xs="http://www.w3.org/2001/XMLSchema" xmlns:p="http://schemas.microsoft.com/office/2006/metadata/properties" xmlns:ns2="c3801c2d-3f2f-44a1-8478-554d1c91a4f5" xmlns:ns3="c00419b3-ff22-4e92-8e74-ef4894f6b0e1" targetNamespace="http://schemas.microsoft.com/office/2006/metadata/properties" ma:root="true" ma:fieldsID="6d8aaf71b48a0350d7b0b1395f20f085" ns2:_="" ns3:_="">
    <xsd:import namespace="c3801c2d-3f2f-44a1-8478-554d1c91a4f5"/>
    <xsd:import namespace="c00419b3-ff22-4e92-8e74-ef4894f6b0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801c2d-3f2f-44a1-8478-554d1c91a4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8c637ead-fd64-45b4-abde-ec2d09ec10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0419b3-ff22-4e92-8e74-ef4894f6b0e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2fc8375e-4cb2-4aea-979e-f36c13a134f3}" ma:internalName="TaxCatchAll" ma:showField="CatchAllData" ma:web="c00419b3-ff22-4e92-8e74-ef4894f6b0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2F35E04-B3E2-48CE-BC5F-C23267EB64F8}">
  <ds:schemaRefs>
    <ds:schemaRef ds:uri="9f6166fe-9f5b-43aa-b8a9-b4d7ad530bda"/>
    <ds:schemaRef ds:uri="a86b28e8-29a6-4ab8-af18-2a7f61acfad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22AE18B-7C1E-402D-ADC5-1B3E29418AC2}"/>
</file>

<file path=customXml/itemProps3.xml><?xml version="1.0" encoding="utf-8"?>
<ds:datastoreItem xmlns:ds="http://schemas.openxmlformats.org/officeDocument/2006/customXml" ds:itemID="{1B49E31A-019A-4DE8-9C1C-A5D31AA901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3708</Words>
  <Application>Microsoft Office PowerPoint</Application>
  <PresentationFormat>Widescreen</PresentationFormat>
  <Paragraphs>562</Paragraphs>
  <Slides>34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34</vt:i4>
      </vt:variant>
    </vt:vector>
  </HeadingPairs>
  <TitlesOfParts>
    <vt:vector size="52" baseType="lpstr">
      <vt:lpstr>Aptos</vt:lpstr>
      <vt:lpstr>Arial</vt:lpstr>
      <vt:lpstr>Arial Black</vt:lpstr>
      <vt:lpstr>Calibri</vt:lpstr>
      <vt:lpstr>Calibri Light</vt:lpstr>
      <vt:lpstr>Helvetica</vt:lpstr>
      <vt:lpstr>Helvetica Bold</vt:lpstr>
      <vt:lpstr>Helvetica Light</vt:lpstr>
      <vt:lpstr>Helvetica Neue Condensed</vt:lpstr>
      <vt:lpstr>Helvetica-Light</vt:lpstr>
      <vt:lpstr>Helvetica-Lightoblique</vt:lpstr>
      <vt:lpstr>Wingdings</vt:lpstr>
      <vt:lpstr>Office Theme</vt:lpstr>
      <vt:lpstr>1_Office Theme</vt:lpstr>
      <vt:lpstr>4_Office Theme</vt:lpstr>
      <vt:lpstr>3_Office Theme</vt:lpstr>
      <vt:lpstr>6_Office Theme</vt:lpstr>
      <vt:lpstr>2_Office Theme</vt:lpstr>
      <vt:lpstr>Inside Out How Cinema Turns Emotion Into Brand Opportunity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Leah Montner Dixon</dc:creator>
  <cp:lastModifiedBy>Reed Kiely</cp:lastModifiedBy>
  <cp:revision>1</cp:revision>
  <cp:lastPrinted>2025-04-16T17:43:03Z</cp:lastPrinted>
  <dcterms:created xsi:type="dcterms:W3CDTF">2022-11-04T21:07:35Z</dcterms:created>
  <dcterms:modified xsi:type="dcterms:W3CDTF">2025-09-11T18:21:29Z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0x0101002ABCF5620D45EF4AA969D5E9CFDA206E</vt:lpwstr>
  </property>
  <property fmtid="{D5CDD505-2E9C-101B-9397-08002B2CF9AE}" pid="3" name="MediaServiceImageTags">
    <vt:lpwstr/>
  </property>
</Properties>
</file>