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4" r:id="rId5"/>
    <p:sldMasterId id="2147483698" r:id="rId6"/>
    <p:sldMasterId id="2147483701" r:id="rId7"/>
    <p:sldMasterId id="2147483714" r:id="rId8"/>
    <p:sldMasterId id="2147483735" r:id="rId9"/>
    <p:sldMasterId id="2147483748" r:id="rId10"/>
  </p:sldMasterIdLst>
  <p:notesMasterIdLst>
    <p:notesMasterId r:id="rId31"/>
  </p:notesMasterIdLst>
  <p:handoutMasterIdLst>
    <p:handoutMasterId r:id="rId32"/>
  </p:handoutMasterIdLst>
  <p:sldIdLst>
    <p:sldId id="2144328401" r:id="rId11"/>
    <p:sldId id="2144328409" r:id="rId12"/>
    <p:sldId id="2146846023" r:id="rId13"/>
    <p:sldId id="2146846101" r:id="rId14"/>
    <p:sldId id="2146846039" r:id="rId15"/>
    <p:sldId id="2146846076" r:id="rId16"/>
    <p:sldId id="2146846077" r:id="rId17"/>
    <p:sldId id="2146846078" r:id="rId18"/>
    <p:sldId id="2146846102" r:id="rId19"/>
    <p:sldId id="2146846079" r:id="rId20"/>
    <p:sldId id="2146846080" r:id="rId21"/>
    <p:sldId id="2146846081" r:id="rId22"/>
    <p:sldId id="2146846082" r:id="rId23"/>
    <p:sldId id="2146846083" r:id="rId24"/>
    <p:sldId id="2146846084" r:id="rId25"/>
    <p:sldId id="2146846085" r:id="rId26"/>
    <p:sldId id="2146846094" r:id="rId27"/>
    <p:sldId id="2146846092" r:id="rId28"/>
    <p:sldId id="2144328304" r:id="rId29"/>
    <p:sldId id="2146846103" r:id="rId3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3" clrIdx="0">
    <p:extLst>
      <p:ext uri="{19B8F6BF-5375-455C-9EA6-DF929625EA0E}">
        <p15:presenceInfo xmlns:p15="http://schemas.microsoft.com/office/powerpoint/2012/main" userId="S::leahm@thevab.com::d5b2ae9e-9213-4442-b7df-4db8cbe51e5d" providerId="AD"/>
      </p:ext>
    </p:extLst>
  </p:cmAuthor>
  <p:cmAuthor id="2" name="Jason Wiese" initials="JW" lastIdx="25"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64" clrIdx="3">
    <p:extLst>
      <p:ext uri="{19B8F6BF-5375-455C-9EA6-DF929625EA0E}">
        <p15:presenceInfo xmlns:p15="http://schemas.microsoft.com/office/powerpoint/2012/main" userId="S::mariannev@thevab.com::35b1102d-d340-4a85-a709-12ee727aa48b" providerId="AD"/>
      </p:ext>
    </p:extLst>
  </p:cmAuthor>
  <p:cmAuthor id="5" name="Danielle Delauro" initials="DD" lastIdx="97" clrIdx="4">
    <p:extLst>
      <p:ext uri="{19B8F6BF-5375-455C-9EA6-DF929625EA0E}">
        <p15:presenceInfo xmlns:p15="http://schemas.microsoft.com/office/powerpoint/2012/main" userId="S::danielled@thevab.com::79c3a64d-209a-45df-902b-7cba6cccfd68" providerId="AD"/>
      </p:ext>
    </p:extLst>
  </p:cmAuthor>
  <p:cmAuthor id="6" name="Reed Kiely" initials="RK" lastIdx="73"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2"/>
    <a:srgbClr val="1B1464"/>
    <a:srgbClr val="4EBEA4"/>
    <a:srgbClr val="ED3C8D"/>
    <a:srgbClr val="D9D9D9"/>
    <a:srgbClr val="002060"/>
    <a:srgbClr val="E2E8F1"/>
    <a:srgbClr val="A343FF"/>
    <a:srgbClr val="FFE60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B3013-FB16-47D0-8F85-1ADFB472896D}" v="1" dt="2023-09-25T14:08:08.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5" autoAdjust="0"/>
    <p:restoredTop sz="87573" autoAdjust="0"/>
  </p:normalViewPr>
  <p:slideViewPr>
    <p:cSldViewPr snapToGrid="0">
      <p:cViewPr varScale="1">
        <p:scale>
          <a:sx n="64" d="100"/>
          <a:sy n="64" d="100"/>
        </p:scale>
        <p:origin x="99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D3E52450-5F49-4D4F-B7B5-8FA2914024B9}"/>
    <pc:docChg chg="undo custSel modSld">
      <pc:chgData name="Kaileen Cain" userId="21167d2d-fdf2-4320-ae3a-272888c89590" providerId="ADAL" clId="{D3E52450-5F49-4D4F-B7B5-8FA2914024B9}" dt="2023-08-21T18:11:54.461" v="1782" actId="1038"/>
      <pc:docMkLst>
        <pc:docMk/>
      </pc:docMkLst>
      <pc:sldChg chg="addSp delSp modSp mod">
        <pc:chgData name="Kaileen Cain" userId="21167d2d-fdf2-4320-ae3a-272888c89590" providerId="ADAL" clId="{D3E52450-5F49-4D4F-B7B5-8FA2914024B9}" dt="2023-08-21T18:11:54.461" v="1782" actId="1038"/>
        <pc:sldMkLst>
          <pc:docMk/>
          <pc:sldMk cId="850706663" sldId="2146846023"/>
        </pc:sldMkLst>
        <pc:spChg chg="mod">
          <ac:chgData name="Kaileen Cain" userId="21167d2d-fdf2-4320-ae3a-272888c89590" providerId="ADAL" clId="{D3E52450-5F49-4D4F-B7B5-8FA2914024B9}" dt="2023-08-21T17:59:44.502" v="1221" actId="1038"/>
          <ac:spMkLst>
            <pc:docMk/>
            <pc:sldMk cId="850706663" sldId="2146846023"/>
            <ac:spMk id="3" creationId="{05B46C07-C3C9-142F-8978-D53698D252F7}"/>
          </ac:spMkLst>
        </pc:spChg>
        <pc:spChg chg="mod">
          <ac:chgData name="Kaileen Cain" userId="21167d2d-fdf2-4320-ae3a-272888c89590" providerId="ADAL" clId="{D3E52450-5F49-4D4F-B7B5-8FA2914024B9}" dt="2023-08-21T18:03:58.814" v="1404" actId="1076"/>
          <ac:spMkLst>
            <pc:docMk/>
            <pc:sldMk cId="850706663" sldId="2146846023"/>
            <ac:spMk id="21" creationId="{B5C4F0EC-B973-C070-359F-4A6FB4A685DA}"/>
          </ac:spMkLst>
        </pc:spChg>
        <pc:spChg chg="mod">
          <ac:chgData name="Kaileen Cain" userId="21167d2d-fdf2-4320-ae3a-272888c89590" providerId="ADAL" clId="{D3E52450-5F49-4D4F-B7B5-8FA2914024B9}" dt="2023-08-14T19:39:13.211" v="1163" actId="1076"/>
          <ac:spMkLst>
            <pc:docMk/>
            <pc:sldMk cId="850706663" sldId="2146846023"/>
            <ac:spMk id="23" creationId="{2E942CB2-A1CF-F364-38AB-71D2369DAD99}"/>
          </ac:spMkLst>
        </pc:spChg>
        <pc:spChg chg="add del">
          <ac:chgData name="Kaileen Cain" userId="21167d2d-fdf2-4320-ae3a-272888c89590" providerId="ADAL" clId="{D3E52450-5F49-4D4F-B7B5-8FA2914024B9}" dt="2023-08-21T17:53:46.707" v="1191"/>
          <ac:spMkLst>
            <pc:docMk/>
            <pc:sldMk cId="850706663" sldId="2146846023"/>
            <ac:spMk id="65" creationId="{B16C8103-AC7B-8C27-CC4A-5D8C6CB23DEF}"/>
          </ac:spMkLst>
        </pc:spChg>
        <pc:picChg chg="add del mod">
          <ac:chgData name="Kaileen Cain" userId="21167d2d-fdf2-4320-ae3a-272888c89590" providerId="ADAL" clId="{D3E52450-5F49-4D4F-B7B5-8FA2914024B9}" dt="2023-08-21T18:03:36.935" v="1397" actId="478"/>
          <ac:picMkLst>
            <pc:docMk/>
            <pc:sldMk cId="850706663" sldId="2146846023"/>
            <ac:picMk id="7" creationId="{128F4426-1A34-5F7E-DFB4-5C50FBD5BFC1}"/>
          </ac:picMkLst>
        </pc:picChg>
        <pc:picChg chg="add mod">
          <ac:chgData name="Kaileen Cain" userId="21167d2d-fdf2-4320-ae3a-272888c89590" providerId="ADAL" clId="{D3E52450-5F49-4D4F-B7B5-8FA2914024B9}" dt="2023-08-14T19:04:35.754" v="826" actId="1035"/>
          <ac:picMkLst>
            <pc:docMk/>
            <pc:sldMk cId="850706663" sldId="2146846023"/>
            <ac:picMk id="14" creationId="{6006B575-FE9C-2D86-EAB9-655D4B4231B0}"/>
          </ac:picMkLst>
        </pc:picChg>
        <pc:picChg chg="add del mod">
          <ac:chgData name="Kaileen Cain" userId="21167d2d-fdf2-4320-ae3a-272888c89590" providerId="ADAL" clId="{D3E52450-5F49-4D4F-B7B5-8FA2914024B9}" dt="2023-08-14T19:12:21.646" v="1162" actId="478"/>
          <ac:picMkLst>
            <pc:docMk/>
            <pc:sldMk cId="850706663" sldId="2146846023"/>
            <ac:picMk id="15" creationId="{325E2048-6576-684F-C97B-EFB018769B46}"/>
          </ac:picMkLst>
        </pc:picChg>
        <pc:picChg chg="add mod">
          <ac:chgData name="Kaileen Cain" userId="21167d2d-fdf2-4320-ae3a-272888c89590" providerId="ADAL" clId="{D3E52450-5F49-4D4F-B7B5-8FA2914024B9}" dt="2023-08-21T18:08:29.530" v="1612" actId="14100"/>
          <ac:picMkLst>
            <pc:docMk/>
            <pc:sldMk cId="850706663" sldId="2146846023"/>
            <ac:picMk id="16" creationId="{79B126BC-97BE-ED1E-529E-646AF73CE603}"/>
          </ac:picMkLst>
        </pc:picChg>
        <pc:picChg chg="add mod">
          <ac:chgData name="Kaileen Cain" userId="21167d2d-fdf2-4320-ae3a-272888c89590" providerId="ADAL" clId="{D3E52450-5F49-4D4F-B7B5-8FA2914024B9}" dt="2023-08-21T18:11:18.709" v="1707" actId="1035"/>
          <ac:picMkLst>
            <pc:docMk/>
            <pc:sldMk cId="850706663" sldId="2146846023"/>
            <ac:picMk id="18" creationId="{621BD44C-D3C2-EF43-7D56-E5C39B33F19D}"/>
          </ac:picMkLst>
        </pc:picChg>
        <pc:picChg chg="add del mod">
          <ac:chgData name="Kaileen Cain" userId="21167d2d-fdf2-4320-ae3a-272888c89590" providerId="ADAL" clId="{D3E52450-5F49-4D4F-B7B5-8FA2914024B9}" dt="2023-08-21T17:53:43.667" v="1189" actId="478"/>
          <ac:picMkLst>
            <pc:docMk/>
            <pc:sldMk cId="850706663" sldId="2146846023"/>
            <ac:picMk id="20" creationId="{EBFBA672-B3E6-C209-FD0D-A86438D49A92}"/>
          </ac:picMkLst>
        </pc:picChg>
        <pc:picChg chg="add mod">
          <ac:chgData name="Kaileen Cain" userId="21167d2d-fdf2-4320-ae3a-272888c89590" providerId="ADAL" clId="{D3E52450-5F49-4D4F-B7B5-8FA2914024B9}" dt="2023-08-21T17:25:54.754" v="1182" actId="1076"/>
          <ac:picMkLst>
            <pc:docMk/>
            <pc:sldMk cId="850706663" sldId="2146846023"/>
            <ac:picMk id="23" creationId="{FDFFFE75-162A-B50D-B983-E74F74E4321E}"/>
          </ac:picMkLst>
        </pc:picChg>
        <pc:picChg chg="add mod">
          <ac:chgData name="Kaileen Cain" userId="21167d2d-fdf2-4320-ae3a-272888c89590" providerId="ADAL" clId="{D3E52450-5F49-4D4F-B7B5-8FA2914024B9}" dt="2023-08-14T19:04:35.754" v="826" actId="1035"/>
          <ac:picMkLst>
            <pc:docMk/>
            <pc:sldMk cId="850706663" sldId="2146846023"/>
            <ac:picMk id="24" creationId="{B0FE23EE-D9ED-AA44-3CCF-115CE1513AF6}"/>
          </ac:picMkLst>
        </pc:picChg>
        <pc:picChg chg="add mod">
          <ac:chgData name="Kaileen Cain" userId="21167d2d-fdf2-4320-ae3a-272888c89590" providerId="ADAL" clId="{D3E52450-5F49-4D4F-B7B5-8FA2914024B9}" dt="2023-08-21T18:04:15.006" v="1408" actId="1076"/>
          <ac:picMkLst>
            <pc:docMk/>
            <pc:sldMk cId="850706663" sldId="2146846023"/>
            <ac:picMk id="25" creationId="{D4E699B8-A87A-6E74-67E2-7C331F7BB3FC}"/>
          </ac:picMkLst>
        </pc:picChg>
        <pc:picChg chg="add mod">
          <ac:chgData name="Kaileen Cain" userId="21167d2d-fdf2-4320-ae3a-272888c89590" providerId="ADAL" clId="{D3E52450-5F49-4D4F-B7B5-8FA2914024B9}" dt="2023-08-21T18:11:43.832" v="1766" actId="1037"/>
          <ac:picMkLst>
            <pc:docMk/>
            <pc:sldMk cId="850706663" sldId="2146846023"/>
            <ac:picMk id="26" creationId="{15C1223B-8ED9-1A43-0575-35C59088B5DA}"/>
          </ac:picMkLst>
        </pc:picChg>
        <pc:picChg chg="add mod">
          <ac:chgData name="Kaileen Cain" userId="21167d2d-fdf2-4320-ae3a-272888c89590" providerId="ADAL" clId="{D3E52450-5F49-4D4F-B7B5-8FA2914024B9}" dt="2023-08-21T18:05:33.666" v="1441" actId="1037"/>
          <ac:picMkLst>
            <pc:docMk/>
            <pc:sldMk cId="850706663" sldId="2146846023"/>
            <ac:picMk id="27" creationId="{696A9A73-3878-8F6D-3E22-63AB1FCE6D89}"/>
          </ac:picMkLst>
        </pc:picChg>
        <pc:picChg chg="add mod">
          <ac:chgData name="Kaileen Cain" userId="21167d2d-fdf2-4320-ae3a-272888c89590" providerId="ADAL" clId="{D3E52450-5F49-4D4F-B7B5-8FA2914024B9}" dt="2023-08-21T18:07:54.691" v="1547" actId="1038"/>
          <ac:picMkLst>
            <pc:docMk/>
            <pc:sldMk cId="850706663" sldId="2146846023"/>
            <ac:picMk id="28" creationId="{B372D68D-EF39-A8B0-8F82-9F9C6829C7C1}"/>
          </ac:picMkLst>
        </pc:picChg>
        <pc:picChg chg="add del mod">
          <ac:chgData name="Kaileen Cain" userId="21167d2d-fdf2-4320-ae3a-272888c89590" providerId="ADAL" clId="{D3E52450-5F49-4D4F-B7B5-8FA2914024B9}" dt="2023-08-14T19:12:21.646" v="1162" actId="478"/>
          <ac:picMkLst>
            <pc:docMk/>
            <pc:sldMk cId="850706663" sldId="2146846023"/>
            <ac:picMk id="29" creationId="{67AFE5AD-CD64-9761-7A43-BD75FDB9CCE3}"/>
          </ac:picMkLst>
        </pc:picChg>
        <pc:picChg chg="add del mod">
          <ac:chgData name="Kaileen Cain" userId="21167d2d-fdf2-4320-ae3a-272888c89590" providerId="ADAL" clId="{D3E52450-5F49-4D4F-B7B5-8FA2914024B9}" dt="2023-08-21T17:24:28.924" v="1166" actId="478"/>
          <ac:picMkLst>
            <pc:docMk/>
            <pc:sldMk cId="850706663" sldId="2146846023"/>
            <ac:picMk id="29" creationId="{F971E162-6572-D22C-D91F-056508AFEE77}"/>
          </ac:picMkLst>
        </pc:picChg>
        <pc:picChg chg="add mod">
          <ac:chgData name="Kaileen Cain" userId="21167d2d-fdf2-4320-ae3a-272888c89590" providerId="ADAL" clId="{D3E52450-5F49-4D4F-B7B5-8FA2914024B9}" dt="2023-08-21T18:11:54.461" v="1782" actId="1038"/>
          <ac:picMkLst>
            <pc:docMk/>
            <pc:sldMk cId="850706663" sldId="2146846023"/>
            <ac:picMk id="31" creationId="{2C9B2E1F-2797-D09A-101F-19560FEFECD5}"/>
          </ac:picMkLst>
        </pc:picChg>
        <pc:picChg chg="add mod">
          <ac:chgData name="Kaileen Cain" userId="21167d2d-fdf2-4320-ae3a-272888c89590" providerId="ADAL" clId="{D3E52450-5F49-4D4F-B7B5-8FA2914024B9}" dt="2023-08-21T18:11:15.656" v="1704" actId="1036"/>
          <ac:picMkLst>
            <pc:docMk/>
            <pc:sldMk cId="850706663" sldId="2146846023"/>
            <ac:picMk id="32" creationId="{8FED1004-C255-68E6-9A35-026C402A5446}"/>
          </ac:picMkLst>
        </pc:picChg>
        <pc:picChg chg="add mod">
          <ac:chgData name="Kaileen Cain" userId="21167d2d-fdf2-4320-ae3a-272888c89590" providerId="ADAL" clId="{D3E52450-5F49-4D4F-B7B5-8FA2914024B9}" dt="2023-08-21T18:11:01.772" v="1683" actId="1076"/>
          <ac:picMkLst>
            <pc:docMk/>
            <pc:sldMk cId="850706663" sldId="2146846023"/>
            <ac:picMk id="33" creationId="{4FA3963E-7162-2087-B3AD-CF743DDF2FEC}"/>
          </ac:picMkLst>
        </pc:picChg>
        <pc:picChg chg="add mod">
          <ac:chgData name="Kaileen Cain" userId="21167d2d-fdf2-4320-ae3a-272888c89590" providerId="ADAL" clId="{D3E52450-5F49-4D4F-B7B5-8FA2914024B9}" dt="2023-08-21T18:11:29.799" v="1724" actId="1038"/>
          <ac:picMkLst>
            <pc:docMk/>
            <pc:sldMk cId="850706663" sldId="2146846023"/>
            <ac:picMk id="34" creationId="{CDA379CC-B681-1939-3BE0-6205A0D6FE63}"/>
          </ac:picMkLst>
        </pc:picChg>
        <pc:picChg chg="add mod">
          <ac:chgData name="Kaileen Cain" userId="21167d2d-fdf2-4320-ae3a-272888c89590" providerId="ADAL" clId="{D3E52450-5F49-4D4F-B7B5-8FA2914024B9}" dt="2023-08-21T18:10:09.119" v="1656" actId="1036"/>
          <ac:picMkLst>
            <pc:docMk/>
            <pc:sldMk cId="850706663" sldId="2146846023"/>
            <ac:picMk id="35" creationId="{5CA117B2-AD78-3986-740A-55BF4726F0E0}"/>
          </ac:picMkLst>
        </pc:picChg>
        <pc:picChg chg="add mod">
          <ac:chgData name="Kaileen Cain" userId="21167d2d-fdf2-4320-ae3a-272888c89590" providerId="ADAL" clId="{D3E52450-5F49-4D4F-B7B5-8FA2914024B9}" dt="2023-08-14T18:58:25.291" v="617" actId="1076"/>
          <ac:picMkLst>
            <pc:docMk/>
            <pc:sldMk cId="850706663" sldId="2146846023"/>
            <ac:picMk id="36" creationId="{5E0DB8D7-465B-B581-89CD-69431227BB61}"/>
          </ac:picMkLst>
        </pc:picChg>
        <pc:picChg chg="add mod">
          <ac:chgData name="Kaileen Cain" userId="21167d2d-fdf2-4320-ae3a-272888c89590" providerId="ADAL" clId="{D3E52450-5F49-4D4F-B7B5-8FA2914024B9}" dt="2023-08-21T18:09:21.378" v="1649" actId="14100"/>
          <ac:picMkLst>
            <pc:docMk/>
            <pc:sldMk cId="850706663" sldId="2146846023"/>
            <ac:picMk id="37" creationId="{4854E7FA-482B-A0EB-1E22-BD9B59A6DFB2}"/>
          </ac:picMkLst>
        </pc:picChg>
        <pc:picChg chg="add mod">
          <ac:chgData name="Kaileen Cain" userId="21167d2d-fdf2-4320-ae3a-272888c89590" providerId="ADAL" clId="{D3E52450-5F49-4D4F-B7B5-8FA2914024B9}" dt="2023-08-21T18:06:52.153" v="1498" actId="1038"/>
          <ac:picMkLst>
            <pc:docMk/>
            <pc:sldMk cId="850706663" sldId="2146846023"/>
            <ac:picMk id="38" creationId="{96F228B9-FECE-917B-DA10-2E0570DAD14D}"/>
          </ac:picMkLst>
        </pc:picChg>
        <pc:picChg chg="add del mod">
          <ac:chgData name="Kaileen Cain" userId="21167d2d-fdf2-4320-ae3a-272888c89590" providerId="ADAL" clId="{D3E52450-5F49-4D4F-B7B5-8FA2914024B9}" dt="2023-08-21T17:24:28.924" v="1166" actId="478"/>
          <ac:picMkLst>
            <pc:docMk/>
            <pc:sldMk cId="850706663" sldId="2146846023"/>
            <ac:picMk id="39" creationId="{24B016D8-522D-845D-A8FB-A8BD446A016A}"/>
          </ac:picMkLst>
        </pc:picChg>
        <pc:picChg chg="add del mod">
          <ac:chgData name="Kaileen Cain" userId="21167d2d-fdf2-4320-ae3a-272888c89590" providerId="ADAL" clId="{D3E52450-5F49-4D4F-B7B5-8FA2914024B9}" dt="2023-08-14T19:12:21.646" v="1162" actId="478"/>
          <ac:picMkLst>
            <pc:docMk/>
            <pc:sldMk cId="850706663" sldId="2146846023"/>
            <ac:picMk id="39" creationId="{DA1BF71A-0114-B79F-BD93-E93D38912856}"/>
          </ac:picMkLst>
        </pc:picChg>
        <pc:picChg chg="add del mod">
          <ac:chgData name="Kaileen Cain" userId="21167d2d-fdf2-4320-ae3a-272888c89590" providerId="ADAL" clId="{D3E52450-5F49-4D4F-B7B5-8FA2914024B9}" dt="2023-08-21T17:25:04.049" v="1170" actId="478"/>
          <ac:picMkLst>
            <pc:docMk/>
            <pc:sldMk cId="850706663" sldId="2146846023"/>
            <ac:picMk id="40" creationId="{BAFFA14B-E5D2-AE90-99F9-55EF5D108C76}"/>
          </ac:picMkLst>
        </pc:picChg>
        <pc:picChg chg="add del mod">
          <ac:chgData name="Kaileen Cain" userId="21167d2d-fdf2-4320-ae3a-272888c89590" providerId="ADAL" clId="{D3E52450-5F49-4D4F-B7B5-8FA2914024B9}" dt="2023-08-14T19:12:21.646" v="1162" actId="478"/>
          <ac:picMkLst>
            <pc:docMk/>
            <pc:sldMk cId="850706663" sldId="2146846023"/>
            <ac:picMk id="40" creationId="{EF9D3DD3-A2D8-E1B0-4F2F-B3E08327C1B1}"/>
          </ac:picMkLst>
        </pc:picChg>
        <pc:picChg chg="add mod">
          <ac:chgData name="Kaileen Cain" userId="21167d2d-fdf2-4320-ae3a-272888c89590" providerId="ADAL" clId="{D3E52450-5F49-4D4F-B7B5-8FA2914024B9}" dt="2023-08-14T19:10:25.375" v="1064" actId="1038"/>
          <ac:picMkLst>
            <pc:docMk/>
            <pc:sldMk cId="850706663" sldId="2146846023"/>
            <ac:picMk id="41" creationId="{45E2BCCE-B891-5F8B-B4F0-1EA9A3EE7A9F}"/>
          </ac:picMkLst>
        </pc:picChg>
        <pc:picChg chg="add mod">
          <ac:chgData name="Kaileen Cain" userId="21167d2d-fdf2-4320-ae3a-272888c89590" providerId="ADAL" clId="{D3E52450-5F49-4D4F-B7B5-8FA2914024B9}" dt="2023-08-21T18:09:17.422" v="1646" actId="1036"/>
          <ac:picMkLst>
            <pc:docMk/>
            <pc:sldMk cId="850706663" sldId="2146846023"/>
            <ac:picMk id="42" creationId="{AC0375F3-F13F-CF29-EB92-8831874543B1}"/>
          </ac:picMkLst>
        </pc:picChg>
        <pc:picChg chg="add mod">
          <ac:chgData name="Kaileen Cain" userId="21167d2d-fdf2-4320-ae3a-272888c89590" providerId="ADAL" clId="{D3E52450-5F49-4D4F-B7B5-8FA2914024B9}" dt="2023-08-14T18:55:03.487" v="534" actId="1076"/>
          <ac:picMkLst>
            <pc:docMk/>
            <pc:sldMk cId="850706663" sldId="2146846023"/>
            <ac:picMk id="43" creationId="{18006D09-C264-A46B-B6DD-7A25450C7552}"/>
          </ac:picMkLst>
        </pc:picChg>
        <pc:picChg chg="add del mod">
          <ac:chgData name="Kaileen Cain" userId="21167d2d-fdf2-4320-ae3a-272888c89590" providerId="ADAL" clId="{D3E52450-5F49-4D4F-B7B5-8FA2914024B9}" dt="2023-08-21T17:25:46.401" v="1179" actId="478"/>
          <ac:picMkLst>
            <pc:docMk/>
            <pc:sldMk cId="850706663" sldId="2146846023"/>
            <ac:picMk id="44" creationId="{F376E508-E290-8BCA-F226-374DA30597C1}"/>
          </ac:picMkLst>
        </pc:picChg>
        <pc:picChg chg="add mod">
          <ac:chgData name="Kaileen Cain" userId="21167d2d-fdf2-4320-ae3a-272888c89590" providerId="ADAL" clId="{D3E52450-5F49-4D4F-B7B5-8FA2914024B9}" dt="2023-08-14T19:04:35.754" v="826" actId="1035"/>
          <ac:picMkLst>
            <pc:docMk/>
            <pc:sldMk cId="850706663" sldId="2146846023"/>
            <ac:picMk id="45" creationId="{5258A740-748D-25DD-27CD-79B2D3207B38}"/>
          </ac:picMkLst>
        </pc:picChg>
        <pc:picChg chg="add del mod">
          <ac:chgData name="Kaileen Cain" userId="21167d2d-fdf2-4320-ae3a-272888c89590" providerId="ADAL" clId="{D3E52450-5F49-4D4F-B7B5-8FA2914024B9}" dt="2023-08-14T19:12:21.646" v="1162" actId="478"/>
          <ac:picMkLst>
            <pc:docMk/>
            <pc:sldMk cId="850706663" sldId="2146846023"/>
            <ac:picMk id="46" creationId="{377D86D9-9195-AC7F-E8B9-DAA8118FBA91}"/>
          </ac:picMkLst>
        </pc:picChg>
        <pc:picChg chg="add del mod">
          <ac:chgData name="Kaileen Cain" userId="21167d2d-fdf2-4320-ae3a-272888c89590" providerId="ADAL" clId="{D3E52450-5F49-4D4F-B7B5-8FA2914024B9}" dt="2023-08-21T17:24:28.924" v="1166" actId="478"/>
          <ac:picMkLst>
            <pc:docMk/>
            <pc:sldMk cId="850706663" sldId="2146846023"/>
            <ac:picMk id="46" creationId="{6F9149AD-F91D-91ED-2B67-4C54B168DF6B}"/>
          </ac:picMkLst>
        </pc:picChg>
        <pc:picChg chg="add del mod">
          <ac:chgData name="Kaileen Cain" userId="21167d2d-fdf2-4320-ae3a-272888c89590" providerId="ADAL" clId="{D3E52450-5F49-4D4F-B7B5-8FA2914024B9}" dt="2023-08-14T18:39:20.123" v="414" actId="478"/>
          <ac:picMkLst>
            <pc:docMk/>
            <pc:sldMk cId="850706663" sldId="2146846023"/>
            <ac:picMk id="47" creationId="{38C38EDC-E962-6473-20B2-B1EBF8601A3E}"/>
          </ac:picMkLst>
        </pc:picChg>
        <pc:picChg chg="add mod">
          <ac:chgData name="Kaileen Cain" userId="21167d2d-fdf2-4320-ae3a-272888c89590" providerId="ADAL" clId="{D3E52450-5F49-4D4F-B7B5-8FA2914024B9}" dt="2023-08-21T17:24:58.661" v="1169" actId="1076"/>
          <ac:picMkLst>
            <pc:docMk/>
            <pc:sldMk cId="850706663" sldId="2146846023"/>
            <ac:picMk id="47" creationId="{83C73B9E-47D9-2694-E54B-D9E4B6FABAF8}"/>
          </ac:picMkLst>
        </pc:picChg>
        <pc:picChg chg="add mod">
          <ac:chgData name="Kaileen Cain" userId="21167d2d-fdf2-4320-ae3a-272888c89590" providerId="ADAL" clId="{D3E52450-5F49-4D4F-B7B5-8FA2914024B9}" dt="2023-08-21T18:10:04.276" v="1655" actId="1076"/>
          <ac:picMkLst>
            <pc:docMk/>
            <pc:sldMk cId="850706663" sldId="2146846023"/>
            <ac:picMk id="48" creationId="{8C0DD193-98A5-DA08-0989-AC21DE3F43BF}"/>
          </ac:picMkLst>
        </pc:picChg>
        <pc:picChg chg="add mod">
          <ac:chgData name="Kaileen Cain" userId="21167d2d-fdf2-4320-ae3a-272888c89590" providerId="ADAL" clId="{D3E52450-5F49-4D4F-B7B5-8FA2914024B9}" dt="2023-08-21T18:10:37.505" v="1666" actId="1076"/>
          <ac:picMkLst>
            <pc:docMk/>
            <pc:sldMk cId="850706663" sldId="2146846023"/>
            <ac:picMk id="49" creationId="{B2274E48-716E-2C28-2383-0A24367D3A1C}"/>
          </ac:picMkLst>
        </pc:picChg>
        <pc:picChg chg="add mod">
          <ac:chgData name="Kaileen Cain" userId="21167d2d-fdf2-4320-ae3a-272888c89590" providerId="ADAL" clId="{D3E52450-5F49-4D4F-B7B5-8FA2914024B9}" dt="2023-08-14T19:04:35.754" v="826" actId="1035"/>
          <ac:picMkLst>
            <pc:docMk/>
            <pc:sldMk cId="850706663" sldId="2146846023"/>
            <ac:picMk id="50" creationId="{19FA66E5-F112-E61A-5D28-F55ABD455F7F}"/>
          </ac:picMkLst>
        </pc:picChg>
        <pc:picChg chg="add mod">
          <ac:chgData name="Kaileen Cain" userId="21167d2d-fdf2-4320-ae3a-272888c89590" providerId="ADAL" clId="{D3E52450-5F49-4D4F-B7B5-8FA2914024B9}" dt="2023-08-21T18:10:13.541" v="1660" actId="1036"/>
          <ac:picMkLst>
            <pc:docMk/>
            <pc:sldMk cId="850706663" sldId="2146846023"/>
            <ac:picMk id="51" creationId="{1E5F388B-5263-CD6F-F491-E6B70FFAEE2A}"/>
          </ac:picMkLst>
        </pc:picChg>
        <pc:picChg chg="add mod">
          <ac:chgData name="Kaileen Cain" userId="21167d2d-fdf2-4320-ae3a-272888c89590" providerId="ADAL" clId="{D3E52450-5F49-4D4F-B7B5-8FA2914024B9}" dt="2023-08-21T18:06:49.498" v="1494" actId="1038"/>
          <ac:picMkLst>
            <pc:docMk/>
            <pc:sldMk cId="850706663" sldId="2146846023"/>
            <ac:picMk id="52" creationId="{143DE43D-AE90-F929-1099-66BE5739E208}"/>
          </ac:picMkLst>
        </pc:picChg>
        <pc:picChg chg="add mod">
          <ac:chgData name="Kaileen Cain" userId="21167d2d-fdf2-4320-ae3a-272888c89590" providerId="ADAL" clId="{D3E52450-5F49-4D4F-B7B5-8FA2914024B9}" dt="2023-08-21T18:05:51.383" v="1451" actId="14100"/>
          <ac:picMkLst>
            <pc:docMk/>
            <pc:sldMk cId="850706663" sldId="2146846023"/>
            <ac:picMk id="53" creationId="{450094F9-65E1-0F27-4FB0-D33203F1F01E}"/>
          </ac:picMkLst>
        </pc:picChg>
        <pc:picChg chg="add mod">
          <ac:chgData name="Kaileen Cain" userId="21167d2d-fdf2-4320-ae3a-272888c89590" providerId="ADAL" clId="{D3E52450-5F49-4D4F-B7B5-8FA2914024B9}" dt="2023-08-21T17:25:59.606" v="1184" actId="1076"/>
          <ac:picMkLst>
            <pc:docMk/>
            <pc:sldMk cId="850706663" sldId="2146846023"/>
            <ac:picMk id="54" creationId="{E3E2A478-7F40-DE7D-BE70-35FA6B2FE7D9}"/>
          </ac:picMkLst>
        </pc:picChg>
        <pc:picChg chg="add mod">
          <ac:chgData name="Kaileen Cain" userId="21167d2d-fdf2-4320-ae3a-272888c89590" providerId="ADAL" clId="{D3E52450-5F49-4D4F-B7B5-8FA2914024B9}" dt="2023-08-21T18:06:09.124" v="1477" actId="1036"/>
          <ac:picMkLst>
            <pc:docMk/>
            <pc:sldMk cId="850706663" sldId="2146846023"/>
            <ac:picMk id="55" creationId="{0719CA1E-A5FE-8BDF-271C-ECCE9AFA3A19}"/>
          </ac:picMkLst>
        </pc:picChg>
        <pc:picChg chg="add mod">
          <ac:chgData name="Kaileen Cain" userId="21167d2d-fdf2-4320-ae3a-272888c89590" providerId="ADAL" clId="{D3E52450-5F49-4D4F-B7B5-8FA2914024B9}" dt="2023-08-21T18:10:55.447" v="1682" actId="1036"/>
          <ac:picMkLst>
            <pc:docMk/>
            <pc:sldMk cId="850706663" sldId="2146846023"/>
            <ac:picMk id="56" creationId="{86A6D543-32DD-0D7A-5234-934A9D48743D}"/>
          </ac:picMkLst>
        </pc:picChg>
        <pc:picChg chg="add del mod">
          <ac:chgData name="Kaileen Cain" userId="21167d2d-fdf2-4320-ae3a-272888c89590" providerId="ADAL" clId="{D3E52450-5F49-4D4F-B7B5-8FA2914024B9}" dt="2023-08-14T18:51:27.458" v="462" actId="478"/>
          <ac:picMkLst>
            <pc:docMk/>
            <pc:sldMk cId="850706663" sldId="2146846023"/>
            <ac:picMk id="57" creationId="{0B8217C8-1D2D-6B59-5B84-57724483D7A8}"/>
          </ac:picMkLst>
        </pc:picChg>
        <pc:picChg chg="add del mod">
          <ac:chgData name="Kaileen Cain" userId="21167d2d-fdf2-4320-ae3a-272888c89590" providerId="ADAL" clId="{D3E52450-5F49-4D4F-B7B5-8FA2914024B9}" dt="2023-08-21T17:25:15.074" v="1172" actId="478"/>
          <ac:picMkLst>
            <pc:docMk/>
            <pc:sldMk cId="850706663" sldId="2146846023"/>
            <ac:picMk id="57" creationId="{3ABD05C1-454F-2D98-BF5E-BBEDFEBCD4F1}"/>
          </ac:picMkLst>
        </pc:picChg>
        <pc:picChg chg="add mod">
          <ac:chgData name="Kaileen Cain" userId="21167d2d-fdf2-4320-ae3a-272888c89590" providerId="ADAL" clId="{D3E52450-5F49-4D4F-B7B5-8FA2914024B9}" dt="2023-08-21T17:26:17.193" v="1188" actId="1076"/>
          <ac:picMkLst>
            <pc:docMk/>
            <pc:sldMk cId="850706663" sldId="2146846023"/>
            <ac:picMk id="58" creationId="{78A3C7ED-D6E2-1EA9-EE7F-34DE9D7FED56}"/>
          </ac:picMkLst>
        </pc:picChg>
        <pc:picChg chg="add mod">
          <ac:chgData name="Kaileen Cain" userId="21167d2d-fdf2-4320-ae3a-272888c89590" providerId="ADAL" clId="{D3E52450-5F49-4D4F-B7B5-8FA2914024B9}" dt="2023-08-21T18:05:29.805" v="1429" actId="1037"/>
          <ac:picMkLst>
            <pc:docMk/>
            <pc:sldMk cId="850706663" sldId="2146846023"/>
            <ac:picMk id="59" creationId="{4613D938-5BC1-9300-9F59-CF7D9BE5560C}"/>
          </ac:picMkLst>
        </pc:picChg>
        <pc:picChg chg="add mod">
          <ac:chgData name="Kaileen Cain" userId="21167d2d-fdf2-4320-ae3a-272888c89590" providerId="ADAL" clId="{D3E52450-5F49-4D4F-B7B5-8FA2914024B9}" dt="2023-08-14T18:58:34.617" v="619" actId="1076"/>
          <ac:picMkLst>
            <pc:docMk/>
            <pc:sldMk cId="850706663" sldId="2146846023"/>
            <ac:picMk id="60" creationId="{10ACB583-3CBB-381A-6253-ED8543335C22}"/>
          </ac:picMkLst>
        </pc:picChg>
        <pc:picChg chg="add del mod">
          <ac:chgData name="Kaileen Cain" userId="21167d2d-fdf2-4320-ae3a-272888c89590" providerId="ADAL" clId="{D3E52450-5F49-4D4F-B7B5-8FA2914024B9}" dt="2023-08-21T17:56:18.453" v="1208" actId="478"/>
          <ac:picMkLst>
            <pc:docMk/>
            <pc:sldMk cId="850706663" sldId="2146846023"/>
            <ac:picMk id="61" creationId="{3EF0ECAF-C6F4-7684-EBAC-FE41BF6F9089}"/>
          </ac:picMkLst>
        </pc:picChg>
        <pc:picChg chg="add mod">
          <ac:chgData name="Kaileen Cain" userId="21167d2d-fdf2-4320-ae3a-272888c89590" providerId="ADAL" clId="{D3E52450-5F49-4D4F-B7B5-8FA2914024B9}" dt="2023-08-14T18:56:57.136" v="580" actId="1038"/>
          <ac:picMkLst>
            <pc:docMk/>
            <pc:sldMk cId="850706663" sldId="2146846023"/>
            <ac:picMk id="62" creationId="{EBE7190F-2EA3-7053-9845-0D0CB41EB58E}"/>
          </ac:picMkLst>
        </pc:picChg>
        <pc:picChg chg="add del mod">
          <ac:chgData name="Kaileen Cain" userId="21167d2d-fdf2-4320-ae3a-272888c89590" providerId="ADAL" clId="{D3E52450-5F49-4D4F-B7B5-8FA2914024B9}" dt="2023-08-14T18:32:07.501" v="152" actId="478"/>
          <ac:picMkLst>
            <pc:docMk/>
            <pc:sldMk cId="850706663" sldId="2146846023"/>
            <ac:picMk id="63" creationId="{8AC8FE70-E833-30AA-AA1C-7884EC22DB7F}"/>
          </ac:picMkLst>
        </pc:picChg>
        <pc:picChg chg="add mod">
          <ac:chgData name="Kaileen Cain" userId="21167d2d-fdf2-4320-ae3a-272888c89590" providerId="ADAL" clId="{D3E52450-5F49-4D4F-B7B5-8FA2914024B9}" dt="2023-08-21T17:26:12.965" v="1187" actId="1076"/>
          <ac:picMkLst>
            <pc:docMk/>
            <pc:sldMk cId="850706663" sldId="2146846023"/>
            <ac:picMk id="63" creationId="{B26B6F7D-7937-8886-9D94-DA2986C12AEA}"/>
          </ac:picMkLst>
        </pc:picChg>
        <pc:picChg chg="add del mod">
          <ac:chgData name="Kaileen Cain" userId="21167d2d-fdf2-4320-ae3a-272888c89590" providerId="ADAL" clId="{D3E52450-5F49-4D4F-B7B5-8FA2914024B9}" dt="2023-08-21T17:24:28.924" v="1166" actId="478"/>
          <ac:picMkLst>
            <pc:docMk/>
            <pc:sldMk cId="850706663" sldId="2146846023"/>
            <ac:picMk id="64" creationId="{8562B82F-8E4D-3D86-C627-630D84A7AD59}"/>
          </ac:picMkLst>
        </pc:picChg>
        <pc:picChg chg="add del mod">
          <ac:chgData name="Kaileen Cain" userId="21167d2d-fdf2-4320-ae3a-272888c89590" providerId="ADAL" clId="{D3E52450-5F49-4D4F-B7B5-8FA2914024B9}" dt="2023-08-14T18:32:03.948" v="150" actId="478"/>
          <ac:picMkLst>
            <pc:docMk/>
            <pc:sldMk cId="850706663" sldId="2146846023"/>
            <ac:picMk id="64" creationId="{8A0EEAC8-4FE6-9D5D-C859-6BFE61B6A4D9}"/>
          </ac:picMkLst>
        </pc:picChg>
        <pc:picChg chg="add del mod">
          <ac:chgData name="Kaileen Cain" userId="21167d2d-fdf2-4320-ae3a-272888c89590" providerId="ADAL" clId="{D3E52450-5F49-4D4F-B7B5-8FA2914024B9}" dt="2023-08-14T18:32:05.748" v="151" actId="478"/>
          <ac:picMkLst>
            <pc:docMk/>
            <pc:sldMk cId="850706663" sldId="2146846023"/>
            <ac:picMk id="65" creationId="{EAAC10B7-6495-8D21-4E5A-03AE43C7804B}"/>
          </ac:picMkLst>
        </pc:picChg>
        <pc:picChg chg="add del mod">
          <ac:chgData name="Kaileen Cain" userId="21167d2d-fdf2-4320-ae3a-272888c89590" providerId="ADAL" clId="{D3E52450-5F49-4D4F-B7B5-8FA2914024B9}" dt="2023-08-14T18:32:00.490" v="148" actId="478"/>
          <ac:picMkLst>
            <pc:docMk/>
            <pc:sldMk cId="850706663" sldId="2146846023"/>
            <ac:picMk id="66" creationId="{3B636AF1-C8CA-7F42-0909-026818A52293}"/>
          </ac:picMkLst>
        </pc:picChg>
        <pc:picChg chg="add mod modCrop">
          <ac:chgData name="Kaileen Cain" userId="21167d2d-fdf2-4320-ae3a-272888c89590" providerId="ADAL" clId="{D3E52450-5F49-4D4F-B7B5-8FA2914024B9}" dt="2023-08-21T18:01:06.424" v="1351" actId="1076"/>
          <ac:picMkLst>
            <pc:docMk/>
            <pc:sldMk cId="850706663" sldId="2146846023"/>
            <ac:picMk id="66" creationId="{B7ED9644-A149-D5D4-CAD1-4430590FE7F1}"/>
          </ac:picMkLst>
        </pc:picChg>
        <pc:picChg chg="add mod">
          <ac:chgData name="Kaileen Cain" userId="21167d2d-fdf2-4320-ae3a-272888c89590" providerId="ADAL" clId="{D3E52450-5F49-4D4F-B7B5-8FA2914024B9}" dt="2023-08-21T17:56:30.450" v="1211" actId="1076"/>
          <ac:picMkLst>
            <pc:docMk/>
            <pc:sldMk cId="850706663" sldId="2146846023"/>
            <ac:picMk id="67" creationId="{6B184726-6D95-0E13-CFA7-A67D900D8ADF}"/>
          </ac:picMkLst>
        </pc:picChg>
        <pc:picChg chg="add del mod">
          <ac:chgData name="Kaileen Cain" userId="21167d2d-fdf2-4320-ae3a-272888c89590" providerId="ADAL" clId="{D3E52450-5F49-4D4F-B7B5-8FA2914024B9}" dt="2023-08-14T18:32:10.717" v="153" actId="478"/>
          <ac:picMkLst>
            <pc:docMk/>
            <pc:sldMk cId="850706663" sldId="2146846023"/>
            <ac:picMk id="67" creationId="{C29C288A-8670-5BBD-7ACE-06E476678FC7}"/>
          </ac:picMkLst>
        </pc:picChg>
        <pc:picChg chg="add del mod">
          <ac:chgData name="Kaileen Cain" userId="21167d2d-fdf2-4320-ae3a-272888c89590" providerId="ADAL" clId="{D3E52450-5F49-4D4F-B7B5-8FA2914024B9}" dt="2023-08-14T18:33:05.945" v="324" actId="478"/>
          <ac:picMkLst>
            <pc:docMk/>
            <pc:sldMk cId="850706663" sldId="2146846023"/>
            <ac:picMk id="68" creationId="{4B41CD76-87A5-D9E8-5777-30D9ED7CF70C}"/>
          </ac:picMkLst>
        </pc:picChg>
        <pc:picChg chg="add del mod">
          <ac:chgData name="Kaileen Cain" userId="21167d2d-fdf2-4320-ae3a-272888c89590" providerId="ADAL" clId="{D3E52450-5F49-4D4F-B7B5-8FA2914024B9}" dt="2023-08-14T18:31:58.657" v="147" actId="478"/>
          <ac:picMkLst>
            <pc:docMk/>
            <pc:sldMk cId="850706663" sldId="2146846023"/>
            <ac:picMk id="69" creationId="{CF2E47D9-AB82-FF13-0F28-509294801DC5}"/>
          </ac:picMkLst>
        </pc:picChg>
        <pc:picChg chg="add del mod">
          <ac:chgData name="Kaileen Cain" userId="21167d2d-fdf2-4320-ae3a-272888c89590" providerId="ADAL" clId="{D3E52450-5F49-4D4F-B7B5-8FA2914024B9}" dt="2023-08-14T18:32:02.305" v="149" actId="478"/>
          <ac:picMkLst>
            <pc:docMk/>
            <pc:sldMk cId="850706663" sldId="2146846023"/>
            <ac:picMk id="70" creationId="{26A64AA8-556C-DDED-2D89-8C97B3718E5A}"/>
          </ac:picMkLst>
        </pc:picChg>
        <pc:picChg chg="add del mod">
          <ac:chgData name="Kaileen Cain" userId="21167d2d-fdf2-4320-ae3a-272888c89590" providerId="ADAL" clId="{D3E52450-5F49-4D4F-B7B5-8FA2914024B9}" dt="2023-08-14T18:31:53.116" v="146" actId="478"/>
          <ac:picMkLst>
            <pc:docMk/>
            <pc:sldMk cId="850706663" sldId="2146846023"/>
            <ac:picMk id="71" creationId="{295FEDD3-C495-83D6-778B-796C1DB169D8}"/>
          </ac:picMkLst>
        </pc:picChg>
        <pc:picChg chg="add del mod">
          <ac:chgData name="Kaileen Cain" userId="21167d2d-fdf2-4320-ae3a-272888c89590" providerId="ADAL" clId="{D3E52450-5F49-4D4F-B7B5-8FA2914024B9}" dt="2023-08-14T18:32:14.632" v="154" actId="478"/>
          <ac:picMkLst>
            <pc:docMk/>
            <pc:sldMk cId="850706663" sldId="2146846023"/>
            <ac:picMk id="72" creationId="{EE8B9C8B-62F3-822C-2F8B-380E94AD24B9}"/>
          </ac:picMkLst>
        </pc:picChg>
        <pc:picChg chg="add del mod">
          <ac:chgData name="Kaileen Cain" userId="21167d2d-fdf2-4320-ae3a-272888c89590" providerId="ADAL" clId="{D3E52450-5F49-4D4F-B7B5-8FA2914024B9}" dt="2023-08-14T18:32:21.956" v="155" actId="478"/>
          <ac:picMkLst>
            <pc:docMk/>
            <pc:sldMk cId="850706663" sldId="2146846023"/>
            <ac:picMk id="73" creationId="{F69C826F-53D5-A711-C9AB-09625DE8F6D0}"/>
          </ac:picMkLst>
        </pc:picChg>
        <pc:picChg chg="add del mod">
          <ac:chgData name="Kaileen Cain" userId="21167d2d-fdf2-4320-ae3a-272888c89590" providerId="ADAL" clId="{D3E52450-5F49-4D4F-B7B5-8FA2914024B9}" dt="2023-08-14T18:33:08.943" v="325" actId="478"/>
          <ac:picMkLst>
            <pc:docMk/>
            <pc:sldMk cId="850706663" sldId="2146846023"/>
            <ac:picMk id="74" creationId="{5BACD541-A743-A5B1-1ACE-EE73EE70A8D6}"/>
          </ac:picMkLst>
        </pc:picChg>
        <pc:picChg chg="add del mod">
          <ac:chgData name="Kaileen Cain" userId="21167d2d-fdf2-4320-ae3a-272888c89590" providerId="ADAL" clId="{D3E52450-5F49-4D4F-B7B5-8FA2914024B9}" dt="2023-08-14T18:33:16.852" v="326" actId="478"/>
          <ac:picMkLst>
            <pc:docMk/>
            <pc:sldMk cId="850706663" sldId="2146846023"/>
            <ac:picMk id="75" creationId="{204D1B47-1B5A-43E7-0481-5488196AFB5F}"/>
          </ac:picMkLst>
        </pc:picChg>
        <pc:picChg chg="add del mod">
          <ac:chgData name="Kaileen Cain" userId="21167d2d-fdf2-4320-ae3a-272888c89590" providerId="ADAL" clId="{D3E52450-5F49-4D4F-B7B5-8FA2914024B9}" dt="2023-08-14T18:33:16.852" v="326" actId="478"/>
          <ac:picMkLst>
            <pc:docMk/>
            <pc:sldMk cId="850706663" sldId="2146846023"/>
            <ac:picMk id="76" creationId="{A5F48659-EB76-62DA-EA2E-BE5682DA3AAD}"/>
          </ac:picMkLst>
        </pc:picChg>
        <pc:picChg chg="add del mod">
          <ac:chgData name="Kaileen Cain" userId="21167d2d-fdf2-4320-ae3a-272888c89590" providerId="ADAL" clId="{D3E52450-5F49-4D4F-B7B5-8FA2914024B9}" dt="2023-08-14T19:12:21.646" v="1162" actId="478"/>
          <ac:picMkLst>
            <pc:docMk/>
            <pc:sldMk cId="850706663" sldId="2146846023"/>
            <ac:picMk id="77" creationId="{59496FF1-9A5F-6652-1A1F-3B718F88AAC0}"/>
          </ac:picMkLst>
        </pc:picChg>
        <pc:picChg chg="add del mod">
          <ac:chgData name="Kaileen Cain" userId="21167d2d-fdf2-4320-ae3a-272888c89590" providerId="ADAL" clId="{D3E52450-5F49-4D4F-B7B5-8FA2914024B9}" dt="2023-08-14T19:12:14.064" v="1161" actId="478"/>
          <ac:picMkLst>
            <pc:docMk/>
            <pc:sldMk cId="850706663" sldId="2146846023"/>
            <ac:picMk id="78" creationId="{1EDE87FB-52F5-C31C-43FD-44155C260ACA}"/>
          </ac:picMkLst>
        </pc:picChg>
        <pc:picChg chg="add mod">
          <ac:chgData name="Kaileen Cain" userId="21167d2d-fdf2-4320-ae3a-272888c89590" providerId="ADAL" clId="{D3E52450-5F49-4D4F-B7B5-8FA2914024B9}" dt="2023-08-21T18:06:00.978" v="1469" actId="1035"/>
          <ac:picMkLst>
            <pc:docMk/>
            <pc:sldMk cId="850706663" sldId="2146846023"/>
            <ac:picMk id="79" creationId="{FD96A871-0431-D62B-58DD-6CAF76DEB8FB}"/>
          </ac:picMkLst>
        </pc:picChg>
        <pc:picChg chg="add del mod">
          <ac:chgData name="Kaileen Cain" userId="21167d2d-fdf2-4320-ae3a-272888c89590" providerId="ADAL" clId="{D3E52450-5F49-4D4F-B7B5-8FA2914024B9}" dt="2023-08-14T19:12:21.646" v="1162" actId="478"/>
          <ac:picMkLst>
            <pc:docMk/>
            <pc:sldMk cId="850706663" sldId="2146846023"/>
            <ac:picMk id="80" creationId="{4BA0F397-657B-456D-8E0D-EABDA3839B4B}"/>
          </ac:picMkLst>
        </pc:picChg>
        <pc:picChg chg="add mod">
          <ac:chgData name="Kaileen Cain" userId="21167d2d-fdf2-4320-ae3a-272888c89590" providerId="ADAL" clId="{D3E52450-5F49-4D4F-B7B5-8FA2914024B9}" dt="2023-08-21T18:11:11.085" v="1694" actId="1035"/>
          <ac:picMkLst>
            <pc:docMk/>
            <pc:sldMk cId="850706663" sldId="2146846023"/>
            <ac:picMk id="81" creationId="{197AB7B6-CC65-4A87-D31F-0EDC30CF532C}"/>
          </ac:picMkLst>
        </pc:picChg>
        <pc:picChg chg="add mod">
          <ac:chgData name="Kaileen Cain" userId="21167d2d-fdf2-4320-ae3a-272888c89590" providerId="ADAL" clId="{D3E52450-5F49-4D4F-B7B5-8FA2914024B9}" dt="2023-08-21T18:05:45.932" v="1450" actId="1036"/>
          <ac:picMkLst>
            <pc:docMk/>
            <pc:sldMk cId="850706663" sldId="2146846023"/>
            <ac:picMk id="82" creationId="{148A9759-6B21-1341-8FAE-D0801B9D4AC9}"/>
          </ac:picMkLst>
        </pc:picChg>
        <pc:picChg chg="add del mod">
          <ac:chgData name="Kaileen Cain" userId="21167d2d-fdf2-4320-ae3a-272888c89590" providerId="ADAL" clId="{D3E52450-5F49-4D4F-B7B5-8FA2914024B9}" dt="2023-08-21T17:25:24.184" v="1174" actId="478"/>
          <ac:picMkLst>
            <pc:docMk/>
            <pc:sldMk cId="850706663" sldId="2146846023"/>
            <ac:picMk id="83" creationId="{A53ABE53-2CCB-8E85-DBE2-E3F91D2E1C1A}"/>
          </ac:picMkLst>
        </pc:picChg>
        <pc:picChg chg="add mod">
          <ac:chgData name="Kaileen Cain" userId="21167d2d-fdf2-4320-ae3a-272888c89590" providerId="ADAL" clId="{D3E52450-5F49-4D4F-B7B5-8FA2914024B9}" dt="2023-08-21T18:07:27.209" v="1539" actId="1036"/>
          <ac:picMkLst>
            <pc:docMk/>
            <pc:sldMk cId="850706663" sldId="2146846023"/>
            <ac:picMk id="84" creationId="{680A655C-285F-03A0-919D-A356BC3D0AE9}"/>
          </ac:picMkLst>
        </pc:picChg>
        <pc:picChg chg="add mod modCrop">
          <ac:chgData name="Kaileen Cain" userId="21167d2d-fdf2-4320-ae3a-272888c89590" providerId="ADAL" clId="{D3E52450-5F49-4D4F-B7B5-8FA2914024B9}" dt="2023-08-14T18:57:17.558" v="596" actId="1076"/>
          <ac:picMkLst>
            <pc:docMk/>
            <pc:sldMk cId="850706663" sldId="2146846023"/>
            <ac:picMk id="85" creationId="{F81AED6D-9369-98DE-507B-BAE0B805D181}"/>
          </ac:picMkLst>
        </pc:picChg>
        <pc:picChg chg="add mod">
          <ac:chgData name="Kaileen Cain" userId="21167d2d-fdf2-4320-ae3a-272888c89590" providerId="ADAL" clId="{D3E52450-5F49-4D4F-B7B5-8FA2914024B9}" dt="2023-08-21T17:25:43.219" v="1178" actId="1076"/>
          <ac:picMkLst>
            <pc:docMk/>
            <pc:sldMk cId="850706663" sldId="2146846023"/>
            <ac:picMk id="86" creationId="{D6A81CC6-B612-9C0C-E441-02660E006A4D}"/>
          </ac:picMkLst>
        </pc:picChg>
        <pc:picChg chg="add del mod modCrop">
          <ac:chgData name="Kaileen Cain" userId="21167d2d-fdf2-4320-ae3a-272888c89590" providerId="ADAL" clId="{D3E52450-5F49-4D4F-B7B5-8FA2914024B9}" dt="2023-08-21T17:24:51.525" v="1168" actId="478"/>
          <ac:picMkLst>
            <pc:docMk/>
            <pc:sldMk cId="850706663" sldId="2146846023"/>
            <ac:picMk id="87" creationId="{81F21AFC-7402-CB8E-E1EB-6B1C1A9D828D}"/>
          </ac:picMkLst>
        </pc:picChg>
        <pc:picChg chg="add mod modCrop">
          <ac:chgData name="Kaileen Cain" userId="21167d2d-fdf2-4320-ae3a-272888c89590" providerId="ADAL" clId="{D3E52450-5F49-4D4F-B7B5-8FA2914024B9}" dt="2023-08-21T18:11:42.072" v="1764" actId="1038"/>
          <ac:picMkLst>
            <pc:docMk/>
            <pc:sldMk cId="850706663" sldId="2146846023"/>
            <ac:picMk id="88" creationId="{11625B45-0B47-3D7A-2A7C-ED3231AA33F9}"/>
          </ac:picMkLst>
        </pc:picChg>
        <pc:picChg chg="add mod modCrop">
          <ac:chgData name="Kaileen Cain" userId="21167d2d-fdf2-4320-ae3a-272888c89590" providerId="ADAL" clId="{D3E52450-5F49-4D4F-B7B5-8FA2914024B9}" dt="2023-08-21T18:08:18.344" v="1594" actId="1038"/>
          <ac:picMkLst>
            <pc:docMk/>
            <pc:sldMk cId="850706663" sldId="2146846023"/>
            <ac:picMk id="89" creationId="{D170066D-108F-43A5-754F-1A5FCA4329A5}"/>
          </ac:picMkLst>
        </pc:picChg>
        <pc:picChg chg="add mod">
          <ac:chgData name="Kaileen Cain" userId="21167d2d-fdf2-4320-ae3a-272888c89590" providerId="ADAL" clId="{D3E52450-5F49-4D4F-B7B5-8FA2914024B9}" dt="2023-08-21T18:11:21.164" v="1711" actId="1035"/>
          <ac:picMkLst>
            <pc:docMk/>
            <pc:sldMk cId="850706663" sldId="2146846023"/>
            <ac:picMk id="90" creationId="{E0C41DEB-81E6-E4EB-29C3-C58514B92A3D}"/>
          </ac:picMkLst>
        </pc:picChg>
        <pc:picChg chg="add mod">
          <ac:chgData name="Kaileen Cain" userId="21167d2d-fdf2-4320-ae3a-272888c89590" providerId="ADAL" clId="{D3E52450-5F49-4D4F-B7B5-8FA2914024B9}" dt="2023-08-14T19:04:35.754" v="826" actId="1035"/>
          <ac:picMkLst>
            <pc:docMk/>
            <pc:sldMk cId="850706663" sldId="2146846023"/>
            <ac:picMk id="1026" creationId="{7629122B-00AF-32F9-73D1-8891BE0B1938}"/>
          </ac:picMkLst>
        </pc:picChg>
        <pc:picChg chg="add mod">
          <ac:chgData name="Kaileen Cain" userId="21167d2d-fdf2-4320-ae3a-272888c89590" providerId="ADAL" clId="{D3E52450-5F49-4D4F-B7B5-8FA2914024B9}" dt="2023-08-21T18:07:12.621" v="1528" actId="1035"/>
          <ac:picMkLst>
            <pc:docMk/>
            <pc:sldMk cId="850706663" sldId="2146846023"/>
            <ac:picMk id="1028" creationId="{01985955-0000-285C-42ED-F7B5B64CD560}"/>
          </ac:picMkLst>
        </pc:picChg>
        <pc:picChg chg="add mod">
          <ac:chgData name="Kaileen Cain" userId="21167d2d-fdf2-4320-ae3a-272888c89590" providerId="ADAL" clId="{D3E52450-5F49-4D4F-B7B5-8FA2914024B9}" dt="2023-08-21T18:10:24.150" v="1663" actId="1035"/>
          <ac:picMkLst>
            <pc:docMk/>
            <pc:sldMk cId="850706663" sldId="2146846023"/>
            <ac:picMk id="1030" creationId="{0DD2DDFF-0A0F-B34A-F04D-0DE66D44016A}"/>
          </ac:picMkLst>
        </pc:picChg>
        <pc:picChg chg="add mod">
          <ac:chgData name="Kaileen Cain" userId="21167d2d-fdf2-4320-ae3a-272888c89590" providerId="ADAL" clId="{D3E52450-5F49-4D4F-B7B5-8FA2914024B9}" dt="2023-08-21T18:03:48.719" v="1400" actId="1076"/>
          <ac:picMkLst>
            <pc:docMk/>
            <pc:sldMk cId="850706663" sldId="2146846023"/>
            <ac:picMk id="1032" creationId="{7CA53C7D-B407-4B67-2380-570E3A91DBE8}"/>
          </ac:picMkLst>
        </pc:picChg>
      </pc:sldChg>
    </pc:docChg>
  </pc:docChgLst>
  <pc:docChgLst>
    <pc:chgData name="Jason Wiese" userId="4bff8d5b-7de6-4655-b397-69b0afc81113" providerId="ADAL" clId="{6B7273D3-9B5F-4CE1-8803-1F635EF0E09E}"/>
    <pc:docChg chg="custSel modSld">
      <pc:chgData name="Jason Wiese" userId="4bff8d5b-7de6-4655-b397-69b0afc81113" providerId="ADAL" clId="{6B7273D3-9B5F-4CE1-8803-1F635EF0E09E}" dt="2023-09-13T00:34:58.042" v="6" actId="167"/>
      <pc:docMkLst>
        <pc:docMk/>
      </pc:docMkLst>
      <pc:sldChg chg="addSp delSp modSp mod">
        <pc:chgData name="Jason Wiese" userId="4bff8d5b-7de6-4655-b397-69b0afc81113" providerId="ADAL" clId="{6B7273D3-9B5F-4CE1-8803-1F635EF0E09E}" dt="2023-09-13T00:34:58.042" v="6" actId="167"/>
        <pc:sldMkLst>
          <pc:docMk/>
          <pc:sldMk cId="584106673" sldId="2146846039"/>
        </pc:sldMkLst>
        <pc:picChg chg="add mod ord">
          <ac:chgData name="Jason Wiese" userId="4bff8d5b-7de6-4655-b397-69b0afc81113" providerId="ADAL" clId="{6B7273D3-9B5F-4CE1-8803-1F635EF0E09E}" dt="2023-09-13T00:34:58.042" v="6" actId="167"/>
          <ac:picMkLst>
            <pc:docMk/>
            <pc:sldMk cId="584106673" sldId="2146846039"/>
            <ac:picMk id="2" creationId="{9FB17DA9-B374-B50F-F91A-3A30B9D51145}"/>
          </ac:picMkLst>
        </pc:picChg>
        <pc:picChg chg="del mod">
          <ac:chgData name="Jason Wiese" userId="4bff8d5b-7de6-4655-b397-69b0afc81113" providerId="ADAL" clId="{6B7273D3-9B5F-4CE1-8803-1F635EF0E09E}" dt="2023-09-13T00:34:48.133" v="4" actId="478"/>
          <ac:picMkLst>
            <pc:docMk/>
            <pc:sldMk cId="584106673" sldId="2146846039"/>
            <ac:picMk id="3" creationId="{5240044C-9B1B-7C46-936A-7B7F0D3926CB}"/>
          </ac:picMkLst>
        </pc:picChg>
      </pc:sldChg>
    </pc:docChg>
  </pc:docChgLst>
  <pc:docChgLst>
    <pc:chgData name="Reed Kiely" userId="768be38e-2fb5-40ce-925d-bd8e9d9e3c31" providerId="ADAL" clId="{B8E1300C-FDFF-44BD-9793-C928FC7530AA}"/>
    <pc:docChg chg="undo custSel delSld modSld">
      <pc:chgData name="Reed Kiely" userId="768be38e-2fb5-40ce-925d-bd8e9d9e3c31" providerId="ADAL" clId="{B8E1300C-FDFF-44BD-9793-C928FC7530AA}" dt="2023-09-25T16:31:40.988" v="52" actId="1037"/>
      <pc:docMkLst>
        <pc:docMk/>
      </pc:docMkLst>
      <pc:sldChg chg="delSp del mod">
        <pc:chgData name="Reed Kiely" userId="768be38e-2fb5-40ce-925d-bd8e9d9e3c31" providerId="ADAL" clId="{B8E1300C-FDFF-44BD-9793-C928FC7530AA}" dt="2023-09-20T16:59:58.735" v="37" actId="47"/>
        <pc:sldMkLst>
          <pc:docMk/>
          <pc:sldMk cId="450180875" sldId="2144327406"/>
        </pc:sldMkLst>
        <pc:spChg chg="del">
          <ac:chgData name="Reed Kiely" userId="768be38e-2fb5-40ce-925d-bd8e9d9e3c31" providerId="ADAL" clId="{B8E1300C-FDFF-44BD-9793-C928FC7530AA}" dt="2023-09-06T14:50:11.983" v="3" actId="478"/>
          <ac:spMkLst>
            <pc:docMk/>
            <pc:sldMk cId="450180875" sldId="2144327406"/>
            <ac:spMk id="4" creationId="{D87B1188-A151-E43D-41C4-28C73510CEE7}"/>
          </ac:spMkLst>
        </pc:spChg>
      </pc:sldChg>
      <pc:sldChg chg="delSp mod">
        <pc:chgData name="Reed Kiely" userId="768be38e-2fb5-40ce-925d-bd8e9d9e3c31" providerId="ADAL" clId="{B8E1300C-FDFF-44BD-9793-C928FC7530AA}" dt="2023-09-06T14:50:14.937" v="4" actId="478"/>
        <pc:sldMkLst>
          <pc:docMk/>
          <pc:sldMk cId="3110856516" sldId="2144328304"/>
        </pc:sldMkLst>
        <pc:spChg chg="del">
          <ac:chgData name="Reed Kiely" userId="768be38e-2fb5-40ce-925d-bd8e9d9e3c31" providerId="ADAL" clId="{B8E1300C-FDFF-44BD-9793-C928FC7530AA}" dt="2023-09-06T14:50:14.937" v="4" actId="478"/>
          <ac:spMkLst>
            <pc:docMk/>
            <pc:sldMk cId="3110856516" sldId="2144328304"/>
            <ac:spMk id="3" creationId="{2329240E-B815-BEE5-8AD9-4787D418169E}"/>
          </ac:spMkLst>
        </pc:spChg>
      </pc:sldChg>
      <pc:sldChg chg="modSp mod">
        <pc:chgData name="Reed Kiely" userId="768be38e-2fb5-40ce-925d-bd8e9d9e3c31" providerId="ADAL" clId="{B8E1300C-FDFF-44BD-9793-C928FC7530AA}" dt="2023-09-11T18:29:33.265" v="26"/>
        <pc:sldMkLst>
          <pc:docMk/>
          <pc:sldMk cId="1595237486" sldId="2144328401"/>
        </pc:sldMkLst>
        <pc:spChg chg="mod">
          <ac:chgData name="Reed Kiely" userId="768be38e-2fb5-40ce-925d-bd8e9d9e3c31" providerId="ADAL" clId="{B8E1300C-FDFF-44BD-9793-C928FC7530AA}" dt="2023-09-11T18:29:33.265" v="26"/>
          <ac:spMkLst>
            <pc:docMk/>
            <pc:sldMk cId="1595237486" sldId="2144328401"/>
            <ac:spMk id="17" creationId="{7AB2E272-4641-7D27-6AF2-5F2F0B25374C}"/>
          </ac:spMkLst>
        </pc:spChg>
        <pc:picChg chg="mod">
          <ac:chgData name="Reed Kiely" userId="768be38e-2fb5-40ce-925d-bd8e9d9e3c31" providerId="ADAL" clId="{B8E1300C-FDFF-44BD-9793-C928FC7530AA}" dt="2023-09-06T14:51:19.009" v="25" actId="14100"/>
          <ac:picMkLst>
            <pc:docMk/>
            <pc:sldMk cId="1595237486" sldId="2144328401"/>
            <ac:picMk id="16" creationId="{10148B51-8CAB-EEB8-3914-1B8ABC7C0702}"/>
          </ac:picMkLst>
        </pc:picChg>
      </pc:sldChg>
      <pc:sldChg chg="delSp modSp mod">
        <pc:chgData name="Reed Kiely" userId="768be38e-2fb5-40ce-925d-bd8e9d9e3c31" providerId="ADAL" clId="{B8E1300C-FDFF-44BD-9793-C928FC7530AA}" dt="2023-09-11T18:43:00.736" v="36" actId="1076"/>
        <pc:sldMkLst>
          <pc:docMk/>
          <pc:sldMk cId="1256581075" sldId="2144328409"/>
        </pc:sldMkLst>
        <pc:spChg chg="mod">
          <ac:chgData name="Reed Kiely" userId="768be38e-2fb5-40ce-925d-bd8e9d9e3c31" providerId="ADAL" clId="{B8E1300C-FDFF-44BD-9793-C928FC7530AA}" dt="2023-09-11T18:30:02.529" v="30" actId="14100"/>
          <ac:spMkLst>
            <pc:docMk/>
            <pc:sldMk cId="1256581075" sldId="2144328409"/>
            <ac:spMk id="2" creationId="{CD40F902-1FB3-59DF-A6EC-6E2DC6689969}"/>
          </ac:spMkLst>
        </pc:spChg>
        <pc:spChg chg="del">
          <ac:chgData name="Reed Kiely" userId="768be38e-2fb5-40ce-925d-bd8e9d9e3c31" providerId="ADAL" clId="{B8E1300C-FDFF-44BD-9793-C928FC7530AA}" dt="2023-09-06T14:51:09.799" v="23" actId="478"/>
          <ac:spMkLst>
            <pc:docMk/>
            <pc:sldMk cId="1256581075" sldId="2144328409"/>
            <ac:spMk id="4" creationId="{62658DCB-ADAF-9FD5-4A4A-67217D290F2A}"/>
          </ac:spMkLst>
        </pc:spChg>
        <pc:picChg chg="mod">
          <ac:chgData name="Reed Kiely" userId="768be38e-2fb5-40ce-925d-bd8e9d9e3c31" providerId="ADAL" clId="{B8E1300C-FDFF-44BD-9793-C928FC7530AA}" dt="2023-09-11T18:43:00.736" v="36" actId="1076"/>
          <ac:picMkLst>
            <pc:docMk/>
            <pc:sldMk cId="1256581075" sldId="2144328409"/>
            <ac:picMk id="3" creationId="{F8D3DC0F-0DCA-0C92-C905-9F12943EF057}"/>
          </ac:picMkLst>
        </pc:picChg>
      </pc:sldChg>
      <pc:sldChg chg="delSp modSp mod">
        <pc:chgData name="Reed Kiely" userId="768be38e-2fb5-40ce-925d-bd8e9d9e3c31" providerId="ADAL" clId="{B8E1300C-FDFF-44BD-9793-C928FC7530AA}" dt="2023-09-06T14:51:07.689" v="22" actId="478"/>
        <pc:sldMkLst>
          <pc:docMk/>
          <pc:sldMk cId="850706663" sldId="2146846023"/>
        </pc:sldMkLst>
        <pc:spChg chg="del">
          <ac:chgData name="Reed Kiely" userId="768be38e-2fb5-40ce-925d-bd8e9d9e3c31" providerId="ADAL" clId="{B8E1300C-FDFF-44BD-9793-C928FC7530AA}" dt="2023-09-06T14:51:07.689" v="22" actId="478"/>
          <ac:spMkLst>
            <pc:docMk/>
            <pc:sldMk cId="850706663" sldId="2146846023"/>
            <ac:spMk id="7" creationId="{EB335177-2A83-FD7B-3634-0837883D0669}"/>
          </ac:spMkLst>
        </pc:spChg>
        <pc:picChg chg="mod">
          <ac:chgData name="Reed Kiely" userId="768be38e-2fb5-40ce-925d-bd8e9d9e3c31" providerId="ADAL" clId="{B8E1300C-FDFF-44BD-9793-C928FC7530AA}" dt="2023-09-06T14:51:04.328" v="21" actId="1036"/>
          <ac:picMkLst>
            <pc:docMk/>
            <pc:sldMk cId="850706663" sldId="2146846023"/>
            <ac:picMk id="2" creationId="{06CEDF0A-D03C-E28C-8382-06185E8D0B55}"/>
          </ac:picMkLst>
        </pc:picChg>
      </pc:sldChg>
      <pc:sldChg chg="delSp mod">
        <pc:chgData name="Reed Kiely" userId="768be38e-2fb5-40ce-925d-bd8e9d9e3c31" providerId="ADAL" clId="{B8E1300C-FDFF-44BD-9793-C928FC7530AA}" dt="2023-09-06T14:50:56.824" v="18" actId="478"/>
        <pc:sldMkLst>
          <pc:docMk/>
          <pc:sldMk cId="584106673" sldId="2146846039"/>
        </pc:sldMkLst>
        <pc:spChg chg="del">
          <ac:chgData name="Reed Kiely" userId="768be38e-2fb5-40ce-925d-bd8e9d9e3c31" providerId="ADAL" clId="{B8E1300C-FDFF-44BD-9793-C928FC7530AA}" dt="2023-09-06T14:50:56.824" v="18" actId="478"/>
          <ac:spMkLst>
            <pc:docMk/>
            <pc:sldMk cId="584106673" sldId="2146846039"/>
            <ac:spMk id="2" creationId="{FC329D94-FE5E-43C6-2C79-568BE31CECD4}"/>
          </ac:spMkLst>
        </pc:spChg>
      </pc:sldChg>
      <pc:sldChg chg="delSp mod">
        <pc:chgData name="Reed Kiely" userId="768be38e-2fb5-40ce-925d-bd8e9d9e3c31" providerId="ADAL" clId="{B8E1300C-FDFF-44BD-9793-C928FC7530AA}" dt="2023-09-06T14:50:53.905" v="17" actId="478"/>
        <pc:sldMkLst>
          <pc:docMk/>
          <pc:sldMk cId="474399896" sldId="2146846076"/>
        </pc:sldMkLst>
        <pc:spChg chg="del">
          <ac:chgData name="Reed Kiely" userId="768be38e-2fb5-40ce-925d-bd8e9d9e3c31" providerId="ADAL" clId="{B8E1300C-FDFF-44BD-9793-C928FC7530AA}" dt="2023-09-06T14:50:53.905" v="17" actId="478"/>
          <ac:spMkLst>
            <pc:docMk/>
            <pc:sldMk cId="474399896" sldId="2146846076"/>
            <ac:spMk id="3" creationId="{887FDEB9-1899-98F1-7B8F-50346632F4F5}"/>
          </ac:spMkLst>
        </pc:spChg>
      </pc:sldChg>
      <pc:sldChg chg="delSp mod">
        <pc:chgData name="Reed Kiely" userId="768be38e-2fb5-40ce-925d-bd8e9d9e3c31" providerId="ADAL" clId="{B8E1300C-FDFF-44BD-9793-C928FC7530AA}" dt="2023-09-06T14:50:51.546" v="16" actId="478"/>
        <pc:sldMkLst>
          <pc:docMk/>
          <pc:sldMk cId="739826650" sldId="2146846077"/>
        </pc:sldMkLst>
        <pc:spChg chg="del">
          <ac:chgData name="Reed Kiely" userId="768be38e-2fb5-40ce-925d-bd8e9d9e3c31" providerId="ADAL" clId="{B8E1300C-FDFF-44BD-9793-C928FC7530AA}" dt="2023-09-06T14:50:51.546" v="16" actId="478"/>
          <ac:spMkLst>
            <pc:docMk/>
            <pc:sldMk cId="739826650" sldId="2146846077"/>
            <ac:spMk id="10" creationId="{B6C4111F-4C83-215C-1A42-FA369D90FAB4}"/>
          </ac:spMkLst>
        </pc:spChg>
      </pc:sldChg>
      <pc:sldChg chg="delSp mod">
        <pc:chgData name="Reed Kiely" userId="768be38e-2fb5-40ce-925d-bd8e9d9e3c31" providerId="ADAL" clId="{B8E1300C-FDFF-44BD-9793-C928FC7530AA}" dt="2023-09-06T14:50:48.209" v="15" actId="478"/>
        <pc:sldMkLst>
          <pc:docMk/>
          <pc:sldMk cId="890083316" sldId="2146846078"/>
        </pc:sldMkLst>
        <pc:spChg chg="del">
          <ac:chgData name="Reed Kiely" userId="768be38e-2fb5-40ce-925d-bd8e9d9e3c31" providerId="ADAL" clId="{B8E1300C-FDFF-44BD-9793-C928FC7530AA}" dt="2023-09-06T14:50:48.209" v="15" actId="478"/>
          <ac:spMkLst>
            <pc:docMk/>
            <pc:sldMk cId="890083316" sldId="2146846078"/>
            <ac:spMk id="11" creationId="{00315980-2FE4-4ABA-07C2-BAD94ADD4702}"/>
          </ac:spMkLst>
        </pc:spChg>
      </pc:sldChg>
      <pc:sldChg chg="delSp mod">
        <pc:chgData name="Reed Kiely" userId="768be38e-2fb5-40ce-925d-bd8e9d9e3c31" providerId="ADAL" clId="{B8E1300C-FDFF-44BD-9793-C928FC7530AA}" dt="2023-09-06T14:50:39.522" v="13" actId="478"/>
        <pc:sldMkLst>
          <pc:docMk/>
          <pc:sldMk cId="1764415672" sldId="2146846079"/>
        </pc:sldMkLst>
        <pc:spChg chg="del">
          <ac:chgData name="Reed Kiely" userId="768be38e-2fb5-40ce-925d-bd8e9d9e3c31" providerId="ADAL" clId="{B8E1300C-FDFF-44BD-9793-C928FC7530AA}" dt="2023-09-06T14:50:39.522" v="13" actId="478"/>
          <ac:spMkLst>
            <pc:docMk/>
            <pc:sldMk cId="1764415672" sldId="2146846079"/>
            <ac:spMk id="10" creationId="{298E752A-78AF-D146-471E-95B0ABE48535}"/>
          </ac:spMkLst>
        </pc:spChg>
      </pc:sldChg>
      <pc:sldChg chg="delSp mod">
        <pc:chgData name="Reed Kiely" userId="768be38e-2fb5-40ce-925d-bd8e9d9e3c31" providerId="ADAL" clId="{B8E1300C-FDFF-44BD-9793-C928FC7530AA}" dt="2023-09-06T14:50:37.443" v="12" actId="478"/>
        <pc:sldMkLst>
          <pc:docMk/>
          <pc:sldMk cId="1385228220" sldId="2146846080"/>
        </pc:sldMkLst>
        <pc:spChg chg="del">
          <ac:chgData name="Reed Kiely" userId="768be38e-2fb5-40ce-925d-bd8e9d9e3c31" providerId="ADAL" clId="{B8E1300C-FDFF-44BD-9793-C928FC7530AA}" dt="2023-09-06T14:50:37.443" v="12" actId="478"/>
          <ac:spMkLst>
            <pc:docMk/>
            <pc:sldMk cId="1385228220" sldId="2146846080"/>
            <ac:spMk id="21" creationId="{86880EF0-2072-6220-97DD-6418620E4AEF}"/>
          </ac:spMkLst>
        </pc:spChg>
      </pc:sldChg>
      <pc:sldChg chg="delSp mod">
        <pc:chgData name="Reed Kiely" userId="768be38e-2fb5-40ce-925d-bd8e9d9e3c31" providerId="ADAL" clId="{B8E1300C-FDFF-44BD-9793-C928FC7530AA}" dt="2023-09-06T14:50:35.161" v="11" actId="478"/>
        <pc:sldMkLst>
          <pc:docMk/>
          <pc:sldMk cId="3332533190" sldId="2146846081"/>
        </pc:sldMkLst>
        <pc:spChg chg="del">
          <ac:chgData name="Reed Kiely" userId="768be38e-2fb5-40ce-925d-bd8e9d9e3c31" providerId="ADAL" clId="{B8E1300C-FDFF-44BD-9793-C928FC7530AA}" dt="2023-09-06T14:50:35.161" v="11" actId="478"/>
          <ac:spMkLst>
            <pc:docMk/>
            <pc:sldMk cId="3332533190" sldId="2146846081"/>
            <ac:spMk id="13" creationId="{BAC3E6D2-855A-5B0E-2BBE-10843018B3B2}"/>
          </ac:spMkLst>
        </pc:spChg>
      </pc:sldChg>
      <pc:sldChg chg="delSp mod">
        <pc:chgData name="Reed Kiely" userId="768be38e-2fb5-40ce-925d-bd8e9d9e3c31" providerId="ADAL" clId="{B8E1300C-FDFF-44BD-9793-C928FC7530AA}" dt="2023-09-06T14:50:31.061" v="10" actId="478"/>
        <pc:sldMkLst>
          <pc:docMk/>
          <pc:sldMk cId="4152665158" sldId="2146846082"/>
        </pc:sldMkLst>
        <pc:spChg chg="del">
          <ac:chgData name="Reed Kiely" userId="768be38e-2fb5-40ce-925d-bd8e9d9e3c31" providerId="ADAL" clId="{B8E1300C-FDFF-44BD-9793-C928FC7530AA}" dt="2023-09-06T14:50:31.061" v="10" actId="478"/>
          <ac:spMkLst>
            <pc:docMk/>
            <pc:sldMk cId="4152665158" sldId="2146846082"/>
            <ac:spMk id="6" creationId="{C960030F-F8E2-9EFE-590B-DFA371C30882}"/>
          </ac:spMkLst>
        </pc:spChg>
      </pc:sldChg>
      <pc:sldChg chg="delSp mod">
        <pc:chgData name="Reed Kiely" userId="768be38e-2fb5-40ce-925d-bd8e9d9e3c31" providerId="ADAL" clId="{B8E1300C-FDFF-44BD-9793-C928FC7530AA}" dt="2023-09-06T14:50:28.914" v="9" actId="478"/>
        <pc:sldMkLst>
          <pc:docMk/>
          <pc:sldMk cId="3663810440" sldId="2146846083"/>
        </pc:sldMkLst>
        <pc:spChg chg="del">
          <ac:chgData name="Reed Kiely" userId="768be38e-2fb5-40ce-925d-bd8e9d9e3c31" providerId="ADAL" clId="{B8E1300C-FDFF-44BD-9793-C928FC7530AA}" dt="2023-09-06T14:50:28.914" v="9" actId="478"/>
          <ac:spMkLst>
            <pc:docMk/>
            <pc:sldMk cId="3663810440" sldId="2146846083"/>
            <ac:spMk id="8" creationId="{03F3D795-5DDD-0177-6F85-A1A485A2AFAF}"/>
          </ac:spMkLst>
        </pc:spChg>
      </pc:sldChg>
      <pc:sldChg chg="delSp mod">
        <pc:chgData name="Reed Kiely" userId="768be38e-2fb5-40ce-925d-bd8e9d9e3c31" providerId="ADAL" clId="{B8E1300C-FDFF-44BD-9793-C928FC7530AA}" dt="2023-09-06T14:50:25.994" v="8" actId="478"/>
        <pc:sldMkLst>
          <pc:docMk/>
          <pc:sldMk cId="2551434219" sldId="2146846084"/>
        </pc:sldMkLst>
        <pc:spChg chg="del">
          <ac:chgData name="Reed Kiely" userId="768be38e-2fb5-40ce-925d-bd8e9d9e3c31" providerId="ADAL" clId="{B8E1300C-FDFF-44BD-9793-C928FC7530AA}" dt="2023-09-06T14:50:25.994" v="8" actId="478"/>
          <ac:spMkLst>
            <pc:docMk/>
            <pc:sldMk cId="2551434219" sldId="2146846084"/>
            <ac:spMk id="4" creationId="{45871C47-936C-445D-6856-77E6C503185D}"/>
          </ac:spMkLst>
        </pc:spChg>
      </pc:sldChg>
      <pc:sldChg chg="delSp mod">
        <pc:chgData name="Reed Kiely" userId="768be38e-2fb5-40ce-925d-bd8e9d9e3c31" providerId="ADAL" clId="{B8E1300C-FDFF-44BD-9793-C928FC7530AA}" dt="2023-09-06T14:50:23.006" v="7" actId="478"/>
        <pc:sldMkLst>
          <pc:docMk/>
          <pc:sldMk cId="1081534242" sldId="2146846085"/>
        </pc:sldMkLst>
        <pc:spChg chg="del">
          <ac:chgData name="Reed Kiely" userId="768be38e-2fb5-40ce-925d-bd8e9d9e3c31" providerId="ADAL" clId="{B8E1300C-FDFF-44BD-9793-C928FC7530AA}" dt="2023-09-06T14:50:23.006" v="7" actId="478"/>
          <ac:spMkLst>
            <pc:docMk/>
            <pc:sldMk cId="1081534242" sldId="2146846085"/>
            <ac:spMk id="7" creationId="{AE7BD87F-F175-CE7B-1DAA-505DD2FE4C28}"/>
          </ac:spMkLst>
        </pc:spChg>
      </pc:sldChg>
      <pc:sldChg chg="delSp mod">
        <pc:chgData name="Reed Kiely" userId="768be38e-2fb5-40ce-925d-bd8e9d9e3c31" providerId="ADAL" clId="{B8E1300C-FDFF-44BD-9793-C928FC7530AA}" dt="2023-09-06T14:50:18.545" v="5" actId="478"/>
        <pc:sldMkLst>
          <pc:docMk/>
          <pc:sldMk cId="1254113863" sldId="2146846092"/>
        </pc:sldMkLst>
        <pc:spChg chg="del">
          <ac:chgData name="Reed Kiely" userId="768be38e-2fb5-40ce-925d-bd8e9d9e3c31" providerId="ADAL" clId="{B8E1300C-FDFF-44BD-9793-C928FC7530AA}" dt="2023-09-06T14:50:18.545" v="5" actId="478"/>
          <ac:spMkLst>
            <pc:docMk/>
            <pc:sldMk cId="1254113863" sldId="2146846092"/>
            <ac:spMk id="3" creationId="{4C6F5046-8B19-139E-16E8-82CA5A25B12D}"/>
          </ac:spMkLst>
        </pc:spChg>
      </pc:sldChg>
      <pc:sldChg chg="delSp modSp mod">
        <pc:chgData name="Reed Kiely" userId="768be38e-2fb5-40ce-925d-bd8e9d9e3c31" providerId="ADAL" clId="{B8E1300C-FDFF-44BD-9793-C928FC7530AA}" dt="2023-09-06T14:50:20.937" v="6" actId="478"/>
        <pc:sldMkLst>
          <pc:docMk/>
          <pc:sldMk cId="509914409" sldId="2146846094"/>
        </pc:sldMkLst>
        <pc:spChg chg="del">
          <ac:chgData name="Reed Kiely" userId="768be38e-2fb5-40ce-925d-bd8e9d9e3c31" providerId="ADAL" clId="{B8E1300C-FDFF-44BD-9793-C928FC7530AA}" dt="2023-09-06T14:50:20.937" v="6" actId="478"/>
          <ac:spMkLst>
            <pc:docMk/>
            <pc:sldMk cId="509914409" sldId="2146846094"/>
            <ac:spMk id="3" creationId="{04364CB3-9913-D4C1-EF26-320A4F248B49}"/>
          </ac:spMkLst>
        </pc:spChg>
        <pc:spChg chg="mod">
          <ac:chgData name="Reed Kiely" userId="768be38e-2fb5-40ce-925d-bd8e9d9e3c31" providerId="ADAL" clId="{B8E1300C-FDFF-44BD-9793-C928FC7530AA}" dt="2023-09-05T16:17:04.977" v="2" actId="1036"/>
          <ac:spMkLst>
            <pc:docMk/>
            <pc:sldMk cId="509914409" sldId="2146846094"/>
            <ac:spMk id="4" creationId="{6779246E-2255-345D-41C3-B8C5ACADAC03}"/>
          </ac:spMkLst>
        </pc:spChg>
      </pc:sldChg>
      <pc:sldChg chg="delSp modSp mod">
        <pc:chgData name="Reed Kiely" userId="768be38e-2fb5-40ce-925d-bd8e9d9e3c31" providerId="ADAL" clId="{B8E1300C-FDFF-44BD-9793-C928FC7530AA}" dt="2023-09-25T16:31:40.988" v="52" actId="1037"/>
        <pc:sldMkLst>
          <pc:docMk/>
          <pc:sldMk cId="2580469998" sldId="2146846101"/>
        </pc:sldMkLst>
        <pc:spChg chg="mod">
          <ac:chgData name="Reed Kiely" userId="768be38e-2fb5-40ce-925d-bd8e9d9e3c31" providerId="ADAL" clId="{B8E1300C-FDFF-44BD-9793-C928FC7530AA}" dt="2023-09-25T16:31:09.098" v="43" actId="12789"/>
          <ac:spMkLst>
            <pc:docMk/>
            <pc:sldMk cId="2580469998" sldId="2146846101"/>
            <ac:spMk id="4" creationId="{41DE306D-CA0B-C0B7-6B02-98E10201C630}"/>
          </ac:spMkLst>
        </pc:spChg>
        <pc:spChg chg="del">
          <ac:chgData name="Reed Kiely" userId="768be38e-2fb5-40ce-925d-bd8e9d9e3c31" providerId="ADAL" clId="{B8E1300C-FDFF-44BD-9793-C928FC7530AA}" dt="2023-09-06T14:50:58.953" v="19" actId="478"/>
          <ac:spMkLst>
            <pc:docMk/>
            <pc:sldMk cId="2580469998" sldId="2146846101"/>
            <ac:spMk id="10" creationId="{9CD88AA4-96D1-F81F-06E5-F44C4AB9A9BF}"/>
          </ac:spMkLst>
        </pc:spChg>
        <pc:spChg chg="mod">
          <ac:chgData name="Reed Kiely" userId="768be38e-2fb5-40ce-925d-bd8e9d9e3c31" providerId="ADAL" clId="{B8E1300C-FDFF-44BD-9793-C928FC7530AA}" dt="2023-09-25T16:31:09.098" v="43" actId="12789"/>
          <ac:spMkLst>
            <pc:docMk/>
            <pc:sldMk cId="2580469998" sldId="2146846101"/>
            <ac:spMk id="57" creationId="{DBF48218-23B4-82FE-7A5C-EA59371F9E94}"/>
          </ac:spMkLst>
        </pc:spChg>
        <pc:spChg chg="mod">
          <ac:chgData name="Reed Kiely" userId="768be38e-2fb5-40ce-925d-bd8e9d9e3c31" providerId="ADAL" clId="{B8E1300C-FDFF-44BD-9793-C928FC7530AA}" dt="2023-09-25T16:31:09.098" v="43" actId="12789"/>
          <ac:spMkLst>
            <pc:docMk/>
            <pc:sldMk cId="2580469998" sldId="2146846101"/>
            <ac:spMk id="64" creationId="{8CE2512A-24C3-7581-DB84-4FF5E2C06C86}"/>
          </ac:spMkLst>
        </pc:spChg>
        <pc:spChg chg="mod">
          <ac:chgData name="Reed Kiely" userId="768be38e-2fb5-40ce-925d-bd8e9d9e3c31" providerId="ADAL" clId="{B8E1300C-FDFF-44BD-9793-C928FC7530AA}" dt="2023-09-25T16:31:09.098" v="43" actId="12789"/>
          <ac:spMkLst>
            <pc:docMk/>
            <pc:sldMk cId="2580469998" sldId="2146846101"/>
            <ac:spMk id="65" creationId="{125EA873-E5DC-41B1-CAB7-F97F15E02DFA}"/>
          </ac:spMkLst>
        </pc:spChg>
        <pc:spChg chg="mod">
          <ac:chgData name="Reed Kiely" userId="768be38e-2fb5-40ce-925d-bd8e9d9e3c31" providerId="ADAL" clId="{B8E1300C-FDFF-44BD-9793-C928FC7530AA}" dt="2023-09-25T16:30:59.210" v="40" actId="1076"/>
          <ac:spMkLst>
            <pc:docMk/>
            <pc:sldMk cId="2580469998" sldId="2146846101"/>
            <ac:spMk id="68" creationId="{F0EB9712-E27E-7CE7-9532-28DC74558765}"/>
          </ac:spMkLst>
        </pc:spChg>
        <pc:spChg chg="mod">
          <ac:chgData name="Reed Kiely" userId="768be38e-2fb5-40ce-925d-bd8e9d9e3c31" providerId="ADAL" clId="{B8E1300C-FDFF-44BD-9793-C928FC7530AA}" dt="2023-09-25T16:30:59.210" v="40" actId="1076"/>
          <ac:spMkLst>
            <pc:docMk/>
            <pc:sldMk cId="2580469998" sldId="2146846101"/>
            <ac:spMk id="69" creationId="{AC9018E9-D1BF-59FF-3633-21605CBCC4C7}"/>
          </ac:spMkLst>
        </pc:spChg>
        <pc:spChg chg="mod">
          <ac:chgData name="Reed Kiely" userId="768be38e-2fb5-40ce-925d-bd8e9d9e3c31" providerId="ADAL" clId="{B8E1300C-FDFF-44BD-9793-C928FC7530AA}" dt="2023-09-25T16:31:29.440" v="49" actId="1076"/>
          <ac:spMkLst>
            <pc:docMk/>
            <pc:sldMk cId="2580469998" sldId="2146846101"/>
            <ac:spMk id="109" creationId="{76B7810F-F75A-7054-982C-271BA31DC68E}"/>
          </ac:spMkLst>
        </pc:spChg>
        <pc:spChg chg="mod">
          <ac:chgData name="Reed Kiely" userId="768be38e-2fb5-40ce-925d-bd8e9d9e3c31" providerId="ADAL" clId="{B8E1300C-FDFF-44BD-9793-C928FC7530AA}" dt="2023-09-25T16:31:40.988" v="52" actId="1037"/>
          <ac:spMkLst>
            <pc:docMk/>
            <pc:sldMk cId="2580469998" sldId="2146846101"/>
            <ac:spMk id="110" creationId="{85A9AEBE-2F7D-34B5-CF80-0267DB819A5B}"/>
          </ac:spMkLst>
        </pc:spChg>
        <pc:spChg chg="mod">
          <ac:chgData name="Reed Kiely" userId="768be38e-2fb5-40ce-925d-bd8e9d9e3c31" providerId="ADAL" clId="{B8E1300C-FDFF-44BD-9793-C928FC7530AA}" dt="2023-09-05T16:15:35.615" v="1" actId="1035"/>
          <ac:spMkLst>
            <pc:docMk/>
            <pc:sldMk cId="2580469998" sldId="2146846101"/>
            <ac:spMk id="134" creationId="{4A8AD9E6-833E-6F84-5295-84A780E2ED07}"/>
          </ac:spMkLst>
        </pc:spChg>
        <pc:grpChg chg="mod">
          <ac:chgData name="Reed Kiely" userId="768be38e-2fb5-40ce-925d-bd8e9d9e3c31" providerId="ADAL" clId="{B8E1300C-FDFF-44BD-9793-C928FC7530AA}" dt="2023-09-25T16:31:09.098" v="43" actId="12789"/>
          <ac:grpSpMkLst>
            <pc:docMk/>
            <pc:sldMk cId="2580469998" sldId="2146846101"/>
            <ac:grpSpMk id="3" creationId="{87CA1A1E-6B2C-608C-4B56-BBC2F0CF562D}"/>
          </ac:grpSpMkLst>
        </pc:grpChg>
        <pc:grpChg chg="mod">
          <ac:chgData name="Reed Kiely" userId="768be38e-2fb5-40ce-925d-bd8e9d9e3c31" providerId="ADAL" clId="{B8E1300C-FDFF-44BD-9793-C928FC7530AA}" dt="2023-09-25T16:31:09.098" v="43" actId="12789"/>
          <ac:grpSpMkLst>
            <pc:docMk/>
            <pc:sldMk cId="2580469998" sldId="2146846101"/>
            <ac:grpSpMk id="5" creationId="{7002AE2C-DF14-A356-4260-8E01CC35E105}"/>
          </ac:grpSpMkLst>
        </pc:grpChg>
        <pc:grpChg chg="mod">
          <ac:chgData name="Reed Kiely" userId="768be38e-2fb5-40ce-925d-bd8e9d9e3c31" providerId="ADAL" clId="{B8E1300C-FDFF-44BD-9793-C928FC7530AA}" dt="2023-09-25T16:31:26.630" v="48" actId="1076"/>
          <ac:grpSpMkLst>
            <pc:docMk/>
            <pc:sldMk cId="2580469998" sldId="2146846101"/>
            <ac:grpSpMk id="8" creationId="{DBF08BE0-177A-F523-470E-D043FE1EC7DB}"/>
          </ac:grpSpMkLst>
        </pc:grpChg>
        <pc:grpChg chg="mod">
          <ac:chgData name="Reed Kiely" userId="768be38e-2fb5-40ce-925d-bd8e9d9e3c31" providerId="ADAL" clId="{B8E1300C-FDFF-44BD-9793-C928FC7530AA}" dt="2023-09-25T16:31:16.666" v="45" actId="1076"/>
          <ac:grpSpMkLst>
            <pc:docMk/>
            <pc:sldMk cId="2580469998" sldId="2146846101"/>
            <ac:grpSpMk id="9" creationId="{AE1BBDF4-14EE-B234-9BB6-17A04510368D}"/>
          </ac:grpSpMkLst>
        </pc:grpChg>
      </pc:sldChg>
      <pc:sldChg chg="delSp modSp mod">
        <pc:chgData name="Reed Kiely" userId="768be38e-2fb5-40ce-925d-bd8e9d9e3c31" providerId="ADAL" clId="{B8E1300C-FDFF-44BD-9793-C928FC7530AA}" dt="2023-09-11T18:30:37" v="35" actId="732"/>
        <pc:sldMkLst>
          <pc:docMk/>
          <pc:sldMk cId="3255934051" sldId="2146846102"/>
        </pc:sldMkLst>
        <pc:spChg chg="del">
          <ac:chgData name="Reed Kiely" userId="768be38e-2fb5-40ce-925d-bd8e9d9e3c31" providerId="ADAL" clId="{B8E1300C-FDFF-44BD-9793-C928FC7530AA}" dt="2023-09-06T14:50:41.682" v="14" actId="478"/>
          <ac:spMkLst>
            <pc:docMk/>
            <pc:sldMk cId="3255934051" sldId="2146846102"/>
            <ac:spMk id="2" creationId="{24090C53-3A12-A3AF-7020-3DA38D540F93}"/>
          </ac:spMkLst>
        </pc:spChg>
        <pc:picChg chg="mod modCrop">
          <ac:chgData name="Reed Kiely" userId="768be38e-2fb5-40ce-925d-bd8e9d9e3c31" providerId="ADAL" clId="{B8E1300C-FDFF-44BD-9793-C928FC7530AA}" dt="2023-09-11T18:30:37" v="35" actId="732"/>
          <ac:picMkLst>
            <pc:docMk/>
            <pc:sldMk cId="3255934051" sldId="2146846102"/>
            <ac:picMk id="3" creationId="{5240044C-9B1B-7C46-936A-7B7F0D3926CB}"/>
          </ac:picMkLst>
        </pc:picChg>
      </pc:sldChg>
    </pc:docChg>
  </pc:docChgLst>
  <pc:docChgLst>
    <pc:chgData name="Jason Wiese" userId="4bff8d5b-7de6-4655-b397-69b0afc81113" providerId="ADAL" clId="{109E0BE0-2560-40BC-9FCA-84474BB3D0E9}"/>
    <pc:docChg chg="undo custSel modSld sldOrd">
      <pc:chgData name="Jason Wiese" userId="4bff8d5b-7de6-4655-b397-69b0afc81113" providerId="ADAL" clId="{109E0BE0-2560-40BC-9FCA-84474BB3D0E9}" dt="2023-09-01T21:35:18.742" v="1356" actId="554"/>
      <pc:docMkLst>
        <pc:docMk/>
      </pc:docMkLst>
      <pc:sldChg chg="modSp mod">
        <pc:chgData name="Jason Wiese" userId="4bff8d5b-7de6-4655-b397-69b0afc81113" providerId="ADAL" clId="{109E0BE0-2560-40BC-9FCA-84474BB3D0E9}" dt="2023-09-01T21:35:18.742" v="1356" actId="554"/>
        <pc:sldMkLst>
          <pc:docMk/>
          <pc:sldMk cId="3110856516" sldId="2144328304"/>
        </pc:sldMkLst>
        <pc:spChg chg="mod">
          <ac:chgData name="Jason Wiese" userId="4bff8d5b-7de6-4655-b397-69b0afc81113" providerId="ADAL" clId="{109E0BE0-2560-40BC-9FCA-84474BB3D0E9}" dt="2023-09-01T21:35:18.742" v="1356" actId="554"/>
          <ac:spMkLst>
            <pc:docMk/>
            <pc:sldMk cId="3110856516" sldId="2144328304"/>
            <ac:spMk id="6" creationId="{7A1F081C-8BCA-9CC9-044C-EE473E513AD9}"/>
          </ac:spMkLst>
        </pc:spChg>
        <pc:spChg chg="mod">
          <ac:chgData name="Jason Wiese" userId="4bff8d5b-7de6-4655-b397-69b0afc81113" providerId="ADAL" clId="{109E0BE0-2560-40BC-9FCA-84474BB3D0E9}" dt="2023-09-01T21:35:18.742" v="1356" actId="554"/>
          <ac:spMkLst>
            <pc:docMk/>
            <pc:sldMk cId="3110856516" sldId="2144328304"/>
            <ac:spMk id="18" creationId="{D03E5020-03B1-51C1-8633-009684CB928E}"/>
          </ac:spMkLst>
        </pc:spChg>
      </pc:sldChg>
      <pc:sldChg chg="delSp mod">
        <pc:chgData name="Jason Wiese" userId="4bff8d5b-7de6-4655-b397-69b0afc81113" providerId="ADAL" clId="{109E0BE0-2560-40BC-9FCA-84474BB3D0E9}" dt="2023-09-01T20:57:09.165" v="0" actId="478"/>
        <pc:sldMkLst>
          <pc:docMk/>
          <pc:sldMk cId="1595237486" sldId="2144328401"/>
        </pc:sldMkLst>
        <pc:spChg chg="del">
          <ac:chgData name="Jason Wiese" userId="4bff8d5b-7de6-4655-b397-69b0afc81113" providerId="ADAL" clId="{109E0BE0-2560-40BC-9FCA-84474BB3D0E9}" dt="2023-09-01T20:57:09.165" v="0" actId="478"/>
          <ac:spMkLst>
            <pc:docMk/>
            <pc:sldMk cId="1595237486" sldId="2144328401"/>
            <ac:spMk id="3" creationId="{752FBCCD-1216-4C66-1825-D00030AB2696}"/>
          </ac:spMkLst>
        </pc:spChg>
      </pc:sldChg>
      <pc:sldChg chg="addSp delSp modSp mod">
        <pc:chgData name="Jason Wiese" userId="4bff8d5b-7de6-4655-b397-69b0afc81113" providerId="ADAL" clId="{109E0BE0-2560-40BC-9FCA-84474BB3D0E9}" dt="2023-09-01T21:32:21.371" v="1354" actId="20577"/>
        <pc:sldMkLst>
          <pc:docMk/>
          <pc:sldMk cId="1256581075" sldId="2144328409"/>
        </pc:sldMkLst>
        <pc:spChg chg="mod">
          <ac:chgData name="Jason Wiese" userId="4bff8d5b-7de6-4655-b397-69b0afc81113" providerId="ADAL" clId="{109E0BE0-2560-40BC-9FCA-84474BB3D0E9}" dt="2023-09-01T20:58:31.423" v="6" actId="14100"/>
          <ac:spMkLst>
            <pc:docMk/>
            <pc:sldMk cId="1256581075" sldId="2144328409"/>
            <ac:spMk id="2" creationId="{CD40F902-1FB3-59DF-A6EC-6E2DC6689969}"/>
          </ac:spMkLst>
        </pc:spChg>
        <pc:spChg chg="del mod">
          <ac:chgData name="Jason Wiese" userId="4bff8d5b-7de6-4655-b397-69b0afc81113" providerId="ADAL" clId="{109E0BE0-2560-40BC-9FCA-84474BB3D0E9}" dt="2023-09-01T21:11:16.452" v="784" actId="478"/>
          <ac:spMkLst>
            <pc:docMk/>
            <pc:sldMk cId="1256581075" sldId="2144328409"/>
            <ac:spMk id="4" creationId="{798C5E4D-4169-24FF-0B88-DDDF9BEAD706}"/>
          </ac:spMkLst>
        </pc:spChg>
        <pc:spChg chg="add del mod">
          <ac:chgData name="Jason Wiese" userId="4bff8d5b-7de6-4655-b397-69b0afc81113" providerId="ADAL" clId="{109E0BE0-2560-40BC-9FCA-84474BB3D0E9}" dt="2023-09-01T21:03:28.466" v="445" actId="478"/>
          <ac:spMkLst>
            <pc:docMk/>
            <pc:sldMk cId="1256581075" sldId="2144328409"/>
            <ac:spMk id="5" creationId="{600CE056-F3B9-9664-E02B-FD63394F8110}"/>
          </ac:spMkLst>
        </pc:spChg>
        <pc:spChg chg="mod">
          <ac:chgData name="Jason Wiese" userId="4bff8d5b-7de6-4655-b397-69b0afc81113" providerId="ADAL" clId="{109E0BE0-2560-40BC-9FCA-84474BB3D0E9}" dt="2023-09-01T21:32:21.371" v="1354" actId="20577"/>
          <ac:spMkLst>
            <pc:docMk/>
            <pc:sldMk cId="1256581075" sldId="2144328409"/>
            <ac:spMk id="7" creationId="{EBA0A2A9-4280-6757-C833-76E5514403DF}"/>
          </ac:spMkLst>
        </pc:spChg>
        <pc:picChg chg="mod">
          <ac:chgData name="Jason Wiese" userId="4bff8d5b-7de6-4655-b397-69b0afc81113" providerId="ADAL" clId="{109E0BE0-2560-40BC-9FCA-84474BB3D0E9}" dt="2023-09-01T20:58:34.855" v="7" actId="1076"/>
          <ac:picMkLst>
            <pc:docMk/>
            <pc:sldMk cId="1256581075" sldId="2144328409"/>
            <ac:picMk id="3" creationId="{F8D3DC0F-0DCA-0C92-C905-9F12943EF057}"/>
          </ac:picMkLst>
        </pc:picChg>
      </pc:sldChg>
      <pc:sldChg chg="modSp mod">
        <pc:chgData name="Jason Wiese" userId="4bff8d5b-7de6-4655-b397-69b0afc81113" providerId="ADAL" clId="{109E0BE0-2560-40BC-9FCA-84474BB3D0E9}" dt="2023-09-01T21:33:01.590" v="1355" actId="207"/>
        <pc:sldMkLst>
          <pc:docMk/>
          <pc:sldMk cId="850706663" sldId="2146846023"/>
        </pc:sldMkLst>
        <pc:spChg chg="mod">
          <ac:chgData name="Jason Wiese" userId="4bff8d5b-7de6-4655-b397-69b0afc81113" providerId="ADAL" clId="{109E0BE0-2560-40BC-9FCA-84474BB3D0E9}" dt="2023-09-01T21:33:01.590" v="1355" actId="207"/>
          <ac:spMkLst>
            <pc:docMk/>
            <pc:sldMk cId="850706663" sldId="2146846023"/>
            <ac:spMk id="30" creationId="{A5A1721F-41C5-6934-20BA-73F5BBD2FE81}"/>
          </ac:spMkLst>
        </pc:spChg>
      </pc:sldChg>
      <pc:sldChg chg="modSp mod ord">
        <pc:chgData name="Jason Wiese" userId="4bff8d5b-7de6-4655-b397-69b0afc81113" providerId="ADAL" clId="{109E0BE0-2560-40BC-9FCA-84474BB3D0E9}" dt="2023-09-01T21:17:09.402" v="902" actId="14100"/>
        <pc:sldMkLst>
          <pc:docMk/>
          <pc:sldMk cId="474399896" sldId="2146846076"/>
        </pc:sldMkLst>
        <pc:spChg chg="mod">
          <ac:chgData name="Jason Wiese" userId="4bff8d5b-7de6-4655-b397-69b0afc81113" providerId="ADAL" clId="{109E0BE0-2560-40BC-9FCA-84474BB3D0E9}" dt="2023-09-01T21:16:44.493" v="867" actId="20577"/>
          <ac:spMkLst>
            <pc:docMk/>
            <pc:sldMk cId="474399896" sldId="2146846076"/>
            <ac:spMk id="6" creationId="{31AC66B8-0DE7-D7F0-144E-0005D9B7A7A6}"/>
          </ac:spMkLst>
        </pc:spChg>
        <pc:spChg chg="mod">
          <ac:chgData name="Jason Wiese" userId="4bff8d5b-7de6-4655-b397-69b0afc81113" providerId="ADAL" clId="{109E0BE0-2560-40BC-9FCA-84474BB3D0E9}" dt="2023-09-01T21:17:09.402" v="902" actId="14100"/>
          <ac:spMkLst>
            <pc:docMk/>
            <pc:sldMk cId="474399896" sldId="2146846076"/>
            <ac:spMk id="219" creationId="{5E1E6947-6759-EB1B-5613-25BA8CE0BA0B}"/>
          </ac:spMkLst>
        </pc:spChg>
      </pc:sldChg>
      <pc:sldChg chg="modSp mod ord">
        <pc:chgData name="Jason Wiese" userId="4bff8d5b-7de6-4655-b397-69b0afc81113" providerId="ADAL" clId="{109E0BE0-2560-40BC-9FCA-84474BB3D0E9}" dt="2023-09-01T21:17:59.043" v="911" actId="14100"/>
        <pc:sldMkLst>
          <pc:docMk/>
          <pc:sldMk cId="739826650" sldId="2146846077"/>
        </pc:sldMkLst>
        <pc:spChg chg="mod">
          <ac:chgData name="Jason Wiese" userId="4bff8d5b-7de6-4655-b397-69b0afc81113" providerId="ADAL" clId="{109E0BE0-2560-40BC-9FCA-84474BB3D0E9}" dt="2023-09-01T21:17:59.043" v="911" actId="14100"/>
          <ac:spMkLst>
            <pc:docMk/>
            <pc:sldMk cId="739826650" sldId="2146846077"/>
            <ac:spMk id="7" creationId="{8375AE40-FB76-8BD4-B649-2021F002A8DA}"/>
          </ac:spMkLst>
        </pc:spChg>
        <pc:spChg chg="mod">
          <ac:chgData name="Jason Wiese" userId="4bff8d5b-7de6-4655-b397-69b0afc81113" providerId="ADAL" clId="{109E0BE0-2560-40BC-9FCA-84474BB3D0E9}" dt="2023-09-01T21:17:16.596" v="904" actId="14100"/>
          <ac:spMkLst>
            <pc:docMk/>
            <pc:sldMk cId="739826650" sldId="2146846077"/>
            <ac:spMk id="97" creationId="{28B2D246-99E6-2CB7-9415-4E22C9DE8683}"/>
          </ac:spMkLst>
        </pc:spChg>
        <pc:spChg chg="mod">
          <ac:chgData name="Jason Wiese" userId="4bff8d5b-7de6-4655-b397-69b0afc81113" providerId="ADAL" clId="{109E0BE0-2560-40BC-9FCA-84474BB3D0E9}" dt="2023-09-01T21:15:17.269" v="861" actId="20577"/>
          <ac:spMkLst>
            <pc:docMk/>
            <pc:sldMk cId="739826650" sldId="2146846077"/>
            <ac:spMk id="98" creationId="{8128B551-9C36-B35D-ED91-E72EFD1F188E}"/>
          </ac:spMkLst>
        </pc:spChg>
      </pc:sldChg>
      <pc:sldChg chg="addSp delSp modSp mod">
        <pc:chgData name="Jason Wiese" userId="4bff8d5b-7de6-4655-b397-69b0afc81113" providerId="ADAL" clId="{109E0BE0-2560-40BC-9FCA-84474BB3D0E9}" dt="2023-09-01T21:21:27.422" v="916" actId="14100"/>
        <pc:sldMkLst>
          <pc:docMk/>
          <pc:sldMk cId="3332533190" sldId="2146846081"/>
        </pc:sldMkLst>
        <pc:spChg chg="mod">
          <ac:chgData name="Jason Wiese" userId="4bff8d5b-7de6-4655-b397-69b0afc81113" providerId="ADAL" clId="{109E0BE0-2560-40BC-9FCA-84474BB3D0E9}" dt="2023-09-01T21:20:20.994" v="913"/>
          <ac:spMkLst>
            <pc:docMk/>
            <pc:sldMk cId="3332533190" sldId="2146846081"/>
            <ac:spMk id="10" creationId="{78DD06EF-211E-5B3D-6986-75BB89435335}"/>
          </ac:spMkLst>
        </pc:spChg>
        <pc:spChg chg="del">
          <ac:chgData name="Jason Wiese" userId="4bff8d5b-7de6-4655-b397-69b0afc81113" providerId="ADAL" clId="{109E0BE0-2560-40BC-9FCA-84474BB3D0E9}" dt="2023-09-01T21:21:15.432" v="914" actId="478"/>
          <ac:spMkLst>
            <pc:docMk/>
            <pc:sldMk cId="3332533190" sldId="2146846081"/>
            <ac:spMk id="13" creationId="{1BAF8BF0-AF0C-C4F4-35AA-A296F65DA3D4}"/>
          </ac:spMkLst>
        </pc:spChg>
        <pc:spChg chg="del">
          <ac:chgData name="Jason Wiese" userId="4bff8d5b-7de6-4655-b397-69b0afc81113" providerId="ADAL" clId="{109E0BE0-2560-40BC-9FCA-84474BB3D0E9}" dt="2023-09-01T21:20:05.814" v="912" actId="478"/>
          <ac:spMkLst>
            <pc:docMk/>
            <pc:sldMk cId="3332533190" sldId="2146846081"/>
            <ac:spMk id="67" creationId="{DB28C89D-F861-EFFB-AC9C-D97309948B80}"/>
          </ac:spMkLst>
        </pc:spChg>
        <pc:spChg chg="del">
          <ac:chgData name="Jason Wiese" userId="4bff8d5b-7de6-4655-b397-69b0afc81113" providerId="ADAL" clId="{109E0BE0-2560-40BC-9FCA-84474BB3D0E9}" dt="2023-09-01T21:20:05.814" v="912" actId="478"/>
          <ac:spMkLst>
            <pc:docMk/>
            <pc:sldMk cId="3332533190" sldId="2146846081"/>
            <ac:spMk id="74" creationId="{E9341924-DB0E-D90A-E0E9-F494DCBE54E7}"/>
          </ac:spMkLst>
        </pc:spChg>
        <pc:spChg chg="del">
          <ac:chgData name="Jason Wiese" userId="4bff8d5b-7de6-4655-b397-69b0afc81113" providerId="ADAL" clId="{109E0BE0-2560-40BC-9FCA-84474BB3D0E9}" dt="2023-09-01T21:20:05.814" v="912" actId="478"/>
          <ac:spMkLst>
            <pc:docMk/>
            <pc:sldMk cId="3332533190" sldId="2146846081"/>
            <ac:spMk id="85" creationId="{57636A15-6741-F7B7-170D-C62C8D3FCD62}"/>
          </ac:spMkLst>
        </pc:spChg>
        <pc:spChg chg="del">
          <ac:chgData name="Jason Wiese" userId="4bff8d5b-7de6-4655-b397-69b0afc81113" providerId="ADAL" clId="{109E0BE0-2560-40BC-9FCA-84474BB3D0E9}" dt="2023-09-01T21:20:05.814" v="912" actId="478"/>
          <ac:spMkLst>
            <pc:docMk/>
            <pc:sldMk cId="3332533190" sldId="2146846081"/>
            <ac:spMk id="95" creationId="{FCF27ABC-B929-1BCF-7DAF-DDBD723C61FF}"/>
          </ac:spMkLst>
        </pc:spChg>
        <pc:spChg chg="add mod">
          <ac:chgData name="Jason Wiese" userId="4bff8d5b-7de6-4655-b397-69b0afc81113" providerId="ADAL" clId="{109E0BE0-2560-40BC-9FCA-84474BB3D0E9}" dt="2023-09-01T21:20:20.994" v="913"/>
          <ac:spMkLst>
            <pc:docMk/>
            <pc:sldMk cId="3332533190" sldId="2146846081"/>
            <ac:spMk id="108" creationId="{4B6BB778-B2E6-A79C-6EE8-D3DE617F6BBE}"/>
          </ac:spMkLst>
        </pc:spChg>
        <pc:spChg chg="add mod">
          <ac:chgData name="Jason Wiese" userId="4bff8d5b-7de6-4655-b397-69b0afc81113" providerId="ADAL" clId="{109E0BE0-2560-40BC-9FCA-84474BB3D0E9}" dt="2023-09-01T21:20:20.994" v="913"/>
          <ac:spMkLst>
            <pc:docMk/>
            <pc:sldMk cId="3332533190" sldId="2146846081"/>
            <ac:spMk id="109" creationId="{B2803A22-11AC-6C4E-9B42-441E5D006DBB}"/>
          </ac:spMkLst>
        </pc:spChg>
        <pc:spChg chg="add mod">
          <ac:chgData name="Jason Wiese" userId="4bff8d5b-7de6-4655-b397-69b0afc81113" providerId="ADAL" clId="{109E0BE0-2560-40BC-9FCA-84474BB3D0E9}" dt="2023-09-01T21:20:20.994" v="913"/>
          <ac:spMkLst>
            <pc:docMk/>
            <pc:sldMk cId="3332533190" sldId="2146846081"/>
            <ac:spMk id="110" creationId="{E99F2EEE-32F2-1D51-7D43-E86AA51DA8A1}"/>
          </ac:spMkLst>
        </pc:spChg>
        <pc:spChg chg="add mod">
          <ac:chgData name="Jason Wiese" userId="4bff8d5b-7de6-4655-b397-69b0afc81113" providerId="ADAL" clId="{109E0BE0-2560-40BC-9FCA-84474BB3D0E9}" dt="2023-09-01T21:20:20.994" v="913"/>
          <ac:spMkLst>
            <pc:docMk/>
            <pc:sldMk cId="3332533190" sldId="2146846081"/>
            <ac:spMk id="111" creationId="{B64DF67E-F1C2-EE00-590A-D84379FB1FFC}"/>
          </ac:spMkLst>
        </pc:spChg>
        <pc:spChg chg="add mod">
          <ac:chgData name="Jason Wiese" userId="4bff8d5b-7de6-4655-b397-69b0afc81113" providerId="ADAL" clId="{109E0BE0-2560-40BC-9FCA-84474BB3D0E9}" dt="2023-09-01T21:20:20.994" v="913"/>
          <ac:spMkLst>
            <pc:docMk/>
            <pc:sldMk cId="3332533190" sldId="2146846081"/>
            <ac:spMk id="112" creationId="{5D685944-A443-A75D-C237-120D8966FA53}"/>
          </ac:spMkLst>
        </pc:spChg>
        <pc:spChg chg="add mod">
          <ac:chgData name="Jason Wiese" userId="4bff8d5b-7de6-4655-b397-69b0afc81113" providerId="ADAL" clId="{109E0BE0-2560-40BC-9FCA-84474BB3D0E9}" dt="2023-09-01T21:20:20.994" v="913"/>
          <ac:spMkLst>
            <pc:docMk/>
            <pc:sldMk cId="3332533190" sldId="2146846081"/>
            <ac:spMk id="113" creationId="{78FC3235-AA95-715D-E947-8DE103B13AD9}"/>
          </ac:spMkLst>
        </pc:spChg>
        <pc:spChg chg="add mod">
          <ac:chgData name="Jason Wiese" userId="4bff8d5b-7de6-4655-b397-69b0afc81113" providerId="ADAL" clId="{109E0BE0-2560-40BC-9FCA-84474BB3D0E9}" dt="2023-09-01T21:21:27.422" v="916" actId="14100"/>
          <ac:spMkLst>
            <pc:docMk/>
            <pc:sldMk cId="3332533190" sldId="2146846081"/>
            <ac:spMk id="114" creationId="{1E6306A4-C839-5647-585C-4788705BB8B7}"/>
          </ac:spMkLst>
        </pc:spChg>
        <pc:grpChg chg="add mod">
          <ac:chgData name="Jason Wiese" userId="4bff8d5b-7de6-4655-b397-69b0afc81113" providerId="ADAL" clId="{109E0BE0-2560-40BC-9FCA-84474BB3D0E9}" dt="2023-09-01T21:20:20.994" v="913"/>
          <ac:grpSpMkLst>
            <pc:docMk/>
            <pc:sldMk cId="3332533190" sldId="2146846081"/>
            <ac:grpSpMk id="7" creationId="{67E0DE8E-CA3E-AD8F-3129-8781167FF96A}"/>
          </ac:grpSpMkLst>
        </pc:grpChg>
        <pc:picChg chg="mod">
          <ac:chgData name="Jason Wiese" userId="4bff8d5b-7de6-4655-b397-69b0afc81113" providerId="ADAL" clId="{109E0BE0-2560-40BC-9FCA-84474BB3D0E9}" dt="2023-09-01T21:20:20.994" v="913"/>
          <ac:picMkLst>
            <pc:docMk/>
            <pc:sldMk cId="3332533190" sldId="2146846081"/>
            <ac:picMk id="11" creationId="{4755AE04-CC2B-3FE6-A2CD-C4D828210D40}"/>
          </ac:picMkLst>
        </pc:picChg>
        <pc:picChg chg="mod">
          <ac:chgData name="Jason Wiese" userId="4bff8d5b-7de6-4655-b397-69b0afc81113" providerId="ADAL" clId="{109E0BE0-2560-40BC-9FCA-84474BB3D0E9}" dt="2023-09-01T21:20:20.994" v="913"/>
          <ac:picMkLst>
            <pc:docMk/>
            <pc:sldMk cId="3332533190" sldId="2146846081"/>
            <ac:picMk id="12" creationId="{8F742639-1670-6214-830C-C602DF808CF1}"/>
          </ac:picMkLst>
        </pc:picChg>
        <pc:picChg chg="mod">
          <ac:chgData name="Jason Wiese" userId="4bff8d5b-7de6-4655-b397-69b0afc81113" providerId="ADAL" clId="{109E0BE0-2560-40BC-9FCA-84474BB3D0E9}" dt="2023-09-01T21:20:20.994" v="913"/>
          <ac:picMkLst>
            <pc:docMk/>
            <pc:sldMk cId="3332533190" sldId="2146846081"/>
            <ac:picMk id="14" creationId="{F105A12B-6AD8-F205-76C7-312A091108D4}"/>
          </ac:picMkLst>
        </pc:picChg>
        <pc:picChg chg="mod">
          <ac:chgData name="Jason Wiese" userId="4bff8d5b-7de6-4655-b397-69b0afc81113" providerId="ADAL" clId="{109E0BE0-2560-40BC-9FCA-84474BB3D0E9}" dt="2023-09-01T21:20:20.994" v="913"/>
          <ac:picMkLst>
            <pc:docMk/>
            <pc:sldMk cId="3332533190" sldId="2146846081"/>
            <ac:picMk id="15" creationId="{DDBDBD2A-1A8A-434D-1010-9D19F21C4B72}"/>
          </ac:picMkLst>
        </pc:picChg>
        <pc:picChg chg="mod">
          <ac:chgData name="Jason Wiese" userId="4bff8d5b-7de6-4655-b397-69b0afc81113" providerId="ADAL" clId="{109E0BE0-2560-40BC-9FCA-84474BB3D0E9}" dt="2023-09-01T21:20:20.994" v="913"/>
          <ac:picMkLst>
            <pc:docMk/>
            <pc:sldMk cId="3332533190" sldId="2146846081"/>
            <ac:picMk id="16" creationId="{5962E020-5988-8FFF-46B0-6AEFD303D33C}"/>
          </ac:picMkLst>
        </pc:picChg>
        <pc:picChg chg="mod">
          <ac:chgData name="Jason Wiese" userId="4bff8d5b-7de6-4655-b397-69b0afc81113" providerId="ADAL" clId="{109E0BE0-2560-40BC-9FCA-84474BB3D0E9}" dt="2023-09-01T21:20:20.994" v="913"/>
          <ac:picMkLst>
            <pc:docMk/>
            <pc:sldMk cId="3332533190" sldId="2146846081"/>
            <ac:picMk id="17" creationId="{F620AD48-DC79-7636-CC9A-46945AE90BCB}"/>
          </ac:picMkLst>
        </pc:picChg>
        <pc:picChg chg="del">
          <ac:chgData name="Jason Wiese" userId="4bff8d5b-7de6-4655-b397-69b0afc81113" providerId="ADAL" clId="{109E0BE0-2560-40BC-9FCA-84474BB3D0E9}" dt="2023-09-01T21:20:05.814" v="912" actId="478"/>
          <ac:picMkLst>
            <pc:docMk/>
            <pc:sldMk cId="3332533190" sldId="2146846081"/>
            <ac:picMk id="18" creationId="{BE10B2A8-2C61-E942-677B-DF826EADA300}"/>
          </ac:picMkLst>
        </pc:picChg>
        <pc:picChg chg="del">
          <ac:chgData name="Jason Wiese" userId="4bff8d5b-7de6-4655-b397-69b0afc81113" providerId="ADAL" clId="{109E0BE0-2560-40BC-9FCA-84474BB3D0E9}" dt="2023-09-01T21:20:05.814" v="912" actId="478"/>
          <ac:picMkLst>
            <pc:docMk/>
            <pc:sldMk cId="3332533190" sldId="2146846081"/>
            <ac:picMk id="19" creationId="{D82B5505-494F-C77F-DC22-8697CA508D6E}"/>
          </ac:picMkLst>
        </pc:picChg>
        <pc:picChg chg="del">
          <ac:chgData name="Jason Wiese" userId="4bff8d5b-7de6-4655-b397-69b0afc81113" providerId="ADAL" clId="{109E0BE0-2560-40BC-9FCA-84474BB3D0E9}" dt="2023-09-01T21:20:05.814" v="912" actId="478"/>
          <ac:picMkLst>
            <pc:docMk/>
            <pc:sldMk cId="3332533190" sldId="2146846081"/>
            <ac:picMk id="20" creationId="{B180439E-0CE4-60FC-8C89-3210243531CF}"/>
          </ac:picMkLst>
        </pc:picChg>
        <pc:picChg chg="del">
          <ac:chgData name="Jason Wiese" userId="4bff8d5b-7de6-4655-b397-69b0afc81113" providerId="ADAL" clId="{109E0BE0-2560-40BC-9FCA-84474BB3D0E9}" dt="2023-09-01T21:20:05.814" v="912" actId="478"/>
          <ac:picMkLst>
            <pc:docMk/>
            <pc:sldMk cId="3332533190" sldId="2146846081"/>
            <ac:picMk id="21" creationId="{B13D534F-7182-5BEC-01A7-BCD2383D06AE}"/>
          </ac:picMkLst>
        </pc:picChg>
        <pc:picChg chg="mod">
          <ac:chgData name="Jason Wiese" userId="4bff8d5b-7de6-4655-b397-69b0afc81113" providerId="ADAL" clId="{109E0BE0-2560-40BC-9FCA-84474BB3D0E9}" dt="2023-09-01T21:20:20.994" v="913"/>
          <ac:picMkLst>
            <pc:docMk/>
            <pc:sldMk cId="3332533190" sldId="2146846081"/>
            <ac:picMk id="22" creationId="{F7A3C89E-4C02-F82E-8EE6-78583D73599E}"/>
          </ac:picMkLst>
        </pc:picChg>
        <pc:picChg chg="del">
          <ac:chgData name="Jason Wiese" userId="4bff8d5b-7de6-4655-b397-69b0afc81113" providerId="ADAL" clId="{109E0BE0-2560-40BC-9FCA-84474BB3D0E9}" dt="2023-09-01T21:20:05.814" v="912" actId="478"/>
          <ac:picMkLst>
            <pc:docMk/>
            <pc:sldMk cId="3332533190" sldId="2146846081"/>
            <ac:picMk id="23" creationId="{02E12981-CE8D-EEA4-9F26-E86EF2C4F79B}"/>
          </ac:picMkLst>
        </pc:picChg>
        <pc:picChg chg="del">
          <ac:chgData name="Jason Wiese" userId="4bff8d5b-7de6-4655-b397-69b0afc81113" providerId="ADAL" clId="{109E0BE0-2560-40BC-9FCA-84474BB3D0E9}" dt="2023-09-01T21:20:05.814" v="912" actId="478"/>
          <ac:picMkLst>
            <pc:docMk/>
            <pc:sldMk cId="3332533190" sldId="2146846081"/>
            <ac:picMk id="24" creationId="{E6E5755C-3457-6910-823B-8D7118EFED77}"/>
          </ac:picMkLst>
        </pc:picChg>
        <pc:picChg chg="del">
          <ac:chgData name="Jason Wiese" userId="4bff8d5b-7de6-4655-b397-69b0afc81113" providerId="ADAL" clId="{109E0BE0-2560-40BC-9FCA-84474BB3D0E9}" dt="2023-09-01T21:20:05.814" v="912" actId="478"/>
          <ac:picMkLst>
            <pc:docMk/>
            <pc:sldMk cId="3332533190" sldId="2146846081"/>
            <ac:picMk id="25" creationId="{F33A1F0C-3315-E8ED-0E46-0B385CDACC53}"/>
          </ac:picMkLst>
        </pc:picChg>
        <pc:picChg chg="del">
          <ac:chgData name="Jason Wiese" userId="4bff8d5b-7de6-4655-b397-69b0afc81113" providerId="ADAL" clId="{109E0BE0-2560-40BC-9FCA-84474BB3D0E9}" dt="2023-09-01T21:20:05.814" v="912" actId="478"/>
          <ac:picMkLst>
            <pc:docMk/>
            <pc:sldMk cId="3332533190" sldId="2146846081"/>
            <ac:picMk id="26" creationId="{B93674BE-A7BB-4CA7-173D-BE578E00EB47}"/>
          </ac:picMkLst>
        </pc:picChg>
        <pc:picChg chg="del">
          <ac:chgData name="Jason Wiese" userId="4bff8d5b-7de6-4655-b397-69b0afc81113" providerId="ADAL" clId="{109E0BE0-2560-40BC-9FCA-84474BB3D0E9}" dt="2023-09-01T21:20:05.814" v="912" actId="478"/>
          <ac:picMkLst>
            <pc:docMk/>
            <pc:sldMk cId="3332533190" sldId="2146846081"/>
            <ac:picMk id="27" creationId="{4DC11E45-86E9-73AD-B807-E7266811F883}"/>
          </ac:picMkLst>
        </pc:picChg>
        <pc:picChg chg="del">
          <ac:chgData name="Jason Wiese" userId="4bff8d5b-7de6-4655-b397-69b0afc81113" providerId="ADAL" clId="{109E0BE0-2560-40BC-9FCA-84474BB3D0E9}" dt="2023-09-01T21:20:05.814" v="912" actId="478"/>
          <ac:picMkLst>
            <pc:docMk/>
            <pc:sldMk cId="3332533190" sldId="2146846081"/>
            <ac:picMk id="28" creationId="{04826692-8710-0009-8423-5D2283AEB61F}"/>
          </ac:picMkLst>
        </pc:picChg>
        <pc:picChg chg="del">
          <ac:chgData name="Jason Wiese" userId="4bff8d5b-7de6-4655-b397-69b0afc81113" providerId="ADAL" clId="{109E0BE0-2560-40BC-9FCA-84474BB3D0E9}" dt="2023-09-01T21:20:05.814" v="912" actId="478"/>
          <ac:picMkLst>
            <pc:docMk/>
            <pc:sldMk cId="3332533190" sldId="2146846081"/>
            <ac:picMk id="29" creationId="{33112432-7473-1E20-428D-67BCB2DD48FB}"/>
          </ac:picMkLst>
        </pc:picChg>
        <pc:picChg chg="del">
          <ac:chgData name="Jason Wiese" userId="4bff8d5b-7de6-4655-b397-69b0afc81113" providerId="ADAL" clId="{109E0BE0-2560-40BC-9FCA-84474BB3D0E9}" dt="2023-09-01T21:20:05.814" v="912" actId="478"/>
          <ac:picMkLst>
            <pc:docMk/>
            <pc:sldMk cId="3332533190" sldId="2146846081"/>
            <ac:picMk id="30" creationId="{40F98E57-AEB3-C06D-C8C5-55FCAFFCEA0F}"/>
          </ac:picMkLst>
        </pc:picChg>
        <pc:picChg chg="del">
          <ac:chgData name="Jason Wiese" userId="4bff8d5b-7de6-4655-b397-69b0afc81113" providerId="ADAL" clId="{109E0BE0-2560-40BC-9FCA-84474BB3D0E9}" dt="2023-09-01T21:20:05.814" v="912" actId="478"/>
          <ac:picMkLst>
            <pc:docMk/>
            <pc:sldMk cId="3332533190" sldId="2146846081"/>
            <ac:picMk id="31" creationId="{394E3C07-C8F0-FDF6-16A1-641FCBFAC9BB}"/>
          </ac:picMkLst>
        </pc:picChg>
        <pc:picChg chg="del">
          <ac:chgData name="Jason Wiese" userId="4bff8d5b-7de6-4655-b397-69b0afc81113" providerId="ADAL" clId="{109E0BE0-2560-40BC-9FCA-84474BB3D0E9}" dt="2023-09-01T21:20:05.814" v="912" actId="478"/>
          <ac:picMkLst>
            <pc:docMk/>
            <pc:sldMk cId="3332533190" sldId="2146846081"/>
            <ac:picMk id="32" creationId="{EF16EFBD-914D-7F02-662B-021ACE247BBC}"/>
          </ac:picMkLst>
        </pc:picChg>
        <pc:picChg chg="del">
          <ac:chgData name="Jason Wiese" userId="4bff8d5b-7de6-4655-b397-69b0afc81113" providerId="ADAL" clId="{109E0BE0-2560-40BC-9FCA-84474BB3D0E9}" dt="2023-09-01T21:20:05.814" v="912" actId="478"/>
          <ac:picMkLst>
            <pc:docMk/>
            <pc:sldMk cId="3332533190" sldId="2146846081"/>
            <ac:picMk id="33" creationId="{372DCCEB-9F1F-8192-C8C3-BBA5F925E67A}"/>
          </ac:picMkLst>
        </pc:picChg>
        <pc:picChg chg="mod">
          <ac:chgData name="Jason Wiese" userId="4bff8d5b-7de6-4655-b397-69b0afc81113" providerId="ADAL" clId="{109E0BE0-2560-40BC-9FCA-84474BB3D0E9}" dt="2023-09-01T21:20:20.994" v="913"/>
          <ac:picMkLst>
            <pc:docMk/>
            <pc:sldMk cId="3332533190" sldId="2146846081"/>
            <ac:picMk id="34" creationId="{2386AC9A-ACF5-98CE-6C25-F4DA247F1A2D}"/>
          </ac:picMkLst>
        </pc:picChg>
        <pc:picChg chg="del">
          <ac:chgData name="Jason Wiese" userId="4bff8d5b-7de6-4655-b397-69b0afc81113" providerId="ADAL" clId="{109E0BE0-2560-40BC-9FCA-84474BB3D0E9}" dt="2023-09-01T21:20:05.814" v="912" actId="478"/>
          <ac:picMkLst>
            <pc:docMk/>
            <pc:sldMk cId="3332533190" sldId="2146846081"/>
            <ac:picMk id="35" creationId="{5E8950B3-96F2-FA7A-EEAA-DF5B2D3C2768}"/>
          </ac:picMkLst>
        </pc:picChg>
        <pc:picChg chg="del">
          <ac:chgData name="Jason Wiese" userId="4bff8d5b-7de6-4655-b397-69b0afc81113" providerId="ADAL" clId="{109E0BE0-2560-40BC-9FCA-84474BB3D0E9}" dt="2023-09-01T21:20:05.814" v="912" actId="478"/>
          <ac:picMkLst>
            <pc:docMk/>
            <pc:sldMk cId="3332533190" sldId="2146846081"/>
            <ac:picMk id="36" creationId="{AB3540BA-A289-B33A-2D5A-E197866844F0}"/>
          </ac:picMkLst>
        </pc:picChg>
        <pc:picChg chg="del">
          <ac:chgData name="Jason Wiese" userId="4bff8d5b-7de6-4655-b397-69b0afc81113" providerId="ADAL" clId="{109E0BE0-2560-40BC-9FCA-84474BB3D0E9}" dt="2023-09-01T21:20:05.814" v="912" actId="478"/>
          <ac:picMkLst>
            <pc:docMk/>
            <pc:sldMk cId="3332533190" sldId="2146846081"/>
            <ac:picMk id="37" creationId="{9362AB65-2381-18B8-0EC7-251A93CD000E}"/>
          </ac:picMkLst>
        </pc:picChg>
        <pc:picChg chg="del">
          <ac:chgData name="Jason Wiese" userId="4bff8d5b-7de6-4655-b397-69b0afc81113" providerId="ADAL" clId="{109E0BE0-2560-40BC-9FCA-84474BB3D0E9}" dt="2023-09-01T21:20:05.814" v="912" actId="478"/>
          <ac:picMkLst>
            <pc:docMk/>
            <pc:sldMk cId="3332533190" sldId="2146846081"/>
            <ac:picMk id="38" creationId="{22DFA3ED-C44D-60A0-3644-A33AA326B545}"/>
          </ac:picMkLst>
        </pc:picChg>
        <pc:picChg chg="del">
          <ac:chgData name="Jason Wiese" userId="4bff8d5b-7de6-4655-b397-69b0afc81113" providerId="ADAL" clId="{109E0BE0-2560-40BC-9FCA-84474BB3D0E9}" dt="2023-09-01T21:20:05.814" v="912" actId="478"/>
          <ac:picMkLst>
            <pc:docMk/>
            <pc:sldMk cId="3332533190" sldId="2146846081"/>
            <ac:picMk id="39" creationId="{E84EFA5E-E5BF-AEE0-289A-0D919178108D}"/>
          </ac:picMkLst>
        </pc:picChg>
        <pc:picChg chg="del">
          <ac:chgData name="Jason Wiese" userId="4bff8d5b-7de6-4655-b397-69b0afc81113" providerId="ADAL" clId="{109E0BE0-2560-40BC-9FCA-84474BB3D0E9}" dt="2023-09-01T21:20:05.814" v="912" actId="478"/>
          <ac:picMkLst>
            <pc:docMk/>
            <pc:sldMk cId="3332533190" sldId="2146846081"/>
            <ac:picMk id="40" creationId="{573F26F3-10C2-9442-886B-F2968B9AD627}"/>
          </ac:picMkLst>
        </pc:picChg>
        <pc:picChg chg="del">
          <ac:chgData name="Jason Wiese" userId="4bff8d5b-7de6-4655-b397-69b0afc81113" providerId="ADAL" clId="{109E0BE0-2560-40BC-9FCA-84474BB3D0E9}" dt="2023-09-01T21:20:05.814" v="912" actId="478"/>
          <ac:picMkLst>
            <pc:docMk/>
            <pc:sldMk cId="3332533190" sldId="2146846081"/>
            <ac:picMk id="41" creationId="{189D9D23-D441-6269-11AE-F9C920EAFBE7}"/>
          </ac:picMkLst>
        </pc:picChg>
        <pc:picChg chg="del">
          <ac:chgData name="Jason Wiese" userId="4bff8d5b-7de6-4655-b397-69b0afc81113" providerId="ADAL" clId="{109E0BE0-2560-40BC-9FCA-84474BB3D0E9}" dt="2023-09-01T21:20:05.814" v="912" actId="478"/>
          <ac:picMkLst>
            <pc:docMk/>
            <pc:sldMk cId="3332533190" sldId="2146846081"/>
            <ac:picMk id="42" creationId="{A88DF22F-847A-46D6-EE2C-7B3669961506}"/>
          </ac:picMkLst>
        </pc:picChg>
        <pc:picChg chg="del">
          <ac:chgData name="Jason Wiese" userId="4bff8d5b-7de6-4655-b397-69b0afc81113" providerId="ADAL" clId="{109E0BE0-2560-40BC-9FCA-84474BB3D0E9}" dt="2023-09-01T21:20:05.814" v="912" actId="478"/>
          <ac:picMkLst>
            <pc:docMk/>
            <pc:sldMk cId="3332533190" sldId="2146846081"/>
            <ac:picMk id="43" creationId="{A84E810F-9127-361B-A017-A094F51BC095}"/>
          </ac:picMkLst>
        </pc:picChg>
        <pc:picChg chg="del">
          <ac:chgData name="Jason Wiese" userId="4bff8d5b-7de6-4655-b397-69b0afc81113" providerId="ADAL" clId="{109E0BE0-2560-40BC-9FCA-84474BB3D0E9}" dt="2023-09-01T21:20:05.814" v="912" actId="478"/>
          <ac:picMkLst>
            <pc:docMk/>
            <pc:sldMk cId="3332533190" sldId="2146846081"/>
            <ac:picMk id="44" creationId="{0547FBA9-2565-42F7-42B0-47066977DB97}"/>
          </ac:picMkLst>
        </pc:picChg>
        <pc:picChg chg="del">
          <ac:chgData name="Jason Wiese" userId="4bff8d5b-7de6-4655-b397-69b0afc81113" providerId="ADAL" clId="{109E0BE0-2560-40BC-9FCA-84474BB3D0E9}" dt="2023-09-01T21:20:05.814" v="912" actId="478"/>
          <ac:picMkLst>
            <pc:docMk/>
            <pc:sldMk cId="3332533190" sldId="2146846081"/>
            <ac:picMk id="45" creationId="{92E84751-1B0A-365B-0565-3BCD726AC39B}"/>
          </ac:picMkLst>
        </pc:picChg>
        <pc:picChg chg="del">
          <ac:chgData name="Jason Wiese" userId="4bff8d5b-7de6-4655-b397-69b0afc81113" providerId="ADAL" clId="{109E0BE0-2560-40BC-9FCA-84474BB3D0E9}" dt="2023-09-01T21:20:05.814" v="912" actId="478"/>
          <ac:picMkLst>
            <pc:docMk/>
            <pc:sldMk cId="3332533190" sldId="2146846081"/>
            <ac:picMk id="46" creationId="{0EACEB28-16F4-E0D9-E7DA-20B0FA9E87D0}"/>
          </ac:picMkLst>
        </pc:picChg>
        <pc:picChg chg="del">
          <ac:chgData name="Jason Wiese" userId="4bff8d5b-7de6-4655-b397-69b0afc81113" providerId="ADAL" clId="{109E0BE0-2560-40BC-9FCA-84474BB3D0E9}" dt="2023-09-01T21:20:05.814" v="912" actId="478"/>
          <ac:picMkLst>
            <pc:docMk/>
            <pc:sldMk cId="3332533190" sldId="2146846081"/>
            <ac:picMk id="47" creationId="{2B7A899C-5405-DB1F-F78F-0B2A5B62A4ED}"/>
          </ac:picMkLst>
        </pc:picChg>
        <pc:picChg chg="del">
          <ac:chgData name="Jason Wiese" userId="4bff8d5b-7de6-4655-b397-69b0afc81113" providerId="ADAL" clId="{109E0BE0-2560-40BC-9FCA-84474BB3D0E9}" dt="2023-09-01T21:20:05.814" v="912" actId="478"/>
          <ac:picMkLst>
            <pc:docMk/>
            <pc:sldMk cId="3332533190" sldId="2146846081"/>
            <ac:picMk id="48" creationId="{520893EF-574B-9507-A10A-490BBD766827}"/>
          </ac:picMkLst>
        </pc:picChg>
        <pc:picChg chg="del">
          <ac:chgData name="Jason Wiese" userId="4bff8d5b-7de6-4655-b397-69b0afc81113" providerId="ADAL" clId="{109E0BE0-2560-40BC-9FCA-84474BB3D0E9}" dt="2023-09-01T21:20:05.814" v="912" actId="478"/>
          <ac:picMkLst>
            <pc:docMk/>
            <pc:sldMk cId="3332533190" sldId="2146846081"/>
            <ac:picMk id="49" creationId="{9CD31E60-FE8A-C348-8EF8-98099E8BFA36}"/>
          </ac:picMkLst>
        </pc:picChg>
        <pc:picChg chg="del">
          <ac:chgData name="Jason Wiese" userId="4bff8d5b-7de6-4655-b397-69b0afc81113" providerId="ADAL" clId="{109E0BE0-2560-40BC-9FCA-84474BB3D0E9}" dt="2023-09-01T21:20:05.814" v="912" actId="478"/>
          <ac:picMkLst>
            <pc:docMk/>
            <pc:sldMk cId="3332533190" sldId="2146846081"/>
            <ac:picMk id="50" creationId="{9D286195-66B5-A97C-2359-1F5E8D5F86C6}"/>
          </ac:picMkLst>
        </pc:picChg>
        <pc:picChg chg="del">
          <ac:chgData name="Jason Wiese" userId="4bff8d5b-7de6-4655-b397-69b0afc81113" providerId="ADAL" clId="{109E0BE0-2560-40BC-9FCA-84474BB3D0E9}" dt="2023-09-01T21:20:05.814" v="912" actId="478"/>
          <ac:picMkLst>
            <pc:docMk/>
            <pc:sldMk cId="3332533190" sldId="2146846081"/>
            <ac:picMk id="51" creationId="{288BEF5A-72C1-8600-18B3-96A683096044}"/>
          </ac:picMkLst>
        </pc:picChg>
        <pc:picChg chg="del">
          <ac:chgData name="Jason Wiese" userId="4bff8d5b-7de6-4655-b397-69b0afc81113" providerId="ADAL" clId="{109E0BE0-2560-40BC-9FCA-84474BB3D0E9}" dt="2023-09-01T21:20:05.814" v="912" actId="478"/>
          <ac:picMkLst>
            <pc:docMk/>
            <pc:sldMk cId="3332533190" sldId="2146846081"/>
            <ac:picMk id="52" creationId="{132665E6-EFC2-B77B-A9D8-7F99E3E769A6}"/>
          </ac:picMkLst>
        </pc:picChg>
        <pc:picChg chg="del">
          <ac:chgData name="Jason Wiese" userId="4bff8d5b-7de6-4655-b397-69b0afc81113" providerId="ADAL" clId="{109E0BE0-2560-40BC-9FCA-84474BB3D0E9}" dt="2023-09-01T21:20:05.814" v="912" actId="478"/>
          <ac:picMkLst>
            <pc:docMk/>
            <pc:sldMk cId="3332533190" sldId="2146846081"/>
            <ac:picMk id="53" creationId="{B0F8D29E-6229-F3B8-005C-34221DCD0CD0}"/>
          </ac:picMkLst>
        </pc:picChg>
        <pc:picChg chg="del">
          <ac:chgData name="Jason Wiese" userId="4bff8d5b-7de6-4655-b397-69b0afc81113" providerId="ADAL" clId="{109E0BE0-2560-40BC-9FCA-84474BB3D0E9}" dt="2023-09-01T21:20:05.814" v="912" actId="478"/>
          <ac:picMkLst>
            <pc:docMk/>
            <pc:sldMk cId="3332533190" sldId="2146846081"/>
            <ac:picMk id="54" creationId="{FC7E1A85-8750-986A-6B5F-5B5524BA0227}"/>
          </ac:picMkLst>
        </pc:picChg>
        <pc:picChg chg="del">
          <ac:chgData name="Jason Wiese" userId="4bff8d5b-7de6-4655-b397-69b0afc81113" providerId="ADAL" clId="{109E0BE0-2560-40BC-9FCA-84474BB3D0E9}" dt="2023-09-01T21:20:05.814" v="912" actId="478"/>
          <ac:picMkLst>
            <pc:docMk/>
            <pc:sldMk cId="3332533190" sldId="2146846081"/>
            <ac:picMk id="55" creationId="{00CA75B8-C0A2-FB16-C9E1-C9B3113A51A9}"/>
          </ac:picMkLst>
        </pc:picChg>
        <pc:picChg chg="del">
          <ac:chgData name="Jason Wiese" userId="4bff8d5b-7de6-4655-b397-69b0afc81113" providerId="ADAL" clId="{109E0BE0-2560-40BC-9FCA-84474BB3D0E9}" dt="2023-09-01T21:20:05.814" v="912" actId="478"/>
          <ac:picMkLst>
            <pc:docMk/>
            <pc:sldMk cId="3332533190" sldId="2146846081"/>
            <ac:picMk id="56" creationId="{F3BCCD62-29AF-6BAD-BAF3-6E3B7898E378}"/>
          </ac:picMkLst>
        </pc:picChg>
        <pc:picChg chg="del">
          <ac:chgData name="Jason Wiese" userId="4bff8d5b-7de6-4655-b397-69b0afc81113" providerId="ADAL" clId="{109E0BE0-2560-40BC-9FCA-84474BB3D0E9}" dt="2023-09-01T21:20:05.814" v="912" actId="478"/>
          <ac:picMkLst>
            <pc:docMk/>
            <pc:sldMk cId="3332533190" sldId="2146846081"/>
            <ac:picMk id="57" creationId="{0F735AAE-28FE-89DF-A494-680222857E2E}"/>
          </ac:picMkLst>
        </pc:picChg>
        <pc:picChg chg="del">
          <ac:chgData name="Jason Wiese" userId="4bff8d5b-7de6-4655-b397-69b0afc81113" providerId="ADAL" clId="{109E0BE0-2560-40BC-9FCA-84474BB3D0E9}" dt="2023-09-01T21:20:05.814" v="912" actId="478"/>
          <ac:picMkLst>
            <pc:docMk/>
            <pc:sldMk cId="3332533190" sldId="2146846081"/>
            <ac:picMk id="58" creationId="{0C13023C-840D-EB2B-1E1E-D0DFD14BE456}"/>
          </ac:picMkLst>
        </pc:picChg>
        <pc:picChg chg="del">
          <ac:chgData name="Jason Wiese" userId="4bff8d5b-7de6-4655-b397-69b0afc81113" providerId="ADAL" clId="{109E0BE0-2560-40BC-9FCA-84474BB3D0E9}" dt="2023-09-01T21:20:05.814" v="912" actId="478"/>
          <ac:picMkLst>
            <pc:docMk/>
            <pc:sldMk cId="3332533190" sldId="2146846081"/>
            <ac:picMk id="59" creationId="{B3BE924F-3591-B1B4-E090-78238A5A7AF3}"/>
          </ac:picMkLst>
        </pc:picChg>
        <pc:picChg chg="del">
          <ac:chgData name="Jason Wiese" userId="4bff8d5b-7de6-4655-b397-69b0afc81113" providerId="ADAL" clId="{109E0BE0-2560-40BC-9FCA-84474BB3D0E9}" dt="2023-09-01T21:20:05.814" v="912" actId="478"/>
          <ac:picMkLst>
            <pc:docMk/>
            <pc:sldMk cId="3332533190" sldId="2146846081"/>
            <ac:picMk id="60" creationId="{35107369-344C-2671-FA2B-E321A7E090C6}"/>
          </ac:picMkLst>
        </pc:picChg>
        <pc:picChg chg="del">
          <ac:chgData name="Jason Wiese" userId="4bff8d5b-7de6-4655-b397-69b0afc81113" providerId="ADAL" clId="{109E0BE0-2560-40BC-9FCA-84474BB3D0E9}" dt="2023-09-01T21:20:05.814" v="912" actId="478"/>
          <ac:picMkLst>
            <pc:docMk/>
            <pc:sldMk cId="3332533190" sldId="2146846081"/>
            <ac:picMk id="61" creationId="{397D889B-2B5A-1AB8-1DD5-7149F56BF303}"/>
          </ac:picMkLst>
        </pc:picChg>
        <pc:picChg chg="del">
          <ac:chgData name="Jason Wiese" userId="4bff8d5b-7de6-4655-b397-69b0afc81113" providerId="ADAL" clId="{109E0BE0-2560-40BC-9FCA-84474BB3D0E9}" dt="2023-09-01T21:20:05.814" v="912" actId="478"/>
          <ac:picMkLst>
            <pc:docMk/>
            <pc:sldMk cId="3332533190" sldId="2146846081"/>
            <ac:picMk id="62" creationId="{32BC8A92-CA36-6031-0783-4E61CB4D9614}"/>
          </ac:picMkLst>
        </pc:picChg>
        <pc:picChg chg="del">
          <ac:chgData name="Jason Wiese" userId="4bff8d5b-7de6-4655-b397-69b0afc81113" providerId="ADAL" clId="{109E0BE0-2560-40BC-9FCA-84474BB3D0E9}" dt="2023-09-01T21:20:05.814" v="912" actId="478"/>
          <ac:picMkLst>
            <pc:docMk/>
            <pc:sldMk cId="3332533190" sldId="2146846081"/>
            <ac:picMk id="63" creationId="{1F64CC6F-3BAD-8108-D923-38593C65EF5A}"/>
          </ac:picMkLst>
        </pc:picChg>
        <pc:picChg chg="del">
          <ac:chgData name="Jason Wiese" userId="4bff8d5b-7de6-4655-b397-69b0afc81113" providerId="ADAL" clId="{109E0BE0-2560-40BC-9FCA-84474BB3D0E9}" dt="2023-09-01T21:20:05.814" v="912" actId="478"/>
          <ac:picMkLst>
            <pc:docMk/>
            <pc:sldMk cId="3332533190" sldId="2146846081"/>
            <ac:picMk id="64" creationId="{85BB4C0A-78E1-E5A9-7DA5-A1E3470B38AD}"/>
          </ac:picMkLst>
        </pc:picChg>
        <pc:picChg chg="mod">
          <ac:chgData name="Jason Wiese" userId="4bff8d5b-7de6-4655-b397-69b0afc81113" providerId="ADAL" clId="{109E0BE0-2560-40BC-9FCA-84474BB3D0E9}" dt="2023-09-01T21:20:20.994" v="913"/>
          <ac:picMkLst>
            <pc:docMk/>
            <pc:sldMk cId="3332533190" sldId="2146846081"/>
            <ac:picMk id="65" creationId="{3F0FE863-0141-99F9-B859-68A150D23223}"/>
          </ac:picMkLst>
        </pc:picChg>
        <pc:picChg chg="del">
          <ac:chgData name="Jason Wiese" userId="4bff8d5b-7de6-4655-b397-69b0afc81113" providerId="ADAL" clId="{109E0BE0-2560-40BC-9FCA-84474BB3D0E9}" dt="2023-09-01T21:20:05.814" v="912" actId="478"/>
          <ac:picMkLst>
            <pc:docMk/>
            <pc:sldMk cId="3332533190" sldId="2146846081"/>
            <ac:picMk id="66" creationId="{0C33BC37-4AFA-61E9-1BEF-1C2A10DF9EDB}"/>
          </ac:picMkLst>
        </pc:picChg>
        <pc:picChg chg="mod">
          <ac:chgData name="Jason Wiese" userId="4bff8d5b-7de6-4655-b397-69b0afc81113" providerId="ADAL" clId="{109E0BE0-2560-40BC-9FCA-84474BB3D0E9}" dt="2023-09-01T21:20:20.994" v="913"/>
          <ac:picMkLst>
            <pc:docMk/>
            <pc:sldMk cId="3332533190" sldId="2146846081"/>
            <ac:picMk id="68" creationId="{9CF958EC-4EE7-E384-5408-0949869D20E0}"/>
          </ac:picMkLst>
        </pc:picChg>
        <pc:picChg chg="mod">
          <ac:chgData name="Jason Wiese" userId="4bff8d5b-7de6-4655-b397-69b0afc81113" providerId="ADAL" clId="{109E0BE0-2560-40BC-9FCA-84474BB3D0E9}" dt="2023-09-01T21:20:20.994" v="913"/>
          <ac:picMkLst>
            <pc:docMk/>
            <pc:sldMk cId="3332533190" sldId="2146846081"/>
            <ac:picMk id="69" creationId="{1562DF26-471F-C4AE-F150-DCF7ACF65614}"/>
          </ac:picMkLst>
        </pc:picChg>
        <pc:picChg chg="mod">
          <ac:chgData name="Jason Wiese" userId="4bff8d5b-7de6-4655-b397-69b0afc81113" providerId="ADAL" clId="{109E0BE0-2560-40BC-9FCA-84474BB3D0E9}" dt="2023-09-01T21:20:20.994" v="913"/>
          <ac:picMkLst>
            <pc:docMk/>
            <pc:sldMk cId="3332533190" sldId="2146846081"/>
            <ac:picMk id="70" creationId="{37BA5B95-91B3-5C11-0F68-873A8E817BDE}"/>
          </ac:picMkLst>
        </pc:picChg>
        <pc:picChg chg="mod">
          <ac:chgData name="Jason Wiese" userId="4bff8d5b-7de6-4655-b397-69b0afc81113" providerId="ADAL" clId="{109E0BE0-2560-40BC-9FCA-84474BB3D0E9}" dt="2023-09-01T21:20:20.994" v="913"/>
          <ac:picMkLst>
            <pc:docMk/>
            <pc:sldMk cId="3332533190" sldId="2146846081"/>
            <ac:picMk id="71" creationId="{E927FF3E-BF4A-AF2B-CF3E-E3B7BCDD416F}"/>
          </ac:picMkLst>
        </pc:picChg>
        <pc:picChg chg="mod">
          <ac:chgData name="Jason Wiese" userId="4bff8d5b-7de6-4655-b397-69b0afc81113" providerId="ADAL" clId="{109E0BE0-2560-40BC-9FCA-84474BB3D0E9}" dt="2023-09-01T21:20:20.994" v="913"/>
          <ac:picMkLst>
            <pc:docMk/>
            <pc:sldMk cId="3332533190" sldId="2146846081"/>
            <ac:picMk id="72" creationId="{6B849306-A369-9F48-DF9D-AEFD6EA19CE5}"/>
          </ac:picMkLst>
        </pc:picChg>
        <pc:picChg chg="mod">
          <ac:chgData name="Jason Wiese" userId="4bff8d5b-7de6-4655-b397-69b0afc81113" providerId="ADAL" clId="{109E0BE0-2560-40BC-9FCA-84474BB3D0E9}" dt="2023-09-01T21:20:20.994" v="913"/>
          <ac:picMkLst>
            <pc:docMk/>
            <pc:sldMk cId="3332533190" sldId="2146846081"/>
            <ac:picMk id="73" creationId="{BD9491F6-5FFE-B9FE-F04C-EE39798D73AE}"/>
          </ac:picMkLst>
        </pc:picChg>
        <pc:picChg chg="mod">
          <ac:chgData name="Jason Wiese" userId="4bff8d5b-7de6-4655-b397-69b0afc81113" providerId="ADAL" clId="{109E0BE0-2560-40BC-9FCA-84474BB3D0E9}" dt="2023-09-01T21:20:20.994" v="913"/>
          <ac:picMkLst>
            <pc:docMk/>
            <pc:sldMk cId="3332533190" sldId="2146846081"/>
            <ac:picMk id="75" creationId="{F0DF6885-126D-C788-8BF9-C3F8F6579ACA}"/>
          </ac:picMkLst>
        </pc:picChg>
        <pc:picChg chg="mod">
          <ac:chgData name="Jason Wiese" userId="4bff8d5b-7de6-4655-b397-69b0afc81113" providerId="ADAL" clId="{109E0BE0-2560-40BC-9FCA-84474BB3D0E9}" dt="2023-09-01T21:20:20.994" v="913"/>
          <ac:picMkLst>
            <pc:docMk/>
            <pc:sldMk cId="3332533190" sldId="2146846081"/>
            <ac:picMk id="76" creationId="{D8B759E1-0BE7-EDCC-8B2D-2FEF8B5105CB}"/>
          </ac:picMkLst>
        </pc:picChg>
        <pc:picChg chg="mod">
          <ac:chgData name="Jason Wiese" userId="4bff8d5b-7de6-4655-b397-69b0afc81113" providerId="ADAL" clId="{109E0BE0-2560-40BC-9FCA-84474BB3D0E9}" dt="2023-09-01T21:20:20.994" v="913"/>
          <ac:picMkLst>
            <pc:docMk/>
            <pc:sldMk cId="3332533190" sldId="2146846081"/>
            <ac:picMk id="77" creationId="{16EF48AC-1159-8BFE-9BED-73CF7B8F9A0F}"/>
          </ac:picMkLst>
        </pc:picChg>
        <pc:picChg chg="mod">
          <ac:chgData name="Jason Wiese" userId="4bff8d5b-7de6-4655-b397-69b0afc81113" providerId="ADAL" clId="{109E0BE0-2560-40BC-9FCA-84474BB3D0E9}" dt="2023-09-01T21:20:20.994" v="913"/>
          <ac:picMkLst>
            <pc:docMk/>
            <pc:sldMk cId="3332533190" sldId="2146846081"/>
            <ac:picMk id="78" creationId="{D0F79319-8881-3799-2768-B99153B616FF}"/>
          </ac:picMkLst>
        </pc:picChg>
        <pc:picChg chg="mod">
          <ac:chgData name="Jason Wiese" userId="4bff8d5b-7de6-4655-b397-69b0afc81113" providerId="ADAL" clId="{109E0BE0-2560-40BC-9FCA-84474BB3D0E9}" dt="2023-09-01T21:20:20.994" v="913"/>
          <ac:picMkLst>
            <pc:docMk/>
            <pc:sldMk cId="3332533190" sldId="2146846081"/>
            <ac:picMk id="79" creationId="{DE472CB4-0AFE-F868-6C28-6D12EDF7BBC4}"/>
          </ac:picMkLst>
        </pc:picChg>
        <pc:picChg chg="mod">
          <ac:chgData name="Jason Wiese" userId="4bff8d5b-7de6-4655-b397-69b0afc81113" providerId="ADAL" clId="{109E0BE0-2560-40BC-9FCA-84474BB3D0E9}" dt="2023-09-01T21:20:20.994" v="913"/>
          <ac:picMkLst>
            <pc:docMk/>
            <pc:sldMk cId="3332533190" sldId="2146846081"/>
            <ac:picMk id="80" creationId="{25241494-31D7-F893-A421-E05F84D2DEFF}"/>
          </ac:picMkLst>
        </pc:picChg>
        <pc:picChg chg="mod">
          <ac:chgData name="Jason Wiese" userId="4bff8d5b-7de6-4655-b397-69b0afc81113" providerId="ADAL" clId="{109E0BE0-2560-40BC-9FCA-84474BB3D0E9}" dt="2023-09-01T21:20:20.994" v="913"/>
          <ac:picMkLst>
            <pc:docMk/>
            <pc:sldMk cId="3332533190" sldId="2146846081"/>
            <ac:picMk id="81" creationId="{34A96855-0D48-E45C-70E5-383A0B7E3842}"/>
          </ac:picMkLst>
        </pc:picChg>
        <pc:picChg chg="mod">
          <ac:chgData name="Jason Wiese" userId="4bff8d5b-7de6-4655-b397-69b0afc81113" providerId="ADAL" clId="{109E0BE0-2560-40BC-9FCA-84474BB3D0E9}" dt="2023-09-01T21:20:20.994" v="913"/>
          <ac:picMkLst>
            <pc:docMk/>
            <pc:sldMk cId="3332533190" sldId="2146846081"/>
            <ac:picMk id="82" creationId="{37D1E081-CFD5-6275-C4B0-BAD8C7248F7F}"/>
          </ac:picMkLst>
        </pc:picChg>
        <pc:picChg chg="mod">
          <ac:chgData name="Jason Wiese" userId="4bff8d5b-7de6-4655-b397-69b0afc81113" providerId="ADAL" clId="{109E0BE0-2560-40BC-9FCA-84474BB3D0E9}" dt="2023-09-01T21:20:20.994" v="913"/>
          <ac:picMkLst>
            <pc:docMk/>
            <pc:sldMk cId="3332533190" sldId="2146846081"/>
            <ac:picMk id="83" creationId="{5881059A-1CC4-6D44-2CEA-D5A1F3E76BEB}"/>
          </ac:picMkLst>
        </pc:picChg>
        <pc:picChg chg="mod">
          <ac:chgData name="Jason Wiese" userId="4bff8d5b-7de6-4655-b397-69b0afc81113" providerId="ADAL" clId="{109E0BE0-2560-40BC-9FCA-84474BB3D0E9}" dt="2023-09-01T21:20:20.994" v="913"/>
          <ac:picMkLst>
            <pc:docMk/>
            <pc:sldMk cId="3332533190" sldId="2146846081"/>
            <ac:picMk id="84" creationId="{DDF4DBEE-F91C-E546-E740-07B96557055B}"/>
          </ac:picMkLst>
        </pc:picChg>
        <pc:picChg chg="mod">
          <ac:chgData name="Jason Wiese" userId="4bff8d5b-7de6-4655-b397-69b0afc81113" providerId="ADAL" clId="{109E0BE0-2560-40BC-9FCA-84474BB3D0E9}" dt="2023-09-01T21:20:20.994" v="913"/>
          <ac:picMkLst>
            <pc:docMk/>
            <pc:sldMk cId="3332533190" sldId="2146846081"/>
            <ac:picMk id="86" creationId="{731F5D1F-FCD0-C08C-03B0-CFE410D241BB}"/>
          </ac:picMkLst>
        </pc:picChg>
        <pc:picChg chg="mod">
          <ac:chgData name="Jason Wiese" userId="4bff8d5b-7de6-4655-b397-69b0afc81113" providerId="ADAL" clId="{109E0BE0-2560-40BC-9FCA-84474BB3D0E9}" dt="2023-09-01T21:20:20.994" v="913"/>
          <ac:picMkLst>
            <pc:docMk/>
            <pc:sldMk cId="3332533190" sldId="2146846081"/>
            <ac:picMk id="87" creationId="{F3A3FE9C-E868-543D-0998-CF68BF088AF4}"/>
          </ac:picMkLst>
        </pc:picChg>
        <pc:picChg chg="mod">
          <ac:chgData name="Jason Wiese" userId="4bff8d5b-7de6-4655-b397-69b0afc81113" providerId="ADAL" clId="{109E0BE0-2560-40BC-9FCA-84474BB3D0E9}" dt="2023-09-01T21:20:20.994" v="913"/>
          <ac:picMkLst>
            <pc:docMk/>
            <pc:sldMk cId="3332533190" sldId="2146846081"/>
            <ac:picMk id="88" creationId="{B17A2BEA-0A9F-02EF-F370-C66F86DB5FED}"/>
          </ac:picMkLst>
        </pc:picChg>
        <pc:picChg chg="mod">
          <ac:chgData name="Jason Wiese" userId="4bff8d5b-7de6-4655-b397-69b0afc81113" providerId="ADAL" clId="{109E0BE0-2560-40BC-9FCA-84474BB3D0E9}" dt="2023-09-01T21:20:20.994" v="913"/>
          <ac:picMkLst>
            <pc:docMk/>
            <pc:sldMk cId="3332533190" sldId="2146846081"/>
            <ac:picMk id="89" creationId="{E2DDA088-623A-2D97-C9A7-F2EBD12F616E}"/>
          </ac:picMkLst>
        </pc:picChg>
        <pc:picChg chg="mod">
          <ac:chgData name="Jason Wiese" userId="4bff8d5b-7de6-4655-b397-69b0afc81113" providerId="ADAL" clId="{109E0BE0-2560-40BC-9FCA-84474BB3D0E9}" dt="2023-09-01T21:20:20.994" v="913"/>
          <ac:picMkLst>
            <pc:docMk/>
            <pc:sldMk cId="3332533190" sldId="2146846081"/>
            <ac:picMk id="90" creationId="{FA7DA22A-9FC0-BC7C-1CAE-8583D1B035AE}"/>
          </ac:picMkLst>
        </pc:picChg>
        <pc:picChg chg="mod">
          <ac:chgData name="Jason Wiese" userId="4bff8d5b-7de6-4655-b397-69b0afc81113" providerId="ADAL" clId="{109E0BE0-2560-40BC-9FCA-84474BB3D0E9}" dt="2023-09-01T21:20:20.994" v="913"/>
          <ac:picMkLst>
            <pc:docMk/>
            <pc:sldMk cId="3332533190" sldId="2146846081"/>
            <ac:picMk id="91" creationId="{313C7B86-B320-4296-50C4-BABD045DF7AF}"/>
          </ac:picMkLst>
        </pc:picChg>
        <pc:picChg chg="mod">
          <ac:chgData name="Jason Wiese" userId="4bff8d5b-7de6-4655-b397-69b0afc81113" providerId="ADAL" clId="{109E0BE0-2560-40BC-9FCA-84474BB3D0E9}" dt="2023-09-01T21:20:20.994" v="913"/>
          <ac:picMkLst>
            <pc:docMk/>
            <pc:sldMk cId="3332533190" sldId="2146846081"/>
            <ac:picMk id="92" creationId="{E8DAD070-EBC5-89AC-369D-34995B2445DE}"/>
          </ac:picMkLst>
        </pc:picChg>
        <pc:picChg chg="mod">
          <ac:chgData name="Jason Wiese" userId="4bff8d5b-7de6-4655-b397-69b0afc81113" providerId="ADAL" clId="{109E0BE0-2560-40BC-9FCA-84474BB3D0E9}" dt="2023-09-01T21:20:20.994" v="913"/>
          <ac:picMkLst>
            <pc:docMk/>
            <pc:sldMk cId="3332533190" sldId="2146846081"/>
            <ac:picMk id="93" creationId="{03E6E58A-13BF-25BD-D0FD-663C78DA4391}"/>
          </ac:picMkLst>
        </pc:picChg>
        <pc:picChg chg="mod">
          <ac:chgData name="Jason Wiese" userId="4bff8d5b-7de6-4655-b397-69b0afc81113" providerId="ADAL" clId="{109E0BE0-2560-40BC-9FCA-84474BB3D0E9}" dt="2023-09-01T21:20:20.994" v="913"/>
          <ac:picMkLst>
            <pc:docMk/>
            <pc:sldMk cId="3332533190" sldId="2146846081"/>
            <ac:picMk id="94" creationId="{E4BCCF8A-C1E1-8DB7-631C-917B0D179A1B}"/>
          </ac:picMkLst>
        </pc:picChg>
        <pc:picChg chg="mod">
          <ac:chgData name="Jason Wiese" userId="4bff8d5b-7de6-4655-b397-69b0afc81113" providerId="ADAL" clId="{109E0BE0-2560-40BC-9FCA-84474BB3D0E9}" dt="2023-09-01T21:20:20.994" v="913"/>
          <ac:picMkLst>
            <pc:docMk/>
            <pc:sldMk cId="3332533190" sldId="2146846081"/>
            <ac:picMk id="96" creationId="{A8632F25-D5CB-E3F6-88A3-EA4E4FE2D82C}"/>
          </ac:picMkLst>
        </pc:picChg>
        <pc:picChg chg="mod">
          <ac:chgData name="Jason Wiese" userId="4bff8d5b-7de6-4655-b397-69b0afc81113" providerId="ADAL" clId="{109E0BE0-2560-40BC-9FCA-84474BB3D0E9}" dt="2023-09-01T21:20:20.994" v="913"/>
          <ac:picMkLst>
            <pc:docMk/>
            <pc:sldMk cId="3332533190" sldId="2146846081"/>
            <ac:picMk id="97" creationId="{928D4FEE-B62D-A828-760A-DD2D627EF37E}"/>
          </ac:picMkLst>
        </pc:picChg>
        <pc:picChg chg="mod">
          <ac:chgData name="Jason Wiese" userId="4bff8d5b-7de6-4655-b397-69b0afc81113" providerId="ADAL" clId="{109E0BE0-2560-40BC-9FCA-84474BB3D0E9}" dt="2023-09-01T21:20:20.994" v="913"/>
          <ac:picMkLst>
            <pc:docMk/>
            <pc:sldMk cId="3332533190" sldId="2146846081"/>
            <ac:picMk id="98" creationId="{EE04E72E-0655-B871-DE85-EAF4A208B5AC}"/>
          </ac:picMkLst>
        </pc:picChg>
        <pc:picChg chg="mod">
          <ac:chgData name="Jason Wiese" userId="4bff8d5b-7de6-4655-b397-69b0afc81113" providerId="ADAL" clId="{109E0BE0-2560-40BC-9FCA-84474BB3D0E9}" dt="2023-09-01T21:20:20.994" v="913"/>
          <ac:picMkLst>
            <pc:docMk/>
            <pc:sldMk cId="3332533190" sldId="2146846081"/>
            <ac:picMk id="99" creationId="{57F495F8-0075-9100-F00F-F916B6BED7EB}"/>
          </ac:picMkLst>
        </pc:picChg>
        <pc:picChg chg="mod">
          <ac:chgData name="Jason Wiese" userId="4bff8d5b-7de6-4655-b397-69b0afc81113" providerId="ADAL" clId="{109E0BE0-2560-40BC-9FCA-84474BB3D0E9}" dt="2023-09-01T21:20:20.994" v="913"/>
          <ac:picMkLst>
            <pc:docMk/>
            <pc:sldMk cId="3332533190" sldId="2146846081"/>
            <ac:picMk id="100" creationId="{EA1461E4-3A61-0EA6-CA71-7C5995E7E3A7}"/>
          </ac:picMkLst>
        </pc:picChg>
        <pc:picChg chg="mod">
          <ac:chgData name="Jason Wiese" userId="4bff8d5b-7de6-4655-b397-69b0afc81113" providerId="ADAL" clId="{109E0BE0-2560-40BC-9FCA-84474BB3D0E9}" dt="2023-09-01T21:20:20.994" v="913"/>
          <ac:picMkLst>
            <pc:docMk/>
            <pc:sldMk cId="3332533190" sldId="2146846081"/>
            <ac:picMk id="101" creationId="{44E3E13D-3C4C-A88B-3FEC-4BAF1D7E765D}"/>
          </ac:picMkLst>
        </pc:picChg>
        <pc:picChg chg="mod">
          <ac:chgData name="Jason Wiese" userId="4bff8d5b-7de6-4655-b397-69b0afc81113" providerId="ADAL" clId="{109E0BE0-2560-40BC-9FCA-84474BB3D0E9}" dt="2023-09-01T21:20:20.994" v="913"/>
          <ac:picMkLst>
            <pc:docMk/>
            <pc:sldMk cId="3332533190" sldId="2146846081"/>
            <ac:picMk id="102" creationId="{EEA9F433-7A87-ADB9-3779-39F27756C5F8}"/>
          </ac:picMkLst>
        </pc:picChg>
        <pc:picChg chg="mod">
          <ac:chgData name="Jason Wiese" userId="4bff8d5b-7de6-4655-b397-69b0afc81113" providerId="ADAL" clId="{109E0BE0-2560-40BC-9FCA-84474BB3D0E9}" dt="2023-09-01T21:20:20.994" v="913"/>
          <ac:picMkLst>
            <pc:docMk/>
            <pc:sldMk cId="3332533190" sldId="2146846081"/>
            <ac:picMk id="103" creationId="{FA770CFC-7739-1207-E977-96F1158DA533}"/>
          </ac:picMkLst>
        </pc:picChg>
        <pc:picChg chg="mod">
          <ac:chgData name="Jason Wiese" userId="4bff8d5b-7de6-4655-b397-69b0afc81113" providerId="ADAL" clId="{109E0BE0-2560-40BC-9FCA-84474BB3D0E9}" dt="2023-09-01T21:20:20.994" v="913"/>
          <ac:picMkLst>
            <pc:docMk/>
            <pc:sldMk cId="3332533190" sldId="2146846081"/>
            <ac:picMk id="104" creationId="{6153B062-A256-8947-012B-E50D603C55A1}"/>
          </ac:picMkLst>
        </pc:picChg>
        <pc:picChg chg="mod">
          <ac:chgData name="Jason Wiese" userId="4bff8d5b-7de6-4655-b397-69b0afc81113" providerId="ADAL" clId="{109E0BE0-2560-40BC-9FCA-84474BB3D0E9}" dt="2023-09-01T21:20:20.994" v="913"/>
          <ac:picMkLst>
            <pc:docMk/>
            <pc:sldMk cId="3332533190" sldId="2146846081"/>
            <ac:picMk id="105" creationId="{F1C5A606-A051-2F38-A6DA-89C3B1368586}"/>
          </ac:picMkLst>
        </pc:picChg>
        <pc:picChg chg="mod">
          <ac:chgData name="Jason Wiese" userId="4bff8d5b-7de6-4655-b397-69b0afc81113" providerId="ADAL" clId="{109E0BE0-2560-40BC-9FCA-84474BB3D0E9}" dt="2023-09-01T21:20:20.994" v="913"/>
          <ac:picMkLst>
            <pc:docMk/>
            <pc:sldMk cId="3332533190" sldId="2146846081"/>
            <ac:picMk id="106" creationId="{BD5FC441-671F-078E-7AE3-81CF056CF9E3}"/>
          </ac:picMkLst>
        </pc:picChg>
        <pc:picChg chg="mod">
          <ac:chgData name="Jason Wiese" userId="4bff8d5b-7de6-4655-b397-69b0afc81113" providerId="ADAL" clId="{109E0BE0-2560-40BC-9FCA-84474BB3D0E9}" dt="2023-09-01T21:20:20.994" v="913"/>
          <ac:picMkLst>
            <pc:docMk/>
            <pc:sldMk cId="3332533190" sldId="2146846081"/>
            <ac:picMk id="107" creationId="{A3E24544-5322-30BA-CB16-E4BCF0F366DA}"/>
          </ac:picMkLst>
        </pc:picChg>
      </pc:sldChg>
      <pc:sldChg chg="modSp mod">
        <pc:chgData name="Jason Wiese" userId="4bff8d5b-7de6-4655-b397-69b0afc81113" providerId="ADAL" clId="{109E0BE0-2560-40BC-9FCA-84474BB3D0E9}" dt="2023-09-01T21:23:12.177" v="949" actId="20577"/>
        <pc:sldMkLst>
          <pc:docMk/>
          <pc:sldMk cId="3663810440" sldId="2146846083"/>
        </pc:sldMkLst>
        <pc:spChg chg="mod">
          <ac:chgData name="Jason Wiese" userId="4bff8d5b-7de6-4655-b397-69b0afc81113" providerId="ADAL" clId="{109E0BE0-2560-40BC-9FCA-84474BB3D0E9}" dt="2023-09-01T21:23:12.177" v="949" actId="20577"/>
          <ac:spMkLst>
            <pc:docMk/>
            <pc:sldMk cId="3663810440" sldId="2146846083"/>
            <ac:spMk id="4" creationId="{1BF894CE-5EB9-4BB3-F6C7-477E37F6A6AA}"/>
          </ac:spMkLst>
        </pc:spChg>
      </pc:sldChg>
      <pc:sldChg chg="modSp mod">
        <pc:chgData name="Jason Wiese" userId="4bff8d5b-7de6-4655-b397-69b0afc81113" providerId="ADAL" clId="{109E0BE0-2560-40BC-9FCA-84474BB3D0E9}" dt="2023-09-01T21:24:17.794" v="950" actId="207"/>
        <pc:sldMkLst>
          <pc:docMk/>
          <pc:sldMk cId="1081534242" sldId="2146846085"/>
        </pc:sldMkLst>
        <pc:spChg chg="mod">
          <ac:chgData name="Jason Wiese" userId="4bff8d5b-7de6-4655-b397-69b0afc81113" providerId="ADAL" clId="{109E0BE0-2560-40BC-9FCA-84474BB3D0E9}" dt="2023-09-01T21:24:17.794" v="950" actId="207"/>
          <ac:spMkLst>
            <pc:docMk/>
            <pc:sldMk cId="1081534242" sldId="2146846085"/>
            <ac:spMk id="11" creationId="{CFE79061-9793-94F7-11F0-D151D717B0B5}"/>
          </ac:spMkLst>
        </pc:spChg>
      </pc:sldChg>
      <pc:sldChg chg="modSp mod">
        <pc:chgData name="Jason Wiese" userId="4bff8d5b-7de6-4655-b397-69b0afc81113" providerId="ADAL" clId="{109E0BE0-2560-40BC-9FCA-84474BB3D0E9}" dt="2023-09-01T21:30:59.496" v="1338" actId="1076"/>
        <pc:sldMkLst>
          <pc:docMk/>
          <pc:sldMk cId="509914409" sldId="2146846094"/>
        </pc:sldMkLst>
        <pc:spChg chg="mod">
          <ac:chgData name="Jason Wiese" userId="4bff8d5b-7de6-4655-b397-69b0afc81113" providerId="ADAL" clId="{109E0BE0-2560-40BC-9FCA-84474BB3D0E9}" dt="2023-09-01T21:30:59.496" v="1338" actId="1076"/>
          <ac:spMkLst>
            <pc:docMk/>
            <pc:sldMk cId="509914409" sldId="2146846094"/>
            <ac:spMk id="4" creationId="{6779246E-2255-345D-41C3-B8C5ACADAC03}"/>
          </ac:spMkLst>
        </pc:spChg>
      </pc:sldChg>
      <pc:sldChg chg="addSp modSp mod">
        <pc:chgData name="Jason Wiese" userId="4bff8d5b-7de6-4655-b397-69b0afc81113" providerId="ADAL" clId="{109E0BE0-2560-40BC-9FCA-84474BB3D0E9}" dt="2023-09-01T21:13:32.040" v="838" actId="1037"/>
        <pc:sldMkLst>
          <pc:docMk/>
          <pc:sldMk cId="2580469998" sldId="2146846101"/>
        </pc:sldMkLst>
        <pc:spChg chg="mod">
          <ac:chgData name="Jason Wiese" userId="4bff8d5b-7de6-4655-b397-69b0afc81113" providerId="ADAL" clId="{109E0BE0-2560-40BC-9FCA-84474BB3D0E9}" dt="2023-09-01T21:12:17.629" v="791" actId="1076"/>
          <ac:spMkLst>
            <pc:docMk/>
            <pc:sldMk cId="2580469998" sldId="2146846101"/>
            <ac:spMk id="4" creationId="{41DE306D-CA0B-C0B7-6B02-98E10201C630}"/>
          </ac:spMkLst>
        </pc:spChg>
        <pc:spChg chg="mod">
          <ac:chgData name="Jason Wiese" userId="4bff8d5b-7de6-4655-b397-69b0afc81113" providerId="ADAL" clId="{109E0BE0-2560-40BC-9FCA-84474BB3D0E9}" dt="2023-09-01T21:12:35.553" v="801" actId="1037"/>
          <ac:spMkLst>
            <pc:docMk/>
            <pc:sldMk cId="2580469998" sldId="2146846101"/>
            <ac:spMk id="24" creationId="{AB2B9F56-3989-B5DD-90C5-BB48EBCE88F1}"/>
          </ac:spMkLst>
        </pc:spChg>
        <pc:spChg chg="mod">
          <ac:chgData name="Jason Wiese" userId="4bff8d5b-7de6-4655-b397-69b0afc81113" providerId="ADAL" clId="{109E0BE0-2560-40BC-9FCA-84474BB3D0E9}" dt="2023-09-01T21:12:35.553" v="801" actId="1037"/>
          <ac:spMkLst>
            <pc:docMk/>
            <pc:sldMk cId="2580469998" sldId="2146846101"/>
            <ac:spMk id="25" creationId="{778F11F3-DDD9-27A5-FDF1-82BD453E9489}"/>
          </ac:spMkLst>
        </pc:spChg>
        <pc:spChg chg="mod">
          <ac:chgData name="Jason Wiese" userId="4bff8d5b-7de6-4655-b397-69b0afc81113" providerId="ADAL" clId="{109E0BE0-2560-40BC-9FCA-84474BB3D0E9}" dt="2023-09-01T21:12:35.553" v="801" actId="1037"/>
          <ac:spMkLst>
            <pc:docMk/>
            <pc:sldMk cId="2580469998" sldId="2146846101"/>
            <ac:spMk id="32" creationId="{4834ADA1-B731-61CC-3CB1-02F8364304A9}"/>
          </ac:spMkLst>
        </pc:spChg>
        <pc:spChg chg="mod">
          <ac:chgData name="Jason Wiese" userId="4bff8d5b-7de6-4655-b397-69b0afc81113" providerId="ADAL" clId="{109E0BE0-2560-40BC-9FCA-84474BB3D0E9}" dt="2023-09-01T21:12:35.553" v="801" actId="1037"/>
          <ac:spMkLst>
            <pc:docMk/>
            <pc:sldMk cId="2580469998" sldId="2146846101"/>
            <ac:spMk id="33" creationId="{42A49475-4EB2-3B82-2BF2-5B658DAC3438}"/>
          </ac:spMkLst>
        </pc:spChg>
        <pc:spChg chg="mod">
          <ac:chgData name="Jason Wiese" userId="4bff8d5b-7de6-4655-b397-69b0afc81113" providerId="ADAL" clId="{109E0BE0-2560-40BC-9FCA-84474BB3D0E9}" dt="2023-09-01T21:12:35.553" v="801" actId="1037"/>
          <ac:spMkLst>
            <pc:docMk/>
            <pc:sldMk cId="2580469998" sldId="2146846101"/>
            <ac:spMk id="44" creationId="{14961023-6D5D-38DC-69A6-3A8772F89ADE}"/>
          </ac:spMkLst>
        </pc:spChg>
        <pc:spChg chg="mod">
          <ac:chgData name="Jason Wiese" userId="4bff8d5b-7de6-4655-b397-69b0afc81113" providerId="ADAL" clId="{109E0BE0-2560-40BC-9FCA-84474BB3D0E9}" dt="2023-09-01T21:12:35.553" v="801" actId="1037"/>
          <ac:spMkLst>
            <pc:docMk/>
            <pc:sldMk cId="2580469998" sldId="2146846101"/>
            <ac:spMk id="49" creationId="{11FFC7F5-0FC5-F01D-8876-FF4BC9E9C229}"/>
          </ac:spMkLst>
        </pc:spChg>
        <pc:spChg chg="mod">
          <ac:chgData name="Jason Wiese" userId="4bff8d5b-7de6-4655-b397-69b0afc81113" providerId="ADAL" clId="{109E0BE0-2560-40BC-9FCA-84474BB3D0E9}" dt="2023-09-01T21:11:54.299" v="787" actId="164"/>
          <ac:spMkLst>
            <pc:docMk/>
            <pc:sldMk cId="2580469998" sldId="2146846101"/>
            <ac:spMk id="56" creationId="{B6504DEB-E6D1-4B9F-028F-29D6B253AE0A}"/>
          </ac:spMkLst>
        </pc:spChg>
        <pc:spChg chg="mod">
          <ac:chgData name="Jason Wiese" userId="4bff8d5b-7de6-4655-b397-69b0afc81113" providerId="ADAL" clId="{109E0BE0-2560-40BC-9FCA-84474BB3D0E9}" dt="2023-09-01T21:12:17.629" v="791" actId="1076"/>
          <ac:spMkLst>
            <pc:docMk/>
            <pc:sldMk cId="2580469998" sldId="2146846101"/>
            <ac:spMk id="57" creationId="{DBF48218-23B4-82FE-7A5C-EA59371F9E94}"/>
          </ac:spMkLst>
        </pc:spChg>
        <pc:spChg chg="mod">
          <ac:chgData name="Jason Wiese" userId="4bff8d5b-7de6-4655-b397-69b0afc81113" providerId="ADAL" clId="{109E0BE0-2560-40BC-9FCA-84474BB3D0E9}" dt="2023-09-01T21:11:54.299" v="787" actId="164"/>
          <ac:spMkLst>
            <pc:docMk/>
            <pc:sldMk cId="2580469998" sldId="2146846101"/>
            <ac:spMk id="61" creationId="{30144941-8796-9BD3-434B-8C7851C53531}"/>
          </ac:spMkLst>
        </pc:spChg>
        <pc:spChg chg="mod">
          <ac:chgData name="Jason Wiese" userId="4bff8d5b-7de6-4655-b397-69b0afc81113" providerId="ADAL" clId="{109E0BE0-2560-40BC-9FCA-84474BB3D0E9}" dt="2023-09-01T21:12:17.629" v="791" actId="1076"/>
          <ac:spMkLst>
            <pc:docMk/>
            <pc:sldMk cId="2580469998" sldId="2146846101"/>
            <ac:spMk id="64" creationId="{8CE2512A-24C3-7581-DB84-4FF5E2C06C86}"/>
          </ac:spMkLst>
        </pc:spChg>
        <pc:spChg chg="mod">
          <ac:chgData name="Jason Wiese" userId="4bff8d5b-7de6-4655-b397-69b0afc81113" providerId="ADAL" clId="{109E0BE0-2560-40BC-9FCA-84474BB3D0E9}" dt="2023-09-01T21:12:17.629" v="791" actId="1076"/>
          <ac:spMkLst>
            <pc:docMk/>
            <pc:sldMk cId="2580469998" sldId="2146846101"/>
            <ac:spMk id="65" creationId="{125EA873-E5DC-41B1-CAB7-F97F15E02DFA}"/>
          </ac:spMkLst>
        </pc:spChg>
        <pc:spChg chg="mod">
          <ac:chgData name="Jason Wiese" userId="4bff8d5b-7de6-4655-b397-69b0afc81113" providerId="ADAL" clId="{109E0BE0-2560-40BC-9FCA-84474BB3D0E9}" dt="2023-09-01T21:12:01.748" v="788" actId="164"/>
          <ac:spMkLst>
            <pc:docMk/>
            <pc:sldMk cId="2580469998" sldId="2146846101"/>
            <ac:spMk id="68" creationId="{F0EB9712-E27E-7CE7-9532-28DC74558765}"/>
          </ac:spMkLst>
        </pc:spChg>
        <pc:spChg chg="mod">
          <ac:chgData name="Jason Wiese" userId="4bff8d5b-7de6-4655-b397-69b0afc81113" providerId="ADAL" clId="{109E0BE0-2560-40BC-9FCA-84474BB3D0E9}" dt="2023-09-01T21:12:01.748" v="788" actId="164"/>
          <ac:spMkLst>
            <pc:docMk/>
            <pc:sldMk cId="2580469998" sldId="2146846101"/>
            <ac:spMk id="69" creationId="{AC9018E9-D1BF-59FF-3633-21605CBCC4C7}"/>
          </ac:spMkLst>
        </pc:spChg>
        <pc:spChg chg="mod">
          <ac:chgData name="Jason Wiese" userId="4bff8d5b-7de6-4655-b397-69b0afc81113" providerId="ADAL" clId="{109E0BE0-2560-40BC-9FCA-84474BB3D0E9}" dt="2023-09-01T21:13:13.457" v="814" actId="164"/>
          <ac:spMkLst>
            <pc:docMk/>
            <pc:sldMk cId="2580469998" sldId="2146846101"/>
            <ac:spMk id="70" creationId="{7C5542E0-AFC2-2C7B-AFE9-9FBE9FB5099E}"/>
          </ac:spMkLst>
        </pc:spChg>
        <pc:spChg chg="mod">
          <ac:chgData name="Jason Wiese" userId="4bff8d5b-7de6-4655-b397-69b0afc81113" providerId="ADAL" clId="{109E0BE0-2560-40BC-9FCA-84474BB3D0E9}" dt="2023-09-01T21:13:13.457" v="814" actId="164"/>
          <ac:spMkLst>
            <pc:docMk/>
            <pc:sldMk cId="2580469998" sldId="2146846101"/>
            <ac:spMk id="71" creationId="{C4F58E02-7FAE-7A0B-2FC6-ADF05AD70596}"/>
          </ac:spMkLst>
        </pc:spChg>
        <pc:spChg chg="mod">
          <ac:chgData name="Jason Wiese" userId="4bff8d5b-7de6-4655-b397-69b0afc81113" providerId="ADAL" clId="{109E0BE0-2560-40BC-9FCA-84474BB3D0E9}" dt="2023-09-01T21:13:03.057" v="803" actId="164"/>
          <ac:spMkLst>
            <pc:docMk/>
            <pc:sldMk cId="2580469998" sldId="2146846101"/>
            <ac:spMk id="72" creationId="{6A9FA5A9-498F-63E2-B28D-8C269A270F1B}"/>
          </ac:spMkLst>
        </pc:spChg>
        <pc:spChg chg="mod">
          <ac:chgData name="Jason Wiese" userId="4bff8d5b-7de6-4655-b397-69b0afc81113" providerId="ADAL" clId="{109E0BE0-2560-40BC-9FCA-84474BB3D0E9}" dt="2023-09-01T21:13:03.057" v="803" actId="164"/>
          <ac:spMkLst>
            <pc:docMk/>
            <pc:sldMk cId="2580469998" sldId="2146846101"/>
            <ac:spMk id="73" creationId="{EFD6929C-F2E3-A5F5-AD02-8E94329A1637}"/>
          </ac:spMkLst>
        </pc:spChg>
        <pc:spChg chg="mod">
          <ac:chgData name="Jason Wiese" userId="4bff8d5b-7de6-4655-b397-69b0afc81113" providerId="ADAL" clId="{109E0BE0-2560-40BC-9FCA-84474BB3D0E9}" dt="2023-09-01T21:12:17.629" v="791" actId="1076"/>
          <ac:spMkLst>
            <pc:docMk/>
            <pc:sldMk cId="2580469998" sldId="2146846101"/>
            <ac:spMk id="109" creationId="{76B7810F-F75A-7054-982C-271BA31DC68E}"/>
          </ac:spMkLst>
        </pc:spChg>
        <pc:spChg chg="mod">
          <ac:chgData name="Jason Wiese" userId="4bff8d5b-7de6-4655-b397-69b0afc81113" providerId="ADAL" clId="{109E0BE0-2560-40BC-9FCA-84474BB3D0E9}" dt="2023-09-01T21:12:17.629" v="791" actId="1076"/>
          <ac:spMkLst>
            <pc:docMk/>
            <pc:sldMk cId="2580469998" sldId="2146846101"/>
            <ac:spMk id="110" creationId="{85A9AEBE-2F7D-34B5-CF80-0267DB819A5B}"/>
          </ac:spMkLst>
        </pc:spChg>
        <pc:spChg chg="mod">
          <ac:chgData name="Jason Wiese" userId="4bff8d5b-7de6-4655-b397-69b0afc81113" providerId="ADAL" clId="{109E0BE0-2560-40BC-9FCA-84474BB3D0E9}" dt="2023-09-01T21:07:49.980" v="675" actId="1037"/>
          <ac:spMkLst>
            <pc:docMk/>
            <pc:sldMk cId="2580469998" sldId="2146846101"/>
            <ac:spMk id="134" creationId="{4A8AD9E6-833E-6F84-5295-84A780E2ED07}"/>
          </ac:spMkLst>
        </pc:spChg>
        <pc:grpChg chg="add mod">
          <ac:chgData name="Jason Wiese" userId="4bff8d5b-7de6-4655-b397-69b0afc81113" providerId="ADAL" clId="{109E0BE0-2560-40BC-9FCA-84474BB3D0E9}" dt="2023-09-01T21:12:24.781" v="792" actId="1076"/>
          <ac:grpSpMkLst>
            <pc:docMk/>
            <pc:sldMk cId="2580469998" sldId="2146846101"/>
            <ac:grpSpMk id="3" creationId="{87CA1A1E-6B2C-608C-4B56-BBC2F0CF562D}"/>
          </ac:grpSpMkLst>
        </pc:grpChg>
        <pc:grpChg chg="add mod">
          <ac:chgData name="Jason Wiese" userId="4bff8d5b-7de6-4655-b397-69b0afc81113" providerId="ADAL" clId="{109E0BE0-2560-40BC-9FCA-84474BB3D0E9}" dt="2023-09-01T21:13:22.389" v="832" actId="1037"/>
          <ac:grpSpMkLst>
            <pc:docMk/>
            <pc:sldMk cId="2580469998" sldId="2146846101"/>
            <ac:grpSpMk id="5" creationId="{7002AE2C-DF14-A356-4260-8E01CC35E105}"/>
          </ac:grpSpMkLst>
        </pc:grpChg>
        <pc:grpChg chg="add mod">
          <ac:chgData name="Jason Wiese" userId="4bff8d5b-7de6-4655-b397-69b0afc81113" providerId="ADAL" clId="{109E0BE0-2560-40BC-9FCA-84474BB3D0E9}" dt="2023-09-01T21:13:32.040" v="838" actId="1037"/>
          <ac:grpSpMkLst>
            <pc:docMk/>
            <pc:sldMk cId="2580469998" sldId="2146846101"/>
            <ac:grpSpMk id="8" creationId="{DBF08BE0-177A-F523-470E-D043FE1EC7DB}"/>
          </ac:grpSpMkLst>
        </pc:grpChg>
        <pc:grpChg chg="add mod">
          <ac:chgData name="Jason Wiese" userId="4bff8d5b-7de6-4655-b397-69b0afc81113" providerId="ADAL" clId="{109E0BE0-2560-40BC-9FCA-84474BB3D0E9}" dt="2023-09-01T21:13:27.482" v="836" actId="1037"/>
          <ac:grpSpMkLst>
            <pc:docMk/>
            <pc:sldMk cId="2580469998" sldId="2146846101"/>
            <ac:grpSpMk id="9" creationId="{AE1BBDF4-14EE-B234-9BB6-17A04510368D}"/>
          </ac:grpSpMkLst>
        </pc:grpChg>
      </pc:sldChg>
    </pc:docChg>
  </pc:docChgLst>
  <pc:docChgLst>
    <pc:chgData name="Jason Wiese" userId="4bff8d5b-7de6-4655-b397-69b0afc81113" providerId="ADAL" clId="{6A77B603-B6DB-43A2-B730-2BDEF7EDC157}"/>
    <pc:docChg chg="custSel modSld">
      <pc:chgData name="Jason Wiese" userId="4bff8d5b-7de6-4655-b397-69b0afc81113" providerId="ADAL" clId="{6A77B603-B6DB-43A2-B730-2BDEF7EDC157}" dt="2023-09-01T02:22:48.529" v="1495" actId="207"/>
      <pc:docMkLst>
        <pc:docMk/>
      </pc:docMkLst>
      <pc:sldChg chg="modSp mod delCm">
        <pc:chgData name="Jason Wiese" userId="4bff8d5b-7de6-4655-b397-69b0afc81113" providerId="ADAL" clId="{6A77B603-B6DB-43A2-B730-2BDEF7EDC157}" dt="2023-09-01T02:13:50.042" v="1027" actId="20577"/>
        <pc:sldMkLst>
          <pc:docMk/>
          <pc:sldMk cId="3110856516" sldId="2144328304"/>
        </pc:sldMkLst>
        <pc:spChg chg="mod">
          <ac:chgData name="Jason Wiese" userId="4bff8d5b-7de6-4655-b397-69b0afc81113" providerId="ADAL" clId="{6A77B603-B6DB-43A2-B730-2BDEF7EDC157}" dt="2023-09-01T02:13:50.042" v="1027" actId="20577"/>
          <ac:spMkLst>
            <pc:docMk/>
            <pc:sldMk cId="3110856516" sldId="2144328304"/>
            <ac:spMk id="22" creationId="{C3E2533A-0A84-8373-660A-F96CC5B65F70}"/>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6A77B603-B6DB-43A2-B730-2BDEF7EDC157}" dt="2023-09-01T02:13:27.474" v="994"/>
              <pc2:cmMkLst xmlns:pc2="http://schemas.microsoft.com/office/powerpoint/2019/9/main/command">
                <pc:docMk/>
                <pc:sldMk cId="3110856516" sldId="2144328304"/>
                <pc2:cmMk id="{9D34DE4F-8F0E-495D-A048-53DA0F2132BF}"/>
              </pc2:cmMkLst>
            </pc226:cmChg>
            <pc226:cmChg xmlns:pc226="http://schemas.microsoft.com/office/powerpoint/2022/06/main/command" chg="del">
              <pc226:chgData name="Jason Wiese" userId="4bff8d5b-7de6-4655-b397-69b0afc81113" providerId="ADAL" clId="{6A77B603-B6DB-43A2-B730-2BDEF7EDC157}" dt="2023-09-01T02:13:29.459" v="995"/>
              <pc2:cmMkLst xmlns:pc2="http://schemas.microsoft.com/office/powerpoint/2019/9/main/command">
                <pc:docMk/>
                <pc:sldMk cId="3110856516" sldId="2144328304"/>
                <pc2:cmMk id="{B91FCF84-FACA-49A3-9BAB-33CD80FE1A5B}"/>
              </pc2:cmMkLst>
            </pc226:cmChg>
            <pc226:cmChg xmlns:pc226="http://schemas.microsoft.com/office/powerpoint/2022/06/main/command" chg="del">
              <pc226:chgData name="Jason Wiese" userId="4bff8d5b-7de6-4655-b397-69b0afc81113" providerId="ADAL" clId="{6A77B603-B6DB-43A2-B730-2BDEF7EDC157}" dt="2023-09-01T02:13:25.594" v="993"/>
              <pc2:cmMkLst xmlns:pc2="http://schemas.microsoft.com/office/powerpoint/2019/9/main/command">
                <pc:docMk/>
                <pc:sldMk cId="3110856516" sldId="2144328304"/>
                <pc2:cmMk id="{C2928FB3-F3C1-40F3-B087-8CAEFF1CB300}"/>
              </pc2:cmMkLst>
            </pc226:cmChg>
          </p:ext>
        </pc:extLst>
      </pc:sldChg>
      <pc:sldChg chg="modSp mod">
        <pc:chgData name="Jason Wiese" userId="4bff8d5b-7de6-4655-b397-69b0afc81113" providerId="ADAL" clId="{6A77B603-B6DB-43A2-B730-2BDEF7EDC157}" dt="2023-09-01T02:01:08.302" v="146" actId="20577"/>
        <pc:sldMkLst>
          <pc:docMk/>
          <pc:sldMk cId="1595237486" sldId="2144328401"/>
        </pc:sldMkLst>
        <pc:spChg chg="mod">
          <ac:chgData name="Jason Wiese" userId="4bff8d5b-7de6-4655-b397-69b0afc81113" providerId="ADAL" clId="{6A77B603-B6DB-43A2-B730-2BDEF7EDC157}" dt="2023-09-01T02:01:08.302" v="146" actId="20577"/>
          <ac:spMkLst>
            <pc:docMk/>
            <pc:sldMk cId="1595237486" sldId="2144328401"/>
            <ac:spMk id="17" creationId="{7AB2E272-4641-7D27-6AF2-5F2F0B25374C}"/>
          </ac:spMkLst>
        </pc:spChg>
      </pc:sldChg>
      <pc:sldChg chg="addSp modSp mod">
        <pc:chgData name="Jason Wiese" userId="4bff8d5b-7de6-4655-b397-69b0afc81113" providerId="ADAL" clId="{6A77B603-B6DB-43A2-B730-2BDEF7EDC157}" dt="2023-09-01T02:18:39.444" v="1373" actId="20577"/>
        <pc:sldMkLst>
          <pc:docMk/>
          <pc:sldMk cId="1256581075" sldId="2144328409"/>
        </pc:sldMkLst>
        <pc:spChg chg="mod">
          <ac:chgData name="Jason Wiese" userId="4bff8d5b-7de6-4655-b397-69b0afc81113" providerId="ADAL" clId="{6A77B603-B6DB-43A2-B730-2BDEF7EDC157}" dt="2023-09-01T02:17:59.083" v="1335" actId="20577"/>
          <ac:spMkLst>
            <pc:docMk/>
            <pc:sldMk cId="1256581075" sldId="2144328409"/>
            <ac:spMk id="2" creationId="{CD40F902-1FB3-59DF-A6EC-6E2DC6689969}"/>
          </ac:spMkLst>
        </pc:spChg>
        <pc:spChg chg="add mod">
          <ac:chgData name="Jason Wiese" userId="4bff8d5b-7de6-4655-b397-69b0afc81113" providerId="ADAL" clId="{6A77B603-B6DB-43A2-B730-2BDEF7EDC157}" dt="2023-09-01T02:18:39.444" v="1373" actId="20577"/>
          <ac:spMkLst>
            <pc:docMk/>
            <pc:sldMk cId="1256581075" sldId="2144328409"/>
            <ac:spMk id="4" creationId="{798C5E4D-4169-24FF-0B88-DDDF9BEAD706}"/>
          </ac:spMkLst>
        </pc:spChg>
        <pc:spChg chg="mod">
          <ac:chgData name="Jason Wiese" userId="4bff8d5b-7de6-4655-b397-69b0afc81113" providerId="ADAL" clId="{6A77B603-B6DB-43A2-B730-2BDEF7EDC157}" dt="2023-09-01T02:04:58.580" v="271" actId="207"/>
          <ac:spMkLst>
            <pc:docMk/>
            <pc:sldMk cId="1256581075" sldId="2144328409"/>
            <ac:spMk id="7" creationId="{EBA0A2A9-4280-6757-C833-76E5514403DF}"/>
          </ac:spMkLst>
        </pc:spChg>
      </pc:sldChg>
      <pc:sldChg chg="modSp mod delCm">
        <pc:chgData name="Jason Wiese" userId="4bff8d5b-7de6-4655-b397-69b0afc81113" providerId="ADAL" clId="{6A77B603-B6DB-43A2-B730-2BDEF7EDC157}" dt="2023-09-01T02:17:27.066" v="1329" actId="14100"/>
        <pc:sldMkLst>
          <pc:docMk/>
          <pc:sldMk cId="850706663" sldId="2146846023"/>
        </pc:sldMkLst>
        <pc:spChg chg="mod">
          <ac:chgData name="Jason Wiese" userId="4bff8d5b-7de6-4655-b397-69b0afc81113" providerId="ADAL" clId="{6A77B603-B6DB-43A2-B730-2BDEF7EDC157}" dt="2023-09-01T02:17:27.066" v="1329" actId="14100"/>
          <ac:spMkLst>
            <pc:docMk/>
            <pc:sldMk cId="850706663" sldId="2146846023"/>
            <ac:spMk id="30" creationId="{A5A1721F-41C5-6934-20BA-73F5BBD2FE81}"/>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6A77B603-B6DB-43A2-B730-2BDEF7EDC157}" dt="2023-09-01T01:57:29.314" v="17"/>
              <pc2:cmMkLst xmlns:pc2="http://schemas.microsoft.com/office/powerpoint/2019/9/main/command">
                <pc:docMk/>
                <pc:sldMk cId="850706663" sldId="2146846023"/>
                <pc2:cmMk id="{81BF09D6-7233-461B-B7B1-3EFA4688F499}"/>
              </pc2:cmMkLst>
            </pc226:cmChg>
          </p:ext>
        </pc:extLst>
      </pc:sldChg>
      <pc:sldChg chg="modSp mod">
        <pc:chgData name="Jason Wiese" userId="4bff8d5b-7de6-4655-b397-69b0afc81113" providerId="ADAL" clId="{6A77B603-B6DB-43A2-B730-2BDEF7EDC157}" dt="2023-09-01T02:21:28.016" v="1469" actId="20577"/>
        <pc:sldMkLst>
          <pc:docMk/>
          <pc:sldMk cId="584106673" sldId="2146846039"/>
        </pc:sldMkLst>
        <pc:spChg chg="mod">
          <ac:chgData name="Jason Wiese" userId="4bff8d5b-7de6-4655-b397-69b0afc81113" providerId="ADAL" clId="{6A77B603-B6DB-43A2-B730-2BDEF7EDC157}" dt="2023-09-01T02:21:28.016" v="1469" actId="20577"/>
          <ac:spMkLst>
            <pc:docMk/>
            <pc:sldMk cId="584106673" sldId="2146846039"/>
            <ac:spMk id="7" creationId="{D1ED556F-26AC-9BB6-A59E-66BBC930C1BE}"/>
          </ac:spMkLst>
        </pc:spChg>
      </pc:sldChg>
      <pc:sldChg chg="modSp mod">
        <pc:chgData name="Jason Wiese" userId="4bff8d5b-7de6-4655-b397-69b0afc81113" providerId="ADAL" clId="{6A77B603-B6DB-43A2-B730-2BDEF7EDC157}" dt="2023-09-01T02:22:48.529" v="1495" actId="207"/>
        <pc:sldMkLst>
          <pc:docMk/>
          <pc:sldMk cId="509914409" sldId="2146846094"/>
        </pc:sldMkLst>
        <pc:spChg chg="mod">
          <ac:chgData name="Jason Wiese" userId="4bff8d5b-7de6-4655-b397-69b0afc81113" providerId="ADAL" clId="{6A77B603-B6DB-43A2-B730-2BDEF7EDC157}" dt="2023-09-01T02:22:48.529" v="1495" actId="207"/>
          <ac:spMkLst>
            <pc:docMk/>
            <pc:sldMk cId="509914409" sldId="2146846094"/>
            <ac:spMk id="4" creationId="{6779246E-2255-345D-41C3-B8C5ACADAC03}"/>
          </ac:spMkLst>
        </pc:spChg>
      </pc:sldChg>
      <pc:sldChg chg="modSp mod">
        <pc:chgData name="Jason Wiese" userId="4bff8d5b-7de6-4655-b397-69b0afc81113" providerId="ADAL" clId="{6A77B603-B6DB-43A2-B730-2BDEF7EDC157}" dt="2023-09-01T02:20:47.780" v="1456" actId="207"/>
        <pc:sldMkLst>
          <pc:docMk/>
          <pc:sldMk cId="2580469998" sldId="2146846101"/>
        </pc:sldMkLst>
        <pc:spChg chg="mod">
          <ac:chgData name="Jason Wiese" userId="4bff8d5b-7de6-4655-b397-69b0afc81113" providerId="ADAL" clId="{6A77B603-B6DB-43A2-B730-2BDEF7EDC157}" dt="2023-09-01T02:20:47.780" v="1456" actId="207"/>
          <ac:spMkLst>
            <pc:docMk/>
            <pc:sldMk cId="2580469998" sldId="2146846101"/>
            <ac:spMk id="134" creationId="{4A8AD9E6-833E-6F84-5295-84A780E2ED07}"/>
          </ac:spMkLst>
        </pc:spChg>
      </pc:sldChg>
      <pc:sldChg chg="addSp delSp modSp mod">
        <pc:chgData name="Jason Wiese" userId="4bff8d5b-7de6-4655-b397-69b0afc81113" providerId="ADAL" clId="{6A77B603-B6DB-43A2-B730-2BDEF7EDC157}" dt="2023-09-01T02:21:42.468" v="1478" actId="14100"/>
        <pc:sldMkLst>
          <pc:docMk/>
          <pc:sldMk cId="3255934051" sldId="2146846102"/>
        </pc:sldMkLst>
        <pc:spChg chg="add del mod">
          <ac:chgData name="Jason Wiese" userId="4bff8d5b-7de6-4655-b397-69b0afc81113" providerId="ADAL" clId="{6A77B603-B6DB-43A2-B730-2BDEF7EDC157}" dt="2023-09-01T02:12:11.701" v="989" actId="478"/>
          <ac:spMkLst>
            <pc:docMk/>
            <pc:sldMk cId="3255934051" sldId="2146846102"/>
            <ac:spMk id="2" creationId="{4DFF04E3-E94C-3F26-7F82-834741A7203A}"/>
          </ac:spMkLst>
        </pc:spChg>
        <pc:spChg chg="mod">
          <ac:chgData name="Jason Wiese" userId="4bff8d5b-7de6-4655-b397-69b0afc81113" providerId="ADAL" clId="{6A77B603-B6DB-43A2-B730-2BDEF7EDC157}" dt="2023-09-01T02:21:42.468" v="1478" actId="14100"/>
          <ac:spMkLst>
            <pc:docMk/>
            <pc:sldMk cId="3255934051" sldId="2146846102"/>
            <ac:spMk id="4" creationId="{E829C5E7-9D41-53C2-2156-C6BD9550DF4D}"/>
          </ac:spMkLst>
        </pc:spChg>
      </pc:sldChg>
    </pc:docChg>
  </pc:docChgLst>
  <pc:docChgLst>
    <pc:chgData name="Jason Wiese" userId="4bff8d5b-7de6-4655-b397-69b0afc81113" providerId="ADAL" clId="{140219F1-EF6A-4800-96C5-542D581230A5}"/>
    <pc:docChg chg="modSld">
      <pc:chgData name="Jason Wiese" userId="4bff8d5b-7de6-4655-b397-69b0afc81113" providerId="ADAL" clId="{140219F1-EF6A-4800-96C5-542D581230A5}" dt="2023-09-12T05:08:37.033" v="1" actId="6549"/>
      <pc:docMkLst>
        <pc:docMk/>
      </pc:docMkLst>
      <pc:sldChg chg="modSp mod">
        <pc:chgData name="Jason Wiese" userId="4bff8d5b-7de6-4655-b397-69b0afc81113" providerId="ADAL" clId="{140219F1-EF6A-4800-96C5-542D581230A5}" dt="2023-09-12T05:08:37.033" v="1" actId="6549"/>
        <pc:sldMkLst>
          <pc:docMk/>
          <pc:sldMk cId="1256581075" sldId="2144328409"/>
        </pc:sldMkLst>
        <pc:spChg chg="mod">
          <ac:chgData name="Jason Wiese" userId="4bff8d5b-7de6-4655-b397-69b0afc81113" providerId="ADAL" clId="{140219F1-EF6A-4800-96C5-542D581230A5}" dt="2023-09-12T05:08:37.033" v="1" actId="6549"/>
          <ac:spMkLst>
            <pc:docMk/>
            <pc:sldMk cId="1256581075" sldId="2144328409"/>
            <ac:spMk id="7" creationId="{EBA0A2A9-4280-6757-C833-76E5514403DF}"/>
          </ac:spMkLst>
        </pc:spChg>
      </pc:sldChg>
    </pc:docChg>
  </pc:docChgLst>
  <pc:docChgLst>
    <pc:chgData name="Jason Wiese" userId="4bff8d5b-7de6-4655-b397-69b0afc81113" providerId="ADAL" clId="{6AEAB78E-F5B9-4196-9EB6-1E9016F1DD09}"/>
    <pc:docChg chg="custSel delSld modSld">
      <pc:chgData name="Jason Wiese" userId="4bff8d5b-7de6-4655-b397-69b0afc81113" providerId="ADAL" clId="{6AEAB78E-F5B9-4196-9EB6-1E9016F1DD09}" dt="2023-05-04T21:06:58.158" v="112" actId="20577"/>
      <pc:docMkLst>
        <pc:docMk/>
      </pc:docMkLst>
      <pc:sldChg chg="addSp modSp mod">
        <pc:chgData name="Jason Wiese" userId="4bff8d5b-7de6-4655-b397-69b0afc81113" providerId="ADAL" clId="{6AEAB78E-F5B9-4196-9EB6-1E9016F1DD09}" dt="2023-05-04T20:18:34.308" v="63" actId="207"/>
        <pc:sldMkLst>
          <pc:docMk/>
          <pc:sldMk cId="732019880" sldId="2144328106"/>
        </pc:sldMkLst>
        <pc:spChg chg="add mod">
          <ac:chgData name="Jason Wiese" userId="4bff8d5b-7de6-4655-b397-69b0afc81113" providerId="ADAL" clId="{6AEAB78E-F5B9-4196-9EB6-1E9016F1DD09}" dt="2023-05-04T20:18:34.308" v="63" actId="207"/>
          <ac:spMkLst>
            <pc:docMk/>
            <pc:sldMk cId="732019880" sldId="2144328106"/>
            <ac:spMk id="3" creationId="{38391085-2E85-D60A-D069-98F33D301E6B}"/>
          </ac:spMkLst>
        </pc:spChg>
      </pc:sldChg>
      <pc:sldChg chg="addSp modSp mod">
        <pc:chgData name="Jason Wiese" userId="4bff8d5b-7de6-4655-b397-69b0afc81113" providerId="ADAL" clId="{6AEAB78E-F5B9-4196-9EB6-1E9016F1DD09}" dt="2023-05-04T20:18:48.735" v="81" actId="20577"/>
        <pc:sldMkLst>
          <pc:docMk/>
          <pc:sldMk cId="3110856516" sldId="2144328304"/>
        </pc:sldMkLst>
        <pc:spChg chg="add mod">
          <ac:chgData name="Jason Wiese" userId="4bff8d5b-7de6-4655-b397-69b0afc81113" providerId="ADAL" clId="{6AEAB78E-F5B9-4196-9EB6-1E9016F1DD09}" dt="2023-05-04T20:18:48.735" v="81" actId="20577"/>
          <ac:spMkLst>
            <pc:docMk/>
            <pc:sldMk cId="3110856516" sldId="2144328304"/>
            <ac:spMk id="7" creationId="{7D31D48D-0BA6-96A9-D6FA-69ECF4A26332}"/>
          </ac:spMkLst>
        </pc:spChg>
      </pc:sldChg>
      <pc:sldChg chg="del">
        <pc:chgData name="Jason Wiese" userId="4bff8d5b-7de6-4655-b397-69b0afc81113" providerId="ADAL" clId="{6AEAB78E-F5B9-4196-9EB6-1E9016F1DD09}" dt="2023-05-04T20:17:48.193" v="56" actId="47"/>
        <pc:sldMkLst>
          <pc:docMk/>
          <pc:sldMk cId="558864302" sldId="2144328526"/>
        </pc:sldMkLst>
      </pc:sldChg>
      <pc:sldChg chg="del">
        <pc:chgData name="Jason Wiese" userId="4bff8d5b-7de6-4655-b397-69b0afc81113" providerId="ADAL" clId="{6AEAB78E-F5B9-4196-9EB6-1E9016F1DD09}" dt="2023-05-04T20:17:47.004" v="54" actId="47"/>
        <pc:sldMkLst>
          <pc:docMk/>
          <pc:sldMk cId="1710108610" sldId="2146845996"/>
        </pc:sldMkLst>
      </pc:sldChg>
      <pc:sldChg chg="del">
        <pc:chgData name="Jason Wiese" userId="4bff8d5b-7de6-4655-b397-69b0afc81113" providerId="ADAL" clId="{6AEAB78E-F5B9-4196-9EB6-1E9016F1DD09}" dt="2023-05-04T20:17:47.765" v="55" actId="47"/>
        <pc:sldMkLst>
          <pc:docMk/>
          <pc:sldMk cId="1601915091" sldId="2146845997"/>
        </pc:sldMkLst>
      </pc:sldChg>
      <pc:sldChg chg="del">
        <pc:chgData name="Jason Wiese" userId="4bff8d5b-7de6-4655-b397-69b0afc81113" providerId="ADAL" clId="{6AEAB78E-F5B9-4196-9EB6-1E9016F1DD09}" dt="2023-05-04T20:17:55.167" v="58" actId="47"/>
        <pc:sldMkLst>
          <pc:docMk/>
          <pc:sldMk cId="814499891" sldId="2146846000"/>
        </pc:sldMkLst>
      </pc:sldChg>
      <pc:sldChg chg="del">
        <pc:chgData name="Jason Wiese" userId="4bff8d5b-7de6-4655-b397-69b0afc81113" providerId="ADAL" clId="{6AEAB78E-F5B9-4196-9EB6-1E9016F1DD09}" dt="2023-05-04T20:18:23.856" v="60" actId="47"/>
        <pc:sldMkLst>
          <pc:docMk/>
          <pc:sldMk cId="3176690170" sldId="2146846016"/>
        </pc:sldMkLst>
      </pc:sldChg>
      <pc:sldChg chg="del">
        <pc:chgData name="Jason Wiese" userId="4bff8d5b-7de6-4655-b397-69b0afc81113" providerId="ADAL" clId="{6AEAB78E-F5B9-4196-9EB6-1E9016F1DD09}" dt="2023-05-04T20:18:23.856" v="60" actId="47"/>
        <pc:sldMkLst>
          <pc:docMk/>
          <pc:sldMk cId="2741999957" sldId="2146846017"/>
        </pc:sldMkLst>
      </pc:sldChg>
      <pc:sldChg chg="del">
        <pc:chgData name="Jason Wiese" userId="4bff8d5b-7de6-4655-b397-69b0afc81113" providerId="ADAL" clId="{6AEAB78E-F5B9-4196-9EB6-1E9016F1DD09}" dt="2023-05-04T20:18:23.856" v="60" actId="47"/>
        <pc:sldMkLst>
          <pc:docMk/>
          <pc:sldMk cId="431203252" sldId="2146846018"/>
        </pc:sldMkLst>
      </pc:sldChg>
      <pc:sldChg chg="addSp modSp mod">
        <pc:chgData name="Jason Wiese" userId="4bff8d5b-7de6-4655-b397-69b0afc81113" providerId="ADAL" clId="{6AEAB78E-F5B9-4196-9EB6-1E9016F1DD09}" dt="2023-05-04T20:58:19.190" v="83"/>
        <pc:sldMkLst>
          <pc:docMk/>
          <pc:sldMk cId="2857486621" sldId="2146846022"/>
        </pc:sldMkLst>
        <pc:spChg chg="mod">
          <ac:chgData name="Jason Wiese" userId="4bff8d5b-7de6-4655-b397-69b0afc81113" providerId="ADAL" clId="{6AEAB78E-F5B9-4196-9EB6-1E9016F1DD09}" dt="2023-05-04T20:17:44.080" v="53" actId="20577"/>
          <ac:spMkLst>
            <pc:docMk/>
            <pc:sldMk cId="2857486621" sldId="2146846022"/>
            <ac:spMk id="5" creationId="{21496FD2-DA86-382F-D051-F482BD4F7603}"/>
          </ac:spMkLst>
        </pc:spChg>
        <pc:spChg chg="add mod">
          <ac:chgData name="Jason Wiese" userId="4bff8d5b-7de6-4655-b397-69b0afc81113" providerId="ADAL" clId="{6AEAB78E-F5B9-4196-9EB6-1E9016F1DD09}" dt="2023-05-04T20:17:40.029" v="49" actId="20577"/>
          <ac:spMkLst>
            <pc:docMk/>
            <pc:sldMk cId="2857486621" sldId="2146846022"/>
            <ac:spMk id="6" creationId="{ADE389D7-66E1-B1B7-7665-ABDADC727130}"/>
          </ac:spMkLst>
        </pc:spChg>
        <pc:spChg chg="add mod">
          <ac:chgData name="Jason Wiese" userId="4bff8d5b-7de6-4655-b397-69b0afc81113" providerId="ADAL" clId="{6AEAB78E-F5B9-4196-9EB6-1E9016F1DD09}" dt="2023-05-04T20:58:19.190" v="83"/>
          <ac:spMkLst>
            <pc:docMk/>
            <pc:sldMk cId="2857486621" sldId="2146846022"/>
            <ac:spMk id="11" creationId="{54C59BB3-D746-CBA4-B14D-9FAA0C44DE2F}"/>
          </ac:spMkLst>
        </pc:spChg>
      </pc:sldChg>
      <pc:sldChg chg="del">
        <pc:chgData name="Jason Wiese" userId="4bff8d5b-7de6-4655-b397-69b0afc81113" providerId="ADAL" clId="{6AEAB78E-F5B9-4196-9EB6-1E9016F1DD09}" dt="2023-05-04T20:18:23.856" v="60" actId="47"/>
        <pc:sldMkLst>
          <pc:docMk/>
          <pc:sldMk cId="714752505" sldId="2146846026"/>
        </pc:sldMkLst>
      </pc:sldChg>
      <pc:sldChg chg="del">
        <pc:chgData name="Jason Wiese" userId="4bff8d5b-7de6-4655-b397-69b0afc81113" providerId="ADAL" clId="{6AEAB78E-F5B9-4196-9EB6-1E9016F1DD09}" dt="2023-05-04T20:18:06.209" v="59" actId="47"/>
        <pc:sldMkLst>
          <pc:docMk/>
          <pc:sldMk cId="2787930974" sldId="2146846030"/>
        </pc:sldMkLst>
      </pc:sldChg>
      <pc:sldChg chg="del">
        <pc:chgData name="Jason Wiese" userId="4bff8d5b-7de6-4655-b397-69b0afc81113" providerId="ADAL" clId="{6AEAB78E-F5B9-4196-9EB6-1E9016F1DD09}" dt="2023-05-04T20:18:23.856" v="60" actId="47"/>
        <pc:sldMkLst>
          <pc:docMk/>
          <pc:sldMk cId="1984301768" sldId="2146846038"/>
        </pc:sldMkLst>
      </pc:sldChg>
      <pc:sldChg chg="del">
        <pc:chgData name="Jason Wiese" userId="4bff8d5b-7de6-4655-b397-69b0afc81113" providerId="ADAL" clId="{6AEAB78E-F5B9-4196-9EB6-1E9016F1DD09}" dt="2023-05-04T20:18:23.856" v="60" actId="47"/>
        <pc:sldMkLst>
          <pc:docMk/>
          <pc:sldMk cId="2983587099" sldId="2146846047"/>
        </pc:sldMkLst>
      </pc:sldChg>
      <pc:sldChg chg="del">
        <pc:chgData name="Jason Wiese" userId="4bff8d5b-7de6-4655-b397-69b0afc81113" providerId="ADAL" clId="{6AEAB78E-F5B9-4196-9EB6-1E9016F1DD09}" dt="2023-05-04T20:17:49.465" v="57" actId="47"/>
        <pc:sldMkLst>
          <pc:docMk/>
          <pc:sldMk cId="1996241891" sldId="2146846065"/>
        </pc:sldMkLst>
      </pc:sldChg>
      <pc:sldChg chg="del">
        <pc:chgData name="Jason Wiese" userId="4bff8d5b-7de6-4655-b397-69b0afc81113" providerId="ADAL" clId="{6AEAB78E-F5B9-4196-9EB6-1E9016F1DD09}" dt="2023-05-04T20:18:23.856" v="60" actId="47"/>
        <pc:sldMkLst>
          <pc:docMk/>
          <pc:sldMk cId="2990685157" sldId="2146846066"/>
        </pc:sldMkLst>
      </pc:sldChg>
      <pc:sldChg chg="addSp modSp mod">
        <pc:chgData name="Jason Wiese" userId="4bff8d5b-7de6-4655-b397-69b0afc81113" providerId="ADAL" clId="{6AEAB78E-F5B9-4196-9EB6-1E9016F1DD09}" dt="2023-05-04T21:06:58.158" v="112" actId="20577"/>
        <pc:sldMkLst>
          <pc:docMk/>
          <pc:sldMk cId="250233378" sldId="2146846075"/>
        </pc:sldMkLst>
        <pc:spChg chg="add mod">
          <ac:chgData name="Jason Wiese" userId="4bff8d5b-7de6-4655-b397-69b0afc81113" providerId="ADAL" clId="{6AEAB78E-F5B9-4196-9EB6-1E9016F1DD09}" dt="2023-05-04T21:06:58.158" v="112" actId="20577"/>
          <ac:spMkLst>
            <pc:docMk/>
            <pc:sldMk cId="250233378" sldId="2146846075"/>
            <ac:spMk id="2" creationId="{84FEFC84-4685-6330-F985-BB458022B0D0}"/>
          </ac:spMkLst>
        </pc:spChg>
      </pc:sldChg>
      <pc:sldChg chg="del">
        <pc:chgData name="Jason Wiese" userId="4bff8d5b-7de6-4655-b397-69b0afc81113" providerId="ADAL" clId="{6AEAB78E-F5B9-4196-9EB6-1E9016F1DD09}" dt="2023-05-04T20:18:26.807" v="61" actId="47"/>
        <pc:sldMkLst>
          <pc:docMk/>
          <pc:sldMk cId="2469163157" sldId="2146846076"/>
        </pc:sldMkLst>
      </pc:sldChg>
    </pc:docChg>
  </pc:docChgLst>
  <pc:docChgLst>
    <pc:chgData name="Karolina Guillen" userId="c1c08796-a0be-47c6-af52-5d31fd96ec50" providerId="ADAL" clId="{39AE835B-DCD7-4052-9E58-8577C78E741C}"/>
    <pc:docChg chg="modNotesMaster modHandout">
      <pc:chgData name="Karolina Guillen" userId="c1c08796-a0be-47c6-af52-5d31fd96ec50" providerId="ADAL" clId="{39AE835B-DCD7-4052-9E58-8577C78E741C}" dt="2023-09-06T13:54:48.468" v="1"/>
      <pc:docMkLst>
        <pc:docMk/>
      </pc:docMkLst>
    </pc:docChg>
  </pc:docChgLst>
  <pc:docChgLst>
    <pc:chgData name="Kaileen Cain" userId="21167d2d-fdf2-4320-ae3a-272888c89590" providerId="ADAL" clId="{71338A6B-F018-4111-800A-79C101930B00}"/>
    <pc:docChg chg="modSld">
      <pc:chgData name="Kaileen Cain" userId="21167d2d-fdf2-4320-ae3a-272888c89590" providerId="ADAL" clId="{71338A6B-F018-4111-800A-79C101930B00}" dt="2023-09-12T16:56:10.390" v="10" actId="1076"/>
      <pc:docMkLst>
        <pc:docMk/>
      </pc:docMkLst>
      <pc:sldChg chg="addSp delSp modSp">
        <pc:chgData name="Kaileen Cain" userId="21167d2d-fdf2-4320-ae3a-272888c89590" providerId="ADAL" clId="{71338A6B-F018-4111-800A-79C101930B00}" dt="2023-09-12T16:56:10.390" v="10" actId="1076"/>
        <pc:sldMkLst>
          <pc:docMk/>
          <pc:sldMk cId="850706663" sldId="2146846023"/>
        </pc:sldMkLst>
        <pc:picChg chg="add mod">
          <ac:chgData name="Kaileen Cain" userId="21167d2d-fdf2-4320-ae3a-272888c89590" providerId="ADAL" clId="{71338A6B-F018-4111-800A-79C101930B00}" dt="2023-09-12T16:56:08.974" v="9" actId="1076"/>
          <ac:picMkLst>
            <pc:docMk/>
            <pc:sldMk cId="850706663" sldId="2146846023"/>
            <ac:picMk id="7" creationId="{DC2CF77B-48B5-1F74-CD5E-0ECF8148BA2C}"/>
          </ac:picMkLst>
        </pc:picChg>
        <pc:picChg chg="add mod">
          <ac:chgData name="Kaileen Cain" userId="21167d2d-fdf2-4320-ae3a-272888c89590" providerId="ADAL" clId="{71338A6B-F018-4111-800A-79C101930B00}" dt="2023-09-12T16:56:10.390" v="10" actId="1076"/>
          <ac:picMkLst>
            <pc:docMk/>
            <pc:sldMk cId="850706663" sldId="2146846023"/>
            <ac:picMk id="12" creationId="{67A21AFC-495C-69AE-7F01-53E85559BCEC}"/>
          </ac:picMkLst>
        </pc:picChg>
        <pc:picChg chg="del">
          <ac:chgData name="Kaileen Cain" userId="21167d2d-fdf2-4320-ae3a-272888c89590" providerId="ADAL" clId="{71338A6B-F018-4111-800A-79C101930B00}" dt="2023-09-12T16:54:37.261" v="0" actId="478"/>
          <ac:picMkLst>
            <pc:docMk/>
            <pc:sldMk cId="850706663" sldId="2146846023"/>
            <ac:picMk id="54" creationId="{E3E2A478-7F40-DE7D-BE70-35FA6B2FE7D9}"/>
          </ac:picMkLst>
        </pc:picChg>
        <pc:picChg chg="del">
          <ac:chgData name="Kaileen Cain" userId="21167d2d-fdf2-4320-ae3a-272888c89590" providerId="ADAL" clId="{71338A6B-F018-4111-800A-79C101930B00}" dt="2023-09-12T16:54:38.623" v="1" actId="478"/>
          <ac:picMkLst>
            <pc:docMk/>
            <pc:sldMk cId="850706663" sldId="2146846023"/>
            <ac:picMk id="63" creationId="{B26B6F7D-7937-8886-9D94-DA2986C12AEA}"/>
          </ac:picMkLst>
        </pc:picChg>
      </pc:sldChg>
    </pc:docChg>
  </pc:docChgLst>
  <pc:docChgLst>
    <pc:chgData name="Reed Kiely" userId="768be38e-2fb5-40ce-925d-bd8e9d9e3c31" providerId="ADAL" clId="{F3305817-6D8B-4760-B3E0-5A77949A0884}"/>
    <pc:docChg chg="undo custSel addSld delSld modSld sldOrd">
      <pc:chgData name="Reed Kiely" userId="768be38e-2fb5-40ce-925d-bd8e9d9e3c31" providerId="ADAL" clId="{F3305817-6D8B-4760-B3E0-5A77949A0884}" dt="2023-08-30T16:05:36.025" v="6369"/>
      <pc:docMkLst>
        <pc:docMk/>
      </pc:docMkLst>
      <pc:sldChg chg="modSp mod">
        <pc:chgData name="Reed Kiely" userId="768be38e-2fb5-40ce-925d-bd8e9d9e3c31" providerId="ADAL" clId="{F3305817-6D8B-4760-B3E0-5A77949A0884}" dt="2023-08-30T16:05:36.025" v="6369"/>
        <pc:sldMkLst>
          <pc:docMk/>
          <pc:sldMk cId="450180875" sldId="2144327406"/>
        </pc:sldMkLst>
        <pc:spChg chg="mod">
          <ac:chgData name="Reed Kiely" userId="768be38e-2fb5-40ce-925d-bd8e9d9e3c31" providerId="ADAL" clId="{F3305817-6D8B-4760-B3E0-5A77949A0884}" dt="2023-08-30T16:05:36.025" v="6369"/>
          <ac:spMkLst>
            <pc:docMk/>
            <pc:sldMk cId="450180875" sldId="2144327406"/>
            <ac:spMk id="10" creationId="{29A593C4-9D0F-D844-4530-E50DA65EF803}"/>
          </ac:spMkLst>
        </pc:spChg>
      </pc:sldChg>
      <pc:sldChg chg="del ord">
        <pc:chgData name="Reed Kiely" userId="768be38e-2fb5-40ce-925d-bd8e9d9e3c31" providerId="ADAL" clId="{F3305817-6D8B-4760-B3E0-5A77949A0884}" dt="2023-08-15T16:11:45.981" v="2627" actId="47"/>
        <pc:sldMkLst>
          <pc:docMk/>
          <pc:sldMk cId="732019880" sldId="2144328106"/>
        </pc:sldMkLst>
      </pc:sldChg>
      <pc:sldChg chg="addSp delSp modSp mod modCm">
        <pc:chgData name="Reed Kiely" userId="768be38e-2fb5-40ce-925d-bd8e9d9e3c31" providerId="ADAL" clId="{F3305817-6D8B-4760-B3E0-5A77949A0884}" dt="2023-08-30T16:05:31.801" v="6368"/>
        <pc:sldMkLst>
          <pc:docMk/>
          <pc:sldMk cId="3110856516" sldId="2144328304"/>
        </pc:sldMkLst>
        <pc:spChg chg="mod">
          <ac:chgData name="Reed Kiely" userId="768be38e-2fb5-40ce-925d-bd8e9d9e3c31" providerId="ADAL" clId="{F3305817-6D8B-4760-B3E0-5A77949A0884}" dt="2023-08-16T17:11:10.259" v="4319" actId="1076"/>
          <ac:spMkLst>
            <pc:docMk/>
            <pc:sldMk cId="3110856516" sldId="2144328304"/>
            <ac:spMk id="2" creationId="{892812D1-C2E7-6145-8C2A-95A25EFCD80C}"/>
          </ac:spMkLst>
        </pc:spChg>
        <pc:spChg chg="add del mod">
          <ac:chgData name="Reed Kiely" userId="768be38e-2fb5-40ce-925d-bd8e9d9e3c31" providerId="ADAL" clId="{F3305817-6D8B-4760-B3E0-5A77949A0884}" dt="2023-08-21T20:52:44.080" v="6302" actId="478"/>
          <ac:spMkLst>
            <pc:docMk/>
            <pc:sldMk cId="3110856516" sldId="2144328304"/>
            <ac:spMk id="3" creationId="{CC9BC55F-23C8-92D2-380C-A36C74D9FA76}"/>
          </ac:spMkLst>
        </pc:spChg>
        <pc:spChg chg="mod">
          <ac:chgData name="Reed Kiely" userId="768be38e-2fb5-40ce-925d-bd8e9d9e3c31" providerId="ADAL" clId="{F3305817-6D8B-4760-B3E0-5A77949A0884}" dt="2023-08-15T16:14:35.633" v="2691" actId="20577"/>
          <ac:spMkLst>
            <pc:docMk/>
            <pc:sldMk cId="3110856516" sldId="2144328304"/>
            <ac:spMk id="6" creationId="{6DB02FC4-A4CB-3491-1F10-5F2889159259}"/>
          </ac:spMkLst>
        </pc:spChg>
        <pc:spChg chg="add mod">
          <ac:chgData name="Reed Kiely" userId="768be38e-2fb5-40ce-925d-bd8e9d9e3c31" providerId="ADAL" clId="{F3305817-6D8B-4760-B3E0-5A77949A0884}" dt="2023-08-21T20:54:45.771" v="6358" actId="12788"/>
          <ac:spMkLst>
            <pc:docMk/>
            <pc:sldMk cId="3110856516" sldId="2144328304"/>
            <ac:spMk id="6" creationId="{7A1F081C-8BCA-9CC9-044C-EE473E513AD9}"/>
          </ac:spMkLst>
        </pc:spChg>
        <pc:spChg chg="del">
          <ac:chgData name="Reed Kiely" userId="768be38e-2fb5-40ce-925d-bd8e9d9e3c31" providerId="ADAL" clId="{F3305817-6D8B-4760-B3E0-5A77949A0884}" dt="2023-08-15T16:11:50.527" v="2628" actId="478"/>
          <ac:spMkLst>
            <pc:docMk/>
            <pc:sldMk cId="3110856516" sldId="2144328304"/>
            <ac:spMk id="7" creationId="{7D31D48D-0BA6-96A9-D6FA-69ECF4A26332}"/>
          </ac:spMkLst>
        </pc:spChg>
        <pc:spChg chg="add del mod">
          <ac:chgData name="Reed Kiely" userId="768be38e-2fb5-40ce-925d-bd8e9d9e3c31" providerId="ADAL" clId="{F3305817-6D8B-4760-B3E0-5A77949A0884}" dt="2023-08-16T19:00:29.110" v="4479" actId="478"/>
          <ac:spMkLst>
            <pc:docMk/>
            <pc:sldMk cId="3110856516" sldId="2144328304"/>
            <ac:spMk id="7" creationId="{8304F2C6-5D3B-3509-3FD1-D18E61422462}"/>
          </ac:spMkLst>
        </pc:spChg>
        <pc:spChg chg="mod">
          <ac:chgData name="Reed Kiely" userId="768be38e-2fb5-40ce-925d-bd8e9d9e3c31" providerId="ADAL" clId="{F3305817-6D8B-4760-B3E0-5A77949A0884}" dt="2023-08-30T16:05:31.801" v="6368"/>
          <ac:spMkLst>
            <pc:docMk/>
            <pc:sldMk cId="3110856516" sldId="2144328304"/>
            <ac:spMk id="11" creationId="{49C2DD39-D24A-50A1-3F63-B8021221A115}"/>
          </ac:spMkLst>
        </pc:spChg>
        <pc:spChg chg="add mod">
          <ac:chgData name="Reed Kiely" userId="768be38e-2fb5-40ce-925d-bd8e9d9e3c31" providerId="ADAL" clId="{F3305817-6D8B-4760-B3E0-5A77949A0884}" dt="2023-08-21T20:55:11.723" v="6360"/>
          <ac:spMkLst>
            <pc:docMk/>
            <pc:sldMk cId="3110856516" sldId="2144328304"/>
            <ac:spMk id="14" creationId="{662559FA-95E5-129A-2AA9-78504042F464}"/>
          </ac:spMkLst>
        </pc:spChg>
        <pc:spChg chg="add del mod">
          <ac:chgData name="Reed Kiely" userId="768be38e-2fb5-40ce-925d-bd8e9d9e3c31" providerId="ADAL" clId="{F3305817-6D8B-4760-B3E0-5A77949A0884}" dt="2023-08-15T16:13:55.878" v="2665" actId="478"/>
          <ac:spMkLst>
            <pc:docMk/>
            <pc:sldMk cId="3110856516" sldId="2144328304"/>
            <ac:spMk id="14" creationId="{9B14A0EA-D204-8FFC-5488-E521C5E0F5CE}"/>
          </ac:spMkLst>
        </pc:spChg>
        <pc:spChg chg="add del mod">
          <ac:chgData name="Reed Kiely" userId="768be38e-2fb5-40ce-925d-bd8e9d9e3c31" providerId="ADAL" clId="{F3305817-6D8B-4760-B3E0-5A77949A0884}" dt="2023-08-15T16:13:55.341" v="2664" actId="478"/>
          <ac:spMkLst>
            <pc:docMk/>
            <pc:sldMk cId="3110856516" sldId="2144328304"/>
            <ac:spMk id="16" creationId="{4E3AE905-C4D2-E9E5-ED33-492949B1FBE4}"/>
          </ac:spMkLst>
        </pc:spChg>
        <pc:spChg chg="add mod">
          <ac:chgData name="Reed Kiely" userId="768be38e-2fb5-40ce-925d-bd8e9d9e3c31" providerId="ADAL" clId="{F3305817-6D8B-4760-B3E0-5A77949A0884}" dt="2023-08-21T20:54:45.771" v="6358" actId="12788"/>
          <ac:spMkLst>
            <pc:docMk/>
            <pc:sldMk cId="3110856516" sldId="2144328304"/>
            <ac:spMk id="16" creationId="{AC9CE8D7-B111-7525-567C-2C8073828660}"/>
          </ac:spMkLst>
        </pc:spChg>
        <pc:spChg chg="mod topLvl">
          <ac:chgData name="Reed Kiely" userId="768be38e-2fb5-40ce-925d-bd8e9d9e3c31" providerId="ADAL" clId="{F3305817-6D8B-4760-B3E0-5A77949A0884}" dt="2023-08-16T17:11:48.999" v="4338" actId="1037"/>
          <ac:spMkLst>
            <pc:docMk/>
            <pc:sldMk cId="3110856516" sldId="2144328304"/>
            <ac:spMk id="17" creationId="{7B62E101-EF35-BCEC-16E6-E6D98C51B89B}"/>
          </ac:spMkLst>
        </pc:spChg>
        <pc:spChg chg="add del mod">
          <ac:chgData name="Reed Kiely" userId="768be38e-2fb5-40ce-925d-bd8e9d9e3c31" providerId="ADAL" clId="{F3305817-6D8B-4760-B3E0-5A77949A0884}" dt="2023-08-15T16:13:54.803" v="2663" actId="478"/>
          <ac:spMkLst>
            <pc:docMk/>
            <pc:sldMk cId="3110856516" sldId="2144328304"/>
            <ac:spMk id="18" creationId="{70231B79-A38A-B675-BC34-3565038C358F}"/>
          </ac:spMkLst>
        </pc:spChg>
        <pc:spChg chg="add mod">
          <ac:chgData name="Reed Kiely" userId="768be38e-2fb5-40ce-925d-bd8e9d9e3c31" providerId="ADAL" clId="{F3305817-6D8B-4760-B3E0-5A77949A0884}" dt="2023-08-21T20:54:42.616" v="6357" actId="12788"/>
          <ac:spMkLst>
            <pc:docMk/>
            <pc:sldMk cId="3110856516" sldId="2144328304"/>
            <ac:spMk id="18" creationId="{D03E5020-03B1-51C1-8633-009684CB928E}"/>
          </ac:spMkLst>
        </pc:spChg>
        <pc:spChg chg="add mod">
          <ac:chgData name="Reed Kiely" userId="768be38e-2fb5-40ce-925d-bd8e9d9e3c31" providerId="ADAL" clId="{F3305817-6D8B-4760-B3E0-5A77949A0884}" dt="2023-08-21T20:54:42.616" v="6357" actId="12788"/>
          <ac:spMkLst>
            <pc:docMk/>
            <pc:sldMk cId="3110856516" sldId="2144328304"/>
            <ac:spMk id="19" creationId="{7750343B-C0A8-C014-B34C-A47FFE017029}"/>
          </ac:spMkLst>
        </pc:spChg>
        <pc:spChg chg="add del mod">
          <ac:chgData name="Reed Kiely" userId="768be38e-2fb5-40ce-925d-bd8e9d9e3c31" providerId="ADAL" clId="{F3305817-6D8B-4760-B3E0-5A77949A0884}" dt="2023-08-15T16:13:53.391" v="2661" actId="478"/>
          <ac:spMkLst>
            <pc:docMk/>
            <pc:sldMk cId="3110856516" sldId="2144328304"/>
            <ac:spMk id="19" creationId="{CC01E7B7-99B4-3039-8CE9-0FFED6E58AEE}"/>
          </ac:spMkLst>
        </pc:spChg>
        <pc:spChg chg="add del mod">
          <ac:chgData name="Reed Kiely" userId="768be38e-2fb5-40ce-925d-bd8e9d9e3c31" providerId="ADAL" clId="{F3305817-6D8B-4760-B3E0-5A77949A0884}" dt="2023-08-15T16:13:54.212" v="2662" actId="478"/>
          <ac:spMkLst>
            <pc:docMk/>
            <pc:sldMk cId="3110856516" sldId="2144328304"/>
            <ac:spMk id="20" creationId="{4EF68FB9-3B0D-A7C6-05F4-CAC55E5C93E8}"/>
          </ac:spMkLst>
        </pc:spChg>
        <pc:spChg chg="add mod">
          <ac:chgData name="Reed Kiely" userId="768be38e-2fb5-40ce-925d-bd8e9d9e3c31" providerId="ADAL" clId="{F3305817-6D8B-4760-B3E0-5A77949A0884}" dt="2023-08-21T20:54:45.771" v="6358" actId="12788"/>
          <ac:spMkLst>
            <pc:docMk/>
            <pc:sldMk cId="3110856516" sldId="2144328304"/>
            <ac:spMk id="20" creationId="{D9286041-3490-E533-C063-BCD7D587C539}"/>
          </ac:spMkLst>
        </pc:spChg>
        <pc:spChg chg="add del mod">
          <ac:chgData name="Reed Kiely" userId="768be38e-2fb5-40ce-925d-bd8e9d9e3c31" providerId="ADAL" clId="{F3305817-6D8B-4760-B3E0-5A77949A0884}" dt="2023-08-21T20:52:44.080" v="6302" actId="478"/>
          <ac:spMkLst>
            <pc:docMk/>
            <pc:sldMk cId="3110856516" sldId="2144328304"/>
            <ac:spMk id="21" creationId="{48C7BF3E-9D92-54A9-38D0-0D19BE007FE2}"/>
          </ac:spMkLst>
        </pc:spChg>
        <pc:spChg chg="add del mod">
          <ac:chgData name="Reed Kiely" userId="768be38e-2fb5-40ce-925d-bd8e9d9e3c31" providerId="ADAL" clId="{F3305817-6D8B-4760-B3E0-5A77949A0884}" dt="2023-08-15T16:13:31.112" v="2647" actId="478"/>
          <ac:spMkLst>
            <pc:docMk/>
            <pc:sldMk cId="3110856516" sldId="2144328304"/>
            <ac:spMk id="21" creationId="{851AA206-D4BF-4AEA-CC5A-870169C59BBF}"/>
          </ac:spMkLst>
        </pc:spChg>
        <pc:spChg chg="mod topLvl">
          <ac:chgData name="Reed Kiely" userId="768be38e-2fb5-40ce-925d-bd8e9d9e3c31" providerId="ADAL" clId="{F3305817-6D8B-4760-B3E0-5A77949A0884}" dt="2023-08-16T17:11:48.999" v="4338" actId="1037"/>
          <ac:spMkLst>
            <pc:docMk/>
            <pc:sldMk cId="3110856516" sldId="2144328304"/>
            <ac:spMk id="22" creationId="{C3E2533A-0A84-8373-660A-F96CC5B65F70}"/>
          </ac:spMkLst>
        </pc:spChg>
        <pc:spChg chg="add del mod">
          <ac:chgData name="Reed Kiely" userId="768be38e-2fb5-40ce-925d-bd8e9d9e3c31" providerId="ADAL" clId="{F3305817-6D8B-4760-B3E0-5A77949A0884}" dt="2023-08-16T19:17:29.639" v="4658" actId="478"/>
          <ac:spMkLst>
            <pc:docMk/>
            <pc:sldMk cId="3110856516" sldId="2144328304"/>
            <ac:spMk id="25" creationId="{0878855D-127F-2744-A33C-5C56CE2F743A}"/>
          </ac:spMkLst>
        </pc:spChg>
        <pc:spChg chg="add del mod">
          <ac:chgData name="Reed Kiely" userId="768be38e-2fb5-40ce-925d-bd8e9d9e3c31" providerId="ADAL" clId="{F3305817-6D8B-4760-B3E0-5A77949A0884}" dt="2023-08-16T17:11:07.569" v="4317" actId="478"/>
          <ac:spMkLst>
            <pc:docMk/>
            <pc:sldMk cId="3110856516" sldId="2144328304"/>
            <ac:spMk id="26" creationId="{BE0F50B1-4C51-916B-037D-D7A995372FAE}"/>
          </ac:spMkLst>
        </pc:spChg>
        <pc:spChg chg="mod topLvl">
          <ac:chgData name="Reed Kiely" userId="768be38e-2fb5-40ce-925d-bd8e9d9e3c31" providerId="ADAL" clId="{F3305817-6D8B-4760-B3E0-5A77949A0884}" dt="2023-08-16T17:11:38.238" v="4326" actId="554"/>
          <ac:spMkLst>
            <pc:docMk/>
            <pc:sldMk cId="3110856516" sldId="2144328304"/>
            <ac:spMk id="39" creationId="{22EB1D07-C3F3-327E-DA8E-39B9F3846CF3}"/>
          </ac:spMkLst>
        </pc:spChg>
        <pc:spChg chg="mod topLvl">
          <ac:chgData name="Reed Kiely" userId="768be38e-2fb5-40ce-925d-bd8e9d9e3c31" providerId="ADAL" clId="{F3305817-6D8B-4760-B3E0-5A77949A0884}" dt="2023-08-16T17:11:43.278" v="4328" actId="554"/>
          <ac:spMkLst>
            <pc:docMk/>
            <pc:sldMk cId="3110856516" sldId="2144328304"/>
            <ac:spMk id="40" creationId="{4504569E-EF25-4B16-0773-4299B332E775}"/>
          </ac:spMkLst>
        </pc:spChg>
        <pc:grpChg chg="del">
          <ac:chgData name="Reed Kiely" userId="768be38e-2fb5-40ce-925d-bd8e9d9e3c31" providerId="ADAL" clId="{F3305817-6D8B-4760-B3E0-5A77949A0884}" dt="2023-08-16T17:10:31.481" v="4313" actId="478"/>
          <ac:grpSpMkLst>
            <pc:docMk/>
            <pc:sldMk cId="3110856516" sldId="2144328304"/>
            <ac:grpSpMk id="3" creationId="{FE96407C-6EE7-78BE-B0CA-891B70699976}"/>
          </ac:grpSpMkLst>
        </pc:grpChg>
        <pc:grpChg chg="del">
          <ac:chgData name="Reed Kiely" userId="768be38e-2fb5-40ce-925d-bd8e9d9e3c31" providerId="ADAL" clId="{F3305817-6D8B-4760-B3E0-5A77949A0884}" dt="2023-08-16T17:10:31.481" v="4313" actId="478"/>
          <ac:grpSpMkLst>
            <pc:docMk/>
            <pc:sldMk cId="3110856516" sldId="2144328304"/>
            <ac:grpSpMk id="8" creationId="{DB19947E-B573-DA84-4978-6920501A5EA3}"/>
          </ac:grpSpMkLst>
        </pc:grpChg>
        <pc:grpChg chg="del mod">
          <ac:chgData name="Reed Kiely" userId="768be38e-2fb5-40ce-925d-bd8e9d9e3c31" providerId="ADAL" clId="{F3305817-6D8B-4760-B3E0-5A77949A0884}" dt="2023-08-16T17:11:34.448" v="4325" actId="165"/>
          <ac:grpSpMkLst>
            <pc:docMk/>
            <pc:sldMk cId="3110856516" sldId="2144328304"/>
            <ac:grpSpMk id="15" creationId="{490D7A88-562D-7CF3-B7B9-2E324CE687EF}"/>
          </ac:grpSpMkLst>
        </pc:grpChg>
        <pc:grpChg chg="del mod">
          <ac:chgData name="Reed Kiely" userId="768be38e-2fb5-40ce-925d-bd8e9d9e3c31" providerId="ADAL" clId="{F3305817-6D8B-4760-B3E0-5A77949A0884}" dt="2023-08-16T17:11:34.448" v="4325" actId="165"/>
          <ac:grpSpMkLst>
            <pc:docMk/>
            <pc:sldMk cId="3110856516" sldId="2144328304"/>
            <ac:grpSpMk id="37" creationId="{BD972369-A46E-BFF5-5CC7-330AF5DF00B0}"/>
          </ac:grpSpMkLst>
        </pc:grpChg>
        <pc:picChg chg="add mod">
          <ac:chgData name="Reed Kiely" userId="768be38e-2fb5-40ce-925d-bd8e9d9e3c31" providerId="ADAL" clId="{F3305817-6D8B-4760-B3E0-5A77949A0884}" dt="2023-08-21T20:54:45.771" v="6358" actId="12788"/>
          <ac:picMkLst>
            <pc:docMk/>
            <pc:sldMk cId="3110856516" sldId="2144328304"/>
            <ac:picMk id="5" creationId="{FD3DA725-6A4C-F346-CCBB-BC18DD63F2A3}"/>
          </ac:picMkLst>
        </pc:picChg>
        <pc:picChg chg="add mod">
          <ac:chgData name="Reed Kiely" userId="768be38e-2fb5-40ce-925d-bd8e9d9e3c31" providerId="ADAL" clId="{F3305817-6D8B-4760-B3E0-5A77949A0884}" dt="2023-08-21T20:55:07.761" v="6359"/>
          <ac:picMkLst>
            <pc:docMk/>
            <pc:sldMk cId="3110856516" sldId="2144328304"/>
            <ac:picMk id="8" creationId="{3CFEF8E7-5B55-35E7-A659-9E5D92DDC6B4}"/>
          </ac:picMkLst>
        </pc:picChg>
        <pc:picChg chg="add del mod">
          <ac:chgData name="Reed Kiely" userId="768be38e-2fb5-40ce-925d-bd8e9d9e3c31" providerId="ADAL" clId="{F3305817-6D8B-4760-B3E0-5A77949A0884}" dt="2023-08-21T20:52:44.080" v="6302" actId="478"/>
          <ac:picMkLst>
            <pc:docMk/>
            <pc:sldMk cId="3110856516" sldId="2144328304"/>
            <ac:picMk id="24" creationId="{0D178F4F-09AE-3436-D356-050692C6F4D6}"/>
          </ac:picMkLst>
        </pc:picChg>
        <pc:picChg chg="del">
          <ac:chgData name="Reed Kiely" userId="768be38e-2fb5-40ce-925d-bd8e9d9e3c31" providerId="ADAL" clId="{F3305817-6D8B-4760-B3E0-5A77949A0884}" dt="2023-08-15T16:13:31.112" v="2647" actId="478"/>
          <ac:picMkLst>
            <pc:docMk/>
            <pc:sldMk cId="3110856516" sldId="2144328304"/>
            <ac:picMk id="56" creationId="{7EE4D1EE-74F5-8A71-3344-5D5949039012}"/>
          </ac:picMkLst>
        </pc:picChg>
        <pc:picChg chg="del">
          <ac:chgData name="Reed Kiely" userId="768be38e-2fb5-40ce-925d-bd8e9d9e3c31" providerId="ADAL" clId="{F3305817-6D8B-4760-B3E0-5A77949A0884}" dt="2023-08-15T16:13:31.112" v="2647" actId="478"/>
          <ac:picMkLst>
            <pc:docMk/>
            <pc:sldMk cId="3110856516" sldId="2144328304"/>
            <ac:picMk id="57" creationId="{59105722-5F44-2499-4E33-8F80D0884E1A}"/>
          </ac:picMkLst>
        </pc:picChg>
        <pc:picChg chg="mod">
          <ac:chgData name="Reed Kiely" userId="768be38e-2fb5-40ce-925d-bd8e9d9e3c31" providerId="ADAL" clId="{F3305817-6D8B-4760-B3E0-5A77949A0884}" dt="2023-08-21T20:54:42.616" v="6357" actId="12788"/>
          <ac:picMkLst>
            <pc:docMk/>
            <pc:sldMk cId="3110856516" sldId="2144328304"/>
            <ac:picMk id="58" creationId="{7C9D6908-33BE-2291-6B47-75FB61411AD9}"/>
          </ac:picMkLst>
        </pc:picChg>
        <pc:picChg chg="mod">
          <ac:chgData name="Reed Kiely" userId="768be38e-2fb5-40ce-925d-bd8e9d9e3c31" providerId="ADAL" clId="{F3305817-6D8B-4760-B3E0-5A77949A0884}" dt="2023-08-21T20:54:45.771" v="6358" actId="12788"/>
          <ac:picMkLst>
            <pc:docMk/>
            <pc:sldMk cId="3110856516" sldId="2144328304"/>
            <ac:picMk id="59" creationId="{E913301A-2916-020A-E32E-B942879680EB}"/>
          </ac:picMkLst>
        </pc:picChg>
        <pc:picChg chg="mod">
          <ac:chgData name="Reed Kiely" userId="768be38e-2fb5-40ce-925d-bd8e9d9e3c31" providerId="ADAL" clId="{F3305817-6D8B-4760-B3E0-5A77949A0884}" dt="2023-08-21T20:54:42.616" v="6357" actId="12788"/>
          <ac:picMkLst>
            <pc:docMk/>
            <pc:sldMk cId="3110856516" sldId="2144328304"/>
            <ac:picMk id="60" creationId="{1670998C-FD54-985A-E7C8-C09A07B04FD6}"/>
          </ac:picMkLst>
        </pc:picChg>
        <pc:picChg chg="del">
          <ac:chgData name="Reed Kiely" userId="768be38e-2fb5-40ce-925d-bd8e9d9e3c31" providerId="ADAL" clId="{F3305817-6D8B-4760-B3E0-5A77949A0884}" dt="2023-08-15T16:13:28.951" v="2646" actId="478"/>
          <ac:picMkLst>
            <pc:docMk/>
            <pc:sldMk cId="3110856516" sldId="2144328304"/>
            <ac:picMk id="61" creationId="{492A13FA-2755-195B-893A-8CBD4922ACD8}"/>
          </ac:picMkLst>
        </pc:picChg>
        <pc:picChg chg="del mod">
          <ac:chgData name="Reed Kiely" userId="768be38e-2fb5-40ce-925d-bd8e9d9e3c31" providerId="ADAL" clId="{F3305817-6D8B-4760-B3E0-5A77949A0884}" dt="2023-08-21T20:53:28.256" v="6341" actId="478"/>
          <ac:picMkLst>
            <pc:docMk/>
            <pc:sldMk cId="3110856516" sldId="2144328304"/>
            <ac:picMk id="62" creationId="{5B2DDF92-8BEE-E741-C3B6-5DBE5C0F4270}"/>
          </ac:picMkLst>
        </pc:picChg>
        <pc:picChg chg="del">
          <ac:chgData name="Reed Kiely" userId="768be38e-2fb5-40ce-925d-bd8e9d9e3c31" providerId="ADAL" clId="{F3305817-6D8B-4760-B3E0-5A77949A0884}" dt="2023-08-15T16:13:28.951" v="2646" actId="478"/>
          <ac:picMkLst>
            <pc:docMk/>
            <pc:sldMk cId="3110856516" sldId="2144328304"/>
            <ac:picMk id="63" creationId="{D529C9E6-4C24-25A9-6CDB-8FC71CE82FB5}"/>
          </ac:picMkLst>
        </pc:picChg>
        <pc:picChg chg="del">
          <ac:chgData name="Reed Kiely" userId="768be38e-2fb5-40ce-925d-bd8e9d9e3c31" providerId="ADAL" clId="{F3305817-6D8B-4760-B3E0-5A77949A0884}" dt="2023-08-15T16:13:32.554" v="2650" actId="478"/>
          <ac:picMkLst>
            <pc:docMk/>
            <pc:sldMk cId="3110856516" sldId="2144328304"/>
            <ac:picMk id="64" creationId="{5FFCB843-720E-D735-9B54-60C106DD53FB}"/>
          </ac:picMkLst>
        </pc:picChg>
        <pc:picChg chg="del">
          <ac:chgData name="Reed Kiely" userId="768be38e-2fb5-40ce-925d-bd8e9d9e3c31" providerId="ADAL" clId="{F3305817-6D8B-4760-B3E0-5A77949A0884}" dt="2023-08-15T16:13:28.951" v="2646" actId="478"/>
          <ac:picMkLst>
            <pc:docMk/>
            <pc:sldMk cId="3110856516" sldId="2144328304"/>
            <ac:picMk id="65" creationId="{663552D9-97FB-DE00-5C65-D03B66E3EA62}"/>
          </ac:picMkLst>
        </pc:picChg>
        <pc:picChg chg="del">
          <ac:chgData name="Reed Kiely" userId="768be38e-2fb5-40ce-925d-bd8e9d9e3c31" providerId="ADAL" clId="{F3305817-6D8B-4760-B3E0-5A77949A0884}" dt="2023-08-15T16:13:28.951" v="2646" actId="478"/>
          <ac:picMkLst>
            <pc:docMk/>
            <pc:sldMk cId="3110856516" sldId="2144328304"/>
            <ac:picMk id="66" creationId="{5939A090-87C9-1F46-BEE2-D38082ACC353}"/>
          </ac:picMkLst>
        </pc:picChg>
        <pc:picChg chg="del">
          <ac:chgData name="Reed Kiely" userId="768be38e-2fb5-40ce-925d-bd8e9d9e3c31" providerId="ADAL" clId="{F3305817-6D8B-4760-B3E0-5A77949A0884}" dt="2023-08-15T16:13:31.570" v="2648" actId="478"/>
          <ac:picMkLst>
            <pc:docMk/>
            <pc:sldMk cId="3110856516" sldId="2144328304"/>
            <ac:picMk id="67" creationId="{047499C4-83F7-015B-F02B-BBB5624905EC}"/>
          </ac:picMkLst>
        </pc:picChg>
        <pc:picChg chg="del">
          <ac:chgData name="Reed Kiely" userId="768be38e-2fb5-40ce-925d-bd8e9d9e3c31" providerId="ADAL" clId="{F3305817-6D8B-4760-B3E0-5A77949A0884}" dt="2023-08-15T16:13:28.951" v="2646" actId="478"/>
          <ac:picMkLst>
            <pc:docMk/>
            <pc:sldMk cId="3110856516" sldId="2144328304"/>
            <ac:picMk id="68" creationId="{372ED86F-88CB-5356-A646-239E47B0DECE}"/>
          </ac:picMkLst>
        </pc:picChg>
        <pc:picChg chg="del">
          <ac:chgData name="Reed Kiely" userId="768be38e-2fb5-40ce-925d-bd8e9d9e3c31" providerId="ADAL" clId="{F3305817-6D8B-4760-B3E0-5A77949A0884}" dt="2023-08-15T16:13:32.143" v="2649" actId="478"/>
          <ac:picMkLst>
            <pc:docMk/>
            <pc:sldMk cId="3110856516" sldId="2144328304"/>
            <ac:picMk id="69" creationId="{9B308DA8-5092-55CC-2C0B-B614391E43F0}"/>
          </ac:picMkLst>
        </pc:picChg>
        <pc:picChg chg="del">
          <ac:chgData name="Reed Kiely" userId="768be38e-2fb5-40ce-925d-bd8e9d9e3c31" providerId="ADAL" clId="{F3305817-6D8B-4760-B3E0-5A77949A0884}" dt="2023-08-15T16:13:31.112" v="2647" actId="478"/>
          <ac:picMkLst>
            <pc:docMk/>
            <pc:sldMk cId="3110856516" sldId="2144328304"/>
            <ac:picMk id="70" creationId="{24F74891-6003-6587-25C0-B3B2E0149706}"/>
          </ac:picMkLst>
        </pc:picChg>
        <pc:picChg chg="del">
          <ac:chgData name="Reed Kiely" userId="768be38e-2fb5-40ce-925d-bd8e9d9e3c31" providerId="ADAL" clId="{F3305817-6D8B-4760-B3E0-5A77949A0884}" dt="2023-08-15T16:13:31.112" v="2647" actId="478"/>
          <ac:picMkLst>
            <pc:docMk/>
            <pc:sldMk cId="3110856516" sldId="2144328304"/>
            <ac:picMk id="71" creationId="{1E697CC2-718F-B545-217D-8C39E6C79EE6}"/>
          </ac:picMkLst>
        </pc:picChg>
        <pc:picChg chg="mod">
          <ac:chgData name="Reed Kiely" userId="768be38e-2fb5-40ce-925d-bd8e9d9e3c31" providerId="ADAL" clId="{F3305817-6D8B-4760-B3E0-5A77949A0884}" dt="2023-08-21T20:54:45.771" v="6358" actId="12788"/>
          <ac:picMkLst>
            <pc:docMk/>
            <pc:sldMk cId="3110856516" sldId="2144328304"/>
            <ac:picMk id="72" creationId="{65F02B9D-E730-948E-762F-9E53C1207FDD}"/>
          </ac:picMkLst>
        </pc:picChg>
        <pc:picChg chg="del">
          <ac:chgData name="Reed Kiely" userId="768be38e-2fb5-40ce-925d-bd8e9d9e3c31" providerId="ADAL" clId="{F3305817-6D8B-4760-B3E0-5A77949A0884}" dt="2023-08-15T16:13:31.112" v="2647" actId="478"/>
          <ac:picMkLst>
            <pc:docMk/>
            <pc:sldMk cId="3110856516" sldId="2144328304"/>
            <ac:picMk id="73" creationId="{6B5ABA13-BF63-E1A1-B65B-B37A1F4D6FA8}"/>
          </ac:picMkLst>
        </pc:picChg>
        <pc:picChg chg="del">
          <ac:chgData name="Reed Kiely" userId="768be38e-2fb5-40ce-925d-bd8e9d9e3c31" providerId="ADAL" clId="{F3305817-6D8B-4760-B3E0-5A77949A0884}" dt="2023-08-15T16:13:31.112" v="2647" actId="478"/>
          <ac:picMkLst>
            <pc:docMk/>
            <pc:sldMk cId="3110856516" sldId="2144328304"/>
            <ac:picMk id="74" creationId="{06EE8316-3557-80C0-E31D-8B6B7B76FF7A}"/>
          </ac:picMkLst>
        </pc:picChg>
        <pc:picChg chg="del">
          <ac:chgData name="Reed Kiely" userId="768be38e-2fb5-40ce-925d-bd8e9d9e3c31" providerId="ADAL" clId="{F3305817-6D8B-4760-B3E0-5A77949A0884}" dt="2023-08-15T16:13:31.112" v="2647" actId="478"/>
          <ac:picMkLst>
            <pc:docMk/>
            <pc:sldMk cId="3110856516" sldId="2144328304"/>
            <ac:picMk id="75" creationId="{5D73F3DE-928E-4F61-6A4A-72E14C75278F}"/>
          </ac:picMkLst>
        </pc:picChg>
        <pc:picChg chg="del">
          <ac:chgData name="Reed Kiely" userId="768be38e-2fb5-40ce-925d-bd8e9d9e3c31" providerId="ADAL" clId="{F3305817-6D8B-4760-B3E0-5A77949A0884}" dt="2023-08-15T16:13:31.112" v="2647" actId="478"/>
          <ac:picMkLst>
            <pc:docMk/>
            <pc:sldMk cId="3110856516" sldId="2144328304"/>
            <ac:picMk id="76" creationId="{8A05AA47-8B9B-6E46-EA63-AEB754D5AD4E}"/>
          </ac:picMkLst>
        </pc:picChg>
        <pc:picChg chg="del">
          <ac:chgData name="Reed Kiely" userId="768be38e-2fb5-40ce-925d-bd8e9d9e3c31" providerId="ADAL" clId="{F3305817-6D8B-4760-B3E0-5A77949A0884}" dt="2023-08-15T16:13:31.112" v="2647" actId="478"/>
          <ac:picMkLst>
            <pc:docMk/>
            <pc:sldMk cId="3110856516" sldId="2144328304"/>
            <ac:picMk id="77" creationId="{DE28AE1C-74B0-3219-A757-57B20A0F081E}"/>
          </ac:picMkLst>
        </pc:picChg>
        <pc:picChg chg="del">
          <ac:chgData name="Reed Kiely" userId="768be38e-2fb5-40ce-925d-bd8e9d9e3c31" providerId="ADAL" clId="{F3305817-6D8B-4760-B3E0-5A77949A0884}" dt="2023-08-15T16:13:31.112" v="2647" actId="478"/>
          <ac:picMkLst>
            <pc:docMk/>
            <pc:sldMk cId="3110856516" sldId="2144328304"/>
            <ac:picMk id="78" creationId="{CA1887FF-C5CF-57D6-2E88-3253DDDBCF0B}"/>
          </ac:picMkLst>
        </pc:picChg>
        <pc:extLst>
          <p:ext xmlns:p="http://schemas.openxmlformats.org/presentationml/2006/main" uri="{D6D511B9-2390-475A-947B-AFAB55BFBCF1}">
            <pc226:cmChg xmlns:pc226="http://schemas.microsoft.com/office/powerpoint/2022/06/main/command" chg="">
              <pc226:chgData name="Reed Kiely" userId="768be38e-2fb5-40ce-925d-bd8e9d9e3c31" providerId="ADAL" clId="{F3305817-6D8B-4760-B3E0-5A77949A0884}" dt="2023-08-21T20:52:23.124" v="6296"/>
              <pc2:cmMkLst xmlns:pc2="http://schemas.microsoft.com/office/powerpoint/2019/9/main/command">
                <pc:docMk/>
                <pc:sldMk cId="3110856516" sldId="2144328304"/>
                <pc2:cmMk id="{9D34DE4F-8F0E-495D-A048-53DA0F2132BF}"/>
              </pc2:cmMkLst>
              <pc226:cmRplyChg chg="add">
                <pc226:chgData name="Reed Kiely" userId="768be38e-2fb5-40ce-925d-bd8e9d9e3c31" providerId="ADAL" clId="{F3305817-6D8B-4760-B3E0-5A77949A0884}" dt="2023-08-21T20:52:23.124" v="6296"/>
                <pc2:cmRplyMkLst xmlns:pc2="http://schemas.microsoft.com/office/powerpoint/2019/9/main/command">
                  <pc:docMk/>
                  <pc:sldMk cId="3110856516" sldId="2144328304"/>
                  <pc2:cmMk id="{9D34DE4F-8F0E-495D-A048-53DA0F2132BF}"/>
                  <pc2:cmRplyMk id="{CC20F07E-D228-4C7B-91CE-9A710F37D086}"/>
                </pc2:cmRplyMkLst>
              </pc226:cmRplyChg>
            </pc226:cmChg>
            <pc226:cmChg xmlns:pc226="http://schemas.microsoft.com/office/powerpoint/2022/06/main/command" chg="">
              <pc226:chgData name="Reed Kiely" userId="768be38e-2fb5-40ce-925d-bd8e9d9e3c31" providerId="ADAL" clId="{F3305817-6D8B-4760-B3E0-5A77949A0884}" dt="2023-08-21T20:52:26.255" v="6297"/>
              <pc2:cmMkLst xmlns:pc2="http://schemas.microsoft.com/office/powerpoint/2019/9/main/command">
                <pc:docMk/>
                <pc:sldMk cId="3110856516" sldId="2144328304"/>
                <pc2:cmMk id="{B91FCF84-FACA-49A3-9BAB-33CD80FE1A5B}"/>
              </pc2:cmMkLst>
              <pc226:cmRplyChg chg="add">
                <pc226:chgData name="Reed Kiely" userId="768be38e-2fb5-40ce-925d-bd8e9d9e3c31" providerId="ADAL" clId="{F3305817-6D8B-4760-B3E0-5A77949A0884}" dt="2023-08-21T20:52:26.255" v="6297"/>
                <pc2:cmRplyMkLst xmlns:pc2="http://schemas.microsoft.com/office/powerpoint/2019/9/main/command">
                  <pc:docMk/>
                  <pc:sldMk cId="3110856516" sldId="2144328304"/>
                  <pc2:cmMk id="{B91FCF84-FACA-49A3-9BAB-33CD80FE1A5B}"/>
                  <pc2:cmRplyMk id="{64C34366-71E6-4D83-B4BF-BA514916A004}"/>
                </pc2:cmRplyMkLst>
              </pc226:cmRplyChg>
            </pc226:cmChg>
            <pc226:cmChg xmlns:pc226="http://schemas.microsoft.com/office/powerpoint/2022/06/main/command" chg="">
              <pc226:chgData name="Reed Kiely" userId="768be38e-2fb5-40ce-925d-bd8e9d9e3c31" providerId="ADAL" clId="{F3305817-6D8B-4760-B3E0-5A77949A0884}" dt="2023-08-21T20:52:20.602" v="6295"/>
              <pc2:cmMkLst xmlns:pc2="http://schemas.microsoft.com/office/powerpoint/2019/9/main/command">
                <pc:docMk/>
                <pc:sldMk cId="3110856516" sldId="2144328304"/>
                <pc2:cmMk id="{C2928FB3-F3C1-40F3-B087-8CAEFF1CB300}"/>
              </pc2:cmMkLst>
              <pc226:cmRplyChg chg="add">
                <pc226:chgData name="Reed Kiely" userId="768be38e-2fb5-40ce-925d-bd8e9d9e3c31" providerId="ADAL" clId="{F3305817-6D8B-4760-B3E0-5A77949A0884}" dt="2023-08-21T20:52:20.602" v="6295"/>
                <pc2:cmRplyMkLst xmlns:pc2="http://schemas.microsoft.com/office/powerpoint/2019/9/main/command">
                  <pc:docMk/>
                  <pc:sldMk cId="3110856516" sldId="2144328304"/>
                  <pc2:cmMk id="{C2928FB3-F3C1-40F3-B087-8CAEFF1CB300}"/>
                  <pc2:cmRplyMk id="{DA5672DC-C4D8-41E5-8C5B-875A1A09C2F1}"/>
                </pc2:cmRplyMkLst>
              </pc226:cmRplyChg>
            </pc226:cmChg>
          </p:ext>
        </pc:extLst>
      </pc:sldChg>
      <pc:sldChg chg="addSp delSp modSp del mod ord">
        <pc:chgData name="Reed Kiely" userId="768be38e-2fb5-40ce-925d-bd8e9d9e3c31" providerId="ADAL" clId="{F3305817-6D8B-4760-B3E0-5A77949A0884}" dt="2023-08-21T18:39:53.016" v="5273" actId="47"/>
        <pc:sldMkLst>
          <pc:docMk/>
          <pc:sldMk cId="2522879897" sldId="2144328400"/>
        </pc:sldMkLst>
        <pc:spChg chg="del">
          <ac:chgData name="Reed Kiely" userId="768be38e-2fb5-40ce-925d-bd8e9d9e3c31" providerId="ADAL" clId="{F3305817-6D8B-4760-B3E0-5A77949A0884}" dt="2023-08-15T15:15:45.996" v="1132" actId="478"/>
          <ac:spMkLst>
            <pc:docMk/>
            <pc:sldMk cId="2522879897" sldId="2144328400"/>
            <ac:spMk id="3" creationId="{964FFF73-910D-B7DB-8594-B2B8EA0C1458}"/>
          </ac:spMkLst>
        </pc:spChg>
        <pc:spChg chg="add del mod">
          <ac:chgData name="Reed Kiely" userId="768be38e-2fb5-40ce-925d-bd8e9d9e3c31" providerId="ADAL" clId="{F3305817-6D8B-4760-B3E0-5A77949A0884}" dt="2023-08-15T15:56:16.883" v="1816" actId="478"/>
          <ac:spMkLst>
            <pc:docMk/>
            <pc:sldMk cId="2522879897" sldId="2144328400"/>
            <ac:spMk id="4" creationId="{814BDD6E-CF8C-3FF5-3E0F-D5208CBDD1CB}"/>
          </ac:spMkLst>
        </pc:spChg>
        <pc:spChg chg="mod">
          <ac:chgData name="Reed Kiely" userId="768be38e-2fb5-40ce-925d-bd8e9d9e3c31" providerId="ADAL" clId="{F3305817-6D8B-4760-B3E0-5A77949A0884}" dt="2023-08-15T15:57:25.847" v="1895"/>
          <ac:spMkLst>
            <pc:docMk/>
            <pc:sldMk cId="2522879897" sldId="2144328400"/>
            <ac:spMk id="6" creationId="{B411305D-0A6B-4DF0-8431-28B4DCB428AC}"/>
          </ac:spMkLst>
        </pc:spChg>
        <pc:spChg chg="del">
          <ac:chgData name="Reed Kiely" userId="768be38e-2fb5-40ce-925d-bd8e9d9e3c31" providerId="ADAL" clId="{F3305817-6D8B-4760-B3E0-5A77949A0884}" dt="2023-08-15T15:15:46.976" v="1133" actId="478"/>
          <ac:spMkLst>
            <pc:docMk/>
            <pc:sldMk cId="2522879897" sldId="2144328400"/>
            <ac:spMk id="7" creationId="{59665464-6980-EBE2-E4A3-55A00C0EFA8F}"/>
          </ac:spMkLst>
        </pc:spChg>
        <pc:spChg chg="mod">
          <ac:chgData name="Reed Kiely" userId="768be38e-2fb5-40ce-925d-bd8e9d9e3c31" providerId="ADAL" clId="{F3305817-6D8B-4760-B3E0-5A77949A0884}" dt="2023-08-15T15:58:03.664" v="1925" actId="313"/>
          <ac:spMkLst>
            <pc:docMk/>
            <pc:sldMk cId="2522879897" sldId="2144328400"/>
            <ac:spMk id="10" creationId="{1F5544B4-64B7-4E00-A1B6-76422658B8ED}"/>
          </ac:spMkLst>
        </pc:spChg>
        <pc:spChg chg="del mod ord">
          <ac:chgData name="Reed Kiely" userId="768be38e-2fb5-40ce-925d-bd8e9d9e3c31" providerId="ADAL" clId="{F3305817-6D8B-4760-B3E0-5A77949A0884}" dt="2023-08-15T15:52:37.488" v="1531" actId="478"/>
          <ac:spMkLst>
            <pc:docMk/>
            <pc:sldMk cId="2522879897" sldId="2144328400"/>
            <ac:spMk id="11" creationId="{3EDF8A85-18FE-4793-DA1B-8CC735EBDCFA}"/>
          </ac:spMkLst>
        </pc:spChg>
        <pc:spChg chg="mod">
          <ac:chgData name="Reed Kiely" userId="768be38e-2fb5-40ce-925d-bd8e9d9e3c31" providerId="ADAL" clId="{F3305817-6D8B-4760-B3E0-5A77949A0884}" dt="2023-08-15T16:08:25.253" v="2542" actId="122"/>
          <ac:spMkLst>
            <pc:docMk/>
            <pc:sldMk cId="2522879897" sldId="2144328400"/>
            <ac:spMk id="13" creationId="{9EFFDB36-693A-E017-C1F7-2A8D06D872C3}"/>
          </ac:spMkLst>
        </pc:spChg>
        <pc:spChg chg="add del mod">
          <ac:chgData name="Reed Kiely" userId="768be38e-2fb5-40ce-925d-bd8e9d9e3c31" providerId="ADAL" clId="{F3305817-6D8B-4760-B3E0-5A77949A0884}" dt="2023-08-15T15:56:19.218" v="1817" actId="478"/>
          <ac:spMkLst>
            <pc:docMk/>
            <pc:sldMk cId="2522879897" sldId="2144328400"/>
            <ac:spMk id="16" creationId="{89D6A4F7-0F0C-6D96-D7A7-9E273EB08632}"/>
          </ac:spMkLst>
        </pc:spChg>
        <pc:spChg chg="add del mod">
          <ac:chgData name="Reed Kiely" userId="768be38e-2fb5-40ce-925d-bd8e9d9e3c31" providerId="ADAL" clId="{F3305817-6D8B-4760-B3E0-5A77949A0884}" dt="2023-08-15T15:56:16.883" v="1816" actId="478"/>
          <ac:spMkLst>
            <pc:docMk/>
            <pc:sldMk cId="2522879897" sldId="2144328400"/>
            <ac:spMk id="17" creationId="{DB33C71D-9D29-FF7E-3967-61FC2016DBBA}"/>
          </ac:spMkLst>
        </pc:spChg>
        <pc:spChg chg="add mod">
          <ac:chgData name="Reed Kiely" userId="768be38e-2fb5-40ce-925d-bd8e9d9e3c31" providerId="ADAL" clId="{F3305817-6D8B-4760-B3E0-5A77949A0884}" dt="2023-08-15T16:10:37.681" v="2613" actId="20577"/>
          <ac:spMkLst>
            <pc:docMk/>
            <pc:sldMk cId="2522879897" sldId="2144328400"/>
            <ac:spMk id="18" creationId="{FA7B5288-0006-AE07-9D7B-B3ED5D05BE44}"/>
          </ac:spMkLst>
        </pc:spChg>
        <pc:picChg chg="add mod">
          <ac:chgData name="Reed Kiely" userId="768be38e-2fb5-40ce-925d-bd8e9d9e3c31" providerId="ADAL" clId="{F3305817-6D8B-4760-B3E0-5A77949A0884}" dt="2023-08-15T15:52:19.062" v="1520" actId="1076"/>
          <ac:picMkLst>
            <pc:docMk/>
            <pc:sldMk cId="2522879897" sldId="2144328400"/>
            <ac:picMk id="9" creationId="{5F3FB66E-E295-0EB4-05B7-885AEFAD0E01}"/>
          </ac:picMkLst>
        </pc:picChg>
        <pc:picChg chg="del">
          <ac:chgData name="Reed Kiely" userId="768be38e-2fb5-40ce-925d-bd8e9d9e3c31" providerId="ADAL" clId="{F3305817-6D8B-4760-B3E0-5A77949A0884}" dt="2023-08-15T15:15:45.996" v="1132" actId="478"/>
          <ac:picMkLst>
            <pc:docMk/>
            <pc:sldMk cId="2522879897" sldId="2144328400"/>
            <ac:picMk id="12" creationId="{C1F58F0A-8620-1C81-4373-CEF96FC7A82B}"/>
          </ac:picMkLst>
        </pc:picChg>
        <pc:picChg chg="del">
          <ac:chgData name="Reed Kiely" userId="768be38e-2fb5-40ce-925d-bd8e9d9e3c31" providerId="ADAL" clId="{F3305817-6D8B-4760-B3E0-5A77949A0884}" dt="2023-08-15T15:51:25.196" v="1410" actId="478"/>
          <ac:picMkLst>
            <pc:docMk/>
            <pc:sldMk cId="2522879897" sldId="2144328400"/>
            <ac:picMk id="15" creationId="{58447AB7-7F87-57EF-197B-12019D35F9D3}"/>
          </ac:picMkLst>
        </pc:picChg>
        <pc:cxnChg chg="mod">
          <ac:chgData name="Reed Kiely" userId="768be38e-2fb5-40ce-925d-bd8e9d9e3c31" providerId="ADAL" clId="{F3305817-6D8B-4760-B3E0-5A77949A0884}" dt="2023-08-15T15:57:16.375" v="1894" actId="1037"/>
          <ac:cxnSpMkLst>
            <pc:docMk/>
            <pc:sldMk cId="2522879897" sldId="2144328400"/>
            <ac:cxnSpMk id="8" creationId="{FF1CDD6A-8451-4715-FA92-7EA7C0A9EA99}"/>
          </ac:cxnSpMkLst>
        </pc:cxnChg>
      </pc:sldChg>
      <pc:sldChg chg="addSp delSp modSp mod">
        <pc:chgData name="Reed Kiely" userId="768be38e-2fb5-40ce-925d-bd8e9d9e3c31" providerId="ADAL" clId="{F3305817-6D8B-4760-B3E0-5A77949A0884}" dt="2023-08-21T18:35:52.641" v="5248" actId="14100"/>
        <pc:sldMkLst>
          <pc:docMk/>
          <pc:sldMk cId="1595237486" sldId="2144328401"/>
        </pc:sldMkLst>
        <pc:spChg chg="add del mod">
          <ac:chgData name="Reed Kiely" userId="768be38e-2fb5-40ce-925d-bd8e9d9e3c31" providerId="ADAL" clId="{F3305817-6D8B-4760-B3E0-5A77949A0884}" dt="2023-08-09T15:55:26.603" v="128" actId="478"/>
          <ac:spMkLst>
            <pc:docMk/>
            <pc:sldMk cId="1595237486" sldId="2144328401"/>
            <ac:spMk id="3" creationId="{4A9A5F3E-8A46-DA35-1131-25A39AAB1301}"/>
          </ac:spMkLst>
        </pc:spChg>
        <pc:spChg chg="mod">
          <ac:chgData name="Reed Kiely" userId="768be38e-2fb5-40ce-925d-bd8e9d9e3c31" providerId="ADAL" clId="{F3305817-6D8B-4760-B3E0-5A77949A0884}" dt="2023-08-21T18:35:52.641" v="5248" actId="14100"/>
          <ac:spMkLst>
            <pc:docMk/>
            <pc:sldMk cId="1595237486" sldId="2144328401"/>
            <ac:spMk id="3" creationId="{752FBCCD-1216-4C66-1825-D00030AB2696}"/>
          </ac:spMkLst>
        </pc:spChg>
        <pc:spChg chg="add del mod">
          <ac:chgData name="Reed Kiely" userId="768be38e-2fb5-40ce-925d-bd8e9d9e3c31" providerId="ADAL" clId="{F3305817-6D8B-4760-B3E0-5A77949A0884}" dt="2023-08-09T15:55:29.508" v="129" actId="478"/>
          <ac:spMkLst>
            <pc:docMk/>
            <pc:sldMk cId="1595237486" sldId="2144328401"/>
            <ac:spMk id="4" creationId="{BD69B1D7-4CD0-09BD-14B1-A3CFCA2A4E88}"/>
          </ac:spMkLst>
        </pc:spChg>
        <pc:spChg chg="mod">
          <ac:chgData name="Reed Kiely" userId="768be38e-2fb5-40ce-925d-bd8e9d9e3c31" providerId="ADAL" clId="{F3305817-6D8B-4760-B3E0-5A77949A0884}" dt="2023-08-17T21:16:15.887" v="5002" actId="14100"/>
          <ac:spMkLst>
            <pc:docMk/>
            <pc:sldMk cId="1595237486" sldId="2144328401"/>
            <ac:spMk id="17" creationId="{7AB2E272-4641-7D27-6AF2-5F2F0B25374C}"/>
          </ac:spMkLst>
        </pc:spChg>
        <pc:picChg chg="add mod ord modCrop">
          <ac:chgData name="Reed Kiely" userId="768be38e-2fb5-40ce-925d-bd8e9d9e3c31" providerId="ADAL" clId="{F3305817-6D8B-4760-B3E0-5A77949A0884}" dt="2023-08-09T15:55:24.303" v="127" actId="732"/>
          <ac:picMkLst>
            <pc:docMk/>
            <pc:sldMk cId="1595237486" sldId="2144328401"/>
            <ac:picMk id="6" creationId="{D45CF07E-2522-3CE3-F2A4-E3B87AF17255}"/>
          </ac:picMkLst>
        </pc:picChg>
        <pc:picChg chg="del">
          <ac:chgData name="Reed Kiely" userId="768be38e-2fb5-40ce-925d-bd8e9d9e3c31" providerId="ADAL" clId="{F3305817-6D8B-4760-B3E0-5A77949A0884}" dt="2023-08-09T15:55:15.972" v="125" actId="478"/>
          <ac:picMkLst>
            <pc:docMk/>
            <pc:sldMk cId="1595237486" sldId="2144328401"/>
            <ac:picMk id="7" creationId="{BC76C4BA-FE2B-271E-72D4-C3E423EF8AB0}"/>
          </ac:picMkLst>
        </pc:picChg>
      </pc:sldChg>
      <pc:sldChg chg="addSp delSp modSp mod">
        <pc:chgData name="Reed Kiely" userId="768be38e-2fb5-40ce-925d-bd8e9d9e3c31" providerId="ADAL" clId="{F3305817-6D8B-4760-B3E0-5A77949A0884}" dt="2023-08-30T16:05:06.365" v="6361"/>
        <pc:sldMkLst>
          <pc:docMk/>
          <pc:sldMk cId="1256581075" sldId="2144328409"/>
        </pc:sldMkLst>
        <pc:spChg chg="mod">
          <ac:chgData name="Reed Kiely" userId="768be38e-2fb5-40ce-925d-bd8e9d9e3c31" providerId="ADAL" clId="{F3305817-6D8B-4760-B3E0-5A77949A0884}" dt="2023-08-21T20:23:38.333" v="5961" actId="20577"/>
          <ac:spMkLst>
            <pc:docMk/>
            <pc:sldMk cId="1256581075" sldId="2144328409"/>
            <ac:spMk id="2" creationId="{CD40F902-1FB3-59DF-A6EC-6E2DC6689969}"/>
          </ac:spMkLst>
        </pc:spChg>
        <pc:spChg chg="add del mod">
          <ac:chgData name="Reed Kiely" userId="768be38e-2fb5-40ce-925d-bd8e9d9e3c31" providerId="ADAL" clId="{F3305817-6D8B-4760-B3E0-5A77949A0884}" dt="2023-08-16T19:19:54.180" v="4733" actId="478"/>
          <ac:spMkLst>
            <pc:docMk/>
            <pc:sldMk cId="1256581075" sldId="2144328409"/>
            <ac:spMk id="4" creationId="{04EBDF09-E480-2CA3-8A4A-F56CE21B2216}"/>
          </ac:spMkLst>
        </pc:spChg>
        <pc:spChg chg="add del mod">
          <ac:chgData name="Reed Kiely" userId="768be38e-2fb5-40ce-925d-bd8e9d9e3c31" providerId="ADAL" clId="{F3305817-6D8B-4760-B3E0-5A77949A0884}" dt="2023-08-17T20:15:18.995" v="4997" actId="478"/>
          <ac:spMkLst>
            <pc:docMk/>
            <pc:sldMk cId="1256581075" sldId="2144328409"/>
            <ac:spMk id="4" creationId="{6E3C597C-D630-D33C-3E32-5A99DDB0AF68}"/>
          </ac:spMkLst>
        </pc:spChg>
        <pc:spChg chg="add del mod">
          <ac:chgData name="Reed Kiely" userId="768be38e-2fb5-40ce-925d-bd8e9d9e3c31" providerId="ADAL" clId="{F3305817-6D8B-4760-B3E0-5A77949A0884}" dt="2023-08-21T20:23:16.504" v="5947" actId="478"/>
          <ac:spMkLst>
            <pc:docMk/>
            <pc:sldMk cId="1256581075" sldId="2144328409"/>
            <ac:spMk id="4" creationId="{A73FD45F-1631-CEAB-9A75-09BC513EB7F1}"/>
          </ac:spMkLst>
        </pc:spChg>
        <pc:spChg chg="add del mod">
          <ac:chgData name="Reed Kiely" userId="768be38e-2fb5-40ce-925d-bd8e9d9e3c31" providerId="ADAL" clId="{F3305817-6D8B-4760-B3E0-5A77949A0884}" dt="2023-08-16T19:19:55.588" v="4734" actId="478"/>
          <ac:spMkLst>
            <pc:docMk/>
            <pc:sldMk cId="1256581075" sldId="2144328409"/>
            <ac:spMk id="5" creationId="{8613CC74-435D-A4BE-EB37-53F2CBF1BC38}"/>
          </ac:spMkLst>
        </pc:spChg>
        <pc:spChg chg="add del mod">
          <ac:chgData name="Reed Kiely" userId="768be38e-2fb5-40ce-925d-bd8e9d9e3c31" providerId="ADAL" clId="{F3305817-6D8B-4760-B3E0-5A77949A0884}" dt="2023-08-14T20:11:49.411" v="822" actId="478"/>
          <ac:spMkLst>
            <pc:docMk/>
            <pc:sldMk cId="1256581075" sldId="2144328409"/>
            <ac:spMk id="5" creationId="{A392B2CF-8683-D9FE-4356-2168C828FC47}"/>
          </ac:spMkLst>
        </pc:spChg>
        <pc:spChg chg="mod">
          <ac:chgData name="Reed Kiely" userId="768be38e-2fb5-40ce-925d-bd8e9d9e3c31" providerId="ADAL" clId="{F3305817-6D8B-4760-B3E0-5A77949A0884}" dt="2023-08-21T19:49:19.641" v="5607" actId="20577"/>
          <ac:spMkLst>
            <pc:docMk/>
            <pc:sldMk cId="1256581075" sldId="2144328409"/>
            <ac:spMk id="7" creationId="{EBA0A2A9-4280-6757-C833-76E5514403DF}"/>
          </ac:spMkLst>
        </pc:spChg>
        <pc:spChg chg="add del mod">
          <ac:chgData name="Reed Kiely" userId="768be38e-2fb5-40ce-925d-bd8e9d9e3c31" providerId="ADAL" clId="{F3305817-6D8B-4760-B3E0-5A77949A0884}" dt="2023-08-15T20:42:15.520" v="4033" actId="478"/>
          <ac:spMkLst>
            <pc:docMk/>
            <pc:sldMk cId="1256581075" sldId="2144328409"/>
            <ac:spMk id="9" creationId="{C03C0422-E4C8-5AA3-D90D-875848FFB4DD}"/>
          </ac:spMkLst>
        </pc:spChg>
        <pc:spChg chg="add del mod">
          <ac:chgData name="Reed Kiely" userId="768be38e-2fb5-40ce-925d-bd8e9d9e3c31" providerId="ADAL" clId="{F3305817-6D8B-4760-B3E0-5A77949A0884}" dt="2023-08-15T20:42:15.520" v="4033" actId="478"/>
          <ac:spMkLst>
            <pc:docMk/>
            <pc:sldMk cId="1256581075" sldId="2144328409"/>
            <ac:spMk id="10" creationId="{55A08B0A-28DA-3044-7E97-60D12CFA3473}"/>
          </ac:spMkLst>
        </pc:spChg>
        <pc:spChg chg="add del mod">
          <ac:chgData name="Reed Kiely" userId="768be38e-2fb5-40ce-925d-bd8e9d9e3c31" providerId="ADAL" clId="{F3305817-6D8B-4760-B3E0-5A77949A0884}" dt="2023-08-15T20:42:15.520" v="4033" actId="478"/>
          <ac:spMkLst>
            <pc:docMk/>
            <pc:sldMk cId="1256581075" sldId="2144328409"/>
            <ac:spMk id="11" creationId="{0DEBD5D5-34D7-714B-A68C-CAA5212D936F}"/>
          </ac:spMkLst>
        </pc:spChg>
        <pc:spChg chg="mod">
          <ac:chgData name="Reed Kiely" userId="768be38e-2fb5-40ce-925d-bd8e9d9e3c31" providerId="ADAL" clId="{F3305817-6D8B-4760-B3E0-5A77949A0884}" dt="2023-08-30T16:05:06.365" v="6361"/>
          <ac:spMkLst>
            <pc:docMk/>
            <pc:sldMk cId="1256581075" sldId="2144328409"/>
            <ac:spMk id="14" creationId="{37D4AE55-E23C-4A6C-8E06-B682A4B45618}"/>
          </ac:spMkLst>
        </pc:spChg>
        <pc:picChg chg="mod">
          <ac:chgData name="Reed Kiely" userId="768be38e-2fb5-40ce-925d-bd8e9d9e3c31" providerId="ADAL" clId="{F3305817-6D8B-4760-B3E0-5A77949A0884}" dt="2023-08-17T20:14:45.834" v="4975" actId="1076"/>
          <ac:picMkLst>
            <pc:docMk/>
            <pc:sldMk cId="1256581075" sldId="2144328409"/>
            <ac:picMk id="3" creationId="{F8D3DC0F-0DCA-0C92-C905-9F12943EF057}"/>
          </ac:picMkLst>
        </pc:picChg>
        <pc:picChg chg="del">
          <ac:chgData name="Reed Kiely" userId="768be38e-2fb5-40ce-925d-bd8e9d9e3c31" providerId="ADAL" clId="{F3305817-6D8B-4760-B3E0-5A77949A0884}" dt="2023-08-14T20:11:47.722" v="821" actId="478"/>
          <ac:picMkLst>
            <pc:docMk/>
            <pc:sldMk cId="1256581075" sldId="2144328409"/>
            <ac:picMk id="4" creationId="{CAD9B15F-0D69-4C8D-B372-04FC8D25174A}"/>
          </ac:picMkLst>
        </pc:picChg>
        <pc:picChg chg="add mod ord modCrop">
          <ac:chgData name="Reed Kiely" userId="768be38e-2fb5-40ce-925d-bd8e9d9e3c31" providerId="ADAL" clId="{F3305817-6D8B-4760-B3E0-5A77949A0884}" dt="2023-08-16T17:08:43.884" v="4288" actId="1076"/>
          <ac:picMkLst>
            <pc:docMk/>
            <pc:sldMk cId="1256581075" sldId="2144328409"/>
            <ac:picMk id="8" creationId="{F39E7744-3BEE-7E0C-BF8C-CD6DBB074227}"/>
          </ac:picMkLst>
        </pc:picChg>
      </pc:sldChg>
      <pc:sldChg chg="modSp del mod">
        <pc:chgData name="Reed Kiely" userId="768be38e-2fb5-40ce-925d-bd8e9d9e3c31" providerId="ADAL" clId="{F3305817-6D8B-4760-B3E0-5A77949A0884}" dt="2023-08-09T15:30:41.964" v="111" actId="47"/>
        <pc:sldMkLst>
          <pc:docMk/>
          <pc:sldMk cId="2857486621" sldId="2146846022"/>
        </pc:sldMkLst>
        <pc:spChg chg="mod">
          <ac:chgData name="Reed Kiely" userId="768be38e-2fb5-40ce-925d-bd8e9d9e3c31" providerId="ADAL" clId="{F3305817-6D8B-4760-B3E0-5A77949A0884}" dt="2023-08-09T15:30:16.438" v="107" actId="20577"/>
          <ac:spMkLst>
            <pc:docMk/>
            <pc:sldMk cId="2857486621" sldId="2146846022"/>
            <ac:spMk id="5" creationId="{21496FD2-DA86-382F-D051-F482BD4F7603}"/>
          </ac:spMkLst>
        </pc:spChg>
        <pc:spChg chg="mod">
          <ac:chgData name="Reed Kiely" userId="768be38e-2fb5-40ce-925d-bd8e9d9e3c31" providerId="ADAL" clId="{F3305817-6D8B-4760-B3E0-5A77949A0884}" dt="2023-08-09T15:29:16.919" v="82" actId="1076"/>
          <ac:spMkLst>
            <pc:docMk/>
            <pc:sldMk cId="2857486621" sldId="2146846022"/>
            <ac:spMk id="11" creationId="{54C59BB3-D746-CBA4-B14D-9FAA0C44DE2F}"/>
          </ac:spMkLst>
        </pc:spChg>
      </pc:sldChg>
      <pc:sldChg chg="addSp delSp modSp mod addCm">
        <pc:chgData name="Reed Kiely" userId="768be38e-2fb5-40ce-925d-bd8e9d9e3c31" providerId="ADAL" clId="{F3305817-6D8B-4760-B3E0-5A77949A0884}" dt="2023-08-30T16:05:08.762" v="6362"/>
        <pc:sldMkLst>
          <pc:docMk/>
          <pc:sldMk cId="850706663" sldId="2146846023"/>
        </pc:sldMkLst>
        <pc:spChg chg="mod">
          <ac:chgData name="Reed Kiely" userId="768be38e-2fb5-40ce-925d-bd8e9d9e3c31" providerId="ADAL" clId="{F3305817-6D8B-4760-B3E0-5A77949A0884}" dt="2023-08-15T20:14:37.247" v="2922" actId="1076"/>
          <ac:spMkLst>
            <pc:docMk/>
            <pc:sldMk cId="850706663" sldId="2146846023"/>
            <ac:spMk id="3" creationId="{05B46C07-C3C9-142F-8978-D53698D252F7}"/>
          </ac:spMkLst>
        </pc:spChg>
        <pc:spChg chg="mod">
          <ac:chgData name="Reed Kiely" userId="768be38e-2fb5-40ce-925d-bd8e9d9e3c31" providerId="ADAL" clId="{F3305817-6D8B-4760-B3E0-5A77949A0884}" dt="2023-08-30T16:05:08.762" v="6362"/>
          <ac:spMkLst>
            <pc:docMk/>
            <pc:sldMk cId="850706663" sldId="2146846023"/>
            <ac:spMk id="4" creationId="{14BBF8C2-C856-9B91-D5C8-8EEC8EC28CD8}"/>
          </ac:spMkLst>
        </pc:spChg>
        <pc:spChg chg="mod">
          <ac:chgData name="Reed Kiely" userId="768be38e-2fb5-40ce-925d-bd8e9d9e3c31" providerId="ADAL" clId="{F3305817-6D8B-4760-B3E0-5A77949A0884}" dt="2023-08-15T20:14:17.038" v="2919" actId="1076"/>
          <ac:spMkLst>
            <pc:docMk/>
            <pc:sldMk cId="850706663" sldId="2146846023"/>
            <ac:spMk id="5" creationId="{BDE1BC5F-BB63-0916-3A60-3B803226C478}"/>
          </ac:spMkLst>
        </pc:spChg>
        <pc:spChg chg="mod">
          <ac:chgData name="Reed Kiely" userId="768be38e-2fb5-40ce-925d-bd8e9d9e3c31" providerId="ADAL" clId="{F3305817-6D8B-4760-B3E0-5A77949A0884}" dt="2023-08-15T20:14:33.047" v="2921" actId="1076"/>
          <ac:spMkLst>
            <pc:docMk/>
            <pc:sldMk cId="850706663" sldId="2146846023"/>
            <ac:spMk id="6" creationId="{17D3E5F3-ED58-674C-0C30-7143CE726446}"/>
          </ac:spMkLst>
        </pc:spChg>
        <pc:spChg chg="add del mod">
          <ac:chgData name="Reed Kiely" userId="768be38e-2fb5-40ce-925d-bd8e9d9e3c31" providerId="ADAL" clId="{F3305817-6D8B-4760-B3E0-5A77949A0884}" dt="2023-08-09T16:15:38.907" v="147" actId="478"/>
          <ac:spMkLst>
            <pc:docMk/>
            <pc:sldMk cId="850706663" sldId="2146846023"/>
            <ac:spMk id="7" creationId="{31488A8F-5BCF-75CC-2361-DC8EA47C14FF}"/>
          </ac:spMkLst>
        </pc:spChg>
        <pc:spChg chg="mod">
          <ac:chgData name="Reed Kiely" userId="768be38e-2fb5-40ce-925d-bd8e9d9e3c31" providerId="ADAL" clId="{F3305817-6D8B-4760-B3E0-5A77949A0884}" dt="2023-08-15T20:14:33.047" v="2921" actId="1076"/>
          <ac:spMkLst>
            <pc:docMk/>
            <pc:sldMk cId="850706663" sldId="2146846023"/>
            <ac:spMk id="9" creationId="{7F3C7C6A-C3E3-D658-5ECA-3A0F29B057B1}"/>
          </ac:spMkLst>
        </pc:spChg>
        <pc:spChg chg="mod">
          <ac:chgData name="Reed Kiely" userId="768be38e-2fb5-40ce-925d-bd8e9d9e3c31" providerId="ADAL" clId="{F3305817-6D8B-4760-B3E0-5A77949A0884}" dt="2023-08-15T20:14:33.047" v="2921" actId="1076"/>
          <ac:spMkLst>
            <pc:docMk/>
            <pc:sldMk cId="850706663" sldId="2146846023"/>
            <ac:spMk id="10" creationId="{5B3FBC6B-876A-7642-132B-E180DF541349}"/>
          </ac:spMkLst>
        </pc:spChg>
        <pc:spChg chg="mod">
          <ac:chgData name="Reed Kiely" userId="768be38e-2fb5-40ce-925d-bd8e9d9e3c31" providerId="ADAL" clId="{F3305817-6D8B-4760-B3E0-5A77949A0884}" dt="2023-08-15T20:14:33.047" v="2921" actId="1076"/>
          <ac:spMkLst>
            <pc:docMk/>
            <pc:sldMk cId="850706663" sldId="2146846023"/>
            <ac:spMk id="11" creationId="{1E0FF8E9-E135-D561-EA86-7B3D1B38CBE9}"/>
          </ac:spMkLst>
        </pc:spChg>
        <pc:spChg chg="add del mod">
          <ac:chgData name="Reed Kiely" userId="768be38e-2fb5-40ce-925d-bd8e9d9e3c31" providerId="ADAL" clId="{F3305817-6D8B-4760-B3E0-5A77949A0884}" dt="2023-08-15T20:17:50.076" v="3276" actId="478"/>
          <ac:spMkLst>
            <pc:docMk/>
            <pc:sldMk cId="850706663" sldId="2146846023"/>
            <ac:spMk id="12" creationId="{3457740B-B580-C1F3-0A4F-4CCD9B67FE0E}"/>
          </ac:spMkLst>
        </pc:spChg>
        <pc:spChg chg="del mod">
          <ac:chgData name="Reed Kiely" userId="768be38e-2fb5-40ce-925d-bd8e9d9e3c31" providerId="ADAL" clId="{F3305817-6D8B-4760-B3E0-5A77949A0884}" dt="2023-08-21T18:35:07.417" v="5241" actId="478"/>
          <ac:spMkLst>
            <pc:docMk/>
            <pc:sldMk cId="850706663" sldId="2146846023"/>
            <ac:spMk id="12" creationId="{48096F3E-202F-978B-B6BE-DAD102C71230}"/>
          </ac:spMkLst>
        </pc:spChg>
        <pc:spChg chg="mod">
          <ac:chgData name="Reed Kiely" userId="768be38e-2fb5-40ce-925d-bd8e9d9e3c31" providerId="ADAL" clId="{F3305817-6D8B-4760-B3E0-5A77949A0884}" dt="2023-08-15T20:14:33.047" v="2921" actId="1076"/>
          <ac:spMkLst>
            <pc:docMk/>
            <pc:sldMk cId="850706663" sldId="2146846023"/>
            <ac:spMk id="13" creationId="{7B0246FD-129A-49A3-274E-EB70E653E478}"/>
          </ac:spMkLst>
        </pc:spChg>
        <pc:spChg chg="add del mod">
          <ac:chgData name="Reed Kiely" userId="768be38e-2fb5-40ce-925d-bd8e9d9e3c31" providerId="ADAL" clId="{F3305817-6D8B-4760-B3E0-5A77949A0884}" dt="2023-08-09T17:09:21.289" v="329" actId="22"/>
          <ac:spMkLst>
            <pc:docMk/>
            <pc:sldMk cId="850706663" sldId="2146846023"/>
            <ac:spMk id="15" creationId="{5504DFEA-59BA-3ED7-382E-7E73C55713CF}"/>
          </ac:spMkLst>
        </pc:spChg>
        <pc:spChg chg="add mod">
          <ac:chgData name="Reed Kiely" userId="768be38e-2fb5-40ce-925d-bd8e9d9e3c31" providerId="ADAL" clId="{F3305817-6D8B-4760-B3E0-5A77949A0884}" dt="2023-08-15T20:14:33.047" v="2921" actId="1076"/>
          <ac:spMkLst>
            <pc:docMk/>
            <pc:sldMk cId="850706663" sldId="2146846023"/>
            <ac:spMk id="17" creationId="{3A3939C7-3669-7A78-7E0C-47B951F6222D}"/>
          </ac:spMkLst>
        </pc:spChg>
        <pc:spChg chg="del">
          <ac:chgData name="Reed Kiely" userId="768be38e-2fb5-40ce-925d-bd8e9d9e3c31" providerId="ADAL" clId="{F3305817-6D8B-4760-B3E0-5A77949A0884}" dt="2023-08-09T17:08:28.855" v="303" actId="478"/>
          <ac:spMkLst>
            <pc:docMk/>
            <pc:sldMk cId="850706663" sldId="2146846023"/>
            <ac:spMk id="18" creationId="{65D1A710-7F00-6A21-5C19-4ED3560990D7}"/>
          </ac:spMkLst>
        </pc:spChg>
        <pc:spChg chg="add mod">
          <ac:chgData name="Reed Kiely" userId="768be38e-2fb5-40ce-925d-bd8e9d9e3c31" providerId="ADAL" clId="{F3305817-6D8B-4760-B3E0-5A77949A0884}" dt="2023-08-21T18:35:31.901" v="5243" actId="20577"/>
          <ac:spMkLst>
            <pc:docMk/>
            <pc:sldMk cId="850706663" sldId="2146846023"/>
            <ac:spMk id="19" creationId="{88356B9C-415D-54A8-EC04-29D93A927A1F}"/>
          </ac:spMkLst>
        </pc:spChg>
        <pc:spChg chg="del">
          <ac:chgData name="Reed Kiely" userId="768be38e-2fb5-40ce-925d-bd8e9d9e3c31" providerId="ADAL" clId="{F3305817-6D8B-4760-B3E0-5A77949A0884}" dt="2023-08-09T17:08:33.639" v="305" actId="478"/>
          <ac:spMkLst>
            <pc:docMk/>
            <pc:sldMk cId="850706663" sldId="2146846023"/>
            <ac:spMk id="20" creationId="{B82C4434-D95F-FDB0-3B09-E9B9D330DB20}"/>
          </ac:spMkLst>
        </pc:spChg>
        <pc:spChg chg="add mod">
          <ac:chgData name="Reed Kiely" userId="768be38e-2fb5-40ce-925d-bd8e9d9e3c31" providerId="ADAL" clId="{F3305817-6D8B-4760-B3E0-5A77949A0884}" dt="2023-08-15T20:14:33.047" v="2921" actId="1076"/>
          <ac:spMkLst>
            <pc:docMk/>
            <pc:sldMk cId="850706663" sldId="2146846023"/>
            <ac:spMk id="21" creationId="{B5C4F0EC-B973-C070-359F-4A6FB4A685DA}"/>
          </ac:spMkLst>
        </pc:spChg>
        <pc:spChg chg="mod">
          <ac:chgData name="Reed Kiely" userId="768be38e-2fb5-40ce-925d-bd8e9d9e3c31" providerId="ADAL" clId="{F3305817-6D8B-4760-B3E0-5A77949A0884}" dt="2023-08-15T20:14:33.047" v="2921" actId="1076"/>
          <ac:spMkLst>
            <pc:docMk/>
            <pc:sldMk cId="850706663" sldId="2146846023"/>
            <ac:spMk id="22" creationId="{4A870CAC-2F7B-07D1-96E4-CAB789E44670}"/>
          </ac:spMkLst>
        </pc:spChg>
        <pc:spChg chg="add del mod">
          <ac:chgData name="Reed Kiely" userId="768be38e-2fb5-40ce-925d-bd8e9d9e3c31" providerId="ADAL" clId="{F3305817-6D8B-4760-B3E0-5A77949A0884}" dt="2023-08-14T20:00:55.731" v="682" actId="478"/>
          <ac:spMkLst>
            <pc:docMk/>
            <pc:sldMk cId="850706663" sldId="2146846023"/>
            <ac:spMk id="23" creationId="{2E942CB2-A1CF-F364-38AB-71D2369DAD99}"/>
          </ac:spMkLst>
        </pc:spChg>
        <pc:spChg chg="del">
          <ac:chgData name="Reed Kiely" userId="768be38e-2fb5-40ce-925d-bd8e9d9e3c31" providerId="ADAL" clId="{F3305817-6D8B-4760-B3E0-5A77949A0884}" dt="2023-08-09T17:08:31.863" v="304" actId="478"/>
          <ac:spMkLst>
            <pc:docMk/>
            <pc:sldMk cId="850706663" sldId="2146846023"/>
            <ac:spMk id="28" creationId="{9D3233AE-5797-C6A0-E290-A71E560E3AEF}"/>
          </ac:spMkLst>
        </pc:spChg>
        <pc:spChg chg="mod">
          <ac:chgData name="Reed Kiely" userId="768be38e-2fb5-40ce-925d-bd8e9d9e3c31" providerId="ADAL" clId="{F3305817-6D8B-4760-B3E0-5A77949A0884}" dt="2023-08-21T20:47:51.109" v="5968" actId="207"/>
          <ac:spMkLst>
            <pc:docMk/>
            <pc:sldMk cId="850706663" sldId="2146846023"/>
            <ac:spMk id="30" creationId="{A5A1721F-41C5-6934-20BA-73F5BBD2FE81}"/>
          </ac:spMkLst>
        </pc:spChg>
        <pc:graphicFrameChg chg="mod modGraphic">
          <ac:chgData name="Reed Kiely" userId="768be38e-2fb5-40ce-925d-bd8e9d9e3c31" providerId="ADAL" clId="{F3305817-6D8B-4760-B3E0-5A77949A0884}" dt="2023-08-21T17:09:55.402" v="5021" actId="208"/>
          <ac:graphicFrameMkLst>
            <pc:docMk/>
            <pc:sldMk cId="850706663" sldId="2146846023"/>
            <ac:graphicFrameMk id="8" creationId="{A92A669C-1180-8080-5E01-158F6B84E804}"/>
          </ac:graphicFrameMkLst>
        </pc:graphicFrameChg>
        <pc:picChg chg="mod">
          <ac:chgData name="Reed Kiely" userId="768be38e-2fb5-40ce-925d-bd8e9d9e3c31" providerId="ADAL" clId="{F3305817-6D8B-4760-B3E0-5A77949A0884}" dt="2023-08-15T20:14:33.047" v="2921" actId="1076"/>
          <ac:picMkLst>
            <pc:docMk/>
            <pc:sldMk cId="850706663" sldId="2146846023"/>
            <ac:picMk id="7" creationId="{128F4426-1A34-5F7E-DFB4-5C50FBD5BFC1}"/>
          </ac:picMkLst>
        </pc:picChg>
        <pc:picChg chg="mod">
          <ac:chgData name="Reed Kiely" userId="768be38e-2fb5-40ce-925d-bd8e9d9e3c31" providerId="ADAL" clId="{F3305817-6D8B-4760-B3E0-5A77949A0884}" dt="2023-08-15T20:14:33.047" v="2921" actId="1076"/>
          <ac:picMkLst>
            <pc:docMk/>
            <pc:sldMk cId="850706663" sldId="2146846023"/>
            <ac:picMk id="14" creationId="{6006B575-FE9C-2D86-EAB9-655D4B4231B0}"/>
          </ac:picMkLst>
        </pc:picChg>
        <pc:picChg chg="mod">
          <ac:chgData name="Reed Kiely" userId="768be38e-2fb5-40ce-925d-bd8e9d9e3c31" providerId="ADAL" clId="{F3305817-6D8B-4760-B3E0-5A77949A0884}" dt="2023-08-15T20:14:33.047" v="2921" actId="1076"/>
          <ac:picMkLst>
            <pc:docMk/>
            <pc:sldMk cId="850706663" sldId="2146846023"/>
            <ac:picMk id="16" creationId="{79B126BC-97BE-ED1E-529E-646AF73CE603}"/>
          </ac:picMkLst>
        </pc:picChg>
        <pc:picChg chg="mod">
          <ac:chgData name="Reed Kiely" userId="768be38e-2fb5-40ce-925d-bd8e9d9e3c31" providerId="ADAL" clId="{F3305817-6D8B-4760-B3E0-5A77949A0884}" dt="2023-08-15T20:14:33.047" v="2921" actId="1076"/>
          <ac:picMkLst>
            <pc:docMk/>
            <pc:sldMk cId="850706663" sldId="2146846023"/>
            <ac:picMk id="18" creationId="{621BD44C-D3C2-EF43-7D56-E5C39B33F19D}"/>
          </ac:picMkLst>
        </pc:picChg>
        <pc:picChg chg="mod">
          <ac:chgData name="Reed Kiely" userId="768be38e-2fb5-40ce-925d-bd8e9d9e3c31" providerId="ADAL" clId="{F3305817-6D8B-4760-B3E0-5A77949A0884}" dt="2023-08-15T20:14:33.047" v="2921" actId="1076"/>
          <ac:picMkLst>
            <pc:docMk/>
            <pc:sldMk cId="850706663" sldId="2146846023"/>
            <ac:picMk id="20" creationId="{EBFBA672-B3E6-C209-FD0D-A86438D49A92}"/>
          </ac:picMkLst>
        </pc:picChg>
        <pc:picChg chg="mod">
          <ac:chgData name="Reed Kiely" userId="768be38e-2fb5-40ce-925d-bd8e9d9e3c31" providerId="ADAL" clId="{F3305817-6D8B-4760-B3E0-5A77949A0884}" dt="2023-08-15T20:14:33.047" v="2921" actId="1076"/>
          <ac:picMkLst>
            <pc:docMk/>
            <pc:sldMk cId="850706663" sldId="2146846023"/>
            <ac:picMk id="24" creationId="{B0FE23EE-D9ED-AA44-3CCF-115CE1513AF6}"/>
          </ac:picMkLst>
        </pc:picChg>
        <pc:picChg chg="mod">
          <ac:chgData name="Reed Kiely" userId="768be38e-2fb5-40ce-925d-bd8e9d9e3c31" providerId="ADAL" clId="{F3305817-6D8B-4760-B3E0-5A77949A0884}" dt="2023-08-15T20:14:33.047" v="2921" actId="1076"/>
          <ac:picMkLst>
            <pc:docMk/>
            <pc:sldMk cId="850706663" sldId="2146846023"/>
            <ac:picMk id="25" creationId="{D4E699B8-A87A-6E74-67E2-7C331F7BB3FC}"/>
          </ac:picMkLst>
        </pc:picChg>
        <pc:picChg chg="mod">
          <ac:chgData name="Reed Kiely" userId="768be38e-2fb5-40ce-925d-bd8e9d9e3c31" providerId="ADAL" clId="{F3305817-6D8B-4760-B3E0-5A77949A0884}" dt="2023-08-15T20:14:33.047" v="2921" actId="1076"/>
          <ac:picMkLst>
            <pc:docMk/>
            <pc:sldMk cId="850706663" sldId="2146846023"/>
            <ac:picMk id="26" creationId="{15C1223B-8ED9-1A43-0575-35C59088B5DA}"/>
          </ac:picMkLst>
        </pc:picChg>
        <pc:picChg chg="mod">
          <ac:chgData name="Reed Kiely" userId="768be38e-2fb5-40ce-925d-bd8e9d9e3c31" providerId="ADAL" clId="{F3305817-6D8B-4760-B3E0-5A77949A0884}" dt="2023-08-15T20:14:33.047" v="2921" actId="1076"/>
          <ac:picMkLst>
            <pc:docMk/>
            <pc:sldMk cId="850706663" sldId="2146846023"/>
            <ac:picMk id="27" creationId="{696A9A73-3878-8F6D-3E22-63AB1FCE6D89}"/>
          </ac:picMkLst>
        </pc:picChg>
        <pc:picChg chg="mod">
          <ac:chgData name="Reed Kiely" userId="768be38e-2fb5-40ce-925d-bd8e9d9e3c31" providerId="ADAL" clId="{F3305817-6D8B-4760-B3E0-5A77949A0884}" dt="2023-08-15T20:14:33.047" v="2921" actId="1076"/>
          <ac:picMkLst>
            <pc:docMk/>
            <pc:sldMk cId="850706663" sldId="2146846023"/>
            <ac:picMk id="28" creationId="{B372D68D-EF39-A8B0-8F82-9F9C6829C7C1}"/>
          </ac:picMkLst>
        </pc:picChg>
        <pc:picChg chg="mod">
          <ac:chgData name="Reed Kiely" userId="768be38e-2fb5-40ce-925d-bd8e9d9e3c31" providerId="ADAL" clId="{F3305817-6D8B-4760-B3E0-5A77949A0884}" dt="2023-08-15T20:14:33.047" v="2921" actId="1076"/>
          <ac:picMkLst>
            <pc:docMk/>
            <pc:sldMk cId="850706663" sldId="2146846023"/>
            <ac:picMk id="31" creationId="{2C9B2E1F-2797-D09A-101F-19560FEFECD5}"/>
          </ac:picMkLst>
        </pc:picChg>
        <pc:picChg chg="mod">
          <ac:chgData name="Reed Kiely" userId="768be38e-2fb5-40ce-925d-bd8e9d9e3c31" providerId="ADAL" clId="{F3305817-6D8B-4760-B3E0-5A77949A0884}" dt="2023-08-15T20:14:33.047" v="2921" actId="1076"/>
          <ac:picMkLst>
            <pc:docMk/>
            <pc:sldMk cId="850706663" sldId="2146846023"/>
            <ac:picMk id="32" creationId="{8FED1004-C255-68E6-9A35-026C402A5446}"/>
          </ac:picMkLst>
        </pc:picChg>
        <pc:picChg chg="mod">
          <ac:chgData name="Reed Kiely" userId="768be38e-2fb5-40ce-925d-bd8e9d9e3c31" providerId="ADAL" clId="{F3305817-6D8B-4760-B3E0-5A77949A0884}" dt="2023-08-15T20:14:33.047" v="2921" actId="1076"/>
          <ac:picMkLst>
            <pc:docMk/>
            <pc:sldMk cId="850706663" sldId="2146846023"/>
            <ac:picMk id="33" creationId="{4FA3963E-7162-2087-B3AD-CF743DDF2FEC}"/>
          </ac:picMkLst>
        </pc:picChg>
        <pc:picChg chg="mod">
          <ac:chgData name="Reed Kiely" userId="768be38e-2fb5-40ce-925d-bd8e9d9e3c31" providerId="ADAL" clId="{F3305817-6D8B-4760-B3E0-5A77949A0884}" dt="2023-08-15T20:14:33.047" v="2921" actId="1076"/>
          <ac:picMkLst>
            <pc:docMk/>
            <pc:sldMk cId="850706663" sldId="2146846023"/>
            <ac:picMk id="34" creationId="{CDA379CC-B681-1939-3BE0-6205A0D6FE63}"/>
          </ac:picMkLst>
        </pc:picChg>
        <pc:picChg chg="mod">
          <ac:chgData name="Reed Kiely" userId="768be38e-2fb5-40ce-925d-bd8e9d9e3c31" providerId="ADAL" clId="{F3305817-6D8B-4760-B3E0-5A77949A0884}" dt="2023-08-15T20:14:33.047" v="2921" actId="1076"/>
          <ac:picMkLst>
            <pc:docMk/>
            <pc:sldMk cId="850706663" sldId="2146846023"/>
            <ac:picMk id="35" creationId="{5CA117B2-AD78-3986-740A-55BF4726F0E0}"/>
          </ac:picMkLst>
        </pc:picChg>
        <pc:picChg chg="mod">
          <ac:chgData name="Reed Kiely" userId="768be38e-2fb5-40ce-925d-bd8e9d9e3c31" providerId="ADAL" clId="{F3305817-6D8B-4760-B3E0-5A77949A0884}" dt="2023-08-15T20:14:33.047" v="2921" actId="1076"/>
          <ac:picMkLst>
            <pc:docMk/>
            <pc:sldMk cId="850706663" sldId="2146846023"/>
            <ac:picMk id="36" creationId="{5E0DB8D7-465B-B581-89CD-69431227BB61}"/>
          </ac:picMkLst>
        </pc:picChg>
        <pc:picChg chg="mod">
          <ac:chgData name="Reed Kiely" userId="768be38e-2fb5-40ce-925d-bd8e9d9e3c31" providerId="ADAL" clId="{F3305817-6D8B-4760-B3E0-5A77949A0884}" dt="2023-08-15T20:14:33.047" v="2921" actId="1076"/>
          <ac:picMkLst>
            <pc:docMk/>
            <pc:sldMk cId="850706663" sldId="2146846023"/>
            <ac:picMk id="37" creationId="{4854E7FA-482B-A0EB-1E22-BD9B59A6DFB2}"/>
          </ac:picMkLst>
        </pc:picChg>
        <pc:picChg chg="mod">
          <ac:chgData name="Reed Kiely" userId="768be38e-2fb5-40ce-925d-bd8e9d9e3c31" providerId="ADAL" clId="{F3305817-6D8B-4760-B3E0-5A77949A0884}" dt="2023-08-15T20:14:33.047" v="2921" actId="1076"/>
          <ac:picMkLst>
            <pc:docMk/>
            <pc:sldMk cId="850706663" sldId="2146846023"/>
            <ac:picMk id="38" creationId="{96F228B9-FECE-917B-DA10-2E0570DAD14D}"/>
          </ac:picMkLst>
        </pc:picChg>
        <pc:picChg chg="mod">
          <ac:chgData name="Reed Kiely" userId="768be38e-2fb5-40ce-925d-bd8e9d9e3c31" providerId="ADAL" clId="{F3305817-6D8B-4760-B3E0-5A77949A0884}" dt="2023-08-15T20:14:33.047" v="2921" actId="1076"/>
          <ac:picMkLst>
            <pc:docMk/>
            <pc:sldMk cId="850706663" sldId="2146846023"/>
            <ac:picMk id="41" creationId="{45E2BCCE-B891-5F8B-B4F0-1EA9A3EE7A9F}"/>
          </ac:picMkLst>
        </pc:picChg>
        <pc:picChg chg="mod">
          <ac:chgData name="Reed Kiely" userId="768be38e-2fb5-40ce-925d-bd8e9d9e3c31" providerId="ADAL" clId="{F3305817-6D8B-4760-B3E0-5A77949A0884}" dt="2023-08-15T20:14:33.047" v="2921" actId="1076"/>
          <ac:picMkLst>
            <pc:docMk/>
            <pc:sldMk cId="850706663" sldId="2146846023"/>
            <ac:picMk id="42" creationId="{AC0375F3-F13F-CF29-EB92-8831874543B1}"/>
          </ac:picMkLst>
        </pc:picChg>
        <pc:picChg chg="mod">
          <ac:chgData name="Reed Kiely" userId="768be38e-2fb5-40ce-925d-bd8e9d9e3c31" providerId="ADAL" clId="{F3305817-6D8B-4760-B3E0-5A77949A0884}" dt="2023-08-15T20:14:33.047" v="2921" actId="1076"/>
          <ac:picMkLst>
            <pc:docMk/>
            <pc:sldMk cId="850706663" sldId="2146846023"/>
            <ac:picMk id="43" creationId="{18006D09-C264-A46B-B6DD-7A25450C7552}"/>
          </ac:picMkLst>
        </pc:picChg>
        <pc:picChg chg="mod">
          <ac:chgData name="Reed Kiely" userId="768be38e-2fb5-40ce-925d-bd8e9d9e3c31" providerId="ADAL" clId="{F3305817-6D8B-4760-B3E0-5A77949A0884}" dt="2023-08-15T20:14:33.047" v="2921" actId="1076"/>
          <ac:picMkLst>
            <pc:docMk/>
            <pc:sldMk cId="850706663" sldId="2146846023"/>
            <ac:picMk id="44" creationId="{F376E508-E290-8BCA-F226-374DA30597C1}"/>
          </ac:picMkLst>
        </pc:picChg>
        <pc:picChg chg="mod">
          <ac:chgData name="Reed Kiely" userId="768be38e-2fb5-40ce-925d-bd8e9d9e3c31" providerId="ADAL" clId="{F3305817-6D8B-4760-B3E0-5A77949A0884}" dt="2023-08-15T20:14:33.047" v="2921" actId="1076"/>
          <ac:picMkLst>
            <pc:docMk/>
            <pc:sldMk cId="850706663" sldId="2146846023"/>
            <ac:picMk id="45" creationId="{5258A740-748D-25DD-27CD-79B2D3207B38}"/>
          </ac:picMkLst>
        </pc:picChg>
        <pc:picChg chg="mod">
          <ac:chgData name="Reed Kiely" userId="768be38e-2fb5-40ce-925d-bd8e9d9e3c31" providerId="ADAL" clId="{F3305817-6D8B-4760-B3E0-5A77949A0884}" dt="2023-08-15T20:14:33.047" v="2921" actId="1076"/>
          <ac:picMkLst>
            <pc:docMk/>
            <pc:sldMk cId="850706663" sldId="2146846023"/>
            <ac:picMk id="48" creationId="{8C0DD193-98A5-DA08-0989-AC21DE3F43BF}"/>
          </ac:picMkLst>
        </pc:picChg>
        <pc:picChg chg="mod">
          <ac:chgData name="Reed Kiely" userId="768be38e-2fb5-40ce-925d-bd8e9d9e3c31" providerId="ADAL" clId="{F3305817-6D8B-4760-B3E0-5A77949A0884}" dt="2023-08-15T20:14:33.047" v="2921" actId="1076"/>
          <ac:picMkLst>
            <pc:docMk/>
            <pc:sldMk cId="850706663" sldId="2146846023"/>
            <ac:picMk id="49" creationId="{B2274E48-716E-2C28-2383-0A24367D3A1C}"/>
          </ac:picMkLst>
        </pc:picChg>
        <pc:picChg chg="mod">
          <ac:chgData name="Reed Kiely" userId="768be38e-2fb5-40ce-925d-bd8e9d9e3c31" providerId="ADAL" clId="{F3305817-6D8B-4760-B3E0-5A77949A0884}" dt="2023-08-15T20:14:33.047" v="2921" actId="1076"/>
          <ac:picMkLst>
            <pc:docMk/>
            <pc:sldMk cId="850706663" sldId="2146846023"/>
            <ac:picMk id="50" creationId="{19FA66E5-F112-E61A-5D28-F55ABD455F7F}"/>
          </ac:picMkLst>
        </pc:picChg>
        <pc:picChg chg="mod">
          <ac:chgData name="Reed Kiely" userId="768be38e-2fb5-40ce-925d-bd8e9d9e3c31" providerId="ADAL" clId="{F3305817-6D8B-4760-B3E0-5A77949A0884}" dt="2023-08-15T20:14:33.047" v="2921" actId="1076"/>
          <ac:picMkLst>
            <pc:docMk/>
            <pc:sldMk cId="850706663" sldId="2146846023"/>
            <ac:picMk id="51" creationId="{1E5F388B-5263-CD6F-F491-E6B70FFAEE2A}"/>
          </ac:picMkLst>
        </pc:picChg>
        <pc:picChg chg="mod">
          <ac:chgData name="Reed Kiely" userId="768be38e-2fb5-40ce-925d-bd8e9d9e3c31" providerId="ADAL" clId="{F3305817-6D8B-4760-B3E0-5A77949A0884}" dt="2023-08-15T20:14:33.047" v="2921" actId="1076"/>
          <ac:picMkLst>
            <pc:docMk/>
            <pc:sldMk cId="850706663" sldId="2146846023"/>
            <ac:picMk id="52" creationId="{143DE43D-AE90-F929-1099-66BE5739E208}"/>
          </ac:picMkLst>
        </pc:picChg>
        <pc:picChg chg="mod">
          <ac:chgData name="Reed Kiely" userId="768be38e-2fb5-40ce-925d-bd8e9d9e3c31" providerId="ADAL" clId="{F3305817-6D8B-4760-B3E0-5A77949A0884}" dt="2023-08-15T20:14:33.047" v="2921" actId="1076"/>
          <ac:picMkLst>
            <pc:docMk/>
            <pc:sldMk cId="850706663" sldId="2146846023"/>
            <ac:picMk id="53" creationId="{450094F9-65E1-0F27-4FB0-D33203F1F01E}"/>
          </ac:picMkLst>
        </pc:picChg>
        <pc:picChg chg="mod">
          <ac:chgData name="Reed Kiely" userId="768be38e-2fb5-40ce-925d-bd8e9d9e3c31" providerId="ADAL" clId="{F3305817-6D8B-4760-B3E0-5A77949A0884}" dt="2023-08-15T20:14:33.047" v="2921" actId="1076"/>
          <ac:picMkLst>
            <pc:docMk/>
            <pc:sldMk cId="850706663" sldId="2146846023"/>
            <ac:picMk id="54" creationId="{E3E2A478-7F40-DE7D-BE70-35FA6B2FE7D9}"/>
          </ac:picMkLst>
        </pc:picChg>
        <pc:picChg chg="mod">
          <ac:chgData name="Reed Kiely" userId="768be38e-2fb5-40ce-925d-bd8e9d9e3c31" providerId="ADAL" clId="{F3305817-6D8B-4760-B3E0-5A77949A0884}" dt="2023-08-15T20:14:33.047" v="2921" actId="1076"/>
          <ac:picMkLst>
            <pc:docMk/>
            <pc:sldMk cId="850706663" sldId="2146846023"/>
            <ac:picMk id="55" creationId="{0719CA1E-A5FE-8BDF-271C-ECCE9AFA3A19}"/>
          </ac:picMkLst>
        </pc:picChg>
        <pc:picChg chg="mod">
          <ac:chgData name="Reed Kiely" userId="768be38e-2fb5-40ce-925d-bd8e9d9e3c31" providerId="ADAL" clId="{F3305817-6D8B-4760-B3E0-5A77949A0884}" dt="2023-08-15T20:14:33.047" v="2921" actId="1076"/>
          <ac:picMkLst>
            <pc:docMk/>
            <pc:sldMk cId="850706663" sldId="2146846023"/>
            <ac:picMk id="56" creationId="{86A6D543-32DD-0D7A-5234-934A9D48743D}"/>
          </ac:picMkLst>
        </pc:picChg>
        <pc:picChg chg="mod">
          <ac:chgData name="Reed Kiely" userId="768be38e-2fb5-40ce-925d-bd8e9d9e3c31" providerId="ADAL" clId="{F3305817-6D8B-4760-B3E0-5A77949A0884}" dt="2023-08-15T20:14:33.047" v="2921" actId="1076"/>
          <ac:picMkLst>
            <pc:docMk/>
            <pc:sldMk cId="850706663" sldId="2146846023"/>
            <ac:picMk id="58" creationId="{78A3C7ED-D6E2-1EA9-EE7F-34DE9D7FED56}"/>
          </ac:picMkLst>
        </pc:picChg>
        <pc:picChg chg="mod">
          <ac:chgData name="Reed Kiely" userId="768be38e-2fb5-40ce-925d-bd8e9d9e3c31" providerId="ADAL" clId="{F3305817-6D8B-4760-B3E0-5A77949A0884}" dt="2023-08-15T20:14:33.047" v="2921" actId="1076"/>
          <ac:picMkLst>
            <pc:docMk/>
            <pc:sldMk cId="850706663" sldId="2146846023"/>
            <ac:picMk id="59" creationId="{4613D938-5BC1-9300-9F59-CF7D9BE5560C}"/>
          </ac:picMkLst>
        </pc:picChg>
        <pc:picChg chg="mod">
          <ac:chgData name="Reed Kiely" userId="768be38e-2fb5-40ce-925d-bd8e9d9e3c31" providerId="ADAL" clId="{F3305817-6D8B-4760-B3E0-5A77949A0884}" dt="2023-08-15T20:14:33.047" v="2921" actId="1076"/>
          <ac:picMkLst>
            <pc:docMk/>
            <pc:sldMk cId="850706663" sldId="2146846023"/>
            <ac:picMk id="60" creationId="{10ACB583-3CBB-381A-6253-ED8543335C22}"/>
          </ac:picMkLst>
        </pc:picChg>
        <pc:picChg chg="mod">
          <ac:chgData name="Reed Kiely" userId="768be38e-2fb5-40ce-925d-bd8e9d9e3c31" providerId="ADAL" clId="{F3305817-6D8B-4760-B3E0-5A77949A0884}" dt="2023-08-15T20:14:33.047" v="2921" actId="1076"/>
          <ac:picMkLst>
            <pc:docMk/>
            <pc:sldMk cId="850706663" sldId="2146846023"/>
            <ac:picMk id="61" creationId="{3EF0ECAF-C6F4-7684-EBAC-FE41BF6F9089}"/>
          </ac:picMkLst>
        </pc:picChg>
        <pc:picChg chg="mod">
          <ac:chgData name="Reed Kiely" userId="768be38e-2fb5-40ce-925d-bd8e9d9e3c31" providerId="ADAL" clId="{F3305817-6D8B-4760-B3E0-5A77949A0884}" dt="2023-08-15T20:14:33.047" v="2921" actId="1076"/>
          <ac:picMkLst>
            <pc:docMk/>
            <pc:sldMk cId="850706663" sldId="2146846023"/>
            <ac:picMk id="62" creationId="{EBE7190F-2EA3-7053-9845-0D0CB41EB58E}"/>
          </ac:picMkLst>
        </pc:picChg>
        <pc:picChg chg="mod">
          <ac:chgData name="Reed Kiely" userId="768be38e-2fb5-40ce-925d-bd8e9d9e3c31" providerId="ADAL" clId="{F3305817-6D8B-4760-B3E0-5A77949A0884}" dt="2023-08-15T20:14:33.047" v="2921" actId="1076"/>
          <ac:picMkLst>
            <pc:docMk/>
            <pc:sldMk cId="850706663" sldId="2146846023"/>
            <ac:picMk id="79" creationId="{FD96A871-0431-D62B-58DD-6CAF76DEB8FB}"/>
          </ac:picMkLst>
        </pc:picChg>
        <pc:picChg chg="mod">
          <ac:chgData name="Reed Kiely" userId="768be38e-2fb5-40ce-925d-bd8e9d9e3c31" providerId="ADAL" clId="{F3305817-6D8B-4760-B3E0-5A77949A0884}" dt="2023-08-15T20:14:33.047" v="2921" actId="1076"/>
          <ac:picMkLst>
            <pc:docMk/>
            <pc:sldMk cId="850706663" sldId="2146846023"/>
            <ac:picMk id="81" creationId="{197AB7B6-CC65-4A87-D31F-0EDC30CF532C}"/>
          </ac:picMkLst>
        </pc:picChg>
        <pc:picChg chg="mod">
          <ac:chgData name="Reed Kiely" userId="768be38e-2fb5-40ce-925d-bd8e9d9e3c31" providerId="ADAL" clId="{F3305817-6D8B-4760-B3E0-5A77949A0884}" dt="2023-08-15T20:14:33.047" v="2921" actId="1076"/>
          <ac:picMkLst>
            <pc:docMk/>
            <pc:sldMk cId="850706663" sldId="2146846023"/>
            <ac:picMk id="82" creationId="{148A9759-6B21-1341-8FAE-D0801B9D4AC9}"/>
          </ac:picMkLst>
        </pc:picChg>
        <pc:picChg chg="mod">
          <ac:chgData name="Reed Kiely" userId="768be38e-2fb5-40ce-925d-bd8e9d9e3c31" providerId="ADAL" clId="{F3305817-6D8B-4760-B3E0-5A77949A0884}" dt="2023-08-15T20:14:33.047" v="2921" actId="1076"/>
          <ac:picMkLst>
            <pc:docMk/>
            <pc:sldMk cId="850706663" sldId="2146846023"/>
            <ac:picMk id="83" creationId="{A53ABE53-2CCB-8E85-DBE2-E3F91D2E1C1A}"/>
          </ac:picMkLst>
        </pc:picChg>
        <pc:picChg chg="mod">
          <ac:chgData name="Reed Kiely" userId="768be38e-2fb5-40ce-925d-bd8e9d9e3c31" providerId="ADAL" clId="{F3305817-6D8B-4760-B3E0-5A77949A0884}" dt="2023-08-15T20:14:33.047" v="2921" actId="1076"/>
          <ac:picMkLst>
            <pc:docMk/>
            <pc:sldMk cId="850706663" sldId="2146846023"/>
            <ac:picMk id="84" creationId="{680A655C-285F-03A0-919D-A356BC3D0AE9}"/>
          </ac:picMkLst>
        </pc:picChg>
        <pc:picChg chg="mod">
          <ac:chgData name="Reed Kiely" userId="768be38e-2fb5-40ce-925d-bd8e9d9e3c31" providerId="ADAL" clId="{F3305817-6D8B-4760-B3E0-5A77949A0884}" dt="2023-08-15T20:14:33.047" v="2921" actId="1076"/>
          <ac:picMkLst>
            <pc:docMk/>
            <pc:sldMk cId="850706663" sldId="2146846023"/>
            <ac:picMk id="85" creationId="{F81AED6D-9369-98DE-507B-BAE0B805D181}"/>
          </ac:picMkLst>
        </pc:picChg>
        <pc:picChg chg="mod">
          <ac:chgData name="Reed Kiely" userId="768be38e-2fb5-40ce-925d-bd8e9d9e3c31" providerId="ADAL" clId="{F3305817-6D8B-4760-B3E0-5A77949A0884}" dt="2023-08-15T20:14:33.047" v="2921" actId="1076"/>
          <ac:picMkLst>
            <pc:docMk/>
            <pc:sldMk cId="850706663" sldId="2146846023"/>
            <ac:picMk id="86" creationId="{D6A81CC6-B612-9C0C-E441-02660E006A4D}"/>
          </ac:picMkLst>
        </pc:picChg>
        <pc:picChg chg="mod">
          <ac:chgData name="Reed Kiely" userId="768be38e-2fb5-40ce-925d-bd8e9d9e3c31" providerId="ADAL" clId="{F3305817-6D8B-4760-B3E0-5A77949A0884}" dt="2023-08-15T20:14:33.047" v="2921" actId="1076"/>
          <ac:picMkLst>
            <pc:docMk/>
            <pc:sldMk cId="850706663" sldId="2146846023"/>
            <ac:picMk id="87" creationId="{81F21AFC-7402-CB8E-E1EB-6B1C1A9D828D}"/>
          </ac:picMkLst>
        </pc:picChg>
        <pc:picChg chg="mod">
          <ac:chgData name="Reed Kiely" userId="768be38e-2fb5-40ce-925d-bd8e9d9e3c31" providerId="ADAL" clId="{F3305817-6D8B-4760-B3E0-5A77949A0884}" dt="2023-08-15T20:14:33.047" v="2921" actId="1076"/>
          <ac:picMkLst>
            <pc:docMk/>
            <pc:sldMk cId="850706663" sldId="2146846023"/>
            <ac:picMk id="88" creationId="{11625B45-0B47-3D7A-2A7C-ED3231AA33F9}"/>
          </ac:picMkLst>
        </pc:picChg>
        <pc:picChg chg="mod">
          <ac:chgData name="Reed Kiely" userId="768be38e-2fb5-40ce-925d-bd8e9d9e3c31" providerId="ADAL" clId="{F3305817-6D8B-4760-B3E0-5A77949A0884}" dt="2023-08-15T20:14:33.047" v="2921" actId="1076"/>
          <ac:picMkLst>
            <pc:docMk/>
            <pc:sldMk cId="850706663" sldId="2146846023"/>
            <ac:picMk id="89" creationId="{D170066D-108F-43A5-754F-1A5FCA4329A5}"/>
          </ac:picMkLst>
        </pc:picChg>
        <pc:picChg chg="mod">
          <ac:chgData name="Reed Kiely" userId="768be38e-2fb5-40ce-925d-bd8e9d9e3c31" providerId="ADAL" clId="{F3305817-6D8B-4760-B3E0-5A77949A0884}" dt="2023-08-15T20:14:33.047" v="2921" actId="1076"/>
          <ac:picMkLst>
            <pc:docMk/>
            <pc:sldMk cId="850706663" sldId="2146846023"/>
            <ac:picMk id="90" creationId="{E0C41DEB-81E6-E4EB-29C3-C58514B92A3D}"/>
          </ac:picMkLst>
        </pc:picChg>
        <pc:picChg chg="mod">
          <ac:chgData name="Reed Kiely" userId="768be38e-2fb5-40ce-925d-bd8e9d9e3c31" providerId="ADAL" clId="{F3305817-6D8B-4760-B3E0-5A77949A0884}" dt="2023-08-15T20:14:33.047" v="2921" actId="1076"/>
          <ac:picMkLst>
            <pc:docMk/>
            <pc:sldMk cId="850706663" sldId="2146846023"/>
            <ac:picMk id="1026" creationId="{7629122B-00AF-32F9-73D1-8891BE0B1938}"/>
          </ac:picMkLst>
        </pc:picChg>
        <pc:picChg chg="mod">
          <ac:chgData name="Reed Kiely" userId="768be38e-2fb5-40ce-925d-bd8e9d9e3c31" providerId="ADAL" clId="{F3305817-6D8B-4760-B3E0-5A77949A0884}" dt="2023-08-15T20:14:33.047" v="2921" actId="1076"/>
          <ac:picMkLst>
            <pc:docMk/>
            <pc:sldMk cId="850706663" sldId="2146846023"/>
            <ac:picMk id="1028" creationId="{01985955-0000-285C-42ED-F7B5B64CD560}"/>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3305817-6D8B-4760-B3E0-5A77949A0884}" dt="2023-08-21T18:35:25.694" v="5242"/>
              <pc2:cmMkLst xmlns:pc2="http://schemas.microsoft.com/office/powerpoint/2019/9/main/command">
                <pc:docMk/>
                <pc:sldMk cId="850706663" sldId="2146846023"/>
                <pc2:cmMk id="{81BF09D6-7233-461B-B7B1-3EFA4688F499}"/>
              </pc2:cmMkLst>
            </pc226:cmChg>
          </p:ext>
        </pc:extLst>
      </pc:sldChg>
      <pc:sldChg chg="addSp delSp modSp mod">
        <pc:chgData name="Reed Kiely" userId="768be38e-2fb5-40ce-925d-bd8e9d9e3c31" providerId="ADAL" clId="{F3305817-6D8B-4760-B3E0-5A77949A0884}" dt="2023-08-21T20:48:53.200" v="6057" actId="20577"/>
        <pc:sldMkLst>
          <pc:docMk/>
          <pc:sldMk cId="584106673" sldId="2146846039"/>
        </pc:sldMkLst>
        <pc:spChg chg="add del mod">
          <ac:chgData name="Reed Kiely" userId="768be38e-2fb5-40ce-925d-bd8e9d9e3c31" providerId="ADAL" clId="{F3305817-6D8B-4760-B3E0-5A77949A0884}" dt="2023-08-21T20:48:46.232" v="6043" actId="478"/>
          <ac:spMkLst>
            <pc:docMk/>
            <pc:sldMk cId="584106673" sldId="2146846039"/>
            <ac:spMk id="2" creationId="{25C12000-FE4E-D521-F11C-1B3797940E25}"/>
          </ac:spMkLst>
        </pc:spChg>
        <pc:spChg chg="mod">
          <ac:chgData name="Reed Kiely" userId="768be38e-2fb5-40ce-925d-bd8e9d9e3c31" providerId="ADAL" clId="{F3305817-6D8B-4760-B3E0-5A77949A0884}" dt="2023-08-21T20:48:53.200" v="6057" actId="20577"/>
          <ac:spMkLst>
            <pc:docMk/>
            <pc:sldMk cId="584106673" sldId="2146846039"/>
            <ac:spMk id="7" creationId="{D1ED556F-26AC-9BB6-A59E-66BBC930C1BE}"/>
          </ac:spMkLst>
        </pc:spChg>
      </pc:sldChg>
      <pc:sldChg chg="del">
        <pc:chgData name="Reed Kiely" userId="768be38e-2fb5-40ce-925d-bd8e9d9e3c31" providerId="ADAL" clId="{F3305817-6D8B-4760-B3E0-5A77949A0884}" dt="2023-08-09T15:23:32.539" v="22" actId="2696"/>
        <pc:sldMkLst>
          <pc:docMk/>
          <pc:sldMk cId="1437242763" sldId="2146846061"/>
        </pc:sldMkLst>
      </pc:sldChg>
      <pc:sldChg chg="addSp delSp modSp add del mod ord">
        <pc:chgData name="Reed Kiely" userId="768be38e-2fb5-40ce-925d-bd8e9d9e3c31" providerId="ADAL" clId="{F3305817-6D8B-4760-B3E0-5A77949A0884}" dt="2023-08-21T18:39:52.597" v="5271" actId="47"/>
        <pc:sldMkLst>
          <pc:docMk/>
          <pc:sldMk cId="3943625724" sldId="2146846061"/>
        </pc:sldMkLst>
        <pc:spChg chg="add del mod">
          <ac:chgData name="Reed Kiely" userId="768be38e-2fb5-40ce-925d-bd8e9d9e3c31" providerId="ADAL" clId="{F3305817-6D8B-4760-B3E0-5A77949A0884}" dt="2023-08-15T15:13:21.625" v="863" actId="478"/>
          <ac:spMkLst>
            <pc:docMk/>
            <pc:sldMk cId="3943625724" sldId="2146846061"/>
            <ac:spMk id="3" creationId="{15FA74FE-278B-578C-D082-B2B8809F48A3}"/>
          </ac:spMkLst>
        </pc:spChg>
        <pc:spChg chg="mod">
          <ac:chgData name="Reed Kiely" userId="768be38e-2fb5-40ce-925d-bd8e9d9e3c31" providerId="ADAL" clId="{F3305817-6D8B-4760-B3E0-5A77949A0884}" dt="2023-08-15T15:58:35.623" v="1929" actId="207"/>
          <ac:spMkLst>
            <pc:docMk/>
            <pc:sldMk cId="3943625724" sldId="2146846061"/>
            <ac:spMk id="4" creationId="{41DE306D-CA0B-C0B7-6B02-98E10201C630}"/>
          </ac:spMkLst>
        </pc:spChg>
        <pc:spChg chg="mod">
          <ac:chgData name="Reed Kiely" userId="768be38e-2fb5-40ce-925d-bd8e9d9e3c31" providerId="ADAL" clId="{F3305817-6D8B-4760-B3E0-5A77949A0884}" dt="2023-08-15T15:58:51.907" v="1931" actId="207"/>
          <ac:spMkLst>
            <pc:docMk/>
            <pc:sldMk cId="3943625724" sldId="2146846061"/>
            <ac:spMk id="5" creationId="{A2975C0A-B707-D332-1B3F-4F9168524E1C}"/>
          </ac:spMkLst>
        </pc:spChg>
        <pc:spChg chg="add del mod">
          <ac:chgData name="Reed Kiely" userId="768be38e-2fb5-40ce-925d-bd8e9d9e3c31" providerId="ADAL" clId="{F3305817-6D8B-4760-B3E0-5A77949A0884}" dt="2023-08-15T15:15:20.809" v="1128" actId="478"/>
          <ac:spMkLst>
            <pc:docMk/>
            <pc:sldMk cId="3943625724" sldId="2146846061"/>
            <ac:spMk id="8" creationId="{4C28CB38-D875-5766-675A-1CF0C32003B6}"/>
          </ac:spMkLst>
        </pc:spChg>
        <pc:spChg chg="add mod">
          <ac:chgData name="Reed Kiely" userId="768be38e-2fb5-40ce-925d-bd8e9d9e3c31" providerId="ADAL" clId="{F3305817-6D8B-4760-B3E0-5A77949A0884}" dt="2023-08-15T16:11:39.968" v="2626" actId="1076"/>
          <ac:spMkLst>
            <pc:docMk/>
            <pc:sldMk cId="3943625724" sldId="2146846061"/>
            <ac:spMk id="9" creationId="{D948BDE7-F9CA-473E-F88B-79105105ECF4}"/>
          </ac:spMkLst>
        </pc:spChg>
        <pc:spChg chg="mod">
          <ac:chgData name="Reed Kiely" userId="768be38e-2fb5-40ce-925d-bd8e9d9e3c31" providerId="ADAL" clId="{F3305817-6D8B-4760-B3E0-5A77949A0884}" dt="2023-08-15T15:58:51.907" v="1931" actId="207"/>
          <ac:spMkLst>
            <pc:docMk/>
            <pc:sldMk cId="3943625724" sldId="2146846061"/>
            <ac:spMk id="10" creationId="{8B9C6B21-B09F-712E-15B6-7C52E26B277C}"/>
          </ac:spMkLst>
        </pc:spChg>
        <pc:spChg chg="mod">
          <ac:chgData name="Reed Kiely" userId="768be38e-2fb5-40ce-925d-bd8e9d9e3c31" providerId="ADAL" clId="{F3305817-6D8B-4760-B3E0-5A77949A0884}" dt="2023-08-15T15:58:51.907" v="1931" actId="207"/>
          <ac:spMkLst>
            <pc:docMk/>
            <pc:sldMk cId="3943625724" sldId="2146846061"/>
            <ac:spMk id="11" creationId="{7BDF3C8B-65D2-2DFE-18B5-68FDA10F87C8}"/>
          </ac:spMkLst>
        </pc:spChg>
        <pc:spChg chg="mod">
          <ac:chgData name="Reed Kiely" userId="768be38e-2fb5-40ce-925d-bd8e9d9e3c31" providerId="ADAL" clId="{F3305817-6D8B-4760-B3E0-5A77949A0884}" dt="2023-08-15T15:58:51.907" v="1931" actId="207"/>
          <ac:spMkLst>
            <pc:docMk/>
            <pc:sldMk cId="3943625724" sldId="2146846061"/>
            <ac:spMk id="13" creationId="{A75333E8-870B-6B34-3144-DD155FBD5769}"/>
          </ac:spMkLst>
        </pc:spChg>
        <pc:spChg chg="mod">
          <ac:chgData name="Reed Kiely" userId="768be38e-2fb5-40ce-925d-bd8e9d9e3c31" providerId="ADAL" clId="{F3305817-6D8B-4760-B3E0-5A77949A0884}" dt="2023-08-15T15:58:51.907" v="1931" actId="207"/>
          <ac:spMkLst>
            <pc:docMk/>
            <pc:sldMk cId="3943625724" sldId="2146846061"/>
            <ac:spMk id="14" creationId="{4C30C5AB-9B29-AFE4-2DC1-E30E4317E7BA}"/>
          </ac:spMkLst>
        </pc:spChg>
        <pc:spChg chg="mod">
          <ac:chgData name="Reed Kiely" userId="768be38e-2fb5-40ce-925d-bd8e9d9e3c31" providerId="ADAL" clId="{F3305817-6D8B-4760-B3E0-5A77949A0884}" dt="2023-08-15T15:58:51.907" v="1931" actId="207"/>
          <ac:spMkLst>
            <pc:docMk/>
            <pc:sldMk cId="3943625724" sldId="2146846061"/>
            <ac:spMk id="15" creationId="{35EB39CD-1A16-A0E3-28C1-BE5C37345F89}"/>
          </ac:spMkLst>
        </pc:spChg>
        <pc:spChg chg="mod">
          <ac:chgData name="Reed Kiely" userId="768be38e-2fb5-40ce-925d-bd8e9d9e3c31" providerId="ADAL" clId="{F3305817-6D8B-4760-B3E0-5A77949A0884}" dt="2023-08-15T15:58:51.907" v="1931" actId="207"/>
          <ac:spMkLst>
            <pc:docMk/>
            <pc:sldMk cId="3943625724" sldId="2146846061"/>
            <ac:spMk id="17" creationId="{F8A1C765-9533-2DC9-A473-A2CE086FFA66}"/>
          </ac:spMkLst>
        </pc:spChg>
        <pc:spChg chg="mod">
          <ac:chgData name="Reed Kiely" userId="768be38e-2fb5-40ce-925d-bd8e9d9e3c31" providerId="ADAL" clId="{F3305817-6D8B-4760-B3E0-5A77949A0884}" dt="2023-08-15T15:58:51.907" v="1931" actId="207"/>
          <ac:spMkLst>
            <pc:docMk/>
            <pc:sldMk cId="3943625724" sldId="2146846061"/>
            <ac:spMk id="18" creationId="{9E1E2BD6-7F2F-3EB3-3469-3AB9120A972A}"/>
          </ac:spMkLst>
        </pc:spChg>
        <pc:spChg chg="mod">
          <ac:chgData name="Reed Kiely" userId="768be38e-2fb5-40ce-925d-bd8e9d9e3c31" providerId="ADAL" clId="{F3305817-6D8B-4760-B3E0-5A77949A0884}" dt="2023-08-15T15:12:36.584" v="859" actId="207"/>
          <ac:spMkLst>
            <pc:docMk/>
            <pc:sldMk cId="3943625724" sldId="2146846061"/>
            <ac:spMk id="20" creationId="{DA7970AE-A7F2-8CED-35D0-FB4414957849}"/>
          </ac:spMkLst>
        </pc:spChg>
        <pc:spChg chg="mod">
          <ac:chgData name="Reed Kiely" userId="768be38e-2fb5-40ce-925d-bd8e9d9e3c31" providerId="ADAL" clId="{F3305817-6D8B-4760-B3E0-5A77949A0884}" dt="2023-08-15T15:58:51.907" v="1931" actId="207"/>
          <ac:spMkLst>
            <pc:docMk/>
            <pc:sldMk cId="3943625724" sldId="2146846061"/>
            <ac:spMk id="21" creationId="{F81E3E69-368E-9512-3275-7917E1A94E28}"/>
          </ac:spMkLst>
        </pc:spChg>
        <pc:spChg chg="mod">
          <ac:chgData name="Reed Kiely" userId="768be38e-2fb5-40ce-925d-bd8e9d9e3c31" providerId="ADAL" clId="{F3305817-6D8B-4760-B3E0-5A77949A0884}" dt="2023-08-15T15:58:51.907" v="1931" actId="207"/>
          <ac:spMkLst>
            <pc:docMk/>
            <pc:sldMk cId="3943625724" sldId="2146846061"/>
            <ac:spMk id="22" creationId="{1C448D9F-1347-ADBF-1CCA-41A3917814E4}"/>
          </ac:spMkLst>
        </pc:spChg>
        <pc:spChg chg="mod">
          <ac:chgData name="Reed Kiely" userId="768be38e-2fb5-40ce-925d-bd8e9d9e3c31" providerId="ADAL" clId="{F3305817-6D8B-4760-B3E0-5A77949A0884}" dt="2023-08-15T15:58:35.623" v="1929" actId="207"/>
          <ac:spMkLst>
            <pc:docMk/>
            <pc:sldMk cId="3943625724" sldId="2146846061"/>
            <ac:spMk id="24" creationId="{AB2B9F56-3989-B5DD-90C5-BB48EBCE88F1}"/>
          </ac:spMkLst>
        </pc:spChg>
        <pc:spChg chg="mod">
          <ac:chgData name="Reed Kiely" userId="768be38e-2fb5-40ce-925d-bd8e9d9e3c31" providerId="ADAL" clId="{F3305817-6D8B-4760-B3E0-5A77949A0884}" dt="2023-08-15T15:58:35.623" v="1929" actId="207"/>
          <ac:spMkLst>
            <pc:docMk/>
            <pc:sldMk cId="3943625724" sldId="2146846061"/>
            <ac:spMk id="25" creationId="{778F11F3-DDD9-27A5-FDF1-82BD453E9489}"/>
          </ac:spMkLst>
        </pc:spChg>
        <pc:spChg chg="mod">
          <ac:chgData name="Reed Kiely" userId="768be38e-2fb5-40ce-925d-bd8e9d9e3c31" providerId="ADAL" clId="{F3305817-6D8B-4760-B3E0-5A77949A0884}" dt="2023-08-15T15:58:35.623" v="1929" actId="207"/>
          <ac:spMkLst>
            <pc:docMk/>
            <pc:sldMk cId="3943625724" sldId="2146846061"/>
            <ac:spMk id="26" creationId="{A2BC857A-48CB-A4DF-26CD-EBB233342FE3}"/>
          </ac:spMkLst>
        </pc:spChg>
        <pc:spChg chg="mod">
          <ac:chgData name="Reed Kiely" userId="768be38e-2fb5-40ce-925d-bd8e9d9e3c31" providerId="ADAL" clId="{F3305817-6D8B-4760-B3E0-5A77949A0884}" dt="2023-08-15T15:12:42.039" v="860" actId="207"/>
          <ac:spMkLst>
            <pc:docMk/>
            <pc:sldMk cId="3943625724" sldId="2146846061"/>
            <ac:spMk id="28" creationId="{8DD0D980-FD61-68FB-1C91-15FC67E583D9}"/>
          </ac:spMkLst>
        </pc:spChg>
        <pc:spChg chg="mod">
          <ac:chgData name="Reed Kiely" userId="768be38e-2fb5-40ce-925d-bd8e9d9e3c31" providerId="ADAL" clId="{F3305817-6D8B-4760-B3E0-5A77949A0884}" dt="2023-08-15T15:58:51.907" v="1931" actId="207"/>
          <ac:spMkLst>
            <pc:docMk/>
            <pc:sldMk cId="3943625724" sldId="2146846061"/>
            <ac:spMk id="29" creationId="{DC4855CF-B68E-2CA0-6282-2CB1A242B71B}"/>
          </ac:spMkLst>
        </pc:spChg>
        <pc:spChg chg="mod">
          <ac:chgData name="Reed Kiely" userId="768be38e-2fb5-40ce-925d-bd8e9d9e3c31" providerId="ADAL" clId="{F3305817-6D8B-4760-B3E0-5A77949A0884}" dt="2023-08-15T15:58:51.907" v="1931" actId="207"/>
          <ac:spMkLst>
            <pc:docMk/>
            <pc:sldMk cId="3943625724" sldId="2146846061"/>
            <ac:spMk id="30" creationId="{823FA06C-BEB8-B910-B86B-75A0627C5EE2}"/>
          </ac:spMkLst>
        </pc:spChg>
        <pc:spChg chg="mod">
          <ac:chgData name="Reed Kiely" userId="768be38e-2fb5-40ce-925d-bd8e9d9e3c31" providerId="ADAL" clId="{F3305817-6D8B-4760-B3E0-5A77949A0884}" dt="2023-08-15T15:58:35.623" v="1929" actId="207"/>
          <ac:spMkLst>
            <pc:docMk/>
            <pc:sldMk cId="3943625724" sldId="2146846061"/>
            <ac:spMk id="57" creationId="{DBF48218-23B4-82FE-7A5C-EA59371F9E94}"/>
          </ac:spMkLst>
        </pc:spChg>
        <pc:spChg chg="mod">
          <ac:chgData name="Reed Kiely" userId="768be38e-2fb5-40ce-925d-bd8e9d9e3c31" providerId="ADAL" clId="{F3305817-6D8B-4760-B3E0-5A77949A0884}" dt="2023-08-15T15:58:35.623" v="1929" actId="207"/>
          <ac:spMkLst>
            <pc:docMk/>
            <pc:sldMk cId="3943625724" sldId="2146846061"/>
            <ac:spMk id="62" creationId="{68A27192-6831-A03F-FD8A-3EF5D9C69E1C}"/>
          </ac:spMkLst>
        </pc:spChg>
        <pc:spChg chg="mod">
          <ac:chgData name="Reed Kiely" userId="768be38e-2fb5-40ce-925d-bd8e9d9e3c31" providerId="ADAL" clId="{F3305817-6D8B-4760-B3E0-5A77949A0884}" dt="2023-08-15T15:12:53.225" v="861" actId="207"/>
          <ac:spMkLst>
            <pc:docMk/>
            <pc:sldMk cId="3943625724" sldId="2146846061"/>
            <ac:spMk id="66" creationId="{7D6ACE01-0778-0107-4739-92B0279B9B84}"/>
          </ac:spMkLst>
        </pc:spChg>
        <pc:spChg chg="mod">
          <ac:chgData name="Reed Kiely" userId="768be38e-2fb5-40ce-925d-bd8e9d9e3c31" providerId="ADAL" clId="{F3305817-6D8B-4760-B3E0-5A77949A0884}" dt="2023-08-15T15:59:19.026" v="1934" actId="207"/>
          <ac:spMkLst>
            <pc:docMk/>
            <pc:sldMk cId="3943625724" sldId="2146846061"/>
            <ac:spMk id="67" creationId="{F6AF37B2-B56F-D467-6B54-9FE7BBFBC3AD}"/>
          </ac:spMkLst>
        </pc:spChg>
        <pc:spChg chg="mod">
          <ac:chgData name="Reed Kiely" userId="768be38e-2fb5-40ce-925d-bd8e9d9e3c31" providerId="ADAL" clId="{F3305817-6D8B-4760-B3E0-5A77949A0884}" dt="2023-08-15T15:58:35.623" v="1929" actId="207"/>
          <ac:spMkLst>
            <pc:docMk/>
            <pc:sldMk cId="3943625724" sldId="2146846061"/>
            <ac:spMk id="73" creationId="{EFD6929C-F2E3-A5F5-AD02-8E94329A1637}"/>
          </ac:spMkLst>
        </pc:spChg>
        <pc:spChg chg="mod">
          <ac:chgData name="Reed Kiely" userId="768be38e-2fb5-40ce-925d-bd8e9d9e3c31" providerId="ADAL" clId="{F3305817-6D8B-4760-B3E0-5A77949A0884}" dt="2023-08-15T15:59:19.026" v="1934" actId="207"/>
          <ac:spMkLst>
            <pc:docMk/>
            <pc:sldMk cId="3943625724" sldId="2146846061"/>
            <ac:spMk id="78" creationId="{B81AEF0D-6CB5-E022-BEC7-25FF389F9092}"/>
          </ac:spMkLst>
        </pc:spChg>
        <pc:spChg chg="mod">
          <ac:chgData name="Reed Kiely" userId="768be38e-2fb5-40ce-925d-bd8e9d9e3c31" providerId="ADAL" clId="{F3305817-6D8B-4760-B3E0-5A77949A0884}" dt="2023-08-15T15:58:35.623" v="1929" actId="207"/>
          <ac:spMkLst>
            <pc:docMk/>
            <pc:sldMk cId="3943625724" sldId="2146846061"/>
            <ac:spMk id="105" creationId="{ED6F3EF9-E9B5-ECC5-8769-44F1C07CD1DC}"/>
          </ac:spMkLst>
        </pc:spChg>
        <pc:spChg chg="mod">
          <ac:chgData name="Reed Kiely" userId="768be38e-2fb5-40ce-925d-bd8e9d9e3c31" providerId="ADAL" clId="{F3305817-6D8B-4760-B3E0-5A77949A0884}" dt="2023-08-15T15:58:51.907" v="1931" actId="207"/>
          <ac:spMkLst>
            <pc:docMk/>
            <pc:sldMk cId="3943625724" sldId="2146846061"/>
            <ac:spMk id="107" creationId="{B5D4E9D2-51E2-FF2C-4483-A494722D5104}"/>
          </ac:spMkLst>
        </pc:spChg>
        <pc:spChg chg="mod">
          <ac:chgData name="Reed Kiely" userId="768be38e-2fb5-40ce-925d-bd8e9d9e3c31" providerId="ADAL" clId="{F3305817-6D8B-4760-B3E0-5A77949A0884}" dt="2023-08-15T15:58:45.143" v="1930" actId="207"/>
          <ac:spMkLst>
            <pc:docMk/>
            <pc:sldMk cId="3943625724" sldId="2146846061"/>
            <ac:spMk id="108" creationId="{CF2613CD-7A29-988A-9EC9-4B7A2B80F860}"/>
          </ac:spMkLst>
        </pc:spChg>
        <pc:spChg chg="mod">
          <ac:chgData name="Reed Kiely" userId="768be38e-2fb5-40ce-925d-bd8e9d9e3c31" providerId="ADAL" clId="{F3305817-6D8B-4760-B3E0-5A77949A0884}" dt="2023-08-15T15:58:45.143" v="1930" actId="207"/>
          <ac:spMkLst>
            <pc:docMk/>
            <pc:sldMk cId="3943625724" sldId="2146846061"/>
            <ac:spMk id="131" creationId="{BFAC1939-7FD7-02AB-B036-CBB1934DC0F2}"/>
          </ac:spMkLst>
        </pc:spChg>
        <pc:spChg chg="mod">
          <ac:chgData name="Reed Kiely" userId="768be38e-2fb5-40ce-925d-bd8e9d9e3c31" providerId="ADAL" clId="{F3305817-6D8B-4760-B3E0-5A77949A0884}" dt="2023-08-15T15:58:45.143" v="1930" actId="207"/>
          <ac:spMkLst>
            <pc:docMk/>
            <pc:sldMk cId="3943625724" sldId="2146846061"/>
            <ac:spMk id="132" creationId="{984A898B-7117-B7C8-22EA-B842E04D6340}"/>
          </ac:spMkLst>
        </pc:spChg>
        <pc:spChg chg="mod">
          <ac:chgData name="Reed Kiely" userId="768be38e-2fb5-40ce-925d-bd8e9d9e3c31" providerId="ADAL" clId="{F3305817-6D8B-4760-B3E0-5A77949A0884}" dt="2023-08-15T15:59:15.005" v="1933" actId="207"/>
          <ac:spMkLst>
            <pc:docMk/>
            <pc:sldMk cId="3943625724" sldId="2146846061"/>
            <ac:spMk id="133" creationId="{A2CC9149-D925-2B46-904B-0A1C0484E0AF}"/>
          </ac:spMkLst>
        </pc:spChg>
        <pc:spChg chg="mod">
          <ac:chgData name="Reed Kiely" userId="768be38e-2fb5-40ce-925d-bd8e9d9e3c31" providerId="ADAL" clId="{F3305817-6D8B-4760-B3E0-5A77949A0884}" dt="2023-08-17T20:08:37.043" v="4801" actId="13926"/>
          <ac:spMkLst>
            <pc:docMk/>
            <pc:sldMk cId="3943625724" sldId="2146846061"/>
            <ac:spMk id="134" creationId="{4A8AD9E6-833E-6F84-5295-84A780E2ED07}"/>
          </ac:spMkLst>
        </pc:spChg>
        <pc:spChg chg="mod">
          <ac:chgData name="Reed Kiely" userId="768be38e-2fb5-40ce-925d-bd8e9d9e3c31" providerId="ADAL" clId="{F3305817-6D8B-4760-B3E0-5A77949A0884}" dt="2023-08-15T15:58:45.143" v="1930" actId="207"/>
          <ac:spMkLst>
            <pc:docMk/>
            <pc:sldMk cId="3943625724" sldId="2146846061"/>
            <ac:spMk id="146" creationId="{CF6EAAAB-AFAE-835D-970C-BD54E883C54F}"/>
          </ac:spMkLst>
        </pc:spChg>
        <pc:spChg chg="mod">
          <ac:chgData name="Reed Kiely" userId="768be38e-2fb5-40ce-925d-bd8e9d9e3c31" providerId="ADAL" clId="{F3305817-6D8B-4760-B3E0-5A77949A0884}" dt="2023-08-15T15:59:15.005" v="1933" actId="207"/>
          <ac:spMkLst>
            <pc:docMk/>
            <pc:sldMk cId="3943625724" sldId="2146846061"/>
            <ac:spMk id="147" creationId="{6E8A31A6-20DB-884C-74C6-388355551217}"/>
          </ac:spMkLst>
        </pc:spChg>
        <pc:spChg chg="mod">
          <ac:chgData name="Reed Kiely" userId="768be38e-2fb5-40ce-925d-bd8e9d9e3c31" providerId="ADAL" clId="{F3305817-6D8B-4760-B3E0-5A77949A0884}" dt="2023-08-15T15:58:45.143" v="1930" actId="207"/>
          <ac:spMkLst>
            <pc:docMk/>
            <pc:sldMk cId="3943625724" sldId="2146846061"/>
            <ac:spMk id="149" creationId="{682B8317-7E2A-95EF-AF81-4744AD641DEA}"/>
          </ac:spMkLst>
        </pc:spChg>
        <pc:spChg chg="mod">
          <ac:chgData name="Reed Kiely" userId="768be38e-2fb5-40ce-925d-bd8e9d9e3c31" providerId="ADAL" clId="{F3305817-6D8B-4760-B3E0-5A77949A0884}" dt="2023-08-15T15:58:45.143" v="1930" actId="207"/>
          <ac:spMkLst>
            <pc:docMk/>
            <pc:sldMk cId="3943625724" sldId="2146846061"/>
            <ac:spMk id="150" creationId="{E71290C7-5E97-CDAA-CFC1-F3144AAB4061}"/>
          </ac:spMkLst>
        </pc:spChg>
        <pc:spChg chg="mod">
          <ac:chgData name="Reed Kiely" userId="768be38e-2fb5-40ce-925d-bd8e9d9e3c31" providerId="ADAL" clId="{F3305817-6D8B-4760-B3E0-5A77949A0884}" dt="2023-08-15T15:58:45.143" v="1930" actId="207"/>
          <ac:spMkLst>
            <pc:docMk/>
            <pc:sldMk cId="3943625724" sldId="2146846061"/>
            <ac:spMk id="151" creationId="{B06F96C5-28EC-9561-2AA1-52503E83C758}"/>
          </ac:spMkLst>
        </pc:spChg>
        <pc:spChg chg="mod">
          <ac:chgData name="Reed Kiely" userId="768be38e-2fb5-40ce-925d-bd8e9d9e3c31" providerId="ADAL" clId="{F3305817-6D8B-4760-B3E0-5A77949A0884}" dt="2023-08-15T15:58:45.143" v="1930" actId="207"/>
          <ac:spMkLst>
            <pc:docMk/>
            <pc:sldMk cId="3943625724" sldId="2146846061"/>
            <ac:spMk id="152" creationId="{0E342FAC-809F-57A1-72E9-EDAF9FC1124A}"/>
          </ac:spMkLst>
        </pc:spChg>
        <pc:spChg chg="mod">
          <ac:chgData name="Reed Kiely" userId="768be38e-2fb5-40ce-925d-bd8e9d9e3c31" providerId="ADAL" clId="{F3305817-6D8B-4760-B3E0-5A77949A0884}" dt="2023-08-15T15:13:05.486" v="862" actId="207"/>
          <ac:spMkLst>
            <pc:docMk/>
            <pc:sldMk cId="3943625724" sldId="2146846061"/>
            <ac:spMk id="153" creationId="{AAE920CA-12D7-3914-0EE2-668BD99660C0}"/>
          </ac:spMkLst>
        </pc:spChg>
        <pc:spChg chg="mod">
          <ac:chgData name="Reed Kiely" userId="768be38e-2fb5-40ce-925d-bd8e9d9e3c31" providerId="ADAL" clId="{F3305817-6D8B-4760-B3E0-5A77949A0884}" dt="2023-08-15T15:58:45.143" v="1930" actId="207"/>
          <ac:spMkLst>
            <pc:docMk/>
            <pc:sldMk cId="3943625724" sldId="2146846061"/>
            <ac:spMk id="154" creationId="{34380D77-7BF6-D643-D021-0837DD802D66}"/>
          </ac:spMkLst>
        </pc:spChg>
        <pc:spChg chg="mod">
          <ac:chgData name="Reed Kiely" userId="768be38e-2fb5-40ce-925d-bd8e9d9e3c31" providerId="ADAL" clId="{F3305817-6D8B-4760-B3E0-5A77949A0884}" dt="2023-08-15T15:13:05.486" v="862" actId="207"/>
          <ac:spMkLst>
            <pc:docMk/>
            <pc:sldMk cId="3943625724" sldId="2146846061"/>
            <ac:spMk id="155" creationId="{3564ABB2-DF67-0BCC-EA42-96211F952938}"/>
          </ac:spMkLst>
        </pc:spChg>
        <pc:spChg chg="mod">
          <ac:chgData name="Reed Kiely" userId="768be38e-2fb5-40ce-925d-bd8e9d9e3c31" providerId="ADAL" clId="{F3305817-6D8B-4760-B3E0-5A77949A0884}" dt="2023-08-15T15:58:45.143" v="1930" actId="207"/>
          <ac:spMkLst>
            <pc:docMk/>
            <pc:sldMk cId="3943625724" sldId="2146846061"/>
            <ac:spMk id="156" creationId="{5873B93D-278F-D533-D864-AF4BC60D4AB2}"/>
          </ac:spMkLst>
        </pc:spChg>
        <pc:spChg chg="mod">
          <ac:chgData name="Reed Kiely" userId="768be38e-2fb5-40ce-925d-bd8e9d9e3c31" providerId="ADAL" clId="{F3305817-6D8B-4760-B3E0-5A77949A0884}" dt="2023-08-15T15:13:05.486" v="862" actId="207"/>
          <ac:spMkLst>
            <pc:docMk/>
            <pc:sldMk cId="3943625724" sldId="2146846061"/>
            <ac:spMk id="157" creationId="{B5CE8197-576F-7DD4-07A5-4206C6754405}"/>
          </ac:spMkLst>
        </pc:spChg>
        <pc:spChg chg="mod">
          <ac:chgData name="Reed Kiely" userId="768be38e-2fb5-40ce-925d-bd8e9d9e3c31" providerId="ADAL" clId="{F3305817-6D8B-4760-B3E0-5A77949A0884}" dt="2023-08-15T15:58:45.143" v="1930" actId="207"/>
          <ac:spMkLst>
            <pc:docMk/>
            <pc:sldMk cId="3943625724" sldId="2146846061"/>
            <ac:spMk id="158" creationId="{088823D8-D748-4520-00D0-7AF593E31123}"/>
          </ac:spMkLst>
        </pc:spChg>
        <pc:spChg chg="mod">
          <ac:chgData name="Reed Kiely" userId="768be38e-2fb5-40ce-925d-bd8e9d9e3c31" providerId="ADAL" clId="{F3305817-6D8B-4760-B3E0-5A77949A0884}" dt="2023-08-15T15:58:45.143" v="1930" actId="207"/>
          <ac:spMkLst>
            <pc:docMk/>
            <pc:sldMk cId="3943625724" sldId="2146846061"/>
            <ac:spMk id="159" creationId="{43C1CAD9-F33D-94C4-5E17-F3B55D0D31D4}"/>
          </ac:spMkLst>
        </pc:spChg>
        <pc:spChg chg="mod">
          <ac:chgData name="Reed Kiely" userId="768be38e-2fb5-40ce-925d-bd8e9d9e3c31" providerId="ADAL" clId="{F3305817-6D8B-4760-B3E0-5A77949A0884}" dt="2023-08-15T15:58:45.143" v="1930" actId="207"/>
          <ac:spMkLst>
            <pc:docMk/>
            <pc:sldMk cId="3943625724" sldId="2146846061"/>
            <ac:spMk id="161" creationId="{62AE7F5E-077F-0D27-97CE-E810327796AE}"/>
          </ac:spMkLst>
        </pc:spChg>
        <pc:spChg chg="mod">
          <ac:chgData name="Reed Kiely" userId="768be38e-2fb5-40ce-925d-bd8e9d9e3c31" providerId="ADAL" clId="{F3305817-6D8B-4760-B3E0-5A77949A0884}" dt="2023-08-15T15:58:45.143" v="1930" actId="207"/>
          <ac:spMkLst>
            <pc:docMk/>
            <pc:sldMk cId="3943625724" sldId="2146846061"/>
            <ac:spMk id="163" creationId="{5665B12F-D37F-37B2-FC73-4C9FC90B984F}"/>
          </ac:spMkLst>
        </pc:spChg>
        <pc:spChg chg="mod">
          <ac:chgData name="Reed Kiely" userId="768be38e-2fb5-40ce-925d-bd8e9d9e3c31" providerId="ADAL" clId="{F3305817-6D8B-4760-B3E0-5A77949A0884}" dt="2023-08-15T15:58:45.143" v="1930" actId="207"/>
          <ac:spMkLst>
            <pc:docMk/>
            <pc:sldMk cId="3943625724" sldId="2146846061"/>
            <ac:spMk id="165" creationId="{9434219B-BC26-4247-91E9-80831EB1EB8D}"/>
          </ac:spMkLst>
        </pc:spChg>
        <pc:spChg chg="mod">
          <ac:chgData name="Reed Kiely" userId="768be38e-2fb5-40ce-925d-bd8e9d9e3c31" providerId="ADAL" clId="{F3305817-6D8B-4760-B3E0-5A77949A0884}" dt="2023-08-15T15:58:45.143" v="1930" actId="207"/>
          <ac:spMkLst>
            <pc:docMk/>
            <pc:sldMk cId="3943625724" sldId="2146846061"/>
            <ac:spMk id="167" creationId="{7FEBFB34-A3B2-F588-2449-7C8FFE986F68}"/>
          </ac:spMkLst>
        </pc:spChg>
        <pc:cxnChg chg="mod">
          <ac:chgData name="Reed Kiely" userId="768be38e-2fb5-40ce-925d-bd8e9d9e3c31" providerId="ADAL" clId="{F3305817-6D8B-4760-B3E0-5A77949A0884}" dt="2023-08-15T15:59:10.579" v="1932" actId="208"/>
          <ac:cxnSpMkLst>
            <pc:docMk/>
            <pc:sldMk cId="3943625724" sldId="2146846061"/>
            <ac:cxnSpMk id="12" creationId="{03E10ADF-5F21-2BFB-FE43-41CA340348AB}"/>
          </ac:cxnSpMkLst>
        </pc:cxnChg>
        <pc:cxnChg chg="mod">
          <ac:chgData name="Reed Kiely" userId="768be38e-2fb5-40ce-925d-bd8e9d9e3c31" providerId="ADAL" clId="{F3305817-6D8B-4760-B3E0-5A77949A0884}" dt="2023-08-15T15:59:10.579" v="1932" actId="208"/>
          <ac:cxnSpMkLst>
            <pc:docMk/>
            <pc:sldMk cId="3943625724" sldId="2146846061"/>
            <ac:cxnSpMk id="16" creationId="{62AB97D1-42CE-DBAC-27AF-FE5202C79EB8}"/>
          </ac:cxnSpMkLst>
        </pc:cxnChg>
        <pc:cxnChg chg="mod">
          <ac:chgData name="Reed Kiely" userId="768be38e-2fb5-40ce-925d-bd8e9d9e3c31" providerId="ADAL" clId="{F3305817-6D8B-4760-B3E0-5A77949A0884}" dt="2023-08-15T15:59:10.579" v="1932" actId="208"/>
          <ac:cxnSpMkLst>
            <pc:docMk/>
            <pc:sldMk cId="3943625724" sldId="2146846061"/>
            <ac:cxnSpMk id="19" creationId="{9DB5BFBA-D78A-D868-5D88-A13186403BFA}"/>
          </ac:cxnSpMkLst>
        </pc:cxnChg>
        <pc:cxnChg chg="mod">
          <ac:chgData name="Reed Kiely" userId="768be38e-2fb5-40ce-925d-bd8e9d9e3c31" providerId="ADAL" clId="{F3305817-6D8B-4760-B3E0-5A77949A0884}" dt="2023-08-15T15:59:10.579" v="1932" actId="208"/>
          <ac:cxnSpMkLst>
            <pc:docMk/>
            <pc:sldMk cId="3943625724" sldId="2146846061"/>
            <ac:cxnSpMk id="23" creationId="{C331232B-1F29-38F2-94C5-12131D7BE6F8}"/>
          </ac:cxnSpMkLst>
        </pc:cxnChg>
        <pc:cxnChg chg="mod">
          <ac:chgData name="Reed Kiely" userId="768be38e-2fb5-40ce-925d-bd8e9d9e3c31" providerId="ADAL" clId="{F3305817-6D8B-4760-B3E0-5A77949A0884}" dt="2023-08-15T15:59:10.579" v="1932" actId="208"/>
          <ac:cxnSpMkLst>
            <pc:docMk/>
            <pc:sldMk cId="3943625724" sldId="2146846061"/>
            <ac:cxnSpMk id="31" creationId="{5181F417-3D7B-D138-B811-99AFED1B72FB}"/>
          </ac:cxnSpMkLst>
        </pc:cxnChg>
        <pc:cxnChg chg="mod">
          <ac:chgData name="Reed Kiely" userId="768be38e-2fb5-40ce-925d-bd8e9d9e3c31" providerId="ADAL" clId="{F3305817-6D8B-4760-B3E0-5A77949A0884}" dt="2023-08-15T15:59:21.316" v="1935" actId="208"/>
          <ac:cxnSpMkLst>
            <pc:docMk/>
            <pc:sldMk cId="3943625724" sldId="2146846061"/>
            <ac:cxnSpMk id="79" creationId="{5553BE21-D993-3149-8152-D2FFDB1EAE50}"/>
          </ac:cxnSpMkLst>
        </pc:cxnChg>
        <pc:cxnChg chg="mod">
          <ac:chgData name="Reed Kiely" userId="768be38e-2fb5-40ce-925d-bd8e9d9e3c31" providerId="ADAL" clId="{F3305817-6D8B-4760-B3E0-5A77949A0884}" dt="2023-08-15T15:59:10.579" v="1932" actId="208"/>
          <ac:cxnSpMkLst>
            <pc:docMk/>
            <pc:sldMk cId="3943625724" sldId="2146846061"/>
            <ac:cxnSpMk id="145" creationId="{4CB12CEC-80D1-5041-6A9D-31FD74734594}"/>
          </ac:cxnSpMkLst>
        </pc:cxnChg>
        <pc:cxnChg chg="mod">
          <ac:chgData name="Reed Kiely" userId="768be38e-2fb5-40ce-925d-bd8e9d9e3c31" providerId="ADAL" clId="{F3305817-6D8B-4760-B3E0-5A77949A0884}" dt="2023-08-15T15:59:10.579" v="1932" actId="208"/>
          <ac:cxnSpMkLst>
            <pc:docMk/>
            <pc:sldMk cId="3943625724" sldId="2146846061"/>
            <ac:cxnSpMk id="148" creationId="{AED06BA0-7199-657E-7FE6-A729BAE37037}"/>
          </ac:cxnSpMkLst>
        </pc:cxnChg>
        <pc:cxnChg chg="mod">
          <ac:chgData name="Reed Kiely" userId="768be38e-2fb5-40ce-925d-bd8e9d9e3c31" providerId="ADAL" clId="{F3305817-6D8B-4760-B3E0-5A77949A0884}" dt="2023-08-15T15:59:10.579" v="1932" actId="208"/>
          <ac:cxnSpMkLst>
            <pc:docMk/>
            <pc:sldMk cId="3943625724" sldId="2146846061"/>
            <ac:cxnSpMk id="160" creationId="{E55B3473-667F-3D23-901E-EA078E977C91}"/>
          </ac:cxnSpMkLst>
        </pc:cxnChg>
        <pc:cxnChg chg="mod">
          <ac:chgData name="Reed Kiely" userId="768be38e-2fb5-40ce-925d-bd8e9d9e3c31" providerId="ADAL" clId="{F3305817-6D8B-4760-B3E0-5A77949A0884}" dt="2023-08-15T15:59:10.579" v="1932" actId="208"/>
          <ac:cxnSpMkLst>
            <pc:docMk/>
            <pc:sldMk cId="3943625724" sldId="2146846061"/>
            <ac:cxnSpMk id="162" creationId="{D8D35071-65BE-BCE9-0B38-6B0AEDD01091}"/>
          </ac:cxnSpMkLst>
        </pc:cxnChg>
        <pc:cxnChg chg="mod">
          <ac:chgData name="Reed Kiely" userId="768be38e-2fb5-40ce-925d-bd8e9d9e3c31" providerId="ADAL" clId="{F3305817-6D8B-4760-B3E0-5A77949A0884}" dt="2023-08-15T15:59:10.579" v="1932" actId="208"/>
          <ac:cxnSpMkLst>
            <pc:docMk/>
            <pc:sldMk cId="3943625724" sldId="2146846061"/>
            <ac:cxnSpMk id="164" creationId="{8CC72ED1-5D09-6539-9574-A3471FB8E4E3}"/>
          </ac:cxnSpMkLst>
        </pc:cxnChg>
        <pc:cxnChg chg="mod">
          <ac:chgData name="Reed Kiely" userId="768be38e-2fb5-40ce-925d-bd8e9d9e3c31" providerId="ADAL" clId="{F3305817-6D8B-4760-B3E0-5A77949A0884}" dt="2023-08-15T15:59:10.579" v="1932" actId="208"/>
          <ac:cxnSpMkLst>
            <pc:docMk/>
            <pc:sldMk cId="3943625724" sldId="2146846061"/>
            <ac:cxnSpMk id="166" creationId="{FC00CA3F-F0E2-56D1-0817-44A706971A34}"/>
          </ac:cxnSpMkLst>
        </pc:cxnChg>
        <pc:cxnChg chg="mod">
          <ac:chgData name="Reed Kiely" userId="768be38e-2fb5-40ce-925d-bd8e9d9e3c31" providerId="ADAL" clId="{F3305817-6D8B-4760-B3E0-5A77949A0884}" dt="2023-08-15T15:59:10.579" v="1932" actId="208"/>
          <ac:cxnSpMkLst>
            <pc:docMk/>
            <pc:sldMk cId="3943625724" sldId="2146846061"/>
            <ac:cxnSpMk id="168" creationId="{5782BBA1-5967-4D35-7D52-815A013FD6D2}"/>
          </ac:cxnSpMkLst>
        </pc:cxnChg>
      </pc:sldChg>
      <pc:sldChg chg="addSp delSp modSp del mod">
        <pc:chgData name="Reed Kiely" userId="768be38e-2fb5-40ce-925d-bd8e9d9e3c31" providerId="ADAL" clId="{F3305817-6D8B-4760-B3E0-5A77949A0884}" dt="2023-08-14T20:13:13.015" v="836" actId="47"/>
        <pc:sldMkLst>
          <pc:docMk/>
          <pc:sldMk cId="250233378" sldId="2146846075"/>
        </pc:sldMkLst>
        <pc:spChg chg="mod">
          <ac:chgData name="Reed Kiely" userId="768be38e-2fb5-40ce-925d-bd8e9d9e3c31" providerId="ADAL" clId="{F3305817-6D8B-4760-B3E0-5A77949A0884}" dt="2023-08-09T18:50:46.389" v="672" actId="1076"/>
          <ac:spMkLst>
            <pc:docMk/>
            <pc:sldMk cId="250233378" sldId="2146846075"/>
            <ac:spMk id="2" creationId="{84FEFC84-4685-6330-F985-BB458022B0D0}"/>
          </ac:spMkLst>
        </pc:spChg>
        <pc:spChg chg="mod">
          <ac:chgData name="Reed Kiely" userId="768be38e-2fb5-40ce-925d-bd8e9d9e3c31" providerId="ADAL" clId="{F3305817-6D8B-4760-B3E0-5A77949A0884}" dt="2023-08-14T20:11:53.876" v="824" actId="1076"/>
          <ac:spMkLst>
            <pc:docMk/>
            <pc:sldMk cId="250233378" sldId="2146846075"/>
            <ac:spMk id="5" creationId="{135FF83A-FD81-E096-1E90-B47E1400C8CB}"/>
          </ac:spMkLst>
        </pc:spChg>
        <pc:spChg chg="add del mod">
          <ac:chgData name="Reed Kiely" userId="768be38e-2fb5-40ce-925d-bd8e9d9e3c31" providerId="ADAL" clId="{F3305817-6D8B-4760-B3E0-5A77949A0884}" dt="2023-08-09T16:15:28.763" v="142" actId="478"/>
          <ac:spMkLst>
            <pc:docMk/>
            <pc:sldMk cId="250233378" sldId="2146846075"/>
            <ac:spMk id="6" creationId="{A40B831C-FDCB-FD24-1F37-CBC330635237}"/>
          </ac:spMkLst>
        </pc:spChg>
        <pc:spChg chg="add mod">
          <ac:chgData name="Reed Kiely" userId="768be38e-2fb5-40ce-925d-bd8e9d9e3c31" providerId="ADAL" clId="{F3305817-6D8B-4760-B3E0-5A77949A0884}" dt="2023-08-14T20:11:53.876" v="824" actId="1076"/>
          <ac:spMkLst>
            <pc:docMk/>
            <pc:sldMk cId="250233378" sldId="2146846075"/>
            <ac:spMk id="7" creationId="{914F9866-D866-9744-9DF0-DB3155FA5130}"/>
          </ac:spMkLst>
        </pc:spChg>
      </pc:sldChg>
      <pc:sldChg chg="addSp delSp modSp mod">
        <pc:chgData name="Reed Kiely" userId="768be38e-2fb5-40ce-925d-bd8e9d9e3c31" providerId="ADAL" clId="{F3305817-6D8B-4760-B3E0-5A77949A0884}" dt="2023-08-30T16:05:13.448" v="6364"/>
        <pc:sldMkLst>
          <pc:docMk/>
          <pc:sldMk cId="474399896" sldId="2146846076"/>
        </pc:sldMkLst>
        <pc:spChg chg="add del mod">
          <ac:chgData name="Reed Kiely" userId="768be38e-2fb5-40ce-925d-bd8e9d9e3c31" providerId="ADAL" clId="{F3305817-6D8B-4760-B3E0-5A77949A0884}" dt="2023-08-09T17:37:13.446" v="663" actId="478"/>
          <ac:spMkLst>
            <pc:docMk/>
            <pc:sldMk cId="474399896" sldId="2146846076"/>
            <ac:spMk id="3" creationId="{166A4573-9BBA-C10B-82C8-DF26BA36456E}"/>
          </ac:spMkLst>
        </pc:spChg>
        <pc:spChg chg="add del mod">
          <ac:chgData name="Reed Kiely" userId="768be38e-2fb5-40ce-925d-bd8e9d9e3c31" providerId="ADAL" clId="{F3305817-6D8B-4760-B3E0-5A77949A0884}" dt="2023-08-15T16:38:36.812" v="2823" actId="478"/>
          <ac:spMkLst>
            <pc:docMk/>
            <pc:sldMk cId="474399896" sldId="2146846076"/>
            <ac:spMk id="3" creationId="{FB8DE75E-B239-2689-82C1-39E5A4A217D4}"/>
          </ac:spMkLst>
        </pc:spChg>
        <pc:spChg chg="mod">
          <ac:chgData name="Reed Kiely" userId="768be38e-2fb5-40ce-925d-bd8e9d9e3c31" providerId="ADAL" clId="{F3305817-6D8B-4760-B3E0-5A77949A0884}" dt="2023-08-15T16:38:23.107" v="2820" actId="1076"/>
          <ac:spMkLst>
            <pc:docMk/>
            <pc:sldMk cId="474399896" sldId="2146846076"/>
            <ac:spMk id="4" creationId="{1BF894CE-5EB9-4BB3-F6C7-477E37F6A6AA}"/>
          </ac:spMkLst>
        </pc:spChg>
        <pc:spChg chg="mod">
          <ac:chgData name="Reed Kiely" userId="768be38e-2fb5-40ce-925d-bd8e9d9e3c31" providerId="ADAL" clId="{F3305817-6D8B-4760-B3E0-5A77949A0884}" dt="2023-08-30T16:05:13.448" v="6364"/>
          <ac:spMkLst>
            <pc:docMk/>
            <pc:sldMk cId="474399896" sldId="2146846076"/>
            <ac:spMk id="8" creationId="{DEBFEA79-DCE3-0D7D-7F14-6398B330CB0D}"/>
          </ac:spMkLst>
        </pc:spChg>
        <pc:spChg chg="del">
          <ac:chgData name="Reed Kiely" userId="768be38e-2fb5-40ce-925d-bd8e9d9e3c31" providerId="ADAL" clId="{F3305817-6D8B-4760-B3E0-5A77949A0884}" dt="2023-08-15T16:38:19.702" v="2819" actId="478"/>
          <ac:spMkLst>
            <pc:docMk/>
            <pc:sldMk cId="474399896" sldId="2146846076"/>
            <ac:spMk id="34" creationId="{397F8115-3C43-5A2B-C88E-1953D955DE71}"/>
          </ac:spMkLst>
        </pc:spChg>
        <pc:picChg chg="add mod">
          <ac:chgData name="Reed Kiely" userId="768be38e-2fb5-40ce-925d-bd8e9d9e3c31" providerId="ADAL" clId="{F3305817-6D8B-4760-B3E0-5A77949A0884}" dt="2023-08-09T16:22:08.162" v="254" actId="1038"/>
          <ac:picMkLst>
            <pc:docMk/>
            <pc:sldMk cId="474399896" sldId="2146846076"/>
            <ac:picMk id="7" creationId="{9FC8C853-8556-D149-934D-915B5A207457}"/>
          </ac:picMkLst>
        </pc:picChg>
        <pc:picChg chg="add del mod">
          <ac:chgData name="Reed Kiely" userId="768be38e-2fb5-40ce-925d-bd8e9d9e3c31" providerId="ADAL" clId="{F3305817-6D8B-4760-B3E0-5A77949A0884}" dt="2023-08-09T16:22:38.658" v="262" actId="478"/>
          <ac:picMkLst>
            <pc:docMk/>
            <pc:sldMk cId="474399896" sldId="2146846076"/>
            <ac:picMk id="11" creationId="{212C3848-DDC1-59C1-123A-C4415DF43CE9}"/>
          </ac:picMkLst>
        </pc:picChg>
        <pc:cxnChg chg="del">
          <ac:chgData name="Reed Kiely" userId="768be38e-2fb5-40ce-925d-bd8e9d9e3c31" providerId="ADAL" clId="{F3305817-6D8B-4760-B3E0-5A77949A0884}" dt="2023-08-15T16:38:19.702" v="2819" actId="478"/>
          <ac:cxnSpMkLst>
            <pc:docMk/>
            <pc:sldMk cId="474399896" sldId="2146846076"/>
            <ac:cxnSpMk id="22" creationId="{7DD48CC8-EE90-6FDD-8B5F-BA6D08939AE1}"/>
          </ac:cxnSpMkLst>
        </pc:cxnChg>
      </pc:sldChg>
      <pc:sldChg chg="addSp delSp modSp mod">
        <pc:chgData name="Reed Kiely" userId="768be38e-2fb5-40ce-925d-bd8e9d9e3c31" providerId="ADAL" clId="{F3305817-6D8B-4760-B3E0-5A77949A0884}" dt="2023-08-16T21:44:40.143" v="4800" actId="14100"/>
        <pc:sldMkLst>
          <pc:docMk/>
          <pc:sldMk cId="739826650" sldId="2146846077"/>
        </pc:sldMkLst>
        <pc:spChg chg="mod">
          <ac:chgData name="Reed Kiely" userId="768be38e-2fb5-40ce-925d-bd8e9d9e3c31" providerId="ADAL" clId="{F3305817-6D8B-4760-B3E0-5A77949A0884}" dt="2023-08-15T16:38:59.002" v="2833" actId="1038"/>
          <ac:spMkLst>
            <pc:docMk/>
            <pc:sldMk cId="739826650" sldId="2146846077"/>
            <ac:spMk id="3" creationId="{05B46C07-C3C9-142F-8978-D53698D252F7}"/>
          </ac:spMkLst>
        </pc:spChg>
        <pc:spChg chg="mod">
          <ac:chgData name="Reed Kiely" userId="768be38e-2fb5-40ce-925d-bd8e9d9e3c31" providerId="ADAL" clId="{F3305817-6D8B-4760-B3E0-5A77949A0884}" dt="2023-08-15T16:38:53.882" v="2829" actId="14100"/>
          <ac:spMkLst>
            <pc:docMk/>
            <pc:sldMk cId="739826650" sldId="2146846077"/>
            <ac:spMk id="4" creationId="{1BF894CE-5EB9-4BB3-F6C7-477E37F6A6AA}"/>
          </ac:spMkLst>
        </pc:spChg>
        <pc:spChg chg="mod">
          <ac:chgData name="Reed Kiely" userId="768be38e-2fb5-40ce-925d-bd8e9d9e3c31" providerId="ADAL" clId="{F3305817-6D8B-4760-B3E0-5A77949A0884}" dt="2023-08-16T21:44:40.143" v="4800" actId="14100"/>
          <ac:spMkLst>
            <pc:docMk/>
            <pc:sldMk cId="739826650" sldId="2146846077"/>
            <ac:spMk id="7" creationId="{8375AE40-FB76-8BD4-B649-2021F002A8DA}"/>
          </ac:spMkLst>
        </pc:spChg>
        <pc:spChg chg="add del mod">
          <ac:chgData name="Reed Kiely" userId="768be38e-2fb5-40ce-925d-bd8e9d9e3c31" providerId="ADAL" clId="{F3305817-6D8B-4760-B3E0-5A77949A0884}" dt="2023-08-15T16:38:56.792" v="2830" actId="478"/>
          <ac:spMkLst>
            <pc:docMk/>
            <pc:sldMk cId="739826650" sldId="2146846077"/>
            <ac:spMk id="10" creationId="{0AC66E24-B246-3E94-D625-EB7EB269028D}"/>
          </ac:spMkLst>
        </pc:spChg>
        <pc:spChg chg="del">
          <ac:chgData name="Reed Kiely" userId="768be38e-2fb5-40ce-925d-bd8e9d9e3c31" providerId="ADAL" clId="{F3305817-6D8B-4760-B3E0-5A77949A0884}" dt="2023-08-15T16:38:42.912" v="2824" actId="478"/>
          <ac:spMkLst>
            <pc:docMk/>
            <pc:sldMk cId="739826650" sldId="2146846077"/>
            <ac:spMk id="34" creationId="{397F8115-3C43-5A2B-C88E-1953D955DE71}"/>
          </ac:spMkLst>
        </pc:spChg>
        <pc:picChg chg="add mod">
          <ac:chgData name="Reed Kiely" userId="768be38e-2fb5-40ce-925d-bd8e9d9e3c31" providerId="ADAL" clId="{F3305817-6D8B-4760-B3E0-5A77949A0884}" dt="2023-08-09T16:22:11.647" v="255"/>
          <ac:picMkLst>
            <pc:docMk/>
            <pc:sldMk cId="739826650" sldId="2146846077"/>
            <ac:picMk id="6" creationId="{E7E81719-CD07-0755-FEAF-1BD1B57C2118}"/>
          </ac:picMkLst>
        </pc:picChg>
        <pc:cxnChg chg="del">
          <ac:chgData name="Reed Kiely" userId="768be38e-2fb5-40ce-925d-bd8e9d9e3c31" providerId="ADAL" clId="{F3305817-6D8B-4760-B3E0-5A77949A0884}" dt="2023-08-15T16:38:42.912" v="2824" actId="478"/>
          <ac:cxnSpMkLst>
            <pc:docMk/>
            <pc:sldMk cId="739826650" sldId="2146846077"/>
            <ac:cxnSpMk id="22" creationId="{7DD48CC8-EE90-6FDD-8B5F-BA6D08939AE1}"/>
          </ac:cxnSpMkLst>
        </pc:cxnChg>
      </pc:sldChg>
      <pc:sldChg chg="addSp delSp modSp mod">
        <pc:chgData name="Reed Kiely" userId="768be38e-2fb5-40ce-925d-bd8e9d9e3c31" providerId="ADAL" clId="{F3305817-6D8B-4760-B3E0-5A77949A0884}" dt="2023-08-15T16:39:20.352" v="2837" actId="478"/>
        <pc:sldMkLst>
          <pc:docMk/>
          <pc:sldMk cId="890083316" sldId="2146846078"/>
        </pc:sldMkLst>
        <pc:spChg chg="mod">
          <ac:chgData name="Reed Kiely" userId="768be38e-2fb5-40ce-925d-bd8e9d9e3c31" providerId="ADAL" clId="{F3305817-6D8B-4760-B3E0-5A77949A0884}" dt="2023-08-15T16:39:07.902" v="2836" actId="14100"/>
          <ac:spMkLst>
            <pc:docMk/>
            <pc:sldMk cId="890083316" sldId="2146846078"/>
            <ac:spMk id="7" creationId="{3DE67689-D94F-451D-506C-5870A8B9F46F}"/>
          </ac:spMkLst>
        </pc:spChg>
        <pc:spChg chg="add del mod">
          <ac:chgData name="Reed Kiely" userId="768be38e-2fb5-40ce-925d-bd8e9d9e3c31" providerId="ADAL" clId="{F3305817-6D8B-4760-B3E0-5A77949A0884}" dt="2023-08-15T16:39:20.352" v="2837" actId="478"/>
          <ac:spMkLst>
            <pc:docMk/>
            <pc:sldMk cId="890083316" sldId="2146846078"/>
            <ac:spMk id="11" creationId="{BF940A65-9D89-9632-DE67-307132C87D80}"/>
          </ac:spMkLst>
        </pc:spChg>
        <pc:spChg chg="del">
          <ac:chgData name="Reed Kiely" userId="768be38e-2fb5-40ce-925d-bd8e9d9e3c31" providerId="ADAL" clId="{F3305817-6D8B-4760-B3E0-5A77949A0884}" dt="2023-08-15T16:39:04.652" v="2834" actId="478"/>
          <ac:spMkLst>
            <pc:docMk/>
            <pc:sldMk cId="890083316" sldId="2146846078"/>
            <ac:spMk id="34" creationId="{397F8115-3C43-5A2B-C88E-1953D955DE71}"/>
          </ac:spMkLst>
        </pc:spChg>
        <pc:picChg chg="add mod">
          <ac:chgData name="Reed Kiely" userId="768be38e-2fb5-40ce-925d-bd8e9d9e3c31" providerId="ADAL" clId="{F3305817-6D8B-4760-B3E0-5A77949A0884}" dt="2023-08-09T16:22:12.807" v="256"/>
          <ac:picMkLst>
            <pc:docMk/>
            <pc:sldMk cId="890083316" sldId="2146846078"/>
            <ac:picMk id="4" creationId="{D522BE00-B96C-3396-D87B-017242925753}"/>
          </ac:picMkLst>
        </pc:picChg>
        <pc:cxnChg chg="del">
          <ac:chgData name="Reed Kiely" userId="768be38e-2fb5-40ce-925d-bd8e9d9e3c31" providerId="ADAL" clId="{F3305817-6D8B-4760-B3E0-5A77949A0884}" dt="2023-08-15T16:39:04.652" v="2834" actId="478"/>
          <ac:cxnSpMkLst>
            <pc:docMk/>
            <pc:sldMk cId="890083316" sldId="2146846078"/>
            <ac:cxnSpMk id="22" creationId="{7DD48CC8-EE90-6FDD-8B5F-BA6D08939AE1}"/>
          </ac:cxnSpMkLst>
        </pc:cxnChg>
      </pc:sldChg>
      <pc:sldChg chg="addSp delSp modSp mod">
        <pc:chgData name="Reed Kiely" userId="768be38e-2fb5-40ce-925d-bd8e9d9e3c31" providerId="ADAL" clId="{F3305817-6D8B-4760-B3E0-5A77949A0884}" dt="2023-08-15T20:19:09.842" v="3332" actId="478"/>
        <pc:sldMkLst>
          <pc:docMk/>
          <pc:sldMk cId="1764415672" sldId="2146846079"/>
        </pc:sldMkLst>
        <pc:spChg chg="mod">
          <ac:chgData name="Reed Kiely" userId="768be38e-2fb5-40ce-925d-bd8e9d9e3c31" providerId="ADAL" clId="{F3305817-6D8B-4760-B3E0-5A77949A0884}" dt="2023-08-15T20:19:00.098" v="3331" actId="20577"/>
          <ac:spMkLst>
            <pc:docMk/>
            <pc:sldMk cId="1764415672" sldId="2146846079"/>
            <ac:spMk id="4" creationId="{1BF894CE-5EB9-4BB3-F6C7-477E37F6A6AA}"/>
          </ac:spMkLst>
        </pc:spChg>
        <pc:spChg chg="add del mod">
          <ac:chgData name="Reed Kiely" userId="768be38e-2fb5-40ce-925d-bd8e9d9e3c31" providerId="ADAL" clId="{F3305817-6D8B-4760-B3E0-5A77949A0884}" dt="2023-08-15T16:39:43.232" v="2845" actId="478"/>
          <ac:spMkLst>
            <pc:docMk/>
            <pc:sldMk cId="1764415672" sldId="2146846079"/>
            <ac:spMk id="10" creationId="{1E1ACBC4-93EB-AF9B-FF14-A9645598F907}"/>
          </ac:spMkLst>
        </pc:spChg>
        <pc:spChg chg="add del mod">
          <ac:chgData name="Reed Kiely" userId="768be38e-2fb5-40ce-925d-bd8e9d9e3c31" providerId="ADAL" clId="{F3305817-6D8B-4760-B3E0-5A77949A0884}" dt="2023-08-15T20:19:09.842" v="3332" actId="478"/>
          <ac:spMkLst>
            <pc:docMk/>
            <pc:sldMk cId="1764415672" sldId="2146846079"/>
            <ac:spMk id="11" creationId="{A3F2C55D-3E05-126C-8970-7D73C608D3B5}"/>
          </ac:spMkLst>
        </pc:spChg>
        <pc:spChg chg="del">
          <ac:chgData name="Reed Kiely" userId="768be38e-2fb5-40ce-925d-bd8e9d9e3c31" providerId="ADAL" clId="{F3305817-6D8B-4760-B3E0-5A77949A0884}" dt="2023-08-15T16:39:25.142" v="2838" actId="478"/>
          <ac:spMkLst>
            <pc:docMk/>
            <pc:sldMk cId="1764415672" sldId="2146846079"/>
            <ac:spMk id="34" creationId="{397F8115-3C43-5A2B-C88E-1953D955DE71}"/>
          </ac:spMkLst>
        </pc:spChg>
        <pc:picChg chg="add mod">
          <ac:chgData name="Reed Kiely" userId="768be38e-2fb5-40ce-925d-bd8e9d9e3c31" providerId="ADAL" clId="{F3305817-6D8B-4760-B3E0-5A77949A0884}" dt="2023-08-09T16:22:41.435" v="265" actId="1036"/>
          <ac:picMkLst>
            <pc:docMk/>
            <pc:sldMk cId="1764415672" sldId="2146846079"/>
            <ac:picMk id="8" creationId="{6C6C37D4-F4E5-581D-C119-8DA873394EEA}"/>
          </ac:picMkLst>
        </pc:picChg>
        <pc:cxnChg chg="del">
          <ac:chgData name="Reed Kiely" userId="768be38e-2fb5-40ce-925d-bd8e9d9e3c31" providerId="ADAL" clId="{F3305817-6D8B-4760-B3E0-5A77949A0884}" dt="2023-08-15T16:39:25.142" v="2838" actId="478"/>
          <ac:cxnSpMkLst>
            <pc:docMk/>
            <pc:sldMk cId="1764415672" sldId="2146846079"/>
            <ac:cxnSpMk id="22" creationId="{7DD48CC8-EE90-6FDD-8B5F-BA6D08939AE1}"/>
          </ac:cxnSpMkLst>
        </pc:cxnChg>
      </pc:sldChg>
      <pc:sldChg chg="addSp delSp modSp mod">
        <pc:chgData name="Reed Kiely" userId="768be38e-2fb5-40ce-925d-bd8e9d9e3c31" providerId="ADAL" clId="{F3305817-6D8B-4760-B3E0-5A77949A0884}" dt="2023-08-15T16:40:04.882" v="2850" actId="478"/>
        <pc:sldMkLst>
          <pc:docMk/>
          <pc:sldMk cId="1385228220" sldId="2146846080"/>
        </pc:sldMkLst>
        <pc:spChg chg="mod">
          <ac:chgData name="Reed Kiely" userId="768be38e-2fb5-40ce-925d-bd8e9d9e3c31" providerId="ADAL" clId="{F3305817-6D8B-4760-B3E0-5A77949A0884}" dt="2023-08-15T16:39:59.743" v="2849" actId="1076"/>
          <ac:spMkLst>
            <pc:docMk/>
            <pc:sldMk cId="1385228220" sldId="2146846080"/>
            <ac:spMk id="4" creationId="{1BF894CE-5EB9-4BB3-F6C7-477E37F6A6AA}"/>
          </ac:spMkLst>
        </pc:spChg>
        <pc:spChg chg="add del mod">
          <ac:chgData name="Reed Kiely" userId="768be38e-2fb5-40ce-925d-bd8e9d9e3c31" providerId="ADAL" clId="{F3305817-6D8B-4760-B3E0-5A77949A0884}" dt="2023-08-15T16:40:04.882" v="2850" actId="478"/>
          <ac:spMkLst>
            <pc:docMk/>
            <pc:sldMk cId="1385228220" sldId="2146846080"/>
            <ac:spMk id="21" creationId="{925604F1-C64C-9E9F-7067-95814B2D6236}"/>
          </ac:spMkLst>
        </pc:spChg>
        <pc:spChg chg="del">
          <ac:chgData name="Reed Kiely" userId="768be38e-2fb5-40ce-925d-bd8e9d9e3c31" providerId="ADAL" clId="{F3305817-6D8B-4760-B3E0-5A77949A0884}" dt="2023-08-15T16:39:46.992" v="2846" actId="478"/>
          <ac:spMkLst>
            <pc:docMk/>
            <pc:sldMk cId="1385228220" sldId="2146846080"/>
            <ac:spMk id="34" creationId="{397F8115-3C43-5A2B-C88E-1953D955DE71}"/>
          </ac:spMkLst>
        </pc:spChg>
        <pc:picChg chg="add mod">
          <ac:chgData name="Reed Kiely" userId="768be38e-2fb5-40ce-925d-bd8e9d9e3c31" providerId="ADAL" clId="{F3305817-6D8B-4760-B3E0-5A77949A0884}" dt="2023-08-09T16:22:44.228" v="268" actId="1036"/>
          <ac:picMkLst>
            <pc:docMk/>
            <pc:sldMk cId="1385228220" sldId="2146846080"/>
            <ac:picMk id="14" creationId="{E3F1A69B-7642-BA1E-02C8-22D14AA13744}"/>
          </ac:picMkLst>
        </pc:picChg>
        <pc:cxnChg chg="del">
          <ac:chgData name="Reed Kiely" userId="768be38e-2fb5-40ce-925d-bd8e9d9e3c31" providerId="ADAL" clId="{F3305817-6D8B-4760-B3E0-5A77949A0884}" dt="2023-08-15T16:39:46.992" v="2846" actId="478"/>
          <ac:cxnSpMkLst>
            <pc:docMk/>
            <pc:sldMk cId="1385228220" sldId="2146846080"/>
            <ac:cxnSpMk id="22" creationId="{7DD48CC8-EE90-6FDD-8B5F-BA6D08939AE1}"/>
          </ac:cxnSpMkLst>
        </pc:cxnChg>
      </pc:sldChg>
      <pc:sldChg chg="addSp delSp modSp mod">
        <pc:chgData name="Reed Kiely" userId="768be38e-2fb5-40ce-925d-bd8e9d9e3c31" providerId="ADAL" clId="{F3305817-6D8B-4760-B3E0-5A77949A0884}" dt="2023-08-15T16:40:17.862" v="2858" actId="478"/>
        <pc:sldMkLst>
          <pc:docMk/>
          <pc:sldMk cId="3332533190" sldId="2146846081"/>
        </pc:sldMkLst>
        <pc:spChg chg="add del mod">
          <ac:chgData name="Reed Kiely" userId="768be38e-2fb5-40ce-925d-bd8e9d9e3c31" providerId="ADAL" clId="{F3305817-6D8B-4760-B3E0-5A77949A0884}" dt="2023-08-15T16:40:17.862" v="2858" actId="478"/>
          <ac:spMkLst>
            <pc:docMk/>
            <pc:sldMk cId="3332533190" sldId="2146846081"/>
            <ac:spMk id="7" creationId="{D9499F5A-EC8B-B20C-FD64-505FF58AE781}"/>
          </ac:spMkLst>
        </pc:spChg>
        <pc:spChg chg="mod">
          <ac:chgData name="Reed Kiely" userId="768be38e-2fb5-40ce-925d-bd8e9d9e3c31" providerId="ADAL" clId="{F3305817-6D8B-4760-B3E0-5A77949A0884}" dt="2023-08-15T16:40:16.211" v="2857" actId="1076"/>
          <ac:spMkLst>
            <pc:docMk/>
            <pc:sldMk cId="3332533190" sldId="2146846081"/>
            <ac:spMk id="13" creationId="{1BAF8BF0-AF0C-C4F4-35AA-A296F65DA3D4}"/>
          </ac:spMkLst>
        </pc:spChg>
        <pc:spChg chg="del">
          <ac:chgData name="Reed Kiely" userId="768be38e-2fb5-40ce-925d-bd8e9d9e3c31" providerId="ADAL" clId="{F3305817-6D8B-4760-B3E0-5A77949A0884}" dt="2023-08-15T16:40:08.712" v="2851" actId="478"/>
          <ac:spMkLst>
            <pc:docMk/>
            <pc:sldMk cId="3332533190" sldId="2146846081"/>
            <ac:spMk id="34" creationId="{397F8115-3C43-5A2B-C88E-1953D955DE71}"/>
          </ac:spMkLst>
        </pc:spChg>
        <pc:picChg chg="add mod">
          <ac:chgData name="Reed Kiely" userId="768be38e-2fb5-40ce-925d-bd8e9d9e3c31" providerId="ADAL" clId="{F3305817-6D8B-4760-B3E0-5A77949A0884}" dt="2023-08-09T16:28:40.339" v="288" actId="1076"/>
          <ac:picMkLst>
            <pc:docMk/>
            <pc:sldMk cId="3332533190" sldId="2146846081"/>
            <ac:picMk id="4" creationId="{3C666645-8A55-11DE-5B34-067933872B47}"/>
          </ac:picMkLst>
        </pc:picChg>
        <pc:cxnChg chg="del">
          <ac:chgData name="Reed Kiely" userId="768be38e-2fb5-40ce-925d-bd8e9d9e3c31" providerId="ADAL" clId="{F3305817-6D8B-4760-B3E0-5A77949A0884}" dt="2023-08-15T16:40:08.712" v="2851" actId="478"/>
          <ac:cxnSpMkLst>
            <pc:docMk/>
            <pc:sldMk cId="3332533190" sldId="2146846081"/>
            <ac:cxnSpMk id="22" creationId="{7DD48CC8-EE90-6FDD-8B5F-BA6D08939AE1}"/>
          </ac:cxnSpMkLst>
        </pc:cxnChg>
      </pc:sldChg>
      <pc:sldChg chg="addSp delSp modSp mod">
        <pc:chgData name="Reed Kiely" userId="768be38e-2fb5-40ce-925d-bd8e9d9e3c31" providerId="ADAL" clId="{F3305817-6D8B-4760-B3E0-5A77949A0884}" dt="2023-08-15T20:20:29.033" v="3376" actId="478"/>
        <pc:sldMkLst>
          <pc:docMk/>
          <pc:sldMk cId="4152665158" sldId="2146846082"/>
        </pc:sldMkLst>
        <pc:spChg chg="add del mod">
          <ac:chgData name="Reed Kiely" userId="768be38e-2fb5-40ce-925d-bd8e9d9e3c31" providerId="ADAL" clId="{F3305817-6D8B-4760-B3E0-5A77949A0884}" dt="2023-08-15T16:40:54.191" v="2867" actId="478"/>
          <ac:spMkLst>
            <pc:docMk/>
            <pc:sldMk cId="4152665158" sldId="2146846082"/>
            <ac:spMk id="6" creationId="{38F40894-51BE-94E1-4A99-B3030C29DE72}"/>
          </ac:spMkLst>
        </pc:spChg>
        <pc:spChg chg="add del mod">
          <ac:chgData name="Reed Kiely" userId="768be38e-2fb5-40ce-925d-bd8e9d9e3c31" providerId="ADAL" clId="{F3305817-6D8B-4760-B3E0-5A77949A0884}" dt="2023-08-15T20:20:29.033" v="3376" actId="478"/>
          <ac:spMkLst>
            <pc:docMk/>
            <pc:sldMk cId="4152665158" sldId="2146846082"/>
            <ac:spMk id="8" creationId="{5ACEA6E5-AED2-237C-B680-F8D9EE7E5DF1}"/>
          </ac:spMkLst>
        </pc:spChg>
        <pc:spChg chg="del">
          <ac:chgData name="Reed Kiely" userId="768be38e-2fb5-40ce-925d-bd8e9d9e3c31" providerId="ADAL" clId="{F3305817-6D8B-4760-B3E0-5A77949A0884}" dt="2023-08-15T16:40:27.111" v="2859" actId="478"/>
          <ac:spMkLst>
            <pc:docMk/>
            <pc:sldMk cId="4152665158" sldId="2146846082"/>
            <ac:spMk id="34" creationId="{397F8115-3C43-5A2B-C88E-1953D955DE71}"/>
          </ac:spMkLst>
        </pc:spChg>
        <pc:spChg chg="mod">
          <ac:chgData name="Reed Kiely" userId="768be38e-2fb5-40ce-925d-bd8e9d9e3c31" providerId="ADAL" clId="{F3305817-6D8B-4760-B3E0-5A77949A0884}" dt="2023-08-15T20:20:18.266" v="3375" actId="14100"/>
          <ac:spMkLst>
            <pc:docMk/>
            <pc:sldMk cId="4152665158" sldId="2146846082"/>
            <ac:spMk id="43" creationId="{45D47BAB-CECF-AB79-5A92-41F6215561AA}"/>
          </ac:spMkLst>
        </pc:spChg>
        <pc:picChg chg="add mod">
          <ac:chgData name="Reed Kiely" userId="768be38e-2fb5-40ce-925d-bd8e9d9e3c31" providerId="ADAL" clId="{F3305817-6D8B-4760-B3E0-5A77949A0884}" dt="2023-08-15T16:40:31.142" v="2863" actId="1076"/>
          <ac:picMkLst>
            <pc:docMk/>
            <pc:sldMk cId="4152665158" sldId="2146846082"/>
            <ac:picMk id="4" creationId="{439EC0AD-0B35-84D2-0FC8-9578FA173B15}"/>
          </ac:picMkLst>
        </pc:picChg>
        <pc:cxnChg chg="del">
          <ac:chgData name="Reed Kiely" userId="768be38e-2fb5-40ce-925d-bd8e9d9e3c31" providerId="ADAL" clId="{F3305817-6D8B-4760-B3E0-5A77949A0884}" dt="2023-08-15T16:40:27.111" v="2859" actId="478"/>
          <ac:cxnSpMkLst>
            <pc:docMk/>
            <pc:sldMk cId="4152665158" sldId="2146846082"/>
            <ac:cxnSpMk id="22" creationId="{7DD48CC8-EE90-6FDD-8B5F-BA6D08939AE1}"/>
          </ac:cxnSpMkLst>
        </pc:cxnChg>
      </pc:sldChg>
      <pc:sldChg chg="addSp delSp modSp mod">
        <pc:chgData name="Reed Kiely" userId="768be38e-2fb5-40ce-925d-bd8e9d9e3c31" providerId="ADAL" clId="{F3305817-6D8B-4760-B3E0-5A77949A0884}" dt="2023-08-16T17:09:46.121" v="4299" actId="1038"/>
        <pc:sldMkLst>
          <pc:docMk/>
          <pc:sldMk cId="3663810440" sldId="2146846083"/>
        </pc:sldMkLst>
        <pc:spChg chg="mod">
          <ac:chgData name="Reed Kiely" userId="768be38e-2fb5-40ce-925d-bd8e9d9e3c31" providerId="ADAL" clId="{F3305817-6D8B-4760-B3E0-5A77949A0884}" dt="2023-08-16T17:09:46.121" v="4299" actId="1038"/>
          <ac:spMkLst>
            <pc:docMk/>
            <pc:sldMk cId="3663810440" sldId="2146846083"/>
            <ac:spMk id="4" creationId="{1BF894CE-5EB9-4BB3-F6C7-477E37F6A6AA}"/>
          </ac:spMkLst>
        </pc:spChg>
        <pc:spChg chg="add del mod">
          <ac:chgData name="Reed Kiely" userId="768be38e-2fb5-40ce-925d-bd8e9d9e3c31" providerId="ADAL" clId="{F3305817-6D8B-4760-B3E0-5A77949A0884}" dt="2023-08-15T16:41:16.536" v="2876" actId="478"/>
          <ac:spMkLst>
            <pc:docMk/>
            <pc:sldMk cId="3663810440" sldId="2146846083"/>
            <ac:spMk id="8" creationId="{E77B5BAC-7FA0-9DEA-BC4A-C31CC52999F6}"/>
          </ac:spMkLst>
        </pc:spChg>
        <pc:spChg chg="add del mod">
          <ac:chgData name="Reed Kiely" userId="768be38e-2fb5-40ce-925d-bd8e9d9e3c31" providerId="ADAL" clId="{F3305817-6D8B-4760-B3E0-5A77949A0884}" dt="2023-08-15T20:20:56.938" v="3388" actId="478"/>
          <ac:spMkLst>
            <pc:docMk/>
            <pc:sldMk cId="3663810440" sldId="2146846083"/>
            <ac:spMk id="10" creationId="{2665FF33-2D9F-B58D-9500-289AE88DF2C3}"/>
          </ac:spMkLst>
        </pc:spChg>
        <pc:spChg chg="del">
          <ac:chgData name="Reed Kiely" userId="768be38e-2fb5-40ce-925d-bd8e9d9e3c31" providerId="ADAL" clId="{F3305817-6D8B-4760-B3E0-5A77949A0884}" dt="2023-08-15T16:40:57.542" v="2868" actId="478"/>
          <ac:spMkLst>
            <pc:docMk/>
            <pc:sldMk cId="3663810440" sldId="2146846083"/>
            <ac:spMk id="34" creationId="{397F8115-3C43-5A2B-C88E-1953D955DE71}"/>
          </ac:spMkLst>
        </pc:spChg>
        <pc:picChg chg="add mod">
          <ac:chgData name="Reed Kiely" userId="768be38e-2fb5-40ce-925d-bd8e9d9e3c31" providerId="ADAL" clId="{F3305817-6D8B-4760-B3E0-5A77949A0884}" dt="2023-08-09T16:22:49.672" v="271"/>
          <ac:picMkLst>
            <pc:docMk/>
            <pc:sldMk cId="3663810440" sldId="2146846083"/>
            <ac:picMk id="6" creationId="{6B0814EA-5974-6E63-0792-1669BC169A7E}"/>
          </ac:picMkLst>
        </pc:picChg>
        <pc:cxnChg chg="del">
          <ac:chgData name="Reed Kiely" userId="768be38e-2fb5-40ce-925d-bd8e9d9e3c31" providerId="ADAL" clId="{F3305817-6D8B-4760-B3E0-5A77949A0884}" dt="2023-08-15T16:40:57.542" v="2868" actId="478"/>
          <ac:cxnSpMkLst>
            <pc:docMk/>
            <pc:sldMk cId="3663810440" sldId="2146846083"/>
            <ac:cxnSpMk id="22" creationId="{7DD48CC8-EE90-6FDD-8B5F-BA6D08939AE1}"/>
          </ac:cxnSpMkLst>
        </pc:cxnChg>
      </pc:sldChg>
      <pc:sldChg chg="addSp delSp modSp mod">
        <pc:chgData name="Reed Kiely" userId="768be38e-2fb5-40ce-925d-bd8e9d9e3c31" providerId="ADAL" clId="{F3305817-6D8B-4760-B3E0-5A77949A0884}" dt="2023-08-15T16:41:24.452" v="2880" actId="478"/>
        <pc:sldMkLst>
          <pc:docMk/>
          <pc:sldMk cId="2551434219" sldId="2146846084"/>
        </pc:sldMkLst>
        <pc:spChg chg="add del mod">
          <ac:chgData name="Reed Kiely" userId="768be38e-2fb5-40ce-925d-bd8e9d9e3c31" providerId="ADAL" clId="{F3305817-6D8B-4760-B3E0-5A77949A0884}" dt="2023-08-15T16:41:14.561" v="2875"/>
          <ac:spMkLst>
            <pc:docMk/>
            <pc:sldMk cId="2551434219" sldId="2146846084"/>
            <ac:spMk id="4" creationId="{6DF467D7-7935-8BA1-16F6-B2317A75FDCC}"/>
          </ac:spMkLst>
        </pc:spChg>
        <pc:spChg chg="add del mod">
          <ac:chgData name="Reed Kiely" userId="768be38e-2fb5-40ce-925d-bd8e9d9e3c31" providerId="ADAL" clId="{F3305817-6D8B-4760-B3E0-5A77949A0884}" dt="2023-08-15T16:41:24.452" v="2880" actId="478"/>
          <ac:spMkLst>
            <pc:docMk/>
            <pc:sldMk cId="2551434219" sldId="2146846084"/>
            <ac:spMk id="7" creationId="{387F8647-2941-1F5A-51CF-0814CF7CE2EE}"/>
          </ac:spMkLst>
        </pc:spChg>
        <pc:spChg chg="mod">
          <ac:chgData name="Reed Kiely" userId="768be38e-2fb5-40ce-925d-bd8e9d9e3c31" providerId="ADAL" clId="{F3305817-6D8B-4760-B3E0-5A77949A0884}" dt="2023-08-15T16:41:22.061" v="2879" actId="14100"/>
          <ac:spMkLst>
            <pc:docMk/>
            <pc:sldMk cId="2551434219" sldId="2146846084"/>
            <ac:spMk id="20" creationId="{92918092-C71D-3F8A-48D1-B4158815BEE3}"/>
          </ac:spMkLst>
        </pc:spChg>
        <pc:spChg chg="del">
          <ac:chgData name="Reed Kiely" userId="768be38e-2fb5-40ce-925d-bd8e9d9e3c31" providerId="ADAL" clId="{F3305817-6D8B-4760-B3E0-5A77949A0884}" dt="2023-08-15T16:41:13.272" v="2873" actId="478"/>
          <ac:spMkLst>
            <pc:docMk/>
            <pc:sldMk cId="2551434219" sldId="2146846084"/>
            <ac:spMk id="34" creationId="{397F8115-3C43-5A2B-C88E-1953D955DE71}"/>
          </ac:spMkLst>
        </pc:spChg>
        <pc:picChg chg="add mod">
          <ac:chgData name="Reed Kiely" userId="768be38e-2fb5-40ce-925d-bd8e9d9e3c31" providerId="ADAL" clId="{F3305817-6D8B-4760-B3E0-5A77949A0884}" dt="2023-08-09T16:22:51.662" v="272"/>
          <ac:picMkLst>
            <pc:docMk/>
            <pc:sldMk cId="2551434219" sldId="2146846084"/>
            <ac:picMk id="3" creationId="{98178C83-CB2E-F6A2-B389-AA495FA93688}"/>
          </ac:picMkLst>
        </pc:picChg>
        <pc:cxnChg chg="del">
          <ac:chgData name="Reed Kiely" userId="768be38e-2fb5-40ce-925d-bd8e9d9e3c31" providerId="ADAL" clId="{F3305817-6D8B-4760-B3E0-5A77949A0884}" dt="2023-08-15T16:41:13.272" v="2873" actId="478"/>
          <ac:cxnSpMkLst>
            <pc:docMk/>
            <pc:sldMk cId="2551434219" sldId="2146846084"/>
            <ac:cxnSpMk id="22" creationId="{7DD48CC8-EE90-6FDD-8B5F-BA6D08939AE1}"/>
          </ac:cxnSpMkLst>
        </pc:cxnChg>
      </pc:sldChg>
      <pc:sldChg chg="addSp delSp modSp mod">
        <pc:chgData name="Reed Kiely" userId="768be38e-2fb5-40ce-925d-bd8e9d9e3c31" providerId="ADAL" clId="{F3305817-6D8B-4760-B3E0-5A77949A0884}" dt="2023-08-16T19:20:56.536" v="4797" actId="14100"/>
        <pc:sldMkLst>
          <pc:docMk/>
          <pc:sldMk cId="1081534242" sldId="2146846085"/>
        </pc:sldMkLst>
        <pc:spChg chg="add del mod">
          <ac:chgData name="Reed Kiely" userId="768be38e-2fb5-40ce-925d-bd8e9d9e3c31" providerId="ADAL" clId="{F3305817-6D8B-4760-B3E0-5A77949A0884}" dt="2023-08-15T16:41:36.442" v="2887" actId="478"/>
          <ac:spMkLst>
            <pc:docMk/>
            <pc:sldMk cId="1081534242" sldId="2146846085"/>
            <ac:spMk id="8" creationId="{8F54ED18-C490-C560-8D6C-E425429B3D38}"/>
          </ac:spMkLst>
        </pc:spChg>
        <pc:spChg chg="del">
          <ac:chgData name="Reed Kiely" userId="768be38e-2fb5-40ce-925d-bd8e9d9e3c31" providerId="ADAL" clId="{F3305817-6D8B-4760-B3E0-5A77949A0884}" dt="2023-08-15T16:41:27.432" v="2881" actId="478"/>
          <ac:spMkLst>
            <pc:docMk/>
            <pc:sldMk cId="1081534242" sldId="2146846085"/>
            <ac:spMk id="10" creationId="{0169013D-E363-BA74-34C9-B90C8BD62BF6}"/>
          </ac:spMkLst>
        </pc:spChg>
        <pc:spChg chg="mod">
          <ac:chgData name="Reed Kiely" userId="768be38e-2fb5-40ce-925d-bd8e9d9e3c31" providerId="ADAL" clId="{F3305817-6D8B-4760-B3E0-5A77949A0884}" dt="2023-08-15T16:41:34.061" v="2886" actId="14100"/>
          <ac:spMkLst>
            <pc:docMk/>
            <pc:sldMk cId="1081534242" sldId="2146846085"/>
            <ac:spMk id="11" creationId="{CFE79061-9793-94F7-11F0-D151D717B0B5}"/>
          </ac:spMkLst>
        </pc:spChg>
        <pc:spChg chg="mod">
          <ac:chgData name="Reed Kiely" userId="768be38e-2fb5-40ce-925d-bd8e9d9e3c31" providerId="ADAL" clId="{F3305817-6D8B-4760-B3E0-5A77949A0884}" dt="2023-08-16T19:20:56.536" v="4797" actId="14100"/>
          <ac:spMkLst>
            <pc:docMk/>
            <pc:sldMk cId="1081534242" sldId="2146846085"/>
            <ac:spMk id="109" creationId="{09D85846-B4B2-F675-FA57-87E6A017372F}"/>
          </ac:spMkLst>
        </pc:spChg>
        <pc:spChg chg="mod">
          <ac:chgData name="Reed Kiely" userId="768be38e-2fb5-40ce-925d-bd8e9d9e3c31" providerId="ADAL" clId="{F3305817-6D8B-4760-B3E0-5A77949A0884}" dt="2023-08-16T19:20:54.163" v="4796" actId="14100"/>
          <ac:spMkLst>
            <pc:docMk/>
            <pc:sldMk cId="1081534242" sldId="2146846085"/>
            <ac:spMk id="110" creationId="{1BAD2A54-A416-E16B-865E-6013844E052E}"/>
          </ac:spMkLst>
        </pc:spChg>
        <pc:spChg chg="mod">
          <ac:chgData name="Reed Kiely" userId="768be38e-2fb5-40ce-925d-bd8e9d9e3c31" providerId="ADAL" clId="{F3305817-6D8B-4760-B3E0-5A77949A0884}" dt="2023-08-16T19:20:54.163" v="4796" actId="14100"/>
          <ac:spMkLst>
            <pc:docMk/>
            <pc:sldMk cId="1081534242" sldId="2146846085"/>
            <ac:spMk id="115" creationId="{9FB437FE-180A-D7EA-6C15-085BFE28F306}"/>
          </ac:spMkLst>
        </pc:spChg>
        <pc:picChg chg="add mod">
          <ac:chgData name="Reed Kiely" userId="768be38e-2fb5-40ce-925d-bd8e9d9e3c31" providerId="ADAL" clId="{F3305817-6D8B-4760-B3E0-5A77949A0884}" dt="2023-08-15T16:41:31.201" v="2885" actId="1076"/>
          <ac:picMkLst>
            <pc:docMk/>
            <pc:sldMk cId="1081534242" sldId="2146846085"/>
            <ac:picMk id="4" creationId="{507C3289-C53A-84A2-42E9-5031D56B2BD5}"/>
          </ac:picMkLst>
        </pc:picChg>
        <pc:picChg chg="add del mod">
          <ac:chgData name="Reed Kiely" userId="768be38e-2fb5-40ce-925d-bd8e9d9e3c31" providerId="ADAL" clId="{F3305817-6D8B-4760-B3E0-5A77949A0884}" dt="2023-08-09T16:23:23.353" v="282" actId="478"/>
          <ac:picMkLst>
            <pc:docMk/>
            <pc:sldMk cId="1081534242" sldId="2146846085"/>
            <ac:picMk id="8" creationId="{DE9867A6-C2E7-B14E-FE54-ED6E5B6BDD80}"/>
          </ac:picMkLst>
        </pc:picChg>
        <pc:cxnChg chg="del">
          <ac:chgData name="Reed Kiely" userId="768be38e-2fb5-40ce-925d-bd8e9d9e3c31" providerId="ADAL" clId="{F3305817-6D8B-4760-B3E0-5A77949A0884}" dt="2023-08-15T16:41:27.432" v="2881" actId="478"/>
          <ac:cxnSpMkLst>
            <pc:docMk/>
            <pc:sldMk cId="1081534242" sldId="2146846085"/>
            <ac:cxnSpMk id="7" creationId="{D1F979F4-F89A-2A52-83F1-41FFB6496CC0}"/>
          </ac:cxnSpMkLst>
        </pc:cxnChg>
      </pc:sldChg>
      <pc:sldChg chg="addSp delSp modSp del mod">
        <pc:chgData name="Reed Kiely" userId="768be38e-2fb5-40ce-925d-bd8e9d9e3c31" providerId="ADAL" clId="{F3305817-6D8B-4760-B3E0-5A77949A0884}" dt="2023-08-21T17:09:13.208" v="5009" actId="47"/>
        <pc:sldMkLst>
          <pc:docMk/>
          <pc:sldMk cId="4047829932" sldId="2146846086"/>
        </pc:sldMkLst>
        <pc:spChg chg="mod">
          <ac:chgData name="Reed Kiely" userId="768be38e-2fb5-40ce-925d-bd8e9d9e3c31" providerId="ADAL" clId="{F3305817-6D8B-4760-B3E0-5A77949A0884}" dt="2023-08-15T16:41:46.482" v="2892" actId="14100"/>
          <ac:spMkLst>
            <pc:docMk/>
            <pc:sldMk cId="4047829932" sldId="2146846086"/>
            <ac:spMk id="4" creationId="{1BF894CE-5EB9-4BB3-F6C7-477E37F6A6AA}"/>
          </ac:spMkLst>
        </pc:spChg>
        <pc:spChg chg="add del mod">
          <ac:chgData name="Reed Kiely" userId="768be38e-2fb5-40ce-925d-bd8e9d9e3c31" providerId="ADAL" clId="{F3305817-6D8B-4760-B3E0-5A77949A0884}" dt="2023-08-15T16:41:49.222" v="2893" actId="478"/>
          <ac:spMkLst>
            <pc:docMk/>
            <pc:sldMk cId="4047829932" sldId="2146846086"/>
            <ac:spMk id="8" creationId="{F1FA3028-6D88-E571-D816-9B39F1A4D38A}"/>
          </ac:spMkLst>
        </pc:spChg>
        <pc:spChg chg="del">
          <ac:chgData name="Reed Kiely" userId="768be38e-2fb5-40ce-925d-bd8e9d9e3c31" providerId="ADAL" clId="{F3305817-6D8B-4760-B3E0-5A77949A0884}" dt="2023-08-15T16:41:39.891" v="2888" actId="478"/>
          <ac:spMkLst>
            <pc:docMk/>
            <pc:sldMk cId="4047829932" sldId="2146846086"/>
            <ac:spMk id="34" creationId="{397F8115-3C43-5A2B-C88E-1953D955DE71}"/>
          </ac:spMkLst>
        </pc:spChg>
        <pc:picChg chg="add mod">
          <ac:chgData name="Reed Kiely" userId="768be38e-2fb5-40ce-925d-bd8e9d9e3c31" providerId="ADAL" clId="{F3305817-6D8B-4760-B3E0-5A77949A0884}" dt="2023-08-09T16:23:25.152" v="283"/>
          <ac:picMkLst>
            <pc:docMk/>
            <pc:sldMk cId="4047829932" sldId="2146846086"/>
            <ac:picMk id="7" creationId="{28876E9C-6296-7400-7731-D56644F6725B}"/>
          </ac:picMkLst>
        </pc:picChg>
        <pc:cxnChg chg="del">
          <ac:chgData name="Reed Kiely" userId="768be38e-2fb5-40ce-925d-bd8e9d9e3c31" providerId="ADAL" clId="{F3305817-6D8B-4760-B3E0-5A77949A0884}" dt="2023-08-15T16:41:39.891" v="2888" actId="478"/>
          <ac:cxnSpMkLst>
            <pc:docMk/>
            <pc:sldMk cId="4047829932" sldId="2146846086"/>
            <ac:cxnSpMk id="22" creationId="{7DD48CC8-EE90-6FDD-8B5F-BA6D08939AE1}"/>
          </ac:cxnSpMkLst>
        </pc:cxnChg>
      </pc:sldChg>
      <pc:sldChg chg="addSp delSp modSp del mod">
        <pc:chgData name="Reed Kiely" userId="768be38e-2fb5-40ce-925d-bd8e9d9e3c31" providerId="ADAL" clId="{F3305817-6D8B-4760-B3E0-5A77949A0884}" dt="2023-08-21T17:09:13.887" v="5010" actId="47"/>
        <pc:sldMkLst>
          <pc:docMk/>
          <pc:sldMk cId="3431481489" sldId="2146846087"/>
        </pc:sldMkLst>
        <pc:spChg chg="mod">
          <ac:chgData name="Reed Kiely" userId="768be38e-2fb5-40ce-925d-bd8e9d9e3c31" providerId="ADAL" clId="{F3305817-6D8B-4760-B3E0-5A77949A0884}" dt="2023-08-15T16:41:55.601" v="2896" actId="14100"/>
          <ac:spMkLst>
            <pc:docMk/>
            <pc:sldMk cId="3431481489" sldId="2146846087"/>
            <ac:spMk id="4" creationId="{1BF894CE-5EB9-4BB3-F6C7-477E37F6A6AA}"/>
          </ac:spMkLst>
        </pc:spChg>
        <pc:spChg chg="add del mod">
          <ac:chgData name="Reed Kiely" userId="768be38e-2fb5-40ce-925d-bd8e9d9e3c31" providerId="ADAL" clId="{F3305817-6D8B-4760-B3E0-5A77949A0884}" dt="2023-08-15T16:41:58.992" v="2897" actId="478"/>
          <ac:spMkLst>
            <pc:docMk/>
            <pc:sldMk cId="3431481489" sldId="2146846087"/>
            <ac:spMk id="9" creationId="{C43A01BB-AD61-5D40-9B73-7A850A60C15B}"/>
          </ac:spMkLst>
        </pc:spChg>
        <pc:spChg chg="del">
          <ac:chgData name="Reed Kiely" userId="768be38e-2fb5-40ce-925d-bd8e9d9e3c31" providerId="ADAL" clId="{F3305817-6D8B-4760-B3E0-5A77949A0884}" dt="2023-08-15T16:41:53.192" v="2894" actId="478"/>
          <ac:spMkLst>
            <pc:docMk/>
            <pc:sldMk cId="3431481489" sldId="2146846087"/>
            <ac:spMk id="34" creationId="{397F8115-3C43-5A2B-C88E-1953D955DE71}"/>
          </ac:spMkLst>
        </pc:spChg>
        <pc:picChg chg="add mod">
          <ac:chgData name="Reed Kiely" userId="768be38e-2fb5-40ce-925d-bd8e9d9e3c31" providerId="ADAL" clId="{F3305817-6D8B-4760-B3E0-5A77949A0884}" dt="2023-08-09T16:23:27.152" v="284"/>
          <ac:picMkLst>
            <pc:docMk/>
            <pc:sldMk cId="3431481489" sldId="2146846087"/>
            <ac:picMk id="6" creationId="{2AEE6E3A-63B0-33E6-03B7-883F999EFA36}"/>
          </ac:picMkLst>
        </pc:picChg>
        <pc:cxnChg chg="del">
          <ac:chgData name="Reed Kiely" userId="768be38e-2fb5-40ce-925d-bd8e9d9e3c31" providerId="ADAL" clId="{F3305817-6D8B-4760-B3E0-5A77949A0884}" dt="2023-08-15T16:41:53.192" v="2894" actId="478"/>
          <ac:cxnSpMkLst>
            <pc:docMk/>
            <pc:sldMk cId="3431481489" sldId="2146846087"/>
            <ac:cxnSpMk id="22" creationId="{7DD48CC8-EE90-6FDD-8B5F-BA6D08939AE1}"/>
          </ac:cxnSpMkLst>
        </pc:cxnChg>
      </pc:sldChg>
      <pc:sldChg chg="modSp add del mod">
        <pc:chgData name="Reed Kiely" userId="768be38e-2fb5-40ce-925d-bd8e9d9e3c31" providerId="ADAL" clId="{F3305817-6D8B-4760-B3E0-5A77949A0884}" dt="2023-08-15T16:04:11.302" v="2337" actId="47"/>
        <pc:sldMkLst>
          <pc:docMk/>
          <pc:sldMk cId="3426208588" sldId="2146846088"/>
        </pc:sldMkLst>
        <pc:spChg chg="mod">
          <ac:chgData name="Reed Kiely" userId="768be38e-2fb5-40ce-925d-bd8e9d9e3c31" providerId="ADAL" clId="{F3305817-6D8B-4760-B3E0-5A77949A0884}" dt="2023-08-09T15:28:39.237" v="81" actId="20577"/>
          <ac:spMkLst>
            <pc:docMk/>
            <pc:sldMk cId="3426208588" sldId="2146846088"/>
            <ac:spMk id="4" creationId="{814BDD6E-CF8C-3FF5-3E0F-D5208CBDD1CB}"/>
          </ac:spMkLst>
        </pc:spChg>
      </pc:sldChg>
      <pc:sldChg chg="modSp add del mod ord">
        <pc:chgData name="Reed Kiely" userId="768be38e-2fb5-40ce-925d-bd8e9d9e3c31" providerId="ADAL" clId="{F3305817-6D8B-4760-B3E0-5A77949A0884}" dt="2023-08-15T16:09:18.682" v="2564" actId="47"/>
        <pc:sldMkLst>
          <pc:docMk/>
          <pc:sldMk cId="4231639619" sldId="2146846089"/>
        </pc:sldMkLst>
        <pc:spChg chg="mod">
          <ac:chgData name="Reed Kiely" userId="768be38e-2fb5-40ce-925d-bd8e9d9e3c31" providerId="ADAL" clId="{F3305817-6D8B-4760-B3E0-5A77949A0884}" dt="2023-08-09T16:16:28.650" v="199" actId="20577"/>
          <ac:spMkLst>
            <pc:docMk/>
            <pc:sldMk cId="4231639619" sldId="2146846089"/>
            <ac:spMk id="4" creationId="{814BDD6E-CF8C-3FF5-3E0F-D5208CBDD1CB}"/>
          </ac:spMkLst>
        </pc:spChg>
      </pc:sldChg>
      <pc:sldChg chg="addSp delSp modSp new del mod">
        <pc:chgData name="Reed Kiely" userId="768be38e-2fb5-40ce-925d-bd8e9d9e3c31" providerId="ADAL" clId="{F3305817-6D8B-4760-B3E0-5A77949A0884}" dt="2023-08-15T20:22:21.952" v="3390" actId="47"/>
        <pc:sldMkLst>
          <pc:docMk/>
          <pc:sldMk cId="3723490669" sldId="2146846090"/>
        </pc:sldMkLst>
        <pc:spChg chg="add mod">
          <ac:chgData name="Reed Kiely" userId="768be38e-2fb5-40ce-925d-bd8e9d9e3c31" providerId="ADAL" clId="{F3305817-6D8B-4760-B3E0-5A77949A0884}" dt="2023-08-09T16:18:37.131" v="202"/>
          <ac:spMkLst>
            <pc:docMk/>
            <pc:sldMk cId="3723490669" sldId="2146846090"/>
            <ac:spMk id="3" creationId="{BAFA6004-3791-CC71-1847-16228B5F8683}"/>
          </ac:spMkLst>
        </pc:spChg>
        <pc:spChg chg="add mod">
          <ac:chgData name="Reed Kiely" userId="768be38e-2fb5-40ce-925d-bd8e9d9e3c31" providerId="ADAL" clId="{F3305817-6D8B-4760-B3E0-5A77949A0884}" dt="2023-08-09T16:18:37.131" v="202"/>
          <ac:spMkLst>
            <pc:docMk/>
            <pc:sldMk cId="3723490669" sldId="2146846090"/>
            <ac:spMk id="4" creationId="{9AD10B74-E6D4-2B41-6F5F-58E6612FB565}"/>
          </ac:spMkLst>
        </pc:spChg>
        <pc:spChg chg="add mod">
          <ac:chgData name="Reed Kiely" userId="768be38e-2fb5-40ce-925d-bd8e9d9e3c31" providerId="ADAL" clId="{F3305817-6D8B-4760-B3E0-5A77949A0884}" dt="2023-08-09T16:18:54.299" v="205"/>
          <ac:spMkLst>
            <pc:docMk/>
            <pc:sldMk cId="3723490669" sldId="2146846090"/>
            <ac:spMk id="6" creationId="{2B17EAE6-E47C-97EB-3FFA-165DD6915FAE}"/>
          </ac:spMkLst>
        </pc:spChg>
        <pc:spChg chg="add mod">
          <ac:chgData name="Reed Kiely" userId="768be38e-2fb5-40ce-925d-bd8e9d9e3c31" providerId="ADAL" clId="{F3305817-6D8B-4760-B3E0-5A77949A0884}" dt="2023-08-09T16:18:54.299" v="205"/>
          <ac:spMkLst>
            <pc:docMk/>
            <pc:sldMk cId="3723490669" sldId="2146846090"/>
            <ac:spMk id="7" creationId="{4D421925-2526-5C15-E980-ED84C4E54EC7}"/>
          </ac:spMkLst>
        </pc:spChg>
        <pc:spChg chg="add del mod">
          <ac:chgData name="Reed Kiely" userId="768be38e-2fb5-40ce-925d-bd8e9d9e3c31" providerId="ADAL" clId="{F3305817-6D8B-4760-B3E0-5A77949A0884}" dt="2023-08-09T16:19:05.316" v="207" actId="478"/>
          <ac:spMkLst>
            <pc:docMk/>
            <pc:sldMk cId="3723490669" sldId="2146846090"/>
            <ac:spMk id="9" creationId="{D50357FC-73D8-7C1C-BC7D-21FC9B3E6607}"/>
          </ac:spMkLst>
        </pc:spChg>
        <pc:spChg chg="add del mod">
          <ac:chgData name="Reed Kiely" userId="768be38e-2fb5-40ce-925d-bd8e9d9e3c31" providerId="ADAL" clId="{F3305817-6D8B-4760-B3E0-5A77949A0884}" dt="2023-08-09T16:19:08.235" v="208" actId="478"/>
          <ac:spMkLst>
            <pc:docMk/>
            <pc:sldMk cId="3723490669" sldId="2146846090"/>
            <ac:spMk id="10" creationId="{F5B31F49-EE57-8C90-92E9-A1D570B17186}"/>
          </ac:spMkLst>
        </pc:spChg>
        <pc:spChg chg="add del mod">
          <ac:chgData name="Reed Kiely" userId="768be38e-2fb5-40ce-925d-bd8e9d9e3c31" providerId="ADAL" clId="{F3305817-6D8B-4760-B3E0-5A77949A0884}" dt="2023-08-09T16:19:08.235" v="208" actId="478"/>
          <ac:spMkLst>
            <pc:docMk/>
            <pc:sldMk cId="3723490669" sldId="2146846090"/>
            <ac:spMk id="11" creationId="{BD8FE2B0-2DF4-A938-361D-B63099598257}"/>
          </ac:spMkLst>
        </pc:spChg>
        <pc:spChg chg="add del mod">
          <ac:chgData name="Reed Kiely" userId="768be38e-2fb5-40ce-925d-bd8e9d9e3c31" providerId="ADAL" clId="{F3305817-6D8B-4760-B3E0-5A77949A0884}" dt="2023-08-09T16:19:08.235" v="208" actId="478"/>
          <ac:spMkLst>
            <pc:docMk/>
            <pc:sldMk cId="3723490669" sldId="2146846090"/>
            <ac:spMk id="12" creationId="{E32A840F-2552-AF2A-06F8-96BAF91791E6}"/>
          </ac:spMkLst>
        </pc:spChg>
        <pc:grpChg chg="add mod">
          <ac:chgData name="Reed Kiely" userId="768be38e-2fb5-40ce-925d-bd8e9d9e3c31" providerId="ADAL" clId="{F3305817-6D8B-4760-B3E0-5A77949A0884}" dt="2023-08-09T16:18:37.131" v="202"/>
          <ac:grpSpMkLst>
            <pc:docMk/>
            <pc:sldMk cId="3723490669" sldId="2146846090"/>
            <ac:grpSpMk id="2" creationId="{2E29E919-2579-4BEE-CEA0-8617D010EDBC}"/>
          </ac:grpSpMkLst>
        </pc:grpChg>
        <pc:grpChg chg="add mod">
          <ac:chgData name="Reed Kiely" userId="768be38e-2fb5-40ce-925d-bd8e9d9e3c31" providerId="ADAL" clId="{F3305817-6D8B-4760-B3E0-5A77949A0884}" dt="2023-08-09T16:18:54.299" v="205"/>
          <ac:grpSpMkLst>
            <pc:docMk/>
            <pc:sldMk cId="3723490669" sldId="2146846090"/>
            <ac:grpSpMk id="5" creationId="{9F9FB2DE-2513-9A75-2FBD-B455298AF064}"/>
          </ac:grpSpMkLst>
        </pc:grpChg>
        <pc:graphicFrameChg chg="add mod modGraphic">
          <ac:chgData name="Reed Kiely" userId="768be38e-2fb5-40ce-925d-bd8e9d9e3c31" providerId="ADAL" clId="{F3305817-6D8B-4760-B3E0-5A77949A0884}" dt="2023-08-09T17:42:02.823" v="671" actId="1076"/>
          <ac:graphicFrameMkLst>
            <pc:docMk/>
            <pc:sldMk cId="3723490669" sldId="2146846090"/>
            <ac:graphicFrameMk id="8" creationId="{29E8F0CA-4B45-5404-99A0-65DB8157166E}"/>
          </ac:graphicFrameMkLst>
        </pc:graphicFrameChg>
        <pc:graphicFrameChg chg="add mod">
          <ac:chgData name="Reed Kiely" userId="768be38e-2fb5-40ce-925d-bd8e9d9e3c31" providerId="ADAL" clId="{F3305817-6D8B-4760-B3E0-5A77949A0884}" dt="2023-08-09T17:42:02.823" v="671" actId="1076"/>
          <ac:graphicFrameMkLst>
            <pc:docMk/>
            <pc:sldMk cId="3723490669" sldId="2146846090"/>
            <ac:graphicFrameMk id="13" creationId="{BF84B185-3DEE-6191-74A0-F0287E14739C}"/>
          </ac:graphicFrameMkLst>
        </pc:graphicFrameChg>
        <pc:graphicFrameChg chg="add del mod">
          <ac:chgData name="Reed Kiely" userId="768be38e-2fb5-40ce-925d-bd8e9d9e3c31" providerId="ADAL" clId="{F3305817-6D8B-4760-B3E0-5A77949A0884}" dt="2023-08-09T16:20:30.364" v="220"/>
          <ac:graphicFrameMkLst>
            <pc:docMk/>
            <pc:sldMk cId="3723490669" sldId="2146846090"/>
            <ac:graphicFrameMk id="14" creationId="{146AF7E3-E505-B03E-9643-E42950C154D7}"/>
          </ac:graphicFrameMkLst>
        </pc:graphicFrameChg>
        <pc:graphicFrameChg chg="add mod modGraphic">
          <ac:chgData name="Reed Kiely" userId="768be38e-2fb5-40ce-925d-bd8e9d9e3c31" providerId="ADAL" clId="{F3305817-6D8B-4760-B3E0-5A77949A0884}" dt="2023-08-09T17:42:02.823" v="671" actId="1076"/>
          <ac:graphicFrameMkLst>
            <pc:docMk/>
            <pc:sldMk cId="3723490669" sldId="2146846090"/>
            <ac:graphicFrameMk id="15" creationId="{8CE28954-02AD-4B35-79FD-520551EAF9AC}"/>
          </ac:graphicFrameMkLst>
        </pc:graphicFrameChg>
        <pc:graphicFrameChg chg="add mod">
          <ac:chgData name="Reed Kiely" userId="768be38e-2fb5-40ce-925d-bd8e9d9e3c31" providerId="ADAL" clId="{F3305817-6D8B-4760-B3E0-5A77949A0884}" dt="2023-08-09T17:42:02.823" v="671" actId="1076"/>
          <ac:graphicFrameMkLst>
            <pc:docMk/>
            <pc:sldMk cId="3723490669" sldId="2146846090"/>
            <ac:graphicFrameMk id="16" creationId="{9D19594C-9412-2AF4-2C27-C9DAD389B9B7}"/>
          </ac:graphicFrameMkLst>
        </pc:graphicFrameChg>
      </pc:sldChg>
      <pc:sldChg chg="addSp delSp modSp add del mod ord">
        <pc:chgData name="Reed Kiely" userId="768be38e-2fb5-40ce-925d-bd8e9d9e3c31" providerId="ADAL" clId="{F3305817-6D8B-4760-B3E0-5A77949A0884}" dt="2023-08-21T18:39:53.196" v="5274" actId="47"/>
        <pc:sldMkLst>
          <pc:docMk/>
          <pc:sldMk cId="301869134" sldId="2146846091"/>
        </pc:sldMkLst>
        <pc:spChg chg="add mod">
          <ac:chgData name="Reed Kiely" userId="768be38e-2fb5-40ce-925d-bd8e9d9e3c31" providerId="ADAL" clId="{F3305817-6D8B-4760-B3E0-5A77949A0884}" dt="2023-08-15T16:02:33.922" v="2288" actId="1076"/>
          <ac:spMkLst>
            <pc:docMk/>
            <pc:sldMk cId="301869134" sldId="2146846091"/>
            <ac:spMk id="4" creationId="{E6DF5A1A-138B-B418-0145-782E2493B26B}"/>
          </ac:spMkLst>
        </pc:spChg>
        <pc:spChg chg="add mod">
          <ac:chgData name="Reed Kiely" userId="768be38e-2fb5-40ce-925d-bd8e9d9e3c31" providerId="ADAL" clId="{F3305817-6D8B-4760-B3E0-5A77949A0884}" dt="2023-08-15T16:10:40.262" v="2615" actId="20577"/>
          <ac:spMkLst>
            <pc:docMk/>
            <pc:sldMk cId="301869134" sldId="2146846091"/>
            <ac:spMk id="5" creationId="{8D939296-08BB-C68F-2C6F-45D7A28863FB}"/>
          </ac:spMkLst>
        </pc:spChg>
        <pc:spChg chg="del mod">
          <ac:chgData name="Reed Kiely" userId="768be38e-2fb5-40ce-925d-bd8e9d9e3c31" providerId="ADAL" clId="{F3305817-6D8B-4760-B3E0-5A77949A0884}" dt="2023-08-15T16:03:32.732" v="2321" actId="478"/>
          <ac:spMkLst>
            <pc:docMk/>
            <pc:sldMk cId="301869134" sldId="2146846091"/>
            <ac:spMk id="6" creationId="{B411305D-0A6B-4DF0-8431-28B4DCB428AC}"/>
          </ac:spMkLst>
        </pc:spChg>
        <pc:spChg chg="mod">
          <ac:chgData name="Reed Kiely" userId="768be38e-2fb5-40ce-925d-bd8e9d9e3c31" providerId="ADAL" clId="{F3305817-6D8B-4760-B3E0-5A77949A0884}" dt="2023-08-15T16:03:43.639" v="2323"/>
          <ac:spMkLst>
            <pc:docMk/>
            <pc:sldMk cId="301869134" sldId="2146846091"/>
            <ac:spMk id="13" creationId="{9EFFDB36-693A-E017-C1F7-2A8D06D872C3}"/>
          </ac:spMkLst>
        </pc:spChg>
        <pc:picChg chg="add mod">
          <ac:chgData name="Reed Kiely" userId="768be38e-2fb5-40ce-925d-bd8e9d9e3c31" providerId="ADAL" clId="{F3305817-6D8B-4760-B3E0-5A77949A0884}" dt="2023-08-15T16:02:33.922" v="2288" actId="1076"/>
          <ac:picMkLst>
            <pc:docMk/>
            <pc:sldMk cId="301869134" sldId="2146846091"/>
            <ac:picMk id="3" creationId="{16D55282-47FC-FDF3-DFF4-56BE3DBC5B2B}"/>
          </ac:picMkLst>
        </pc:picChg>
        <pc:picChg chg="mod">
          <ac:chgData name="Reed Kiely" userId="768be38e-2fb5-40ce-925d-bd8e9d9e3c31" providerId="ADAL" clId="{F3305817-6D8B-4760-B3E0-5A77949A0884}" dt="2023-08-15T16:03:45.382" v="2324" actId="1035"/>
          <ac:picMkLst>
            <pc:docMk/>
            <pc:sldMk cId="301869134" sldId="2146846091"/>
            <ac:picMk id="9" creationId="{5F3FB66E-E295-0EB4-05B7-885AEFAD0E01}"/>
          </ac:picMkLst>
        </pc:picChg>
        <pc:cxnChg chg="mod">
          <ac:chgData name="Reed Kiely" userId="768be38e-2fb5-40ce-925d-bd8e9d9e3c31" providerId="ADAL" clId="{F3305817-6D8B-4760-B3E0-5A77949A0884}" dt="2023-08-15T16:03:49.442" v="2326" actId="1038"/>
          <ac:cxnSpMkLst>
            <pc:docMk/>
            <pc:sldMk cId="301869134" sldId="2146846091"/>
            <ac:cxnSpMk id="8" creationId="{FF1CDD6A-8451-4715-FA92-7EA7C0A9EA99}"/>
          </ac:cxnSpMkLst>
        </pc:cxnChg>
      </pc:sldChg>
      <pc:sldChg chg="addSp delSp modSp add mod ord">
        <pc:chgData name="Reed Kiely" userId="768be38e-2fb5-40ce-925d-bd8e9d9e3c31" providerId="ADAL" clId="{F3305817-6D8B-4760-B3E0-5A77949A0884}" dt="2023-08-30T16:05:29.346" v="6367"/>
        <pc:sldMkLst>
          <pc:docMk/>
          <pc:sldMk cId="1254113863" sldId="2146846092"/>
        </pc:sldMkLst>
        <pc:spChg chg="add del mod">
          <ac:chgData name="Reed Kiely" userId="768be38e-2fb5-40ce-925d-bd8e9d9e3c31" providerId="ADAL" clId="{F3305817-6D8B-4760-B3E0-5A77949A0884}" dt="2023-08-15T16:10:28.482" v="2609" actId="478"/>
          <ac:spMkLst>
            <pc:docMk/>
            <pc:sldMk cId="1254113863" sldId="2146846092"/>
            <ac:spMk id="3" creationId="{8046251A-A9BF-C925-F16F-2686C41E38B5}"/>
          </ac:spMkLst>
        </pc:spChg>
        <pc:spChg chg="add mod">
          <ac:chgData name="Reed Kiely" userId="768be38e-2fb5-40ce-925d-bd8e9d9e3c31" providerId="ADAL" clId="{F3305817-6D8B-4760-B3E0-5A77949A0884}" dt="2023-08-21T20:51:51.634" v="6293" actId="255"/>
          <ac:spMkLst>
            <pc:docMk/>
            <pc:sldMk cId="1254113863" sldId="2146846092"/>
            <ac:spMk id="5" creationId="{04D316D7-2713-B30F-BCFF-E2E719675AF3}"/>
          </ac:spMkLst>
        </pc:spChg>
        <pc:spChg chg="mod">
          <ac:chgData name="Reed Kiely" userId="768be38e-2fb5-40ce-925d-bd8e9d9e3c31" providerId="ADAL" clId="{F3305817-6D8B-4760-B3E0-5A77949A0884}" dt="2023-08-15T16:10:02.825" v="2591" actId="1076"/>
          <ac:spMkLst>
            <pc:docMk/>
            <pc:sldMk cId="1254113863" sldId="2146846092"/>
            <ac:spMk id="6" creationId="{B411305D-0A6B-4DF0-8431-28B4DCB428AC}"/>
          </ac:spMkLst>
        </pc:spChg>
        <pc:spChg chg="del mod">
          <ac:chgData name="Reed Kiely" userId="768be38e-2fb5-40ce-925d-bd8e9d9e3c31" providerId="ADAL" clId="{F3305817-6D8B-4760-B3E0-5A77949A0884}" dt="2023-08-21T20:51:40.792" v="6280" actId="478"/>
          <ac:spMkLst>
            <pc:docMk/>
            <pc:sldMk cId="1254113863" sldId="2146846092"/>
            <ac:spMk id="7" creationId="{163062E6-7373-13F9-158F-B436354D62DB}"/>
          </ac:spMkLst>
        </pc:spChg>
        <pc:spChg chg="mod">
          <ac:chgData name="Reed Kiely" userId="768be38e-2fb5-40ce-925d-bd8e9d9e3c31" providerId="ADAL" clId="{F3305817-6D8B-4760-B3E0-5A77949A0884}" dt="2023-08-16T17:10:15.065" v="4312" actId="20577"/>
          <ac:spMkLst>
            <pc:docMk/>
            <pc:sldMk cId="1254113863" sldId="2146846092"/>
            <ac:spMk id="10" creationId="{1F5544B4-64B7-4E00-A1B6-76422658B8ED}"/>
          </ac:spMkLst>
        </pc:spChg>
        <pc:spChg chg="del">
          <ac:chgData name="Reed Kiely" userId="768be38e-2fb5-40ce-925d-bd8e9d9e3c31" providerId="ADAL" clId="{F3305817-6D8B-4760-B3E0-5A77949A0884}" dt="2023-08-15T16:09:24.512" v="2567" actId="478"/>
          <ac:spMkLst>
            <pc:docMk/>
            <pc:sldMk cId="1254113863" sldId="2146846092"/>
            <ac:spMk id="13" creationId="{9EFFDB36-693A-E017-C1F7-2A8D06D872C3}"/>
          </ac:spMkLst>
        </pc:spChg>
        <pc:spChg chg="add del mod">
          <ac:chgData name="Reed Kiely" userId="768be38e-2fb5-40ce-925d-bd8e9d9e3c31" providerId="ADAL" clId="{F3305817-6D8B-4760-B3E0-5A77949A0884}" dt="2023-08-21T20:51:55.888" v="6294" actId="478"/>
          <ac:spMkLst>
            <pc:docMk/>
            <pc:sldMk cId="1254113863" sldId="2146846092"/>
            <ac:spMk id="18" creationId="{FA7B5288-0006-AE07-9D7B-B3ED5D05BE44}"/>
          </ac:spMkLst>
        </pc:spChg>
        <pc:spChg chg="mod">
          <ac:chgData name="Reed Kiely" userId="768be38e-2fb5-40ce-925d-bd8e9d9e3c31" providerId="ADAL" clId="{F3305817-6D8B-4760-B3E0-5A77949A0884}" dt="2023-08-30T16:05:29.346" v="6367"/>
          <ac:spMkLst>
            <pc:docMk/>
            <pc:sldMk cId="1254113863" sldId="2146846092"/>
            <ac:spMk id="47" creationId="{9E997B83-E1F2-47E0-8B33-FF70C1DA6F82}"/>
          </ac:spMkLst>
        </pc:spChg>
        <pc:picChg chg="mod">
          <ac:chgData name="Reed Kiely" userId="768be38e-2fb5-40ce-925d-bd8e9d9e3c31" providerId="ADAL" clId="{F3305817-6D8B-4760-B3E0-5A77949A0884}" dt="2023-08-15T16:10:05.181" v="2592" actId="1076"/>
          <ac:picMkLst>
            <pc:docMk/>
            <pc:sldMk cId="1254113863" sldId="2146846092"/>
            <ac:picMk id="9" creationId="{5F3FB66E-E295-0EB4-05B7-885AEFAD0E01}"/>
          </ac:picMkLst>
        </pc:picChg>
        <pc:cxnChg chg="mod">
          <ac:chgData name="Reed Kiely" userId="768be38e-2fb5-40ce-925d-bd8e9d9e3c31" providerId="ADAL" clId="{F3305817-6D8B-4760-B3E0-5A77949A0884}" dt="2023-08-21T20:51:44.760" v="6283" actId="1037"/>
          <ac:cxnSpMkLst>
            <pc:docMk/>
            <pc:sldMk cId="1254113863" sldId="2146846092"/>
            <ac:cxnSpMk id="8" creationId="{FF1CDD6A-8451-4715-FA92-7EA7C0A9EA99}"/>
          </ac:cxnSpMkLst>
        </pc:cxnChg>
      </pc:sldChg>
      <pc:sldChg chg="modSp add del mod ord">
        <pc:chgData name="Reed Kiely" userId="768be38e-2fb5-40ce-925d-bd8e9d9e3c31" providerId="ADAL" clId="{F3305817-6D8B-4760-B3E0-5A77949A0884}" dt="2023-08-21T18:39:52.831" v="5272" actId="47"/>
        <pc:sldMkLst>
          <pc:docMk/>
          <pc:sldMk cId="3208148157" sldId="2146846093"/>
        </pc:sldMkLst>
        <pc:spChg chg="mod">
          <ac:chgData name="Reed Kiely" userId="768be38e-2fb5-40ce-925d-bd8e9d9e3c31" providerId="ADAL" clId="{F3305817-6D8B-4760-B3E0-5A77949A0884}" dt="2023-08-15T16:08:45.957" v="2552" actId="1076"/>
          <ac:spMkLst>
            <pc:docMk/>
            <pc:sldMk cId="3208148157" sldId="2146846093"/>
            <ac:spMk id="6" creationId="{B411305D-0A6B-4DF0-8431-28B4DCB428AC}"/>
          </ac:spMkLst>
        </pc:spChg>
        <pc:spChg chg="mod">
          <ac:chgData name="Reed Kiely" userId="768be38e-2fb5-40ce-925d-bd8e9d9e3c31" providerId="ADAL" clId="{F3305817-6D8B-4760-B3E0-5A77949A0884}" dt="2023-08-15T16:08:49.574" v="2554" actId="1076"/>
          <ac:spMkLst>
            <pc:docMk/>
            <pc:sldMk cId="3208148157" sldId="2146846093"/>
            <ac:spMk id="13" creationId="{9EFFDB36-693A-E017-C1F7-2A8D06D872C3}"/>
          </ac:spMkLst>
        </pc:spChg>
        <pc:spChg chg="mod">
          <ac:chgData name="Reed Kiely" userId="768be38e-2fb5-40ce-925d-bd8e9d9e3c31" providerId="ADAL" clId="{F3305817-6D8B-4760-B3E0-5A77949A0884}" dt="2023-08-15T16:10:33.102" v="2611" actId="20577"/>
          <ac:spMkLst>
            <pc:docMk/>
            <pc:sldMk cId="3208148157" sldId="2146846093"/>
            <ac:spMk id="18" creationId="{FA7B5288-0006-AE07-9D7B-B3ED5D05BE44}"/>
          </ac:spMkLst>
        </pc:spChg>
        <pc:picChg chg="mod">
          <ac:chgData name="Reed Kiely" userId="768be38e-2fb5-40ce-925d-bd8e9d9e3c31" providerId="ADAL" clId="{F3305817-6D8B-4760-B3E0-5A77949A0884}" dt="2023-08-15T16:08:45.957" v="2552" actId="1076"/>
          <ac:picMkLst>
            <pc:docMk/>
            <pc:sldMk cId="3208148157" sldId="2146846093"/>
            <ac:picMk id="9" creationId="{5F3FB66E-E295-0EB4-05B7-885AEFAD0E01}"/>
          </ac:picMkLst>
        </pc:picChg>
        <pc:cxnChg chg="mod">
          <ac:chgData name="Reed Kiely" userId="768be38e-2fb5-40ce-925d-bd8e9d9e3c31" providerId="ADAL" clId="{F3305817-6D8B-4760-B3E0-5A77949A0884}" dt="2023-08-15T16:08:51.042" v="2556" actId="1038"/>
          <ac:cxnSpMkLst>
            <pc:docMk/>
            <pc:sldMk cId="3208148157" sldId="2146846093"/>
            <ac:cxnSpMk id="8" creationId="{FF1CDD6A-8451-4715-FA92-7EA7C0A9EA99}"/>
          </ac:cxnSpMkLst>
        </pc:cxnChg>
      </pc:sldChg>
      <pc:sldChg chg="addSp delSp modSp add mod">
        <pc:chgData name="Reed Kiely" userId="768be38e-2fb5-40ce-925d-bd8e9d9e3c31" providerId="ADAL" clId="{F3305817-6D8B-4760-B3E0-5A77949A0884}" dt="2023-08-30T16:05:26.857" v="6366"/>
        <pc:sldMkLst>
          <pc:docMk/>
          <pc:sldMk cId="509914409" sldId="2146846094"/>
        </pc:sldMkLst>
        <pc:spChg chg="mod">
          <ac:chgData name="Reed Kiely" userId="768be38e-2fb5-40ce-925d-bd8e9d9e3c31" providerId="ADAL" clId="{F3305817-6D8B-4760-B3E0-5A77949A0884}" dt="2023-08-21T20:50:16.624" v="6177" actId="208"/>
          <ac:spMkLst>
            <pc:docMk/>
            <pc:sldMk cId="509914409" sldId="2146846094"/>
            <ac:spMk id="2" creationId="{77A6D99E-7211-4A61-8E41-8586BC7724A2}"/>
          </ac:spMkLst>
        </pc:spChg>
        <pc:spChg chg="del">
          <ac:chgData name="Reed Kiely" userId="768be38e-2fb5-40ce-925d-bd8e9d9e3c31" providerId="ADAL" clId="{F3305817-6D8B-4760-B3E0-5A77949A0884}" dt="2023-08-15T20:42:44.008" v="4037" actId="478"/>
          <ac:spMkLst>
            <pc:docMk/>
            <pc:sldMk cId="509914409" sldId="2146846094"/>
            <ac:spMk id="3" creationId="{38391085-2E85-D60A-D069-98F33D301E6B}"/>
          </ac:spMkLst>
        </pc:spChg>
        <pc:spChg chg="mod">
          <ac:chgData name="Reed Kiely" userId="768be38e-2fb5-40ce-925d-bd8e9d9e3c31" providerId="ADAL" clId="{F3305817-6D8B-4760-B3E0-5A77949A0884}" dt="2023-08-21T20:51:36.592" v="6279" actId="20577"/>
          <ac:spMkLst>
            <pc:docMk/>
            <pc:sldMk cId="509914409" sldId="2146846094"/>
            <ac:spMk id="4" creationId="{6779246E-2255-345D-41C3-B8C5ACADAC03}"/>
          </ac:spMkLst>
        </pc:spChg>
        <pc:spChg chg="add del mod">
          <ac:chgData name="Reed Kiely" userId="768be38e-2fb5-40ce-925d-bd8e9d9e3c31" providerId="ADAL" clId="{F3305817-6D8B-4760-B3E0-5A77949A0884}" dt="2023-08-15T20:42:42.571" v="4036"/>
          <ac:spMkLst>
            <pc:docMk/>
            <pc:sldMk cId="509914409" sldId="2146846094"/>
            <ac:spMk id="5" creationId="{9A83D299-7996-841B-9494-7510FE970C0F}"/>
          </ac:spMkLst>
        </pc:spChg>
        <pc:spChg chg="add del mod">
          <ac:chgData name="Reed Kiely" userId="768be38e-2fb5-40ce-925d-bd8e9d9e3c31" providerId="ADAL" clId="{F3305817-6D8B-4760-B3E0-5A77949A0884}" dt="2023-08-16T18:56:39.829" v="4415" actId="478"/>
          <ac:spMkLst>
            <pc:docMk/>
            <pc:sldMk cId="509914409" sldId="2146846094"/>
            <ac:spMk id="6" creationId="{62644DD6-9183-08AE-EE18-909148183FA6}"/>
          </ac:spMkLst>
        </pc:spChg>
        <pc:spChg chg="add del mod">
          <ac:chgData name="Reed Kiely" userId="768be38e-2fb5-40ce-925d-bd8e9d9e3c31" providerId="ADAL" clId="{F3305817-6D8B-4760-B3E0-5A77949A0884}" dt="2023-08-16T18:56:40.350" v="4416" actId="478"/>
          <ac:spMkLst>
            <pc:docMk/>
            <pc:sldMk cId="509914409" sldId="2146846094"/>
            <ac:spMk id="7" creationId="{7E277C63-AE41-6D61-44C8-73CFEBF3DEA9}"/>
          </ac:spMkLst>
        </pc:spChg>
        <pc:spChg chg="add del mod">
          <ac:chgData name="Reed Kiely" userId="768be38e-2fb5-40ce-925d-bd8e9d9e3c31" providerId="ADAL" clId="{F3305817-6D8B-4760-B3E0-5A77949A0884}" dt="2023-08-16T18:56:36.565" v="4414" actId="478"/>
          <ac:spMkLst>
            <pc:docMk/>
            <pc:sldMk cId="509914409" sldId="2146846094"/>
            <ac:spMk id="11" creationId="{E137D196-6DFD-DD05-73E2-02F8249E3639}"/>
          </ac:spMkLst>
        </pc:spChg>
        <pc:spChg chg="mod">
          <ac:chgData name="Reed Kiely" userId="768be38e-2fb5-40ce-925d-bd8e9d9e3c31" providerId="ADAL" clId="{F3305817-6D8B-4760-B3E0-5A77949A0884}" dt="2023-08-30T16:05:26.857" v="6366"/>
          <ac:spMkLst>
            <pc:docMk/>
            <pc:sldMk cId="509914409" sldId="2146846094"/>
            <ac:spMk id="12" creationId="{A339D54A-9E72-421F-B5B7-0850709C8E60}"/>
          </ac:spMkLst>
        </pc:spChg>
      </pc:sldChg>
      <pc:sldChg chg="add del ord">
        <pc:chgData name="Reed Kiely" userId="768be38e-2fb5-40ce-925d-bd8e9d9e3c31" providerId="ADAL" clId="{F3305817-6D8B-4760-B3E0-5A77949A0884}" dt="2023-08-15T20:22:22.438" v="3391" actId="47"/>
        <pc:sldMkLst>
          <pc:docMk/>
          <pc:sldMk cId="1698619315" sldId="2146846095"/>
        </pc:sldMkLst>
      </pc:sldChg>
      <pc:sldChg chg="addSp modSp new del mod">
        <pc:chgData name="Reed Kiely" userId="768be38e-2fb5-40ce-925d-bd8e9d9e3c31" providerId="ADAL" clId="{F3305817-6D8B-4760-B3E0-5A77949A0884}" dt="2023-08-15T20:22:21.115" v="3389" actId="47"/>
        <pc:sldMkLst>
          <pc:docMk/>
          <pc:sldMk cId="3824435121" sldId="2146846096"/>
        </pc:sldMkLst>
        <pc:spChg chg="add mod">
          <ac:chgData name="Reed Kiely" userId="768be38e-2fb5-40ce-925d-bd8e9d9e3c31" providerId="ADAL" clId="{F3305817-6D8B-4760-B3E0-5A77949A0884}" dt="2023-08-15T16:42:13.762" v="2914" actId="20577"/>
          <ac:spMkLst>
            <pc:docMk/>
            <pc:sldMk cId="3824435121" sldId="2146846096"/>
            <ac:spMk id="2" creationId="{FFC1B36A-1EC6-1F6D-EA8C-9B458A344A16}"/>
          </ac:spMkLst>
        </pc:spChg>
      </pc:sldChg>
      <pc:sldChg chg="addSp modSp add del mod">
        <pc:chgData name="Reed Kiely" userId="768be38e-2fb5-40ce-925d-bd8e9d9e3c31" providerId="ADAL" clId="{F3305817-6D8B-4760-B3E0-5A77949A0884}" dt="2023-08-21T18:39:52.076" v="5270" actId="47"/>
        <pc:sldMkLst>
          <pc:docMk/>
          <pc:sldMk cId="718614045" sldId="2146846097"/>
        </pc:sldMkLst>
        <pc:spChg chg="add mod">
          <ac:chgData name="Reed Kiely" userId="768be38e-2fb5-40ce-925d-bd8e9d9e3c31" providerId="ADAL" clId="{F3305817-6D8B-4760-B3E0-5A77949A0884}" dt="2023-08-15T16:15:31.970" v="2758" actId="1076"/>
          <ac:spMkLst>
            <pc:docMk/>
            <pc:sldMk cId="718614045" sldId="2146846097"/>
            <ac:spMk id="2" creationId="{4F1FDA87-ED73-FCA2-20E1-992868671BDE}"/>
          </ac:spMkLst>
        </pc:spChg>
      </pc:sldChg>
      <pc:sldChg chg="addSp modSp new del mod">
        <pc:chgData name="Reed Kiely" userId="768be38e-2fb5-40ce-925d-bd8e9d9e3c31" providerId="ADAL" clId="{F3305817-6D8B-4760-B3E0-5A77949A0884}" dt="2023-08-21T19:46:26.538" v="5285" actId="2696"/>
        <pc:sldMkLst>
          <pc:docMk/>
          <pc:sldMk cId="161813084" sldId="2146846098"/>
        </pc:sldMkLst>
        <pc:spChg chg="add mod">
          <ac:chgData name="Reed Kiely" userId="768be38e-2fb5-40ce-925d-bd8e9d9e3c31" providerId="ADAL" clId="{F3305817-6D8B-4760-B3E0-5A77949A0884}" dt="2023-08-21T17:11:20.111" v="5061" actId="207"/>
          <ac:spMkLst>
            <pc:docMk/>
            <pc:sldMk cId="161813084" sldId="2146846098"/>
            <ac:spMk id="2" creationId="{F002CD7D-3B6D-6D81-743A-FF60A7918F5C}"/>
          </ac:spMkLst>
        </pc:spChg>
      </pc:sldChg>
      <pc:sldChg chg="modSp add del mod">
        <pc:chgData name="Reed Kiely" userId="768be38e-2fb5-40ce-925d-bd8e9d9e3c31" providerId="ADAL" clId="{F3305817-6D8B-4760-B3E0-5A77949A0884}" dt="2023-08-21T19:46:36.470" v="5288" actId="2696"/>
        <pc:sldMkLst>
          <pc:docMk/>
          <pc:sldMk cId="660165908" sldId="2146846099"/>
        </pc:sldMkLst>
        <pc:spChg chg="mod">
          <ac:chgData name="Reed Kiely" userId="768be38e-2fb5-40ce-925d-bd8e9d9e3c31" providerId="ADAL" clId="{F3305817-6D8B-4760-B3E0-5A77949A0884}" dt="2023-08-21T17:11:31.641" v="5076" actId="20577"/>
          <ac:spMkLst>
            <pc:docMk/>
            <pc:sldMk cId="660165908" sldId="2146846099"/>
            <ac:spMk id="2" creationId="{F002CD7D-3B6D-6D81-743A-FF60A7918F5C}"/>
          </ac:spMkLst>
        </pc:spChg>
      </pc:sldChg>
      <pc:sldChg chg="modSp add del mod">
        <pc:chgData name="Reed Kiely" userId="768be38e-2fb5-40ce-925d-bd8e9d9e3c31" providerId="ADAL" clId="{F3305817-6D8B-4760-B3E0-5A77949A0884}" dt="2023-08-21T17:58:06.850" v="5109" actId="47"/>
        <pc:sldMkLst>
          <pc:docMk/>
          <pc:sldMk cId="3252457919" sldId="2146846100"/>
        </pc:sldMkLst>
        <pc:spChg chg="mod">
          <ac:chgData name="Reed Kiely" userId="768be38e-2fb5-40ce-925d-bd8e9d9e3c31" providerId="ADAL" clId="{F3305817-6D8B-4760-B3E0-5A77949A0884}" dt="2023-08-21T17:45:19.951" v="5081"/>
          <ac:spMkLst>
            <pc:docMk/>
            <pc:sldMk cId="3252457919" sldId="2146846100"/>
            <ac:spMk id="2" creationId="{F002CD7D-3B6D-6D81-743A-FF60A7918F5C}"/>
          </ac:spMkLst>
        </pc:spChg>
      </pc:sldChg>
      <pc:sldChg chg="addSp delSp modSp mod">
        <pc:chgData name="Reed Kiely" userId="768be38e-2fb5-40ce-925d-bd8e9d9e3c31" providerId="ADAL" clId="{F3305817-6D8B-4760-B3E0-5A77949A0884}" dt="2023-08-21T20:48:04.111" v="5971" actId="478"/>
        <pc:sldMkLst>
          <pc:docMk/>
          <pc:sldMk cId="2580469998" sldId="2146846101"/>
        </pc:sldMkLst>
        <pc:spChg chg="add del mod">
          <ac:chgData name="Reed Kiely" userId="768be38e-2fb5-40ce-925d-bd8e9d9e3c31" providerId="ADAL" clId="{F3305817-6D8B-4760-B3E0-5A77949A0884}" dt="2023-08-21T20:48:04.111" v="5971" actId="478"/>
          <ac:spMkLst>
            <pc:docMk/>
            <pc:sldMk cId="2580469998" sldId="2146846101"/>
            <ac:spMk id="3" creationId="{CB99B282-B5DF-0C1B-40B4-139D9A6FA9B5}"/>
          </ac:spMkLst>
        </pc:spChg>
        <pc:spChg chg="mod">
          <ac:chgData name="Reed Kiely" userId="768be38e-2fb5-40ce-925d-bd8e9d9e3c31" providerId="ADAL" clId="{F3305817-6D8B-4760-B3E0-5A77949A0884}" dt="2023-08-21T18:21:24.586" v="5236" actId="12789"/>
          <ac:spMkLst>
            <pc:docMk/>
            <pc:sldMk cId="2580469998" sldId="2146846101"/>
            <ac:spMk id="4" creationId="{41DE306D-CA0B-C0B7-6B02-98E10201C630}"/>
          </ac:spMkLst>
        </pc:spChg>
        <pc:spChg chg="del">
          <ac:chgData name="Reed Kiely" userId="768be38e-2fb5-40ce-925d-bd8e9d9e3c31" providerId="ADAL" clId="{F3305817-6D8B-4760-B3E0-5A77949A0884}" dt="2023-08-21T17:56:41.242" v="5095" actId="478"/>
          <ac:spMkLst>
            <pc:docMk/>
            <pc:sldMk cId="2580469998" sldId="2146846101"/>
            <ac:spMk id="5" creationId="{A2975C0A-B707-D332-1B3F-4F9168524E1C}"/>
          </ac:spMkLst>
        </pc:spChg>
        <pc:spChg chg="add del mod">
          <ac:chgData name="Reed Kiely" userId="768be38e-2fb5-40ce-925d-bd8e9d9e3c31" providerId="ADAL" clId="{F3305817-6D8B-4760-B3E0-5A77949A0884}" dt="2023-08-21T18:20:31.217" v="5224" actId="478"/>
          <ac:spMkLst>
            <pc:docMk/>
            <pc:sldMk cId="2580469998" sldId="2146846101"/>
            <ac:spMk id="8" creationId="{8627D4A5-8DBA-8650-B3C9-05055E882C30}"/>
          </ac:spMkLst>
        </pc:spChg>
        <pc:spChg chg="del">
          <ac:chgData name="Reed Kiely" userId="768be38e-2fb5-40ce-925d-bd8e9d9e3c31" providerId="ADAL" clId="{F3305817-6D8B-4760-B3E0-5A77949A0884}" dt="2023-08-21T18:17:24.200" v="5178" actId="478"/>
          <ac:spMkLst>
            <pc:docMk/>
            <pc:sldMk cId="2580469998" sldId="2146846101"/>
            <ac:spMk id="9" creationId="{D948BDE7-F9CA-473E-F88B-79105105ECF4}"/>
          </ac:spMkLst>
        </pc:spChg>
        <pc:spChg chg="del">
          <ac:chgData name="Reed Kiely" userId="768be38e-2fb5-40ce-925d-bd8e9d9e3c31" providerId="ADAL" clId="{F3305817-6D8B-4760-B3E0-5A77949A0884}" dt="2023-08-21T17:56:41.242" v="5095" actId="478"/>
          <ac:spMkLst>
            <pc:docMk/>
            <pc:sldMk cId="2580469998" sldId="2146846101"/>
            <ac:spMk id="10" creationId="{8B9C6B21-B09F-712E-15B6-7C52E26B277C}"/>
          </ac:spMkLst>
        </pc:spChg>
        <pc:spChg chg="del">
          <ac:chgData name="Reed Kiely" userId="768be38e-2fb5-40ce-925d-bd8e9d9e3c31" providerId="ADAL" clId="{F3305817-6D8B-4760-B3E0-5A77949A0884}" dt="2023-08-21T17:56:41.242" v="5095" actId="478"/>
          <ac:spMkLst>
            <pc:docMk/>
            <pc:sldMk cId="2580469998" sldId="2146846101"/>
            <ac:spMk id="11" creationId="{7BDF3C8B-65D2-2DFE-18B5-68FDA10F87C8}"/>
          </ac:spMkLst>
        </pc:spChg>
        <pc:spChg chg="del">
          <ac:chgData name="Reed Kiely" userId="768be38e-2fb5-40ce-925d-bd8e9d9e3c31" providerId="ADAL" clId="{F3305817-6D8B-4760-B3E0-5A77949A0884}" dt="2023-08-21T17:56:41.242" v="5095" actId="478"/>
          <ac:spMkLst>
            <pc:docMk/>
            <pc:sldMk cId="2580469998" sldId="2146846101"/>
            <ac:spMk id="13" creationId="{A75333E8-870B-6B34-3144-DD155FBD5769}"/>
          </ac:spMkLst>
        </pc:spChg>
        <pc:spChg chg="del">
          <ac:chgData name="Reed Kiely" userId="768be38e-2fb5-40ce-925d-bd8e9d9e3c31" providerId="ADAL" clId="{F3305817-6D8B-4760-B3E0-5A77949A0884}" dt="2023-08-21T17:56:41.242" v="5095" actId="478"/>
          <ac:spMkLst>
            <pc:docMk/>
            <pc:sldMk cId="2580469998" sldId="2146846101"/>
            <ac:spMk id="14" creationId="{4C30C5AB-9B29-AFE4-2DC1-E30E4317E7BA}"/>
          </ac:spMkLst>
        </pc:spChg>
        <pc:spChg chg="del">
          <ac:chgData name="Reed Kiely" userId="768be38e-2fb5-40ce-925d-bd8e9d9e3c31" providerId="ADAL" clId="{F3305817-6D8B-4760-B3E0-5A77949A0884}" dt="2023-08-21T17:56:41.242" v="5095" actId="478"/>
          <ac:spMkLst>
            <pc:docMk/>
            <pc:sldMk cId="2580469998" sldId="2146846101"/>
            <ac:spMk id="15" creationId="{35EB39CD-1A16-A0E3-28C1-BE5C37345F89}"/>
          </ac:spMkLst>
        </pc:spChg>
        <pc:spChg chg="del">
          <ac:chgData name="Reed Kiely" userId="768be38e-2fb5-40ce-925d-bd8e9d9e3c31" providerId="ADAL" clId="{F3305817-6D8B-4760-B3E0-5A77949A0884}" dt="2023-08-21T17:56:41.242" v="5095" actId="478"/>
          <ac:spMkLst>
            <pc:docMk/>
            <pc:sldMk cId="2580469998" sldId="2146846101"/>
            <ac:spMk id="17" creationId="{F8A1C765-9533-2DC9-A473-A2CE086FFA66}"/>
          </ac:spMkLst>
        </pc:spChg>
        <pc:spChg chg="del">
          <ac:chgData name="Reed Kiely" userId="768be38e-2fb5-40ce-925d-bd8e9d9e3c31" providerId="ADAL" clId="{F3305817-6D8B-4760-B3E0-5A77949A0884}" dt="2023-08-21T17:56:41.242" v="5095" actId="478"/>
          <ac:spMkLst>
            <pc:docMk/>
            <pc:sldMk cId="2580469998" sldId="2146846101"/>
            <ac:spMk id="18" creationId="{9E1E2BD6-7F2F-3EB3-3469-3AB9120A972A}"/>
          </ac:spMkLst>
        </pc:spChg>
        <pc:spChg chg="del">
          <ac:chgData name="Reed Kiely" userId="768be38e-2fb5-40ce-925d-bd8e9d9e3c31" providerId="ADAL" clId="{F3305817-6D8B-4760-B3E0-5A77949A0884}" dt="2023-08-21T17:56:41.242" v="5095" actId="478"/>
          <ac:spMkLst>
            <pc:docMk/>
            <pc:sldMk cId="2580469998" sldId="2146846101"/>
            <ac:spMk id="20" creationId="{DA7970AE-A7F2-8CED-35D0-FB4414957849}"/>
          </ac:spMkLst>
        </pc:spChg>
        <pc:spChg chg="del">
          <ac:chgData name="Reed Kiely" userId="768be38e-2fb5-40ce-925d-bd8e9d9e3c31" providerId="ADAL" clId="{F3305817-6D8B-4760-B3E0-5A77949A0884}" dt="2023-08-21T17:56:41.242" v="5095" actId="478"/>
          <ac:spMkLst>
            <pc:docMk/>
            <pc:sldMk cId="2580469998" sldId="2146846101"/>
            <ac:spMk id="21" creationId="{F81E3E69-368E-9512-3275-7917E1A94E28}"/>
          </ac:spMkLst>
        </pc:spChg>
        <pc:spChg chg="del">
          <ac:chgData name="Reed Kiely" userId="768be38e-2fb5-40ce-925d-bd8e9d9e3c31" providerId="ADAL" clId="{F3305817-6D8B-4760-B3E0-5A77949A0884}" dt="2023-08-21T17:56:41.242" v="5095" actId="478"/>
          <ac:spMkLst>
            <pc:docMk/>
            <pc:sldMk cId="2580469998" sldId="2146846101"/>
            <ac:spMk id="22" creationId="{1C448D9F-1347-ADBF-1CCA-41A3917814E4}"/>
          </ac:spMkLst>
        </pc:spChg>
        <pc:spChg chg="mod">
          <ac:chgData name="Reed Kiely" userId="768be38e-2fb5-40ce-925d-bd8e9d9e3c31" providerId="ADAL" clId="{F3305817-6D8B-4760-B3E0-5A77949A0884}" dt="2023-08-21T18:21:30.146" v="5239" actId="1076"/>
          <ac:spMkLst>
            <pc:docMk/>
            <pc:sldMk cId="2580469998" sldId="2146846101"/>
            <ac:spMk id="24" creationId="{AB2B9F56-3989-B5DD-90C5-BB48EBCE88F1}"/>
          </ac:spMkLst>
        </pc:spChg>
        <pc:spChg chg="mod">
          <ac:chgData name="Reed Kiely" userId="768be38e-2fb5-40ce-925d-bd8e9d9e3c31" providerId="ADAL" clId="{F3305817-6D8B-4760-B3E0-5A77949A0884}" dt="2023-08-21T18:21:30.146" v="5239" actId="1076"/>
          <ac:spMkLst>
            <pc:docMk/>
            <pc:sldMk cId="2580469998" sldId="2146846101"/>
            <ac:spMk id="25" creationId="{778F11F3-DDD9-27A5-FDF1-82BD453E9489}"/>
          </ac:spMkLst>
        </pc:spChg>
        <pc:spChg chg="del">
          <ac:chgData name="Reed Kiely" userId="768be38e-2fb5-40ce-925d-bd8e9d9e3c31" providerId="ADAL" clId="{F3305817-6D8B-4760-B3E0-5A77949A0884}" dt="2023-08-21T17:56:41.242" v="5095" actId="478"/>
          <ac:spMkLst>
            <pc:docMk/>
            <pc:sldMk cId="2580469998" sldId="2146846101"/>
            <ac:spMk id="26" creationId="{A2BC857A-48CB-A4DF-26CD-EBB233342FE3}"/>
          </ac:spMkLst>
        </pc:spChg>
        <pc:spChg chg="add del">
          <ac:chgData name="Reed Kiely" userId="768be38e-2fb5-40ce-925d-bd8e9d9e3c31" providerId="ADAL" clId="{F3305817-6D8B-4760-B3E0-5A77949A0884}" dt="2023-08-21T17:56:48.800" v="5098" actId="478"/>
          <ac:spMkLst>
            <pc:docMk/>
            <pc:sldMk cId="2580469998" sldId="2146846101"/>
            <ac:spMk id="28" creationId="{8DD0D980-FD61-68FB-1C91-15FC67E583D9}"/>
          </ac:spMkLst>
        </pc:spChg>
        <pc:spChg chg="add del">
          <ac:chgData name="Reed Kiely" userId="768be38e-2fb5-40ce-925d-bd8e9d9e3c31" providerId="ADAL" clId="{F3305817-6D8B-4760-B3E0-5A77949A0884}" dt="2023-08-21T17:56:48.800" v="5098" actId="478"/>
          <ac:spMkLst>
            <pc:docMk/>
            <pc:sldMk cId="2580469998" sldId="2146846101"/>
            <ac:spMk id="29" creationId="{DC4855CF-B68E-2CA0-6282-2CB1A242B71B}"/>
          </ac:spMkLst>
        </pc:spChg>
        <pc:spChg chg="add del">
          <ac:chgData name="Reed Kiely" userId="768be38e-2fb5-40ce-925d-bd8e9d9e3c31" providerId="ADAL" clId="{F3305817-6D8B-4760-B3E0-5A77949A0884}" dt="2023-08-21T17:56:48.800" v="5098" actId="478"/>
          <ac:spMkLst>
            <pc:docMk/>
            <pc:sldMk cId="2580469998" sldId="2146846101"/>
            <ac:spMk id="30" creationId="{823FA06C-BEB8-B910-B86B-75A0627C5EE2}"/>
          </ac:spMkLst>
        </pc:spChg>
        <pc:spChg chg="add del mod">
          <ac:chgData name="Reed Kiely" userId="768be38e-2fb5-40ce-925d-bd8e9d9e3c31" providerId="ADAL" clId="{F3305817-6D8B-4760-B3E0-5A77949A0884}" dt="2023-08-21T18:21:30.146" v="5239" actId="1076"/>
          <ac:spMkLst>
            <pc:docMk/>
            <pc:sldMk cId="2580469998" sldId="2146846101"/>
            <ac:spMk id="32" creationId="{4834ADA1-B731-61CC-3CB1-02F8364304A9}"/>
          </ac:spMkLst>
        </pc:spChg>
        <pc:spChg chg="add del mod">
          <ac:chgData name="Reed Kiely" userId="768be38e-2fb5-40ce-925d-bd8e9d9e3c31" providerId="ADAL" clId="{F3305817-6D8B-4760-B3E0-5A77949A0884}" dt="2023-08-21T18:21:30.146" v="5239" actId="1076"/>
          <ac:spMkLst>
            <pc:docMk/>
            <pc:sldMk cId="2580469998" sldId="2146846101"/>
            <ac:spMk id="33" creationId="{42A49475-4EB2-3B82-2BF2-5B658DAC3438}"/>
          </ac:spMkLst>
        </pc:spChg>
        <pc:spChg chg="add del">
          <ac:chgData name="Reed Kiely" userId="768be38e-2fb5-40ce-925d-bd8e9d9e3c31" providerId="ADAL" clId="{F3305817-6D8B-4760-B3E0-5A77949A0884}" dt="2023-08-21T17:58:13.785" v="5110" actId="478"/>
          <ac:spMkLst>
            <pc:docMk/>
            <pc:sldMk cId="2580469998" sldId="2146846101"/>
            <ac:spMk id="34" creationId="{CC023EFE-0D96-B94E-7435-ED491BEDE38F}"/>
          </ac:spMkLst>
        </pc:spChg>
        <pc:spChg chg="add del">
          <ac:chgData name="Reed Kiely" userId="768be38e-2fb5-40ce-925d-bd8e9d9e3c31" providerId="ADAL" clId="{F3305817-6D8B-4760-B3E0-5A77949A0884}" dt="2023-08-21T19:52:58.459" v="5830" actId="22"/>
          <ac:spMkLst>
            <pc:docMk/>
            <pc:sldMk cId="2580469998" sldId="2146846101"/>
            <ac:spMk id="36" creationId="{F63D366A-CD8F-3961-00D1-6161C02D9983}"/>
          </ac:spMkLst>
        </pc:spChg>
        <pc:spChg chg="add del mod">
          <ac:chgData name="Reed Kiely" userId="768be38e-2fb5-40ce-925d-bd8e9d9e3c31" providerId="ADAL" clId="{F3305817-6D8B-4760-B3E0-5A77949A0884}" dt="2023-08-21T20:47:57.120" v="5969" actId="478"/>
          <ac:spMkLst>
            <pc:docMk/>
            <pc:sldMk cId="2580469998" sldId="2146846101"/>
            <ac:spMk id="38" creationId="{798B6EEF-1D28-BDAC-7012-4FE0C7CBC240}"/>
          </ac:spMkLst>
        </pc:spChg>
        <pc:spChg chg="add del mod">
          <ac:chgData name="Reed Kiely" userId="768be38e-2fb5-40ce-925d-bd8e9d9e3c31" providerId="ADAL" clId="{F3305817-6D8B-4760-B3E0-5A77949A0884}" dt="2023-08-21T18:21:30.146" v="5239" actId="1076"/>
          <ac:spMkLst>
            <pc:docMk/>
            <pc:sldMk cId="2580469998" sldId="2146846101"/>
            <ac:spMk id="44" creationId="{14961023-6D5D-38DC-69A6-3A8772F89ADE}"/>
          </ac:spMkLst>
        </pc:spChg>
        <pc:spChg chg="add del mod">
          <ac:chgData name="Reed Kiely" userId="768be38e-2fb5-40ce-925d-bd8e9d9e3c31" providerId="ADAL" clId="{F3305817-6D8B-4760-B3E0-5A77949A0884}" dt="2023-08-21T18:21:30.146" v="5239" actId="1076"/>
          <ac:spMkLst>
            <pc:docMk/>
            <pc:sldMk cId="2580469998" sldId="2146846101"/>
            <ac:spMk id="49" creationId="{11FFC7F5-0FC5-F01D-8876-FF4BC9E9C229}"/>
          </ac:spMkLst>
        </pc:spChg>
        <pc:spChg chg="add del">
          <ac:chgData name="Reed Kiely" userId="768be38e-2fb5-40ce-925d-bd8e9d9e3c31" providerId="ADAL" clId="{F3305817-6D8B-4760-B3E0-5A77949A0884}" dt="2023-08-21T17:58:13.785" v="5110" actId="478"/>
          <ac:spMkLst>
            <pc:docMk/>
            <pc:sldMk cId="2580469998" sldId="2146846101"/>
            <ac:spMk id="54" creationId="{78360596-1255-C59D-D2A3-3A2FC1C05498}"/>
          </ac:spMkLst>
        </pc:spChg>
        <pc:spChg chg="mod">
          <ac:chgData name="Reed Kiely" userId="768be38e-2fb5-40ce-925d-bd8e9d9e3c31" providerId="ADAL" clId="{F3305817-6D8B-4760-B3E0-5A77949A0884}" dt="2023-08-21T18:21:30.146" v="5239" actId="1076"/>
          <ac:spMkLst>
            <pc:docMk/>
            <pc:sldMk cId="2580469998" sldId="2146846101"/>
            <ac:spMk id="56" creationId="{B6504DEB-E6D1-4B9F-028F-29D6B253AE0A}"/>
          </ac:spMkLst>
        </pc:spChg>
        <pc:spChg chg="mod">
          <ac:chgData name="Reed Kiely" userId="768be38e-2fb5-40ce-925d-bd8e9d9e3c31" providerId="ADAL" clId="{F3305817-6D8B-4760-B3E0-5A77949A0884}" dt="2023-08-21T19:43:56.985" v="5277" actId="20577"/>
          <ac:spMkLst>
            <pc:docMk/>
            <pc:sldMk cId="2580469998" sldId="2146846101"/>
            <ac:spMk id="57" creationId="{DBF48218-23B4-82FE-7A5C-EA59371F9E94}"/>
          </ac:spMkLst>
        </pc:spChg>
        <pc:spChg chg="del">
          <ac:chgData name="Reed Kiely" userId="768be38e-2fb5-40ce-925d-bd8e9d9e3c31" providerId="ADAL" clId="{F3305817-6D8B-4760-B3E0-5A77949A0884}" dt="2023-08-21T17:58:13.785" v="5110" actId="478"/>
          <ac:spMkLst>
            <pc:docMk/>
            <pc:sldMk cId="2580469998" sldId="2146846101"/>
            <ac:spMk id="58" creationId="{3D53ED98-41F7-8ED0-DA85-EAE24372F4C5}"/>
          </ac:spMkLst>
        </pc:spChg>
        <pc:spChg chg="mod">
          <ac:chgData name="Reed Kiely" userId="768be38e-2fb5-40ce-925d-bd8e9d9e3c31" providerId="ADAL" clId="{F3305817-6D8B-4760-B3E0-5A77949A0884}" dt="2023-08-21T18:21:30.146" v="5239" actId="1076"/>
          <ac:spMkLst>
            <pc:docMk/>
            <pc:sldMk cId="2580469998" sldId="2146846101"/>
            <ac:spMk id="61" creationId="{30144941-8796-9BD3-434B-8C7851C53531}"/>
          </ac:spMkLst>
        </pc:spChg>
        <pc:spChg chg="del">
          <ac:chgData name="Reed Kiely" userId="768be38e-2fb5-40ce-925d-bd8e9d9e3c31" providerId="ADAL" clId="{F3305817-6D8B-4760-B3E0-5A77949A0884}" dt="2023-08-21T17:58:13.785" v="5110" actId="478"/>
          <ac:spMkLst>
            <pc:docMk/>
            <pc:sldMk cId="2580469998" sldId="2146846101"/>
            <ac:spMk id="62" creationId="{68A27192-6831-A03F-FD8A-3EF5D9C69E1C}"/>
          </ac:spMkLst>
        </pc:spChg>
        <pc:spChg chg="mod">
          <ac:chgData name="Reed Kiely" userId="768be38e-2fb5-40ce-925d-bd8e9d9e3c31" providerId="ADAL" clId="{F3305817-6D8B-4760-B3E0-5A77949A0884}" dt="2023-08-21T18:21:24.586" v="5236" actId="12789"/>
          <ac:spMkLst>
            <pc:docMk/>
            <pc:sldMk cId="2580469998" sldId="2146846101"/>
            <ac:spMk id="64" creationId="{8CE2512A-24C3-7581-DB84-4FF5E2C06C86}"/>
          </ac:spMkLst>
        </pc:spChg>
        <pc:spChg chg="mod">
          <ac:chgData name="Reed Kiely" userId="768be38e-2fb5-40ce-925d-bd8e9d9e3c31" providerId="ADAL" clId="{F3305817-6D8B-4760-B3E0-5A77949A0884}" dt="2023-08-21T18:21:24.586" v="5236" actId="12789"/>
          <ac:spMkLst>
            <pc:docMk/>
            <pc:sldMk cId="2580469998" sldId="2146846101"/>
            <ac:spMk id="65" creationId="{125EA873-E5DC-41B1-CAB7-F97F15E02DFA}"/>
          </ac:spMkLst>
        </pc:spChg>
        <pc:spChg chg="del">
          <ac:chgData name="Reed Kiely" userId="768be38e-2fb5-40ce-925d-bd8e9d9e3c31" providerId="ADAL" clId="{F3305817-6D8B-4760-B3E0-5A77949A0884}" dt="2023-08-21T17:56:52.816" v="5099" actId="478"/>
          <ac:spMkLst>
            <pc:docMk/>
            <pc:sldMk cId="2580469998" sldId="2146846101"/>
            <ac:spMk id="66" creationId="{7D6ACE01-0778-0107-4739-92B0279B9B84}"/>
          </ac:spMkLst>
        </pc:spChg>
        <pc:spChg chg="del">
          <ac:chgData name="Reed Kiely" userId="768be38e-2fb5-40ce-925d-bd8e9d9e3c31" providerId="ADAL" clId="{F3305817-6D8B-4760-B3E0-5A77949A0884}" dt="2023-08-21T17:56:52.816" v="5099" actId="478"/>
          <ac:spMkLst>
            <pc:docMk/>
            <pc:sldMk cId="2580469998" sldId="2146846101"/>
            <ac:spMk id="67" creationId="{F6AF37B2-B56F-D467-6B54-9FE7BBFBC3AD}"/>
          </ac:spMkLst>
        </pc:spChg>
        <pc:spChg chg="mod">
          <ac:chgData name="Reed Kiely" userId="768be38e-2fb5-40ce-925d-bd8e9d9e3c31" providerId="ADAL" clId="{F3305817-6D8B-4760-B3E0-5A77949A0884}" dt="2023-08-21T18:21:24.586" v="5236" actId="12789"/>
          <ac:spMkLst>
            <pc:docMk/>
            <pc:sldMk cId="2580469998" sldId="2146846101"/>
            <ac:spMk id="68" creationId="{F0EB9712-E27E-7CE7-9532-28DC74558765}"/>
          </ac:spMkLst>
        </pc:spChg>
        <pc:spChg chg="mod">
          <ac:chgData name="Reed Kiely" userId="768be38e-2fb5-40ce-925d-bd8e9d9e3c31" providerId="ADAL" clId="{F3305817-6D8B-4760-B3E0-5A77949A0884}" dt="2023-08-21T18:21:24.586" v="5236" actId="12789"/>
          <ac:spMkLst>
            <pc:docMk/>
            <pc:sldMk cId="2580469998" sldId="2146846101"/>
            <ac:spMk id="69" creationId="{AC9018E9-D1BF-59FF-3633-21605CBCC4C7}"/>
          </ac:spMkLst>
        </pc:spChg>
        <pc:spChg chg="mod">
          <ac:chgData name="Reed Kiely" userId="768be38e-2fb5-40ce-925d-bd8e9d9e3c31" providerId="ADAL" clId="{F3305817-6D8B-4760-B3E0-5A77949A0884}" dt="2023-08-21T18:20:53.505" v="5226" actId="1076"/>
          <ac:spMkLst>
            <pc:docMk/>
            <pc:sldMk cId="2580469998" sldId="2146846101"/>
            <ac:spMk id="70" creationId="{7C5542E0-AFC2-2C7B-AFE9-9FBE9FB5099E}"/>
          </ac:spMkLst>
        </pc:spChg>
        <pc:spChg chg="mod">
          <ac:chgData name="Reed Kiely" userId="768be38e-2fb5-40ce-925d-bd8e9d9e3c31" providerId="ADAL" clId="{F3305817-6D8B-4760-B3E0-5A77949A0884}" dt="2023-08-21T19:44:06.689" v="5281" actId="20577"/>
          <ac:spMkLst>
            <pc:docMk/>
            <pc:sldMk cId="2580469998" sldId="2146846101"/>
            <ac:spMk id="71" creationId="{C4F58E02-7FAE-7A0B-2FC6-ADF05AD70596}"/>
          </ac:spMkLst>
        </pc:spChg>
        <pc:spChg chg="mod">
          <ac:chgData name="Reed Kiely" userId="768be38e-2fb5-40ce-925d-bd8e9d9e3c31" providerId="ADAL" clId="{F3305817-6D8B-4760-B3E0-5A77949A0884}" dt="2023-08-21T18:21:10.271" v="5232" actId="1076"/>
          <ac:spMkLst>
            <pc:docMk/>
            <pc:sldMk cId="2580469998" sldId="2146846101"/>
            <ac:spMk id="72" creationId="{6A9FA5A9-498F-63E2-B28D-8C269A270F1B}"/>
          </ac:spMkLst>
        </pc:spChg>
        <pc:spChg chg="mod">
          <ac:chgData name="Reed Kiely" userId="768be38e-2fb5-40ce-925d-bd8e9d9e3c31" providerId="ADAL" clId="{F3305817-6D8B-4760-B3E0-5A77949A0884}" dt="2023-08-21T18:21:10.271" v="5232" actId="1076"/>
          <ac:spMkLst>
            <pc:docMk/>
            <pc:sldMk cId="2580469998" sldId="2146846101"/>
            <ac:spMk id="73" creationId="{EFD6929C-F2E3-A5F5-AD02-8E94329A1637}"/>
          </ac:spMkLst>
        </pc:spChg>
        <pc:spChg chg="del">
          <ac:chgData name="Reed Kiely" userId="768be38e-2fb5-40ce-925d-bd8e9d9e3c31" providerId="ADAL" clId="{F3305817-6D8B-4760-B3E0-5A77949A0884}" dt="2023-08-21T17:58:21.909" v="5111" actId="478"/>
          <ac:spMkLst>
            <pc:docMk/>
            <pc:sldMk cId="2580469998" sldId="2146846101"/>
            <ac:spMk id="74" creationId="{02A961DA-8E00-C56E-7F23-3209C3FAFD73}"/>
          </ac:spMkLst>
        </pc:spChg>
        <pc:spChg chg="del">
          <ac:chgData name="Reed Kiely" userId="768be38e-2fb5-40ce-925d-bd8e9d9e3c31" providerId="ADAL" clId="{F3305817-6D8B-4760-B3E0-5A77949A0884}" dt="2023-08-21T17:56:52.816" v="5099" actId="478"/>
          <ac:spMkLst>
            <pc:docMk/>
            <pc:sldMk cId="2580469998" sldId="2146846101"/>
            <ac:spMk id="78" creationId="{B81AEF0D-6CB5-E022-BEC7-25FF389F9092}"/>
          </ac:spMkLst>
        </pc:spChg>
        <pc:spChg chg="del">
          <ac:chgData name="Reed Kiely" userId="768be38e-2fb5-40ce-925d-bd8e9d9e3c31" providerId="ADAL" clId="{F3305817-6D8B-4760-B3E0-5A77949A0884}" dt="2023-08-21T17:56:52.816" v="5099" actId="478"/>
          <ac:spMkLst>
            <pc:docMk/>
            <pc:sldMk cId="2580469998" sldId="2146846101"/>
            <ac:spMk id="85" creationId="{8C7ACF4E-6BF6-55A2-A6F9-B7E68649AD44}"/>
          </ac:spMkLst>
        </pc:spChg>
        <pc:spChg chg="del">
          <ac:chgData name="Reed Kiely" userId="768be38e-2fb5-40ce-925d-bd8e9d9e3c31" providerId="ADAL" clId="{F3305817-6D8B-4760-B3E0-5A77949A0884}" dt="2023-08-21T17:58:24.088" v="5112" actId="478"/>
          <ac:spMkLst>
            <pc:docMk/>
            <pc:sldMk cId="2580469998" sldId="2146846101"/>
            <ac:spMk id="87" creationId="{6C839971-4C42-5B1E-9D38-914630DCE968}"/>
          </ac:spMkLst>
        </pc:spChg>
        <pc:spChg chg="del">
          <ac:chgData name="Reed Kiely" userId="768be38e-2fb5-40ce-925d-bd8e9d9e3c31" providerId="ADAL" clId="{F3305817-6D8B-4760-B3E0-5A77949A0884}" dt="2023-08-21T17:58:24.088" v="5112" actId="478"/>
          <ac:spMkLst>
            <pc:docMk/>
            <pc:sldMk cId="2580469998" sldId="2146846101"/>
            <ac:spMk id="105" creationId="{ED6F3EF9-E9B5-ECC5-8769-44F1C07CD1DC}"/>
          </ac:spMkLst>
        </pc:spChg>
        <pc:spChg chg="del">
          <ac:chgData name="Reed Kiely" userId="768be38e-2fb5-40ce-925d-bd8e9d9e3c31" providerId="ADAL" clId="{F3305817-6D8B-4760-B3E0-5A77949A0884}" dt="2023-08-21T17:56:41.242" v="5095" actId="478"/>
          <ac:spMkLst>
            <pc:docMk/>
            <pc:sldMk cId="2580469998" sldId="2146846101"/>
            <ac:spMk id="107" creationId="{B5D4E9D2-51E2-FF2C-4483-A494722D5104}"/>
          </ac:spMkLst>
        </pc:spChg>
        <pc:spChg chg="del">
          <ac:chgData name="Reed Kiely" userId="768be38e-2fb5-40ce-925d-bd8e9d9e3c31" providerId="ADAL" clId="{F3305817-6D8B-4760-B3E0-5A77949A0884}" dt="2023-08-21T17:56:35.555" v="5091" actId="478"/>
          <ac:spMkLst>
            <pc:docMk/>
            <pc:sldMk cId="2580469998" sldId="2146846101"/>
            <ac:spMk id="108" creationId="{CF2613CD-7A29-988A-9EC9-4B7A2B80F860}"/>
          </ac:spMkLst>
        </pc:spChg>
        <pc:spChg chg="mod">
          <ac:chgData name="Reed Kiely" userId="768be38e-2fb5-40ce-925d-bd8e9d9e3c31" providerId="ADAL" clId="{F3305817-6D8B-4760-B3E0-5A77949A0884}" dt="2023-08-21T18:21:24.586" v="5236" actId="12789"/>
          <ac:spMkLst>
            <pc:docMk/>
            <pc:sldMk cId="2580469998" sldId="2146846101"/>
            <ac:spMk id="109" creationId="{76B7810F-F75A-7054-982C-271BA31DC68E}"/>
          </ac:spMkLst>
        </pc:spChg>
        <pc:spChg chg="mod">
          <ac:chgData name="Reed Kiely" userId="768be38e-2fb5-40ce-925d-bd8e9d9e3c31" providerId="ADAL" clId="{F3305817-6D8B-4760-B3E0-5A77949A0884}" dt="2023-08-21T18:21:24.586" v="5236" actId="12789"/>
          <ac:spMkLst>
            <pc:docMk/>
            <pc:sldMk cId="2580469998" sldId="2146846101"/>
            <ac:spMk id="110" creationId="{85A9AEBE-2F7D-34B5-CF80-0267DB819A5B}"/>
          </ac:spMkLst>
        </pc:spChg>
        <pc:spChg chg="del">
          <ac:chgData name="Reed Kiely" userId="768be38e-2fb5-40ce-925d-bd8e9d9e3c31" providerId="ADAL" clId="{F3305817-6D8B-4760-B3E0-5A77949A0884}" dt="2023-08-21T17:58:25.576" v="5113" actId="478"/>
          <ac:spMkLst>
            <pc:docMk/>
            <pc:sldMk cId="2580469998" sldId="2146846101"/>
            <ac:spMk id="113" creationId="{FAA00BED-0214-3BBB-D0D7-B259A12A1DE5}"/>
          </ac:spMkLst>
        </pc:spChg>
        <pc:spChg chg="del">
          <ac:chgData name="Reed Kiely" userId="768be38e-2fb5-40ce-925d-bd8e9d9e3c31" providerId="ADAL" clId="{F3305817-6D8B-4760-B3E0-5A77949A0884}" dt="2023-08-21T17:56:35.555" v="5091" actId="478"/>
          <ac:spMkLst>
            <pc:docMk/>
            <pc:sldMk cId="2580469998" sldId="2146846101"/>
            <ac:spMk id="117" creationId="{A51433E9-8CD2-45AE-D1EC-363BED335F76}"/>
          </ac:spMkLst>
        </pc:spChg>
        <pc:spChg chg="del">
          <ac:chgData name="Reed Kiely" userId="768be38e-2fb5-40ce-925d-bd8e9d9e3c31" providerId="ADAL" clId="{F3305817-6D8B-4760-B3E0-5A77949A0884}" dt="2023-08-21T17:56:35.555" v="5091" actId="478"/>
          <ac:spMkLst>
            <pc:docMk/>
            <pc:sldMk cId="2580469998" sldId="2146846101"/>
            <ac:spMk id="118" creationId="{FB30A922-068D-20B4-683D-4B6F5B26EF52}"/>
          </ac:spMkLst>
        </pc:spChg>
        <pc:spChg chg="del">
          <ac:chgData name="Reed Kiely" userId="768be38e-2fb5-40ce-925d-bd8e9d9e3c31" providerId="ADAL" clId="{F3305817-6D8B-4760-B3E0-5A77949A0884}" dt="2023-08-21T17:56:35.555" v="5091" actId="478"/>
          <ac:spMkLst>
            <pc:docMk/>
            <pc:sldMk cId="2580469998" sldId="2146846101"/>
            <ac:spMk id="121" creationId="{06CF76AB-B335-F0D1-E2A9-F907F844D0E5}"/>
          </ac:spMkLst>
        </pc:spChg>
        <pc:spChg chg="del">
          <ac:chgData name="Reed Kiely" userId="768be38e-2fb5-40ce-925d-bd8e9d9e3c31" providerId="ADAL" clId="{F3305817-6D8B-4760-B3E0-5A77949A0884}" dt="2023-08-21T17:56:35.555" v="5091" actId="478"/>
          <ac:spMkLst>
            <pc:docMk/>
            <pc:sldMk cId="2580469998" sldId="2146846101"/>
            <ac:spMk id="125" creationId="{12F0F133-D8A7-BCA6-F026-C5DD66629AC4}"/>
          </ac:spMkLst>
        </pc:spChg>
        <pc:spChg chg="del">
          <ac:chgData name="Reed Kiely" userId="768be38e-2fb5-40ce-925d-bd8e9d9e3c31" providerId="ADAL" clId="{F3305817-6D8B-4760-B3E0-5A77949A0884}" dt="2023-08-21T17:56:35.555" v="5091" actId="478"/>
          <ac:spMkLst>
            <pc:docMk/>
            <pc:sldMk cId="2580469998" sldId="2146846101"/>
            <ac:spMk id="126" creationId="{87B81989-87BB-D5E9-F184-47FE7FA09AF9}"/>
          </ac:spMkLst>
        </pc:spChg>
        <pc:spChg chg="del">
          <ac:chgData name="Reed Kiely" userId="768be38e-2fb5-40ce-925d-bd8e9d9e3c31" providerId="ADAL" clId="{F3305817-6D8B-4760-B3E0-5A77949A0884}" dt="2023-08-21T17:56:35.555" v="5091" actId="478"/>
          <ac:spMkLst>
            <pc:docMk/>
            <pc:sldMk cId="2580469998" sldId="2146846101"/>
            <ac:spMk id="129" creationId="{84F7A1FA-6C0C-7F6F-0EBC-A8DBBECB9156}"/>
          </ac:spMkLst>
        </pc:spChg>
        <pc:spChg chg="del">
          <ac:chgData name="Reed Kiely" userId="768be38e-2fb5-40ce-925d-bd8e9d9e3c31" providerId="ADAL" clId="{F3305817-6D8B-4760-B3E0-5A77949A0884}" dt="2023-08-21T17:56:35.555" v="5091" actId="478"/>
          <ac:spMkLst>
            <pc:docMk/>
            <pc:sldMk cId="2580469998" sldId="2146846101"/>
            <ac:spMk id="131" creationId="{BFAC1939-7FD7-02AB-B036-CBB1934DC0F2}"/>
          </ac:spMkLst>
        </pc:spChg>
        <pc:spChg chg="del">
          <ac:chgData name="Reed Kiely" userId="768be38e-2fb5-40ce-925d-bd8e9d9e3c31" providerId="ADAL" clId="{F3305817-6D8B-4760-B3E0-5A77949A0884}" dt="2023-08-21T17:56:35.555" v="5091" actId="478"/>
          <ac:spMkLst>
            <pc:docMk/>
            <pc:sldMk cId="2580469998" sldId="2146846101"/>
            <ac:spMk id="132" creationId="{984A898B-7117-B7C8-22EA-B842E04D6340}"/>
          </ac:spMkLst>
        </pc:spChg>
        <pc:spChg chg="del">
          <ac:chgData name="Reed Kiely" userId="768be38e-2fb5-40ce-925d-bd8e9d9e3c31" providerId="ADAL" clId="{F3305817-6D8B-4760-B3E0-5A77949A0884}" dt="2023-08-21T17:56:35.555" v="5091" actId="478"/>
          <ac:spMkLst>
            <pc:docMk/>
            <pc:sldMk cId="2580469998" sldId="2146846101"/>
            <ac:spMk id="133" creationId="{A2CC9149-D925-2B46-904B-0A1C0484E0AF}"/>
          </ac:spMkLst>
        </pc:spChg>
        <pc:spChg chg="mod">
          <ac:chgData name="Reed Kiely" userId="768be38e-2fb5-40ce-925d-bd8e9d9e3c31" providerId="ADAL" clId="{F3305817-6D8B-4760-B3E0-5A77949A0884}" dt="2023-08-21T19:52:29.713" v="5828" actId="207"/>
          <ac:spMkLst>
            <pc:docMk/>
            <pc:sldMk cId="2580469998" sldId="2146846101"/>
            <ac:spMk id="134" creationId="{4A8AD9E6-833E-6F84-5295-84A780E2ED07}"/>
          </ac:spMkLst>
        </pc:spChg>
        <pc:spChg chg="del">
          <ac:chgData name="Reed Kiely" userId="768be38e-2fb5-40ce-925d-bd8e9d9e3c31" providerId="ADAL" clId="{F3305817-6D8B-4760-B3E0-5A77949A0884}" dt="2023-08-21T17:56:35.555" v="5091" actId="478"/>
          <ac:spMkLst>
            <pc:docMk/>
            <pc:sldMk cId="2580469998" sldId="2146846101"/>
            <ac:spMk id="146" creationId="{CF6EAAAB-AFAE-835D-970C-BD54E883C54F}"/>
          </ac:spMkLst>
        </pc:spChg>
        <pc:spChg chg="del">
          <ac:chgData name="Reed Kiely" userId="768be38e-2fb5-40ce-925d-bd8e9d9e3c31" providerId="ADAL" clId="{F3305817-6D8B-4760-B3E0-5A77949A0884}" dt="2023-08-21T17:56:35.555" v="5091" actId="478"/>
          <ac:spMkLst>
            <pc:docMk/>
            <pc:sldMk cId="2580469998" sldId="2146846101"/>
            <ac:spMk id="147" creationId="{6E8A31A6-20DB-884C-74C6-388355551217}"/>
          </ac:spMkLst>
        </pc:spChg>
        <pc:spChg chg="del">
          <ac:chgData name="Reed Kiely" userId="768be38e-2fb5-40ce-925d-bd8e9d9e3c31" providerId="ADAL" clId="{F3305817-6D8B-4760-B3E0-5A77949A0884}" dt="2023-08-21T17:56:38.343" v="5093" actId="478"/>
          <ac:spMkLst>
            <pc:docMk/>
            <pc:sldMk cId="2580469998" sldId="2146846101"/>
            <ac:spMk id="149" creationId="{682B8317-7E2A-95EF-AF81-4744AD641DEA}"/>
          </ac:spMkLst>
        </pc:spChg>
        <pc:spChg chg="del">
          <ac:chgData name="Reed Kiely" userId="768be38e-2fb5-40ce-925d-bd8e9d9e3c31" providerId="ADAL" clId="{F3305817-6D8B-4760-B3E0-5A77949A0884}" dt="2023-08-21T17:56:38.992" v="5094" actId="478"/>
          <ac:spMkLst>
            <pc:docMk/>
            <pc:sldMk cId="2580469998" sldId="2146846101"/>
            <ac:spMk id="150" creationId="{E71290C7-5E97-CDAA-CFC1-F3144AAB4061}"/>
          </ac:spMkLst>
        </pc:spChg>
        <pc:spChg chg="del">
          <ac:chgData name="Reed Kiely" userId="768be38e-2fb5-40ce-925d-bd8e9d9e3c31" providerId="ADAL" clId="{F3305817-6D8B-4760-B3E0-5A77949A0884}" dt="2023-08-21T17:56:35.555" v="5091" actId="478"/>
          <ac:spMkLst>
            <pc:docMk/>
            <pc:sldMk cId="2580469998" sldId="2146846101"/>
            <ac:spMk id="151" creationId="{B06F96C5-28EC-9561-2AA1-52503E83C758}"/>
          </ac:spMkLst>
        </pc:spChg>
        <pc:spChg chg="del">
          <ac:chgData name="Reed Kiely" userId="768be38e-2fb5-40ce-925d-bd8e9d9e3c31" providerId="ADAL" clId="{F3305817-6D8B-4760-B3E0-5A77949A0884}" dt="2023-08-21T17:56:35.555" v="5091" actId="478"/>
          <ac:spMkLst>
            <pc:docMk/>
            <pc:sldMk cId="2580469998" sldId="2146846101"/>
            <ac:spMk id="152" creationId="{0E342FAC-809F-57A1-72E9-EDAF9FC1124A}"/>
          </ac:spMkLst>
        </pc:spChg>
        <pc:spChg chg="del">
          <ac:chgData name="Reed Kiely" userId="768be38e-2fb5-40ce-925d-bd8e9d9e3c31" providerId="ADAL" clId="{F3305817-6D8B-4760-B3E0-5A77949A0884}" dt="2023-08-21T17:56:35.555" v="5091" actId="478"/>
          <ac:spMkLst>
            <pc:docMk/>
            <pc:sldMk cId="2580469998" sldId="2146846101"/>
            <ac:spMk id="153" creationId="{AAE920CA-12D7-3914-0EE2-668BD99660C0}"/>
          </ac:spMkLst>
        </pc:spChg>
        <pc:spChg chg="del">
          <ac:chgData name="Reed Kiely" userId="768be38e-2fb5-40ce-925d-bd8e9d9e3c31" providerId="ADAL" clId="{F3305817-6D8B-4760-B3E0-5A77949A0884}" dt="2023-08-21T17:56:35.555" v="5091" actId="478"/>
          <ac:spMkLst>
            <pc:docMk/>
            <pc:sldMk cId="2580469998" sldId="2146846101"/>
            <ac:spMk id="154" creationId="{34380D77-7BF6-D643-D021-0837DD802D66}"/>
          </ac:spMkLst>
        </pc:spChg>
        <pc:spChg chg="del">
          <ac:chgData name="Reed Kiely" userId="768be38e-2fb5-40ce-925d-bd8e9d9e3c31" providerId="ADAL" clId="{F3305817-6D8B-4760-B3E0-5A77949A0884}" dt="2023-08-21T17:56:35.555" v="5091" actId="478"/>
          <ac:spMkLst>
            <pc:docMk/>
            <pc:sldMk cId="2580469998" sldId="2146846101"/>
            <ac:spMk id="155" creationId="{3564ABB2-DF67-0BCC-EA42-96211F952938}"/>
          </ac:spMkLst>
        </pc:spChg>
        <pc:spChg chg="del">
          <ac:chgData name="Reed Kiely" userId="768be38e-2fb5-40ce-925d-bd8e9d9e3c31" providerId="ADAL" clId="{F3305817-6D8B-4760-B3E0-5A77949A0884}" dt="2023-08-21T17:56:35.555" v="5091" actId="478"/>
          <ac:spMkLst>
            <pc:docMk/>
            <pc:sldMk cId="2580469998" sldId="2146846101"/>
            <ac:spMk id="156" creationId="{5873B93D-278F-D533-D864-AF4BC60D4AB2}"/>
          </ac:spMkLst>
        </pc:spChg>
        <pc:spChg chg="del">
          <ac:chgData name="Reed Kiely" userId="768be38e-2fb5-40ce-925d-bd8e9d9e3c31" providerId="ADAL" clId="{F3305817-6D8B-4760-B3E0-5A77949A0884}" dt="2023-08-21T17:56:35.555" v="5091" actId="478"/>
          <ac:spMkLst>
            <pc:docMk/>
            <pc:sldMk cId="2580469998" sldId="2146846101"/>
            <ac:spMk id="157" creationId="{B5CE8197-576F-7DD4-07A5-4206C6754405}"/>
          </ac:spMkLst>
        </pc:spChg>
        <pc:spChg chg="del">
          <ac:chgData name="Reed Kiely" userId="768be38e-2fb5-40ce-925d-bd8e9d9e3c31" providerId="ADAL" clId="{F3305817-6D8B-4760-B3E0-5A77949A0884}" dt="2023-08-21T17:56:35.555" v="5091" actId="478"/>
          <ac:spMkLst>
            <pc:docMk/>
            <pc:sldMk cId="2580469998" sldId="2146846101"/>
            <ac:spMk id="158" creationId="{088823D8-D748-4520-00D0-7AF593E31123}"/>
          </ac:spMkLst>
        </pc:spChg>
        <pc:spChg chg="del">
          <ac:chgData name="Reed Kiely" userId="768be38e-2fb5-40ce-925d-bd8e9d9e3c31" providerId="ADAL" clId="{F3305817-6D8B-4760-B3E0-5A77949A0884}" dt="2023-08-21T17:56:36.853" v="5092" actId="478"/>
          <ac:spMkLst>
            <pc:docMk/>
            <pc:sldMk cId="2580469998" sldId="2146846101"/>
            <ac:spMk id="159" creationId="{43C1CAD9-F33D-94C4-5E17-F3B55D0D31D4}"/>
          </ac:spMkLst>
        </pc:spChg>
        <pc:spChg chg="del">
          <ac:chgData name="Reed Kiely" userId="768be38e-2fb5-40ce-925d-bd8e9d9e3c31" providerId="ADAL" clId="{F3305817-6D8B-4760-B3E0-5A77949A0884}" dt="2023-08-21T17:56:35.555" v="5091" actId="478"/>
          <ac:spMkLst>
            <pc:docMk/>
            <pc:sldMk cId="2580469998" sldId="2146846101"/>
            <ac:spMk id="161" creationId="{62AE7F5E-077F-0D27-97CE-E810327796AE}"/>
          </ac:spMkLst>
        </pc:spChg>
        <pc:spChg chg="del">
          <ac:chgData name="Reed Kiely" userId="768be38e-2fb5-40ce-925d-bd8e9d9e3c31" providerId="ADAL" clId="{F3305817-6D8B-4760-B3E0-5A77949A0884}" dt="2023-08-21T17:56:35.555" v="5091" actId="478"/>
          <ac:spMkLst>
            <pc:docMk/>
            <pc:sldMk cId="2580469998" sldId="2146846101"/>
            <ac:spMk id="163" creationId="{5665B12F-D37F-37B2-FC73-4C9FC90B984F}"/>
          </ac:spMkLst>
        </pc:spChg>
        <pc:spChg chg="del">
          <ac:chgData name="Reed Kiely" userId="768be38e-2fb5-40ce-925d-bd8e9d9e3c31" providerId="ADAL" clId="{F3305817-6D8B-4760-B3E0-5A77949A0884}" dt="2023-08-21T17:56:35.555" v="5091" actId="478"/>
          <ac:spMkLst>
            <pc:docMk/>
            <pc:sldMk cId="2580469998" sldId="2146846101"/>
            <ac:spMk id="165" creationId="{9434219B-BC26-4247-91E9-80831EB1EB8D}"/>
          </ac:spMkLst>
        </pc:spChg>
        <pc:spChg chg="del">
          <ac:chgData name="Reed Kiely" userId="768be38e-2fb5-40ce-925d-bd8e9d9e3c31" providerId="ADAL" clId="{F3305817-6D8B-4760-B3E0-5A77949A0884}" dt="2023-08-21T17:56:35.555" v="5091" actId="478"/>
          <ac:spMkLst>
            <pc:docMk/>
            <pc:sldMk cId="2580469998" sldId="2146846101"/>
            <ac:spMk id="167" creationId="{7FEBFB34-A3B2-F588-2449-7C8FFE986F68}"/>
          </ac:spMkLst>
        </pc:spChg>
        <pc:spChg chg="mod">
          <ac:chgData name="Reed Kiely" userId="768be38e-2fb5-40ce-925d-bd8e9d9e3c31" providerId="ADAL" clId="{F3305817-6D8B-4760-B3E0-5A77949A0884}" dt="2023-08-21T17:57:19.339" v="5103" actId="207"/>
          <ac:spMkLst>
            <pc:docMk/>
            <pc:sldMk cId="2580469998" sldId="2146846101"/>
            <ac:spMk id="171" creationId="{09B23539-1BC3-8717-B34F-96F19EB0BD44}"/>
          </ac:spMkLst>
        </pc:spChg>
        <pc:spChg chg="mod">
          <ac:chgData name="Reed Kiely" userId="768be38e-2fb5-40ce-925d-bd8e9d9e3c31" providerId="ADAL" clId="{F3305817-6D8B-4760-B3E0-5A77949A0884}" dt="2023-08-21T17:57:19.339" v="5103" actId="207"/>
          <ac:spMkLst>
            <pc:docMk/>
            <pc:sldMk cId="2580469998" sldId="2146846101"/>
            <ac:spMk id="174" creationId="{DDEFD1B0-6C64-41A7-1DE1-E604D04DDF12}"/>
          </ac:spMkLst>
        </pc:spChg>
        <pc:spChg chg="mod">
          <ac:chgData name="Reed Kiely" userId="768be38e-2fb5-40ce-925d-bd8e9d9e3c31" providerId="ADAL" clId="{F3305817-6D8B-4760-B3E0-5A77949A0884}" dt="2023-08-21T17:57:19.339" v="5103" actId="207"/>
          <ac:spMkLst>
            <pc:docMk/>
            <pc:sldMk cId="2580469998" sldId="2146846101"/>
            <ac:spMk id="175" creationId="{E082D4BE-21EE-E7CD-4E41-96C7E3EB4A73}"/>
          </ac:spMkLst>
        </pc:spChg>
        <pc:cxnChg chg="del">
          <ac:chgData name="Reed Kiely" userId="768be38e-2fb5-40ce-925d-bd8e9d9e3c31" providerId="ADAL" clId="{F3305817-6D8B-4760-B3E0-5A77949A0884}" dt="2023-08-21T17:56:41.242" v="5095" actId="478"/>
          <ac:cxnSpMkLst>
            <pc:docMk/>
            <pc:sldMk cId="2580469998" sldId="2146846101"/>
            <ac:cxnSpMk id="12" creationId="{03E10ADF-5F21-2BFB-FE43-41CA340348AB}"/>
          </ac:cxnSpMkLst>
        </pc:cxnChg>
        <pc:cxnChg chg="del">
          <ac:chgData name="Reed Kiely" userId="768be38e-2fb5-40ce-925d-bd8e9d9e3c31" providerId="ADAL" clId="{F3305817-6D8B-4760-B3E0-5A77949A0884}" dt="2023-08-21T17:56:41.242" v="5095" actId="478"/>
          <ac:cxnSpMkLst>
            <pc:docMk/>
            <pc:sldMk cId="2580469998" sldId="2146846101"/>
            <ac:cxnSpMk id="16" creationId="{62AB97D1-42CE-DBAC-27AF-FE5202C79EB8}"/>
          </ac:cxnSpMkLst>
        </pc:cxnChg>
        <pc:cxnChg chg="del">
          <ac:chgData name="Reed Kiely" userId="768be38e-2fb5-40ce-925d-bd8e9d9e3c31" providerId="ADAL" clId="{F3305817-6D8B-4760-B3E0-5A77949A0884}" dt="2023-08-21T17:56:41.242" v="5095" actId="478"/>
          <ac:cxnSpMkLst>
            <pc:docMk/>
            <pc:sldMk cId="2580469998" sldId="2146846101"/>
            <ac:cxnSpMk id="19" creationId="{9DB5BFBA-D78A-D868-5D88-A13186403BFA}"/>
          </ac:cxnSpMkLst>
        </pc:cxnChg>
        <pc:cxnChg chg="del">
          <ac:chgData name="Reed Kiely" userId="768be38e-2fb5-40ce-925d-bd8e9d9e3c31" providerId="ADAL" clId="{F3305817-6D8B-4760-B3E0-5A77949A0884}" dt="2023-08-21T17:56:41.242" v="5095" actId="478"/>
          <ac:cxnSpMkLst>
            <pc:docMk/>
            <pc:sldMk cId="2580469998" sldId="2146846101"/>
            <ac:cxnSpMk id="23" creationId="{C331232B-1F29-38F2-94C5-12131D7BE6F8}"/>
          </ac:cxnSpMkLst>
        </pc:cxnChg>
        <pc:cxnChg chg="del">
          <ac:chgData name="Reed Kiely" userId="768be38e-2fb5-40ce-925d-bd8e9d9e3c31" providerId="ADAL" clId="{F3305817-6D8B-4760-B3E0-5A77949A0884}" dt="2023-08-21T17:56:41.242" v="5095" actId="478"/>
          <ac:cxnSpMkLst>
            <pc:docMk/>
            <pc:sldMk cId="2580469998" sldId="2146846101"/>
            <ac:cxnSpMk id="27" creationId="{41E7CD31-9FE4-F643-FA6B-3710B0067833}"/>
          </ac:cxnSpMkLst>
        </pc:cxnChg>
        <pc:cxnChg chg="add del">
          <ac:chgData name="Reed Kiely" userId="768be38e-2fb5-40ce-925d-bd8e9d9e3c31" providerId="ADAL" clId="{F3305817-6D8B-4760-B3E0-5A77949A0884}" dt="2023-08-21T17:56:48.800" v="5098" actId="478"/>
          <ac:cxnSpMkLst>
            <pc:docMk/>
            <pc:sldMk cId="2580469998" sldId="2146846101"/>
            <ac:cxnSpMk id="31" creationId="{5181F417-3D7B-D138-B811-99AFED1B72FB}"/>
          </ac:cxnSpMkLst>
        </pc:cxnChg>
        <pc:cxnChg chg="add del">
          <ac:chgData name="Reed Kiely" userId="768be38e-2fb5-40ce-925d-bd8e9d9e3c31" providerId="ADAL" clId="{F3305817-6D8B-4760-B3E0-5A77949A0884}" dt="2023-08-21T17:58:13.785" v="5110" actId="478"/>
          <ac:cxnSpMkLst>
            <pc:docMk/>
            <pc:sldMk cId="2580469998" sldId="2146846101"/>
            <ac:cxnSpMk id="39" creationId="{D41C5893-C780-021C-EAD7-F6695A5F53D7}"/>
          </ac:cxnSpMkLst>
        </pc:cxnChg>
        <pc:cxnChg chg="add del">
          <ac:chgData name="Reed Kiely" userId="768be38e-2fb5-40ce-925d-bd8e9d9e3c31" providerId="ADAL" clId="{F3305817-6D8B-4760-B3E0-5A77949A0884}" dt="2023-08-21T17:58:13.785" v="5110" actId="478"/>
          <ac:cxnSpMkLst>
            <pc:docMk/>
            <pc:sldMk cId="2580469998" sldId="2146846101"/>
            <ac:cxnSpMk id="55" creationId="{8B77839E-0586-ED9D-75E7-4740B92A7EC1}"/>
          </ac:cxnSpMkLst>
        </pc:cxnChg>
        <pc:cxnChg chg="del">
          <ac:chgData name="Reed Kiely" userId="768be38e-2fb5-40ce-925d-bd8e9d9e3c31" providerId="ADAL" clId="{F3305817-6D8B-4760-B3E0-5A77949A0884}" dt="2023-08-21T17:58:13.785" v="5110" actId="478"/>
          <ac:cxnSpMkLst>
            <pc:docMk/>
            <pc:sldMk cId="2580469998" sldId="2146846101"/>
            <ac:cxnSpMk id="60" creationId="{AAA5D755-92A2-CCAE-0C98-3BC19B90D13F}"/>
          </ac:cxnSpMkLst>
        </pc:cxnChg>
        <pc:cxnChg chg="del">
          <ac:chgData name="Reed Kiely" userId="768be38e-2fb5-40ce-925d-bd8e9d9e3c31" providerId="ADAL" clId="{F3305817-6D8B-4760-B3E0-5A77949A0884}" dt="2023-08-21T17:58:13.785" v="5110" actId="478"/>
          <ac:cxnSpMkLst>
            <pc:docMk/>
            <pc:sldMk cId="2580469998" sldId="2146846101"/>
            <ac:cxnSpMk id="63" creationId="{45DCAE99-A7E5-DB7B-75C1-9F0612C6BF21}"/>
          </ac:cxnSpMkLst>
        </pc:cxnChg>
        <pc:cxnChg chg="del">
          <ac:chgData name="Reed Kiely" userId="768be38e-2fb5-40ce-925d-bd8e9d9e3c31" providerId="ADAL" clId="{F3305817-6D8B-4760-B3E0-5A77949A0884}" dt="2023-08-21T17:58:21.909" v="5111" actId="478"/>
          <ac:cxnSpMkLst>
            <pc:docMk/>
            <pc:sldMk cId="2580469998" sldId="2146846101"/>
            <ac:cxnSpMk id="76" creationId="{E04A6F4A-3345-B22C-E2A5-1A0F599462C7}"/>
          </ac:cxnSpMkLst>
        </pc:cxnChg>
        <pc:cxnChg chg="del">
          <ac:chgData name="Reed Kiely" userId="768be38e-2fb5-40ce-925d-bd8e9d9e3c31" providerId="ADAL" clId="{F3305817-6D8B-4760-B3E0-5A77949A0884}" dt="2023-08-21T17:56:52.816" v="5099" actId="478"/>
          <ac:cxnSpMkLst>
            <pc:docMk/>
            <pc:sldMk cId="2580469998" sldId="2146846101"/>
            <ac:cxnSpMk id="79" creationId="{5553BE21-D993-3149-8152-D2FFDB1EAE50}"/>
          </ac:cxnSpMkLst>
        </pc:cxnChg>
        <pc:cxnChg chg="del">
          <ac:chgData name="Reed Kiely" userId="768be38e-2fb5-40ce-925d-bd8e9d9e3c31" providerId="ADAL" clId="{F3305817-6D8B-4760-B3E0-5A77949A0884}" dt="2023-08-21T17:58:24.088" v="5112" actId="478"/>
          <ac:cxnSpMkLst>
            <pc:docMk/>
            <pc:sldMk cId="2580469998" sldId="2146846101"/>
            <ac:cxnSpMk id="86" creationId="{3CB09C68-8FA8-0FD1-9A52-51795ED6D614}"/>
          </ac:cxnSpMkLst>
        </pc:cxnChg>
        <pc:cxnChg chg="del">
          <ac:chgData name="Reed Kiely" userId="768be38e-2fb5-40ce-925d-bd8e9d9e3c31" providerId="ADAL" clId="{F3305817-6D8B-4760-B3E0-5A77949A0884}" dt="2023-08-21T17:58:24.088" v="5112" actId="478"/>
          <ac:cxnSpMkLst>
            <pc:docMk/>
            <pc:sldMk cId="2580469998" sldId="2146846101"/>
            <ac:cxnSpMk id="88" creationId="{BEB13999-D745-9B00-C068-1BDB245FDDF6}"/>
          </ac:cxnSpMkLst>
        </pc:cxnChg>
        <pc:cxnChg chg="del">
          <ac:chgData name="Reed Kiely" userId="768be38e-2fb5-40ce-925d-bd8e9d9e3c31" providerId="ADAL" clId="{F3305817-6D8B-4760-B3E0-5A77949A0884}" dt="2023-08-21T17:58:24.088" v="5112" actId="478"/>
          <ac:cxnSpMkLst>
            <pc:docMk/>
            <pc:sldMk cId="2580469998" sldId="2146846101"/>
            <ac:cxnSpMk id="106" creationId="{2E6F69F8-ED94-C3D4-B215-08C51A29CE10}"/>
          </ac:cxnSpMkLst>
        </pc:cxnChg>
        <pc:cxnChg chg="del">
          <ac:chgData name="Reed Kiely" userId="768be38e-2fb5-40ce-925d-bd8e9d9e3c31" providerId="ADAL" clId="{F3305817-6D8B-4760-B3E0-5A77949A0884}" dt="2023-08-21T17:58:25.576" v="5113" actId="478"/>
          <ac:cxnSpMkLst>
            <pc:docMk/>
            <pc:sldMk cId="2580469998" sldId="2146846101"/>
            <ac:cxnSpMk id="114" creationId="{E3E4E30D-4DD1-A99C-D39E-4A5D31AF1868}"/>
          </ac:cxnSpMkLst>
        </pc:cxnChg>
        <pc:cxnChg chg="del">
          <ac:chgData name="Reed Kiely" userId="768be38e-2fb5-40ce-925d-bd8e9d9e3c31" providerId="ADAL" clId="{F3305817-6D8B-4760-B3E0-5A77949A0884}" dt="2023-08-21T17:56:35.555" v="5091" actId="478"/>
          <ac:cxnSpMkLst>
            <pc:docMk/>
            <pc:sldMk cId="2580469998" sldId="2146846101"/>
            <ac:cxnSpMk id="122" creationId="{011419CB-E726-75B5-7A9A-E5D331388475}"/>
          </ac:cxnSpMkLst>
        </pc:cxnChg>
        <pc:cxnChg chg="del">
          <ac:chgData name="Reed Kiely" userId="768be38e-2fb5-40ce-925d-bd8e9d9e3c31" providerId="ADAL" clId="{F3305817-6D8B-4760-B3E0-5A77949A0884}" dt="2023-08-21T17:56:35.555" v="5091" actId="478"/>
          <ac:cxnSpMkLst>
            <pc:docMk/>
            <pc:sldMk cId="2580469998" sldId="2146846101"/>
            <ac:cxnSpMk id="130" creationId="{DFE06DB5-5439-71F0-04F6-B1119F452A8A}"/>
          </ac:cxnSpMkLst>
        </pc:cxnChg>
        <pc:cxnChg chg="del">
          <ac:chgData name="Reed Kiely" userId="768be38e-2fb5-40ce-925d-bd8e9d9e3c31" providerId="ADAL" clId="{F3305817-6D8B-4760-B3E0-5A77949A0884}" dt="2023-08-21T17:56:35.555" v="5091" actId="478"/>
          <ac:cxnSpMkLst>
            <pc:docMk/>
            <pc:sldMk cId="2580469998" sldId="2146846101"/>
            <ac:cxnSpMk id="145" creationId="{4CB12CEC-80D1-5041-6A9D-31FD74734594}"/>
          </ac:cxnSpMkLst>
        </pc:cxnChg>
        <pc:cxnChg chg="del">
          <ac:chgData name="Reed Kiely" userId="768be38e-2fb5-40ce-925d-bd8e9d9e3c31" providerId="ADAL" clId="{F3305817-6D8B-4760-B3E0-5A77949A0884}" dt="2023-08-21T17:56:35.555" v="5091" actId="478"/>
          <ac:cxnSpMkLst>
            <pc:docMk/>
            <pc:sldMk cId="2580469998" sldId="2146846101"/>
            <ac:cxnSpMk id="148" creationId="{AED06BA0-7199-657E-7FE6-A729BAE37037}"/>
          </ac:cxnSpMkLst>
        </pc:cxnChg>
        <pc:cxnChg chg="del">
          <ac:chgData name="Reed Kiely" userId="768be38e-2fb5-40ce-925d-bd8e9d9e3c31" providerId="ADAL" clId="{F3305817-6D8B-4760-B3E0-5A77949A0884}" dt="2023-08-21T17:56:36.853" v="5092" actId="478"/>
          <ac:cxnSpMkLst>
            <pc:docMk/>
            <pc:sldMk cId="2580469998" sldId="2146846101"/>
            <ac:cxnSpMk id="160" creationId="{E55B3473-667F-3D23-901E-EA078E977C91}"/>
          </ac:cxnSpMkLst>
        </pc:cxnChg>
        <pc:cxnChg chg="del">
          <ac:chgData name="Reed Kiely" userId="768be38e-2fb5-40ce-925d-bd8e9d9e3c31" providerId="ADAL" clId="{F3305817-6D8B-4760-B3E0-5A77949A0884}" dt="2023-08-21T17:56:35.555" v="5091" actId="478"/>
          <ac:cxnSpMkLst>
            <pc:docMk/>
            <pc:sldMk cId="2580469998" sldId="2146846101"/>
            <ac:cxnSpMk id="162" creationId="{D8D35071-65BE-BCE9-0B38-6B0AEDD01091}"/>
          </ac:cxnSpMkLst>
        </pc:cxnChg>
        <pc:cxnChg chg="del">
          <ac:chgData name="Reed Kiely" userId="768be38e-2fb5-40ce-925d-bd8e9d9e3c31" providerId="ADAL" clId="{F3305817-6D8B-4760-B3E0-5A77949A0884}" dt="2023-08-21T17:56:35.555" v="5091" actId="478"/>
          <ac:cxnSpMkLst>
            <pc:docMk/>
            <pc:sldMk cId="2580469998" sldId="2146846101"/>
            <ac:cxnSpMk id="164" creationId="{8CC72ED1-5D09-6539-9574-A3471FB8E4E3}"/>
          </ac:cxnSpMkLst>
        </pc:cxnChg>
        <pc:cxnChg chg="del">
          <ac:chgData name="Reed Kiely" userId="768be38e-2fb5-40ce-925d-bd8e9d9e3c31" providerId="ADAL" clId="{F3305817-6D8B-4760-B3E0-5A77949A0884}" dt="2023-08-21T17:56:35.555" v="5091" actId="478"/>
          <ac:cxnSpMkLst>
            <pc:docMk/>
            <pc:sldMk cId="2580469998" sldId="2146846101"/>
            <ac:cxnSpMk id="166" creationId="{FC00CA3F-F0E2-56D1-0817-44A706971A34}"/>
          </ac:cxnSpMkLst>
        </pc:cxnChg>
        <pc:cxnChg chg="del">
          <ac:chgData name="Reed Kiely" userId="768be38e-2fb5-40ce-925d-bd8e9d9e3c31" providerId="ADAL" clId="{F3305817-6D8B-4760-B3E0-5A77949A0884}" dt="2023-08-21T17:56:35.555" v="5091" actId="478"/>
          <ac:cxnSpMkLst>
            <pc:docMk/>
            <pc:sldMk cId="2580469998" sldId="2146846101"/>
            <ac:cxnSpMk id="168" creationId="{5782BBA1-5967-4D35-7D52-815A013FD6D2}"/>
          </ac:cxnSpMkLst>
        </pc:cxnChg>
      </pc:sldChg>
      <pc:sldChg chg="addSp delSp modSp add mod">
        <pc:chgData name="Reed Kiely" userId="768be38e-2fb5-40ce-925d-bd8e9d9e3c31" providerId="ADAL" clId="{F3305817-6D8B-4760-B3E0-5A77949A0884}" dt="2023-08-21T20:49:04.490" v="6069" actId="20577"/>
        <pc:sldMkLst>
          <pc:docMk/>
          <pc:sldMk cId="3255934051" sldId="2146846102"/>
        </pc:sldMkLst>
        <pc:spChg chg="del mod">
          <ac:chgData name="Reed Kiely" userId="768be38e-2fb5-40ce-925d-bd8e9d9e3c31" providerId="ADAL" clId="{F3305817-6D8B-4760-B3E0-5A77949A0884}" dt="2023-08-21T20:48:57.384" v="6058" actId="478"/>
          <ac:spMkLst>
            <pc:docMk/>
            <pc:sldMk cId="3255934051" sldId="2146846102"/>
            <ac:spMk id="2" creationId="{25C12000-FE4E-D521-F11C-1B3797940E25}"/>
          </ac:spMkLst>
        </pc:spChg>
        <pc:spChg chg="add mod">
          <ac:chgData name="Reed Kiely" userId="768be38e-2fb5-40ce-925d-bd8e9d9e3c31" providerId="ADAL" clId="{F3305817-6D8B-4760-B3E0-5A77949A0884}" dt="2023-08-21T20:49:04.490" v="6069" actId="20577"/>
          <ac:spMkLst>
            <pc:docMk/>
            <pc:sldMk cId="3255934051" sldId="2146846102"/>
            <ac:spMk id="4" creationId="{E829C5E7-9D41-53C2-2156-C6BD9550DF4D}"/>
          </ac:spMkLst>
        </pc:spChg>
        <pc:spChg chg="del">
          <ac:chgData name="Reed Kiely" userId="768be38e-2fb5-40ce-925d-bd8e9d9e3c31" providerId="ADAL" clId="{F3305817-6D8B-4760-B3E0-5A77949A0884}" dt="2023-08-21T20:48:57.384" v="6058" actId="478"/>
          <ac:spMkLst>
            <pc:docMk/>
            <pc:sldMk cId="3255934051" sldId="2146846102"/>
            <ac:spMk id="7" creationId="{D1ED556F-26AC-9BB6-A59E-66BBC930C1BE}"/>
          </ac:spMkLst>
        </pc:spChg>
      </pc:sldChg>
      <pc:sldChg chg="add del">
        <pc:chgData name="Reed Kiely" userId="768be38e-2fb5-40ce-925d-bd8e9d9e3c31" providerId="ADAL" clId="{F3305817-6D8B-4760-B3E0-5A77949A0884}" dt="2023-08-21T19:46:26.538" v="5285" actId="2696"/>
        <pc:sldMkLst>
          <pc:docMk/>
          <pc:sldMk cId="3556978798" sldId="2146846102"/>
        </pc:sldMkLst>
      </pc:sldChg>
      <pc:sldMasterChg chg="delSldLayout">
        <pc:chgData name="Reed Kiely" userId="768be38e-2fb5-40ce-925d-bd8e9d9e3c31" providerId="ADAL" clId="{F3305817-6D8B-4760-B3E0-5A77949A0884}" dt="2023-08-09T15:30:41.964" v="111" actId="47"/>
        <pc:sldMasterMkLst>
          <pc:docMk/>
          <pc:sldMasterMk cId="3793181083" sldId="2147483701"/>
        </pc:sldMasterMkLst>
        <pc:sldLayoutChg chg="del">
          <pc:chgData name="Reed Kiely" userId="768be38e-2fb5-40ce-925d-bd8e9d9e3c31" providerId="ADAL" clId="{F3305817-6D8B-4760-B3E0-5A77949A0884}" dt="2023-08-09T15:30:41.964" v="111" actId="47"/>
          <pc:sldLayoutMkLst>
            <pc:docMk/>
            <pc:sldMasterMk cId="3793181083" sldId="2147483701"/>
            <pc:sldLayoutMk cId="945666880" sldId="2147483713"/>
          </pc:sldLayoutMkLst>
        </pc:sldLayoutChg>
      </pc:sldMasterChg>
    </pc:docChg>
  </pc:docChgLst>
  <pc:docChgLst>
    <pc:chgData name="Jason Wiese" userId="4bff8d5b-7de6-4655-b397-69b0afc81113" providerId="ADAL" clId="{18584254-014E-499D-A6F2-62DEFF6F4E71}"/>
    <pc:docChg chg="undo custSel modSld">
      <pc:chgData name="Jason Wiese" userId="4bff8d5b-7de6-4655-b397-69b0afc81113" providerId="ADAL" clId="{18584254-014E-499D-A6F2-62DEFF6F4E71}" dt="2023-08-18T08:18:08.264" v="1137" actId="20577"/>
      <pc:docMkLst>
        <pc:docMk/>
      </pc:docMkLst>
      <pc:sldChg chg="addCm">
        <pc:chgData name="Jason Wiese" userId="4bff8d5b-7de6-4655-b397-69b0afc81113" providerId="ADAL" clId="{18584254-014E-499D-A6F2-62DEFF6F4E71}" dt="2023-08-18T08:13:19.192" v="586"/>
        <pc:sldMkLst>
          <pc:docMk/>
          <pc:sldMk cId="3110856516" sldId="2144328304"/>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18584254-014E-499D-A6F2-62DEFF6F4E71}" dt="2023-08-18T08:12:32.784" v="585"/>
              <pc2:cmMkLst xmlns:pc2="http://schemas.microsoft.com/office/powerpoint/2019/9/main/command">
                <pc:docMk/>
                <pc:sldMk cId="3110856516" sldId="2144328304"/>
                <pc2:cmMk id="{9D34DE4F-8F0E-495D-A048-53DA0F2132BF}"/>
              </pc2:cmMkLst>
            </pc226:cmChg>
            <pc226:cmChg xmlns:pc226="http://schemas.microsoft.com/office/powerpoint/2022/06/main/command" chg="add">
              <pc226:chgData name="Jason Wiese" userId="4bff8d5b-7de6-4655-b397-69b0afc81113" providerId="ADAL" clId="{18584254-014E-499D-A6F2-62DEFF6F4E71}" dt="2023-08-18T08:13:19.192" v="586"/>
              <pc2:cmMkLst xmlns:pc2="http://schemas.microsoft.com/office/powerpoint/2019/9/main/command">
                <pc:docMk/>
                <pc:sldMk cId="3110856516" sldId="2144328304"/>
                <pc2:cmMk id="{B91FCF84-FACA-49A3-9BAB-33CD80FE1A5B}"/>
              </pc2:cmMkLst>
            </pc226:cmChg>
            <pc226:cmChg xmlns:pc226="http://schemas.microsoft.com/office/powerpoint/2022/06/main/command" chg="add">
              <pc226:chgData name="Jason Wiese" userId="4bff8d5b-7de6-4655-b397-69b0afc81113" providerId="ADAL" clId="{18584254-014E-499D-A6F2-62DEFF6F4E71}" dt="2023-08-18T08:12:18.682" v="584"/>
              <pc2:cmMkLst xmlns:pc2="http://schemas.microsoft.com/office/powerpoint/2019/9/main/command">
                <pc:docMk/>
                <pc:sldMk cId="3110856516" sldId="2144328304"/>
                <pc2:cmMk id="{C2928FB3-F3C1-40F3-B087-8CAEFF1CB300}"/>
              </pc2:cmMkLst>
            </pc226:cmChg>
          </p:ext>
        </pc:extLst>
      </pc:sldChg>
      <pc:sldChg chg="addSp modSp mod">
        <pc:chgData name="Jason Wiese" userId="4bff8d5b-7de6-4655-b397-69b0afc81113" providerId="ADAL" clId="{18584254-014E-499D-A6F2-62DEFF6F4E71}" dt="2023-08-18T08:18:08.264" v="1137" actId="20577"/>
        <pc:sldMkLst>
          <pc:docMk/>
          <pc:sldMk cId="1595237486" sldId="2144328401"/>
        </pc:sldMkLst>
        <pc:spChg chg="add mod">
          <ac:chgData name="Jason Wiese" userId="4bff8d5b-7de6-4655-b397-69b0afc81113" providerId="ADAL" clId="{18584254-014E-499D-A6F2-62DEFF6F4E71}" dt="2023-08-18T08:18:08.264" v="1137" actId="20577"/>
          <ac:spMkLst>
            <pc:docMk/>
            <pc:sldMk cId="1595237486" sldId="2144328401"/>
            <ac:spMk id="3" creationId="{752FBCCD-1216-4C66-1825-D00030AB2696}"/>
          </ac:spMkLst>
        </pc:spChg>
      </pc:sldChg>
      <pc:sldChg chg="addSp modSp mod">
        <pc:chgData name="Jason Wiese" userId="4bff8d5b-7de6-4655-b397-69b0afc81113" providerId="ADAL" clId="{18584254-014E-499D-A6F2-62DEFF6F4E71}" dt="2023-08-18T08:05:37.622" v="419" actId="1076"/>
        <pc:sldMkLst>
          <pc:docMk/>
          <pc:sldMk cId="850706663" sldId="2146846023"/>
        </pc:sldMkLst>
        <pc:spChg chg="add mod">
          <ac:chgData name="Jason Wiese" userId="4bff8d5b-7de6-4655-b397-69b0afc81113" providerId="ADAL" clId="{18584254-014E-499D-A6F2-62DEFF6F4E71}" dt="2023-08-18T08:05:37.622" v="419" actId="1076"/>
          <ac:spMkLst>
            <pc:docMk/>
            <pc:sldMk cId="850706663" sldId="2146846023"/>
            <ac:spMk id="12" creationId="{48096F3E-202F-978B-B6BE-DAD102C71230}"/>
          </ac:spMkLst>
        </pc:spChg>
        <pc:spChg chg="mod">
          <ac:chgData name="Jason Wiese" userId="4bff8d5b-7de6-4655-b397-69b0afc81113" providerId="ADAL" clId="{18584254-014E-499D-A6F2-62DEFF6F4E71}" dt="2023-08-18T07:59:46.397" v="0" actId="114"/>
          <ac:spMkLst>
            <pc:docMk/>
            <pc:sldMk cId="850706663" sldId="2146846023"/>
            <ac:spMk id="19" creationId="{88356B9C-415D-54A8-EC04-29D93A927A1F}"/>
          </ac:spMkLst>
        </pc:spChg>
        <pc:spChg chg="mod">
          <ac:chgData name="Jason Wiese" userId="4bff8d5b-7de6-4655-b397-69b0afc81113" providerId="ADAL" clId="{18584254-014E-499D-A6F2-62DEFF6F4E71}" dt="2023-08-18T08:05:28.209" v="418" actId="20577"/>
          <ac:spMkLst>
            <pc:docMk/>
            <pc:sldMk cId="850706663" sldId="2146846023"/>
            <ac:spMk id="30" creationId="{A5A1721F-41C5-6934-20BA-73F5BBD2FE81}"/>
          </ac:spMkLst>
        </pc:spChg>
      </pc:sldChg>
      <pc:sldChg chg="addSp delSp modSp mod">
        <pc:chgData name="Jason Wiese" userId="4bff8d5b-7de6-4655-b397-69b0afc81113" providerId="ADAL" clId="{18584254-014E-499D-A6F2-62DEFF6F4E71}" dt="2023-08-18T08:11:50.104" v="583" actId="20577"/>
        <pc:sldMkLst>
          <pc:docMk/>
          <pc:sldMk cId="1254113863" sldId="2146846092"/>
        </pc:sldMkLst>
        <pc:spChg chg="mod">
          <ac:chgData name="Jason Wiese" userId="4bff8d5b-7de6-4655-b397-69b0afc81113" providerId="ADAL" clId="{18584254-014E-499D-A6F2-62DEFF6F4E71}" dt="2023-08-18T08:10:59.894" v="548" actId="20577"/>
          <ac:spMkLst>
            <pc:docMk/>
            <pc:sldMk cId="1254113863" sldId="2146846092"/>
            <ac:spMk id="5" creationId="{04D316D7-2713-B30F-BCFF-E2E719675AF3}"/>
          </ac:spMkLst>
        </pc:spChg>
        <pc:spChg chg="del mod">
          <ac:chgData name="Jason Wiese" userId="4bff8d5b-7de6-4655-b397-69b0afc81113" providerId="ADAL" clId="{18584254-014E-499D-A6F2-62DEFF6F4E71}" dt="2023-08-18T08:10:45.017" v="544" actId="478"/>
          <ac:spMkLst>
            <pc:docMk/>
            <pc:sldMk cId="1254113863" sldId="2146846092"/>
            <ac:spMk id="6" creationId="{B411305D-0A6B-4DF0-8431-28B4DCB428AC}"/>
          </ac:spMkLst>
        </pc:spChg>
        <pc:spChg chg="add mod">
          <ac:chgData name="Jason Wiese" userId="4bff8d5b-7de6-4655-b397-69b0afc81113" providerId="ADAL" clId="{18584254-014E-499D-A6F2-62DEFF6F4E71}" dt="2023-08-18T08:11:50.104" v="583" actId="20577"/>
          <ac:spMkLst>
            <pc:docMk/>
            <pc:sldMk cId="1254113863" sldId="2146846092"/>
            <ac:spMk id="7" creationId="{163062E6-7373-13F9-158F-B436354D62DB}"/>
          </ac:spMkLst>
        </pc:spChg>
        <pc:spChg chg="mod">
          <ac:chgData name="Jason Wiese" userId="4bff8d5b-7de6-4655-b397-69b0afc81113" providerId="ADAL" clId="{18584254-014E-499D-A6F2-62DEFF6F4E71}" dt="2023-08-18T08:11:29.702" v="570" actId="20577"/>
          <ac:spMkLst>
            <pc:docMk/>
            <pc:sldMk cId="1254113863" sldId="2146846092"/>
            <ac:spMk id="10" creationId="{1F5544B4-64B7-4E00-A1B6-76422658B8ED}"/>
          </ac:spMkLst>
        </pc:spChg>
        <pc:picChg chg="add mod">
          <ac:chgData name="Jason Wiese" userId="4bff8d5b-7de6-4655-b397-69b0afc81113" providerId="ADAL" clId="{18584254-014E-499D-A6F2-62DEFF6F4E71}" dt="2023-08-18T08:10:55.461" v="547" actId="1076"/>
          <ac:picMkLst>
            <pc:docMk/>
            <pc:sldMk cId="1254113863" sldId="2146846092"/>
            <ac:picMk id="4" creationId="{8B01B416-6519-00C3-1C0D-1BAE2826296B}"/>
          </ac:picMkLst>
        </pc:picChg>
        <pc:picChg chg="mod">
          <ac:chgData name="Jason Wiese" userId="4bff8d5b-7de6-4655-b397-69b0afc81113" providerId="ADAL" clId="{18584254-014E-499D-A6F2-62DEFF6F4E71}" dt="2023-08-18T08:10:50.903" v="545" actId="14100"/>
          <ac:picMkLst>
            <pc:docMk/>
            <pc:sldMk cId="1254113863" sldId="2146846092"/>
            <ac:picMk id="9" creationId="{5F3FB66E-E295-0EB4-05B7-885AEFAD0E01}"/>
          </ac:picMkLst>
        </pc:picChg>
        <pc:cxnChg chg="mod">
          <ac:chgData name="Jason Wiese" userId="4bff8d5b-7de6-4655-b397-69b0afc81113" providerId="ADAL" clId="{18584254-014E-499D-A6F2-62DEFF6F4E71}" dt="2023-08-18T08:10:15.866" v="536" actId="1037"/>
          <ac:cxnSpMkLst>
            <pc:docMk/>
            <pc:sldMk cId="1254113863" sldId="2146846092"/>
            <ac:cxnSpMk id="8" creationId="{FF1CDD6A-8451-4715-FA92-7EA7C0A9EA99}"/>
          </ac:cxnSpMkLst>
        </pc:cxnChg>
      </pc:sldChg>
      <pc:sldChg chg="modSp mod">
        <pc:chgData name="Jason Wiese" userId="4bff8d5b-7de6-4655-b397-69b0afc81113" providerId="ADAL" clId="{18584254-014E-499D-A6F2-62DEFF6F4E71}" dt="2023-08-18T08:07:36.174" v="422" actId="20577"/>
        <pc:sldMkLst>
          <pc:docMk/>
          <pc:sldMk cId="3208148157" sldId="2146846093"/>
        </pc:sldMkLst>
        <pc:spChg chg="mod">
          <ac:chgData name="Jason Wiese" userId="4bff8d5b-7de6-4655-b397-69b0afc81113" providerId="ADAL" clId="{18584254-014E-499D-A6F2-62DEFF6F4E71}" dt="2023-08-18T08:07:36.174" v="422" actId="20577"/>
          <ac:spMkLst>
            <pc:docMk/>
            <pc:sldMk cId="3208148157" sldId="2146846093"/>
            <ac:spMk id="13" creationId="{9EFFDB36-693A-E017-C1F7-2A8D06D872C3}"/>
          </ac:spMkLst>
        </pc:spChg>
      </pc:sldChg>
    </pc:docChg>
  </pc:docChgLst>
  <pc:docChgLst>
    <pc:chgData name="Karolina Guillen" userId="c1c08796-a0be-47c6-af52-5d31fd96ec50" providerId="ADAL" clId="{E57EDE31-6B03-44A6-B5A5-01C7574433BD}"/>
    <pc:docChg chg="undo custSel modSld">
      <pc:chgData name="Karolina Guillen" userId="c1c08796-a0be-47c6-af52-5d31fd96ec50" providerId="ADAL" clId="{E57EDE31-6B03-44A6-B5A5-01C7574433BD}" dt="2023-08-16T21:29:30.965" v="49" actId="1036"/>
      <pc:docMkLst>
        <pc:docMk/>
      </pc:docMkLst>
      <pc:sldChg chg="modSp mod">
        <pc:chgData name="Karolina Guillen" userId="c1c08796-a0be-47c6-af52-5d31fd96ec50" providerId="ADAL" clId="{E57EDE31-6B03-44A6-B5A5-01C7574433BD}" dt="2023-08-16T19:45:25.094" v="14" actId="20577"/>
        <pc:sldMkLst>
          <pc:docMk/>
          <pc:sldMk cId="1256581075" sldId="2144328409"/>
        </pc:sldMkLst>
        <pc:spChg chg="mod">
          <ac:chgData name="Karolina Guillen" userId="c1c08796-a0be-47c6-af52-5d31fd96ec50" providerId="ADAL" clId="{E57EDE31-6B03-44A6-B5A5-01C7574433BD}" dt="2023-08-16T19:37:01.753" v="5" actId="14100"/>
          <ac:spMkLst>
            <pc:docMk/>
            <pc:sldMk cId="1256581075" sldId="2144328409"/>
            <ac:spMk id="2" creationId="{CD40F902-1FB3-59DF-A6EC-6E2DC6689969}"/>
          </ac:spMkLst>
        </pc:spChg>
        <pc:spChg chg="mod">
          <ac:chgData name="Karolina Guillen" userId="c1c08796-a0be-47c6-af52-5d31fd96ec50" providerId="ADAL" clId="{E57EDE31-6B03-44A6-B5A5-01C7574433BD}" dt="2023-08-16T19:45:25.094" v="14" actId="20577"/>
          <ac:spMkLst>
            <pc:docMk/>
            <pc:sldMk cId="1256581075" sldId="2144328409"/>
            <ac:spMk id="7" creationId="{EBA0A2A9-4280-6757-C833-76E5514403DF}"/>
          </ac:spMkLst>
        </pc:spChg>
      </pc:sldChg>
      <pc:sldChg chg="modSp mod">
        <pc:chgData name="Karolina Guillen" userId="c1c08796-a0be-47c6-af52-5d31fd96ec50" providerId="ADAL" clId="{E57EDE31-6B03-44A6-B5A5-01C7574433BD}" dt="2023-08-16T19:55:19.138" v="16" actId="14100"/>
        <pc:sldMkLst>
          <pc:docMk/>
          <pc:sldMk cId="739826650" sldId="2146846077"/>
        </pc:sldMkLst>
        <pc:spChg chg="mod">
          <ac:chgData name="Karolina Guillen" userId="c1c08796-a0be-47c6-af52-5d31fd96ec50" providerId="ADAL" clId="{E57EDE31-6B03-44A6-B5A5-01C7574433BD}" dt="2023-08-16T19:55:19.138" v="16" actId="14100"/>
          <ac:spMkLst>
            <pc:docMk/>
            <pc:sldMk cId="739826650" sldId="2146846077"/>
            <ac:spMk id="98" creationId="{8128B551-9C36-B35D-ED91-E72EFD1F188E}"/>
          </ac:spMkLst>
        </pc:spChg>
      </pc:sldChg>
      <pc:sldChg chg="modSp mod">
        <pc:chgData name="Karolina Guillen" userId="c1c08796-a0be-47c6-af52-5d31fd96ec50" providerId="ADAL" clId="{E57EDE31-6B03-44A6-B5A5-01C7574433BD}" dt="2023-08-16T19:55:25.909" v="17" actId="14100"/>
        <pc:sldMkLst>
          <pc:docMk/>
          <pc:sldMk cId="890083316" sldId="2146846078"/>
        </pc:sldMkLst>
        <pc:spChg chg="mod">
          <ac:chgData name="Karolina Guillen" userId="c1c08796-a0be-47c6-af52-5d31fd96ec50" providerId="ADAL" clId="{E57EDE31-6B03-44A6-B5A5-01C7574433BD}" dt="2023-08-16T19:55:25.909" v="17" actId="14100"/>
          <ac:spMkLst>
            <pc:docMk/>
            <pc:sldMk cId="890083316" sldId="2146846078"/>
            <ac:spMk id="14" creationId="{8D346CBC-46CA-55CD-8F3C-5FCB290C83E7}"/>
          </ac:spMkLst>
        </pc:spChg>
      </pc:sldChg>
      <pc:sldChg chg="modSp mod">
        <pc:chgData name="Karolina Guillen" userId="c1c08796-a0be-47c6-af52-5d31fd96ec50" providerId="ADAL" clId="{E57EDE31-6B03-44A6-B5A5-01C7574433BD}" dt="2023-08-16T21:29:30.965" v="49" actId="1036"/>
        <pc:sldMkLst>
          <pc:docMk/>
          <pc:sldMk cId="4047829932" sldId="2146846086"/>
        </pc:sldMkLst>
        <pc:spChg chg="mod">
          <ac:chgData name="Karolina Guillen" userId="c1c08796-a0be-47c6-af52-5d31fd96ec50" providerId="ADAL" clId="{E57EDE31-6B03-44A6-B5A5-01C7574433BD}" dt="2023-08-16T21:29:30.965" v="49" actId="1036"/>
          <ac:spMkLst>
            <pc:docMk/>
            <pc:sldMk cId="4047829932" sldId="2146846086"/>
            <ac:spMk id="6" creationId="{31AC66B8-0DE7-D7F0-144E-0005D9B7A7A6}"/>
          </ac:spMkLst>
        </pc:spChg>
      </pc:sldChg>
    </pc:docChg>
  </pc:docChgLst>
  <pc:docChgLst>
    <pc:chgData name="Karolina Guillen" userId="c1c08796-a0be-47c6-af52-5d31fd96ec50" providerId="ADAL" clId="{A8EB3013-FB16-47D0-8F85-1ADFB472896D}"/>
    <pc:docChg chg="custSel modSld">
      <pc:chgData name="Karolina Guillen" userId="c1c08796-a0be-47c6-af52-5d31fd96ec50" providerId="ADAL" clId="{A8EB3013-FB16-47D0-8F85-1ADFB472896D}" dt="2023-09-26T22:10:54.545" v="0" actId="478"/>
      <pc:docMkLst>
        <pc:docMk/>
      </pc:docMkLst>
      <pc:sldChg chg="delSp mod">
        <pc:chgData name="Karolina Guillen" userId="c1c08796-a0be-47c6-af52-5d31fd96ec50" providerId="ADAL" clId="{A8EB3013-FB16-47D0-8F85-1ADFB472896D}" dt="2023-09-26T22:10:54.545" v="0" actId="478"/>
        <pc:sldMkLst>
          <pc:docMk/>
          <pc:sldMk cId="84826636" sldId="2146846103"/>
        </pc:sldMkLst>
        <pc:spChg chg="del">
          <ac:chgData name="Karolina Guillen" userId="c1c08796-a0be-47c6-af52-5d31fd96ec50" providerId="ADAL" clId="{A8EB3013-FB16-47D0-8F85-1ADFB472896D}" dt="2023-09-26T22:10:54.545" v="0" actId="478"/>
          <ac:spMkLst>
            <pc:docMk/>
            <pc:sldMk cId="84826636" sldId="2146846103"/>
            <ac:spMk id="17" creationId="{403F38AA-AAD1-410D-BCAB-2DE98701921E}"/>
          </ac:spMkLst>
        </pc:spChg>
      </pc:sldChg>
    </pc:docChg>
  </pc:docChgLst>
  <pc:docChgLst>
    <pc:chgData name="Reed Kiely" userId="768be38e-2fb5-40ce-925d-bd8e9d9e3c31" providerId="ADAL" clId="{68F2859D-260B-4600-9DD7-257104395262}"/>
    <pc:docChg chg="delSld modSld">
      <pc:chgData name="Reed Kiely" userId="768be38e-2fb5-40ce-925d-bd8e9d9e3c31" providerId="ADAL" clId="{68F2859D-260B-4600-9DD7-257104395262}" dt="2023-06-26T19:31:08.921" v="12" actId="1076"/>
      <pc:docMkLst>
        <pc:docMk/>
      </pc:docMkLst>
      <pc:sldChg chg="del">
        <pc:chgData name="Reed Kiely" userId="768be38e-2fb5-40ce-925d-bd8e9d9e3c31" providerId="ADAL" clId="{68F2859D-260B-4600-9DD7-257104395262}" dt="2023-06-26T17:06:58.851" v="0" actId="47"/>
        <pc:sldMkLst>
          <pc:docMk/>
          <pc:sldMk cId="3636010181" sldId="2146845999"/>
        </pc:sldMkLst>
      </pc:sldChg>
      <pc:sldChg chg="del">
        <pc:chgData name="Reed Kiely" userId="768be38e-2fb5-40ce-925d-bd8e9d9e3c31" providerId="ADAL" clId="{68F2859D-260B-4600-9DD7-257104395262}" dt="2023-06-26T17:07:07.962" v="1" actId="2696"/>
        <pc:sldMkLst>
          <pc:docMk/>
          <pc:sldMk cId="1369130941" sldId="2146846001"/>
        </pc:sldMkLst>
      </pc:sldChg>
      <pc:sldChg chg="del">
        <pc:chgData name="Reed Kiely" userId="768be38e-2fb5-40ce-925d-bd8e9d9e3c31" providerId="ADAL" clId="{68F2859D-260B-4600-9DD7-257104395262}" dt="2023-06-26T17:07:17.123" v="2" actId="2696"/>
        <pc:sldMkLst>
          <pc:docMk/>
          <pc:sldMk cId="4187434402" sldId="2146846002"/>
        </pc:sldMkLst>
      </pc:sldChg>
      <pc:sldChg chg="del">
        <pc:chgData name="Reed Kiely" userId="768be38e-2fb5-40ce-925d-bd8e9d9e3c31" providerId="ADAL" clId="{68F2859D-260B-4600-9DD7-257104395262}" dt="2023-06-26T17:07:43.068" v="4" actId="2696"/>
        <pc:sldMkLst>
          <pc:docMk/>
          <pc:sldMk cId="1925704810" sldId="2146846004"/>
        </pc:sldMkLst>
      </pc:sldChg>
      <pc:sldChg chg="del">
        <pc:chgData name="Reed Kiely" userId="768be38e-2fb5-40ce-925d-bd8e9d9e3c31" providerId="ADAL" clId="{68F2859D-260B-4600-9DD7-257104395262}" dt="2023-06-26T17:07:56.365" v="5" actId="2696"/>
        <pc:sldMkLst>
          <pc:docMk/>
          <pc:sldMk cId="242145768" sldId="2146846005"/>
        </pc:sldMkLst>
      </pc:sldChg>
      <pc:sldChg chg="del">
        <pc:chgData name="Reed Kiely" userId="768be38e-2fb5-40ce-925d-bd8e9d9e3c31" providerId="ADAL" clId="{68F2859D-260B-4600-9DD7-257104395262}" dt="2023-06-26T17:08:28.691" v="7" actId="2696"/>
        <pc:sldMkLst>
          <pc:docMk/>
          <pc:sldMk cId="232408395" sldId="2146846009"/>
        </pc:sldMkLst>
      </pc:sldChg>
      <pc:sldChg chg="del">
        <pc:chgData name="Reed Kiely" userId="768be38e-2fb5-40ce-925d-bd8e9d9e3c31" providerId="ADAL" clId="{68F2859D-260B-4600-9DD7-257104395262}" dt="2023-06-26T17:08:45.061" v="8" actId="2696"/>
        <pc:sldMkLst>
          <pc:docMk/>
          <pc:sldMk cId="657297358" sldId="2146846010"/>
        </pc:sldMkLst>
      </pc:sldChg>
      <pc:sldChg chg="modSp mod">
        <pc:chgData name="Reed Kiely" userId="768be38e-2fb5-40ce-925d-bd8e9d9e3c31" providerId="ADAL" clId="{68F2859D-260B-4600-9DD7-257104395262}" dt="2023-06-26T19:31:08.921" v="12" actId="1076"/>
        <pc:sldMkLst>
          <pc:docMk/>
          <pc:sldMk cId="2857486621" sldId="2146846022"/>
        </pc:sldMkLst>
        <pc:spChg chg="mod">
          <ac:chgData name="Reed Kiely" userId="768be38e-2fb5-40ce-925d-bd8e9d9e3c31" providerId="ADAL" clId="{68F2859D-260B-4600-9DD7-257104395262}" dt="2023-06-26T19:31:08.921" v="12" actId="1076"/>
          <ac:spMkLst>
            <pc:docMk/>
            <pc:sldMk cId="2857486621" sldId="2146846022"/>
            <ac:spMk id="11" creationId="{54C59BB3-D746-CBA4-B14D-9FAA0C44DE2F}"/>
          </ac:spMkLst>
        </pc:spChg>
      </pc:sldChg>
      <pc:sldChg chg="del">
        <pc:chgData name="Reed Kiely" userId="768be38e-2fb5-40ce-925d-bd8e9d9e3c31" providerId="ADAL" clId="{68F2859D-260B-4600-9DD7-257104395262}" dt="2023-06-26T17:09:24.149" v="10" actId="2696"/>
        <pc:sldMkLst>
          <pc:docMk/>
          <pc:sldMk cId="2795725889" sldId="2146846034"/>
        </pc:sldMkLst>
      </pc:sldChg>
      <pc:sldChg chg="del">
        <pc:chgData name="Reed Kiely" userId="768be38e-2fb5-40ce-925d-bd8e9d9e3c31" providerId="ADAL" clId="{68F2859D-260B-4600-9DD7-257104395262}" dt="2023-06-26T17:09:36.372" v="11" actId="47"/>
        <pc:sldMkLst>
          <pc:docMk/>
          <pc:sldMk cId="2922360127" sldId="2146846035"/>
        </pc:sldMkLst>
      </pc:sldChg>
      <pc:sldChg chg="del">
        <pc:chgData name="Reed Kiely" userId="768be38e-2fb5-40ce-925d-bd8e9d9e3c31" providerId="ADAL" clId="{68F2859D-260B-4600-9DD7-257104395262}" dt="2023-06-26T17:09:14.046" v="9" actId="2696"/>
        <pc:sldMkLst>
          <pc:docMk/>
          <pc:sldMk cId="2473748170" sldId="2146846048"/>
        </pc:sldMkLst>
      </pc:sldChg>
      <pc:sldChg chg="del">
        <pc:chgData name="Reed Kiely" userId="768be38e-2fb5-40ce-925d-bd8e9d9e3c31" providerId="ADAL" clId="{68F2859D-260B-4600-9DD7-257104395262}" dt="2023-06-26T17:08:11.548" v="6" actId="2696"/>
        <pc:sldMkLst>
          <pc:docMk/>
          <pc:sldMk cId="3154515525" sldId="2146846054"/>
        </pc:sldMkLst>
      </pc:sldChg>
      <pc:sldChg chg="del">
        <pc:chgData name="Reed Kiely" userId="768be38e-2fb5-40ce-925d-bd8e9d9e3c31" providerId="ADAL" clId="{68F2859D-260B-4600-9DD7-257104395262}" dt="2023-06-26T17:07:29.612" v="3" actId="2696"/>
        <pc:sldMkLst>
          <pc:docMk/>
          <pc:sldMk cId="1124402631" sldId="21468460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7.9538053008667772E-2"/>
          <c:w val="0.96562499999999996"/>
          <c:h val="0.79882196001803696"/>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4197-4AB3-BBE6-27CAB9253E4E}"/>
              </c:ext>
            </c:extLst>
          </c:dPt>
          <c:dPt>
            <c:idx val="1"/>
            <c:invertIfNegative val="0"/>
            <c:bubble3D val="0"/>
            <c:spPr>
              <a:solidFill>
                <a:srgbClr val="00BFF2"/>
              </a:solidFill>
              <a:ln>
                <a:noFill/>
              </a:ln>
              <a:effectLst/>
            </c:spPr>
            <c:extLst>
              <c:ext xmlns:c16="http://schemas.microsoft.com/office/drawing/2014/chart" uri="{C3380CC4-5D6E-409C-BE32-E72D297353CC}">
                <c16:uniqueId val="{00000003-4197-4AB3-BBE6-27CAB9253E4E}"/>
              </c:ext>
            </c:extLst>
          </c:dPt>
          <c:dPt>
            <c:idx val="2"/>
            <c:invertIfNegative val="0"/>
            <c:bubble3D val="0"/>
            <c:spPr>
              <a:solidFill>
                <a:srgbClr val="1B1464"/>
              </a:solidFill>
              <a:ln>
                <a:noFill/>
              </a:ln>
              <a:effectLst/>
            </c:spPr>
            <c:extLst>
              <c:ext xmlns:c16="http://schemas.microsoft.com/office/drawing/2014/chart" uri="{C3380CC4-5D6E-409C-BE32-E72D297353CC}">
                <c16:uniqueId val="{00000005-4197-4AB3-BBE6-27CAB9253E4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1853</c:v>
                </c:pt>
                <c:pt idx="1">
                  <c:v>2900</c:v>
                </c:pt>
                <c:pt idx="2">
                  <c:v>3424</c:v>
                </c:pt>
              </c:numCache>
            </c:numRef>
          </c:val>
          <c:extLst>
            <c:ext xmlns:c16="http://schemas.microsoft.com/office/drawing/2014/chart" uri="{C3380CC4-5D6E-409C-BE32-E72D297353CC}">
              <c16:uniqueId val="{00000006-4197-4AB3-BBE6-27CAB9253E4E}"/>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08490421595697E-2"/>
          <c:y val="7.6060794901169099E-2"/>
          <c:w val="0.97458303070704655"/>
          <c:h val="0.7263817960599482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2F46-4BC6-853D-44A077AAEFFB}"/>
              </c:ext>
            </c:extLst>
          </c:dPt>
          <c:dPt>
            <c:idx val="1"/>
            <c:invertIfNegative val="0"/>
            <c:bubble3D val="0"/>
            <c:spPr>
              <a:solidFill>
                <a:srgbClr val="ACBDCE"/>
              </a:solidFill>
              <a:ln>
                <a:noFill/>
              </a:ln>
              <a:effectLst/>
            </c:spPr>
            <c:extLst>
              <c:ext xmlns:c16="http://schemas.microsoft.com/office/drawing/2014/chart" uri="{C3380CC4-5D6E-409C-BE32-E72D297353CC}">
                <c16:uniqueId val="{00000003-2F46-4BC6-853D-44A077AAEFFB}"/>
              </c:ext>
            </c:extLst>
          </c:dPt>
          <c:dPt>
            <c:idx val="2"/>
            <c:invertIfNegative val="0"/>
            <c:bubble3D val="0"/>
            <c:spPr>
              <a:solidFill>
                <a:srgbClr val="ED3C8D"/>
              </a:solidFill>
              <a:ln>
                <a:noFill/>
              </a:ln>
              <a:effectLst/>
            </c:spPr>
            <c:extLst>
              <c:ext xmlns:c16="http://schemas.microsoft.com/office/drawing/2014/chart" uri="{C3380CC4-5D6E-409C-BE32-E72D297353CC}">
                <c16:uniqueId val="{00000005-2F46-4BC6-853D-44A077AAEFFB}"/>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ACBDCE"/>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F46-4BC6-853D-44A077AAEFF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 Months Prior to TV Launch</c:v>
                </c:pt>
                <c:pt idx="2">
                  <c:v>Monthly Average 
'When Not On Air'</c:v>
                </c:pt>
              </c:strCache>
            </c:strRef>
          </c:cat>
          <c:val>
            <c:numRef>
              <c:f>Sheet1!$B$2:$B$4</c:f>
              <c:numCache>
                <c:formatCode>#,##0</c:formatCode>
                <c:ptCount val="3"/>
                <c:pt idx="0">
                  <c:v>859</c:v>
                </c:pt>
                <c:pt idx="1">
                  <c:v>1164</c:v>
                </c:pt>
                <c:pt idx="2">
                  <c:v>1085</c:v>
                </c:pt>
              </c:numCache>
            </c:numRef>
          </c:val>
          <c:extLst>
            <c:ext xmlns:c16="http://schemas.microsoft.com/office/drawing/2014/chart" uri="{C3380CC4-5D6E-409C-BE32-E72D297353CC}">
              <c16:uniqueId val="{00000006-2F46-4BC6-853D-44A077AAEFFB}"/>
            </c:ext>
          </c:extLst>
        </c:ser>
        <c:dLbls>
          <c:dLblPos val="outEnd"/>
          <c:showLegendKey val="0"/>
          <c:showVal val="1"/>
          <c:showCatName val="0"/>
          <c:showSerName val="0"/>
          <c:showPercent val="0"/>
          <c:showBubbleSize val="0"/>
        </c:dLbls>
        <c:gapWidth val="9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chemeClr val="bg1">
            <a:lumMod val="85000"/>
          </a:schemeClr>
        </a:solidFill>
      </dgm:spPr>
      <dgm:t>
        <a:bodyPr/>
        <a:lstStyle/>
        <a:p>
          <a:r>
            <a:rPr lang="en-US" sz="2400" b="1" dirty="0">
              <a:solidFill>
                <a:schemeClr val="bg1"/>
              </a:solidFill>
              <a:latin typeface="Helvetica" panose="020B0403020202020204" pitchFamily="34" charset="0"/>
            </a:rPr>
            <a:t>Awareness</a:t>
          </a:r>
        </a:p>
      </dgm:t>
    </dgm:pt>
    <dgm:pt modelId="{0C8E3764-AFF1-478A-8C5F-A6B5110FA558}" type="parTrans" cxnId="{8DF2BC0C-AF0D-4AF9-868F-05050E6D433A}">
      <dgm:prSet/>
      <dgm:spPr/>
      <dgm:t>
        <a:bodyPr/>
        <a:lstStyle/>
        <a:p>
          <a:endParaRPr lang="en-US" sz="2400"/>
        </a:p>
      </dgm:t>
    </dgm:pt>
    <dgm:pt modelId="{A3EDAD6D-0302-4916-81AE-C265C6CDF3E1}" type="sibTrans" cxnId="{8DF2BC0C-AF0D-4AF9-868F-05050E6D433A}">
      <dgm:prSet/>
      <dgm:spPr/>
      <dgm:t>
        <a:bodyPr/>
        <a:lstStyle/>
        <a:p>
          <a:endParaRPr lang="en-US" sz="2400"/>
        </a:p>
      </dgm:t>
    </dgm:pt>
    <dgm:pt modelId="{B0ED68C7-BB32-4327-9397-07BDCA95BC49}">
      <dgm:prSet phldrT="[Text]" custT="1"/>
      <dgm:spPr>
        <a:solidFill>
          <a:srgbClr val="ED3C8D"/>
        </a:solidFill>
      </dgm:spPr>
      <dgm:t>
        <a:bodyPr/>
        <a:lstStyle/>
        <a:p>
          <a:endParaRPr lang="en-US" sz="2400" b="1" dirty="0">
            <a:solidFill>
              <a:schemeClr val="bg1"/>
            </a:solidFill>
            <a:latin typeface="Helvetica" panose="020B0403020202020204" pitchFamily="34" charset="0"/>
          </a:endParaRPr>
        </a:p>
      </dgm:t>
    </dgm:pt>
    <dgm:pt modelId="{6FB849AE-C401-4B2C-80FF-AC24BD1644F7}" type="parTrans" cxnId="{78EED748-52FD-4017-9A9A-5AAF229F6015}">
      <dgm:prSet/>
      <dgm:spPr/>
      <dgm:t>
        <a:bodyPr/>
        <a:lstStyle/>
        <a:p>
          <a:endParaRPr lang="en-US" sz="2400"/>
        </a:p>
      </dgm:t>
    </dgm:pt>
    <dgm:pt modelId="{E6174B6B-6B63-4438-8534-D3238C43A920}" type="sibTrans" cxnId="{78EED748-52FD-4017-9A9A-5AAF229F6015}">
      <dgm:prSet/>
      <dgm:spPr/>
      <dgm:t>
        <a:bodyPr/>
        <a:lstStyle/>
        <a:p>
          <a:endParaRPr lang="en-US" sz="2400"/>
        </a:p>
      </dgm:t>
    </dgm:pt>
    <dgm:pt modelId="{A48F22B7-481D-432E-BBDC-15851CB26E71}">
      <dgm:prSet phldrT="[Text]" custT="1"/>
      <dgm:spPr>
        <a:solidFill>
          <a:srgbClr val="D9D9D9"/>
        </a:solidFill>
      </dgm:spPr>
      <dgm:t>
        <a:bodyPr/>
        <a:lstStyle/>
        <a:p>
          <a:r>
            <a:rPr lang="en-US" sz="2400" b="1" dirty="0">
              <a:ln w="12700">
                <a:solidFill>
                  <a:srgbClr val="D9D9D9"/>
                </a:solidFill>
              </a:ln>
              <a:solidFill>
                <a:schemeClr val="bg1"/>
              </a:solidFill>
              <a:latin typeface="Helvetica" panose="020B0403020202020204" pitchFamily="34" charset="0"/>
            </a:rPr>
            <a:t>Sales</a:t>
          </a:r>
        </a:p>
      </dgm:t>
    </dgm:pt>
    <dgm:pt modelId="{5AF1989A-3355-422B-BC6B-EE95C60C3C8C}" type="parTrans" cxnId="{9CBF148E-7869-4D5B-866A-EFD89ADE9129}">
      <dgm:prSet/>
      <dgm:spPr/>
      <dgm:t>
        <a:bodyPr/>
        <a:lstStyle/>
        <a:p>
          <a:endParaRPr lang="en-US" sz="2400"/>
        </a:p>
      </dgm:t>
    </dgm:pt>
    <dgm:pt modelId="{F43D6AED-AE11-4D8A-8DEE-9219CD5FD569}" type="sibTrans" cxnId="{9CBF148E-7869-4D5B-866A-EFD89ADE9129}">
      <dgm:prSet/>
      <dgm:spPr/>
      <dgm:t>
        <a:bodyPr/>
        <a:lstStyle/>
        <a:p>
          <a:endParaRPr lang="en-US" sz="2400"/>
        </a:p>
      </dgm:t>
    </dgm:pt>
    <dgm:pt modelId="{95682F2B-C910-4F49-B8CB-70A7AD8079F5}">
      <dgm:prSet phldrT="[Text]" custT="1"/>
      <dgm:spPr>
        <a:solidFill>
          <a:srgbClr val="4EBEA4"/>
        </a:solidFill>
      </dgm:spPr>
      <dgm:t>
        <a:bodyPr/>
        <a:lstStyle/>
        <a:p>
          <a:r>
            <a:rPr lang="en-US" sz="2400" b="1">
              <a:solidFill>
                <a:schemeClr val="bg1"/>
              </a:solidFill>
              <a:latin typeface="Helvetica" panose="020B0403020202020204" pitchFamily="34" charset="0"/>
            </a:rPr>
            <a:t>Intent</a:t>
          </a:r>
        </a:p>
      </dgm:t>
    </dgm:pt>
    <dgm:pt modelId="{AEDD27E0-5789-4C65-916B-38F02E75D95C}" type="parTrans" cxnId="{BB9E36CD-1D3F-4AC8-8553-404D5DB31A8B}">
      <dgm:prSet/>
      <dgm:spPr/>
      <dgm:t>
        <a:bodyPr/>
        <a:lstStyle/>
        <a:p>
          <a:endParaRPr lang="en-US" sz="2400"/>
        </a:p>
      </dgm:t>
    </dgm:pt>
    <dgm:pt modelId="{110EBA74-EA92-4DD8-8AEA-1ED5962B04A6}" type="sibTrans" cxnId="{BB9E36CD-1D3F-4AC8-8553-404D5DB31A8B}">
      <dgm:prSet/>
      <dgm:spPr/>
      <dgm:t>
        <a:bodyPr/>
        <a:lstStyle/>
        <a:p>
          <a:endParaRPr lang="en-US" sz="2400"/>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4">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4">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4">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 modelId="{1636CE27-2523-42E8-8693-F20762548B2A}" type="pres">
      <dgm:prSet presAssocID="{A48F22B7-481D-432E-BBDC-15851CB26E71}" presName="Name8" presStyleCnt="0"/>
      <dgm:spPr/>
    </dgm:pt>
    <dgm:pt modelId="{76247BEE-BAED-4DA8-9D4F-F3E6FE5A0C56}" type="pres">
      <dgm:prSet presAssocID="{A48F22B7-481D-432E-BBDC-15851CB26E71}" presName="level" presStyleLbl="node1" presStyleIdx="3" presStyleCnt="4">
        <dgm:presLayoutVars>
          <dgm:chMax val="1"/>
          <dgm:bulletEnabled val="1"/>
        </dgm:presLayoutVars>
      </dgm:prSet>
      <dgm:spPr/>
    </dgm:pt>
    <dgm:pt modelId="{02614F74-E25D-413C-B098-01E5E63C4213}" type="pres">
      <dgm:prSet presAssocID="{A48F22B7-481D-432E-BBDC-15851CB26E71}"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1330846-031D-4424-B1FA-801C0FE986CE}" type="presOf" srcId="{A48F22B7-481D-432E-BBDC-15851CB26E71}" destId="{76247BEE-BAED-4DA8-9D4F-F3E6FE5A0C56}" srcOrd="0"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9CBF148E-7869-4D5B-866A-EFD89ADE9129}" srcId="{68E7A584-D8B3-481A-8299-9D34D7598A78}" destId="{A48F22B7-481D-432E-BBDC-15851CB26E71}" srcOrd="3" destOrd="0" parTransId="{5AF1989A-3355-422B-BC6B-EE95C60C3C8C}" sibTransId="{F43D6AED-AE11-4D8A-8DEE-9219CD5FD569}"/>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D9FEADE5-8183-49C3-8427-B0D1D30C10ED}" type="presOf" srcId="{A48F22B7-481D-432E-BBDC-15851CB26E71}" destId="{02614F74-E25D-413C-B098-01E5E63C4213}" srcOrd="1" destOrd="0" presId="urn:microsoft.com/office/officeart/2005/8/layout/pyramid3"/>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 modelId="{5AFE9B11-76FE-4F81-B0BE-16E65F3535A5}" type="presParOf" srcId="{22D3F5CF-84B9-439D-AB55-2CF15863DC76}" destId="{1636CE27-2523-42E8-8693-F20762548B2A}" srcOrd="3" destOrd="0" presId="urn:microsoft.com/office/officeart/2005/8/layout/pyramid3"/>
    <dgm:cxn modelId="{94DF23F6-8FA3-44C0-99DD-F05C34DE0752}" type="presParOf" srcId="{1636CE27-2523-42E8-8693-F20762548B2A}" destId="{76247BEE-BAED-4DA8-9D4F-F3E6FE5A0C56}" srcOrd="0" destOrd="0" presId="urn:microsoft.com/office/officeart/2005/8/layout/pyramid3"/>
    <dgm:cxn modelId="{0F54CC56-D65D-4543-BA7A-8807031A3460}" type="presParOf" srcId="{1636CE27-2523-42E8-8693-F20762548B2A}" destId="{02614F74-E25D-413C-B098-01E5E63C421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3536921" cy="776319"/>
        </a:xfrm>
        <a:prstGeom prst="trapezoid">
          <a:avLst>
            <a:gd name="adj" fmla="val 5695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Helvetica" panose="020B0403020202020204" pitchFamily="34" charset="0"/>
            </a:rPr>
            <a:t>Awareness</a:t>
          </a:r>
        </a:p>
      </dsp:txBody>
      <dsp:txXfrm rot="-10800000">
        <a:off x="618961" y="0"/>
        <a:ext cx="2298998" cy="776319"/>
      </dsp:txXfrm>
    </dsp:sp>
    <dsp:sp modelId="{0A226A8B-0FAC-4124-A4EA-F685476D9645}">
      <dsp:nvSpPr>
        <dsp:cNvPr id="0" name=""/>
        <dsp:cNvSpPr/>
      </dsp:nvSpPr>
      <dsp:spPr>
        <a:xfrm rot="10800000">
          <a:off x="442115" y="776319"/>
          <a:ext cx="2652690" cy="776319"/>
        </a:xfrm>
        <a:prstGeom prst="trapezoid">
          <a:avLst>
            <a:gd name="adj" fmla="val 56950"/>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Helvetica" panose="020B0403020202020204" pitchFamily="34" charset="0"/>
          </a:endParaRPr>
        </a:p>
      </dsp:txBody>
      <dsp:txXfrm rot="-10800000">
        <a:off x="906336" y="776319"/>
        <a:ext cx="1724248" cy="776319"/>
      </dsp:txXfrm>
    </dsp:sp>
    <dsp:sp modelId="{79F52059-6751-413F-B2EC-952D5DF2B190}">
      <dsp:nvSpPr>
        <dsp:cNvPr id="0" name=""/>
        <dsp:cNvSpPr/>
      </dsp:nvSpPr>
      <dsp:spPr>
        <a:xfrm rot="10800000">
          <a:off x="884230" y="1552639"/>
          <a:ext cx="1768460" cy="776319"/>
        </a:xfrm>
        <a:prstGeom prst="trapezoid">
          <a:avLst>
            <a:gd name="adj" fmla="val 56950"/>
          </a:avLst>
        </a:prstGeom>
        <a:solidFill>
          <a:srgbClr val="4EB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Helvetica" panose="020B0403020202020204" pitchFamily="34" charset="0"/>
            </a:rPr>
            <a:t>Intent</a:t>
          </a:r>
        </a:p>
      </dsp:txBody>
      <dsp:txXfrm rot="-10800000">
        <a:off x="1193710" y="1552639"/>
        <a:ext cx="1149499" cy="776319"/>
      </dsp:txXfrm>
    </dsp:sp>
    <dsp:sp modelId="{76247BEE-BAED-4DA8-9D4F-F3E6FE5A0C56}">
      <dsp:nvSpPr>
        <dsp:cNvPr id="0" name=""/>
        <dsp:cNvSpPr/>
      </dsp:nvSpPr>
      <dsp:spPr>
        <a:xfrm rot="10800000">
          <a:off x="1326345" y="2328958"/>
          <a:ext cx="884230" cy="776319"/>
        </a:xfrm>
        <a:prstGeom prst="trapezoid">
          <a:avLst>
            <a:gd name="adj" fmla="val 5695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n w="12700">
                <a:solidFill>
                  <a:srgbClr val="D9D9D9"/>
                </a:solidFill>
              </a:ln>
              <a:solidFill>
                <a:schemeClr val="bg1"/>
              </a:solidFill>
              <a:latin typeface="Helvetica" panose="020B0403020202020204" pitchFamily="34" charset="0"/>
            </a:rPr>
            <a:t>Sales</a:t>
          </a:r>
        </a:p>
      </dsp:txBody>
      <dsp:txXfrm rot="-10800000">
        <a:off x="1326345" y="2328958"/>
        <a:ext cx="884230" cy="776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29A48-BB45-E59A-2E1C-DEF6A4329EF5}"/>
              </a:ext>
            </a:extLst>
          </p:cNvPr>
          <p:cNvSpPr>
            <a:spLocks noGrp="1"/>
          </p:cNvSpPr>
          <p:nvPr>
            <p:ph type="hdr" sz="quarter"/>
          </p:nvPr>
        </p:nvSpPr>
        <p:spPr>
          <a:xfrm>
            <a:off x="0" y="0"/>
            <a:ext cx="4033661" cy="352483"/>
          </a:xfrm>
          <a:prstGeom prst="rect">
            <a:avLst/>
          </a:prstGeom>
        </p:spPr>
        <p:txBody>
          <a:bodyPr vert="horz" lIns="92263" tIns="46131" rIns="92263" bIns="46131" rtlCol="0"/>
          <a:lstStyle>
            <a:lvl1pPr algn="l">
              <a:defRPr sz="1200"/>
            </a:lvl1pPr>
          </a:lstStyle>
          <a:p>
            <a:endParaRPr lang="en-US"/>
          </a:p>
        </p:txBody>
      </p:sp>
      <p:sp>
        <p:nvSpPr>
          <p:cNvPr id="3" name="Date Placeholder 2">
            <a:extLst>
              <a:ext uri="{FF2B5EF4-FFF2-40B4-BE49-F238E27FC236}">
                <a16:creationId xmlns:a16="http://schemas.microsoft.com/office/drawing/2014/main" id="{EA40D565-9014-0997-12D7-56167A3EECD7}"/>
              </a:ext>
            </a:extLst>
          </p:cNvPr>
          <p:cNvSpPr>
            <a:spLocks noGrp="1"/>
          </p:cNvSpPr>
          <p:nvPr>
            <p:ph type="dt" sz="quarter" idx="1"/>
          </p:nvPr>
        </p:nvSpPr>
        <p:spPr>
          <a:xfrm>
            <a:off x="5273314" y="0"/>
            <a:ext cx="4033661" cy="352483"/>
          </a:xfrm>
          <a:prstGeom prst="rect">
            <a:avLst/>
          </a:prstGeom>
        </p:spPr>
        <p:txBody>
          <a:bodyPr vert="horz" lIns="92263" tIns="46131" rIns="92263" bIns="46131" rtlCol="0"/>
          <a:lstStyle>
            <a:lvl1pPr algn="r">
              <a:defRPr sz="1200"/>
            </a:lvl1pPr>
          </a:lstStyle>
          <a:p>
            <a:fld id="{AE2CBC23-81BD-475F-828B-91B813B49B30}" type="datetimeyyyy">
              <a:rPr lang="en-US" smtClean="0"/>
              <a:t>2023</a:t>
            </a:fld>
            <a:endParaRPr lang="en-US"/>
          </a:p>
        </p:txBody>
      </p:sp>
      <p:sp>
        <p:nvSpPr>
          <p:cNvPr id="4" name="Footer Placeholder 3">
            <a:extLst>
              <a:ext uri="{FF2B5EF4-FFF2-40B4-BE49-F238E27FC236}">
                <a16:creationId xmlns:a16="http://schemas.microsoft.com/office/drawing/2014/main" id="{C8EB5AC0-B759-7CED-6607-C58603332FEB}"/>
              </a:ext>
            </a:extLst>
          </p:cNvPr>
          <p:cNvSpPr>
            <a:spLocks noGrp="1"/>
          </p:cNvSpPr>
          <p:nvPr>
            <p:ph type="ftr" sz="quarter" idx="2"/>
          </p:nvPr>
        </p:nvSpPr>
        <p:spPr>
          <a:xfrm>
            <a:off x="0" y="6670617"/>
            <a:ext cx="4033661" cy="352483"/>
          </a:xfrm>
          <a:prstGeom prst="rect">
            <a:avLst/>
          </a:prstGeom>
        </p:spPr>
        <p:txBody>
          <a:bodyPr vert="horz" lIns="92263" tIns="46131" rIns="92263" bIns="4613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6042B8-8117-118B-F390-4442CD01CBAB}"/>
              </a:ext>
            </a:extLst>
          </p:cNvPr>
          <p:cNvSpPr>
            <a:spLocks noGrp="1"/>
          </p:cNvSpPr>
          <p:nvPr>
            <p:ph type="sldNum" sz="quarter" idx="3"/>
          </p:nvPr>
        </p:nvSpPr>
        <p:spPr>
          <a:xfrm>
            <a:off x="5273314" y="6670617"/>
            <a:ext cx="4033661" cy="352483"/>
          </a:xfrm>
          <a:prstGeom prst="rect">
            <a:avLst/>
          </a:prstGeom>
        </p:spPr>
        <p:txBody>
          <a:bodyPr vert="horz" lIns="92263" tIns="46131" rIns="92263" bIns="46131" rtlCol="0" anchor="b"/>
          <a:lstStyle>
            <a:lvl1pPr algn="r">
              <a:defRPr sz="1200"/>
            </a:lvl1pPr>
          </a:lstStyle>
          <a:p>
            <a:fld id="{7DBF4600-A799-437A-9333-7EC7E4A16F24}" type="slidenum">
              <a:rPr lang="en-US" smtClean="0"/>
              <a:t>‹#›</a:t>
            </a:fld>
            <a:endParaRPr lang="en-US"/>
          </a:p>
        </p:txBody>
      </p:sp>
    </p:spTree>
    <p:extLst>
      <p:ext uri="{BB962C8B-B14F-4D97-AF65-F5344CB8AC3E}">
        <p14:creationId xmlns:p14="http://schemas.microsoft.com/office/powerpoint/2010/main" val="26224519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5" y="0"/>
            <a:ext cx="4033943" cy="352375"/>
          </a:xfrm>
          <a:prstGeom prst="rect">
            <a:avLst/>
          </a:prstGeom>
        </p:spPr>
        <p:txBody>
          <a:bodyPr vert="horz" lIns="93324" tIns="46662" rIns="93324" bIns="46662" rtlCol="0"/>
          <a:lstStyle>
            <a:lvl1pPr algn="r">
              <a:defRPr sz="1200"/>
            </a:lvl1pPr>
          </a:lstStyle>
          <a:p>
            <a:fld id="{2CF22C1E-0754-40AA-8E72-5C94F1D60468}" type="datetimeyyyy">
              <a:rPr lang="en-US" smtClean="0"/>
              <a:t>2023</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1" y="3379867"/>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5" y="6670727"/>
            <a:ext cx="4033943" cy="352374"/>
          </a:xfrm>
          <a:prstGeom prst="rect">
            <a:avLst/>
          </a:prstGeom>
        </p:spPr>
        <p:txBody>
          <a:bodyPr vert="horz" lIns="93324" tIns="46662" rIns="93324" bIns="46662"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Tree>
    <p:extLst>
      <p:ext uri="{BB962C8B-B14F-4D97-AF65-F5344CB8AC3E}">
        <p14:creationId xmlns:p14="http://schemas.microsoft.com/office/powerpoint/2010/main" val="111338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361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707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5569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255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890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75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11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800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366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91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522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13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313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5784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4216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870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49415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7603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408752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712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0327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33082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8173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8861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97267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7088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8022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1365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759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44778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183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76884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205666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57653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70834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4926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362345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21474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60287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164317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83167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05235145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6712552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7964913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1606678"/>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03912643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84028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9713603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5729714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1991064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06029247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84446242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52462116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76772895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65627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86405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3102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7972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41107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87904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88163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12470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06918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09206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20975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4975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884095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755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74858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2305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97950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58776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81402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6636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26074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863821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3536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6837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9451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016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162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5425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5.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0877907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573488163"/>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1653588949"/>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7931810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86701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0186580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1902814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thevab.com/insight/direct-impact" TargetMode="External"/><Relationship Id="rId5" Type="http://schemas.openxmlformats.org/officeDocument/2006/relationships/image" Target="../media/image85.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98.png"/><Relationship Id="rId26" Type="http://schemas.openxmlformats.org/officeDocument/2006/relationships/image" Target="../media/image45.png"/><Relationship Id="rId3" Type="http://schemas.openxmlformats.org/officeDocument/2006/relationships/image" Target="../media/image12.png"/><Relationship Id="rId21" Type="http://schemas.openxmlformats.org/officeDocument/2006/relationships/image" Target="../media/image101.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7.jpeg"/><Relationship Id="rId25"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100.png"/><Relationship Id="rId29"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2.png"/><Relationship Id="rId5" Type="http://schemas.openxmlformats.org/officeDocument/2006/relationships/image" Target="../media/image87.png"/><Relationship Id="rId15" Type="http://schemas.openxmlformats.org/officeDocument/2006/relationships/image" Target="../media/image96.jpeg"/><Relationship Id="rId23" Type="http://schemas.openxmlformats.org/officeDocument/2006/relationships/image" Target="../media/image43.png"/><Relationship Id="rId28" Type="http://schemas.openxmlformats.org/officeDocument/2006/relationships/image" Target="../media/image104.png"/><Relationship Id="rId10" Type="http://schemas.openxmlformats.org/officeDocument/2006/relationships/image" Target="../media/image92.png"/><Relationship Id="rId19" Type="http://schemas.openxmlformats.org/officeDocument/2006/relationships/image" Target="../media/image99.png"/><Relationship Id="rId31" Type="http://schemas.openxmlformats.org/officeDocument/2006/relationships/image" Target="../media/image86.png"/><Relationship Id="rId4" Type="http://schemas.openxmlformats.org/officeDocument/2006/relationships/chart" Target="../charts/chart2.xml"/><Relationship Id="rId9" Type="http://schemas.openxmlformats.org/officeDocument/2006/relationships/image" Target="../media/image91.png"/><Relationship Id="rId14" Type="http://schemas.openxmlformats.org/officeDocument/2006/relationships/image" Target="../media/image36.png"/><Relationship Id="rId22" Type="http://schemas.openxmlformats.org/officeDocument/2006/relationships/image" Target="../media/image42.png"/><Relationship Id="rId27" Type="http://schemas.openxmlformats.org/officeDocument/2006/relationships/image" Target="../media/image103.png"/><Relationship Id="rId30" Type="http://schemas.openxmlformats.org/officeDocument/2006/relationships/hyperlink" Target="https://thevab.com/insight/lets-get-down-to-business"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13.png"/><Relationship Id="rId18" Type="http://schemas.openxmlformats.org/officeDocument/2006/relationships/image" Target="../media/image118.jpeg"/><Relationship Id="rId26" Type="http://schemas.openxmlformats.org/officeDocument/2006/relationships/image" Target="../media/image126.jpeg"/><Relationship Id="rId39" Type="http://schemas.openxmlformats.org/officeDocument/2006/relationships/image" Target="../media/image139.jpeg"/><Relationship Id="rId21" Type="http://schemas.openxmlformats.org/officeDocument/2006/relationships/image" Target="../media/image121.png"/><Relationship Id="rId34" Type="http://schemas.openxmlformats.org/officeDocument/2006/relationships/image" Target="../media/image134.png"/><Relationship Id="rId42" Type="http://schemas.openxmlformats.org/officeDocument/2006/relationships/image" Target="../media/image142.png"/><Relationship Id="rId47" Type="http://schemas.openxmlformats.org/officeDocument/2006/relationships/image" Target="../media/image147.jpeg"/><Relationship Id="rId50" Type="http://schemas.openxmlformats.org/officeDocument/2006/relationships/image" Target="../media/image150.png"/><Relationship Id="rId7" Type="http://schemas.openxmlformats.org/officeDocument/2006/relationships/image" Target="../media/image107.jpeg"/><Relationship Id="rId2" Type="http://schemas.openxmlformats.org/officeDocument/2006/relationships/notesSlide" Target="../notesSlides/notesSlide8.xml"/><Relationship Id="rId16" Type="http://schemas.openxmlformats.org/officeDocument/2006/relationships/image" Target="../media/image116.jpeg"/><Relationship Id="rId29" Type="http://schemas.openxmlformats.org/officeDocument/2006/relationships/image" Target="../media/image129.png"/><Relationship Id="rId11" Type="http://schemas.openxmlformats.org/officeDocument/2006/relationships/image" Target="../media/image111.png"/><Relationship Id="rId24" Type="http://schemas.openxmlformats.org/officeDocument/2006/relationships/image" Target="../media/image124.png"/><Relationship Id="rId32" Type="http://schemas.openxmlformats.org/officeDocument/2006/relationships/image" Target="../media/image132.png"/><Relationship Id="rId37" Type="http://schemas.openxmlformats.org/officeDocument/2006/relationships/image" Target="../media/image137.jpeg"/><Relationship Id="rId40" Type="http://schemas.openxmlformats.org/officeDocument/2006/relationships/image" Target="../media/image140.png"/><Relationship Id="rId45" Type="http://schemas.openxmlformats.org/officeDocument/2006/relationships/image" Target="../media/image145.png"/><Relationship Id="rId5" Type="http://schemas.openxmlformats.org/officeDocument/2006/relationships/image" Target="../media/image86.png"/><Relationship Id="rId15" Type="http://schemas.openxmlformats.org/officeDocument/2006/relationships/image" Target="../media/image115.jpeg"/><Relationship Id="rId23" Type="http://schemas.openxmlformats.org/officeDocument/2006/relationships/image" Target="../media/image123.png"/><Relationship Id="rId28" Type="http://schemas.openxmlformats.org/officeDocument/2006/relationships/image" Target="../media/image128.jpeg"/><Relationship Id="rId36" Type="http://schemas.openxmlformats.org/officeDocument/2006/relationships/image" Target="../media/image136.png"/><Relationship Id="rId49" Type="http://schemas.openxmlformats.org/officeDocument/2006/relationships/image" Target="../media/image149.jpeg"/><Relationship Id="rId10" Type="http://schemas.openxmlformats.org/officeDocument/2006/relationships/image" Target="../media/image110.png"/><Relationship Id="rId19" Type="http://schemas.openxmlformats.org/officeDocument/2006/relationships/image" Target="../media/image119.jpeg"/><Relationship Id="rId31" Type="http://schemas.openxmlformats.org/officeDocument/2006/relationships/image" Target="../media/image131.jpeg"/><Relationship Id="rId44" Type="http://schemas.openxmlformats.org/officeDocument/2006/relationships/image" Target="../media/image144.png"/><Relationship Id="rId4" Type="http://schemas.openxmlformats.org/officeDocument/2006/relationships/hyperlink" Target="https://thevab.com/insight/whats-appning" TargetMode="External"/><Relationship Id="rId9" Type="http://schemas.openxmlformats.org/officeDocument/2006/relationships/image" Target="../media/image109.png"/><Relationship Id="rId14" Type="http://schemas.openxmlformats.org/officeDocument/2006/relationships/image" Target="../media/image114.png"/><Relationship Id="rId22" Type="http://schemas.openxmlformats.org/officeDocument/2006/relationships/image" Target="../media/image122.png"/><Relationship Id="rId27" Type="http://schemas.openxmlformats.org/officeDocument/2006/relationships/image" Target="../media/image127.png"/><Relationship Id="rId30" Type="http://schemas.openxmlformats.org/officeDocument/2006/relationships/image" Target="../media/image130.png"/><Relationship Id="rId35" Type="http://schemas.openxmlformats.org/officeDocument/2006/relationships/image" Target="../media/image135.jpeg"/><Relationship Id="rId43" Type="http://schemas.openxmlformats.org/officeDocument/2006/relationships/image" Target="../media/image143.jpeg"/><Relationship Id="rId48" Type="http://schemas.openxmlformats.org/officeDocument/2006/relationships/image" Target="../media/image148.jpeg"/><Relationship Id="rId8" Type="http://schemas.openxmlformats.org/officeDocument/2006/relationships/image" Target="../media/image108.jpeg"/><Relationship Id="rId51" Type="http://schemas.openxmlformats.org/officeDocument/2006/relationships/image" Target="../media/image151.png"/><Relationship Id="rId3" Type="http://schemas.openxmlformats.org/officeDocument/2006/relationships/image" Target="../media/image12.png"/><Relationship Id="rId12" Type="http://schemas.openxmlformats.org/officeDocument/2006/relationships/image" Target="../media/image112.png"/><Relationship Id="rId17" Type="http://schemas.openxmlformats.org/officeDocument/2006/relationships/image" Target="../media/image117.jpeg"/><Relationship Id="rId25" Type="http://schemas.openxmlformats.org/officeDocument/2006/relationships/image" Target="../media/image125.png"/><Relationship Id="rId33" Type="http://schemas.openxmlformats.org/officeDocument/2006/relationships/image" Target="../media/image133.png"/><Relationship Id="rId38" Type="http://schemas.openxmlformats.org/officeDocument/2006/relationships/image" Target="../media/image138.jpeg"/><Relationship Id="rId46" Type="http://schemas.openxmlformats.org/officeDocument/2006/relationships/image" Target="../media/image146.jpeg"/><Relationship Id="rId20" Type="http://schemas.openxmlformats.org/officeDocument/2006/relationships/image" Target="../media/image120.jpeg"/><Relationship Id="rId41"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0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hyperlink" Target="https://thevab.com/insight/halo-effec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04.png"/><Relationship Id="rId3" Type="http://schemas.openxmlformats.org/officeDocument/2006/relationships/image" Target="../media/image12.png"/><Relationship Id="rId7" Type="http://schemas.openxmlformats.org/officeDocument/2006/relationships/image" Target="../media/image38.png"/><Relationship Id="rId12" Type="http://schemas.openxmlformats.org/officeDocument/2006/relationships/image" Target="../media/image157.png"/><Relationship Id="rId17" Type="http://schemas.openxmlformats.org/officeDocument/2006/relationships/image" Target="../media/image86.png"/><Relationship Id="rId2" Type="http://schemas.openxmlformats.org/officeDocument/2006/relationships/notesSlide" Target="../notesSlides/notesSlide10.xml"/><Relationship Id="rId16" Type="http://schemas.openxmlformats.org/officeDocument/2006/relationships/hyperlink" Target="https://thevab.com/insight/lets-get-down-to-business" TargetMode="External"/><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156.png"/><Relationship Id="rId5" Type="http://schemas.openxmlformats.org/officeDocument/2006/relationships/image" Target="../media/image153.png"/><Relationship Id="rId15" Type="http://schemas.openxmlformats.org/officeDocument/2006/relationships/image" Target="../media/image159.png"/><Relationship Id="rId10" Type="http://schemas.openxmlformats.org/officeDocument/2006/relationships/image" Target="../media/image155.png"/><Relationship Id="rId4" Type="http://schemas.openxmlformats.org/officeDocument/2006/relationships/image" Target="../media/image152.png"/><Relationship Id="rId9" Type="http://schemas.openxmlformats.org/officeDocument/2006/relationships/image" Target="../media/image44.png"/><Relationship Id="rId14" Type="http://schemas.openxmlformats.org/officeDocument/2006/relationships/image" Target="../media/image158.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67.png"/><Relationship Id="rId3" Type="http://schemas.openxmlformats.org/officeDocument/2006/relationships/image" Target="../media/image12.png"/><Relationship Id="rId7" Type="http://schemas.openxmlformats.org/officeDocument/2006/relationships/image" Target="../media/image163.png"/><Relationship Id="rId12" Type="http://schemas.openxmlformats.org/officeDocument/2006/relationships/image" Target="../media/image166.png"/><Relationship Id="rId2" Type="http://schemas.openxmlformats.org/officeDocument/2006/relationships/notesSlide" Target="../notesSlides/notesSlide11.xml"/><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162.png"/><Relationship Id="rId11" Type="http://schemas.openxmlformats.org/officeDocument/2006/relationships/image" Target="../media/image165.png"/><Relationship Id="rId5" Type="http://schemas.openxmlformats.org/officeDocument/2006/relationships/image" Target="../media/image161.png"/><Relationship Id="rId15" Type="http://schemas.openxmlformats.org/officeDocument/2006/relationships/hyperlink" Target="https://thevab.com/insight/DirectOutcomes" TargetMode="External"/><Relationship Id="rId10" Type="http://schemas.openxmlformats.org/officeDocument/2006/relationships/image" Target="../media/image17.png"/><Relationship Id="rId4" Type="http://schemas.openxmlformats.org/officeDocument/2006/relationships/image" Target="../media/image160.png"/><Relationship Id="rId9" Type="http://schemas.openxmlformats.org/officeDocument/2006/relationships/image" Target="../media/image164.png"/><Relationship Id="rId14" Type="http://schemas.openxmlformats.org/officeDocument/2006/relationships/hyperlink" Target="https://thevab.com/insight/direct-effec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thevab.com/insight/secret-of-my-success" TargetMode="External"/><Relationship Id="rId3" Type="http://schemas.openxmlformats.org/officeDocument/2006/relationships/image" Target="../media/image12.png"/><Relationship Id="rId7" Type="http://schemas.openxmlformats.org/officeDocument/2006/relationships/image" Target="../media/image17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hyperlink" Target="https://thevab.com/insight/25-ways-tv-grows-brand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5.jpeg"/><Relationship Id="rId13" Type="http://schemas.openxmlformats.org/officeDocument/2006/relationships/image" Target="../media/image178.png"/><Relationship Id="rId3" Type="http://schemas.openxmlformats.org/officeDocument/2006/relationships/image" Target="../media/image12.png"/><Relationship Id="rId7" Type="http://schemas.openxmlformats.org/officeDocument/2006/relationships/hyperlink" Target="https://thevab.com/insight/DirectOutcomes" TargetMode="External"/><Relationship Id="rId12" Type="http://schemas.openxmlformats.org/officeDocument/2006/relationships/hyperlink" Target="https://thevab.com/insight/secret-of-my-success" TargetMode="External"/><Relationship Id="rId17" Type="http://schemas.openxmlformats.org/officeDocument/2006/relationships/image" Target="../media/image180.png"/><Relationship Id="rId2" Type="http://schemas.openxmlformats.org/officeDocument/2006/relationships/hyperlink" Target="https://thevab.com/" TargetMode="External"/><Relationship Id="rId16" Type="http://schemas.openxmlformats.org/officeDocument/2006/relationships/image" Target="../media/image179.png"/><Relationship Id="rId1" Type="http://schemas.openxmlformats.org/officeDocument/2006/relationships/slideLayout" Target="../slideLayouts/slideLayout7.xml"/><Relationship Id="rId6" Type="http://schemas.openxmlformats.org/officeDocument/2006/relationships/image" Target="../media/image174.jpeg"/><Relationship Id="rId11" Type="http://schemas.openxmlformats.org/officeDocument/2006/relationships/image" Target="../media/image177.jpeg"/><Relationship Id="rId5" Type="http://schemas.openxmlformats.org/officeDocument/2006/relationships/hyperlink" Target="https://thevab.com/insight/direct-effect" TargetMode="External"/><Relationship Id="rId15" Type="http://schemas.openxmlformats.org/officeDocument/2006/relationships/hyperlink" Target="https://thevab.com/insight/tech-giants-tv-outcomes" TargetMode="External"/><Relationship Id="rId10" Type="http://schemas.openxmlformats.org/officeDocument/2006/relationships/image" Target="../media/image176.png"/><Relationship Id="rId4" Type="http://schemas.openxmlformats.org/officeDocument/2006/relationships/hyperlink" Target="https://thevab.com/team-board" TargetMode="External"/><Relationship Id="rId9" Type="http://schemas.openxmlformats.org/officeDocument/2006/relationships/hyperlink" Target="https://thevab.com/insight/halo-effect" TargetMode="External"/><Relationship Id="rId14" Type="http://schemas.openxmlformats.org/officeDocument/2006/relationships/hyperlink" Target="https://thevab.com/insight/lets-get-down-to-busin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6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jpe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62.png"/><Relationship Id="rId7" Type="http://schemas.openxmlformats.org/officeDocument/2006/relationships/diagramColors" Target="../diagrams/colors1.xml"/><Relationship Id="rId2" Type="http://schemas.openxmlformats.org/officeDocument/2006/relationships/notesSlide" Target="../notesSlides/notesSlide2.xml"/><Relationship Id="rId16" Type="http://schemas.openxmlformats.org/officeDocument/2006/relationships/image" Target="../media/image23.jpe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jpe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5" Type="http://schemas.openxmlformats.org/officeDocument/2006/relationships/diagramLayout" Target="../diagrams/layout1.xml"/><Relationship Id="rId19" Type="http://schemas.openxmlformats.org/officeDocument/2006/relationships/image" Target="../media/image26.png"/><Relationship Id="rId4" Type="http://schemas.openxmlformats.org/officeDocument/2006/relationships/diagramData" Target="../diagrams/data1.xml"/><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jpe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8" Type="http://schemas.microsoft.com/office/2007/relationships/diagramDrawing" Target="../diagrams/drawing1.xml"/><Relationship Id="rId51" Type="http://schemas.openxmlformats.org/officeDocument/2006/relationships/image" Target="../media/image58.png"/><Relationship Id="rId3"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jpeg"/><Relationship Id="rId52"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5.xml"/><Relationship Id="rId3" Type="http://schemas.openxmlformats.org/officeDocument/2006/relationships/slide" Target="slide12.xml"/><Relationship Id="rId7" Type="http://schemas.openxmlformats.org/officeDocument/2006/relationships/slide" Target="slide6.xml"/><Relationship Id="rId12" Type="http://schemas.openxmlformats.org/officeDocument/2006/relationships/slide" Target="slide14.xml"/><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11.xml"/><Relationship Id="rId9"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4.png"/><Relationship Id="rId3" Type="http://schemas.openxmlformats.org/officeDocument/2006/relationships/image" Target="../media/image12.png"/><Relationship Id="rId7" Type="http://schemas.openxmlformats.org/officeDocument/2006/relationships/image" Target="../media/image71.png"/><Relationship Id="rId12"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19.png"/><Relationship Id="rId5" Type="http://schemas.openxmlformats.org/officeDocument/2006/relationships/image" Target="../media/image69.png"/><Relationship Id="rId15" Type="http://schemas.openxmlformats.org/officeDocument/2006/relationships/image" Target="../media/image76.png"/><Relationship Id="rId10" Type="http://schemas.openxmlformats.org/officeDocument/2006/relationships/image" Target="../media/image72.gif"/><Relationship Id="rId4" Type="http://schemas.openxmlformats.org/officeDocument/2006/relationships/hyperlink" Target="https://thevab.com/insight/DirectOutcomes" TargetMode="External"/><Relationship Id="rId9" Type="http://schemas.openxmlformats.org/officeDocument/2006/relationships/image" Target="../media/image18.png"/><Relationship Id="rId14"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79.png"/><Relationship Id="rId3"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8.png"/><Relationship Id="rId5" Type="http://schemas.openxmlformats.org/officeDocument/2006/relationships/image" Target="../media/image23.jpeg"/><Relationship Id="rId15" Type="http://schemas.openxmlformats.org/officeDocument/2006/relationships/image" Target="../media/image80.png"/><Relationship Id="rId10" Type="http://schemas.openxmlformats.org/officeDocument/2006/relationships/image" Target="../media/image27.png"/><Relationship Id="rId4" Type="http://schemas.openxmlformats.org/officeDocument/2006/relationships/hyperlink" Target="https://thevab.com/insight/direct-impact" TargetMode="External"/><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2.png"/><Relationship Id="rId7"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thevab.com/insight/secret-of-my-success" TargetMode="External"/><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typing on a computer&#10;&#10;Description automatically generated">
            <a:extLst>
              <a:ext uri="{FF2B5EF4-FFF2-40B4-BE49-F238E27FC236}">
                <a16:creationId xmlns:a16="http://schemas.microsoft.com/office/drawing/2014/main" id="{D45CF07E-2522-3CE3-F2A4-E3B87AF172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218940" cy="6858000"/>
          </a:xfrm>
          <a:prstGeom prst="rect">
            <a:avLst/>
          </a:prstGeom>
        </p:spPr>
      </p:pic>
      <p:pic>
        <p:nvPicPr>
          <p:cNvPr id="16" name="Picture 15" descr="A picture containing computer&#10;&#10;Description automatically generated">
            <a:extLst>
              <a:ext uri="{FF2B5EF4-FFF2-40B4-BE49-F238E27FC236}">
                <a16:creationId xmlns:a16="http://schemas.microsoft.com/office/drawing/2014/main" id="{10148B51-8CAB-EEB8-3914-1B8ABC7C0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3556"/>
            <a:ext cx="12218940" cy="6494444"/>
          </a:xfrm>
          <a:prstGeom prst="rect">
            <a:avLst/>
          </a:prstGeom>
        </p:spPr>
      </p:pic>
      <p:sp>
        <p:nvSpPr>
          <p:cNvPr id="17" name="Title 16">
            <a:extLst>
              <a:ext uri="{FF2B5EF4-FFF2-40B4-BE49-F238E27FC236}">
                <a16:creationId xmlns:a16="http://schemas.microsoft.com/office/drawing/2014/main" id="{7AB2E272-4641-7D27-6AF2-5F2F0B25374C}"/>
              </a:ext>
            </a:extLst>
          </p:cNvPr>
          <p:cNvSpPr>
            <a:spLocks noGrp="1"/>
          </p:cNvSpPr>
          <p:nvPr>
            <p:ph type="title"/>
          </p:nvPr>
        </p:nvSpPr>
        <p:spPr>
          <a:xfrm>
            <a:off x="201199" y="4457266"/>
            <a:ext cx="6218074" cy="12529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Helvetica" pitchFamily="2" charset="0"/>
              </a:rPr>
              <a:t>How can TV build buzz and interest for my brand online?</a:t>
            </a:r>
          </a:p>
        </p:txBody>
      </p:sp>
      <p:pic>
        <p:nvPicPr>
          <p:cNvPr id="18" name="Picture 17" descr="A picture containing drawing&#10;&#10;Description automatically generated">
            <a:extLst>
              <a:ext uri="{FF2B5EF4-FFF2-40B4-BE49-F238E27FC236}">
                <a16:creationId xmlns:a16="http://schemas.microsoft.com/office/drawing/2014/main" id="{F0D83833-4EC5-8366-CB7D-050772C5E4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9" name="Group 18">
            <a:extLst>
              <a:ext uri="{FF2B5EF4-FFF2-40B4-BE49-F238E27FC236}">
                <a16:creationId xmlns:a16="http://schemas.microsoft.com/office/drawing/2014/main" id="{06F1768F-5916-6E0C-829B-243D43EF256D}"/>
              </a:ext>
            </a:extLst>
          </p:cNvPr>
          <p:cNvGrpSpPr/>
          <p:nvPr/>
        </p:nvGrpSpPr>
        <p:grpSpPr>
          <a:xfrm>
            <a:off x="201198" y="3462524"/>
            <a:ext cx="6105110" cy="855923"/>
            <a:chOff x="237410" y="3815092"/>
            <a:chExt cx="6105110" cy="855923"/>
          </a:xfrm>
        </p:grpSpPr>
        <p:sp>
          <p:nvSpPr>
            <p:cNvPr id="20" name="TextBox 19">
              <a:extLst>
                <a:ext uri="{FF2B5EF4-FFF2-40B4-BE49-F238E27FC236}">
                  <a16:creationId xmlns:a16="http://schemas.microsoft.com/office/drawing/2014/main" id="{EA172590-7FFD-5F91-A764-FAC529CE803D}"/>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21" name="Group 20">
              <a:extLst>
                <a:ext uri="{FF2B5EF4-FFF2-40B4-BE49-F238E27FC236}">
                  <a16:creationId xmlns:a16="http://schemas.microsoft.com/office/drawing/2014/main" id="{C82CF512-910D-90A1-3DCB-F1E90EAD8D76}"/>
                </a:ext>
              </a:extLst>
            </p:cNvPr>
            <p:cNvGrpSpPr/>
            <p:nvPr/>
          </p:nvGrpSpPr>
          <p:grpSpPr>
            <a:xfrm>
              <a:off x="237410" y="3863531"/>
              <a:ext cx="2153915" cy="807484"/>
              <a:chOff x="237410" y="3863531"/>
              <a:chExt cx="2153915" cy="807484"/>
            </a:xfrm>
          </p:grpSpPr>
          <p:cxnSp>
            <p:nvCxnSpPr>
              <p:cNvPr id="31" name="Straight Connector 30">
                <a:extLst>
                  <a:ext uri="{FF2B5EF4-FFF2-40B4-BE49-F238E27FC236}">
                    <a16:creationId xmlns:a16="http://schemas.microsoft.com/office/drawing/2014/main" id="{2733C385-0806-6C32-044D-2F6788E5BB12}"/>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1441E0B-A874-D550-D22B-D8598225E6CB}"/>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5" name="Picture 34" descr="Icon&#10;&#10;Description automatically generated">
                <a:extLst>
                  <a:ext uri="{FF2B5EF4-FFF2-40B4-BE49-F238E27FC236}">
                    <a16:creationId xmlns:a16="http://schemas.microsoft.com/office/drawing/2014/main" id="{018BECC7-69F7-B06D-1EB9-CE11E4BF16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 name="Picture 1">
            <a:extLst>
              <a:ext uri="{FF2B5EF4-FFF2-40B4-BE49-F238E27FC236}">
                <a16:creationId xmlns:a16="http://schemas.microsoft.com/office/drawing/2014/main" id="{32562317-61AD-3ECC-46FF-563CA4D46C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15952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16D5661-7490-5084-33BA-6A90C291BF86}"/>
              </a:ext>
            </a:extLst>
          </p:cNvPr>
          <p:cNvSpPr/>
          <p:nvPr/>
        </p:nvSpPr>
        <p:spPr>
          <a:xfrm>
            <a:off x="9146746"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2522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15076" y="493387"/>
            <a:ext cx="1099107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After TV launches, digital-native brands see a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surge of new customers</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to their online stores, with a lift through their campaign</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Drives people to branded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digital storefronts </a:t>
            </a:r>
          </a:p>
        </p:txBody>
      </p:sp>
      <p:sp>
        <p:nvSpPr>
          <p:cNvPr id="14" name="TextBox 13">
            <a:extLst>
              <a:ext uri="{FF2B5EF4-FFF2-40B4-BE49-F238E27FC236}">
                <a16:creationId xmlns:a16="http://schemas.microsoft.com/office/drawing/2014/main" id="{54D285C3-BC68-5260-0AE4-5240A13892D9}"/>
              </a:ext>
            </a:extLst>
          </p:cNvPr>
          <p:cNvSpPr txBox="1"/>
          <p:nvPr/>
        </p:nvSpPr>
        <p:spPr>
          <a:xfrm>
            <a:off x="411480" y="1773169"/>
            <a:ext cx="7897633" cy="738664"/>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36 ‘Emerging’ Direct-to-Consumer (DTC) Brands*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Average Monthly Website Unique Visitors (000)</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graphicFrame>
        <p:nvGraphicFramePr>
          <p:cNvPr id="15" name="Chart 14">
            <a:extLst>
              <a:ext uri="{FF2B5EF4-FFF2-40B4-BE49-F238E27FC236}">
                <a16:creationId xmlns:a16="http://schemas.microsoft.com/office/drawing/2014/main" id="{6C3356A1-A6A7-95ED-C5BE-2E30DCD8D01B}"/>
              </a:ext>
            </a:extLst>
          </p:cNvPr>
          <p:cNvGraphicFramePr/>
          <p:nvPr/>
        </p:nvGraphicFramePr>
        <p:xfrm>
          <a:off x="311483" y="2515667"/>
          <a:ext cx="8128000" cy="319344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244D50DD-9000-8815-0867-B7F933C21B50}"/>
              </a:ext>
            </a:extLst>
          </p:cNvPr>
          <p:cNvSpPr txBox="1"/>
          <p:nvPr/>
        </p:nvSpPr>
        <p:spPr>
          <a:xfrm>
            <a:off x="966700" y="5577654"/>
            <a:ext cx="15862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17" name="TextBox 16">
            <a:extLst>
              <a:ext uri="{FF2B5EF4-FFF2-40B4-BE49-F238E27FC236}">
                <a16:creationId xmlns:a16="http://schemas.microsoft.com/office/drawing/2014/main" id="{6953F8AF-CF99-70F6-970A-436D9F307256}"/>
              </a:ext>
            </a:extLst>
          </p:cNvPr>
          <p:cNvSpPr txBox="1"/>
          <p:nvPr/>
        </p:nvSpPr>
        <p:spPr>
          <a:xfrm>
            <a:off x="5933692" y="5580763"/>
            <a:ext cx="21014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January 2020)</a:t>
            </a:r>
          </a:p>
        </p:txBody>
      </p:sp>
      <p:sp>
        <p:nvSpPr>
          <p:cNvPr id="18" name="Text Placeholder 3">
            <a:extLst>
              <a:ext uri="{FF2B5EF4-FFF2-40B4-BE49-F238E27FC236}">
                <a16:creationId xmlns:a16="http://schemas.microsoft.com/office/drawing/2014/main" id="{0C296E0E-07BA-E9F1-ACD9-27848464BCF8}"/>
              </a:ext>
            </a:extLst>
          </p:cNvPr>
          <p:cNvSpPr txBox="1">
            <a:spLocks/>
          </p:cNvSpPr>
          <p:nvPr/>
        </p:nvSpPr>
        <p:spPr>
          <a:xfrm>
            <a:off x="411480" y="5979929"/>
            <a:ext cx="8825839" cy="45485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TV spend (national cable TV, national broadcast TV, Spanish language broadcast TV, Spanish language cable TV, spot TV, syndication TV), Feb ‘18 – Jan ‘20 (calendar months).  VAB analysis of Comscore mediametrix multiplatform media trend data, total audience (Desktop P2+, Mobile 18+), Jan ‘16 – Jan ‘20 (calendar months). ‘Prior to TV Launch’ reflects the average monthly unique visitors based on when each brand’s website began being measured by Comscore, or starting from January 2016 if measurement began before that month. *Reflects the 36 brands that are measured in Comscore and had reported monthly unique visitors in at least one month prior to their campaign launch.</a:t>
            </a:r>
          </a:p>
        </p:txBody>
      </p:sp>
      <p:sp>
        <p:nvSpPr>
          <p:cNvPr id="19" name="Rectangle 18">
            <a:extLst>
              <a:ext uri="{FF2B5EF4-FFF2-40B4-BE49-F238E27FC236}">
                <a16:creationId xmlns:a16="http://schemas.microsoft.com/office/drawing/2014/main" id="{AB14BF3E-7D67-CDF0-EAAE-A18CE25BC7DF}"/>
              </a:ext>
            </a:extLst>
          </p:cNvPr>
          <p:cNvSpPr/>
          <p:nvPr/>
        </p:nvSpPr>
        <p:spPr>
          <a:xfrm>
            <a:off x="2937208" y="2634001"/>
            <a:ext cx="5762625" cy="3270926"/>
          </a:xfrm>
          <a:prstGeom prst="rect">
            <a:avLst/>
          </a:prstGeom>
          <a:no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C68E9B6-C8DE-B781-319A-3188AF0DAC26}"/>
              </a:ext>
            </a:extLst>
          </p:cNvPr>
          <p:cNvSpPr/>
          <p:nvPr/>
        </p:nvSpPr>
        <p:spPr>
          <a:xfrm>
            <a:off x="7658239" y="2920391"/>
            <a:ext cx="816772" cy="815736"/>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(+1.6MM monthly uniques)</a:t>
            </a:r>
          </a:p>
        </p:txBody>
      </p:sp>
      <p:sp>
        <p:nvSpPr>
          <p:cNvPr id="21" name="Rectangle 20">
            <a:extLst>
              <a:ext uri="{FF2B5EF4-FFF2-40B4-BE49-F238E27FC236}">
                <a16:creationId xmlns:a16="http://schemas.microsoft.com/office/drawing/2014/main" id="{4280AC52-C557-4B94-1F64-E54B57420157}"/>
              </a:ext>
            </a:extLst>
          </p:cNvPr>
          <p:cNvSpPr/>
          <p:nvPr/>
        </p:nvSpPr>
        <p:spPr>
          <a:xfrm>
            <a:off x="4949096" y="3278625"/>
            <a:ext cx="816772" cy="815736"/>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(+1.0MM monthly uniques)</a:t>
            </a:r>
          </a:p>
        </p:txBody>
      </p:sp>
      <p:sp>
        <p:nvSpPr>
          <p:cNvPr id="23" name="TextBox 22">
            <a:extLst>
              <a:ext uri="{FF2B5EF4-FFF2-40B4-BE49-F238E27FC236}">
                <a16:creationId xmlns:a16="http://schemas.microsoft.com/office/drawing/2014/main" id="{9B296092-EC81-395C-7E3F-F7CD93164EF9}"/>
              </a:ext>
            </a:extLst>
          </p:cNvPr>
          <p:cNvSpPr txBox="1"/>
          <p:nvPr/>
        </p:nvSpPr>
        <p:spPr>
          <a:xfrm>
            <a:off x="7451758" y="3725715"/>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24" name="TextBox 23">
            <a:extLst>
              <a:ext uri="{FF2B5EF4-FFF2-40B4-BE49-F238E27FC236}">
                <a16:creationId xmlns:a16="http://schemas.microsoft.com/office/drawing/2014/main" id="{CE5ECF32-5362-0BA5-0D38-485AF869AB78}"/>
              </a:ext>
            </a:extLst>
          </p:cNvPr>
          <p:cNvSpPr txBox="1"/>
          <p:nvPr/>
        </p:nvSpPr>
        <p:spPr>
          <a:xfrm>
            <a:off x="4733090" y="4105424"/>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29" name="Rectangle: Rounded Corners 28">
            <a:extLst>
              <a:ext uri="{FF2B5EF4-FFF2-40B4-BE49-F238E27FC236}">
                <a16:creationId xmlns:a16="http://schemas.microsoft.com/office/drawing/2014/main" id="{41B6976F-D587-1F28-A43E-AD4206B7C430}"/>
              </a:ext>
            </a:extLst>
          </p:cNvPr>
          <p:cNvSpPr/>
          <p:nvPr/>
        </p:nvSpPr>
        <p:spPr>
          <a:xfrm>
            <a:off x="9216364" y="2446862"/>
            <a:ext cx="2923248" cy="361274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0248DCB-30BC-4D03-AE9C-9B60DC426F7D}"/>
              </a:ext>
            </a:extLst>
          </p:cNvPr>
          <p:cNvSpPr txBox="1"/>
          <p:nvPr/>
        </p:nvSpPr>
        <p:spPr>
          <a:xfrm>
            <a:off x="9299020" y="2479690"/>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36 DTC Brands Analyzed </a:t>
            </a:r>
          </a:p>
        </p:txBody>
      </p:sp>
      <p:pic>
        <p:nvPicPr>
          <p:cNvPr id="66" name="Picture 65">
            <a:extLst>
              <a:ext uri="{FF2B5EF4-FFF2-40B4-BE49-F238E27FC236}">
                <a16:creationId xmlns:a16="http://schemas.microsoft.com/office/drawing/2014/main" id="{5E5A9A1A-B4C6-F481-87B1-698FA40882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2714" y="2914822"/>
            <a:ext cx="2896436" cy="2860775"/>
          </a:xfrm>
          <a:prstGeom prst="rect">
            <a:avLst/>
          </a:prstGeom>
        </p:spPr>
      </p:pic>
      <p:sp>
        <p:nvSpPr>
          <p:cNvPr id="6" name="Rectangle 5">
            <a:extLst>
              <a:ext uri="{FF2B5EF4-FFF2-40B4-BE49-F238E27FC236}">
                <a16:creationId xmlns:a16="http://schemas.microsoft.com/office/drawing/2014/main" id="{826CA737-E0E2-2700-928E-59689542AD5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‘Direct Effect’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7" name="TextBox 6">
            <a:extLst>
              <a:ext uri="{FF2B5EF4-FFF2-40B4-BE49-F238E27FC236}">
                <a16:creationId xmlns:a16="http://schemas.microsoft.com/office/drawing/2014/main" id="{01468F63-584C-5EFC-B500-9FA18E344D28}"/>
              </a:ext>
            </a:extLst>
          </p:cNvPr>
          <p:cNvSpPr txBox="1"/>
          <p:nvPr/>
        </p:nvSpPr>
        <p:spPr>
          <a:xfrm>
            <a:off x="2918472" y="2509894"/>
            <a:ext cx="5812369" cy="261610"/>
          </a:xfrm>
          <a:prstGeom prst="rect">
            <a:avLst/>
          </a:prstGeom>
          <a:solidFill>
            <a:srgbClr val="1B1464"/>
          </a:solid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TV Campaign Duration</a:t>
            </a:r>
          </a:p>
        </p:txBody>
      </p:sp>
      <p:pic>
        <p:nvPicPr>
          <p:cNvPr id="8" name="Picture 7">
            <a:extLst>
              <a:ext uri="{FF2B5EF4-FFF2-40B4-BE49-F238E27FC236}">
                <a16:creationId xmlns:a16="http://schemas.microsoft.com/office/drawing/2014/main" id="{6C6C37D4-F4E5-581D-C119-8DA873394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176441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6392A-02C4-792C-5A24-9751C5AC2F5A}"/>
              </a:ext>
            </a:extLst>
          </p:cNvPr>
          <p:cNvSpPr/>
          <p:nvPr/>
        </p:nvSpPr>
        <p:spPr>
          <a:xfrm>
            <a:off x="9132295"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34ED68F-273F-41A2-C9CD-EB569ADE5514}"/>
              </a:ext>
            </a:extLst>
          </p:cNvPr>
          <p:cNvSpPr/>
          <p:nvPr/>
        </p:nvSpPr>
        <p:spPr>
          <a:xfrm>
            <a:off x="9211438" y="2170685"/>
            <a:ext cx="2923248" cy="399990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601EB946-FC2E-107E-A162-EE12391E5BFD}"/>
              </a:ext>
            </a:extLst>
          </p:cNvPr>
          <p:cNvSpPr txBox="1"/>
          <p:nvPr/>
        </p:nvSpPr>
        <p:spPr>
          <a:xfrm>
            <a:off x="9294094" y="2221435"/>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25 B2B Brands Analyzed </a:t>
            </a: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31373"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27907" y="484821"/>
            <a:ext cx="1025194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TV campaigns create a ‘halo effect’ for brands, driving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more people to their website even in months when they are not on TV </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Creates a halo effect for</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digital actions</a:t>
            </a:r>
          </a:p>
        </p:txBody>
      </p:sp>
      <p:graphicFrame>
        <p:nvGraphicFramePr>
          <p:cNvPr id="11" name="Chart 10">
            <a:extLst>
              <a:ext uri="{FF2B5EF4-FFF2-40B4-BE49-F238E27FC236}">
                <a16:creationId xmlns:a16="http://schemas.microsoft.com/office/drawing/2014/main" id="{EEB9C08D-BCEB-A5F2-E994-5E3C7216A1EF}"/>
              </a:ext>
            </a:extLst>
          </p:cNvPr>
          <p:cNvGraphicFramePr/>
          <p:nvPr/>
        </p:nvGraphicFramePr>
        <p:xfrm>
          <a:off x="344930" y="2885276"/>
          <a:ext cx="8333956" cy="286471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FEE93B1-0B94-D019-CDA7-746EF68E7AB4}"/>
              </a:ext>
            </a:extLst>
          </p:cNvPr>
          <p:cNvSpPr txBox="1"/>
          <p:nvPr/>
        </p:nvSpPr>
        <p:spPr>
          <a:xfrm>
            <a:off x="436542" y="5603595"/>
            <a:ext cx="28677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13" name="TextBox 12">
            <a:extLst>
              <a:ext uri="{FF2B5EF4-FFF2-40B4-BE49-F238E27FC236}">
                <a16:creationId xmlns:a16="http://schemas.microsoft.com/office/drawing/2014/main" id="{EE39FB47-E7E4-F601-F2BA-BEA0EB0A6A5D}"/>
              </a:ext>
            </a:extLst>
          </p:cNvPr>
          <p:cNvSpPr txBox="1"/>
          <p:nvPr/>
        </p:nvSpPr>
        <p:spPr>
          <a:xfrm>
            <a:off x="3486432" y="5605531"/>
            <a:ext cx="21014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CBDCE"/>
                </a:solidFill>
                <a:effectLst/>
                <a:uLnTx/>
                <a:uFillTx/>
                <a:latin typeface="Helvetica" panose="020B0403020202020204" pitchFamily="34" charset="0"/>
                <a:ea typeface="+mn-ea"/>
                <a:cs typeface="+mn-cs"/>
              </a:rPr>
              <a:t>(TV launch – April 2022)</a:t>
            </a:r>
          </a:p>
        </p:txBody>
      </p:sp>
      <p:sp>
        <p:nvSpPr>
          <p:cNvPr id="15" name="Text Placeholder 2">
            <a:extLst>
              <a:ext uri="{FF2B5EF4-FFF2-40B4-BE49-F238E27FC236}">
                <a16:creationId xmlns:a16="http://schemas.microsoft.com/office/drawing/2014/main" id="{CC54A1FC-6C2F-EE32-8DED-481715720D7F}"/>
              </a:ext>
            </a:extLst>
          </p:cNvPr>
          <p:cNvSpPr txBox="1">
            <a:spLocks/>
          </p:cNvSpPr>
          <p:nvPr/>
        </p:nvSpPr>
        <p:spPr>
          <a:xfrm>
            <a:off x="12831" y="1754804"/>
            <a:ext cx="9131372"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 Business-to-Business (B2B) Brands Analysis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sp>
        <p:nvSpPr>
          <p:cNvPr id="16" name="TextBox 15">
            <a:extLst>
              <a:ext uri="{FF2B5EF4-FFF2-40B4-BE49-F238E27FC236}">
                <a16:creationId xmlns:a16="http://schemas.microsoft.com/office/drawing/2014/main" id="{3BDC0920-B9C4-D7C5-8B8A-E0A3F3282790}"/>
              </a:ext>
            </a:extLst>
          </p:cNvPr>
          <p:cNvSpPr txBox="1"/>
          <p:nvPr/>
        </p:nvSpPr>
        <p:spPr>
          <a:xfrm>
            <a:off x="6304511" y="5609465"/>
            <a:ext cx="18620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2022)</a:t>
            </a:r>
          </a:p>
        </p:txBody>
      </p:sp>
      <p:sp>
        <p:nvSpPr>
          <p:cNvPr id="17" name="TextBox 16">
            <a:extLst>
              <a:ext uri="{FF2B5EF4-FFF2-40B4-BE49-F238E27FC236}">
                <a16:creationId xmlns:a16="http://schemas.microsoft.com/office/drawing/2014/main" id="{EC23664C-7638-ABBD-2F5E-5D92D9FCF722}"/>
              </a:ext>
            </a:extLst>
          </p:cNvPr>
          <p:cNvSpPr txBox="1"/>
          <p:nvPr/>
        </p:nvSpPr>
        <p:spPr>
          <a:xfrm>
            <a:off x="481666" y="5992455"/>
            <a:ext cx="864970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 ‘When Not On Air’ represents the monthly average for brands in months where they don’t spend on national TV, after their first month of TV spend, as measured through Nielsen AdIntel across the April 2018 – April 2022 (calendar months) time period across the 25 brands analyzed. </a:t>
            </a:r>
          </a:p>
        </p:txBody>
      </p:sp>
      <p:sp>
        <p:nvSpPr>
          <p:cNvPr id="18" name="Rectangle 17">
            <a:extLst>
              <a:ext uri="{FF2B5EF4-FFF2-40B4-BE49-F238E27FC236}">
                <a16:creationId xmlns:a16="http://schemas.microsoft.com/office/drawing/2014/main" id="{36EEECA7-DF4A-F579-66C6-BA1B02F2A8CE}"/>
              </a:ext>
            </a:extLst>
          </p:cNvPr>
          <p:cNvSpPr/>
          <p:nvPr/>
        </p:nvSpPr>
        <p:spPr>
          <a:xfrm>
            <a:off x="8070086" y="3261804"/>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+26%</a:t>
            </a:r>
          </a:p>
        </p:txBody>
      </p:sp>
      <p:sp>
        <p:nvSpPr>
          <p:cNvPr id="19" name="TextBox 18">
            <a:extLst>
              <a:ext uri="{FF2B5EF4-FFF2-40B4-BE49-F238E27FC236}">
                <a16:creationId xmlns:a16="http://schemas.microsoft.com/office/drawing/2014/main" id="{7E9C8763-CC1E-EF84-D030-465CD59B6D7C}"/>
              </a:ext>
            </a:extLst>
          </p:cNvPr>
          <p:cNvSpPr txBox="1"/>
          <p:nvPr/>
        </p:nvSpPr>
        <p:spPr>
          <a:xfrm>
            <a:off x="7846144" y="4445044"/>
            <a:ext cx="1264656"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three months average prior to TV launch</a:t>
            </a:r>
          </a:p>
        </p:txBody>
      </p:sp>
      <p:sp>
        <p:nvSpPr>
          <p:cNvPr id="20" name="Rectangle 19">
            <a:extLst>
              <a:ext uri="{FF2B5EF4-FFF2-40B4-BE49-F238E27FC236}">
                <a16:creationId xmlns:a16="http://schemas.microsoft.com/office/drawing/2014/main" id="{838B4D1A-9607-4ECD-486F-9179DA6536B3}"/>
              </a:ext>
            </a:extLst>
          </p:cNvPr>
          <p:cNvSpPr/>
          <p:nvPr/>
        </p:nvSpPr>
        <p:spPr>
          <a:xfrm>
            <a:off x="8070086" y="3742843"/>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+226K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A43EC3B1-1EDC-D102-2D3A-2BF11D6F3A87}"/>
              </a:ext>
            </a:extLst>
          </p:cNvPr>
          <p:cNvSpPr txBox="1"/>
          <p:nvPr/>
        </p:nvSpPr>
        <p:spPr>
          <a:xfrm>
            <a:off x="3709404" y="5172170"/>
            <a:ext cx="16555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Monthly Average ‘When On TV’</a:t>
            </a:r>
          </a:p>
        </p:txBody>
      </p:sp>
      <p:pic>
        <p:nvPicPr>
          <p:cNvPr id="29" name="Picture 2" descr="AAPC (healthcare) - Wikipedia">
            <a:extLst>
              <a:ext uri="{FF2B5EF4-FFF2-40B4-BE49-F238E27FC236}">
                <a16:creationId xmlns:a16="http://schemas.microsoft.com/office/drawing/2014/main" id="{FD9740DB-2D4A-E713-5BC6-54DF228C575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14413" y="2652018"/>
            <a:ext cx="728495" cy="2543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BM Industries - Wikipedia">
            <a:extLst>
              <a:ext uri="{FF2B5EF4-FFF2-40B4-BE49-F238E27FC236}">
                <a16:creationId xmlns:a16="http://schemas.microsoft.com/office/drawing/2014/main" id="{A66BE2D5-153D-7ABE-C08C-E061B702BD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59300" y="2589704"/>
            <a:ext cx="686998" cy="3789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Aon Hewitt - Wikipedia">
            <a:extLst>
              <a:ext uri="{FF2B5EF4-FFF2-40B4-BE49-F238E27FC236}">
                <a16:creationId xmlns:a16="http://schemas.microsoft.com/office/drawing/2014/main" id="{6D1A93EC-81C9-5B7B-16F8-4B5611A8D22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59300" y="3523009"/>
            <a:ext cx="686999" cy="2604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Download Security Software for Windows, Mac, Android &amp; iOS | Avira Antivirus">
            <a:extLst>
              <a:ext uri="{FF2B5EF4-FFF2-40B4-BE49-F238E27FC236}">
                <a16:creationId xmlns:a16="http://schemas.microsoft.com/office/drawing/2014/main" id="{F5236F0E-0CB6-E3C2-6D09-DD60E8CD2B4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297306" y="2673126"/>
            <a:ext cx="661850" cy="2121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ueVine Logos &amp; Brand Assets | Brandfetch">
            <a:extLst>
              <a:ext uri="{FF2B5EF4-FFF2-40B4-BE49-F238E27FC236}">
                <a16:creationId xmlns:a16="http://schemas.microsoft.com/office/drawing/2014/main" id="{C01310E0-F38C-870B-C0DE-F2BDE55246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38201" y="5885085"/>
            <a:ext cx="929196" cy="1711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Logo Maker | Create Free Logos in Minutes | Canva">
            <a:extLst>
              <a:ext uri="{FF2B5EF4-FFF2-40B4-BE49-F238E27FC236}">
                <a16:creationId xmlns:a16="http://schemas.microsoft.com/office/drawing/2014/main" id="{A8C31DAD-35C7-C3E0-EE69-0C1277F5995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221783" y="3084662"/>
            <a:ext cx="812897" cy="2604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88E577F2-E329-AC22-9648-5D2AD61D41C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57600" y="3101034"/>
            <a:ext cx="842120" cy="227743"/>
          </a:xfrm>
          <a:prstGeom prst="rect">
            <a:avLst/>
          </a:prstGeom>
        </p:spPr>
      </p:pic>
      <p:pic>
        <p:nvPicPr>
          <p:cNvPr id="37" name="Picture 16" descr="Download Expensify-24 - Expensify Logo PNG Image with No Background -  PNGkey.com">
            <a:extLst>
              <a:ext uri="{FF2B5EF4-FFF2-40B4-BE49-F238E27FC236}">
                <a16:creationId xmlns:a16="http://schemas.microsoft.com/office/drawing/2014/main" id="{35DEBAC9-36BC-08DB-FD00-42C31974A94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454272" y="3040752"/>
            <a:ext cx="497054" cy="348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8" descr="EY-Parthenon - Wikiwand">
            <a:extLst>
              <a:ext uri="{FF2B5EF4-FFF2-40B4-BE49-F238E27FC236}">
                <a16:creationId xmlns:a16="http://schemas.microsoft.com/office/drawing/2014/main" id="{448AAB1C-C848-5D0C-B60D-A70EBC8CAFC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305093" y="3942246"/>
            <a:ext cx="795412" cy="2567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Fiverr logo and symbol, meaning, history, PNG">
            <a:extLst>
              <a:ext uri="{FF2B5EF4-FFF2-40B4-BE49-F238E27FC236}">
                <a16:creationId xmlns:a16="http://schemas.microsoft.com/office/drawing/2014/main" id="{38A72DE5-28A1-6475-5DF1-F530D6EEAB6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329163" y="4301142"/>
            <a:ext cx="747272" cy="42034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3FB7A622-7ED7-04C8-997D-1F2F0599C984}"/>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1315263" y="3470627"/>
            <a:ext cx="625936" cy="3652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Kajabi Pricing [Jun 2022]: Is It Overrated?">
            <a:extLst>
              <a:ext uri="{FF2B5EF4-FFF2-40B4-BE49-F238E27FC236}">
                <a16:creationId xmlns:a16="http://schemas.microsoft.com/office/drawing/2014/main" id="{B8A2244D-E64C-16A0-B2FC-93852EB60B9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1194006" y="3925855"/>
            <a:ext cx="868451" cy="28948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Logo Image Files">
            <a:extLst>
              <a:ext uri="{FF2B5EF4-FFF2-40B4-BE49-F238E27FC236}">
                <a16:creationId xmlns:a16="http://schemas.microsoft.com/office/drawing/2014/main" id="{DC09B6C1-73AE-30BA-5EF6-1D070C0FA65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396948" y="3526412"/>
            <a:ext cx="763425" cy="2536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8" descr="LoopNet.com Profile | Jim Mayfield – Island Business Brokers">
            <a:extLst>
              <a:ext uri="{FF2B5EF4-FFF2-40B4-BE49-F238E27FC236}">
                <a16:creationId xmlns:a16="http://schemas.microsoft.com/office/drawing/2014/main" id="{FAD69950-C15A-9217-B451-6372EB9E7A87}"/>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271147" y="4401916"/>
            <a:ext cx="1015026" cy="2409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a:extLst>
              <a:ext uri="{FF2B5EF4-FFF2-40B4-BE49-F238E27FC236}">
                <a16:creationId xmlns:a16="http://schemas.microsoft.com/office/drawing/2014/main" id="{AD1E21A1-E8F9-5411-5DBB-E1C94A54714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0265661" y="4839927"/>
            <a:ext cx="874276" cy="15880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2" descr="Patriot Software Unveils New Logo and Brand - insightfulaccountant.com">
            <a:extLst>
              <a:ext uri="{FF2B5EF4-FFF2-40B4-BE49-F238E27FC236}">
                <a16:creationId xmlns:a16="http://schemas.microsoft.com/office/drawing/2014/main" id="{4036D377-33A3-94A6-A299-7D86212CE869}"/>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247661" y="5169612"/>
            <a:ext cx="910276" cy="2897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4">
            <a:extLst>
              <a:ext uri="{FF2B5EF4-FFF2-40B4-BE49-F238E27FC236}">
                <a16:creationId xmlns:a16="http://schemas.microsoft.com/office/drawing/2014/main" id="{02E5C455-BE06-E181-51BA-701B4757EA2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0324198" y="5608384"/>
            <a:ext cx="757203" cy="1248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6" descr="Your Industrial Staffing Agency | PeopleReady">
            <a:extLst>
              <a:ext uri="{FF2B5EF4-FFF2-40B4-BE49-F238E27FC236}">
                <a16:creationId xmlns:a16="http://schemas.microsoft.com/office/drawing/2014/main" id="{91BB8A12-1726-97A6-E0D6-556C88E1F602}"/>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l="9437" t="32115" r="8751" b="31893"/>
          <a:stretch/>
        </p:blipFill>
        <p:spPr bwMode="auto">
          <a:xfrm>
            <a:off x="11199932" y="4411798"/>
            <a:ext cx="856598" cy="19902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8" descr="ServiceNow Logo and symbol, meaning, history, PNG">
            <a:extLst>
              <a:ext uri="{FF2B5EF4-FFF2-40B4-BE49-F238E27FC236}">
                <a16:creationId xmlns:a16="http://schemas.microsoft.com/office/drawing/2014/main" id="{0E9F9A4C-6DDF-1B98-FA4F-5A8A10AA279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t="38203" b="35227"/>
          <a:stretch/>
        </p:blipFill>
        <p:spPr bwMode="auto">
          <a:xfrm>
            <a:off x="9372373" y="4046696"/>
            <a:ext cx="812575" cy="1358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0" descr="Modern Project &amp; Work Management Platform | Smartsheet">
            <a:extLst>
              <a:ext uri="{FF2B5EF4-FFF2-40B4-BE49-F238E27FC236}">
                <a16:creationId xmlns:a16="http://schemas.microsoft.com/office/drawing/2014/main" id="{34BE84C5-DED2-6105-AA4C-C31BBEA159AE}"/>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l="6191" t="20431" r="5555" b="15906"/>
          <a:stretch/>
        </p:blipFill>
        <p:spPr bwMode="auto">
          <a:xfrm>
            <a:off x="9546119" y="4751580"/>
            <a:ext cx="465083" cy="3354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2" descr="Ten-X Commercial Real Estate">
            <a:extLst>
              <a:ext uri="{FF2B5EF4-FFF2-40B4-BE49-F238E27FC236}">
                <a16:creationId xmlns:a16="http://schemas.microsoft.com/office/drawing/2014/main" id="{715B64E8-51D4-C3F8-3C20-67422336B06B}"/>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361712" y="5189107"/>
            <a:ext cx="833897" cy="25078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E0808737-30AC-103D-09CF-643D47042BFB}"/>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459115" y="5574931"/>
            <a:ext cx="639091" cy="19172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PNG vs JPG: which format is better for your website?">
            <a:extLst>
              <a:ext uri="{FF2B5EF4-FFF2-40B4-BE49-F238E27FC236}">
                <a16:creationId xmlns:a16="http://schemas.microsoft.com/office/drawing/2014/main" id="{92787C28-AFC7-B0F8-4645-EC2398100596}"/>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1277898" y="5226156"/>
            <a:ext cx="700667" cy="17668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Upwork | The World's Work Marketplace">
            <a:extLst>
              <a:ext uri="{FF2B5EF4-FFF2-40B4-BE49-F238E27FC236}">
                <a16:creationId xmlns:a16="http://schemas.microsoft.com/office/drawing/2014/main" id="{96AF57AF-9416-FD6B-2D5E-5D789747A71B}"/>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1255687" y="5570333"/>
            <a:ext cx="745088" cy="2009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areful with your branding - Refinery Lab">
            <a:extLst>
              <a:ext uri="{FF2B5EF4-FFF2-40B4-BE49-F238E27FC236}">
                <a16:creationId xmlns:a16="http://schemas.microsoft.com/office/drawing/2014/main" id="{2C57C30A-A367-6B29-5887-F8B8334F5A31}"/>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1266074" y="4801266"/>
            <a:ext cx="724314" cy="236126"/>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740A044A-72A7-7B10-8BA3-CE6279EBB443}"/>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30">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30">
                  <a:extLst>
                    <a:ext uri="{A12FA001-AC4F-418D-AE19-62706E023703}">
                      <ahyp:hlinkClr xmlns:ahyp="http://schemas.microsoft.com/office/drawing/2018/hyperlinkcolor" val="tx"/>
                    </a:ext>
                  </a:extLst>
                </a:hlinkClick>
              </a:rPr>
              <a:t>‘Let’s Get Down to Business’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6" name="Rectangle 5">
            <a:extLst>
              <a:ext uri="{FF2B5EF4-FFF2-40B4-BE49-F238E27FC236}">
                <a16:creationId xmlns:a16="http://schemas.microsoft.com/office/drawing/2014/main" id="{09F38CC2-3916-044C-7119-FDB29F3574C2}"/>
              </a:ext>
            </a:extLst>
          </p:cNvPr>
          <p:cNvSpPr/>
          <p:nvPr/>
        </p:nvSpPr>
        <p:spPr>
          <a:xfrm>
            <a:off x="3200401" y="2757301"/>
            <a:ext cx="5794646" cy="3186298"/>
          </a:xfrm>
          <a:prstGeom prst="rect">
            <a:avLst/>
          </a:prstGeom>
          <a:no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8DCAA62-1675-F895-2C78-F68EF2B0F1CA}"/>
              </a:ext>
            </a:extLst>
          </p:cNvPr>
          <p:cNvSpPr txBox="1"/>
          <p:nvPr/>
        </p:nvSpPr>
        <p:spPr>
          <a:xfrm>
            <a:off x="3184766" y="2499054"/>
            <a:ext cx="5835507" cy="261610"/>
          </a:xfrm>
          <a:prstGeom prst="rect">
            <a:avLst/>
          </a:prstGeom>
          <a:solidFill>
            <a:srgbClr val="1B1464"/>
          </a:solid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TV Campaign Duration</a:t>
            </a:r>
          </a:p>
        </p:txBody>
      </p:sp>
      <p:pic>
        <p:nvPicPr>
          <p:cNvPr id="14" name="Picture 13">
            <a:extLst>
              <a:ext uri="{FF2B5EF4-FFF2-40B4-BE49-F238E27FC236}">
                <a16:creationId xmlns:a16="http://schemas.microsoft.com/office/drawing/2014/main" id="{E3F1A69B-7642-BA1E-02C8-22D14AA13744}"/>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138522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6173463"/>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Sources: Nielsen AdIntel, (web-based app game product category), TV spend (cable TV, broadcast TV, Spanish language cable TV, Spanish language broadcast TV, syndication TV, spot TV); October 2014 – December 2015.  </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comScore mobile </a:t>
            </a:r>
            <a:r>
              <a:rPr kumimoji="0" lang="en-US" sz="800" b="0" i="0" u="none" strike="noStrike" kern="1200" cap="none" spc="0" normalizeH="0" baseline="0" noProof="0" dirty="0" err="1">
                <a:ln>
                  <a:noFill/>
                </a:ln>
                <a:solidFill>
                  <a:srgbClr val="002060"/>
                </a:solidFill>
                <a:effectLst/>
                <a:uLnTx/>
                <a:uFillTx/>
                <a:latin typeface="Helvetica" panose="020B0604020202020204" pitchFamily="34" charset="0"/>
                <a:ea typeface="+mn-ea"/>
                <a:cs typeface="Helvetica" panose="020B0604020202020204" pitchFamily="34" charset="0"/>
              </a:rPr>
              <a:t>metrix</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media trend (application access only), unique visitors (P2+), October 2014 – December 2015.  Analysis is based on comparison of average monthly unique visitors for “When TV Off” vs. “When TV On” months of activity. </a:t>
            </a:r>
            <a:endParaRPr kumimoji="0" lang="fr-FR"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‘What’s </a:t>
            </a:r>
            <a:r>
              <a:rPr kumimoji="0" lang="en-US" sz="1050" b="1" i="1" u="none" strike="noStrike" kern="1200" cap="none" spc="0" normalizeH="0" baseline="0" noProof="0" err="1">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APP’ning</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Boosts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app downloads</a:t>
            </a:r>
          </a:p>
        </p:txBody>
      </p:sp>
      <p:pic>
        <p:nvPicPr>
          <p:cNvPr id="4" name="Picture 3">
            <a:extLst>
              <a:ext uri="{FF2B5EF4-FFF2-40B4-BE49-F238E27FC236}">
                <a16:creationId xmlns:a16="http://schemas.microsoft.com/office/drawing/2014/main" id="{3C666645-8A55-11DE-5B34-067933872B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grpSp>
        <p:nvGrpSpPr>
          <p:cNvPr id="7" name="Group 6">
            <a:extLst>
              <a:ext uri="{FF2B5EF4-FFF2-40B4-BE49-F238E27FC236}">
                <a16:creationId xmlns:a16="http://schemas.microsoft.com/office/drawing/2014/main" id="{67E0DE8E-CA3E-AD8F-3129-8781167FF96A}"/>
              </a:ext>
            </a:extLst>
          </p:cNvPr>
          <p:cNvGrpSpPr/>
          <p:nvPr/>
        </p:nvGrpSpPr>
        <p:grpSpPr>
          <a:xfrm>
            <a:off x="1953247" y="2670747"/>
            <a:ext cx="4536525" cy="3398799"/>
            <a:chOff x="404161" y="2597888"/>
            <a:chExt cx="4536525" cy="3398799"/>
          </a:xfrm>
        </p:grpSpPr>
        <p:sp>
          <p:nvSpPr>
            <p:cNvPr id="10" name="Rectangle: Rounded Corners 9">
              <a:extLst>
                <a:ext uri="{FF2B5EF4-FFF2-40B4-BE49-F238E27FC236}">
                  <a16:creationId xmlns:a16="http://schemas.microsoft.com/office/drawing/2014/main" id="{78DD06EF-211E-5B3D-6986-75BB89435335}"/>
                </a:ext>
              </a:extLst>
            </p:cNvPr>
            <p:cNvSpPr/>
            <p:nvPr/>
          </p:nvSpPr>
          <p:spPr>
            <a:xfrm>
              <a:off x="404161" y="2597888"/>
              <a:ext cx="4536525" cy="3398799"/>
            </a:xfrm>
            <a:prstGeom prst="roundRect">
              <a:avLst>
                <a:gd name="adj" fmla="val 3552"/>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ttp://scontent.cdninstagram.com/hphotos-xpa1/t51.2885-15/e15/10632292_640313482740091_1667627001_n.jpg">
              <a:extLst>
                <a:ext uri="{FF2B5EF4-FFF2-40B4-BE49-F238E27FC236}">
                  <a16:creationId xmlns:a16="http://schemas.microsoft.com/office/drawing/2014/main" id="{4755AE04-CC2B-3FE6-A2CD-C4D828210D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4337" y="2694941"/>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2" name="Picture 12" descr="https://i.ytimg.com/vi/jH-GzlDkfSE/hqdefault.jpg">
              <a:extLst>
                <a:ext uri="{FF2B5EF4-FFF2-40B4-BE49-F238E27FC236}">
                  <a16:creationId xmlns:a16="http://schemas.microsoft.com/office/drawing/2014/main" id="{8F742639-1670-6214-830C-C602DF808CF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49559" y="2694940"/>
              <a:ext cx="457813"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4" name="Picture 15">
              <a:extLst>
                <a:ext uri="{FF2B5EF4-FFF2-40B4-BE49-F238E27FC236}">
                  <a16:creationId xmlns:a16="http://schemas.microsoft.com/office/drawing/2014/main" id="{F105A12B-6AD8-F205-76C7-312A091108D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87064" y="2694941"/>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5" name="Picture 17" descr="http://ww1.prweb.com/prfiles/2014/10/24/12276331/gI_59714_logo.png">
              <a:extLst>
                <a:ext uri="{FF2B5EF4-FFF2-40B4-BE49-F238E27FC236}">
                  <a16:creationId xmlns:a16="http://schemas.microsoft.com/office/drawing/2014/main" id="{DDBDBD2A-1A8A-434D-1010-9D19F21C4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5619" y="4335928"/>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6" name="Picture 15" descr="http://puzzleanddragons.us/wp-content/themes/pazudora/images/logo-pd2.png">
              <a:extLst>
                <a:ext uri="{FF2B5EF4-FFF2-40B4-BE49-F238E27FC236}">
                  <a16:creationId xmlns:a16="http://schemas.microsoft.com/office/drawing/2014/main" id="{5962E020-5988-8FFF-46B0-6AEFD303D33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4337" y="3784747"/>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7" name="Picture 27" descr="http://m.img.brothersoft.com/win7_img/icon/fb/fb637bc7-a4f4-4ab6-a2cd-9eada51b77b2.png">
              <a:extLst>
                <a:ext uri="{FF2B5EF4-FFF2-40B4-BE49-F238E27FC236}">
                  <a16:creationId xmlns:a16="http://schemas.microsoft.com/office/drawing/2014/main" id="{F620AD48-DC79-7636-CC9A-46945AE90BC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4337" y="4335056"/>
              <a:ext cx="457813" cy="474165"/>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22" name="Picture 31" descr="http://2.bp.blogspot.com/-d4u6zBS209w/UzmLHMZqPfI/AAAAAAAAHGE/xLN3Y-VY9ec/s1600/821456_larger.png">
              <a:extLst>
                <a:ext uri="{FF2B5EF4-FFF2-40B4-BE49-F238E27FC236}">
                  <a16:creationId xmlns:a16="http://schemas.microsoft.com/office/drawing/2014/main" id="{F7A3C89E-4C02-F82E-8EE6-78583D73599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186679" y="4335927"/>
              <a:ext cx="458582"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34" name="Picture 33" descr="http://www.apkdad.com/wp-content/uploads/2012/12/Hay-Day-Icon.png">
              <a:extLst>
                <a:ext uri="{FF2B5EF4-FFF2-40B4-BE49-F238E27FC236}">
                  <a16:creationId xmlns:a16="http://schemas.microsoft.com/office/drawing/2014/main" id="{2386AC9A-ACF5-98CE-6C25-F4DA247F1A2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5619" y="3233640"/>
              <a:ext cx="457813"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65" name="Picture 35" descr="http://3.bp.blogspot.com/-beTZ6cbEGkE/VYPNe5uJhHI/AAAAAAAACYk/02ccVPKGH5I/s1600/Screenshot_5.png">
              <a:extLst>
                <a:ext uri="{FF2B5EF4-FFF2-40B4-BE49-F238E27FC236}">
                  <a16:creationId xmlns:a16="http://schemas.microsoft.com/office/drawing/2014/main" id="{3F0FE863-0141-99F9-B859-68A150D2322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14337" y="3233640"/>
              <a:ext cx="457813"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68" name="Picture 37" descr="http://clashofkings.alphagamestrategies.com/wp-content/uploads/2015/07/clash-of-kings-app.jpg">
              <a:extLst>
                <a:ext uri="{FF2B5EF4-FFF2-40B4-BE49-F238E27FC236}">
                  <a16:creationId xmlns:a16="http://schemas.microsoft.com/office/drawing/2014/main" id="{9CF958EC-4EE7-E384-5408-0949869D20E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49559" y="3233640"/>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69" name="Picture 41" descr="http://www.contestofchampionscheatss.com/wp-content/uploads/2015/09/Marvel-Contest-of-Champions-Hack.jpg">
              <a:extLst>
                <a:ext uri="{FF2B5EF4-FFF2-40B4-BE49-F238E27FC236}">
                  <a16:creationId xmlns:a16="http://schemas.microsoft.com/office/drawing/2014/main" id="{1562DF26-471F-C4AE-F150-DCF7ACF6561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187064" y="3233640"/>
              <a:ext cx="457813"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0" name="Picture 45" descr="https://lh4.ggpht.com/RPFmKi2VcmMQnmbK6inVNd7hS-4-3BEKCI7GNMxDDLgxnmWhFWKDdmTkhxUiZK37Vbyw=w300">
              <a:extLst>
                <a:ext uri="{FF2B5EF4-FFF2-40B4-BE49-F238E27FC236}">
                  <a16:creationId xmlns:a16="http://schemas.microsoft.com/office/drawing/2014/main" id="{37BA5B95-91B3-5C11-0F68-873A8E817BDE}"/>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649559" y="4335926"/>
              <a:ext cx="457813" cy="472424"/>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1" name="Picture 49" descr="https://i.ytimg.com/vi/SDwBNz7bDWU/hqdefault.jpg">
              <a:extLst>
                <a:ext uri="{FF2B5EF4-FFF2-40B4-BE49-F238E27FC236}">
                  <a16:creationId xmlns:a16="http://schemas.microsoft.com/office/drawing/2014/main" id="{E927FF3E-BF4A-AF2B-CF3E-E3B7BCDD416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555619" y="3784747"/>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2" name="Picture 67" descr="http://www.touchtapplay.com/wp-content/uploads/2015/09/dragonsoul-cheats-tips.jpg">
              <a:extLst>
                <a:ext uri="{FF2B5EF4-FFF2-40B4-BE49-F238E27FC236}">
                  <a16:creationId xmlns:a16="http://schemas.microsoft.com/office/drawing/2014/main" id="{6B849306-A369-9F48-DF9D-AEFD6EA19CE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187064" y="3784745"/>
              <a:ext cx="457813" cy="472425"/>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3" name="Picture 168" descr="http://www.gamezebo.com/wp-content/uploads/2015/08/walkingdead.jpg">
              <a:extLst>
                <a:ext uri="{FF2B5EF4-FFF2-40B4-BE49-F238E27FC236}">
                  <a16:creationId xmlns:a16="http://schemas.microsoft.com/office/drawing/2014/main" id="{BD9491F6-5FFE-B9FE-F04C-EE39798D73AE}"/>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649558" y="3802219"/>
              <a:ext cx="457814" cy="437477"/>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5" name="Picture 117" descr="https://lh3.googleusercontent.com/VnJY-ZjSBbdJfDVdl2HoLZIIKSp9PGvXaDq7qoSlZZf4Y_Pn141b0TPsPlg_xdTbkSg=w300">
              <a:extLst>
                <a:ext uri="{FF2B5EF4-FFF2-40B4-BE49-F238E27FC236}">
                  <a16:creationId xmlns:a16="http://schemas.microsoft.com/office/drawing/2014/main" id="{F0DF6885-126D-C788-8BF9-C3F8F6579ACA}"/>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184080" y="4883943"/>
              <a:ext cx="463781"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6" name="Picture 154" descr="https://lh4.ggpht.com/xRd0HmXDg5gX7k-fvspbHZxsnDQvEgTHvO848UzZbFDzrPJaTqV9H4UkEGbDmnsf-g=w300">
              <a:extLst>
                <a:ext uri="{FF2B5EF4-FFF2-40B4-BE49-F238E27FC236}">
                  <a16:creationId xmlns:a16="http://schemas.microsoft.com/office/drawing/2014/main" id="{D8B759E1-0BE7-EDCC-8B2D-2FEF8B5105CB}"/>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272143" y="2704868"/>
              <a:ext cx="457813" cy="452567"/>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7" name="Picture 156" descr="https://appcenter.evernote.com/images/made/assets/img/apps/wsj/wsj-logo_140_141_c1.png">
              <a:extLst>
                <a:ext uri="{FF2B5EF4-FFF2-40B4-BE49-F238E27FC236}">
                  <a16:creationId xmlns:a16="http://schemas.microsoft.com/office/drawing/2014/main" id="{16EF48AC-1159-8BFE-9BED-73CF7B8F9A0F}"/>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732102" y="2704868"/>
              <a:ext cx="457812" cy="452567"/>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8" name="Picture 77" descr="http://www.adweek.com/lostremote/files/2013/05/viggle.png">
              <a:extLst>
                <a:ext uri="{FF2B5EF4-FFF2-40B4-BE49-F238E27FC236}">
                  <a16:creationId xmlns:a16="http://schemas.microsoft.com/office/drawing/2014/main" id="{D0F79319-8881-3799-2768-B99153B616FF}"/>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732102" y="3794673"/>
              <a:ext cx="457813" cy="452569"/>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79" name="Picture 160" descr="http://1.bp.blogspot.com/-KYeVGeVceDk/U5S7BtLtU9I/AAAAAAAAYVg/iQ6p5xV0seQ/s400/nick-app-uk-icon-nickelodeon-application-logo_2.png">
              <a:extLst>
                <a:ext uri="{FF2B5EF4-FFF2-40B4-BE49-F238E27FC236}">
                  <a16:creationId xmlns:a16="http://schemas.microsoft.com/office/drawing/2014/main" id="{DE472CB4-0AFE-F868-6C28-6D12EDF7BBC4}"/>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732102" y="3243567"/>
              <a:ext cx="457813" cy="45256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0" name="Picture 162" descr="http://www.rick.com/wp-content/uploads/2014/10/fx-now-app-icon.jpg">
              <a:extLst>
                <a:ext uri="{FF2B5EF4-FFF2-40B4-BE49-F238E27FC236}">
                  <a16:creationId xmlns:a16="http://schemas.microsoft.com/office/drawing/2014/main" id="{25241494-31D7-F893-A421-E05F84D2DEFF}"/>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272144" y="3251112"/>
              <a:ext cx="457811" cy="43747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1" name="Picture 69">
              <a:extLst>
                <a:ext uri="{FF2B5EF4-FFF2-40B4-BE49-F238E27FC236}">
                  <a16:creationId xmlns:a16="http://schemas.microsoft.com/office/drawing/2014/main" id="{34A96855-0D48-E45C-70E5-383A0B7E3842}"/>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195465" y="5434070"/>
              <a:ext cx="457814" cy="472424"/>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2" name="Picture 102" descr="http://a4.mzstatic.com/us/r1000/036/Purple/60/4e/61/mzi.ejzyurce.jpg">
              <a:extLst>
                <a:ext uri="{FF2B5EF4-FFF2-40B4-BE49-F238E27FC236}">
                  <a16:creationId xmlns:a16="http://schemas.microsoft.com/office/drawing/2014/main" id="{37D1E081-CFD5-6275-C4B0-BAD8C7248F7F}"/>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818051" y="4335928"/>
              <a:ext cx="457813" cy="472420"/>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3" name="Picture 106" descr="https://lh6.ggpht.com/kgYj9Wq2x7MVYa-LIh6wJPMgnIhTDuf8kEHPdcRhgbUPiceFl7nIQ3JC-nSyHZAzPrs=w300">
              <a:extLst>
                <a:ext uri="{FF2B5EF4-FFF2-40B4-BE49-F238E27FC236}">
                  <a16:creationId xmlns:a16="http://schemas.microsoft.com/office/drawing/2014/main" id="{5881059A-1CC4-6D44-2CEA-D5A1F3E76BEB}"/>
                </a:ext>
              </a:extLst>
            </p:cNvPr>
            <p:cNvPicPr>
              <a:picLocks noChangeAspect="1" noChangeArrowheads="1"/>
            </p:cNvPicPr>
            <p:nvPr/>
          </p:nvPicPr>
          <p:blipFill>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32102" y="4335927"/>
              <a:ext cx="457813"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4" name="Picture 111" descr="http://www.realtor.org/sites/default/files/images/icons/app-buttons/realtorcom-real-estate.png">
              <a:extLst>
                <a:ext uri="{FF2B5EF4-FFF2-40B4-BE49-F238E27FC236}">
                  <a16:creationId xmlns:a16="http://schemas.microsoft.com/office/drawing/2014/main" id="{DDF4DBEE-F91C-E546-E740-07B96557055B}"/>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3272143" y="4338804"/>
              <a:ext cx="457813" cy="46666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6" name="Picture 176" descr="http://the-gadgeteer.com/wp-content/uploads/2015/03/TIDAL-logo-600x244.jpg">
              <a:extLst>
                <a:ext uri="{FF2B5EF4-FFF2-40B4-BE49-F238E27FC236}">
                  <a16:creationId xmlns:a16="http://schemas.microsoft.com/office/drawing/2014/main" id="{731F5D1F-FCD0-C08C-03B0-CFE410D241BB}"/>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733164" y="5443998"/>
              <a:ext cx="457426" cy="45256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7" name="Picture 178" descr="https://support.apple.com/library/content/dam/edam/applecare/images/en_US/applemusic/apple-music-app-icon.png">
              <a:extLst>
                <a:ext uri="{FF2B5EF4-FFF2-40B4-BE49-F238E27FC236}">
                  <a16:creationId xmlns:a16="http://schemas.microsoft.com/office/drawing/2014/main" id="{F3A3FE9C-E868-543D-0998-CF68BF088AF4}"/>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3278009" y="5443998"/>
              <a:ext cx="457813" cy="452569"/>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8" name="Picture 138" descr="https://lh3.ggpht.com/lSLM0xhCA1RZOwaQcjhlwmsvaIQYaP3c5qbDKCgLALhydrgExnaSKZdGa8S3YtRuVA=w300">
              <a:extLst>
                <a:ext uri="{FF2B5EF4-FFF2-40B4-BE49-F238E27FC236}">
                  <a16:creationId xmlns:a16="http://schemas.microsoft.com/office/drawing/2014/main" id="{B17A2BEA-0A9F-02EF-F370-C66F86DB5FED}"/>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818050" y="4893870"/>
              <a:ext cx="457814" cy="45256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89" name="Picture 140" descr="http://asiatechhub.com/wp-content/uploads/2014/04/Line-app-logo.png">
              <a:extLst>
                <a:ext uri="{FF2B5EF4-FFF2-40B4-BE49-F238E27FC236}">
                  <a16:creationId xmlns:a16="http://schemas.microsoft.com/office/drawing/2014/main" id="{E2DDA088-623A-2D97-C9A7-F2EBD12F616E}"/>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272143" y="4901415"/>
              <a:ext cx="457812" cy="43747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0" name="Picture 142" descr="http://huppiemama.com/wp-content/uploads/2012/11/free-prints.jpg">
              <a:extLst>
                <a:ext uri="{FF2B5EF4-FFF2-40B4-BE49-F238E27FC236}">
                  <a16:creationId xmlns:a16="http://schemas.microsoft.com/office/drawing/2014/main" id="{FA7DA22A-9FC0-BC7C-1CAE-8583D1B035AE}"/>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3818050" y="5443999"/>
              <a:ext cx="457812" cy="452567"/>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1" name="Picture 144" descr="https://lh5.ggpht.com/zE3qQOdcGkPyS4ZjozYckKDR3qx9Hiq7Y4L9ISG-eRQbkXHtoHxz3aOWEPyxc0r3so4=w300">
              <a:extLst>
                <a:ext uri="{FF2B5EF4-FFF2-40B4-BE49-F238E27FC236}">
                  <a16:creationId xmlns:a16="http://schemas.microsoft.com/office/drawing/2014/main" id="{313C7B86-B320-4296-50C4-BABD045DF7AF}"/>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4329365" y="4901416"/>
              <a:ext cx="457813" cy="437477"/>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2" name="Picture 80" descr="http://d2vw9j7fafwayy.cloudfront.net/content/art/icons/nfl_app_icon_300.png">
              <a:extLst>
                <a:ext uri="{FF2B5EF4-FFF2-40B4-BE49-F238E27FC236}">
                  <a16:creationId xmlns:a16="http://schemas.microsoft.com/office/drawing/2014/main" id="{E8DAD070-EBC5-89AC-369D-34995B2445DE}"/>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2732101" y="4883943"/>
              <a:ext cx="457814"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3" name="Picture 88" descr="http://www2.pcmag.com/media/images/396260-mlb-at-bat-13-for-windows-phone.jpg?thumb=y">
              <a:extLst>
                <a:ext uri="{FF2B5EF4-FFF2-40B4-BE49-F238E27FC236}">
                  <a16:creationId xmlns:a16="http://schemas.microsoft.com/office/drawing/2014/main" id="{03E6E58A-13BF-25BD-D0FD-663C78DA4391}"/>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3272143" y="3784746"/>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4" name="Picture 94" descr="https://lh6.ggpht.com/jp0pkK0sNB_G1dDb8fC0uqg36ziJCdbD2hW2slGBuy0BHyeOzo-df4J1a2L5iMNfzA=w300">
              <a:extLst>
                <a:ext uri="{FF2B5EF4-FFF2-40B4-BE49-F238E27FC236}">
                  <a16:creationId xmlns:a16="http://schemas.microsoft.com/office/drawing/2014/main" id="{E4BCCF8A-C1E1-8DB7-631C-917B0D179A1B}"/>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3818051" y="3784746"/>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6" name="Picture 96" descr="https://lh4.ggpht.com/MzcZpm3litAaHqfI4hZnz8Bv8PfTykIc9A_In0BjbQk2XPZFdLPuuzfpVw3ta9oGKEY=w300">
              <a:extLst>
                <a:ext uri="{FF2B5EF4-FFF2-40B4-BE49-F238E27FC236}">
                  <a16:creationId xmlns:a16="http://schemas.microsoft.com/office/drawing/2014/main" id="{A8632F25-D5CB-E3F6-88A3-EA4E4FE2D82C}"/>
                </a:ext>
              </a:extLst>
            </p:cNvPr>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3818051" y="2694940"/>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7" name="Picture 98" descr="https://lh5.ggpht.com/Y9cG2XlxsaTUP1wGMHiOGjpDSGmcczHS3EABEN8s_ORvUk4n57Z_XQwuC0GAYX-O91A=w300">
              <a:extLst>
                <a:ext uri="{FF2B5EF4-FFF2-40B4-BE49-F238E27FC236}">
                  <a16:creationId xmlns:a16="http://schemas.microsoft.com/office/drawing/2014/main" id="{928D4FEE-B62D-A828-760A-DD2D627EF37E}"/>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3818050" y="3233640"/>
              <a:ext cx="457814"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8" name="Picture 127" descr="https://www.olset.com/ux/static/images/logos/expedia_blue.1b3bcaf7449c.png">
              <a:extLst>
                <a:ext uri="{FF2B5EF4-FFF2-40B4-BE49-F238E27FC236}">
                  <a16:creationId xmlns:a16="http://schemas.microsoft.com/office/drawing/2014/main" id="{EE04E72E-0655-B871-DE85-EAF4A208B5AC}"/>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4336382" y="3784748"/>
              <a:ext cx="457815" cy="47241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99" name="Picture 129" descr="http://www.logospike.com/wp-content/uploads/2015/05/Uber_Logo_04.jpg">
              <a:extLst>
                <a:ext uri="{FF2B5EF4-FFF2-40B4-BE49-F238E27FC236}">
                  <a16:creationId xmlns:a16="http://schemas.microsoft.com/office/drawing/2014/main" id="{57F495F8-0075-9100-F00F-F916B6BED7EB}"/>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4352536" y="3233642"/>
              <a:ext cx="457814" cy="472418"/>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0" name="Picture 131" descr="http://urbanpixel.me/wp-content/uploads/2014/07/mzl.nypegbvo.png">
              <a:extLst>
                <a:ext uri="{FF2B5EF4-FFF2-40B4-BE49-F238E27FC236}">
                  <a16:creationId xmlns:a16="http://schemas.microsoft.com/office/drawing/2014/main" id="{EA1461E4-3A61-0EA6-CA71-7C5995E7E3A7}"/>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4347061" y="2704867"/>
              <a:ext cx="456555" cy="452569"/>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1" name="Picture 134">
              <a:extLst>
                <a:ext uri="{FF2B5EF4-FFF2-40B4-BE49-F238E27FC236}">
                  <a16:creationId xmlns:a16="http://schemas.microsoft.com/office/drawing/2014/main" id="{44E3E13D-3C4C-A88B-3FEC-4BAF1D7E765D}"/>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4347061" y="4328982"/>
              <a:ext cx="440117" cy="48631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2" name="Picture 101">
              <a:extLst>
                <a:ext uri="{FF2B5EF4-FFF2-40B4-BE49-F238E27FC236}">
                  <a16:creationId xmlns:a16="http://schemas.microsoft.com/office/drawing/2014/main" id="{EEA9F433-7A87-ADB9-3779-39F27756C5F8}"/>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537473" y="2700072"/>
              <a:ext cx="494105" cy="462158"/>
            </a:xfrm>
            <a:prstGeom prst="roundRect">
              <a:avLst>
                <a:gd name="adj" fmla="val 16667"/>
              </a:avLst>
            </a:prstGeom>
            <a:ln w="19050">
              <a:solidFill>
                <a:srgbClr val="1B1464"/>
              </a:solidFill>
            </a:ln>
          </p:spPr>
        </p:pic>
        <p:pic>
          <p:nvPicPr>
            <p:cNvPr id="103" name="Picture 125" descr="http://pisces.bbystatic.com/image2/BestBuy_US/en_US/images/abn/2014/mob/pm/cat/bestbuy-mobile-icon.jpg;canvasHeight=138;canvasWidth=138">
              <a:extLst>
                <a:ext uri="{FF2B5EF4-FFF2-40B4-BE49-F238E27FC236}">
                  <a16:creationId xmlns:a16="http://schemas.microsoft.com/office/drawing/2014/main" id="{FA770CFC-7739-1207-E977-96F1158DA533}"/>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1101526" y="5434071"/>
              <a:ext cx="457812" cy="472422"/>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4" name="Picture 19" descr="http://www.hackscommunity.com/wp-content/uploads/2014/05/casino_screen1.jpg">
              <a:extLst>
                <a:ext uri="{FF2B5EF4-FFF2-40B4-BE49-F238E27FC236}">
                  <a16:creationId xmlns:a16="http://schemas.microsoft.com/office/drawing/2014/main" id="{6153B062-A256-8947-012B-E50D603C55A1}"/>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1114337" y="4883944"/>
              <a:ext cx="457813" cy="472421"/>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5" name="Picture 43" descr="http://si.wsj.net/public/resources/images/BN-EB443_Seriou_G_20140812043237.jpg">
              <a:extLst>
                <a:ext uri="{FF2B5EF4-FFF2-40B4-BE49-F238E27FC236}">
                  <a16:creationId xmlns:a16="http://schemas.microsoft.com/office/drawing/2014/main" id="{F1C5A606-A051-2F38-A6DA-89C3B1368586}"/>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555619" y="4883943"/>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6" name="Picture 119" descr="https://lh5.ggpht.com/7l23-jZ3VGONR2KjGbfI9ukp1bG9VbLuDb8pHZAGecWCiLq_nvuj3sX9ymTUxqtqW14=w300">
              <a:extLst>
                <a:ext uri="{FF2B5EF4-FFF2-40B4-BE49-F238E27FC236}">
                  <a16:creationId xmlns:a16="http://schemas.microsoft.com/office/drawing/2014/main" id="{BD5FC441-671F-078E-7AE3-81CF056CF9E3}"/>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1649559" y="4883943"/>
              <a:ext cx="457813"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pic>
          <p:nvPicPr>
            <p:cNvPr id="107" name="Picture 121" descr="https://5milesapp.com/images/5miles_facebook_xx.png">
              <a:extLst>
                <a:ext uri="{FF2B5EF4-FFF2-40B4-BE49-F238E27FC236}">
                  <a16:creationId xmlns:a16="http://schemas.microsoft.com/office/drawing/2014/main" id="{A3E24544-5322-30BA-CB16-E4BCF0F366DA}"/>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1660244" y="5434071"/>
              <a:ext cx="457812" cy="472423"/>
            </a:xfrm>
            <a:prstGeom prst="roundRect">
              <a:avLst>
                <a:gd name="adj" fmla="val 16667"/>
              </a:avLst>
            </a:prstGeom>
            <a:ln w="19050">
              <a:solidFill>
                <a:srgbClr val="1B1464"/>
              </a:solidFill>
            </a:ln>
          </p:spPr>
          <p:style>
            <a:lnRef idx="2">
              <a:schemeClr val="dk1"/>
            </a:lnRef>
            <a:fillRef idx="1">
              <a:schemeClr val="lt1"/>
            </a:fillRef>
            <a:effectRef idx="0">
              <a:schemeClr val="dk1"/>
            </a:effectRef>
            <a:fontRef idx="minor">
              <a:schemeClr val="dk1"/>
            </a:fontRef>
          </p:style>
        </p:pic>
      </p:grpSp>
      <p:sp>
        <p:nvSpPr>
          <p:cNvPr id="108" name="Rectangle: Rounded Corners 107">
            <a:extLst>
              <a:ext uri="{FF2B5EF4-FFF2-40B4-BE49-F238E27FC236}">
                <a16:creationId xmlns:a16="http://schemas.microsoft.com/office/drawing/2014/main" id="{4B6BB778-B2E6-A79C-6EE8-D3DE617F6BBE}"/>
              </a:ext>
            </a:extLst>
          </p:cNvPr>
          <p:cNvSpPr/>
          <p:nvPr/>
        </p:nvSpPr>
        <p:spPr>
          <a:xfrm>
            <a:off x="6723589" y="2961474"/>
            <a:ext cx="2443860" cy="1032618"/>
          </a:xfrm>
          <a:prstGeom prst="round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latin typeface="Helvetica" panose="020B0604020202020204" pitchFamily="34" charset="0"/>
                <a:cs typeface="Helvetica" panose="020B0604020202020204" pitchFamily="34" charset="0"/>
              </a:rPr>
              <a:t>‘When On’ TV</a:t>
            </a:r>
            <a:r>
              <a:rPr lang="en-US" sz="2400"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Average Month</a:t>
            </a:r>
            <a:endParaRPr lang="en-US" sz="2400" dirty="0">
              <a:latin typeface="Helvetica" panose="020B0604020202020204" pitchFamily="34" charset="0"/>
              <a:cs typeface="Helvetica" panose="020B0604020202020204" pitchFamily="34" charset="0"/>
            </a:endParaRPr>
          </a:p>
        </p:txBody>
      </p:sp>
      <p:sp>
        <p:nvSpPr>
          <p:cNvPr id="109" name="Rectangle: Rounded Corners 108">
            <a:extLst>
              <a:ext uri="{FF2B5EF4-FFF2-40B4-BE49-F238E27FC236}">
                <a16:creationId xmlns:a16="http://schemas.microsoft.com/office/drawing/2014/main" id="{B2803A22-11AC-6C4E-9B42-441E5D006DBB}"/>
              </a:ext>
            </a:extLst>
          </p:cNvPr>
          <p:cNvSpPr/>
          <p:nvPr/>
        </p:nvSpPr>
        <p:spPr>
          <a:xfrm>
            <a:off x="6723589" y="4052580"/>
            <a:ext cx="2443860" cy="1726239"/>
          </a:xfrm>
          <a:prstGeom prst="round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4EBEA4"/>
                </a:solidFill>
                <a:latin typeface="Helvetica" panose="020B0604020202020204" pitchFamily="34" charset="0"/>
                <a:cs typeface="Helvetica" panose="020B0604020202020204" pitchFamily="34" charset="0"/>
              </a:rPr>
              <a:t>+25% more </a:t>
            </a:r>
            <a:r>
              <a:rPr lang="en-US" sz="2400" dirty="0">
                <a:solidFill>
                  <a:srgbClr val="4EBEA4"/>
                </a:solidFill>
                <a:latin typeface="Helvetica" panose="020B0604020202020204" pitchFamily="34" charset="0"/>
                <a:cs typeface="Helvetica" panose="020B0604020202020204" pitchFamily="34" charset="0"/>
              </a:rPr>
              <a:t>Unique Visitors</a:t>
            </a:r>
            <a:br>
              <a:rPr lang="en-US" sz="2800" dirty="0">
                <a:solidFill>
                  <a:srgbClr val="4EBEA4"/>
                </a:solidFill>
                <a:latin typeface="Helvetica" panose="020B0604020202020204" pitchFamily="34" charset="0"/>
                <a:cs typeface="Helvetica" panose="020B0604020202020204" pitchFamily="34" charset="0"/>
              </a:rPr>
            </a:br>
            <a:r>
              <a:rPr lang="en-US" sz="1400" dirty="0">
                <a:solidFill>
                  <a:srgbClr val="4EBEA4"/>
                </a:solidFill>
                <a:latin typeface="Helvetica" panose="020B0604020202020204" pitchFamily="34" charset="0"/>
                <a:cs typeface="Helvetica" panose="020B0604020202020204" pitchFamily="34" charset="0"/>
              </a:rPr>
              <a:t>(average by advertiser)</a:t>
            </a:r>
            <a:endParaRPr lang="en-US" sz="2400" dirty="0">
              <a:solidFill>
                <a:srgbClr val="4EBEA4"/>
              </a:solidFill>
              <a:latin typeface="Helvetica" panose="020B0604020202020204" pitchFamily="34" charset="0"/>
              <a:cs typeface="Helvetica" panose="020B0604020202020204" pitchFamily="34" charset="0"/>
            </a:endParaRPr>
          </a:p>
        </p:txBody>
      </p:sp>
      <p:sp>
        <p:nvSpPr>
          <p:cNvPr id="110" name="Rectangle 6">
            <a:extLst>
              <a:ext uri="{FF2B5EF4-FFF2-40B4-BE49-F238E27FC236}">
                <a16:creationId xmlns:a16="http://schemas.microsoft.com/office/drawing/2014/main" id="{E99F2EEE-32F2-1D51-7D43-E86AA51DA8A1}"/>
              </a:ext>
            </a:extLst>
          </p:cNvPr>
          <p:cNvSpPr>
            <a:spLocks noChangeArrowheads="1"/>
          </p:cNvSpPr>
          <p:nvPr/>
        </p:nvSpPr>
        <p:spPr bwMode="auto">
          <a:xfrm>
            <a:off x="-11647" y="1807930"/>
            <a:ext cx="12182127" cy="731469"/>
          </a:xfrm>
          <a:prstGeom prst="rect">
            <a:avLst/>
          </a:prstGeom>
          <a:noFill/>
          <a:ln>
            <a:noFill/>
          </a:ln>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b="1" u="sng" kern="0" dirty="0">
                <a:solidFill>
                  <a:srgbClr val="1B1464"/>
                </a:solidFill>
                <a:latin typeface="Helvetica" panose="020B0604020202020204" pitchFamily="34" charset="0"/>
                <a:cs typeface="Helvetica" panose="020B0604020202020204" pitchFamily="34" charset="0"/>
              </a:rPr>
              <a:t>46 Mobile App Advertisers </a:t>
            </a:r>
          </a:p>
          <a:p>
            <a:pPr algn="ctr">
              <a:defRPr/>
            </a:pPr>
            <a:r>
              <a:rPr lang="en-US" altLang="en-US" sz="1400" b="1" kern="0" dirty="0">
                <a:solidFill>
                  <a:srgbClr val="1B1464"/>
                </a:solidFill>
                <a:latin typeface="Helvetica" panose="020B0604020202020204" pitchFamily="34" charset="0"/>
                <a:cs typeface="Helvetica" panose="020B0604020202020204" pitchFamily="34" charset="0"/>
              </a:rPr>
              <a:t>Average Mobile App Unique Visitors Comparison</a:t>
            </a:r>
          </a:p>
          <a:p>
            <a:pPr algn="ctr">
              <a:defRPr/>
            </a:pPr>
            <a:r>
              <a:rPr lang="en-US" altLang="en-US" sz="1200" kern="0" dirty="0">
                <a:solidFill>
                  <a:srgbClr val="1B1464"/>
                </a:solidFill>
                <a:latin typeface="Helvetica" panose="020B0604020202020204" pitchFamily="34" charset="0"/>
                <a:cs typeface="Helvetica" panose="020B0604020202020204" pitchFamily="34" charset="0"/>
              </a:rPr>
              <a:t>“When On” vs. “When Off” TV during a 15-Month Analysis Time Period</a:t>
            </a:r>
          </a:p>
        </p:txBody>
      </p:sp>
      <p:sp>
        <p:nvSpPr>
          <p:cNvPr id="111" name="Rectangle: Rounded Corners 110">
            <a:extLst>
              <a:ext uri="{FF2B5EF4-FFF2-40B4-BE49-F238E27FC236}">
                <a16:creationId xmlns:a16="http://schemas.microsoft.com/office/drawing/2014/main" id="{B64DF67E-F1C2-EE00-590A-D84379FB1FFC}"/>
              </a:ext>
            </a:extLst>
          </p:cNvPr>
          <p:cNvSpPr/>
          <p:nvPr/>
        </p:nvSpPr>
        <p:spPr>
          <a:xfrm>
            <a:off x="9523466" y="2967570"/>
            <a:ext cx="2443860" cy="1032618"/>
          </a:xfrm>
          <a:prstGeom prst="round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panose="020B0604020202020204" pitchFamily="34" charset="0"/>
                <a:cs typeface="Helvetica" panose="020B0604020202020204" pitchFamily="34" charset="0"/>
              </a:rPr>
              <a:t>‘</a:t>
            </a:r>
            <a:r>
              <a:rPr lang="en-US" sz="2400" b="1" u="sng" dirty="0">
                <a:latin typeface="Helvetica" panose="020B0604020202020204" pitchFamily="34" charset="0"/>
                <a:cs typeface="Helvetica" panose="020B0604020202020204" pitchFamily="34" charset="0"/>
              </a:rPr>
              <a:t>When Off’ TV </a:t>
            </a:r>
            <a:r>
              <a:rPr lang="en-US" dirty="0">
                <a:latin typeface="Helvetica" panose="020B0604020202020204" pitchFamily="34" charset="0"/>
                <a:cs typeface="Helvetica" panose="020B0604020202020204" pitchFamily="34" charset="0"/>
              </a:rPr>
              <a:t>Average Month</a:t>
            </a:r>
            <a:endParaRPr lang="en-US" sz="2400" dirty="0">
              <a:latin typeface="Helvetica" panose="020B0604020202020204" pitchFamily="34" charset="0"/>
              <a:cs typeface="Helvetica" panose="020B0604020202020204" pitchFamily="34" charset="0"/>
            </a:endParaRPr>
          </a:p>
        </p:txBody>
      </p:sp>
      <p:sp>
        <p:nvSpPr>
          <p:cNvPr id="112" name="Rectangle: Rounded Corners 111">
            <a:extLst>
              <a:ext uri="{FF2B5EF4-FFF2-40B4-BE49-F238E27FC236}">
                <a16:creationId xmlns:a16="http://schemas.microsoft.com/office/drawing/2014/main" id="{5D685944-A443-A75D-C237-120D8966FA53}"/>
              </a:ext>
            </a:extLst>
          </p:cNvPr>
          <p:cNvSpPr/>
          <p:nvPr/>
        </p:nvSpPr>
        <p:spPr>
          <a:xfrm>
            <a:off x="9514322" y="4049532"/>
            <a:ext cx="2443860" cy="1726239"/>
          </a:xfrm>
          <a:prstGeom prst="round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ED3C8D"/>
                </a:solidFill>
                <a:latin typeface="Helvetica" panose="020B0604020202020204" pitchFamily="34" charset="0"/>
                <a:cs typeface="Helvetica" panose="020B0604020202020204" pitchFamily="34" charset="0"/>
              </a:rPr>
              <a:t>-20% less </a:t>
            </a:r>
            <a:r>
              <a:rPr lang="en-US" sz="2400" dirty="0">
                <a:solidFill>
                  <a:srgbClr val="ED3C8D"/>
                </a:solidFill>
                <a:latin typeface="Helvetica" panose="020B0604020202020204" pitchFamily="34" charset="0"/>
                <a:cs typeface="Helvetica" panose="020B0604020202020204" pitchFamily="34" charset="0"/>
              </a:rPr>
              <a:t>Unique Visitors</a:t>
            </a:r>
            <a:br>
              <a:rPr lang="en-US" sz="2800" dirty="0">
                <a:solidFill>
                  <a:srgbClr val="ED3C8D"/>
                </a:solidFill>
                <a:latin typeface="Helvetica" panose="020B0604020202020204" pitchFamily="34" charset="0"/>
                <a:cs typeface="Helvetica" panose="020B0604020202020204" pitchFamily="34" charset="0"/>
              </a:rPr>
            </a:br>
            <a:r>
              <a:rPr lang="en-US" sz="1400" dirty="0">
                <a:solidFill>
                  <a:srgbClr val="ED3C8D"/>
                </a:solidFill>
                <a:latin typeface="Helvetica" panose="020B0604020202020204" pitchFamily="34" charset="0"/>
                <a:cs typeface="Helvetica" panose="020B0604020202020204" pitchFamily="34" charset="0"/>
              </a:rPr>
              <a:t>(average by advertiser)</a:t>
            </a:r>
            <a:endParaRPr lang="en-US" sz="2400" dirty="0">
              <a:solidFill>
                <a:srgbClr val="ED3C8D"/>
              </a:solidFill>
              <a:latin typeface="Helvetica" panose="020B0604020202020204" pitchFamily="34" charset="0"/>
              <a:cs typeface="Helvetica" panose="020B0604020202020204" pitchFamily="34" charset="0"/>
            </a:endParaRPr>
          </a:p>
        </p:txBody>
      </p:sp>
      <p:sp>
        <p:nvSpPr>
          <p:cNvPr id="113" name="Rectangle: Rounded Corners 112">
            <a:extLst>
              <a:ext uri="{FF2B5EF4-FFF2-40B4-BE49-F238E27FC236}">
                <a16:creationId xmlns:a16="http://schemas.microsoft.com/office/drawing/2014/main" id="{78FC3235-AA95-715D-E947-8DE103B13AD9}"/>
              </a:ext>
            </a:extLst>
          </p:cNvPr>
          <p:cNvSpPr/>
          <p:nvPr/>
        </p:nvSpPr>
        <p:spPr>
          <a:xfrm>
            <a:off x="33573" y="3078860"/>
            <a:ext cx="1855415" cy="24673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1B1464"/>
                </a:solidFill>
                <a:latin typeface="Helvetica" panose="020B0403020202020204" pitchFamily="34" charset="0"/>
              </a:rPr>
              <a:t>App categories include:</a:t>
            </a:r>
          </a:p>
          <a:p>
            <a:r>
              <a:rPr lang="en-US" sz="1200" u="sng" dirty="0">
                <a:solidFill>
                  <a:srgbClr val="1B1464"/>
                </a:solidFill>
                <a:latin typeface="Helvetica" panose="020B0403020202020204" pitchFamily="34" charset="0"/>
              </a:rPr>
              <a:t>Games</a:t>
            </a:r>
          </a:p>
          <a:p>
            <a:pPr marL="171450" indent="-171450">
              <a:buFont typeface="Arial" panose="020B0604020202020204" pitchFamily="34" charset="0"/>
              <a:buChar char="•"/>
            </a:pPr>
            <a:r>
              <a:rPr lang="en-US" sz="800" dirty="0">
                <a:solidFill>
                  <a:srgbClr val="1B1464"/>
                </a:solidFill>
                <a:latin typeface="Helvetica" panose="020B0403020202020204" pitchFamily="34" charset="0"/>
              </a:rPr>
              <a:t>Clash of Kings, Candy Crush, Clash of Clans</a:t>
            </a:r>
            <a:endParaRPr lang="en-US" sz="700" dirty="0">
              <a:solidFill>
                <a:srgbClr val="1B1464"/>
              </a:solidFill>
              <a:latin typeface="Helvetica" panose="020B0403020202020204" pitchFamily="34" charset="0"/>
            </a:endParaRPr>
          </a:p>
          <a:p>
            <a:endParaRPr lang="en-US" sz="200" dirty="0">
              <a:solidFill>
                <a:srgbClr val="1B1464"/>
              </a:solidFill>
              <a:latin typeface="Helvetica" panose="020B0403020202020204" pitchFamily="34" charset="0"/>
            </a:endParaRPr>
          </a:p>
          <a:p>
            <a:r>
              <a:rPr lang="en-US" sz="1200" u="sng" dirty="0">
                <a:solidFill>
                  <a:srgbClr val="1B1464"/>
                </a:solidFill>
                <a:latin typeface="Helvetica" panose="020B0403020202020204" pitchFamily="34" charset="0"/>
              </a:rPr>
              <a:t>eCommerce</a:t>
            </a:r>
          </a:p>
          <a:p>
            <a:pPr marL="171450" indent="-171450">
              <a:buFont typeface="Arial" panose="020B0604020202020204" pitchFamily="34" charset="0"/>
              <a:buChar char="•"/>
            </a:pPr>
            <a:r>
              <a:rPr lang="en-US" sz="800" dirty="0">
                <a:solidFill>
                  <a:srgbClr val="1B1464"/>
                </a:solidFill>
                <a:latin typeface="Helvetica" panose="020B0403020202020204" pitchFamily="34" charset="0"/>
              </a:rPr>
              <a:t>Walmart, Best Buy</a:t>
            </a:r>
          </a:p>
          <a:p>
            <a:endParaRPr lang="en-US" sz="200" dirty="0">
              <a:solidFill>
                <a:srgbClr val="1B1464"/>
              </a:solidFill>
              <a:latin typeface="Helvetica" panose="020B0403020202020204" pitchFamily="34" charset="0"/>
            </a:endParaRPr>
          </a:p>
          <a:p>
            <a:r>
              <a:rPr lang="en-US" sz="1200" u="sng" dirty="0">
                <a:solidFill>
                  <a:srgbClr val="1B1464"/>
                </a:solidFill>
                <a:latin typeface="Helvetica" panose="020B0403020202020204" pitchFamily="34" charset="0"/>
              </a:rPr>
              <a:t>Travel</a:t>
            </a:r>
          </a:p>
          <a:p>
            <a:pPr marL="171450" indent="-171450">
              <a:buFont typeface="Arial" panose="020B0604020202020204" pitchFamily="34" charset="0"/>
              <a:buChar char="•"/>
            </a:pPr>
            <a:r>
              <a:rPr lang="en-US" sz="800" dirty="0">
                <a:solidFill>
                  <a:srgbClr val="1B1464"/>
                </a:solidFill>
                <a:latin typeface="Helvetica" panose="020B0403020202020204" pitchFamily="34" charset="0"/>
              </a:rPr>
              <a:t>Expedia, Orbitz, Uber</a:t>
            </a:r>
          </a:p>
          <a:p>
            <a:endParaRPr lang="en-US" sz="200" dirty="0">
              <a:solidFill>
                <a:srgbClr val="1B1464"/>
              </a:solidFill>
              <a:latin typeface="Helvetica" panose="020B0403020202020204" pitchFamily="34" charset="0"/>
            </a:endParaRPr>
          </a:p>
          <a:p>
            <a:r>
              <a:rPr lang="en-US" sz="1200" u="sng" dirty="0">
                <a:solidFill>
                  <a:srgbClr val="1B1464"/>
                </a:solidFill>
                <a:latin typeface="Helvetica" panose="020B0403020202020204" pitchFamily="34" charset="0"/>
              </a:rPr>
              <a:t>Sports</a:t>
            </a:r>
          </a:p>
          <a:p>
            <a:pPr marL="171450" indent="-171450">
              <a:buFont typeface="Arial" panose="020B0604020202020204" pitchFamily="34" charset="0"/>
              <a:buChar char="•"/>
            </a:pPr>
            <a:r>
              <a:rPr lang="en-US" sz="800" dirty="0">
                <a:solidFill>
                  <a:srgbClr val="1B1464"/>
                </a:solidFill>
                <a:latin typeface="Helvetica" panose="020B0403020202020204" pitchFamily="34" charset="0"/>
              </a:rPr>
              <a:t>MLB, NBA, NFL, Yahoo Sports</a:t>
            </a:r>
          </a:p>
          <a:p>
            <a:endParaRPr lang="en-US" sz="200" dirty="0">
              <a:solidFill>
                <a:srgbClr val="1B1464"/>
              </a:solidFill>
              <a:latin typeface="Helvetica" panose="020B0403020202020204" pitchFamily="34" charset="0"/>
            </a:endParaRPr>
          </a:p>
          <a:p>
            <a:r>
              <a:rPr lang="en-US" sz="1200" u="sng" dirty="0">
                <a:solidFill>
                  <a:srgbClr val="1B1464"/>
                </a:solidFill>
                <a:latin typeface="Helvetica" panose="020B0403020202020204" pitchFamily="34" charset="0"/>
              </a:rPr>
              <a:t>Financial / Insurance</a:t>
            </a:r>
          </a:p>
          <a:p>
            <a:pPr marL="171450" indent="-171450">
              <a:buFont typeface="Arial" panose="020B0604020202020204" pitchFamily="34" charset="0"/>
              <a:buChar char="•"/>
            </a:pPr>
            <a:r>
              <a:rPr lang="en-US" sz="800" dirty="0">
                <a:solidFill>
                  <a:srgbClr val="1B1464"/>
                </a:solidFill>
                <a:latin typeface="Helvetica" panose="020B0403020202020204" pitchFamily="34" charset="0"/>
              </a:rPr>
              <a:t>Discover, Progressive</a:t>
            </a:r>
          </a:p>
          <a:p>
            <a:endParaRPr lang="en-US" sz="1200" dirty="0">
              <a:solidFill>
                <a:srgbClr val="1B1464"/>
              </a:solidFill>
              <a:latin typeface="Helvetica" panose="020B0403020202020204" pitchFamily="34" charset="0"/>
            </a:endParaRPr>
          </a:p>
        </p:txBody>
      </p:sp>
      <p:sp>
        <p:nvSpPr>
          <p:cNvPr id="114" name="Rectangle 113">
            <a:extLst>
              <a:ext uri="{FF2B5EF4-FFF2-40B4-BE49-F238E27FC236}">
                <a16:creationId xmlns:a16="http://schemas.microsoft.com/office/drawing/2014/main" id="{1E6306A4-C839-5647-585C-4788705BB8B7}"/>
              </a:ext>
            </a:extLst>
          </p:cNvPr>
          <p:cNvSpPr/>
          <p:nvPr/>
        </p:nvSpPr>
        <p:spPr>
          <a:xfrm>
            <a:off x="256032" y="537267"/>
            <a:ext cx="110400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When mobile app brands advertise on TV, they see significant increases in </a:t>
            </a:r>
            <a:r>
              <a:rPr lang="en-US" sz="2600" b="1" dirty="0">
                <a:solidFill>
                  <a:srgbClr val="4EBEA4"/>
                </a:solidFill>
                <a:latin typeface="Helvetica" pitchFamily="2" charset="0"/>
              </a:rPr>
              <a:t>visits to their digital platforms</a:t>
            </a:r>
            <a:endPar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endParaRPr>
          </a:p>
        </p:txBody>
      </p:sp>
    </p:spTree>
    <p:extLst>
      <p:ext uri="{BB962C8B-B14F-4D97-AF65-F5344CB8AC3E}">
        <p14:creationId xmlns:p14="http://schemas.microsoft.com/office/powerpoint/2010/main" val="333253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Lifts website traffic for brands at all</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life stages </a:t>
            </a:r>
          </a:p>
        </p:txBody>
      </p:sp>
      <p:sp>
        <p:nvSpPr>
          <p:cNvPr id="13" name="Rectangle 12">
            <a:extLst>
              <a:ext uri="{FF2B5EF4-FFF2-40B4-BE49-F238E27FC236}">
                <a16:creationId xmlns:a16="http://schemas.microsoft.com/office/drawing/2014/main" id="{CF6E4200-F21D-33D4-82F6-46C0148877D0}"/>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‘The Halo Effect’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28" name="Oval 27">
            <a:extLst>
              <a:ext uri="{FF2B5EF4-FFF2-40B4-BE49-F238E27FC236}">
                <a16:creationId xmlns:a16="http://schemas.microsoft.com/office/drawing/2014/main" id="{93A925FF-4B84-D0CE-F319-874D5BC57175}"/>
              </a:ext>
            </a:extLst>
          </p:cNvPr>
          <p:cNvSpPr/>
          <p:nvPr/>
        </p:nvSpPr>
        <p:spPr>
          <a:xfrm>
            <a:off x="2096025" y="3851317"/>
            <a:ext cx="1876424" cy="1196011"/>
          </a:xfrm>
          <a:prstGeom prst="ellipse">
            <a:avLst/>
          </a:prstGeom>
          <a:solidFill>
            <a:srgbClr val="00C0F3"/>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+138%</a:t>
            </a:r>
          </a:p>
        </p:txBody>
      </p:sp>
      <p:sp>
        <p:nvSpPr>
          <p:cNvPr id="26" name="TextBox 25">
            <a:extLst>
              <a:ext uri="{FF2B5EF4-FFF2-40B4-BE49-F238E27FC236}">
                <a16:creationId xmlns:a16="http://schemas.microsoft.com/office/drawing/2014/main" id="{C5F66B5C-A6B4-D3D4-5D0B-1C81BC296327}"/>
              </a:ext>
            </a:extLst>
          </p:cNvPr>
          <p:cNvSpPr txBox="1"/>
          <p:nvPr/>
        </p:nvSpPr>
        <p:spPr>
          <a:xfrm>
            <a:off x="57937" y="4156935"/>
            <a:ext cx="1981200"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 increase:</a:t>
            </a:r>
          </a:p>
        </p:txBody>
      </p:sp>
      <p:sp>
        <p:nvSpPr>
          <p:cNvPr id="27" name="TextBox 26">
            <a:extLst>
              <a:ext uri="{FF2B5EF4-FFF2-40B4-BE49-F238E27FC236}">
                <a16:creationId xmlns:a16="http://schemas.microsoft.com/office/drawing/2014/main" id="{0E43487B-3ABE-DFFD-6840-E67514A59B59}"/>
              </a:ext>
            </a:extLst>
          </p:cNvPr>
          <p:cNvSpPr txBox="1"/>
          <p:nvPr/>
        </p:nvSpPr>
        <p:spPr>
          <a:xfrm>
            <a:off x="-78275" y="5431437"/>
            <a:ext cx="2100798"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increase:</a:t>
            </a:r>
          </a:p>
        </p:txBody>
      </p:sp>
      <p:sp>
        <p:nvSpPr>
          <p:cNvPr id="29" name="Oval 28">
            <a:extLst>
              <a:ext uri="{FF2B5EF4-FFF2-40B4-BE49-F238E27FC236}">
                <a16:creationId xmlns:a16="http://schemas.microsoft.com/office/drawing/2014/main" id="{4016F981-48A8-B4A3-E335-6CFE6DB51E19}"/>
              </a:ext>
            </a:extLst>
          </p:cNvPr>
          <p:cNvSpPr/>
          <p:nvPr/>
        </p:nvSpPr>
        <p:spPr>
          <a:xfrm>
            <a:off x="4173197" y="3851317"/>
            <a:ext cx="1876424" cy="1196011"/>
          </a:xfrm>
          <a:prstGeom prst="ellipse">
            <a:avLst/>
          </a:prstGeom>
          <a:solidFill>
            <a:srgbClr val="00BFF2"/>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+72%</a:t>
            </a:r>
          </a:p>
        </p:txBody>
      </p:sp>
      <p:sp>
        <p:nvSpPr>
          <p:cNvPr id="30" name="Oval 29">
            <a:extLst>
              <a:ext uri="{FF2B5EF4-FFF2-40B4-BE49-F238E27FC236}">
                <a16:creationId xmlns:a16="http://schemas.microsoft.com/office/drawing/2014/main" id="{B17EE0C8-CE5C-FCFB-6160-B3254873BD89}"/>
              </a:ext>
            </a:extLst>
          </p:cNvPr>
          <p:cNvSpPr/>
          <p:nvPr/>
        </p:nvSpPr>
        <p:spPr>
          <a:xfrm>
            <a:off x="6248401" y="3851317"/>
            <a:ext cx="1876424" cy="1196011"/>
          </a:xfrm>
          <a:prstGeom prst="ellipse">
            <a:avLst/>
          </a:prstGeom>
          <a:solidFill>
            <a:srgbClr val="00C0F3"/>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p>
        </p:txBody>
      </p:sp>
      <p:sp>
        <p:nvSpPr>
          <p:cNvPr id="31" name="TextBox 30">
            <a:extLst>
              <a:ext uri="{FF2B5EF4-FFF2-40B4-BE49-F238E27FC236}">
                <a16:creationId xmlns:a16="http://schemas.microsoft.com/office/drawing/2014/main" id="{2F40679C-2446-66E9-0B5E-001BADB30B10}"/>
              </a:ext>
            </a:extLst>
          </p:cNvPr>
          <p:cNvSpPr txBox="1"/>
          <p:nvPr/>
        </p:nvSpPr>
        <p:spPr>
          <a:xfrm>
            <a:off x="2179423" y="3061881"/>
            <a:ext cx="16954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Three Years Old or Younger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(40 brands)</a:t>
            </a:r>
          </a:p>
        </p:txBody>
      </p:sp>
      <p:sp>
        <p:nvSpPr>
          <p:cNvPr id="32" name="TextBox 31">
            <a:extLst>
              <a:ext uri="{FF2B5EF4-FFF2-40B4-BE49-F238E27FC236}">
                <a16:creationId xmlns:a16="http://schemas.microsoft.com/office/drawing/2014/main" id="{25308358-AA9D-08C8-6661-E2B1CE0379FF}"/>
              </a:ext>
            </a:extLst>
          </p:cNvPr>
          <p:cNvSpPr txBox="1"/>
          <p:nvPr/>
        </p:nvSpPr>
        <p:spPr>
          <a:xfrm>
            <a:off x="3837495" y="3061881"/>
            <a:ext cx="25336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Between Four – Seven Years Old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(60 brands)</a:t>
            </a:r>
          </a:p>
        </p:txBody>
      </p:sp>
      <p:sp>
        <p:nvSpPr>
          <p:cNvPr id="33" name="TextBox 32">
            <a:extLst>
              <a:ext uri="{FF2B5EF4-FFF2-40B4-BE49-F238E27FC236}">
                <a16:creationId xmlns:a16="http://schemas.microsoft.com/office/drawing/2014/main" id="{86B27A2C-7C00-5A1E-B033-0C9D4CABA156}"/>
              </a:ext>
            </a:extLst>
          </p:cNvPr>
          <p:cNvSpPr txBox="1"/>
          <p:nvPr/>
        </p:nvSpPr>
        <p:spPr>
          <a:xfrm>
            <a:off x="6508012" y="3061881"/>
            <a:ext cx="13430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Eight Years or Older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(40 brands)</a:t>
            </a:r>
          </a:p>
        </p:txBody>
      </p:sp>
      <p:sp>
        <p:nvSpPr>
          <p:cNvPr id="35" name="TextBox 34">
            <a:extLst>
              <a:ext uri="{FF2B5EF4-FFF2-40B4-BE49-F238E27FC236}">
                <a16:creationId xmlns:a16="http://schemas.microsoft.com/office/drawing/2014/main" id="{268E298C-66FB-4558-49E2-0DB6DC37F623}"/>
              </a:ext>
            </a:extLst>
          </p:cNvPr>
          <p:cNvSpPr txBox="1"/>
          <p:nvPr/>
        </p:nvSpPr>
        <p:spPr>
          <a:xfrm>
            <a:off x="2509127" y="5591467"/>
            <a:ext cx="101675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Open Sans" panose="020B0606030504020204" pitchFamily="34" charset="0"/>
                <a:cs typeface="Open Sans" panose="020B0606030504020204" pitchFamily="34" charset="0"/>
              </a:rPr>
              <a:t>+811K</a:t>
            </a:r>
          </a:p>
        </p:txBody>
      </p:sp>
      <p:sp>
        <p:nvSpPr>
          <p:cNvPr id="36" name="TextBox 35">
            <a:extLst>
              <a:ext uri="{FF2B5EF4-FFF2-40B4-BE49-F238E27FC236}">
                <a16:creationId xmlns:a16="http://schemas.microsoft.com/office/drawing/2014/main" id="{0A3B034B-3952-A211-AC21-FCB234718C7D}"/>
              </a:ext>
            </a:extLst>
          </p:cNvPr>
          <p:cNvSpPr txBox="1"/>
          <p:nvPr/>
        </p:nvSpPr>
        <p:spPr>
          <a:xfrm>
            <a:off x="4538139" y="5591467"/>
            <a:ext cx="1116223"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Open Sans" panose="020B0606030504020204" pitchFamily="34" charset="0"/>
                <a:cs typeface="Open Sans" panose="020B0606030504020204" pitchFamily="34" charset="0"/>
              </a:rPr>
              <a:t>+1,383K</a:t>
            </a:r>
          </a:p>
        </p:txBody>
      </p:sp>
      <p:sp>
        <p:nvSpPr>
          <p:cNvPr id="37" name="TextBox 36">
            <a:extLst>
              <a:ext uri="{FF2B5EF4-FFF2-40B4-BE49-F238E27FC236}">
                <a16:creationId xmlns:a16="http://schemas.microsoft.com/office/drawing/2014/main" id="{786AFADD-229A-8B91-9E52-72177F86F350}"/>
              </a:ext>
            </a:extLst>
          </p:cNvPr>
          <p:cNvSpPr txBox="1"/>
          <p:nvPr/>
        </p:nvSpPr>
        <p:spPr>
          <a:xfrm>
            <a:off x="6661620" y="5591467"/>
            <a:ext cx="101675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Open Sans" panose="020B0606030504020204" pitchFamily="34" charset="0"/>
                <a:cs typeface="Open Sans" panose="020B0606030504020204" pitchFamily="34" charset="0"/>
              </a:rPr>
              <a:t>+803K</a:t>
            </a:r>
          </a:p>
        </p:txBody>
      </p:sp>
      <p:cxnSp>
        <p:nvCxnSpPr>
          <p:cNvPr id="39" name="Straight Connector 38">
            <a:extLst>
              <a:ext uri="{FF2B5EF4-FFF2-40B4-BE49-F238E27FC236}">
                <a16:creationId xmlns:a16="http://schemas.microsoft.com/office/drawing/2014/main" id="{0CF6CDDC-E2BC-3F6A-76EB-924FC8586E23}"/>
              </a:ext>
            </a:extLst>
          </p:cNvPr>
          <p:cNvCxnSpPr>
            <a:cxnSpLocks/>
          </p:cNvCxnSpPr>
          <p:nvPr/>
        </p:nvCxnSpPr>
        <p:spPr>
          <a:xfrm>
            <a:off x="8225686" y="2867025"/>
            <a:ext cx="0" cy="3228975"/>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B156B511-D693-5731-E1DB-1C3B39B86689}"/>
              </a:ext>
            </a:extLst>
          </p:cNvPr>
          <p:cNvSpPr/>
          <p:nvPr/>
        </p:nvSpPr>
        <p:spPr>
          <a:xfrm>
            <a:off x="8376374" y="3851317"/>
            <a:ext cx="1762124" cy="1196011"/>
          </a:xfrm>
          <a:prstGeom prst="ellipse">
            <a:avLst/>
          </a:prstGeom>
          <a:solidFill>
            <a:srgbClr val="ED3C8D"/>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+50%</a:t>
            </a:r>
          </a:p>
        </p:txBody>
      </p:sp>
      <p:sp>
        <p:nvSpPr>
          <p:cNvPr id="49" name="Oval 48">
            <a:extLst>
              <a:ext uri="{FF2B5EF4-FFF2-40B4-BE49-F238E27FC236}">
                <a16:creationId xmlns:a16="http://schemas.microsoft.com/office/drawing/2014/main" id="{5E2BC8D3-CAF9-0576-92DA-8633009E7D4F}"/>
              </a:ext>
            </a:extLst>
          </p:cNvPr>
          <p:cNvSpPr/>
          <p:nvPr/>
        </p:nvSpPr>
        <p:spPr>
          <a:xfrm>
            <a:off x="10282096" y="3851317"/>
            <a:ext cx="1762124" cy="1196011"/>
          </a:xfrm>
          <a:prstGeom prst="ellipse">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+21%</a:t>
            </a:r>
          </a:p>
        </p:txBody>
      </p:sp>
      <p:sp>
        <p:nvSpPr>
          <p:cNvPr id="50" name="TextBox 49">
            <a:extLst>
              <a:ext uri="{FF2B5EF4-FFF2-40B4-BE49-F238E27FC236}">
                <a16:creationId xmlns:a16="http://schemas.microsoft.com/office/drawing/2014/main" id="{DC05CD1A-B4D8-89B0-8DC6-8BE596F14075}"/>
              </a:ext>
            </a:extLst>
          </p:cNvPr>
          <p:cNvSpPr txBox="1"/>
          <p:nvPr/>
        </p:nvSpPr>
        <p:spPr>
          <a:xfrm>
            <a:off x="8402622" y="3061881"/>
            <a:ext cx="16954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Under Twenty Years Old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(25 brands)</a:t>
            </a:r>
          </a:p>
        </p:txBody>
      </p:sp>
      <p:sp>
        <p:nvSpPr>
          <p:cNvPr id="51" name="TextBox 50">
            <a:extLst>
              <a:ext uri="{FF2B5EF4-FFF2-40B4-BE49-F238E27FC236}">
                <a16:creationId xmlns:a16="http://schemas.microsoft.com/office/drawing/2014/main" id="{6635566B-AF13-CAAC-FED5-184E34C322B9}"/>
              </a:ext>
            </a:extLst>
          </p:cNvPr>
          <p:cNvSpPr txBox="1"/>
          <p:nvPr/>
        </p:nvSpPr>
        <p:spPr>
          <a:xfrm>
            <a:off x="10298820" y="3061881"/>
            <a:ext cx="17144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Over Twenty Years Old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(25 brands)</a:t>
            </a:r>
          </a:p>
        </p:txBody>
      </p:sp>
      <p:sp>
        <p:nvSpPr>
          <p:cNvPr id="52" name="TextBox 51">
            <a:extLst>
              <a:ext uri="{FF2B5EF4-FFF2-40B4-BE49-F238E27FC236}">
                <a16:creationId xmlns:a16="http://schemas.microsoft.com/office/drawing/2014/main" id="{69968ACD-8784-5BF7-229C-A8B9C50201D8}"/>
              </a:ext>
            </a:extLst>
          </p:cNvPr>
          <p:cNvSpPr txBox="1"/>
          <p:nvPr/>
        </p:nvSpPr>
        <p:spPr>
          <a:xfrm>
            <a:off x="8591365" y="5591467"/>
            <a:ext cx="1298913"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+2,302K</a:t>
            </a:r>
          </a:p>
        </p:txBody>
      </p:sp>
      <p:sp>
        <p:nvSpPr>
          <p:cNvPr id="53" name="TextBox 52">
            <a:extLst>
              <a:ext uri="{FF2B5EF4-FFF2-40B4-BE49-F238E27FC236}">
                <a16:creationId xmlns:a16="http://schemas.microsoft.com/office/drawing/2014/main" id="{D0B12734-72C1-D893-3E50-A1ABBAE95E74}"/>
              </a:ext>
            </a:extLst>
          </p:cNvPr>
          <p:cNvSpPr txBox="1"/>
          <p:nvPr/>
        </p:nvSpPr>
        <p:spPr>
          <a:xfrm>
            <a:off x="10638165" y="5591467"/>
            <a:ext cx="101675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+315K</a:t>
            </a:r>
          </a:p>
        </p:txBody>
      </p:sp>
      <p:sp>
        <p:nvSpPr>
          <p:cNvPr id="57" name="TextBox 56">
            <a:extLst>
              <a:ext uri="{FF2B5EF4-FFF2-40B4-BE49-F238E27FC236}">
                <a16:creationId xmlns:a16="http://schemas.microsoft.com/office/drawing/2014/main" id="{3152583E-EFFD-7AFF-1385-3E1333C83002}"/>
              </a:ext>
            </a:extLst>
          </p:cNvPr>
          <p:cNvSpPr txBox="1"/>
          <p:nvPr/>
        </p:nvSpPr>
        <p:spPr>
          <a:xfrm>
            <a:off x="483207" y="6192352"/>
            <a:ext cx="1168727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TV spend (national cable TV, national broadcast TV, Spanish language broadcast TV, Spanish language cable TV, spot TV, syndicated TV), Jun ‘16 – Jun ’20 (calendar months). VAB analysis of Comscore mediametrix multiplatform (desktop + mobile) media trend data; P18+, Jun ’16 – Jun ‘20 (calendar months).</a:t>
            </a:r>
          </a:p>
        </p:txBody>
      </p:sp>
      <p:cxnSp>
        <p:nvCxnSpPr>
          <p:cNvPr id="7" name="Straight Connector 6">
            <a:extLst>
              <a:ext uri="{FF2B5EF4-FFF2-40B4-BE49-F238E27FC236}">
                <a16:creationId xmlns:a16="http://schemas.microsoft.com/office/drawing/2014/main" id="{0AC260C9-4DF2-39A8-CB74-9A49D27E5DA4}"/>
              </a:ext>
            </a:extLst>
          </p:cNvPr>
          <p:cNvCxnSpPr>
            <a:cxnSpLocks/>
          </p:cNvCxnSpPr>
          <p:nvPr/>
        </p:nvCxnSpPr>
        <p:spPr>
          <a:xfrm>
            <a:off x="88761" y="5340300"/>
            <a:ext cx="11903072" cy="0"/>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EF8E82B-1091-601F-D4FD-C8468C86BCAD}"/>
              </a:ext>
            </a:extLst>
          </p:cNvPr>
          <p:cNvSpPr txBox="1"/>
          <p:nvPr/>
        </p:nvSpPr>
        <p:spPr>
          <a:xfrm>
            <a:off x="2088937" y="2443668"/>
            <a:ext cx="60288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Direct-to-Consumer (DTC) Brands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140 brands across 25+ categories</a:t>
            </a:r>
          </a:p>
        </p:txBody>
      </p:sp>
      <p:sp>
        <p:nvSpPr>
          <p:cNvPr id="23" name="TextBox 22">
            <a:extLst>
              <a:ext uri="{FF2B5EF4-FFF2-40B4-BE49-F238E27FC236}">
                <a16:creationId xmlns:a16="http://schemas.microsoft.com/office/drawing/2014/main" id="{5D222719-C57C-6F5C-DA93-07D61A24051C}"/>
              </a:ext>
            </a:extLst>
          </p:cNvPr>
          <p:cNvSpPr txBox="1"/>
          <p:nvPr/>
        </p:nvSpPr>
        <p:spPr>
          <a:xfrm>
            <a:off x="8402623" y="2443668"/>
            <a:ext cx="36345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Non-DTC Brands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50 brands across 15+ categories</a:t>
            </a:r>
          </a:p>
        </p:txBody>
      </p:sp>
      <p:sp>
        <p:nvSpPr>
          <p:cNvPr id="24" name="TextBox 23">
            <a:extLst>
              <a:ext uri="{FF2B5EF4-FFF2-40B4-BE49-F238E27FC236}">
                <a16:creationId xmlns:a16="http://schemas.microsoft.com/office/drawing/2014/main" id="{C0263C41-E601-FC1E-C070-44FF49D89C21}"/>
              </a:ext>
            </a:extLst>
          </p:cNvPr>
          <p:cNvSpPr txBox="1"/>
          <p:nvPr/>
        </p:nvSpPr>
        <p:spPr>
          <a:xfrm>
            <a:off x="2096025" y="1810289"/>
            <a:ext cx="991729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“When On TV” Monthly Average vs. Three-Month Average Prior To TV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Website Unique Visitors</a:t>
            </a:r>
            <a:endParaRPr kumimoji="0" lang="en-US" sz="16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45D47BAB-CECF-AB79-5A92-41F6215561AA}"/>
              </a:ext>
            </a:extLst>
          </p:cNvPr>
          <p:cNvSpPr/>
          <p:nvPr/>
        </p:nvSpPr>
        <p:spPr>
          <a:xfrm>
            <a:off x="115076" y="490701"/>
            <a:ext cx="110482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No brand is too ‘young’ for TV</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as advertisers across life stages see new customers coming to their digital platforms after their TV launch</a:t>
            </a:r>
            <a:endPar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endParaRPr>
          </a:p>
        </p:txBody>
      </p:sp>
      <p:pic>
        <p:nvPicPr>
          <p:cNvPr id="4" name="Picture 3">
            <a:extLst>
              <a:ext uri="{FF2B5EF4-FFF2-40B4-BE49-F238E27FC236}">
                <a16:creationId xmlns:a16="http://schemas.microsoft.com/office/drawing/2014/main" id="{439EC0AD-0B35-84D2-0FC8-9578FA173B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415266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38771" y="475544"/>
            <a:ext cx="114408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Brands with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niche targets are using audience-based TV buying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to reach their best customers and drive them to their digital platforms</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Converts best prospects for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niche brands </a:t>
            </a:r>
          </a:p>
        </p:txBody>
      </p:sp>
      <p:sp>
        <p:nvSpPr>
          <p:cNvPr id="12" name="TextBox 11">
            <a:extLst>
              <a:ext uri="{FF2B5EF4-FFF2-40B4-BE49-F238E27FC236}">
                <a16:creationId xmlns:a16="http://schemas.microsoft.com/office/drawing/2014/main" id="{0993AF59-ABAA-EEA9-C563-1BCF8F5C5440}"/>
              </a:ext>
            </a:extLst>
          </p:cNvPr>
          <p:cNvSpPr txBox="1"/>
          <p:nvPr/>
        </p:nvSpPr>
        <p:spPr>
          <a:xfrm>
            <a:off x="481665" y="6215290"/>
            <a:ext cx="112721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a:t>
            </a:r>
          </a:p>
        </p:txBody>
      </p:sp>
      <p:graphicFrame>
        <p:nvGraphicFramePr>
          <p:cNvPr id="13" name="Table 5">
            <a:extLst>
              <a:ext uri="{FF2B5EF4-FFF2-40B4-BE49-F238E27FC236}">
                <a16:creationId xmlns:a16="http://schemas.microsoft.com/office/drawing/2014/main" id="{902E4C57-6233-6882-50CE-846F3F6508D3}"/>
              </a:ext>
            </a:extLst>
          </p:cNvPr>
          <p:cNvGraphicFramePr>
            <a:graphicFrameLocks noGrp="1"/>
          </p:cNvGraphicFramePr>
          <p:nvPr/>
        </p:nvGraphicFramePr>
        <p:xfrm>
          <a:off x="2010892" y="2288437"/>
          <a:ext cx="8295159" cy="3926271"/>
        </p:xfrm>
        <a:graphic>
          <a:graphicData uri="http://schemas.openxmlformats.org/drawingml/2006/table">
            <a:tbl>
              <a:tblPr firstRow="1" bandRow="1">
                <a:tableStyleId>{5C22544A-7EE6-4342-B048-85BDC9FD1C3A}</a:tableStyleId>
              </a:tblPr>
              <a:tblGrid>
                <a:gridCol w="1534017">
                  <a:extLst>
                    <a:ext uri="{9D8B030D-6E8A-4147-A177-3AD203B41FA5}">
                      <a16:colId xmlns:a16="http://schemas.microsoft.com/office/drawing/2014/main" val="1474791396"/>
                    </a:ext>
                  </a:extLst>
                </a:gridCol>
                <a:gridCol w="1670532">
                  <a:extLst>
                    <a:ext uri="{9D8B030D-6E8A-4147-A177-3AD203B41FA5}">
                      <a16:colId xmlns:a16="http://schemas.microsoft.com/office/drawing/2014/main" val="1843256845"/>
                    </a:ext>
                  </a:extLst>
                </a:gridCol>
                <a:gridCol w="1876018">
                  <a:extLst>
                    <a:ext uri="{9D8B030D-6E8A-4147-A177-3AD203B41FA5}">
                      <a16:colId xmlns:a16="http://schemas.microsoft.com/office/drawing/2014/main" val="2548123933"/>
                    </a:ext>
                  </a:extLst>
                </a:gridCol>
                <a:gridCol w="1572784">
                  <a:extLst>
                    <a:ext uri="{9D8B030D-6E8A-4147-A177-3AD203B41FA5}">
                      <a16:colId xmlns:a16="http://schemas.microsoft.com/office/drawing/2014/main" val="1757019503"/>
                    </a:ext>
                  </a:extLst>
                </a:gridCol>
                <a:gridCol w="848057">
                  <a:extLst>
                    <a:ext uri="{9D8B030D-6E8A-4147-A177-3AD203B41FA5}">
                      <a16:colId xmlns:a16="http://schemas.microsoft.com/office/drawing/2014/main" val="1474440059"/>
                    </a:ext>
                  </a:extLst>
                </a:gridCol>
                <a:gridCol w="793751">
                  <a:extLst>
                    <a:ext uri="{9D8B030D-6E8A-4147-A177-3AD203B41FA5}">
                      <a16:colId xmlns:a16="http://schemas.microsoft.com/office/drawing/2014/main" val="2975931361"/>
                    </a:ext>
                  </a:extLst>
                </a:gridCol>
              </a:tblGrid>
              <a:tr h="634431">
                <a:tc>
                  <a:txBody>
                    <a:bodyPr/>
                    <a:lstStyle/>
                    <a:p>
                      <a:pPr algn="ctr"/>
                      <a:endParaRPr lang="en-US" sz="1200">
                        <a:latin typeface="Helvetica" panose="020B0403020202020204" pitchFamily="34" charset="0"/>
                      </a:endParaRPr>
                    </a:p>
                    <a:p>
                      <a:pPr algn="ctr"/>
                      <a:r>
                        <a:rPr lang="en-US" sz="1200">
                          <a:latin typeface="Helvetica" panose="020B0403020202020204" pitchFamily="34" charset="0"/>
                        </a:rPr>
                        <a:t>Brand</a:t>
                      </a:r>
                    </a:p>
                  </a:txBody>
                  <a:tcPr anchor="b">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solidFill>
                      <a:srgbClr val="1B14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Helvetica" panose="020B0403020202020204" pitchFamily="34" charset="0"/>
                        </a:rPr>
                        <a:t>B2B Category</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a:latin typeface="Helvetica" panose="020B0403020202020204" pitchFamily="34" charset="0"/>
                        </a:rPr>
                        <a:t> </a:t>
                      </a:r>
                      <a:r>
                        <a:rPr lang="en-US" sz="1200" u="sng">
                          <a:latin typeface="Helvetica" panose="020B0403020202020204" pitchFamily="34" charset="0"/>
                        </a:rPr>
                        <a:t>Three-Month Average:</a:t>
                      </a:r>
                    </a:p>
                    <a:p>
                      <a:pPr algn="ctr"/>
                      <a:r>
                        <a:rPr lang="en-US" sz="1200">
                          <a:latin typeface="Helvetica" panose="020B0403020202020204" pitchFamily="34" charset="0"/>
                        </a:rPr>
                        <a:t>Prior to TV Launch</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Monthly Average:</a:t>
                      </a:r>
                    </a:p>
                    <a:p>
                      <a:pPr algn="ctr"/>
                      <a:r>
                        <a:rPr lang="en-US" sz="1200">
                          <a:latin typeface="Helvetica" panose="020B0403020202020204" pitchFamily="34" charset="0"/>
                        </a:rPr>
                        <a:t>‘When On TV’</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 (000)</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nchor="b">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271899">
                <a:tc>
                  <a:txBody>
                    <a:bodyPr/>
                    <a:lstStyle/>
                    <a:p>
                      <a:endParaRPr lang="en-US" sz="1200" b="0">
                        <a:solidFill>
                          <a:srgbClr val="1B1464"/>
                        </a:solidFill>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b="0">
                          <a:solidFill>
                            <a:srgbClr val="1B1464"/>
                          </a:solidFill>
                          <a:latin typeface="Helvetica" panose="020B0403020202020204" pitchFamily="34" charset="0"/>
                        </a:rPr>
                        <a:t>     71</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153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+82</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+115%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271899">
                <a:tc>
                  <a:txBody>
                    <a:bodyPr/>
                    <a:lstStyle/>
                    <a:p>
                      <a:endParaRPr lang="en-US" sz="1200" b="0">
                        <a:solidFill>
                          <a:srgbClr val="1B1464"/>
                        </a:solidFill>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Graphic Design</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5,281</a:t>
                      </a:r>
                    </a:p>
                  </a:txBody>
                  <a:tcPr anchor="ctr"/>
                </a:tc>
                <a:tc>
                  <a:txBody>
                    <a:bodyPr/>
                    <a:lstStyle/>
                    <a:p>
                      <a:pPr algn="ctr"/>
                      <a:r>
                        <a:rPr lang="en-US" sz="1200" b="0">
                          <a:solidFill>
                            <a:srgbClr val="1B1464"/>
                          </a:solidFill>
                          <a:latin typeface="Helvetica" panose="020B0403020202020204" pitchFamily="34" charset="0"/>
                        </a:rPr>
                        <a:t> 9,480 </a:t>
                      </a:r>
                    </a:p>
                  </a:txBody>
                  <a:tcPr anchor="ctr"/>
                </a:tc>
                <a:tc>
                  <a:txBody>
                    <a:bodyPr/>
                    <a:lstStyle/>
                    <a:p>
                      <a:pPr algn="ctr"/>
                      <a:r>
                        <a:rPr lang="en-US" sz="1200" b="1">
                          <a:solidFill>
                            <a:srgbClr val="00BFF2"/>
                          </a:solidFill>
                          <a:latin typeface="Helvetica" panose="020B0403020202020204" pitchFamily="34" charset="0"/>
                        </a:rPr>
                        <a:t>+4,199</a:t>
                      </a:r>
                    </a:p>
                  </a:txBody>
                  <a:tcPr anchor="ctr"/>
                </a:tc>
                <a:tc>
                  <a:txBody>
                    <a:bodyPr/>
                    <a:lstStyle/>
                    <a:p>
                      <a:pPr algn="ctr"/>
                      <a:r>
                        <a:rPr lang="en-US" sz="1200" b="1">
                          <a:solidFill>
                            <a:srgbClr val="00BFF2"/>
                          </a:solidFill>
                          <a:latin typeface="Helvetica" panose="020B0403020202020204" pitchFamily="34" charset="0"/>
                        </a:rPr>
                        <a:t>  +80%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Security</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217</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644</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+427</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+197%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Expense Mgmt.</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   240</a:t>
                      </a:r>
                    </a:p>
                  </a:txBody>
                  <a:tcPr anchor="ctr"/>
                </a:tc>
                <a:tc>
                  <a:txBody>
                    <a:bodyPr/>
                    <a:lstStyle/>
                    <a:p>
                      <a:pPr algn="ctr"/>
                      <a:r>
                        <a:rPr lang="en-US" sz="1200" b="0">
                          <a:solidFill>
                            <a:srgbClr val="1B1464"/>
                          </a:solidFill>
                          <a:latin typeface="Helvetica" panose="020B0403020202020204" pitchFamily="34" charset="0"/>
                        </a:rPr>
                        <a:t>    477</a:t>
                      </a:r>
                    </a:p>
                  </a:txBody>
                  <a:tcPr anchor="ctr"/>
                </a:tc>
                <a:tc>
                  <a:txBody>
                    <a:bodyPr/>
                    <a:lstStyle/>
                    <a:p>
                      <a:pPr algn="ctr"/>
                      <a:r>
                        <a:rPr lang="en-US" sz="1200" b="1">
                          <a:solidFill>
                            <a:srgbClr val="00BFF2"/>
                          </a:solidFill>
                          <a:latin typeface="Helvetica" panose="020B0403020202020204" pitchFamily="34" charset="0"/>
                        </a:rPr>
                        <a:t>   +237</a:t>
                      </a:r>
                    </a:p>
                  </a:txBody>
                  <a:tcPr anchor="ctr"/>
                </a:tc>
                <a:tc>
                  <a:txBody>
                    <a:bodyPr/>
                    <a:lstStyle/>
                    <a:p>
                      <a:pPr algn="ctr"/>
                      <a:r>
                        <a:rPr lang="en-US" sz="1200" b="1">
                          <a:solidFill>
                            <a:srgbClr val="00BFF2"/>
                          </a:solidFill>
                          <a:latin typeface="Helvetica" panose="020B0403020202020204" pitchFamily="34" charset="0"/>
                        </a:rPr>
                        <a:t>  +99%</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Banking/Finance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118</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241</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+123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+105%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968668546"/>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   142</a:t>
                      </a:r>
                    </a:p>
                  </a:txBody>
                  <a:tcPr anchor="ctr"/>
                </a:tc>
                <a:tc>
                  <a:txBody>
                    <a:bodyPr/>
                    <a:lstStyle/>
                    <a:p>
                      <a:pPr algn="ctr"/>
                      <a:r>
                        <a:rPr lang="en-US" sz="1200" b="0">
                          <a:solidFill>
                            <a:srgbClr val="1B1464"/>
                          </a:solidFill>
                          <a:latin typeface="Helvetica" panose="020B0403020202020204" pitchFamily="34" charset="0"/>
                        </a:rPr>
                        <a:t>    306</a:t>
                      </a:r>
                    </a:p>
                  </a:txBody>
                  <a:tcPr anchor="ctr"/>
                </a:tc>
                <a:tc>
                  <a:txBody>
                    <a:bodyPr/>
                    <a:lstStyle/>
                    <a:p>
                      <a:pPr algn="ctr"/>
                      <a:r>
                        <a:rPr lang="en-US" sz="1200" b="1">
                          <a:solidFill>
                            <a:srgbClr val="00BFF2"/>
                          </a:solidFill>
                          <a:latin typeface="Helvetica" panose="020B0403020202020204" pitchFamily="34" charset="0"/>
                        </a:rPr>
                        <a:t>   +164</a:t>
                      </a:r>
                    </a:p>
                  </a:txBody>
                  <a:tcPr anchor="ctr"/>
                </a:tc>
                <a:tc>
                  <a:txBody>
                    <a:bodyPr/>
                    <a:lstStyle/>
                    <a:p>
                      <a:pPr algn="ctr"/>
                      <a:r>
                        <a:rPr lang="en-US" sz="1200" b="1">
                          <a:solidFill>
                            <a:srgbClr val="00BFF2"/>
                          </a:solidFill>
                          <a:latin typeface="Helvetica" panose="020B0403020202020204" pitchFamily="34" charset="0"/>
                        </a:rPr>
                        <a:t>+116%</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153311262"/>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Staffing</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118</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163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+45</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+38%</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089076353"/>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1,288</a:t>
                      </a:r>
                    </a:p>
                  </a:txBody>
                  <a:tcPr anchor="ctr"/>
                </a:tc>
                <a:tc>
                  <a:txBody>
                    <a:bodyPr/>
                    <a:lstStyle/>
                    <a:p>
                      <a:pPr algn="ctr"/>
                      <a:r>
                        <a:rPr lang="en-US" sz="1200" b="0">
                          <a:solidFill>
                            <a:srgbClr val="1B1464"/>
                          </a:solidFill>
                          <a:latin typeface="Helvetica" panose="020B0403020202020204" pitchFamily="34" charset="0"/>
                        </a:rPr>
                        <a:t> 1,723</a:t>
                      </a:r>
                    </a:p>
                  </a:txBody>
                  <a:tcPr anchor="ctr"/>
                </a:tc>
                <a:tc>
                  <a:txBody>
                    <a:bodyPr/>
                    <a:lstStyle/>
                    <a:p>
                      <a:pPr algn="ctr"/>
                      <a:r>
                        <a:rPr lang="en-US" sz="1200" b="1">
                          <a:solidFill>
                            <a:srgbClr val="00BFF2"/>
                          </a:solidFill>
                          <a:latin typeface="Helvetica" panose="020B0403020202020204" pitchFamily="34" charset="0"/>
                        </a:rPr>
                        <a:t>   +434</a:t>
                      </a:r>
                    </a:p>
                  </a:txBody>
                  <a:tcPr anchor="ctr"/>
                </a:tc>
                <a:tc>
                  <a:txBody>
                    <a:bodyPr/>
                    <a:lstStyle/>
                    <a:p>
                      <a:pPr algn="ctr"/>
                      <a:r>
                        <a:rPr lang="en-US" sz="1200" b="1">
                          <a:solidFill>
                            <a:srgbClr val="00BFF2"/>
                          </a:solidFill>
                          <a:latin typeface="Helvetica" panose="020B0403020202020204" pitchFamily="34" charset="0"/>
                        </a:rPr>
                        <a:t>  +34%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577697581"/>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Comm. Real Estate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144</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419</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+275</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+191%</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4009015965"/>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Freelancing</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1,542</a:t>
                      </a:r>
                    </a:p>
                  </a:txBody>
                  <a:tcPr anchor="ctr"/>
                </a:tc>
                <a:tc>
                  <a:txBody>
                    <a:bodyPr/>
                    <a:lstStyle/>
                    <a:p>
                      <a:pPr algn="ctr"/>
                      <a:r>
                        <a:rPr lang="en-US" sz="1200" b="0">
                          <a:solidFill>
                            <a:srgbClr val="1B1464"/>
                          </a:solidFill>
                          <a:latin typeface="Helvetica" panose="020B0403020202020204" pitchFamily="34" charset="0"/>
                        </a:rPr>
                        <a:t> 1,759</a:t>
                      </a:r>
                    </a:p>
                  </a:txBody>
                  <a:tcPr anchor="ctr"/>
                </a:tc>
                <a:tc>
                  <a:txBody>
                    <a:bodyPr/>
                    <a:lstStyle/>
                    <a:p>
                      <a:pPr algn="ctr"/>
                      <a:r>
                        <a:rPr lang="en-US" sz="1200" b="1">
                          <a:solidFill>
                            <a:srgbClr val="00BFF2"/>
                          </a:solidFill>
                          <a:latin typeface="Helvetica" panose="020B0403020202020204" pitchFamily="34" charset="0"/>
                        </a:rPr>
                        <a:t>   +216</a:t>
                      </a:r>
                    </a:p>
                  </a:txBody>
                  <a:tcPr anchor="ctr"/>
                </a:tc>
                <a:tc>
                  <a:txBody>
                    <a:bodyPr/>
                    <a:lstStyle/>
                    <a:p>
                      <a:pPr algn="ctr"/>
                      <a:r>
                        <a:rPr lang="en-US" sz="1200" b="1">
                          <a:solidFill>
                            <a:srgbClr val="00BFF2"/>
                          </a:solidFill>
                          <a:latin typeface="Helvetica" panose="020B0403020202020204" pitchFamily="34" charset="0"/>
                        </a:rPr>
                        <a:t>  +14%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165803758"/>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387</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698</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+312</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+81%</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623068507"/>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Human Resources</a:t>
                      </a: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tcPr>
                </a:tc>
                <a:tc>
                  <a:txBody>
                    <a:bodyPr/>
                    <a:lstStyle/>
                    <a:p>
                      <a:pPr algn="ctr"/>
                      <a:r>
                        <a:rPr lang="en-US" sz="1200">
                          <a:solidFill>
                            <a:srgbClr val="1B1464"/>
                          </a:solidFill>
                          <a:latin typeface="Helvetica" panose="020B0403020202020204" pitchFamily="34" charset="0"/>
                        </a:rPr>
                        <a:t>     15</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0">
                          <a:solidFill>
                            <a:srgbClr val="1B1464"/>
                          </a:solidFill>
                          <a:latin typeface="Helvetica" panose="020B0403020202020204" pitchFamily="34" charset="0"/>
                        </a:rPr>
                        <a:t>   156</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1">
                          <a:solidFill>
                            <a:srgbClr val="00BFF2"/>
                          </a:solidFill>
                          <a:latin typeface="Helvetica" panose="020B0403020202020204" pitchFamily="34" charset="0"/>
                        </a:rPr>
                        <a:t>   +141</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1">
                          <a:solidFill>
                            <a:srgbClr val="00BFF2"/>
                          </a:solidFill>
                          <a:latin typeface="Helvetica" panose="020B0403020202020204" pitchFamily="34" charset="0"/>
                        </a:rPr>
                        <a:t>+929%</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tcPr>
                </a:tc>
                <a:extLst>
                  <a:ext uri="{0D108BD9-81ED-4DB2-BD59-A6C34878D82A}">
                    <a16:rowId xmlns:a16="http://schemas.microsoft.com/office/drawing/2014/main" val="35563838"/>
                  </a:ext>
                </a:extLst>
              </a:tr>
            </a:tbl>
          </a:graphicData>
        </a:graphic>
      </p:graphicFrame>
      <p:sp>
        <p:nvSpPr>
          <p:cNvPr id="14" name="Text Placeholder 2">
            <a:extLst>
              <a:ext uri="{FF2B5EF4-FFF2-40B4-BE49-F238E27FC236}">
                <a16:creationId xmlns:a16="http://schemas.microsoft.com/office/drawing/2014/main" id="{28966C10-EBE7-3A71-78FE-6F6490043165}"/>
              </a:ext>
            </a:extLst>
          </p:cNvPr>
          <p:cNvSpPr txBox="1">
            <a:spLocks/>
          </p:cNvSpPr>
          <p:nvPr/>
        </p:nvSpPr>
        <p:spPr>
          <a:xfrm>
            <a:off x="981075" y="1762655"/>
            <a:ext cx="10591800"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Business-to-Business Brands: 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pic>
        <p:nvPicPr>
          <p:cNvPr id="15" name="Picture 8" descr="Download Security Software for Windows, Mac, Android &amp; iOS | Avira Antivirus">
            <a:extLst>
              <a:ext uri="{FF2B5EF4-FFF2-40B4-BE49-F238E27FC236}">
                <a16:creationId xmlns:a16="http://schemas.microsoft.com/office/drawing/2014/main" id="{0DDB1793-C1BC-D178-16E0-41B394B88E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9973" y="2968366"/>
            <a:ext cx="666854" cy="213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Logo Maker | Create Free Logos in Minutes | Canva">
            <a:extLst>
              <a:ext uri="{FF2B5EF4-FFF2-40B4-BE49-F238E27FC236}">
                <a16:creationId xmlns:a16="http://schemas.microsoft.com/office/drawing/2014/main" id="{620811DF-0525-34C6-4377-EF7D4AA978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14556" y="3224414"/>
            <a:ext cx="737688" cy="236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3A39183-12DC-CF9C-80CB-109DE3F9C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9036" y="3508111"/>
            <a:ext cx="868729" cy="234939"/>
          </a:xfrm>
          <a:prstGeom prst="rect">
            <a:avLst/>
          </a:prstGeom>
        </p:spPr>
      </p:pic>
      <p:pic>
        <p:nvPicPr>
          <p:cNvPr id="18" name="Picture 24" descr="Kajabi Pricing [Jun 2022]: Is It Overrated?">
            <a:extLst>
              <a:ext uri="{FF2B5EF4-FFF2-40B4-BE49-F238E27FC236}">
                <a16:creationId xmlns:a16="http://schemas.microsoft.com/office/drawing/2014/main" id="{61AC62F9-1050-F14E-93CC-3083835ADBC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49036" y="4292695"/>
            <a:ext cx="868729" cy="2895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6" descr="Your Industrial Staffing Agency | PeopleReady">
            <a:extLst>
              <a:ext uri="{FF2B5EF4-FFF2-40B4-BE49-F238E27FC236}">
                <a16:creationId xmlns:a16="http://schemas.microsoft.com/office/drawing/2014/main" id="{A49EBC88-25C2-0419-481B-941644F9658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9437" t="32115" r="8751" b="31893"/>
          <a:stretch/>
        </p:blipFill>
        <p:spPr bwMode="auto">
          <a:xfrm>
            <a:off x="2280759" y="4604936"/>
            <a:ext cx="1005282" cy="2335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2" descr="Ten-X Commercial Real Estate">
            <a:extLst>
              <a:ext uri="{FF2B5EF4-FFF2-40B4-BE49-F238E27FC236}">
                <a16:creationId xmlns:a16="http://schemas.microsoft.com/office/drawing/2014/main" id="{C9E2A746-47D0-1BEA-3E52-D4549E2FC9C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09117" y="5146662"/>
            <a:ext cx="743127" cy="2234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xpensify-logo - Signature Analytics">
            <a:extLst>
              <a:ext uri="{FF2B5EF4-FFF2-40B4-BE49-F238E27FC236}">
                <a16:creationId xmlns:a16="http://schemas.microsoft.com/office/drawing/2014/main" id="{831C6603-26EE-B704-9AD1-6720FD54D2D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181869" y="3817310"/>
            <a:ext cx="1203062" cy="1872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4148E6A-8297-9FB3-FDB6-6799EB33C3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60790" y="4075694"/>
            <a:ext cx="1045221" cy="232173"/>
          </a:xfrm>
          <a:prstGeom prst="rect">
            <a:avLst/>
          </a:prstGeom>
        </p:spPr>
      </p:pic>
      <p:pic>
        <p:nvPicPr>
          <p:cNvPr id="24" name="Picture 4" descr="PNG vs JPG: which format is better for your website?">
            <a:extLst>
              <a:ext uri="{FF2B5EF4-FFF2-40B4-BE49-F238E27FC236}">
                <a16:creationId xmlns:a16="http://schemas.microsoft.com/office/drawing/2014/main" id="{20C34954-85B0-EA9C-D1AF-710DCC68D4D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01100" y="5700564"/>
            <a:ext cx="964599" cy="243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Upwork | The World's Work Marketplace">
            <a:extLst>
              <a:ext uri="{FF2B5EF4-FFF2-40B4-BE49-F238E27FC236}">
                <a16:creationId xmlns:a16="http://schemas.microsoft.com/office/drawing/2014/main" id="{69FD8690-3438-3DDF-F1C6-38A20DD14BB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341410" y="5428364"/>
            <a:ext cx="883978" cy="2383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areful with your branding - Refinery Lab">
            <a:extLst>
              <a:ext uri="{FF2B5EF4-FFF2-40B4-BE49-F238E27FC236}">
                <a16:creationId xmlns:a16="http://schemas.microsoft.com/office/drawing/2014/main" id="{EEDFE91A-253A-08FA-7555-DB3B98EF2FE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181869" y="5915842"/>
            <a:ext cx="1203062" cy="3921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B652335F-863E-0B74-720D-8E6698F8160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60790" y="4863663"/>
            <a:ext cx="1045221" cy="2725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5AC526-DB5D-E6E9-7EF1-2AB42F0491AD}"/>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6">
                  <a:extLst>
                    <a:ext uri="{A12FA001-AC4F-418D-AE19-62706E023703}">
                      <ahyp:hlinkClr xmlns:ahyp="http://schemas.microsoft.com/office/drawing/2018/hyperlinkcolor" val="tx"/>
                    </a:ext>
                  </a:extLst>
                </a:hlinkClick>
              </a:rPr>
              <a:t>‘Let’s Get Down to Business’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6" name="Picture 5">
            <a:extLst>
              <a:ext uri="{FF2B5EF4-FFF2-40B4-BE49-F238E27FC236}">
                <a16:creationId xmlns:a16="http://schemas.microsoft.com/office/drawing/2014/main" id="{6B0814EA-5974-6E63-0792-1669BC169A7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366381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8A1ED58-B3AD-DDCA-29B9-6B0ECFAABBD8}"/>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5863398"/>
            <a:ext cx="1168727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a:t>
            </a:r>
            <a:r>
              <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Direct Effect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VAB analysis of Nielsen Ad Intel data, TV spend (national cable TV, national broadcast TV, Spanish language broadcast TV, Spanish language cable TV, spot TV, syndication TV), Feb ‘18 – Jan ‘20 (calendar months).  VAB analysis of Comscore mediametrix multiplatform media trend data, total audience (Desktop P2+, Mobile 18+), Jan ‘16 – Jan ‘20 (calendar months). ‘Prior to TV Launch’ reflects the average monthly unique visitors based on when each brand’s website began being measured by Comscore, or starting from January 2016 if measurement began before that month. </a:t>
            </a:r>
            <a:r>
              <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Direct Outcomes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Source: VAB analysis of Nielsen Ad Intel data, TV spend (national cable TV, national broadcast TV, Spanish language broadcast TV, Spanish language cable TV, spot TV, syndication TV), March ‘15 – February ‘19 (calendar months).  VAB analysis of Comscore mediametrix multiplatform media trend data, total audience (Desktop P2+, Mobile 18+), March ’15 – February ’19 (calendar months). ‘Prior to TV Launch’ reflects the average monthly unique visitors based on when each brand’s website began being measured by Comscore, or starting from March 2015 if measurement began before that month. </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Motivates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younger audiences </a:t>
            </a: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to act</a:t>
            </a:r>
          </a:p>
        </p:txBody>
      </p:sp>
      <p:graphicFrame>
        <p:nvGraphicFramePr>
          <p:cNvPr id="116" name="Table 5">
            <a:extLst>
              <a:ext uri="{FF2B5EF4-FFF2-40B4-BE49-F238E27FC236}">
                <a16:creationId xmlns:a16="http://schemas.microsoft.com/office/drawing/2014/main" id="{67D2D0E2-C085-8058-880D-C5092A71DFAE}"/>
              </a:ext>
            </a:extLst>
          </p:cNvPr>
          <p:cNvGraphicFramePr>
            <a:graphicFrameLocks noGrp="1"/>
          </p:cNvGraphicFramePr>
          <p:nvPr/>
        </p:nvGraphicFramePr>
        <p:xfrm>
          <a:off x="123825" y="2999849"/>
          <a:ext cx="5831516" cy="2367321"/>
        </p:xfrm>
        <a:graphic>
          <a:graphicData uri="http://schemas.openxmlformats.org/drawingml/2006/table">
            <a:tbl>
              <a:tblPr firstRow="1" bandRow="1">
                <a:tableStyleId>{5C22544A-7EE6-4342-B048-85BDC9FD1C3A}</a:tableStyleId>
              </a:tblPr>
              <a:tblGrid>
                <a:gridCol w="1454695">
                  <a:extLst>
                    <a:ext uri="{9D8B030D-6E8A-4147-A177-3AD203B41FA5}">
                      <a16:colId xmlns:a16="http://schemas.microsoft.com/office/drawing/2014/main" val="1474791396"/>
                    </a:ext>
                  </a:extLst>
                </a:gridCol>
                <a:gridCol w="1341845">
                  <a:extLst>
                    <a:ext uri="{9D8B030D-6E8A-4147-A177-3AD203B41FA5}">
                      <a16:colId xmlns:a16="http://schemas.microsoft.com/office/drawing/2014/main" val="2548123933"/>
                    </a:ext>
                  </a:extLst>
                </a:gridCol>
                <a:gridCol w="1417320">
                  <a:extLst>
                    <a:ext uri="{9D8B030D-6E8A-4147-A177-3AD203B41FA5}">
                      <a16:colId xmlns:a16="http://schemas.microsoft.com/office/drawing/2014/main" val="1757019503"/>
                    </a:ext>
                  </a:extLst>
                </a:gridCol>
                <a:gridCol w="848036">
                  <a:extLst>
                    <a:ext uri="{9D8B030D-6E8A-4147-A177-3AD203B41FA5}">
                      <a16:colId xmlns:a16="http://schemas.microsoft.com/office/drawing/2014/main" val="1474440059"/>
                    </a:ext>
                  </a:extLst>
                </a:gridCol>
                <a:gridCol w="769620">
                  <a:extLst>
                    <a:ext uri="{9D8B030D-6E8A-4147-A177-3AD203B41FA5}">
                      <a16:colId xmlns:a16="http://schemas.microsoft.com/office/drawing/2014/main" val="2975931361"/>
                    </a:ext>
                  </a:extLst>
                </a:gridCol>
              </a:tblGrid>
              <a:tr h="538521">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a:latin typeface="Helvetica" panose="020B0403020202020204" pitchFamily="34" charset="0"/>
                        </a:rPr>
                        <a:t> </a:t>
                      </a:r>
                      <a:r>
                        <a:rPr lang="en-US" sz="1050" u="sng">
                          <a:latin typeface="Helvetica" panose="020B0403020202020204" pitchFamily="34" charset="0"/>
                        </a:rPr>
                        <a:t>Monthly Average:</a:t>
                      </a:r>
                    </a:p>
                    <a:p>
                      <a:pPr algn="ctr"/>
                      <a:r>
                        <a:rPr lang="en-US" sz="1000">
                          <a:latin typeface="Helvetica" panose="020B0403020202020204" pitchFamily="34" charset="0"/>
                        </a:rPr>
                        <a:t>Prior to TV Launch</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u="sng">
                          <a:solidFill>
                            <a:schemeClr val="bg1"/>
                          </a:solidFill>
                          <a:latin typeface="Helvetica" panose="020B0403020202020204" pitchFamily="34" charset="0"/>
                        </a:rPr>
                        <a:t>Monthly Average:</a:t>
                      </a:r>
                    </a:p>
                    <a:p>
                      <a:pPr algn="ctr"/>
                      <a:r>
                        <a:rPr lang="en-US" sz="1000">
                          <a:solidFill>
                            <a:schemeClr val="bg1"/>
                          </a:solidFill>
                          <a:latin typeface="Helvetica" panose="020B0403020202020204" pitchFamily="34" charset="0"/>
                        </a:rPr>
                        <a:t>TV Launch – Jan ‘20</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5,467</a:t>
                      </a:r>
                    </a:p>
                  </a:txBody>
                  <a:tcPr anchor="ctr">
                    <a:solidFill>
                      <a:schemeClr val="bg1"/>
                    </a:solidFill>
                  </a:tcPr>
                </a:tc>
                <a:tc>
                  <a:txBody>
                    <a:bodyPr/>
                    <a:lstStyle/>
                    <a:p>
                      <a:pPr algn="ctr"/>
                      <a:r>
                        <a:rPr lang="en-US" sz="1400" b="1">
                          <a:solidFill>
                            <a:srgbClr val="00BFF2"/>
                          </a:solidFill>
                          <a:latin typeface="Helvetica" panose="020B0403020202020204" pitchFamily="34" charset="0"/>
                        </a:rPr>
                        <a:t>22,020</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+16,553</a:t>
                      </a:r>
                    </a:p>
                  </a:txBody>
                  <a:tcPr anchor="ctr">
                    <a:solidFill>
                      <a:schemeClr val="bg1"/>
                    </a:solidFill>
                  </a:tcPr>
                </a:tc>
                <a:tc>
                  <a:txBody>
                    <a:bodyPr/>
                    <a:lstStyle/>
                    <a:p>
                      <a:pPr algn="ctr"/>
                      <a:r>
                        <a:rPr lang="en-US" sz="1400" b="1">
                          <a:solidFill>
                            <a:srgbClr val="00BFF2"/>
                          </a:solidFill>
                          <a:latin typeface="Helvetica" panose="020B0403020202020204" pitchFamily="34" charset="0"/>
                        </a:rPr>
                        <a:t>+303%</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2,920</a:t>
                      </a:r>
                    </a:p>
                  </a:txBody>
                  <a:tcPr anchor="ctr"/>
                </a:tc>
                <a:tc>
                  <a:txBody>
                    <a:bodyPr/>
                    <a:lstStyle/>
                    <a:p>
                      <a:pPr algn="ctr"/>
                      <a:r>
                        <a:rPr lang="en-US" sz="1400" b="1">
                          <a:solidFill>
                            <a:srgbClr val="00BFF2"/>
                          </a:solidFill>
                          <a:latin typeface="Helvetica" panose="020B0403020202020204" pitchFamily="34" charset="0"/>
                        </a:rPr>
                        <a:t>  3,923</a:t>
                      </a:r>
                    </a:p>
                  </a:txBody>
                  <a:tcPr anchor="ctr"/>
                </a:tc>
                <a:tc>
                  <a:txBody>
                    <a:bodyPr/>
                    <a:lstStyle/>
                    <a:p>
                      <a:pPr algn="ctr"/>
                      <a:r>
                        <a:rPr lang="en-US" sz="1400" b="1">
                          <a:solidFill>
                            <a:srgbClr val="00BFF2"/>
                          </a:solidFill>
                          <a:latin typeface="Helvetica" panose="020B0403020202020204" pitchFamily="34" charset="0"/>
                        </a:rPr>
                        <a:t>  +1,003</a:t>
                      </a:r>
                    </a:p>
                  </a:txBody>
                  <a:tcPr anchor="ctr"/>
                </a:tc>
                <a:tc>
                  <a:txBody>
                    <a:bodyPr/>
                    <a:lstStyle/>
                    <a:p>
                      <a:pPr algn="ctr"/>
                      <a:r>
                        <a:rPr lang="en-US" sz="1400" b="1">
                          <a:solidFill>
                            <a:srgbClr val="00BFF2"/>
                          </a:solidFill>
                          <a:latin typeface="Helvetica" panose="020B0403020202020204" pitchFamily="34" charset="0"/>
                        </a:rPr>
                        <a:t>  +34%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   765</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1,662</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+897</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+117%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   549</a:t>
                      </a:r>
                    </a:p>
                  </a:txBody>
                  <a:tcPr anchor="ctr"/>
                </a:tc>
                <a:tc>
                  <a:txBody>
                    <a:bodyPr/>
                    <a:lstStyle/>
                    <a:p>
                      <a:pPr algn="ctr"/>
                      <a:r>
                        <a:rPr lang="en-US" sz="1400" b="1">
                          <a:solidFill>
                            <a:srgbClr val="00BFF2"/>
                          </a:solidFill>
                          <a:latin typeface="Helvetica" panose="020B0403020202020204" pitchFamily="34" charset="0"/>
                        </a:rPr>
                        <a:t>  1,081</a:t>
                      </a:r>
                    </a:p>
                  </a:txBody>
                  <a:tcPr anchor="ctr"/>
                </a:tc>
                <a:tc>
                  <a:txBody>
                    <a:bodyPr/>
                    <a:lstStyle/>
                    <a:p>
                      <a:pPr algn="ctr"/>
                      <a:r>
                        <a:rPr lang="en-US" sz="1400" b="1">
                          <a:solidFill>
                            <a:srgbClr val="00BFF2"/>
                          </a:solidFill>
                          <a:latin typeface="Helvetica" panose="020B0403020202020204" pitchFamily="34" charset="0"/>
                        </a:rPr>
                        <a:t>     +532</a:t>
                      </a:r>
                    </a:p>
                  </a:txBody>
                  <a:tcPr anchor="ctr"/>
                </a:tc>
                <a:tc>
                  <a:txBody>
                    <a:bodyPr/>
                    <a:lstStyle/>
                    <a:p>
                      <a:pPr algn="ctr"/>
                      <a:r>
                        <a:rPr lang="en-US" sz="1400" b="1">
                          <a:solidFill>
                            <a:srgbClr val="00BFF2"/>
                          </a:solidFill>
                          <a:latin typeface="Helvetica" panose="020B0403020202020204" pitchFamily="34" charset="0"/>
                        </a:rPr>
                        <a:t>  +97%</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a:solidFill>
                            <a:srgbClr val="1B1464"/>
                          </a:solidFill>
                          <a:latin typeface="Helvetica" panose="020B0403020202020204" pitchFamily="34" charset="0"/>
                        </a:rPr>
                        <a:t>   286</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474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+188</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+66%</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solidFill>
                  </a:tcPr>
                </a:tc>
                <a:extLst>
                  <a:ext uri="{0D108BD9-81ED-4DB2-BD59-A6C34878D82A}">
                    <a16:rowId xmlns:a16="http://schemas.microsoft.com/office/drawing/2014/main" val="1968668546"/>
                  </a:ext>
                </a:extLst>
              </a:tr>
            </a:tbl>
          </a:graphicData>
        </a:graphic>
      </p:graphicFrame>
      <p:sp>
        <p:nvSpPr>
          <p:cNvPr id="117" name="Text Placeholder 2">
            <a:extLst>
              <a:ext uri="{FF2B5EF4-FFF2-40B4-BE49-F238E27FC236}">
                <a16:creationId xmlns:a16="http://schemas.microsoft.com/office/drawing/2014/main" id="{4DF023A0-B4DF-8A2E-A106-803CC870009B}"/>
              </a:ext>
            </a:extLst>
          </p:cNvPr>
          <p:cNvSpPr txBox="1">
            <a:spLocks/>
          </p:cNvSpPr>
          <p:nvPr/>
        </p:nvSpPr>
        <p:spPr>
          <a:xfrm>
            <a:off x="11646" y="2030219"/>
            <a:ext cx="12191999"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Younger-Skewing Disruptor Brands </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19" name="Picture 4" descr="Image result for doordash logo">
            <a:extLst>
              <a:ext uri="{FF2B5EF4-FFF2-40B4-BE49-F238E27FC236}">
                <a16:creationId xmlns:a16="http://schemas.microsoft.com/office/drawing/2014/main" id="{0B062AE0-48FE-AAFE-14DE-3B9B9867890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8471" y="3589233"/>
            <a:ext cx="1370953" cy="25098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SeatGeek Brand Official Digital Assets | Brandfolder">
            <a:extLst>
              <a:ext uri="{FF2B5EF4-FFF2-40B4-BE49-F238E27FC236}">
                <a16:creationId xmlns:a16="http://schemas.microsoft.com/office/drawing/2014/main" id="{73EC6BDE-86FE-36A1-30EB-1201D51C76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8471" y="3915811"/>
            <a:ext cx="1370953" cy="38137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8" descr="Download We're Building A Brand People Adore Making Products ...">
            <a:extLst>
              <a:ext uri="{FF2B5EF4-FFF2-40B4-BE49-F238E27FC236}">
                <a16:creationId xmlns:a16="http://schemas.microsoft.com/office/drawing/2014/main" id="{69A4D230-A321-6917-3BAF-1B749474F91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260" y="4738711"/>
            <a:ext cx="1331374" cy="19187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4" descr="Image result for classpass logo">
            <a:extLst>
              <a:ext uri="{FF2B5EF4-FFF2-40B4-BE49-F238E27FC236}">
                <a16:creationId xmlns:a16="http://schemas.microsoft.com/office/drawing/2014/main" id="{0FD897F7-05BC-196B-B8A3-6B0E7C32751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62613"/>
          <a:stretch/>
        </p:blipFill>
        <p:spPr bwMode="auto">
          <a:xfrm>
            <a:off x="270035" y="5055702"/>
            <a:ext cx="1167825" cy="254201"/>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70" descr="Manscaped">
            <a:extLst>
              <a:ext uri="{FF2B5EF4-FFF2-40B4-BE49-F238E27FC236}">
                <a16:creationId xmlns:a16="http://schemas.microsoft.com/office/drawing/2014/main" id="{9512305B-5D1E-009B-B3ED-35BF5BC55B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4701" y="4359343"/>
            <a:ext cx="918493" cy="189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9" name="Table 5">
            <a:extLst>
              <a:ext uri="{FF2B5EF4-FFF2-40B4-BE49-F238E27FC236}">
                <a16:creationId xmlns:a16="http://schemas.microsoft.com/office/drawing/2014/main" id="{2BB390BE-71D2-39E4-A823-0CF4D12513ED}"/>
              </a:ext>
            </a:extLst>
          </p:cNvPr>
          <p:cNvGraphicFramePr>
            <a:graphicFrameLocks noGrp="1"/>
          </p:cNvGraphicFramePr>
          <p:nvPr/>
        </p:nvGraphicFramePr>
        <p:xfrm>
          <a:off x="6243002" y="2999849"/>
          <a:ext cx="5831516" cy="2367321"/>
        </p:xfrm>
        <a:graphic>
          <a:graphicData uri="http://schemas.openxmlformats.org/drawingml/2006/table">
            <a:tbl>
              <a:tblPr firstRow="1" bandRow="1">
                <a:tableStyleId>{5C22544A-7EE6-4342-B048-85BDC9FD1C3A}</a:tableStyleId>
              </a:tblPr>
              <a:tblGrid>
                <a:gridCol w="1454695">
                  <a:extLst>
                    <a:ext uri="{9D8B030D-6E8A-4147-A177-3AD203B41FA5}">
                      <a16:colId xmlns:a16="http://schemas.microsoft.com/office/drawing/2014/main" val="1474791396"/>
                    </a:ext>
                  </a:extLst>
                </a:gridCol>
                <a:gridCol w="1341845">
                  <a:extLst>
                    <a:ext uri="{9D8B030D-6E8A-4147-A177-3AD203B41FA5}">
                      <a16:colId xmlns:a16="http://schemas.microsoft.com/office/drawing/2014/main" val="2548123933"/>
                    </a:ext>
                  </a:extLst>
                </a:gridCol>
                <a:gridCol w="1417320">
                  <a:extLst>
                    <a:ext uri="{9D8B030D-6E8A-4147-A177-3AD203B41FA5}">
                      <a16:colId xmlns:a16="http://schemas.microsoft.com/office/drawing/2014/main" val="1757019503"/>
                    </a:ext>
                  </a:extLst>
                </a:gridCol>
                <a:gridCol w="848036">
                  <a:extLst>
                    <a:ext uri="{9D8B030D-6E8A-4147-A177-3AD203B41FA5}">
                      <a16:colId xmlns:a16="http://schemas.microsoft.com/office/drawing/2014/main" val="1474440059"/>
                    </a:ext>
                  </a:extLst>
                </a:gridCol>
                <a:gridCol w="769620">
                  <a:extLst>
                    <a:ext uri="{9D8B030D-6E8A-4147-A177-3AD203B41FA5}">
                      <a16:colId xmlns:a16="http://schemas.microsoft.com/office/drawing/2014/main" val="2975931361"/>
                    </a:ext>
                  </a:extLst>
                </a:gridCol>
              </a:tblGrid>
              <a:tr h="538521">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a:latin typeface="Helvetica" panose="020B0403020202020204" pitchFamily="34" charset="0"/>
                        </a:rPr>
                        <a:t> </a:t>
                      </a:r>
                      <a:r>
                        <a:rPr lang="en-US" sz="1050" u="sng">
                          <a:latin typeface="Helvetica" panose="020B0403020202020204" pitchFamily="34" charset="0"/>
                        </a:rPr>
                        <a:t>Monthly Average:</a:t>
                      </a:r>
                    </a:p>
                    <a:p>
                      <a:pPr algn="ctr"/>
                      <a:r>
                        <a:rPr lang="en-US" sz="1000">
                          <a:latin typeface="Helvetica" panose="020B0403020202020204" pitchFamily="34" charset="0"/>
                        </a:rPr>
                        <a:t>Prior to TV Launch</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u="sng">
                          <a:solidFill>
                            <a:schemeClr val="bg1"/>
                          </a:solidFill>
                          <a:latin typeface="Helvetica" panose="020B0403020202020204" pitchFamily="34" charset="0"/>
                        </a:rPr>
                        <a:t>Monthly Average:</a:t>
                      </a:r>
                    </a:p>
                    <a:p>
                      <a:pPr algn="ctr"/>
                      <a:r>
                        <a:rPr lang="en-US" sz="1000">
                          <a:solidFill>
                            <a:schemeClr val="bg1"/>
                          </a:solidFill>
                          <a:latin typeface="Helvetica" panose="020B0403020202020204" pitchFamily="34" charset="0"/>
                        </a:rPr>
                        <a:t>TV Launch – Feb ‘19</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solidFill>
                            <a:schemeClr val="bg1"/>
                          </a:solidFill>
                          <a:latin typeface="Helvetica" panose="020B0403020202020204" pitchFamily="34" charset="0"/>
                        </a:rPr>
                        <a:t>#</a:t>
                      </a:r>
                    </a:p>
                    <a:p>
                      <a:pPr algn="ctr"/>
                      <a:r>
                        <a:rPr lang="en-US" sz="1200">
                          <a:solidFill>
                            <a:schemeClr val="bg1"/>
                          </a:solidFill>
                          <a:latin typeface="Helvetica" panose="020B0403020202020204" pitchFamily="34" charset="0"/>
                        </a:rPr>
                        <a:t>Diff</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2,471</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10,549</a:t>
                      </a:r>
                    </a:p>
                  </a:txBody>
                  <a:tcPr anchor="ctr">
                    <a:solidFill>
                      <a:schemeClr val="bg1"/>
                    </a:solidFill>
                  </a:tcPr>
                </a:tc>
                <a:tc>
                  <a:txBody>
                    <a:bodyPr/>
                    <a:lstStyle/>
                    <a:p>
                      <a:pPr algn="ctr"/>
                      <a:r>
                        <a:rPr lang="en-US" sz="1400" b="1">
                          <a:solidFill>
                            <a:srgbClr val="00BFF2"/>
                          </a:solidFill>
                          <a:latin typeface="Helvetica" panose="020B0403020202020204" pitchFamily="34" charset="0"/>
                        </a:rPr>
                        <a:t>+8,078</a:t>
                      </a:r>
                    </a:p>
                  </a:txBody>
                  <a:tcPr anchor="ctr">
                    <a:solidFill>
                      <a:schemeClr val="bg1"/>
                    </a:solidFill>
                  </a:tcPr>
                </a:tc>
                <a:tc>
                  <a:txBody>
                    <a:bodyPr/>
                    <a:lstStyle/>
                    <a:p>
                      <a:pPr algn="ctr"/>
                      <a:r>
                        <a:rPr lang="en-US" sz="1400" b="1">
                          <a:solidFill>
                            <a:srgbClr val="00BFF2"/>
                          </a:solidFill>
                          <a:latin typeface="Helvetica" panose="020B0403020202020204" pitchFamily="34" charset="0"/>
                        </a:rPr>
                        <a:t>+327%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5,978</a:t>
                      </a:r>
                    </a:p>
                  </a:txBody>
                  <a:tcPr anchor="ctr"/>
                </a:tc>
                <a:tc>
                  <a:txBody>
                    <a:bodyPr/>
                    <a:lstStyle/>
                    <a:p>
                      <a:pPr algn="ctr"/>
                      <a:r>
                        <a:rPr lang="en-US" sz="1400" b="1">
                          <a:solidFill>
                            <a:srgbClr val="00BFF2"/>
                          </a:solidFill>
                          <a:latin typeface="Helvetica" panose="020B0403020202020204" pitchFamily="34" charset="0"/>
                        </a:rPr>
                        <a:t>13,812</a:t>
                      </a:r>
                    </a:p>
                  </a:txBody>
                  <a:tcPr anchor="ctr"/>
                </a:tc>
                <a:tc>
                  <a:txBody>
                    <a:bodyPr/>
                    <a:lstStyle/>
                    <a:p>
                      <a:pPr algn="ctr"/>
                      <a:r>
                        <a:rPr lang="en-US" sz="1400" b="1">
                          <a:solidFill>
                            <a:srgbClr val="00BFF2"/>
                          </a:solidFill>
                          <a:latin typeface="Helvetica" panose="020B0403020202020204" pitchFamily="34" charset="0"/>
                        </a:rPr>
                        <a:t>+7,833</a:t>
                      </a:r>
                    </a:p>
                  </a:txBody>
                  <a:tcPr anchor="ctr"/>
                </a:tc>
                <a:tc>
                  <a:txBody>
                    <a:bodyPr/>
                    <a:lstStyle/>
                    <a:p>
                      <a:pPr algn="ctr"/>
                      <a:r>
                        <a:rPr lang="en-US" sz="1400" b="1">
                          <a:solidFill>
                            <a:srgbClr val="00BFF2"/>
                          </a:solidFill>
                          <a:latin typeface="Helvetica" panose="020B0403020202020204" pitchFamily="34" charset="0"/>
                        </a:rPr>
                        <a:t>+131%</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1,309</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1,630</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+321</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+25%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1,584</a:t>
                      </a:r>
                    </a:p>
                  </a:txBody>
                  <a:tcPr anchor="ctr"/>
                </a:tc>
                <a:tc>
                  <a:txBody>
                    <a:bodyPr/>
                    <a:lstStyle/>
                    <a:p>
                      <a:pPr algn="ctr"/>
                      <a:r>
                        <a:rPr lang="en-US" sz="1400" b="1">
                          <a:solidFill>
                            <a:srgbClr val="00BFF2"/>
                          </a:solidFill>
                          <a:latin typeface="Helvetica" panose="020B0403020202020204" pitchFamily="34" charset="0"/>
                        </a:rPr>
                        <a:t>  3,008</a:t>
                      </a:r>
                    </a:p>
                  </a:txBody>
                  <a:tcPr anchor="ctr"/>
                </a:tc>
                <a:tc>
                  <a:txBody>
                    <a:bodyPr/>
                    <a:lstStyle/>
                    <a:p>
                      <a:pPr algn="ctr"/>
                      <a:r>
                        <a:rPr lang="en-US" sz="1400" b="1">
                          <a:solidFill>
                            <a:srgbClr val="00BFF2"/>
                          </a:solidFill>
                          <a:latin typeface="Helvetica" panose="020B0403020202020204" pitchFamily="34" charset="0"/>
                        </a:rPr>
                        <a:t>+1,424</a:t>
                      </a:r>
                    </a:p>
                  </a:txBody>
                  <a:tcPr anchor="ctr"/>
                </a:tc>
                <a:tc>
                  <a:txBody>
                    <a:bodyPr/>
                    <a:lstStyle/>
                    <a:p>
                      <a:pPr algn="ctr"/>
                      <a:r>
                        <a:rPr lang="en-US" sz="1400" b="1">
                          <a:solidFill>
                            <a:srgbClr val="00BFF2"/>
                          </a:solidFill>
                          <a:latin typeface="Helvetica" panose="020B0403020202020204" pitchFamily="34" charset="0"/>
                        </a:rPr>
                        <a:t>  +90%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a:solidFill>
                            <a:srgbClr val="1B1464"/>
                          </a:solidFill>
                          <a:latin typeface="Helvetica" panose="020B0403020202020204" pitchFamily="34" charset="0"/>
                        </a:rPr>
                        <a:t>   254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1,324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+1,070</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+422%</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solidFill>
                  </a:tcPr>
                </a:tc>
                <a:extLst>
                  <a:ext uri="{0D108BD9-81ED-4DB2-BD59-A6C34878D82A}">
                    <a16:rowId xmlns:a16="http://schemas.microsoft.com/office/drawing/2014/main" val="1968668546"/>
                  </a:ext>
                </a:extLst>
              </a:tr>
            </a:tbl>
          </a:graphicData>
        </a:graphic>
      </p:graphicFrame>
      <p:sp>
        <p:nvSpPr>
          <p:cNvPr id="167" name="TextBox 166">
            <a:extLst>
              <a:ext uri="{FF2B5EF4-FFF2-40B4-BE49-F238E27FC236}">
                <a16:creationId xmlns:a16="http://schemas.microsoft.com/office/drawing/2014/main" id="{259A623C-E12D-3BD8-8002-45CB4FDFB5C6}"/>
              </a:ext>
            </a:extLst>
          </p:cNvPr>
          <p:cNvSpPr txBox="1"/>
          <p:nvPr/>
        </p:nvSpPr>
        <p:spPr>
          <a:xfrm>
            <a:off x="124473" y="2698040"/>
            <a:ext cx="5830868" cy="276999"/>
          </a:xfrm>
          <a:prstGeom prst="rect">
            <a:avLst/>
          </a:prstGeom>
          <a:noFill/>
        </p:spPr>
        <p:txBody>
          <a:bodyPr wrap="square">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sp>
        <p:nvSpPr>
          <p:cNvPr id="168" name="TextBox 167">
            <a:extLst>
              <a:ext uri="{FF2B5EF4-FFF2-40B4-BE49-F238E27FC236}">
                <a16:creationId xmlns:a16="http://schemas.microsoft.com/office/drawing/2014/main" id="{0A5460D6-83B1-C0E3-A587-AA94DE0B52B4}"/>
              </a:ext>
            </a:extLst>
          </p:cNvPr>
          <p:cNvSpPr txBox="1"/>
          <p:nvPr/>
        </p:nvSpPr>
        <p:spPr>
          <a:xfrm>
            <a:off x="6243650" y="2698040"/>
            <a:ext cx="5830868" cy="276999"/>
          </a:xfrm>
          <a:prstGeom prst="rect">
            <a:avLst/>
          </a:prstGeom>
          <a:noFill/>
        </p:spPr>
        <p:txBody>
          <a:bodyPr wrap="square">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Mar ‘16 – Feb ’19</a:t>
            </a:r>
          </a:p>
        </p:txBody>
      </p:sp>
      <p:pic>
        <p:nvPicPr>
          <p:cNvPr id="153" name="Picture 80" descr="Image result for lyft logo">
            <a:extLst>
              <a:ext uri="{FF2B5EF4-FFF2-40B4-BE49-F238E27FC236}">
                <a16:creationId xmlns:a16="http://schemas.microsoft.com/office/drawing/2014/main" id="{B542924A-9B65-231C-9178-2453F1C73C2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39162" y="3580503"/>
            <a:ext cx="438606" cy="31067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0" descr="Image result for poshmark logo">
            <a:extLst>
              <a:ext uri="{FF2B5EF4-FFF2-40B4-BE49-F238E27FC236}">
                <a16:creationId xmlns:a16="http://schemas.microsoft.com/office/drawing/2014/main" id="{6D024BE6-A5AE-BCE7-01CA-B00C2F67321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21909" y="3972338"/>
            <a:ext cx="1273113" cy="2668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mage result for purple mattress logo">
            <a:extLst>
              <a:ext uri="{FF2B5EF4-FFF2-40B4-BE49-F238E27FC236}">
                <a16:creationId xmlns:a16="http://schemas.microsoft.com/office/drawing/2014/main" id="{18AE27C4-E643-33BB-D8F3-BCE74A441E0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67813" y="4290688"/>
            <a:ext cx="981305" cy="29893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descr="Image result for zelle logo">
            <a:extLst>
              <a:ext uri="{FF2B5EF4-FFF2-40B4-BE49-F238E27FC236}">
                <a16:creationId xmlns:a16="http://schemas.microsoft.com/office/drawing/2014/main" id="{0CA8F6AE-3792-8A9D-FD00-838C6237BCE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92111" y="4653607"/>
            <a:ext cx="732709" cy="339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ola (company) - Wikipedia">
            <a:extLst>
              <a:ext uri="{FF2B5EF4-FFF2-40B4-BE49-F238E27FC236}">
                <a16:creationId xmlns:a16="http://schemas.microsoft.com/office/drawing/2014/main" id="{6E76E18E-9939-1E46-5F2B-C5776700E95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67813" y="5065107"/>
            <a:ext cx="981305" cy="2295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6EB480F-80E9-DD81-BBBC-D75DA7C81584}"/>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‘Direct Effect’</a:t>
            </a: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 and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5">
                  <a:extLst>
                    <a:ext uri="{A12FA001-AC4F-418D-AE19-62706E023703}">
                      <ahyp:hlinkClr xmlns:ahyp="http://schemas.microsoft.com/office/drawing/2018/hyperlinkcolor" val="tx"/>
                    </a:ext>
                  </a:extLst>
                </a:hlinkClick>
              </a:rPr>
              <a:t>‘Direct Outcomes’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20" name="Rectangle 19">
            <a:extLst>
              <a:ext uri="{FF2B5EF4-FFF2-40B4-BE49-F238E27FC236}">
                <a16:creationId xmlns:a16="http://schemas.microsoft.com/office/drawing/2014/main" id="{92918092-C71D-3F8A-48D1-B4158815BEE3}"/>
              </a:ext>
            </a:extLst>
          </p:cNvPr>
          <p:cNvSpPr/>
          <p:nvPr/>
        </p:nvSpPr>
        <p:spPr>
          <a:xfrm>
            <a:off x="123825" y="470628"/>
            <a:ext cx="109315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TV campaigns for younger-targeted, disruptor brands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inspire engagement and online conversion</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98178C83-CB2E-F6A2-B389-AA495FA9368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255143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71D6C42C-C461-1568-7055-CD3D819346CD}"/>
              </a:ext>
            </a:extLst>
          </p:cNvPr>
          <p:cNvSpPr/>
          <p:nvPr/>
        </p:nvSpPr>
        <p:spPr>
          <a:xfrm>
            <a:off x="9136710"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2878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8" name="Rectangle: Rounded Corners 97">
            <a:extLst>
              <a:ext uri="{FF2B5EF4-FFF2-40B4-BE49-F238E27FC236}">
                <a16:creationId xmlns:a16="http://schemas.microsoft.com/office/drawing/2014/main" id="{E8D1CC6A-530E-8C89-7F96-2AE11001863E}"/>
              </a:ext>
            </a:extLst>
          </p:cNvPr>
          <p:cNvSpPr/>
          <p:nvPr/>
        </p:nvSpPr>
        <p:spPr>
          <a:xfrm>
            <a:off x="9208233" y="2170685"/>
            <a:ext cx="2923248" cy="399990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7" name="Picture 96">
            <a:extLst>
              <a:ext uri="{FF2B5EF4-FFF2-40B4-BE49-F238E27FC236}">
                <a16:creationId xmlns:a16="http://schemas.microsoft.com/office/drawing/2014/main" id="{A046A28A-F0C0-6346-F0C9-BB2131480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7984" y="2666916"/>
            <a:ext cx="2831046" cy="3503671"/>
          </a:xfrm>
          <a:prstGeom prst="rect">
            <a:avLst/>
          </a:prstGeom>
        </p:spPr>
      </p:pic>
      <p:sp>
        <p:nvSpPr>
          <p:cNvPr id="99" name="TextBox 98">
            <a:extLst>
              <a:ext uri="{FF2B5EF4-FFF2-40B4-BE49-F238E27FC236}">
                <a16:creationId xmlns:a16="http://schemas.microsoft.com/office/drawing/2014/main" id="{02ED1F42-F5B0-FBD4-DE90-D88B37CB7CE9}"/>
              </a:ext>
            </a:extLst>
          </p:cNvPr>
          <p:cNvSpPr txBox="1"/>
          <p:nvPr/>
        </p:nvSpPr>
        <p:spPr>
          <a:xfrm>
            <a:off x="9290889" y="2221435"/>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pic>
        <p:nvPicPr>
          <p:cNvPr id="100" name="Picture 99" descr="Logo&#10;&#10;Description automatically generated">
            <a:extLst>
              <a:ext uri="{FF2B5EF4-FFF2-40B4-BE49-F238E27FC236}">
                <a16:creationId xmlns:a16="http://schemas.microsoft.com/office/drawing/2014/main" id="{5E3C2AB3-8DF1-F92F-24D1-7CEB186220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5410" y="2622193"/>
            <a:ext cx="1095571" cy="1095571"/>
          </a:xfrm>
          <a:prstGeom prst="rect">
            <a:avLst/>
          </a:prstGeom>
        </p:spPr>
      </p:pic>
      <p:pic>
        <p:nvPicPr>
          <p:cNvPr id="101" name="Picture 100" descr="Graphical user interface&#10;&#10;Description automatically generated">
            <a:extLst>
              <a:ext uri="{FF2B5EF4-FFF2-40B4-BE49-F238E27FC236}">
                <a16:creationId xmlns:a16="http://schemas.microsoft.com/office/drawing/2014/main" id="{DBC2C067-CD2B-182E-037B-69FD3C5F6F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3788" y="2622193"/>
            <a:ext cx="1095571" cy="1095571"/>
          </a:xfrm>
          <a:prstGeom prst="rect">
            <a:avLst/>
          </a:prstGeom>
        </p:spPr>
      </p:pic>
      <p:pic>
        <p:nvPicPr>
          <p:cNvPr id="102" name="Picture 101" descr="A picture containing text, clock, gauge&#10;&#10;Description automatically generated">
            <a:extLst>
              <a:ext uri="{FF2B5EF4-FFF2-40B4-BE49-F238E27FC236}">
                <a16:creationId xmlns:a16="http://schemas.microsoft.com/office/drawing/2014/main" id="{3AA61325-7DF5-2300-2CF6-86C554B822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1188" y="2622193"/>
            <a:ext cx="1095571" cy="1095571"/>
          </a:xfrm>
          <a:prstGeom prst="rect">
            <a:avLst/>
          </a:prstGeom>
        </p:spPr>
      </p:pic>
      <p:sp>
        <p:nvSpPr>
          <p:cNvPr id="103" name="TextBox 102">
            <a:extLst>
              <a:ext uri="{FF2B5EF4-FFF2-40B4-BE49-F238E27FC236}">
                <a16:creationId xmlns:a16="http://schemas.microsoft.com/office/drawing/2014/main" id="{FF865D07-D192-D7B9-B4A9-C18AB0CE2D6B}"/>
              </a:ext>
            </a:extLst>
          </p:cNvPr>
          <p:cNvSpPr txBox="1"/>
          <p:nvPr/>
        </p:nvSpPr>
        <p:spPr>
          <a:xfrm>
            <a:off x="1864431" y="3753795"/>
            <a:ext cx="2234279" cy="338554"/>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Unique Visitors (000)</a:t>
            </a:r>
          </a:p>
        </p:txBody>
      </p:sp>
      <p:sp>
        <p:nvSpPr>
          <p:cNvPr id="104" name="TextBox 103">
            <a:extLst>
              <a:ext uri="{FF2B5EF4-FFF2-40B4-BE49-F238E27FC236}">
                <a16:creationId xmlns:a16="http://schemas.microsoft.com/office/drawing/2014/main" id="{C90E57EB-1998-C71E-477F-F9832E394E74}"/>
              </a:ext>
            </a:extLst>
          </p:cNvPr>
          <p:cNvSpPr txBox="1"/>
          <p:nvPr/>
        </p:nvSpPr>
        <p:spPr>
          <a:xfrm>
            <a:off x="4400263" y="3753795"/>
            <a:ext cx="206262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Visits (000)</a:t>
            </a:r>
          </a:p>
        </p:txBody>
      </p:sp>
      <p:sp>
        <p:nvSpPr>
          <p:cNvPr id="105" name="TextBox 104">
            <a:extLst>
              <a:ext uri="{FF2B5EF4-FFF2-40B4-BE49-F238E27FC236}">
                <a16:creationId xmlns:a16="http://schemas.microsoft.com/office/drawing/2014/main" id="{5FA19E88-B29B-55BA-78D5-E8551CA5DB06}"/>
              </a:ext>
            </a:extLst>
          </p:cNvPr>
          <p:cNvSpPr txBox="1"/>
          <p:nvPr/>
        </p:nvSpPr>
        <p:spPr>
          <a:xfrm>
            <a:off x="6718083" y="3753795"/>
            <a:ext cx="224178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Minutes (MM)</a:t>
            </a:r>
          </a:p>
        </p:txBody>
      </p:sp>
      <p:sp>
        <p:nvSpPr>
          <p:cNvPr id="106" name="TextBox 105">
            <a:extLst>
              <a:ext uri="{FF2B5EF4-FFF2-40B4-BE49-F238E27FC236}">
                <a16:creationId xmlns:a16="http://schemas.microsoft.com/office/drawing/2014/main" id="{F73B5581-672D-8473-56DB-6853D286FB1D}"/>
              </a:ext>
            </a:extLst>
          </p:cNvPr>
          <p:cNvSpPr txBox="1"/>
          <p:nvPr/>
        </p:nvSpPr>
        <p:spPr>
          <a:xfrm>
            <a:off x="2505703"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+10%</a:t>
            </a:r>
          </a:p>
        </p:txBody>
      </p:sp>
      <p:sp>
        <p:nvSpPr>
          <p:cNvPr id="107" name="TextBox 106">
            <a:extLst>
              <a:ext uri="{FF2B5EF4-FFF2-40B4-BE49-F238E27FC236}">
                <a16:creationId xmlns:a16="http://schemas.microsoft.com/office/drawing/2014/main" id="{666B47B1-2B48-8FA1-115A-65656CAA74B8}"/>
              </a:ext>
            </a:extLst>
          </p:cNvPr>
          <p:cNvSpPr txBox="1"/>
          <p:nvPr/>
        </p:nvSpPr>
        <p:spPr>
          <a:xfrm>
            <a:off x="49640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+26%</a:t>
            </a:r>
          </a:p>
        </p:txBody>
      </p:sp>
      <p:sp>
        <p:nvSpPr>
          <p:cNvPr id="108" name="TextBox 107">
            <a:extLst>
              <a:ext uri="{FF2B5EF4-FFF2-40B4-BE49-F238E27FC236}">
                <a16:creationId xmlns:a16="http://schemas.microsoft.com/office/drawing/2014/main" id="{1EC2B348-6576-E0F4-F9A9-99D92A280200}"/>
              </a:ext>
            </a:extLst>
          </p:cNvPr>
          <p:cNvSpPr txBox="1"/>
          <p:nvPr/>
        </p:nvSpPr>
        <p:spPr>
          <a:xfrm>
            <a:off x="73714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p:txBody>
      </p:sp>
      <p:sp>
        <p:nvSpPr>
          <p:cNvPr id="109" name="TextBox 108">
            <a:extLst>
              <a:ext uri="{FF2B5EF4-FFF2-40B4-BE49-F238E27FC236}">
                <a16:creationId xmlns:a16="http://schemas.microsoft.com/office/drawing/2014/main" id="{09D85846-B4B2-F675-FA57-87E6A017372F}"/>
              </a:ext>
            </a:extLst>
          </p:cNvPr>
          <p:cNvSpPr txBox="1"/>
          <p:nvPr/>
        </p:nvSpPr>
        <p:spPr>
          <a:xfrm>
            <a:off x="60518" y="5534479"/>
            <a:ext cx="172609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Total U.S. Internet Avg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Difference</a:t>
            </a:r>
          </a:p>
        </p:txBody>
      </p:sp>
      <p:sp>
        <p:nvSpPr>
          <p:cNvPr id="110" name="TextBox 109">
            <a:extLst>
              <a:ext uri="{FF2B5EF4-FFF2-40B4-BE49-F238E27FC236}">
                <a16:creationId xmlns:a16="http://schemas.microsoft.com/office/drawing/2014/main" id="{1BAD2A54-A416-E16B-865E-6013844E052E}"/>
              </a:ext>
            </a:extLst>
          </p:cNvPr>
          <p:cNvSpPr txBox="1"/>
          <p:nvPr/>
        </p:nvSpPr>
        <p:spPr>
          <a:xfrm>
            <a:off x="60519" y="5010457"/>
            <a:ext cx="1726090"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1" name="TextBox 110">
            <a:extLst>
              <a:ext uri="{FF2B5EF4-FFF2-40B4-BE49-F238E27FC236}">
                <a16:creationId xmlns:a16="http://schemas.microsoft.com/office/drawing/2014/main" id="{25C3B9F0-7A8C-A675-4D7D-4367AD20A5A3}"/>
              </a:ext>
            </a:extLst>
          </p:cNvPr>
          <p:cNvSpPr txBox="1"/>
          <p:nvPr/>
        </p:nvSpPr>
        <p:spPr>
          <a:xfrm>
            <a:off x="1864432" y="1825347"/>
            <a:ext cx="709543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Website Metrics: 30 Direct-to-Consumer Brand Average</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 Comparison</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2" name="Rectangle: Rounded Corners 111">
            <a:extLst>
              <a:ext uri="{FF2B5EF4-FFF2-40B4-BE49-F238E27FC236}">
                <a16:creationId xmlns:a16="http://schemas.microsoft.com/office/drawing/2014/main" id="{D44E39CE-0331-FDEE-5781-A479305C1861}"/>
              </a:ext>
            </a:extLst>
          </p:cNvPr>
          <p:cNvSpPr/>
          <p:nvPr/>
        </p:nvSpPr>
        <p:spPr>
          <a:xfrm>
            <a:off x="2266716" y="5009098"/>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+63%</a:t>
            </a:r>
          </a:p>
        </p:txBody>
      </p:sp>
      <p:sp>
        <p:nvSpPr>
          <p:cNvPr id="113" name="Rectangle: Rounded Corners 112">
            <a:extLst>
              <a:ext uri="{FF2B5EF4-FFF2-40B4-BE49-F238E27FC236}">
                <a16:creationId xmlns:a16="http://schemas.microsoft.com/office/drawing/2014/main" id="{DA974CE3-396F-AD86-FFAC-293625BC5218}"/>
              </a:ext>
            </a:extLst>
          </p:cNvPr>
          <p:cNvSpPr/>
          <p:nvPr/>
        </p:nvSpPr>
        <p:spPr>
          <a:xfrm>
            <a:off x="4725094" y="5009098"/>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+135%</a:t>
            </a:r>
          </a:p>
        </p:txBody>
      </p:sp>
      <p:sp>
        <p:nvSpPr>
          <p:cNvPr id="114" name="Rectangle: Rounded Corners 113">
            <a:extLst>
              <a:ext uri="{FF2B5EF4-FFF2-40B4-BE49-F238E27FC236}">
                <a16:creationId xmlns:a16="http://schemas.microsoft.com/office/drawing/2014/main" id="{B5B19BBD-1DE2-38CD-9253-C2974B8B50F0}"/>
              </a:ext>
            </a:extLst>
          </p:cNvPr>
          <p:cNvSpPr/>
          <p:nvPr/>
        </p:nvSpPr>
        <p:spPr>
          <a:xfrm>
            <a:off x="7132494" y="5009098"/>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+89%</a:t>
            </a:r>
          </a:p>
        </p:txBody>
      </p:sp>
      <p:sp>
        <p:nvSpPr>
          <p:cNvPr id="115" name="TextBox 114">
            <a:extLst>
              <a:ext uri="{FF2B5EF4-FFF2-40B4-BE49-F238E27FC236}">
                <a16:creationId xmlns:a16="http://schemas.microsoft.com/office/drawing/2014/main" id="{9FB437FE-180A-D7EA-6C15-085BFE28F306}"/>
              </a:ext>
            </a:extLst>
          </p:cNvPr>
          <p:cNvSpPr txBox="1"/>
          <p:nvPr/>
        </p:nvSpPr>
        <p:spPr>
          <a:xfrm>
            <a:off x="62088" y="4302524"/>
            <a:ext cx="1726090"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6" name="Rectangle: Rounded Corners 115">
            <a:extLst>
              <a:ext uri="{FF2B5EF4-FFF2-40B4-BE49-F238E27FC236}">
                <a16:creationId xmlns:a16="http://schemas.microsoft.com/office/drawing/2014/main" id="{3C58D78C-602A-3168-7A20-F80D86BAB90C}"/>
              </a:ext>
            </a:extLst>
          </p:cNvPr>
          <p:cNvSpPr/>
          <p:nvPr/>
        </p:nvSpPr>
        <p:spPr>
          <a:xfrm>
            <a:off x="2266716" y="4310593"/>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+3,156</a:t>
            </a:r>
          </a:p>
        </p:txBody>
      </p:sp>
      <p:sp>
        <p:nvSpPr>
          <p:cNvPr id="117" name="Rectangle: Rounded Corners 116">
            <a:extLst>
              <a:ext uri="{FF2B5EF4-FFF2-40B4-BE49-F238E27FC236}">
                <a16:creationId xmlns:a16="http://schemas.microsoft.com/office/drawing/2014/main" id="{14489FA1-9703-1544-D7E2-C2649F619CDD}"/>
              </a:ext>
            </a:extLst>
          </p:cNvPr>
          <p:cNvSpPr/>
          <p:nvPr/>
        </p:nvSpPr>
        <p:spPr>
          <a:xfrm>
            <a:off x="4725094" y="4310593"/>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+22,184</a:t>
            </a:r>
          </a:p>
        </p:txBody>
      </p:sp>
      <p:sp>
        <p:nvSpPr>
          <p:cNvPr id="118" name="Rectangle: Rounded Corners 117">
            <a:extLst>
              <a:ext uri="{FF2B5EF4-FFF2-40B4-BE49-F238E27FC236}">
                <a16:creationId xmlns:a16="http://schemas.microsoft.com/office/drawing/2014/main" id="{6A9A6C9B-649C-F196-24E2-6E86C948942D}"/>
              </a:ext>
            </a:extLst>
          </p:cNvPr>
          <p:cNvSpPr/>
          <p:nvPr/>
        </p:nvSpPr>
        <p:spPr>
          <a:xfrm>
            <a:off x="7132494" y="4310593"/>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+95</a:t>
            </a:r>
          </a:p>
        </p:txBody>
      </p:sp>
      <p:sp>
        <p:nvSpPr>
          <p:cNvPr id="120" name="Text Placeholder 3">
            <a:extLst>
              <a:ext uri="{FF2B5EF4-FFF2-40B4-BE49-F238E27FC236}">
                <a16:creationId xmlns:a16="http://schemas.microsoft.com/office/drawing/2014/main" id="{9A9C6DC8-3AF8-0F50-E9D4-5DDA311E2F54}"/>
              </a:ext>
            </a:extLst>
          </p:cNvPr>
          <p:cNvSpPr txBox="1">
            <a:spLocks/>
          </p:cNvSpPr>
          <p:nvPr/>
        </p:nvSpPr>
        <p:spPr>
          <a:xfrm>
            <a:off x="526244" y="6110444"/>
            <a:ext cx="8602545" cy="41917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figures are based on monthly averages for each 3-month time period across the 30 brands analyzed. *1Q ’17 (Jan-Mar ’17) is reflective of the first 3-month measurement period available and is inclusive of a few brands that were first measured after this time period, based on their first 3-month measurement period. </a:t>
            </a:r>
            <a:r>
              <a:rPr kumimoji="0" lang="en-US" sz="8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30 brands total TV spend (between 1Q ‘17 – 1Q’21): $3.3B.</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B116FE3C-7432-0EDA-1CCB-ABFF090845EC}"/>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Grows</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customer acquisition </a:t>
            </a:r>
          </a:p>
        </p:txBody>
      </p:sp>
      <p:sp>
        <p:nvSpPr>
          <p:cNvPr id="11" name="Rectangle 10">
            <a:extLst>
              <a:ext uri="{FF2B5EF4-FFF2-40B4-BE49-F238E27FC236}">
                <a16:creationId xmlns:a16="http://schemas.microsoft.com/office/drawing/2014/main" id="{CFE79061-9793-94F7-11F0-D151D717B0B5}"/>
              </a:ext>
            </a:extLst>
          </p:cNvPr>
          <p:cNvSpPr/>
          <p:nvPr/>
        </p:nvSpPr>
        <p:spPr>
          <a:xfrm>
            <a:off x="122997" y="494055"/>
            <a:ext cx="1094505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TV campaigns drive increased digital platform engagement with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high-value customers who are more likely to become repeat visitors</a:t>
            </a:r>
          </a:p>
        </p:txBody>
      </p:sp>
      <p:sp>
        <p:nvSpPr>
          <p:cNvPr id="12" name="Rectangle 11">
            <a:extLst>
              <a:ext uri="{FF2B5EF4-FFF2-40B4-BE49-F238E27FC236}">
                <a16:creationId xmlns:a16="http://schemas.microsoft.com/office/drawing/2014/main" id="{794D6CE4-EBFD-AFE8-9D90-A0BACBBDC75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4" name="Picture 3">
            <a:extLst>
              <a:ext uri="{FF2B5EF4-FFF2-40B4-BE49-F238E27FC236}">
                <a16:creationId xmlns:a16="http://schemas.microsoft.com/office/drawing/2014/main" id="{507C3289-C53A-84A2-42E9-5031D56B2BD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41839" y="41296"/>
            <a:ext cx="1728642" cy="1054100"/>
          </a:xfrm>
          <a:prstGeom prst="rect">
            <a:avLst/>
          </a:prstGeom>
        </p:spPr>
      </p:pic>
    </p:spTree>
    <p:extLst>
      <p:ext uri="{BB962C8B-B14F-4D97-AF65-F5344CB8AC3E}">
        <p14:creationId xmlns:p14="http://schemas.microsoft.com/office/powerpoint/2010/main" val="108153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3893955"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Key Implications for Marketers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95733"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6779246E-2255-345D-41C3-B8C5ACADAC03}"/>
              </a:ext>
            </a:extLst>
          </p:cNvPr>
          <p:cNvSpPr/>
          <p:nvPr/>
        </p:nvSpPr>
        <p:spPr>
          <a:xfrm>
            <a:off x="5879187" y="2085800"/>
            <a:ext cx="5878400" cy="270843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TV campaigns have a measurable impact on digital metrics like search queries and online social interactions which grows consumer curiosity and increases customer consideration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44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The halo effect of TV </a:t>
            </a:r>
            <a:r>
              <a:rPr lang="en-US" dirty="0">
                <a:solidFill>
                  <a:srgbClr val="1B1464"/>
                </a:solidFill>
                <a:latin typeface="Helvetica" panose="020B0604020202020204" pitchFamily="2" charset="0"/>
                <a:cs typeface="Helvetica" panose="020B0604020202020204" pitchFamily="34" charset="0"/>
              </a:rPr>
              <a:t>lifts purchase intent by </a:t>
            </a:r>
            <a:r>
              <a:rPr kumimoji="0" lang="en-US"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bringing an influx of new customers to brands’ digital platforms, including their websites and mobile apps</a:t>
            </a:r>
          </a:p>
        </p:txBody>
      </p:sp>
    </p:spTree>
    <p:extLst>
      <p:ext uri="{BB962C8B-B14F-4D97-AF65-F5344CB8AC3E}">
        <p14:creationId xmlns:p14="http://schemas.microsoft.com/office/powerpoint/2010/main" val="50991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7D06-C524-9F1D-EAC0-17EC45F0E117}"/>
              </a:ext>
            </a:extLst>
          </p:cNvPr>
          <p:cNvSpPr/>
          <p:nvPr/>
        </p:nvSpPr>
        <p:spPr>
          <a:xfrm>
            <a:off x="0" y="-1463"/>
            <a:ext cx="12195885" cy="1687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73957" y="353837"/>
            <a:ext cx="116998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To learn more about the full-</a:t>
            </a:r>
            <a:r>
              <a:rPr lang="en-US" sz="2600" b="1" dirty="0">
                <a:solidFill>
                  <a:srgbClr val="1B1464"/>
                </a:solidFill>
                <a:latin typeface="Helvetica" pitchFamily="2" charset="0"/>
              </a:rPr>
              <a:t>funnel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impact </a:t>
            </a:r>
            <a:r>
              <a:rPr lang="en-US" sz="2600" b="1" dirty="0">
                <a:solidFill>
                  <a:srgbClr val="1B1464"/>
                </a:solidFill>
                <a:latin typeface="Helvetica" pitchFamily="2" charset="0"/>
              </a:rPr>
              <a:t>of</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TV advertising, download our full report below</a:t>
            </a: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8" name="Straight Connector 7">
            <a:extLst>
              <a:ext uri="{FF2B5EF4-FFF2-40B4-BE49-F238E27FC236}">
                <a16:creationId xmlns:a16="http://schemas.microsoft.com/office/drawing/2014/main" id="{FF1CDD6A-8451-4715-FA92-7EA7C0A9EA99}"/>
              </a:ext>
            </a:extLst>
          </p:cNvPr>
          <p:cNvCxnSpPr/>
          <p:nvPr/>
        </p:nvCxnSpPr>
        <p:spPr>
          <a:xfrm>
            <a:off x="4780512" y="2087681"/>
            <a:ext cx="0" cy="4269574"/>
          </a:xfrm>
          <a:prstGeom prst="line">
            <a:avLst/>
          </a:prstGeom>
          <a:ln w="28575">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a:hlinkClick r:id="rId4"/>
            <a:extLst>
              <a:ext uri="{FF2B5EF4-FFF2-40B4-BE49-F238E27FC236}">
                <a16:creationId xmlns:a16="http://schemas.microsoft.com/office/drawing/2014/main" id="{5F3FB66E-E295-0EB4-05B7-885AEFAD0E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3097" y="1954208"/>
            <a:ext cx="4845311" cy="2734523"/>
          </a:xfrm>
          <a:prstGeom prst="rect">
            <a:avLst/>
          </a:prstGeom>
          <a:ln w="28575">
            <a:solidFill>
              <a:srgbClr val="ED3C8D"/>
            </a:solidFill>
          </a:ln>
        </p:spPr>
      </p:pic>
      <p:sp>
        <p:nvSpPr>
          <p:cNvPr id="5" name="TextBox 4">
            <a:extLst>
              <a:ext uri="{FF2B5EF4-FFF2-40B4-BE49-F238E27FC236}">
                <a16:creationId xmlns:a16="http://schemas.microsoft.com/office/drawing/2014/main" id="{04D316D7-2713-B30F-BCFF-E2E719675AF3}"/>
              </a:ext>
            </a:extLst>
          </p:cNvPr>
          <p:cNvSpPr txBox="1"/>
          <p:nvPr/>
        </p:nvSpPr>
        <p:spPr>
          <a:xfrm>
            <a:off x="217499" y="2660191"/>
            <a:ext cx="4364227" cy="3046988"/>
          </a:xfrm>
          <a:prstGeom prst="rect">
            <a:avLst/>
          </a:prstGeom>
          <a:noFill/>
        </p:spPr>
        <p:txBody>
          <a:bodyPr wrap="square">
            <a:spAutoFit/>
          </a:bodyPr>
          <a:lstStyle/>
          <a:p>
            <a:pPr algn="ctr"/>
            <a:r>
              <a:rPr lang="en-US" sz="2400" dirty="0">
                <a:solidFill>
                  <a:srgbClr val="ED3C8D"/>
                </a:solidFill>
                <a:latin typeface="Helvetica" panose="020B0604020202020204" pitchFamily="2" charset="0"/>
                <a:cs typeface="Calibri" panose="020F0502020204030204" pitchFamily="34" charset="0"/>
              </a:rPr>
              <a:t>‘</a:t>
            </a:r>
            <a:r>
              <a:rPr lang="en-US" sz="2400" b="1" dirty="0">
                <a:solidFill>
                  <a:srgbClr val="ED3C8D"/>
                </a:solidFill>
                <a:latin typeface="Helvetica" panose="020B0604020202020204" pitchFamily="2" charset="0"/>
                <a:cs typeface="Calibri" panose="020F0502020204030204" pitchFamily="34" charset="0"/>
              </a:rPr>
              <a:t>25 Ways TV Grows Brands</a:t>
            </a:r>
            <a:r>
              <a:rPr lang="en-US" sz="2400" dirty="0">
                <a:solidFill>
                  <a:srgbClr val="ED3C8D"/>
                </a:solidFill>
                <a:latin typeface="Helvetica" panose="020B0604020202020204" pitchFamily="2" charset="0"/>
                <a:cs typeface="Calibri" panose="020F0502020204030204" pitchFamily="34" charset="0"/>
              </a:rPr>
              <a:t>’ </a:t>
            </a:r>
            <a:r>
              <a:rPr lang="en-US" sz="2400" dirty="0">
                <a:solidFill>
                  <a:srgbClr val="1B1464"/>
                </a:solidFill>
                <a:latin typeface="Helvetica" panose="020B0604020202020204" pitchFamily="2" charset="0"/>
                <a:cs typeface="Calibri" panose="020F0502020204030204" pitchFamily="34" charset="0"/>
              </a:rPr>
              <a:t>explores real-world examples of how TV drives full-funnel outcomes, distilled from a decade of VAB’s TV attribution reports across 1,000+ brands, 80+ categories and </a:t>
            </a:r>
            <a:br>
              <a:rPr lang="en-US" sz="2400" dirty="0">
                <a:solidFill>
                  <a:srgbClr val="1B1464"/>
                </a:solidFill>
                <a:latin typeface="Helvetica" panose="020B0604020202020204" pitchFamily="2" charset="0"/>
                <a:cs typeface="Calibri" panose="020F0502020204030204" pitchFamily="34" charset="0"/>
              </a:rPr>
            </a:br>
            <a:r>
              <a:rPr lang="en-US" sz="2400" dirty="0">
                <a:solidFill>
                  <a:srgbClr val="1B1464"/>
                </a:solidFill>
                <a:latin typeface="Helvetica" panose="020B0604020202020204" pitchFamily="2" charset="0"/>
                <a:cs typeface="Calibri" panose="020F0502020204030204" pitchFamily="34" charset="0"/>
              </a:rPr>
              <a:t>30+ metrics analyzed.</a:t>
            </a:r>
            <a:endParaRPr lang="en-US" sz="2400" dirty="0"/>
          </a:p>
        </p:txBody>
      </p:sp>
      <p:pic>
        <p:nvPicPr>
          <p:cNvPr id="4" name="Picture 3">
            <a:extLst>
              <a:ext uri="{FF2B5EF4-FFF2-40B4-BE49-F238E27FC236}">
                <a16:creationId xmlns:a16="http://schemas.microsoft.com/office/drawing/2014/main" id="{8B01B416-6519-00C3-1C0D-1BAE282629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8832" y="4264461"/>
            <a:ext cx="3720522" cy="2092794"/>
          </a:xfrm>
          <a:prstGeom prst="rect">
            <a:avLst/>
          </a:prstGeom>
          <a:ln w="28575">
            <a:solidFill>
              <a:srgbClr val="ED3C8D"/>
            </a:solidFill>
          </a:ln>
        </p:spPr>
      </p:pic>
    </p:spTree>
    <p:extLst>
      <p:ext uri="{BB962C8B-B14F-4D97-AF65-F5344CB8AC3E}">
        <p14:creationId xmlns:p14="http://schemas.microsoft.com/office/powerpoint/2010/main" val="125411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61102"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79784" y="3503204"/>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7B62E101-EF35-BCEC-16E6-E6D98C51B89B}"/>
              </a:ext>
            </a:extLst>
          </p:cNvPr>
          <p:cNvSpPr txBox="1"/>
          <p:nvPr/>
        </p:nvSpPr>
        <p:spPr>
          <a:xfrm>
            <a:off x="3185268" y="731313"/>
            <a:ext cx="21695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Helvetica" panose="020B0604020202020204"/>
                <a:cs typeface="Helvetica" panose="020B0604020202020204"/>
                <a:hlinkClick r:id="rId4">
                  <a:extLst>
                    <a:ext uri="{A12FA001-AC4F-418D-AE19-62706E023703}">
                      <ahyp:hlinkClr xmlns:ahyp="http://schemas.microsoft.com/office/drawing/2018/hyperlinkcolor" val="tx"/>
                    </a:ext>
                  </a:extLst>
                </a:hlinkClick>
              </a:rPr>
              <a:t>Reed Kiely</a:t>
            </a:r>
            <a:endParaRPr kumimoji="0" lang="en-US" sz="1300" b="1" i="0" u="none" strike="noStrike" kern="1200" cap="none" spc="0" normalizeH="0" baseline="0" noProof="0" dirty="0">
              <a:ln>
                <a:noFill/>
              </a:ln>
              <a:solidFill>
                <a:schemeClr val="bg1"/>
              </a:solidFill>
              <a:effectLst/>
              <a:uLnTx/>
              <a:uFillTx/>
              <a:latin typeface="Helvetica" panose="020B0604020202020204"/>
              <a:cs typeface="Helvetica" panose="020B0604020202020204"/>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3175016" y="1045419"/>
            <a:ext cx="266701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Helvetica Light" panose="020B0403020202020204"/>
                <a:cs typeface="Helvetica" panose="020B0604020202020204"/>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Helvetica Light" panose="020B0403020202020204"/>
                <a:cs typeface="Helvetica" panose="020B0604020202020204"/>
              </a:rPr>
              <a:t>reedk@thevab.com</a:t>
            </a:r>
          </a:p>
        </p:txBody>
      </p:sp>
      <p:sp>
        <p:nvSpPr>
          <p:cNvPr id="39" name="TextBox 38">
            <a:hlinkClick r:id="rId4"/>
            <a:extLst>
              <a:ext uri="{FF2B5EF4-FFF2-40B4-BE49-F238E27FC236}">
                <a16:creationId xmlns:a16="http://schemas.microsoft.com/office/drawing/2014/main" id="{22EB1D07-C3F3-327E-DA8E-39B9F3846CF3}"/>
              </a:ext>
            </a:extLst>
          </p:cNvPr>
          <p:cNvSpPr txBox="1"/>
          <p:nvPr/>
        </p:nvSpPr>
        <p:spPr>
          <a:xfrm>
            <a:off x="243700" y="731313"/>
            <a:ext cx="244309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chemeClr val="bg1"/>
                </a:solidFill>
                <a:effectLst/>
                <a:uLnTx/>
                <a:uFillTx/>
                <a:latin typeface="Helvetica" pitchFamily="2" charset="0"/>
                <a:ea typeface="+mn-ea"/>
                <a:cs typeface="+mn-cs"/>
              </a:rPr>
              <a:t>Jason Wiese</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43698" y="1045419"/>
            <a:ext cx="304625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rPr>
              <a:t>jasonw@thevab.com</a:t>
            </a:r>
          </a:p>
        </p:txBody>
      </p:sp>
      <p:pic>
        <p:nvPicPr>
          <p:cNvPr id="58" name="Picture 57">
            <a:hlinkClick r:id="rId5"/>
            <a:extLst>
              <a:ext uri="{FF2B5EF4-FFF2-40B4-BE49-F238E27FC236}">
                <a16:creationId xmlns:a16="http://schemas.microsoft.com/office/drawing/2014/main" id="{7C9D6908-33BE-2291-6B47-75FB61411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0820" y="4159498"/>
            <a:ext cx="2280226" cy="1301896"/>
          </a:xfrm>
          <a:prstGeom prst="rect">
            <a:avLst/>
          </a:prstGeom>
          <a:ln w="9525">
            <a:solidFill>
              <a:srgbClr val="1B1464"/>
            </a:solidFill>
          </a:ln>
        </p:spPr>
      </p:pic>
      <p:pic>
        <p:nvPicPr>
          <p:cNvPr id="59" name="Picture 58">
            <a:hlinkClick r:id="rId7"/>
            <a:extLst>
              <a:ext uri="{FF2B5EF4-FFF2-40B4-BE49-F238E27FC236}">
                <a16:creationId xmlns:a16="http://schemas.microsoft.com/office/drawing/2014/main" id="{E913301A-2916-020A-E32E-B942879680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49278" y="4147147"/>
            <a:ext cx="2218080" cy="1295701"/>
          </a:xfrm>
          <a:prstGeom prst="rect">
            <a:avLst/>
          </a:prstGeom>
          <a:ln>
            <a:solidFill>
              <a:srgbClr val="1B1464"/>
            </a:solidFill>
          </a:ln>
        </p:spPr>
      </p:pic>
      <p:pic>
        <p:nvPicPr>
          <p:cNvPr id="60" name="Picture 59">
            <a:hlinkClick r:id="rId9"/>
            <a:extLst>
              <a:ext uri="{FF2B5EF4-FFF2-40B4-BE49-F238E27FC236}">
                <a16:creationId xmlns:a16="http://schemas.microsoft.com/office/drawing/2014/main" id="{1670998C-FD54-985A-E7C8-C09A07B04FD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71913" y="2235770"/>
            <a:ext cx="2298040" cy="1300245"/>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72" name="Picture 71">
            <a:hlinkClick r:id="rId12"/>
            <a:extLst>
              <a:ext uri="{FF2B5EF4-FFF2-40B4-BE49-F238E27FC236}">
                <a16:creationId xmlns:a16="http://schemas.microsoft.com/office/drawing/2014/main" id="{65F02B9D-E730-948E-762F-9E53C1207FD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09299" y="253470"/>
            <a:ext cx="2298039" cy="1296469"/>
          </a:xfrm>
          <a:prstGeom prst="rect">
            <a:avLst/>
          </a:prstGeom>
          <a:ln>
            <a:solidFill>
              <a:srgbClr val="1B1464"/>
            </a:solidFill>
          </a:ln>
        </p:spPr>
      </p:pic>
      <p:sp>
        <p:nvSpPr>
          <p:cNvPr id="14" name="TextBox 13">
            <a:hlinkClick r:id="rId14"/>
            <a:extLst>
              <a:ext uri="{FF2B5EF4-FFF2-40B4-BE49-F238E27FC236}">
                <a16:creationId xmlns:a16="http://schemas.microsoft.com/office/drawing/2014/main" id="{662559FA-95E5-129A-2AA9-78504042F464}"/>
              </a:ext>
            </a:extLst>
          </p:cNvPr>
          <p:cNvSpPr txBox="1"/>
          <p:nvPr/>
        </p:nvSpPr>
        <p:spPr>
          <a:xfrm>
            <a:off x="6534273" y="1566035"/>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itchFamily="2" charset="0"/>
                <a:ea typeface="+mn-ea"/>
                <a:cs typeface="+mn-cs"/>
              </a:rPr>
              <a:t>Let’s Get Down to Business</a:t>
            </a:r>
            <a:br>
              <a:rPr kumimoji="0" lang="en-US" sz="1800" b="1" i="0" u="none" strike="noStrike" kern="1200" cap="none" spc="0" normalizeH="0" baseline="0" noProof="0" dirty="0">
                <a:ln>
                  <a:noFill/>
                </a:ln>
                <a:solidFill>
                  <a:srgbClr val="FFE600"/>
                </a:solidFill>
                <a:effectLst/>
                <a:uLnTx/>
                <a:uFillTx/>
                <a:latin typeface="Helvetica" pitchFamily="2"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itchFamily="2" charset="0"/>
                <a:ea typeface="+mn-ea"/>
                <a:cs typeface="+mn-cs"/>
              </a:rPr>
              <a:t>How Brand-Building Drives Outcomes for Innovative B2B Advertisers</a:t>
            </a:r>
          </a:p>
        </p:txBody>
      </p:sp>
      <p:sp>
        <p:nvSpPr>
          <p:cNvPr id="16" name="TextBox 15">
            <a:hlinkClick r:id="rId12"/>
            <a:extLst>
              <a:ext uri="{FF2B5EF4-FFF2-40B4-BE49-F238E27FC236}">
                <a16:creationId xmlns:a16="http://schemas.microsoft.com/office/drawing/2014/main" id="{AC9CE8D7-B111-7525-567C-2C8073828660}"/>
              </a:ext>
            </a:extLst>
          </p:cNvPr>
          <p:cNvSpPr txBox="1"/>
          <p:nvPr/>
        </p:nvSpPr>
        <p:spPr>
          <a:xfrm>
            <a:off x="9292658" y="1566035"/>
            <a:ext cx="2531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The Secret of My Success</a:t>
            </a:r>
            <a:br>
              <a:rPr lang="en-US" sz="1050" b="1" dirty="0">
                <a:solidFill>
                  <a:srgbClr val="ED3C8D"/>
                </a:solidFill>
                <a:latin typeface="Helvetica" panose="020B0403020202020204" pitchFamily="34" charset="0"/>
              </a:rPr>
            </a:br>
            <a: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endParaRPr kumimoji="0" lang="en-US" sz="1050" b="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8" name="TextBox 17">
            <a:hlinkClick r:id="rId15"/>
            <a:extLst>
              <a:ext uri="{FF2B5EF4-FFF2-40B4-BE49-F238E27FC236}">
                <a16:creationId xmlns:a16="http://schemas.microsoft.com/office/drawing/2014/main" id="{D03E5020-03B1-51C1-8633-009684CB928E}"/>
              </a:ext>
            </a:extLst>
          </p:cNvPr>
          <p:cNvSpPr txBox="1"/>
          <p:nvPr/>
        </p:nvSpPr>
        <p:spPr>
          <a:xfrm>
            <a:off x="6310458" y="3534643"/>
            <a:ext cx="28209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The Halo Effect: TV as a Growth Engine</a:t>
            </a:r>
            <a:br>
              <a:rPr lang="en-US" sz="1050" b="1" dirty="0">
                <a:solidFill>
                  <a:srgbClr val="ED3C8D"/>
                </a:solidFill>
                <a:latin typeface="Helvetica" panose="020B0403020202020204" pitchFamily="34" charset="0"/>
              </a:rPr>
            </a:br>
            <a: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Why Brands are Accelerating their Path to TV</a:t>
            </a:r>
            <a:endParaRPr kumimoji="0" lang="en-US" sz="1050" b="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9" name="TextBox 18">
            <a:hlinkClick r:id="rId5"/>
            <a:extLst>
              <a:ext uri="{FF2B5EF4-FFF2-40B4-BE49-F238E27FC236}">
                <a16:creationId xmlns:a16="http://schemas.microsoft.com/office/drawing/2014/main" id="{7750343B-C0A8-C014-B34C-A47FFE017029}"/>
              </a:ext>
            </a:extLst>
          </p:cNvPr>
          <p:cNvSpPr txBox="1"/>
          <p:nvPr/>
        </p:nvSpPr>
        <p:spPr>
          <a:xfrm>
            <a:off x="6571914" y="5462216"/>
            <a:ext cx="22980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Direct Effect</a:t>
            </a:r>
            <a:br>
              <a:rPr lang="en-US" sz="1050" b="1" dirty="0">
                <a:solidFill>
                  <a:srgbClr val="ED3C8D"/>
                </a:solidFill>
                <a:latin typeface="Helvetica" panose="020B0403020202020204" pitchFamily="34" charset="0"/>
              </a:rPr>
            </a:br>
            <a: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Driving Intent For Emerging DTC Brands</a:t>
            </a:r>
            <a:endParaRPr kumimoji="0" lang="en-US" sz="1050" b="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0" name="TextBox 19">
            <a:hlinkClick r:id="rId7"/>
            <a:extLst>
              <a:ext uri="{FF2B5EF4-FFF2-40B4-BE49-F238E27FC236}">
                <a16:creationId xmlns:a16="http://schemas.microsoft.com/office/drawing/2014/main" id="{D9286041-3490-E533-C063-BCD7D587C539}"/>
              </a:ext>
            </a:extLst>
          </p:cNvPr>
          <p:cNvSpPr txBox="1"/>
          <p:nvPr/>
        </p:nvSpPr>
        <p:spPr>
          <a:xfrm>
            <a:off x="9371658" y="5447793"/>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Direct Outcomes</a:t>
            </a:r>
            <a:br>
              <a:rPr lang="en-US" sz="1050" b="1" dirty="0">
                <a:solidFill>
                  <a:srgbClr val="ED3C8D"/>
                </a:solidFill>
                <a:latin typeface="Helvetica" panose="020B0403020202020204" pitchFamily="34" charset="0"/>
              </a:rPr>
            </a:br>
            <a: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Analyzing The ‘Big Bets’ DTC Brands</a:t>
            </a:r>
            <a:b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900" b="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Are Making On TV</a:t>
            </a:r>
          </a:p>
        </p:txBody>
      </p:sp>
      <p:pic>
        <p:nvPicPr>
          <p:cNvPr id="5" name="Picture 4">
            <a:hlinkClick r:id="rId15"/>
            <a:extLst>
              <a:ext uri="{FF2B5EF4-FFF2-40B4-BE49-F238E27FC236}">
                <a16:creationId xmlns:a16="http://schemas.microsoft.com/office/drawing/2014/main" id="{FD3DA725-6A4C-F346-CCBB-BC18DD63F2A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402929" y="2232566"/>
            <a:ext cx="2310778" cy="1301896"/>
          </a:xfrm>
          <a:prstGeom prst="rect">
            <a:avLst/>
          </a:prstGeom>
          <a:ln>
            <a:solidFill>
              <a:srgbClr val="1B1464"/>
            </a:solidFill>
          </a:ln>
        </p:spPr>
      </p:pic>
      <p:sp>
        <p:nvSpPr>
          <p:cNvPr id="6" name="TextBox 5">
            <a:hlinkClick r:id="rId9"/>
            <a:extLst>
              <a:ext uri="{FF2B5EF4-FFF2-40B4-BE49-F238E27FC236}">
                <a16:creationId xmlns:a16="http://schemas.microsoft.com/office/drawing/2014/main" id="{7A1F081C-8BCA-9CC9-044C-EE473E513AD9}"/>
              </a:ext>
            </a:extLst>
          </p:cNvPr>
          <p:cNvSpPr txBox="1"/>
          <p:nvPr/>
        </p:nvSpPr>
        <p:spPr>
          <a:xfrm>
            <a:off x="9371658" y="3534643"/>
            <a:ext cx="237332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Analyzing Outcomes From The Tech Giants’ TV Investment</a:t>
            </a:r>
            <a:endParaRPr kumimoji="0" lang="en-US" sz="1100" b="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8" name="Picture 7">
            <a:hlinkClick r:id="rId14"/>
            <a:extLst>
              <a:ext uri="{FF2B5EF4-FFF2-40B4-BE49-F238E27FC236}">
                <a16:creationId xmlns:a16="http://schemas.microsoft.com/office/drawing/2014/main" id="{3CFEF8E7-5B55-35E7-A659-9E5D92DDC6B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71914" y="250145"/>
            <a:ext cx="2298039" cy="1293628"/>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9E7744-3BEE-7E0C-BF8C-CD6DBB0742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337120" cy="6858000"/>
          </a:xfrm>
          <a:prstGeom prst="rect">
            <a:avLst/>
          </a:prstGeom>
          <a:ln>
            <a:solidFill>
              <a:srgbClr val="1B1464"/>
            </a:solidFill>
          </a:ln>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CD40F902-1FB3-59DF-A6EC-6E2DC6689969}"/>
              </a:ext>
            </a:extLst>
          </p:cNvPr>
          <p:cNvSpPr txBox="1"/>
          <p:nvPr/>
        </p:nvSpPr>
        <p:spPr>
          <a:xfrm>
            <a:off x="5544362" y="540417"/>
            <a:ext cx="56526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How can TV advertising drive more digital engagement with my brand?</a:t>
            </a:r>
          </a:p>
        </p:txBody>
      </p:sp>
      <p:pic>
        <p:nvPicPr>
          <p:cNvPr id="6" name="Picture 5" descr="Icon&#10;&#10;Description automatically generated">
            <a:extLst>
              <a:ext uri="{FF2B5EF4-FFF2-40B4-BE49-F238E27FC236}">
                <a16:creationId xmlns:a16="http://schemas.microsoft.com/office/drawing/2014/main" id="{13201AF5-BA69-36B7-82DC-D1A9E5A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113172"/>
            <a:ext cx="1164203" cy="1164203"/>
          </a:xfrm>
          <a:prstGeom prst="rect">
            <a:avLst/>
          </a:prstGeom>
        </p:spPr>
      </p:pic>
      <p:sp>
        <p:nvSpPr>
          <p:cNvPr id="7" name="TextBox 6">
            <a:extLst>
              <a:ext uri="{FF2B5EF4-FFF2-40B4-BE49-F238E27FC236}">
                <a16:creationId xmlns:a16="http://schemas.microsoft.com/office/drawing/2014/main" id="{EBA0A2A9-4280-6757-C833-76E5514403DF}"/>
              </a:ext>
            </a:extLst>
          </p:cNvPr>
          <p:cNvSpPr txBox="1"/>
          <p:nvPr/>
        </p:nvSpPr>
        <p:spPr>
          <a:xfrm>
            <a:off x="4643206" y="1757631"/>
            <a:ext cx="7420608"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This is a question many marketers ask.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Through</a:t>
            </a:r>
            <a:r>
              <a:rPr lang="en-US" sz="2000" dirty="0">
                <a:solidFill>
                  <a:srgbClr val="1F1A62"/>
                </a:solidFill>
                <a:latin typeface="Helvetica" panose="020B0403020202020204" pitchFamily="34" charset="0"/>
              </a:rPr>
              <a:t> </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VAB’s decade</a:t>
            </a:r>
            <a:r>
              <a:rPr lang="en-US" sz="2000" dirty="0">
                <a:solidFill>
                  <a:srgbClr val="1F1A62"/>
                </a:solidFill>
                <a:latin typeface="Helvetica" panose="020B0403020202020204" pitchFamily="34" charset="0"/>
              </a:rPr>
              <a:t>-long </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studying of what drives business outcomes across the purchase funnel, we explore how brands are using TV campaigns to further build their online presence</a:t>
            </a:r>
            <a:r>
              <a:rPr lang="en-US" sz="2000" dirty="0">
                <a:solidFill>
                  <a:srgbClr val="1F1A62"/>
                </a:solidFill>
                <a:latin typeface="Helvetica" panose="020B0403020202020204" pitchFamily="34" charset="0"/>
              </a:rPr>
              <a:t>.</a:t>
            </a: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You’ll learn:</a:t>
            </a: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br>
              <a:rPr kumimoji="0" lang="en-US" sz="5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endParaRPr kumimoji="0" lang="en-US" sz="5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 TV advertising heightens curiosity and increases customer consideration</a:t>
            </a:r>
            <a:endPar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 impact TV campaigns have</a:t>
            </a:r>
            <a:r>
              <a:rPr lang="en-US" sz="2000" dirty="0">
                <a:solidFill>
                  <a:srgbClr val="1B1464"/>
                </a:solidFill>
                <a:latin typeface="Helvetica" panose="020B0403020202020204" pitchFamily="34" charset="0"/>
              </a:rPr>
              <a:t> on purchase intent and their ability to bring new customers to brands’ digital platforms</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3" name="Picture 2" descr="Icon&#10;&#10;Description automatically generated">
            <a:extLst>
              <a:ext uri="{FF2B5EF4-FFF2-40B4-BE49-F238E27FC236}">
                <a16:creationId xmlns:a16="http://schemas.microsoft.com/office/drawing/2014/main" id="{F8D3DC0F-0DCA-0C92-C905-9F12943EF0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10493727" y="930231"/>
            <a:ext cx="347144" cy="347144"/>
          </a:xfrm>
          <a:prstGeom prst="rect">
            <a:avLst/>
          </a:prstGeom>
        </p:spPr>
      </p:pic>
    </p:spTree>
    <p:extLst>
      <p:ext uri="{BB962C8B-B14F-4D97-AF65-F5344CB8AC3E}">
        <p14:creationId xmlns:p14="http://schemas.microsoft.com/office/powerpoint/2010/main" val="125658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66697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plays a dual role in the video advertising industry. We are leading</a:t>
            </a:r>
            <a:b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917102"/>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dirty="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69662513-ABD5-FA50-3B3B-36BD2A6709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861B44-7A14-6FB5-C133-44D045099A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9A593C4-9D0F-D844-4530-E50DA65EF8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8482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0246FD-129A-49A3-274E-EB70E653E478}"/>
              </a:ext>
            </a:extLst>
          </p:cNvPr>
          <p:cNvSpPr/>
          <p:nvPr/>
        </p:nvSpPr>
        <p:spPr>
          <a:xfrm>
            <a:off x="7056923" y="1765230"/>
            <a:ext cx="5113558"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1010" y="1765230"/>
            <a:ext cx="7086599"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8" name="Diagram 7">
            <a:extLst>
              <a:ext uri="{FF2B5EF4-FFF2-40B4-BE49-F238E27FC236}">
                <a16:creationId xmlns:a16="http://schemas.microsoft.com/office/drawing/2014/main" id="{A92A669C-1180-8080-5E01-158F6B84E804}"/>
              </a:ext>
            </a:extLst>
          </p:cNvPr>
          <p:cNvGraphicFramePr/>
          <p:nvPr>
            <p:extLst>
              <p:ext uri="{D42A27DB-BD31-4B8C-83A1-F6EECF244321}">
                <p14:modId xmlns:p14="http://schemas.microsoft.com/office/powerpoint/2010/main" val="2868522706"/>
              </p:ext>
            </p:extLst>
          </p:nvPr>
        </p:nvGraphicFramePr>
        <p:xfrm>
          <a:off x="7970827" y="2667962"/>
          <a:ext cx="3536921" cy="3105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ectangle 29">
            <a:extLst>
              <a:ext uri="{FF2B5EF4-FFF2-40B4-BE49-F238E27FC236}">
                <a16:creationId xmlns:a16="http://schemas.microsoft.com/office/drawing/2014/main" id="{A5A1721F-41C5-6934-20BA-73F5BBD2FE81}"/>
              </a:ext>
            </a:extLst>
          </p:cNvPr>
          <p:cNvSpPr/>
          <p:nvPr/>
        </p:nvSpPr>
        <p:spPr>
          <a:xfrm>
            <a:off x="119437" y="420687"/>
            <a:ext cx="117031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VAB has studied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hundreds of brands across categories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to understand the effect TV campaigns have on mid-to-lower funnel digital metrics</a:t>
            </a:r>
            <a:endParaRPr kumimoji="0" lang="en-US" sz="2600" b="1" i="0" u="none" strike="sng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6" name="Rectangle: Rounded Corners 5">
            <a:extLst>
              <a:ext uri="{FF2B5EF4-FFF2-40B4-BE49-F238E27FC236}">
                <a16:creationId xmlns:a16="http://schemas.microsoft.com/office/drawing/2014/main" id="{17D3E5F3-ED58-674C-0C30-7143CE726446}"/>
              </a:ext>
            </a:extLst>
          </p:cNvPr>
          <p:cNvSpPr/>
          <p:nvPr/>
        </p:nvSpPr>
        <p:spPr>
          <a:xfrm>
            <a:off x="7612242" y="2534507"/>
            <a:ext cx="4036877" cy="3374701"/>
          </a:xfrm>
          <a:prstGeom prst="roundRect">
            <a:avLst>
              <a:gd name="adj" fmla="val 18021"/>
            </a:avLst>
          </a:prstGeom>
          <a:noFill/>
          <a:ln w="5715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3C7C6A-C3E3-D658-5ECA-3A0F29B057B1}"/>
              </a:ext>
            </a:extLst>
          </p:cNvPr>
          <p:cNvSpPr txBox="1"/>
          <p:nvPr/>
        </p:nvSpPr>
        <p:spPr>
          <a:xfrm>
            <a:off x="8431667" y="5936440"/>
            <a:ext cx="2615239" cy="461665"/>
          </a:xfrm>
          <a:prstGeom prst="rect">
            <a:avLst/>
          </a:prstGeom>
          <a:noFill/>
        </p:spPr>
        <p:txBody>
          <a:bodyPr wrap="square" rtlCol="0">
            <a:spAutoFit/>
          </a:bodyPr>
          <a:lstStyle/>
          <a:p>
            <a:pPr algn="ctr"/>
            <a:r>
              <a:rPr lang="en-US" sz="2400" b="1" dirty="0">
                <a:solidFill>
                  <a:schemeClr val="bg1">
                    <a:lumMod val="65000"/>
                  </a:schemeClr>
                </a:solidFill>
                <a:latin typeface="Helvetica" panose="020B0604020202020204" pitchFamily="34" charset="0"/>
                <a:cs typeface="Helvetica" panose="020B0604020202020204" pitchFamily="34" charset="0"/>
              </a:rPr>
              <a:t>Value Creation</a:t>
            </a:r>
          </a:p>
        </p:txBody>
      </p:sp>
      <p:sp>
        <p:nvSpPr>
          <p:cNvPr id="10" name="Flowchart: Extract 9">
            <a:extLst>
              <a:ext uri="{FF2B5EF4-FFF2-40B4-BE49-F238E27FC236}">
                <a16:creationId xmlns:a16="http://schemas.microsoft.com/office/drawing/2014/main" id="{5B3FBC6B-876A-7642-132B-E180DF541349}"/>
              </a:ext>
            </a:extLst>
          </p:cNvPr>
          <p:cNvSpPr/>
          <p:nvPr/>
        </p:nvSpPr>
        <p:spPr>
          <a:xfrm>
            <a:off x="11461726" y="4040161"/>
            <a:ext cx="360880" cy="360880"/>
          </a:xfrm>
          <a:prstGeom prst="flowChartExtra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Extract 10">
            <a:extLst>
              <a:ext uri="{FF2B5EF4-FFF2-40B4-BE49-F238E27FC236}">
                <a16:creationId xmlns:a16="http://schemas.microsoft.com/office/drawing/2014/main" id="{1E0FF8E9-E135-D561-EA86-7B3D1B38CBE9}"/>
              </a:ext>
            </a:extLst>
          </p:cNvPr>
          <p:cNvSpPr/>
          <p:nvPr/>
        </p:nvSpPr>
        <p:spPr>
          <a:xfrm rot="10800000">
            <a:off x="7420724" y="4040161"/>
            <a:ext cx="360880" cy="360880"/>
          </a:xfrm>
          <a:prstGeom prst="flowChartExtra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A870CAC-2F7B-07D1-96E4-CAB789E44670}"/>
              </a:ext>
            </a:extLst>
          </p:cNvPr>
          <p:cNvSpPr txBox="1"/>
          <p:nvPr/>
        </p:nvSpPr>
        <p:spPr>
          <a:xfrm>
            <a:off x="7056923" y="1799617"/>
            <a:ext cx="5098526" cy="400110"/>
          </a:xfrm>
          <a:prstGeom prst="rect">
            <a:avLst/>
          </a:prstGeom>
          <a:noFill/>
        </p:spPr>
        <p:txBody>
          <a:bodyPr wrap="square" rtlCol="0">
            <a:spAutoFit/>
          </a:bodyPr>
          <a:lstStyle/>
          <a:p>
            <a:pPr algn="ctr"/>
            <a:r>
              <a:rPr lang="en-US" sz="2000" b="1" u="sng" dirty="0">
                <a:solidFill>
                  <a:srgbClr val="1B1464"/>
                </a:solidFill>
                <a:latin typeface="Helvetica" panose="020B0604020202020204" pitchFamily="34" charset="0"/>
                <a:cs typeface="Helvetica" panose="020B0604020202020204" pitchFamily="34" charset="0"/>
              </a:rPr>
              <a:t>Purchase Funnel</a:t>
            </a:r>
          </a:p>
        </p:txBody>
      </p:sp>
      <p:sp>
        <p:nvSpPr>
          <p:cNvPr id="4" name="Rectangle 3">
            <a:extLst>
              <a:ext uri="{FF2B5EF4-FFF2-40B4-BE49-F238E27FC236}">
                <a16:creationId xmlns:a16="http://schemas.microsoft.com/office/drawing/2014/main" id="{14BBF8C2-C856-9B91-D5C8-8EEC8EC28CD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3A3939C7-3669-7A78-7E0C-47B951F6222D}"/>
              </a:ext>
            </a:extLst>
          </p:cNvPr>
          <p:cNvSpPr txBox="1"/>
          <p:nvPr/>
        </p:nvSpPr>
        <p:spPr>
          <a:xfrm>
            <a:off x="8605307" y="3570285"/>
            <a:ext cx="2267960" cy="461665"/>
          </a:xfrm>
          <a:prstGeom prst="rect">
            <a:avLst/>
          </a:prstGeom>
          <a:noFill/>
        </p:spPr>
        <p:txBody>
          <a:bodyPr wrap="square">
            <a:spAutoFit/>
          </a:bodyPr>
          <a:lstStyle/>
          <a:p>
            <a:pPr lvl="0" algn="ctr"/>
            <a:r>
              <a:rPr lang="en-US" sz="2400" b="1" dirty="0">
                <a:solidFill>
                  <a:schemeClr val="bg1"/>
                </a:solidFill>
                <a:latin typeface="Helvetica" panose="020B0403020202020204" pitchFamily="34" charset="0"/>
              </a:rPr>
              <a:t>Consideration</a:t>
            </a:r>
          </a:p>
        </p:txBody>
      </p:sp>
      <p:sp>
        <p:nvSpPr>
          <p:cNvPr id="19" name="TextBox 18">
            <a:extLst>
              <a:ext uri="{FF2B5EF4-FFF2-40B4-BE49-F238E27FC236}">
                <a16:creationId xmlns:a16="http://schemas.microsoft.com/office/drawing/2014/main" id="{88356B9C-415D-54A8-EC04-29D93A927A1F}"/>
              </a:ext>
            </a:extLst>
          </p:cNvPr>
          <p:cNvSpPr txBox="1"/>
          <p:nvPr/>
        </p:nvSpPr>
        <p:spPr>
          <a:xfrm>
            <a:off x="-50844" y="1797963"/>
            <a:ext cx="7101631" cy="400110"/>
          </a:xfrm>
          <a:prstGeom prst="rect">
            <a:avLst/>
          </a:prstGeom>
          <a:noFill/>
        </p:spPr>
        <p:txBody>
          <a:bodyPr wrap="square" rtlCol="0">
            <a:spAutoFit/>
          </a:bodyPr>
          <a:lstStyle/>
          <a:p>
            <a:pPr algn="ctr"/>
            <a:r>
              <a:rPr lang="en-US" sz="2000" b="1" i="1" u="sng" dirty="0">
                <a:solidFill>
                  <a:schemeClr val="bg1"/>
                </a:solidFill>
                <a:latin typeface="Helvetica" panose="020B0604020202020204" pitchFamily="34" charset="0"/>
                <a:cs typeface="Helvetica" panose="020B0604020202020204" pitchFamily="34" charset="0"/>
              </a:rPr>
              <a:t>Sampling</a:t>
            </a:r>
            <a:r>
              <a:rPr lang="en-US" sz="2000" b="1" u="sng" dirty="0">
                <a:solidFill>
                  <a:schemeClr val="bg1"/>
                </a:solidFill>
                <a:latin typeface="Helvetica" panose="020B0604020202020204" pitchFamily="34" charset="0"/>
                <a:cs typeface="Helvetica" panose="020B0604020202020204" pitchFamily="34" charset="0"/>
              </a:rPr>
              <a:t> of Brands Analyzed</a:t>
            </a:r>
          </a:p>
        </p:txBody>
      </p:sp>
      <p:sp>
        <p:nvSpPr>
          <p:cNvPr id="21" name="Rectangle: Rounded Corners 20">
            <a:extLst>
              <a:ext uri="{FF2B5EF4-FFF2-40B4-BE49-F238E27FC236}">
                <a16:creationId xmlns:a16="http://schemas.microsoft.com/office/drawing/2014/main" id="{B5C4F0EC-B973-C070-359F-4A6FB4A685DA}"/>
              </a:ext>
            </a:extLst>
          </p:cNvPr>
          <p:cNvSpPr/>
          <p:nvPr/>
        </p:nvSpPr>
        <p:spPr>
          <a:xfrm>
            <a:off x="92160" y="2248872"/>
            <a:ext cx="6830655" cy="4234199"/>
          </a:xfrm>
          <a:prstGeom prst="roundRect">
            <a:avLst>
              <a:gd name="adj" fmla="val 8990"/>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46" descr="Image result for mvmt logo">
            <a:extLst>
              <a:ext uri="{FF2B5EF4-FFF2-40B4-BE49-F238E27FC236}">
                <a16:creationId xmlns:a16="http://schemas.microsoft.com/office/drawing/2014/main" id="{6006B575-FE9C-2D86-EAB9-655D4B4231B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89386" y="2397033"/>
            <a:ext cx="1130420" cy="2373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0" descr="Image result for poshmark logo">
            <a:extLst>
              <a:ext uri="{FF2B5EF4-FFF2-40B4-BE49-F238E27FC236}">
                <a16:creationId xmlns:a16="http://schemas.microsoft.com/office/drawing/2014/main" id="{79B126BC-97BE-ED1E-529E-646AF73CE60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35199" y="3949162"/>
            <a:ext cx="1613648" cy="3382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8" descr="Image result for thirdlove logo">
            <a:extLst>
              <a:ext uri="{FF2B5EF4-FFF2-40B4-BE49-F238E27FC236}">
                <a16:creationId xmlns:a16="http://schemas.microsoft.com/office/drawing/2014/main" id="{621BD44C-D3C2-EF43-7D56-E5C39B33F19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37831" y="4204374"/>
            <a:ext cx="1598433" cy="5443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ewy logo transparent PNG - StickPNG">
            <a:extLst>
              <a:ext uri="{FF2B5EF4-FFF2-40B4-BE49-F238E27FC236}">
                <a16:creationId xmlns:a16="http://schemas.microsoft.com/office/drawing/2014/main" id="{B0FE23EE-D9ED-AA44-3CCF-115CE1513AF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24511" y="2263211"/>
            <a:ext cx="1139936" cy="504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D4E699B8-A87A-6E74-67E2-7C331F7BB3F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8631" y="3423489"/>
            <a:ext cx="1499751" cy="283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15C1223B-8ED9-1A43-0575-35C59088B5D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429807" y="2708849"/>
            <a:ext cx="1130420" cy="3922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egistry | Dalton Brown Wedding">
            <a:extLst>
              <a:ext uri="{FF2B5EF4-FFF2-40B4-BE49-F238E27FC236}">
                <a16:creationId xmlns:a16="http://schemas.microsoft.com/office/drawing/2014/main" id="{696A9A73-3878-8F6D-3E22-63AB1FCE6D89}"/>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853776" y="5461672"/>
            <a:ext cx="1534962" cy="2207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cheap caribbean logo">
            <a:extLst>
              <a:ext uri="{FF2B5EF4-FFF2-40B4-BE49-F238E27FC236}">
                <a16:creationId xmlns:a16="http://schemas.microsoft.com/office/drawing/2014/main" id="{B372D68D-EF39-A8B0-8F82-9F9C6829C7C1}"/>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2838" y="4056742"/>
            <a:ext cx="1231515" cy="4666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Image result for dia&amp;co logo">
            <a:extLst>
              <a:ext uri="{FF2B5EF4-FFF2-40B4-BE49-F238E27FC236}">
                <a16:creationId xmlns:a16="http://schemas.microsoft.com/office/drawing/2014/main" id="{2C9B2E1F-2797-D09A-101F-19560FEFECD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2801" y="3074715"/>
            <a:ext cx="1069071" cy="2749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Image result for gwynnie bee logo">
            <a:extLst>
              <a:ext uri="{FF2B5EF4-FFF2-40B4-BE49-F238E27FC236}">
                <a16:creationId xmlns:a16="http://schemas.microsoft.com/office/drawing/2014/main" id="{8FED1004-C255-68E6-9A35-026C402A5446}"/>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14230" y="3920021"/>
            <a:ext cx="1580274" cy="3274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Image result for green chef logo">
            <a:extLst>
              <a:ext uri="{FF2B5EF4-FFF2-40B4-BE49-F238E27FC236}">
                <a16:creationId xmlns:a16="http://schemas.microsoft.com/office/drawing/2014/main" id="{4FA3963E-7162-2087-B3AD-CF743DDF2FEC}"/>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041339" y="2737105"/>
            <a:ext cx="819559" cy="4547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Image result for harry's logo">
            <a:extLst>
              <a:ext uri="{FF2B5EF4-FFF2-40B4-BE49-F238E27FC236}">
                <a16:creationId xmlns:a16="http://schemas.microsoft.com/office/drawing/2014/main" id="{CDA379CC-B681-1939-3BE0-6205A0D6FE63}"/>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653362" y="2760753"/>
            <a:ext cx="1300155" cy="38137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7" descr="Image result for saatva logo">
            <a:extLst>
              <a:ext uri="{FF2B5EF4-FFF2-40B4-BE49-F238E27FC236}">
                <a16:creationId xmlns:a16="http://schemas.microsoft.com/office/drawing/2014/main" id="{5CA117B2-AD78-3986-740A-55BF4726F0E0}"/>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757683" y="3578180"/>
            <a:ext cx="826039" cy="4194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7" descr="Image result for untuckit logo">
            <a:extLst>
              <a:ext uri="{FF2B5EF4-FFF2-40B4-BE49-F238E27FC236}">
                <a16:creationId xmlns:a16="http://schemas.microsoft.com/office/drawing/2014/main" id="{5E0DB8D7-465B-B581-89CD-69431227BB61}"/>
              </a:ext>
            </a:extLst>
          </p:cNvPr>
          <p:cNvPicPr>
            <a:picLocks noChangeAspect="1" noChangeArrowheads="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39846" y="5044827"/>
            <a:ext cx="1351342" cy="3233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Image result for home chef logo">
            <a:extLst>
              <a:ext uri="{FF2B5EF4-FFF2-40B4-BE49-F238E27FC236}">
                <a16:creationId xmlns:a16="http://schemas.microsoft.com/office/drawing/2014/main" id="{4854E7FA-482B-A0EB-1E22-BD9B59A6DFB2}"/>
              </a:ext>
            </a:extLst>
          </p:cNvPr>
          <p:cNvPicPr>
            <a:picLocks noChangeAspect="1" noChangeArrowheads="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838" y="5344423"/>
            <a:ext cx="1020604" cy="7542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1" descr="Image result for tophatter logo">
            <a:extLst>
              <a:ext uri="{FF2B5EF4-FFF2-40B4-BE49-F238E27FC236}">
                <a16:creationId xmlns:a16="http://schemas.microsoft.com/office/drawing/2014/main" id="{96F228B9-FECE-917B-DA10-2E0570DAD14D}"/>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546104" y="4452573"/>
            <a:ext cx="1306421" cy="5806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Aon Hewitt - Wikipedia">
            <a:extLst>
              <a:ext uri="{FF2B5EF4-FFF2-40B4-BE49-F238E27FC236}">
                <a16:creationId xmlns:a16="http://schemas.microsoft.com/office/drawing/2014/main" id="{45E2BCCE-B891-5F8B-B4F0-1EA9A3EE7A9F}"/>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41054" y="4163820"/>
            <a:ext cx="831450" cy="3152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Download Security Software for Windows, Mac, Android &amp; iOS | Avira Antivirus">
            <a:extLst>
              <a:ext uri="{FF2B5EF4-FFF2-40B4-BE49-F238E27FC236}">
                <a16:creationId xmlns:a16="http://schemas.microsoft.com/office/drawing/2014/main" id="{AC0375F3-F13F-CF29-EB92-8831874543B1}"/>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86575" y="5063388"/>
            <a:ext cx="1012897" cy="3246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BlueVine Logos &amp; Brand Assets | Brandfetch">
            <a:extLst>
              <a:ext uri="{FF2B5EF4-FFF2-40B4-BE49-F238E27FC236}">
                <a16:creationId xmlns:a16="http://schemas.microsoft.com/office/drawing/2014/main" id="{18006D09-C264-A46B-B6DD-7A25450C7552}"/>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31398" y="6129074"/>
            <a:ext cx="1198720" cy="2207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5258A740-748D-25DD-27CD-79B2D3207B3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744745" y="2337262"/>
            <a:ext cx="1319494" cy="356844"/>
          </a:xfrm>
          <a:prstGeom prst="rect">
            <a:avLst/>
          </a:prstGeom>
        </p:spPr>
      </p:pic>
      <p:pic>
        <p:nvPicPr>
          <p:cNvPr id="48" name="Picture 20" descr="Fiverr logo and symbol, meaning, history, PNG">
            <a:extLst>
              <a:ext uri="{FF2B5EF4-FFF2-40B4-BE49-F238E27FC236}">
                <a16:creationId xmlns:a16="http://schemas.microsoft.com/office/drawing/2014/main" id="{8C0DD193-98A5-DA08-0989-AC21DE3F43BF}"/>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34993" y="3600653"/>
            <a:ext cx="1032351" cy="5806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a:extLst>
              <a:ext uri="{FF2B5EF4-FFF2-40B4-BE49-F238E27FC236}">
                <a16:creationId xmlns:a16="http://schemas.microsoft.com/office/drawing/2014/main" id="{B2274E48-716E-2C28-2383-0A24367D3A1C}"/>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6042023" y="2715438"/>
            <a:ext cx="842868" cy="491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Kajabi Pricing [Jun 2022]: Is It Overrated?">
            <a:extLst>
              <a:ext uri="{FF2B5EF4-FFF2-40B4-BE49-F238E27FC236}">
                <a16:creationId xmlns:a16="http://schemas.microsoft.com/office/drawing/2014/main" id="{19FA66E5-F112-E61A-5D28-F55ABD455F7F}"/>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189178" y="2276687"/>
            <a:ext cx="1433989" cy="4779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6" descr="Logo Image Files">
            <a:extLst>
              <a:ext uri="{FF2B5EF4-FFF2-40B4-BE49-F238E27FC236}">
                <a16:creationId xmlns:a16="http://schemas.microsoft.com/office/drawing/2014/main" id="{1E5F388B-5263-CD6F-F491-E6B70FFAEE2A}"/>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2697829" y="3521690"/>
            <a:ext cx="1056457" cy="3510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a:extLst>
              <a:ext uri="{FF2B5EF4-FFF2-40B4-BE49-F238E27FC236}">
                <a16:creationId xmlns:a16="http://schemas.microsoft.com/office/drawing/2014/main" id="{143DE43D-AE90-F929-1099-66BE5739E208}"/>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914975" y="4735763"/>
            <a:ext cx="1405463" cy="2552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2" descr="Patriot Software Unveils New Logo and Brand - insightfulaccountant.com">
            <a:extLst>
              <a:ext uri="{FF2B5EF4-FFF2-40B4-BE49-F238E27FC236}">
                <a16:creationId xmlns:a16="http://schemas.microsoft.com/office/drawing/2014/main" id="{450094F9-65E1-0F27-4FB0-D33203F1F01E}"/>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976227" y="5360394"/>
            <a:ext cx="1375607" cy="43790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6" descr="Your Industrial Staffing Agency | PeopleReady">
            <a:extLst>
              <a:ext uri="{FF2B5EF4-FFF2-40B4-BE49-F238E27FC236}">
                <a16:creationId xmlns:a16="http://schemas.microsoft.com/office/drawing/2014/main" id="{0719CA1E-A5FE-8BDF-271C-ECCE9AFA3A19}"/>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l="9437" t="32115" r="8751" b="31893"/>
          <a:stretch/>
        </p:blipFill>
        <p:spPr bwMode="auto">
          <a:xfrm>
            <a:off x="4485383" y="4703314"/>
            <a:ext cx="1405463" cy="32655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8" descr="ServiceNow Logo and symbol, meaning, history, PNG">
            <a:extLst>
              <a:ext uri="{FF2B5EF4-FFF2-40B4-BE49-F238E27FC236}">
                <a16:creationId xmlns:a16="http://schemas.microsoft.com/office/drawing/2014/main" id="{86A6D543-32DD-0D7A-5234-934A9D48743D}"/>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38203" b="35227"/>
          <a:stretch/>
        </p:blipFill>
        <p:spPr bwMode="auto">
          <a:xfrm>
            <a:off x="5351885" y="3219580"/>
            <a:ext cx="1506959" cy="25185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2" descr="Ten-X Commercial Real Estate">
            <a:extLst>
              <a:ext uri="{FF2B5EF4-FFF2-40B4-BE49-F238E27FC236}">
                <a16:creationId xmlns:a16="http://schemas.microsoft.com/office/drawing/2014/main" id="{78A3C7ED-D6E2-1EA9-EE7F-34DE9D7FED56}"/>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1535075" y="6105275"/>
            <a:ext cx="946488" cy="2846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a:extLst>
              <a:ext uri="{FF2B5EF4-FFF2-40B4-BE49-F238E27FC236}">
                <a16:creationId xmlns:a16="http://schemas.microsoft.com/office/drawing/2014/main" id="{4613D938-5BC1-9300-9F59-CF7D9BE5560C}"/>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055689" y="5748267"/>
            <a:ext cx="1102149" cy="3306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NG vs JPG: which format is better for your website?">
            <a:extLst>
              <a:ext uri="{FF2B5EF4-FFF2-40B4-BE49-F238E27FC236}">
                <a16:creationId xmlns:a16="http://schemas.microsoft.com/office/drawing/2014/main" id="{10ACB583-3CBB-381A-6253-ED8543335C22}"/>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4574999" y="5051751"/>
            <a:ext cx="1287566" cy="3246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areful with your branding - Refinery Lab">
            <a:extLst>
              <a:ext uri="{FF2B5EF4-FFF2-40B4-BE49-F238E27FC236}">
                <a16:creationId xmlns:a16="http://schemas.microsoft.com/office/drawing/2014/main" id="{EBE7190F-2EA3-7053-9845-0D0CB41EB58E}"/>
              </a:ext>
            </a:extLst>
          </p:cNvPr>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5153854" y="5728787"/>
            <a:ext cx="1377465" cy="44905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Image result for away logo">
            <a:extLst>
              <a:ext uri="{FF2B5EF4-FFF2-40B4-BE49-F238E27FC236}">
                <a16:creationId xmlns:a16="http://schemas.microsoft.com/office/drawing/2014/main" id="{FD96A871-0431-D62B-58DD-6CAF76DEB8FB}"/>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5984919" y="4750076"/>
            <a:ext cx="722184" cy="722184"/>
          </a:xfrm>
          <a:prstGeom prst="rect">
            <a:avLst/>
          </a:prstGeom>
          <a:noFill/>
        </p:spPr>
      </p:pic>
      <p:pic>
        <p:nvPicPr>
          <p:cNvPr id="81" name="Picture 30" descr="Marley Spoon - The Specialist Works U.S.">
            <a:extLst>
              <a:ext uri="{FF2B5EF4-FFF2-40B4-BE49-F238E27FC236}">
                <a16:creationId xmlns:a16="http://schemas.microsoft.com/office/drawing/2014/main" id="{197AB7B6-CC65-4A87-D31F-0EDC30CF532C}"/>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3871382" y="3343852"/>
            <a:ext cx="1369934" cy="49043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0" descr="Zillow MediaRoom - Logos">
            <a:extLst>
              <a:ext uri="{FF2B5EF4-FFF2-40B4-BE49-F238E27FC236}">
                <a16:creationId xmlns:a16="http://schemas.microsoft.com/office/drawing/2014/main" id="{148A9759-6B21-1341-8FAE-D0801B9D4AC9}"/>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2688499" y="5425680"/>
            <a:ext cx="1219289" cy="25528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2" descr="Videos &amp;amp; Images | Redfin Press Center">
            <a:extLst>
              <a:ext uri="{FF2B5EF4-FFF2-40B4-BE49-F238E27FC236}">
                <a16:creationId xmlns:a16="http://schemas.microsoft.com/office/drawing/2014/main" id="{680A655C-285F-03A0-919D-A356BC3D0AE9}"/>
              </a:ext>
            </a:extLst>
          </p:cNvPr>
          <p:cNvPicPr>
            <a:picLocks noChangeAspect="1" noChangeArrowheads="1"/>
          </p:cNvPicPr>
          <p:nvPr/>
        </p:nvPicPr>
        <p:blipFill rotWithShape="1">
          <a:blip r:embed="rId4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89125" y="4654172"/>
            <a:ext cx="1234342" cy="3454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ms CMO Talks Confident Optimism and Experimenting Beyond “Scroll ...">
            <a:extLst>
              <a:ext uri="{FF2B5EF4-FFF2-40B4-BE49-F238E27FC236}">
                <a16:creationId xmlns:a16="http://schemas.microsoft.com/office/drawing/2014/main" id="{7629122B-00AF-32F9-73D1-8891BE0B1938}"/>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748107" y="2350658"/>
            <a:ext cx="962254" cy="330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Babbel – Logos PNG">
            <a:extLst>
              <a:ext uri="{FF2B5EF4-FFF2-40B4-BE49-F238E27FC236}">
                <a16:creationId xmlns:a16="http://schemas.microsoft.com/office/drawing/2014/main" id="{01985955-0000-285C-42ED-F7B5B64CD560}"/>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l="4872" t="39135" r="4749" b="39419"/>
          <a:stretch/>
        </p:blipFill>
        <p:spPr bwMode="auto">
          <a:xfrm>
            <a:off x="5590603" y="4357020"/>
            <a:ext cx="1250782" cy="29680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F81AED6D-9369-98DE-507B-BAE0B805D181}"/>
              </a:ext>
            </a:extLst>
          </p:cNvPr>
          <p:cNvPicPr>
            <a:picLocks noChangeAspect="1"/>
          </p:cNvPicPr>
          <p:nvPr/>
        </p:nvPicPr>
        <p:blipFill rotWithShape="1">
          <a:blip r:embed="rId47" cstate="screen">
            <a:extLst>
              <a:ext uri="{28A0092B-C50C-407E-A947-70E740481C1C}">
                <a14:useLocalDpi xmlns:a14="http://schemas.microsoft.com/office/drawing/2010/main"/>
              </a:ext>
            </a:extLst>
          </a:blip>
          <a:srcRect/>
          <a:stretch/>
        </p:blipFill>
        <p:spPr>
          <a:xfrm>
            <a:off x="5416785" y="5397102"/>
            <a:ext cx="1377465" cy="324676"/>
          </a:xfrm>
          <a:prstGeom prst="rect">
            <a:avLst/>
          </a:prstGeom>
        </p:spPr>
      </p:pic>
      <p:pic>
        <p:nvPicPr>
          <p:cNvPr id="86" name="Picture 85">
            <a:extLst>
              <a:ext uri="{FF2B5EF4-FFF2-40B4-BE49-F238E27FC236}">
                <a16:creationId xmlns:a16="http://schemas.microsoft.com/office/drawing/2014/main" id="{D6A81CC6-B612-9C0C-E441-02660E006A4D}"/>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3715517" y="5827275"/>
            <a:ext cx="1271122" cy="246221"/>
          </a:xfrm>
          <a:prstGeom prst="rect">
            <a:avLst/>
          </a:prstGeom>
        </p:spPr>
      </p:pic>
      <p:pic>
        <p:nvPicPr>
          <p:cNvPr id="88" name="Picture 87">
            <a:extLst>
              <a:ext uri="{FF2B5EF4-FFF2-40B4-BE49-F238E27FC236}">
                <a16:creationId xmlns:a16="http://schemas.microsoft.com/office/drawing/2014/main" id="{11625B45-0B47-3D7A-2A7C-ED3231AA33F9}"/>
              </a:ext>
            </a:extLst>
          </p:cNvPr>
          <p:cNvPicPr>
            <a:picLocks noChangeAspect="1"/>
          </p:cNvPicPr>
          <p:nvPr/>
        </p:nvPicPr>
        <p:blipFill rotWithShape="1">
          <a:blip r:embed="rId49" cstate="screen">
            <a:extLst>
              <a:ext uri="{28A0092B-C50C-407E-A947-70E740481C1C}">
                <a14:useLocalDpi xmlns:a14="http://schemas.microsoft.com/office/drawing/2010/main"/>
              </a:ext>
            </a:extLst>
          </a:blip>
          <a:srcRect/>
          <a:stretch/>
        </p:blipFill>
        <p:spPr>
          <a:xfrm>
            <a:off x="1509336" y="2657990"/>
            <a:ext cx="1051732" cy="659059"/>
          </a:xfrm>
          <a:prstGeom prst="rect">
            <a:avLst/>
          </a:prstGeom>
        </p:spPr>
      </p:pic>
      <p:pic>
        <p:nvPicPr>
          <p:cNvPr id="89" name="Picture 88">
            <a:extLst>
              <a:ext uri="{FF2B5EF4-FFF2-40B4-BE49-F238E27FC236}">
                <a16:creationId xmlns:a16="http://schemas.microsoft.com/office/drawing/2014/main" id="{D170066D-108F-43A5-754F-1A5FCA4329A5}"/>
              </a:ext>
            </a:extLst>
          </p:cNvPr>
          <p:cNvPicPr>
            <a:picLocks noChangeAspect="1"/>
          </p:cNvPicPr>
          <p:nvPr/>
        </p:nvPicPr>
        <p:blipFill rotWithShape="1">
          <a:blip r:embed="rId50" cstate="screen">
            <a:extLst>
              <a:ext uri="{28A0092B-C50C-407E-A947-70E740481C1C}">
                <a14:useLocalDpi xmlns:a14="http://schemas.microsoft.com/office/drawing/2010/main"/>
              </a:ext>
            </a:extLst>
          </a:blip>
          <a:srcRect/>
          <a:stretch/>
        </p:blipFill>
        <p:spPr>
          <a:xfrm>
            <a:off x="2389255" y="3999253"/>
            <a:ext cx="1130420" cy="394659"/>
          </a:xfrm>
          <a:prstGeom prst="rect">
            <a:avLst/>
          </a:prstGeom>
        </p:spPr>
      </p:pic>
      <p:pic>
        <p:nvPicPr>
          <p:cNvPr id="90" name="Picture 89">
            <a:extLst>
              <a:ext uri="{FF2B5EF4-FFF2-40B4-BE49-F238E27FC236}">
                <a16:creationId xmlns:a16="http://schemas.microsoft.com/office/drawing/2014/main" id="{E0C41DEB-81E6-E4EB-29C3-C58514B92A3D}"/>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4574467" y="4297533"/>
            <a:ext cx="916717" cy="308626"/>
          </a:xfrm>
          <a:prstGeom prst="rect">
            <a:avLst/>
          </a:prstGeom>
        </p:spPr>
      </p:pic>
      <p:pic>
        <p:nvPicPr>
          <p:cNvPr id="23" name="Picture 2" descr="AAPC (healthcare) - Wikipedia">
            <a:extLst>
              <a:ext uri="{FF2B5EF4-FFF2-40B4-BE49-F238E27FC236}">
                <a16:creationId xmlns:a16="http://schemas.microsoft.com/office/drawing/2014/main" id="{FDFFFE75-162A-B50D-B983-E74F74E4321E}"/>
              </a:ext>
            </a:extLst>
          </p:cNvPr>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2321474" y="5703070"/>
            <a:ext cx="1102150" cy="3848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4">
            <a:extLst>
              <a:ext uri="{FF2B5EF4-FFF2-40B4-BE49-F238E27FC236}">
                <a16:creationId xmlns:a16="http://schemas.microsoft.com/office/drawing/2014/main" id="{83C73B9E-47D9-2694-E54B-D9E4B6FABAF8}"/>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1377606" y="5086566"/>
            <a:ext cx="1564251" cy="25785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B7ED9644-A149-D5D4-CAD1-4430590FE7F1}"/>
              </a:ext>
            </a:extLst>
          </p:cNvPr>
          <p:cNvPicPr>
            <a:picLocks noChangeAspect="1"/>
          </p:cNvPicPr>
          <p:nvPr/>
        </p:nvPicPr>
        <p:blipFill rotWithShape="1">
          <a:blip r:embed="rId54" cstate="screen">
            <a:extLst>
              <a:ext uri="{28A0092B-C50C-407E-A947-70E740481C1C}">
                <a14:useLocalDpi xmlns:a14="http://schemas.microsoft.com/office/drawing/2010/main"/>
              </a:ext>
            </a:extLst>
          </a:blip>
          <a:srcRect/>
          <a:stretch/>
        </p:blipFill>
        <p:spPr>
          <a:xfrm>
            <a:off x="5320704" y="3477062"/>
            <a:ext cx="1565845" cy="403189"/>
          </a:xfrm>
          <a:prstGeom prst="rect">
            <a:avLst/>
          </a:prstGeom>
        </p:spPr>
      </p:pic>
      <p:pic>
        <p:nvPicPr>
          <p:cNvPr id="67" name="Picture 4" descr="Why Paycom Stock Popped Today | The Motley Fool">
            <a:extLst>
              <a:ext uri="{FF2B5EF4-FFF2-40B4-BE49-F238E27FC236}">
                <a16:creationId xmlns:a16="http://schemas.microsoft.com/office/drawing/2014/main" id="{6B184726-6D95-0E13-CFA7-A67D900D8ADF}"/>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t="22595" b="31172"/>
          <a:stretch/>
        </p:blipFill>
        <p:spPr bwMode="auto">
          <a:xfrm>
            <a:off x="5595060" y="6099677"/>
            <a:ext cx="1190790" cy="271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DD2DDFF-0A0F-B34A-F04D-0DE66D44016A}"/>
              </a:ext>
            </a:extLst>
          </p:cNvPr>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1736473" y="3311557"/>
            <a:ext cx="2150655" cy="189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CA53C7D-B407-4B67-2380-570E3A91DBE8}"/>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28631" y="2712837"/>
            <a:ext cx="1474263" cy="283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Image result for nerdwallet logo">
            <a:extLst>
              <a:ext uri="{FF2B5EF4-FFF2-40B4-BE49-F238E27FC236}">
                <a16:creationId xmlns:a16="http://schemas.microsoft.com/office/drawing/2014/main" id="{DC2CF77B-48B5-1F74-CD5E-0ECF8148BA2C}"/>
              </a:ext>
            </a:extLst>
          </p:cNvPr>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a:off x="2597671" y="6151034"/>
            <a:ext cx="1421551" cy="231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0" descr="Manscaped">
            <a:extLst>
              <a:ext uri="{FF2B5EF4-FFF2-40B4-BE49-F238E27FC236}">
                <a16:creationId xmlns:a16="http://schemas.microsoft.com/office/drawing/2014/main" id="{67A21AFC-495C-69AE-7F01-53E85559BCEC}"/>
              </a:ext>
            </a:extLst>
          </p:cNvPr>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4175827" y="6130094"/>
            <a:ext cx="1105159" cy="22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0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hlinkClick r:id="rId2" action="ppaction://hlinksldjump"/>
            <a:extLst>
              <a:ext uri="{FF2B5EF4-FFF2-40B4-BE49-F238E27FC236}">
                <a16:creationId xmlns:a16="http://schemas.microsoft.com/office/drawing/2014/main" id="{76B7810F-F75A-7054-982C-271BA31DC68E}"/>
              </a:ext>
            </a:extLst>
          </p:cNvPr>
          <p:cNvSpPr/>
          <p:nvPr/>
        </p:nvSpPr>
        <p:spPr>
          <a:xfrm>
            <a:off x="7777027" y="5011578"/>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hlinkClick r:id="rId3" action="ppaction://hlinksldjump"/>
            <a:extLst>
              <a:ext uri="{FF2B5EF4-FFF2-40B4-BE49-F238E27FC236}">
                <a16:creationId xmlns:a16="http://schemas.microsoft.com/office/drawing/2014/main" id="{8CE2512A-24C3-7581-DB84-4FF5E2C06C86}"/>
              </a:ext>
            </a:extLst>
          </p:cNvPr>
          <p:cNvSpPr/>
          <p:nvPr/>
        </p:nvSpPr>
        <p:spPr>
          <a:xfrm>
            <a:off x="6235845" y="3517610"/>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rId4" action="ppaction://hlinksldjump"/>
            <a:extLst>
              <a:ext uri="{FF2B5EF4-FFF2-40B4-BE49-F238E27FC236}">
                <a16:creationId xmlns:a16="http://schemas.microsoft.com/office/drawing/2014/main" id="{41DE306D-CA0B-C0B7-6B02-98E10201C630}"/>
              </a:ext>
            </a:extLst>
          </p:cNvPr>
          <p:cNvSpPr/>
          <p:nvPr/>
        </p:nvSpPr>
        <p:spPr>
          <a:xfrm>
            <a:off x="3316393" y="3517610"/>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hlinkClick r:id="rId5" action="ppaction://hlinksldjump"/>
            <a:extLst>
              <a:ext uri="{FF2B5EF4-FFF2-40B4-BE49-F238E27FC236}">
                <a16:creationId xmlns:a16="http://schemas.microsoft.com/office/drawing/2014/main" id="{4834ADA1-B731-61CC-3CB1-02F8364304A9}"/>
              </a:ext>
            </a:extLst>
          </p:cNvPr>
          <p:cNvSpPr/>
          <p:nvPr/>
        </p:nvSpPr>
        <p:spPr>
          <a:xfrm>
            <a:off x="4767793" y="2036050"/>
            <a:ext cx="2664382" cy="131733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hlinkClick r:id="rId6" action="ppaction://hlinksldjump"/>
            <a:extLst>
              <a:ext uri="{FF2B5EF4-FFF2-40B4-BE49-F238E27FC236}">
                <a16:creationId xmlns:a16="http://schemas.microsoft.com/office/drawing/2014/main" id="{14961023-6D5D-38DC-69A6-3A8772F89ADE}"/>
              </a:ext>
            </a:extLst>
          </p:cNvPr>
          <p:cNvSpPr/>
          <p:nvPr/>
        </p:nvSpPr>
        <p:spPr>
          <a:xfrm>
            <a:off x="7724727" y="2036050"/>
            <a:ext cx="2664382" cy="131733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hlinkClick r:id="rId7" action="ppaction://hlinksldjump"/>
            <a:extLst>
              <a:ext uri="{FF2B5EF4-FFF2-40B4-BE49-F238E27FC236}">
                <a16:creationId xmlns:a16="http://schemas.microsoft.com/office/drawing/2014/main" id="{AB2B9F56-3989-B5DD-90C5-BB48EBCE88F1}"/>
              </a:ext>
            </a:extLst>
          </p:cNvPr>
          <p:cNvSpPr/>
          <p:nvPr/>
        </p:nvSpPr>
        <p:spPr>
          <a:xfrm>
            <a:off x="1869082" y="2036050"/>
            <a:ext cx="2664382" cy="131733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62A579B2-A425-7EB5-7774-6C9E25EEE5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34" name="Rectangle 133">
            <a:extLst>
              <a:ext uri="{FF2B5EF4-FFF2-40B4-BE49-F238E27FC236}">
                <a16:creationId xmlns:a16="http://schemas.microsoft.com/office/drawing/2014/main" id="{4A8AD9E6-833E-6F84-5295-84A780E2ED07}"/>
              </a:ext>
            </a:extLst>
          </p:cNvPr>
          <p:cNvSpPr/>
          <p:nvPr/>
        </p:nvSpPr>
        <p:spPr>
          <a:xfrm>
            <a:off x="20566" y="335212"/>
            <a:ext cx="11183143"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10 ways</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that TV campaigns </a:t>
            </a:r>
            <a:r>
              <a:rPr lang="en-US" sz="2600" b="1" dirty="0">
                <a:solidFill>
                  <a:srgbClr val="1B1464"/>
                </a:solidFill>
                <a:latin typeface="Helvetica" pitchFamily="2" charset="0"/>
              </a:rPr>
              <a:t>build a larger online presence for brands</a:t>
            </a:r>
            <a:endParaRPr kumimoji="0" lang="en-US" sz="20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69" name="TextBox 168">
            <a:extLst>
              <a:ext uri="{FF2B5EF4-FFF2-40B4-BE49-F238E27FC236}">
                <a16:creationId xmlns:a16="http://schemas.microsoft.com/office/drawing/2014/main" id="{7A5E1DE0-09D3-7B44-1A4E-63CB59B22EB7}"/>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25" name="Rectangle 24">
            <a:extLst>
              <a:ext uri="{FF2B5EF4-FFF2-40B4-BE49-F238E27FC236}">
                <a16:creationId xmlns:a16="http://schemas.microsoft.com/office/drawing/2014/main" id="{778F11F3-DDD9-27A5-FDF1-82BD453E9489}"/>
              </a:ext>
            </a:extLst>
          </p:cNvPr>
          <p:cNvSpPr/>
          <p:nvPr/>
        </p:nvSpPr>
        <p:spPr>
          <a:xfrm>
            <a:off x="1869081" y="2309998"/>
            <a:ext cx="2664381" cy="76944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Helvetica" pitchFamily="2" charset="0"/>
                <a:ea typeface="+mn-ea"/>
                <a:cs typeface="+mn-cs"/>
              </a:rPr>
              <a:t>Provokes </a:t>
            </a:r>
            <a:r>
              <a:rPr kumimoji="0" lang="en-US" sz="2200" b="1" i="0" u="none" strike="noStrike" kern="1200" cap="none" spc="0" normalizeH="0" baseline="0" noProof="0">
                <a:ln>
                  <a:noFill/>
                </a:ln>
                <a:solidFill>
                  <a:prstClr val="white"/>
                </a:solidFill>
                <a:effectLst/>
                <a:uLnTx/>
                <a:uFillTx/>
                <a:latin typeface="Helvetica" pitchFamily="2" charset="0"/>
                <a:ea typeface="+mn-ea"/>
                <a:cs typeface="+mn-cs"/>
              </a:rPr>
              <a:t>search queries </a:t>
            </a:r>
          </a:p>
        </p:txBody>
      </p:sp>
      <p:sp>
        <p:nvSpPr>
          <p:cNvPr id="33" name="Rectangle 32">
            <a:extLst>
              <a:ext uri="{FF2B5EF4-FFF2-40B4-BE49-F238E27FC236}">
                <a16:creationId xmlns:a16="http://schemas.microsoft.com/office/drawing/2014/main" id="{42A49475-4EB2-3B82-2BF2-5B658DAC3438}"/>
              </a:ext>
            </a:extLst>
          </p:cNvPr>
          <p:cNvSpPr/>
          <p:nvPr/>
        </p:nvSpPr>
        <p:spPr>
          <a:xfrm>
            <a:off x="4745873" y="2309998"/>
            <a:ext cx="2744525" cy="76944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Sparks </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social conversations</a:t>
            </a:r>
            <a:endPar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9" name="Rectangle 48">
            <a:extLst>
              <a:ext uri="{FF2B5EF4-FFF2-40B4-BE49-F238E27FC236}">
                <a16:creationId xmlns:a16="http://schemas.microsoft.com/office/drawing/2014/main" id="{11FFC7F5-0FC5-F01D-8876-FF4BC9E9C229}"/>
              </a:ext>
            </a:extLst>
          </p:cNvPr>
          <p:cNvSpPr/>
          <p:nvPr/>
        </p:nvSpPr>
        <p:spPr>
          <a:xfrm>
            <a:off x="7724723" y="2140720"/>
            <a:ext cx="2664385" cy="1107996"/>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Delivers </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new</a:t>
            </a:r>
            <a:b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customer prospects </a:t>
            </a:r>
          </a:p>
        </p:txBody>
      </p:sp>
      <p:sp>
        <p:nvSpPr>
          <p:cNvPr id="57" name="Rectangle 56">
            <a:extLst>
              <a:ext uri="{FF2B5EF4-FFF2-40B4-BE49-F238E27FC236}">
                <a16:creationId xmlns:a16="http://schemas.microsoft.com/office/drawing/2014/main" id="{DBF48218-23B4-82FE-7A5C-EA59371F9E94}"/>
              </a:ext>
            </a:extLst>
          </p:cNvPr>
          <p:cNvSpPr/>
          <p:nvPr/>
        </p:nvSpPr>
        <p:spPr>
          <a:xfrm>
            <a:off x="3276248" y="3622280"/>
            <a:ext cx="2751089" cy="1107996"/>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Creates a halo effect for</a:t>
            </a:r>
            <a:br>
              <a:rPr lang="en-US" sz="2200" b="1" dirty="0">
                <a:solidFill>
                  <a:prstClr val="white"/>
                </a:solidFill>
                <a:latin typeface="Helvetica" pitchFamily="2" charset="0"/>
              </a:rPr>
            </a:b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digital actions</a:t>
            </a:r>
          </a:p>
        </p:txBody>
      </p:sp>
      <p:grpSp>
        <p:nvGrpSpPr>
          <p:cNvPr id="3" name="Group 2">
            <a:extLst>
              <a:ext uri="{FF2B5EF4-FFF2-40B4-BE49-F238E27FC236}">
                <a16:creationId xmlns:a16="http://schemas.microsoft.com/office/drawing/2014/main" id="{87CA1A1E-6B2C-608C-4B56-BBC2F0CF562D}"/>
              </a:ext>
            </a:extLst>
          </p:cNvPr>
          <p:cNvGrpSpPr/>
          <p:nvPr/>
        </p:nvGrpSpPr>
        <p:grpSpPr>
          <a:xfrm>
            <a:off x="327215" y="3517610"/>
            <a:ext cx="2808858" cy="1317337"/>
            <a:chOff x="9153808" y="2017498"/>
            <a:chExt cx="2808858" cy="1317337"/>
          </a:xfrm>
        </p:grpSpPr>
        <p:sp>
          <p:nvSpPr>
            <p:cNvPr id="56" name="Rectangle 55">
              <a:hlinkClick r:id="rId10" action="ppaction://hlinksldjump"/>
              <a:extLst>
                <a:ext uri="{FF2B5EF4-FFF2-40B4-BE49-F238E27FC236}">
                  <a16:creationId xmlns:a16="http://schemas.microsoft.com/office/drawing/2014/main" id="{B6504DEB-E6D1-4B9F-028F-29D6B253AE0A}"/>
                </a:ext>
              </a:extLst>
            </p:cNvPr>
            <p:cNvSpPr/>
            <p:nvPr/>
          </p:nvSpPr>
          <p:spPr>
            <a:xfrm>
              <a:off x="9238997" y="2017498"/>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0144941-8796-9BD3-434B-8C7851C53531}"/>
                </a:ext>
              </a:extLst>
            </p:cNvPr>
            <p:cNvSpPr/>
            <p:nvPr/>
          </p:nvSpPr>
          <p:spPr>
            <a:xfrm>
              <a:off x="9153808" y="2122168"/>
              <a:ext cx="2808858" cy="1107996"/>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Drives people to branded</a:t>
              </a:r>
              <a:b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digital storefronts </a:t>
              </a:r>
            </a:p>
          </p:txBody>
        </p:sp>
      </p:grpSp>
      <p:sp>
        <p:nvSpPr>
          <p:cNvPr id="65" name="Rectangle 64">
            <a:extLst>
              <a:ext uri="{FF2B5EF4-FFF2-40B4-BE49-F238E27FC236}">
                <a16:creationId xmlns:a16="http://schemas.microsoft.com/office/drawing/2014/main" id="{125EA873-E5DC-41B1-CAB7-F97F15E02DFA}"/>
              </a:ext>
            </a:extLst>
          </p:cNvPr>
          <p:cNvSpPr/>
          <p:nvPr/>
        </p:nvSpPr>
        <p:spPr>
          <a:xfrm>
            <a:off x="6235844" y="3791558"/>
            <a:ext cx="2664384" cy="76944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Boosts </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app downloads </a:t>
            </a:r>
          </a:p>
        </p:txBody>
      </p:sp>
      <p:grpSp>
        <p:nvGrpSpPr>
          <p:cNvPr id="5" name="Group 4">
            <a:extLst>
              <a:ext uri="{FF2B5EF4-FFF2-40B4-BE49-F238E27FC236}">
                <a16:creationId xmlns:a16="http://schemas.microsoft.com/office/drawing/2014/main" id="{7002AE2C-DF14-A356-4260-8E01CC35E105}"/>
              </a:ext>
            </a:extLst>
          </p:cNvPr>
          <p:cNvGrpSpPr/>
          <p:nvPr/>
        </p:nvGrpSpPr>
        <p:grpSpPr>
          <a:xfrm>
            <a:off x="9115910" y="3517610"/>
            <a:ext cx="2664382" cy="1317337"/>
            <a:chOff x="16512773" y="2015438"/>
            <a:chExt cx="2664382" cy="1317337"/>
          </a:xfrm>
        </p:grpSpPr>
        <p:sp>
          <p:nvSpPr>
            <p:cNvPr id="68" name="Rectangle 67">
              <a:hlinkClick r:id="rId11" action="ppaction://hlinksldjump"/>
              <a:extLst>
                <a:ext uri="{FF2B5EF4-FFF2-40B4-BE49-F238E27FC236}">
                  <a16:creationId xmlns:a16="http://schemas.microsoft.com/office/drawing/2014/main" id="{F0EB9712-E27E-7CE7-9532-28DC74558765}"/>
                </a:ext>
              </a:extLst>
            </p:cNvPr>
            <p:cNvSpPr/>
            <p:nvPr/>
          </p:nvSpPr>
          <p:spPr>
            <a:xfrm>
              <a:off x="16512773" y="2015438"/>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AC9018E9-D1BF-59FF-3633-21605CBCC4C7}"/>
                </a:ext>
              </a:extLst>
            </p:cNvPr>
            <p:cNvSpPr/>
            <p:nvPr/>
          </p:nvSpPr>
          <p:spPr>
            <a:xfrm>
              <a:off x="16512774" y="2120108"/>
              <a:ext cx="2664377" cy="1107996"/>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Lifts website traffic for brands at all</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 life stages </a:t>
              </a:r>
            </a:p>
          </p:txBody>
        </p:sp>
      </p:grpSp>
      <p:grpSp>
        <p:nvGrpSpPr>
          <p:cNvPr id="9" name="Group 8">
            <a:extLst>
              <a:ext uri="{FF2B5EF4-FFF2-40B4-BE49-F238E27FC236}">
                <a16:creationId xmlns:a16="http://schemas.microsoft.com/office/drawing/2014/main" id="{AE1BBDF4-14EE-B234-9BB6-17A04510368D}"/>
              </a:ext>
            </a:extLst>
          </p:cNvPr>
          <p:cNvGrpSpPr/>
          <p:nvPr/>
        </p:nvGrpSpPr>
        <p:grpSpPr>
          <a:xfrm>
            <a:off x="1744595" y="5017722"/>
            <a:ext cx="2664382" cy="1317337"/>
            <a:chOff x="4903652" y="5017722"/>
            <a:chExt cx="2664382" cy="1317337"/>
          </a:xfrm>
        </p:grpSpPr>
        <p:sp>
          <p:nvSpPr>
            <p:cNvPr id="70" name="Rectangle 69">
              <a:hlinkClick r:id="rId12" action="ppaction://hlinksldjump"/>
              <a:extLst>
                <a:ext uri="{FF2B5EF4-FFF2-40B4-BE49-F238E27FC236}">
                  <a16:creationId xmlns:a16="http://schemas.microsoft.com/office/drawing/2014/main" id="{7C5542E0-AFC2-2C7B-AFE9-9FBE9FB5099E}"/>
                </a:ext>
              </a:extLst>
            </p:cNvPr>
            <p:cNvSpPr/>
            <p:nvPr/>
          </p:nvSpPr>
          <p:spPr>
            <a:xfrm>
              <a:off x="4903652" y="5017722"/>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C4F58E02-7FAE-7A0B-2FC6-ADF05AD70596}"/>
                </a:ext>
              </a:extLst>
            </p:cNvPr>
            <p:cNvSpPr/>
            <p:nvPr/>
          </p:nvSpPr>
          <p:spPr>
            <a:xfrm>
              <a:off x="4903654" y="5122392"/>
              <a:ext cx="2664379" cy="1107996"/>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Converts best prospects for</a:t>
              </a:r>
              <a:b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niche brands </a:t>
              </a:r>
            </a:p>
          </p:txBody>
        </p:sp>
      </p:grpSp>
      <p:grpSp>
        <p:nvGrpSpPr>
          <p:cNvPr id="8" name="Group 7">
            <a:extLst>
              <a:ext uri="{FF2B5EF4-FFF2-40B4-BE49-F238E27FC236}">
                <a16:creationId xmlns:a16="http://schemas.microsoft.com/office/drawing/2014/main" id="{DBF08BE0-177A-F523-470E-D043FE1EC7DB}"/>
              </a:ext>
            </a:extLst>
          </p:cNvPr>
          <p:cNvGrpSpPr/>
          <p:nvPr/>
        </p:nvGrpSpPr>
        <p:grpSpPr>
          <a:xfrm>
            <a:off x="4723319" y="5017722"/>
            <a:ext cx="2745361" cy="1317337"/>
            <a:chOff x="7841283" y="5017722"/>
            <a:chExt cx="2745361" cy="1317337"/>
          </a:xfrm>
        </p:grpSpPr>
        <p:sp>
          <p:nvSpPr>
            <p:cNvPr id="72" name="Rectangle 71">
              <a:hlinkClick r:id="rId13" action="ppaction://hlinksldjump"/>
              <a:extLst>
                <a:ext uri="{FF2B5EF4-FFF2-40B4-BE49-F238E27FC236}">
                  <a16:creationId xmlns:a16="http://schemas.microsoft.com/office/drawing/2014/main" id="{6A9FA5A9-498F-63E2-B28D-8C269A270F1B}"/>
                </a:ext>
              </a:extLst>
            </p:cNvPr>
            <p:cNvSpPr/>
            <p:nvPr/>
          </p:nvSpPr>
          <p:spPr>
            <a:xfrm>
              <a:off x="7878775" y="5017722"/>
              <a:ext cx="2664382" cy="131733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FD6929C-F2E3-A5F5-AD02-8E94329A1637}"/>
                </a:ext>
              </a:extLst>
            </p:cNvPr>
            <p:cNvSpPr/>
            <p:nvPr/>
          </p:nvSpPr>
          <p:spPr>
            <a:xfrm>
              <a:off x="7841283" y="5291670"/>
              <a:ext cx="2745361" cy="76944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Motivates </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younger audiences </a:t>
              </a: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to act</a:t>
              </a:r>
            </a:p>
          </p:txBody>
        </p:sp>
      </p:grpSp>
      <p:sp>
        <p:nvSpPr>
          <p:cNvPr id="110" name="Rectangle 109">
            <a:extLst>
              <a:ext uri="{FF2B5EF4-FFF2-40B4-BE49-F238E27FC236}">
                <a16:creationId xmlns:a16="http://schemas.microsoft.com/office/drawing/2014/main" id="{85A9AEBE-2F7D-34B5-CF80-0267DB819A5B}"/>
              </a:ext>
            </a:extLst>
          </p:cNvPr>
          <p:cNvSpPr/>
          <p:nvPr/>
        </p:nvSpPr>
        <p:spPr>
          <a:xfrm>
            <a:off x="7777026" y="5285526"/>
            <a:ext cx="2664383" cy="76944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Helvetica" pitchFamily="2" charset="0"/>
                <a:ea typeface="+mn-ea"/>
                <a:cs typeface="+mn-cs"/>
              </a:rPr>
              <a:t>Grows</a:t>
            </a:r>
            <a:r>
              <a:rPr kumimoji="0" lang="en-US" sz="2200" b="1" i="0" u="none" strike="noStrike" kern="1200" cap="none" spc="0" normalizeH="0" baseline="0" noProof="0" dirty="0">
                <a:ln>
                  <a:noFill/>
                </a:ln>
                <a:solidFill>
                  <a:prstClr val="white"/>
                </a:solidFill>
                <a:effectLst/>
                <a:uLnTx/>
                <a:uFillTx/>
                <a:latin typeface="Helvetica" pitchFamily="2" charset="0"/>
                <a:ea typeface="+mn-ea"/>
                <a:cs typeface="+mn-cs"/>
              </a:rPr>
              <a:t> customer acquisition </a:t>
            </a:r>
          </a:p>
        </p:txBody>
      </p:sp>
      <p:grpSp>
        <p:nvGrpSpPr>
          <p:cNvPr id="189" name="Group 188">
            <a:extLst>
              <a:ext uri="{FF2B5EF4-FFF2-40B4-BE49-F238E27FC236}">
                <a16:creationId xmlns:a16="http://schemas.microsoft.com/office/drawing/2014/main" id="{1B432872-A36D-0F2B-ACFE-C760FC95818F}"/>
              </a:ext>
            </a:extLst>
          </p:cNvPr>
          <p:cNvGrpSpPr/>
          <p:nvPr/>
        </p:nvGrpSpPr>
        <p:grpSpPr>
          <a:xfrm>
            <a:off x="1919958" y="1209246"/>
            <a:ext cx="8543039" cy="360880"/>
            <a:chOff x="1469181" y="979055"/>
            <a:chExt cx="8543039" cy="360880"/>
          </a:xfrm>
        </p:grpSpPr>
        <p:sp>
          <p:nvSpPr>
            <p:cNvPr id="188" name="Rectangle 187">
              <a:extLst>
                <a:ext uri="{FF2B5EF4-FFF2-40B4-BE49-F238E27FC236}">
                  <a16:creationId xmlns:a16="http://schemas.microsoft.com/office/drawing/2014/main" id="{57B9B59B-D405-8D98-5976-59E9C13AB4E4}"/>
                </a:ext>
              </a:extLst>
            </p:cNvPr>
            <p:cNvSpPr/>
            <p:nvPr/>
          </p:nvSpPr>
          <p:spPr>
            <a:xfrm>
              <a:off x="1469181" y="979055"/>
              <a:ext cx="8543039" cy="360880"/>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09B23539-1BC3-8717-B34F-96F19EB0BD44}"/>
                </a:ext>
              </a:extLst>
            </p:cNvPr>
            <p:cNvSpPr/>
            <p:nvPr/>
          </p:nvSpPr>
          <p:spPr>
            <a:xfrm>
              <a:off x="1524597" y="1057873"/>
              <a:ext cx="1383895" cy="204720"/>
            </a:xfrm>
            <a:prstGeom prst="rect">
              <a:avLst/>
            </a:prstGeom>
            <a:solidFill>
              <a:srgbClr val="D9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Awareness</a:t>
              </a:r>
            </a:p>
          </p:txBody>
        </p:sp>
        <p:sp>
          <p:nvSpPr>
            <p:cNvPr id="172" name="Rectangle 171">
              <a:extLst>
                <a:ext uri="{FF2B5EF4-FFF2-40B4-BE49-F238E27FC236}">
                  <a16:creationId xmlns:a16="http://schemas.microsoft.com/office/drawing/2014/main" id="{5079D446-83E3-A312-ADF8-F02DB4BEC163}"/>
                </a:ext>
              </a:extLst>
            </p:cNvPr>
            <p:cNvSpPr/>
            <p:nvPr/>
          </p:nvSpPr>
          <p:spPr>
            <a:xfrm>
              <a:off x="3285442" y="1057873"/>
              <a:ext cx="1383895" cy="204720"/>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Consideration</a:t>
              </a:r>
            </a:p>
          </p:txBody>
        </p:sp>
        <p:sp>
          <p:nvSpPr>
            <p:cNvPr id="173" name="Rectangle 172">
              <a:extLst>
                <a:ext uri="{FF2B5EF4-FFF2-40B4-BE49-F238E27FC236}">
                  <a16:creationId xmlns:a16="http://schemas.microsoft.com/office/drawing/2014/main" id="{C3125967-03CD-756B-EBE5-27768F6CA55A}"/>
                </a:ext>
              </a:extLst>
            </p:cNvPr>
            <p:cNvSpPr/>
            <p:nvPr/>
          </p:nvSpPr>
          <p:spPr>
            <a:xfrm>
              <a:off x="5060807" y="1057873"/>
              <a:ext cx="1383895" cy="20472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Intent</a:t>
              </a:r>
            </a:p>
          </p:txBody>
        </p:sp>
        <p:sp>
          <p:nvSpPr>
            <p:cNvPr id="174" name="Rectangle 173">
              <a:extLst>
                <a:ext uri="{FF2B5EF4-FFF2-40B4-BE49-F238E27FC236}">
                  <a16:creationId xmlns:a16="http://schemas.microsoft.com/office/drawing/2014/main" id="{DDEFD1B0-6C64-41A7-1DE1-E604D04DDF12}"/>
                </a:ext>
              </a:extLst>
            </p:cNvPr>
            <p:cNvSpPr/>
            <p:nvPr/>
          </p:nvSpPr>
          <p:spPr>
            <a:xfrm>
              <a:off x="6818336" y="1057873"/>
              <a:ext cx="1383895" cy="204720"/>
            </a:xfrm>
            <a:prstGeom prst="rect">
              <a:avLst/>
            </a:prstGeom>
            <a:solidFill>
              <a:srgbClr val="D9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Sales</a:t>
              </a:r>
            </a:p>
          </p:txBody>
        </p:sp>
        <p:sp>
          <p:nvSpPr>
            <p:cNvPr id="175" name="Rectangle 174">
              <a:extLst>
                <a:ext uri="{FF2B5EF4-FFF2-40B4-BE49-F238E27FC236}">
                  <a16:creationId xmlns:a16="http://schemas.microsoft.com/office/drawing/2014/main" id="{E082D4BE-21EE-E7CD-4E41-96C7E3EB4A73}"/>
                </a:ext>
              </a:extLst>
            </p:cNvPr>
            <p:cNvSpPr/>
            <p:nvPr/>
          </p:nvSpPr>
          <p:spPr>
            <a:xfrm>
              <a:off x="8555406" y="1057873"/>
              <a:ext cx="1383895" cy="204720"/>
            </a:xfrm>
            <a:prstGeom prst="rect">
              <a:avLst/>
            </a:prstGeom>
            <a:solidFill>
              <a:srgbClr val="D9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Value Creation</a:t>
              </a:r>
            </a:p>
          </p:txBody>
        </p:sp>
        <p:cxnSp>
          <p:nvCxnSpPr>
            <p:cNvPr id="183" name="Straight Arrow Connector 182">
              <a:extLst>
                <a:ext uri="{FF2B5EF4-FFF2-40B4-BE49-F238E27FC236}">
                  <a16:creationId xmlns:a16="http://schemas.microsoft.com/office/drawing/2014/main" id="{FD3E7C98-B7BF-B72B-26F6-B25ACEECC64A}"/>
                </a:ext>
              </a:extLst>
            </p:cNvPr>
            <p:cNvCxnSpPr>
              <a:cxnSpLocks/>
            </p:cNvCxnSpPr>
            <p:nvPr/>
          </p:nvCxnSpPr>
          <p:spPr>
            <a:xfrm>
              <a:off x="2972344" y="1160233"/>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98AAD972-BDA7-6F09-5AC2-2711A056B429}"/>
                </a:ext>
              </a:extLst>
            </p:cNvPr>
            <p:cNvCxnSpPr>
              <a:cxnSpLocks/>
            </p:cNvCxnSpPr>
            <p:nvPr/>
          </p:nvCxnSpPr>
          <p:spPr>
            <a:xfrm>
              <a:off x="4742150" y="1160233"/>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5003D27F-7E4A-1FF5-65BF-1795781E135B}"/>
                </a:ext>
              </a:extLst>
            </p:cNvPr>
            <p:cNvCxnSpPr>
              <a:cxnSpLocks/>
            </p:cNvCxnSpPr>
            <p:nvPr/>
          </p:nvCxnSpPr>
          <p:spPr>
            <a:xfrm>
              <a:off x="6505264" y="1160233"/>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70E701C-7B2A-6852-F683-D50D57C7F1A3}"/>
                </a:ext>
              </a:extLst>
            </p:cNvPr>
            <p:cNvCxnSpPr>
              <a:cxnSpLocks/>
            </p:cNvCxnSpPr>
            <p:nvPr/>
          </p:nvCxnSpPr>
          <p:spPr>
            <a:xfrm>
              <a:off x="8250943" y="1160233"/>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046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17DA9-B374-B50F-F91A-3A30B9D511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3857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TV heightens curiosity which makes new customers more likely to add a brand to their consideration set</a:t>
            </a:r>
            <a:endParaRPr kumimoji="0" lang="en-US" sz="3200" b="1" i="0" u="none" strike="noStrike" kern="1200" cap="none" spc="0" normalizeH="0" baseline="0" noProof="0" dirty="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58410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DE3305-3907-46F0-DC12-2C973A08DF2F}"/>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6231831"/>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TV spending based on VAB analysis of Nielsen Ad Intel data, TV spend (national cable TV, national broadcast TV, Spanish language broadcast TV, Spanish language cable TV, spot TV, syndication TV), *CY 2017 &amp; 2018. Search Queries based on VAB analysis of iSpot.tv data and reflects TV commercial-related searches (Google, Bing, Yahoo!). Digital actions are correlated to TV ad airing data.</a:t>
            </a:r>
          </a:p>
        </p:txBody>
      </p:sp>
      <p:sp>
        <p:nvSpPr>
          <p:cNvPr id="4" name="Rectangle 3">
            <a:extLst>
              <a:ext uri="{FF2B5EF4-FFF2-40B4-BE49-F238E27FC236}">
                <a16:creationId xmlns:a16="http://schemas.microsoft.com/office/drawing/2014/main" id="{1BF894CE-5EB9-4BB3-F6C7-477E37F6A6AA}"/>
              </a:ext>
            </a:extLst>
          </p:cNvPr>
          <p:cNvSpPr/>
          <p:nvPr/>
        </p:nvSpPr>
        <p:spPr>
          <a:xfrm>
            <a:off x="115075" y="486514"/>
            <a:ext cx="1127936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Brands that increase their TV investment see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comparatively significant lifts in search results</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dirty="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‘Direct Outcomes’</a:t>
            </a:r>
            <a:endParaRPr kumimoji="0" lang="en-US" sz="1050" b="1" i="1" u="none" strike="noStrike" kern="1200" cap="none" spc="0" normalizeH="0" baseline="0" noProof="0" dirty="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9" name="TextBox 8">
            <a:extLst>
              <a:ext uri="{FF2B5EF4-FFF2-40B4-BE49-F238E27FC236}">
                <a16:creationId xmlns:a16="http://schemas.microsoft.com/office/drawing/2014/main" id="{21ECAC63-E858-0A82-36B6-9C6E4DAFCE3A}"/>
              </a:ext>
            </a:extLst>
          </p:cNvPr>
          <p:cNvSpPr txBox="1"/>
          <p:nvPr/>
        </p:nvSpPr>
        <p:spPr>
          <a:xfrm>
            <a:off x="-5297" y="-18722"/>
            <a:ext cx="4104007"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Provokes </a:t>
            </a: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search queries</a:t>
            </a:r>
          </a:p>
        </p:txBody>
      </p:sp>
      <p:sp>
        <p:nvSpPr>
          <p:cNvPr id="219" name="TextBox 218">
            <a:extLst>
              <a:ext uri="{FF2B5EF4-FFF2-40B4-BE49-F238E27FC236}">
                <a16:creationId xmlns:a16="http://schemas.microsoft.com/office/drawing/2014/main" id="{5E1E6947-6759-EB1B-5613-25BA8CE0BA0B}"/>
              </a:ext>
            </a:extLst>
          </p:cNvPr>
          <p:cNvSpPr txBox="1"/>
          <p:nvPr/>
        </p:nvSpPr>
        <p:spPr>
          <a:xfrm>
            <a:off x="2032001" y="1824692"/>
            <a:ext cx="8127998" cy="52322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Sampling</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Brands: TV Spend vs. Search Queries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Year-Over-Year % Increase</a:t>
            </a:r>
          </a:p>
        </p:txBody>
      </p:sp>
      <p:graphicFrame>
        <p:nvGraphicFramePr>
          <p:cNvPr id="281" name="Table 281">
            <a:extLst>
              <a:ext uri="{FF2B5EF4-FFF2-40B4-BE49-F238E27FC236}">
                <a16:creationId xmlns:a16="http://schemas.microsoft.com/office/drawing/2014/main" id="{968124B1-58A7-D86A-6599-473FE0FC806F}"/>
              </a:ext>
            </a:extLst>
          </p:cNvPr>
          <p:cNvGraphicFramePr>
            <a:graphicFrameLocks noGrp="1"/>
          </p:cNvGraphicFramePr>
          <p:nvPr/>
        </p:nvGraphicFramePr>
        <p:xfrm>
          <a:off x="2032000" y="2399846"/>
          <a:ext cx="8127999" cy="373498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30094382"/>
                    </a:ext>
                  </a:extLst>
                </a:gridCol>
                <a:gridCol w="2709333">
                  <a:extLst>
                    <a:ext uri="{9D8B030D-6E8A-4147-A177-3AD203B41FA5}">
                      <a16:colId xmlns:a16="http://schemas.microsoft.com/office/drawing/2014/main" val="3358144570"/>
                    </a:ext>
                  </a:extLst>
                </a:gridCol>
                <a:gridCol w="2709333">
                  <a:extLst>
                    <a:ext uri="{9D8B030D-6E8A-4147-A177-3AD203B41FA5}">
                      <a16:colId xmlns:a16="http://schemas.microsoft.com/office/drawing/2014/main" val="1105073110"/>
                    </a:ext>
                  </a:extLst>
                </a:gridCol>
              </a:tblGrid>
              <a:tr h="352014">
                <a:tc>
                  <a:txBody>
                    <a:bodyPr/>
                    <a:lstStyle/>
                    <a:p>
                      <a:pPr algn="ctr"/>
                      <a:r>
                        <a:rPr lang="en-US" sz="1600">
                          <a:latin typeface="Helvetica" panose="020B0604020202020204" pitchFamily="34" charset="0"/>
                          <a:cs typeface="Helvetica" panose="020B0604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600">
                          <a:latin typeface="Helvetica" panose="020B0604020202020204" pitchFamily="34" charset="0"/>
                          <a:cs typeface="Helvetica" panose="020B0604020202020204" pitchFamily="34" charset="0"/>
                        </a:rPr>
                        <a:t>TV Spend</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600">
                          <a:solidFill>
                            <a:schemeClr val="bg1"/>
                          </a:solidFill>
                          <a:latin typeface="Helvetica" panose="020B0604020202020204" pitchFamily="34" charset="0"/>
                          <a:cs typeface="Helvetica" panose="020B0604020202020204" pitchFamily="34" charset="0"/>
                        </a:rPr>
                        <a:t>Search Queries</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341890720"/>
                  </a:ext>
                </a:extLst>
              </a:tr>
              <a:tr h="338297">
                <a:tc>
                  <a:txBody>
                    <a:bodyPr/>
                    <a:lstStyle/>
                    <a:p>
                      <a:endParaRPr lang="en-US" sz="1500"/>
                    </a:p>
                  </a:txBody>
                  <a:tcPr>
                    <a:lnL w="12700" cap="flat" cmpd="sng" algn="ctr">
                      <a:solidFill>
                        <a:srgbClr val="1B1464"/>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+38%</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+99%</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4096139100"/>
                  </a:ext>
                </a:extLst>
              </a:tr>
              <a:tr h="338297">
                <a:tc>
                  <a:txBody>
                    <a:bodyPr/>
                    <a:lstStyle/>
                    <a:p>
                      <a:endParaRPr lang="en-US" sz="1500"/>
                    </a:p>
                  </a:txBody>
                  <a:tcPr>
                    <a:lnL w="12700" cap="flat" cmpd="sng" algn="ctr">
                      <a:solidFill>
                        <a:srgbClr val="1B1464"/>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+149%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+119%</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411729803"/>
                  </a:ext>
                </a:extLst>
              </a:tr>
              <a:tr h="338297">
                <a:tc>
                  <a:txBody>
                    <a:bodyPr/>
                    <a:lstStyle/>
                    <a:p>
                      <a:endParaRPr lang="en-US" sz="1500"/>
                    </a:p>
                  </a:txBody>
                  <a:tcPr>
                    <a:lnL w="12700" cap="flat" cmpd="sng" algn="ctr">
                      <a:solidFill>
                        <a:srgbClr val="1B1464"/>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+682%</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+1,125%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347238136"/>
                  </a:ext>
                </a:extLst>
              </a:tr>
              <a:tr h="338297">
                <a:tc>
                  <a:txBody>
                    <a:bodyPr/>
                    <a:lstStyle/>
                    <a:p>
                      <a:endParaRPr lang="en-US" sz="1500"/>
                    </a:p>
                  </a:txBody>
                  <a:tcPr>
                    <a:lnL w="12700" cap="flat" cmpd="sng" algn="ctr">
                      <a:solidFill>
                        <a:srgbClr val="1B1464"/>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+173%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+119%</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047003835"/>
                  </a:ext>
                </a:extLst>
              </a:tr>
              <a:tr h="338297">
                <a:tc>
                  <a:txBody>
                    <a:bodyPr/>
                    <a:lstStyle/>
                    <a:p>
                      <a:endParaRPr lang="en-US" sz="1500"/>
                    </a:p>
                  </a:txBody>
                  <a:tcPr>
                    <a:lnL w="12700" cap="flat" cmpd="sng" algn="ctr">
                      <a:solidFill>
                        <a:srgbClr val="1B1464"/>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+1,637%</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+1,456%</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224252694"/>
                  </a:ext>
                </a:extLst>
              </a:tr>
              <a:tr h="338297">
                <a:tc>
                  <a:txBody>
                    <a:bodyPr/>
                    <a:lstStyle/>
                    <a:p>
                      <a:endParaRPr lang="en-US" sz="1500"/>
                    </a:p>
                  </a:txBody>
                  <a:tcPr>
                    <a:lnL w="12700" cap="flat" cmpd="sng" algn="ctr">
                      <a:solidFill>
                        <a:srgbClr val="1B1464"/>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+8,426%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+6,929%</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23879913"/>
                  </a:ext>
                </a:extLst>
              </a:tr>
              <a:tr h="338297">
                <a:tc>
                  <a:txBody>
                    <a:bodyPr/>
                    <a:lstStyle/>
                    <a:p>
                      <a:endParaRPr lang="en-US" sz="1500"/>
                    </a:p>
                  </a:txBody>
                  <a:tcPr>
                    <a:lnL w="12700" cap="flat" cmpd="sng" algn="ctr">
                      <a:solidFill>
                        <a:srgbClr val="1B1464"/>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+105%</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+197%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19162185"/>
                  </a:ext>
                </a:extLst>
              </a:tr>
              <a:tr h="338297">
                <a:tc>
                  <a:txBody>
                    <a:bodyPr/>
                    <a:lstStyle/>
                    <a:p>
                      <a:endParaRPr lang="en-US" sz="1500"/>
                    </a:p>
                  </a:txBody>
                  <a:tcPr>
                    <a:lnL w="12700" cap="flat" cmpd="sng" algn="ctr">
                      <a:solidFill>
                        <a:srgbClr val="1B1464"/>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+337%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+160%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512828997"/>
                  </a:ext>
                </a:extLst>
              </a:tr>
              <a:tr h="338297">
                <a:tc>
                  <a:txBody>
                    <a:bodyPr/>
                    <a:lstStyle/>
                    <a:p>
                      <a:endParaRPr lang="en-US" sz="1500"/>
                    </a:p>
                  </a:txBody>
                  <a:tcPr>
                    <a:lnL w="12700" cap="flat" cmpd="sng" algn="ctr">
                      <a:solidFill>
                        <a:srgbClr val="1B1464"/>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+3,874%</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+3,398%</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23881028"/>
                  </a:ext>
                </a:extLst>
              </a:tr>
              <a:tr h="338297">
                <a:tc>
                  <a:txBody>
                    <a:bodyPr/>
                    <a:lstStyle/>
                    <a:p>
                      <a:endParaRPr lang="en-US" sz="1500"/>
                    </a:p>
                  </a:txBody>
                  <a:tcP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604020202020204" pitchFamily="34" charset="0"/>
                          <a:cs typeface="Helvetica" panose="020B0604020202020204" pitchFamily="34" charset="0"/>
                        </a:rPr>
                        <a:t>   +783%</a:t>
                      </a:r>
                    </a:p>
                  </a:txBody>
                  <a:tcPr anchor="ctr">
                    <a:lnB w="12700" cap="flat" cmpd="sng" algn="ctr">
                      <a:solidFill>
                        <a:srgbClr val="1B146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604020202020204" pitchFamily="34" charset="0"/>
                          <a:cs typeface="Helvetica" panose="020B0604020202020204" pitchFamily="34" charset="0"/>
                        </a:rPr>
                        <a:t>   +762%</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tcPr>
                </a:tc>
                <a:extLst>
                  <a:ext uri="{0D108BD9-81ED-4DB2-BD59-A6C34878D82A}">
                    <a16:rowId xmlns:a16="http://schemas.microsoft.com/office/drawing/2014/main" val="3822960836"/>
                  </a:ext>
                </a:extLst>
              </a:tr>
            </a:tbl>
          </a:graphicData>
        </a:graphic>
      </p:graphicFrame>
      <p:pic>
        <p:nvPicPr>
          <p:cNvPr id="244" name="Picture 4" descr="Image result for home chef logo">
            <a:extLst>
              <a:ext uri="{FF2B5EF4-FFF2-40B4-BE49-F238E27FC236}">
                <a16:creationId xmlns:a16="http://schemas.microsoft.com/office/drawing/2014/main" id="{DFBC197E-506F-9E1F-E2C5-1D46A02FF2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5729" y="3159693"/>
            <a:ext cx="1603014" cy="208222"/>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46" descr="Image result for mvmt logo">
            <a:extLst>
              <a:ext uri="{FF2B5EF4-FFF2-40B4-BE49-F238E27FC236}">
                <a16:creationId xmlns:a16="http://schemas.microsoft.com/office/drawing/2014/main" id="{21BB0CDA-7AE3-5087-2B49-6BE5AB0AD08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51112" y="3487207"/>
            <a:ext cx="1092249" cy="229290"/>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4" descr="Image result for nerdwallet logo">
            <a:extLst>
              <a:ext uri="{FF2B5EF4-FFF2-40B4-BE49-F238E27FC236}">
                <a16:creationId xmlns:a16="http://schemas.microsoft.com/office/drawing/2014/main" id="{C08771AA-6CA6-F149-9BD5-F8A6D5161B9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38883" y="3847394"/>
            <a:ext cx="1316706" cy="213965"/>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40" descr="Image result for poshmark logo">
            <a:extLst>
              <a:ext uri="{FF2B5EF4-FFF2-40B4-BE49-F238E27FC236}">
                <a16:creationId xmlns:a16="http://schemas.microsoft.com/office/drawing/2014/main" id="{91AAB9DF-9A7B-1806-0ED6-397D06F5C08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4937" y="4486783"/>
            <a:ext cx="1264599" cy="26507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8" descr="Image result for thirdlove logo">
            <a:extLst>
              <a:ext uri="{FF2B5EF4-FFF2-40B4-BE49-F238E27FC236}">
                <a16:creationId xmlns:a16="http://schemas.microsoft.com/office/drawing/2014/main" id="{696B7325-BB21-2DA4-2F2E-489CB1F86F4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20032" y="5090964"/>
            <a:ext cx="1154409" cy="393144"/>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42" descr="Image result for touch of modern logo">
            <a:extLst>
              <a:ext uri="{FF2B5EF4-FFF2-40B4-BE49-F238E27FC236}">
                <a16:creationId xmlns:a16="http://schemas.microsoft.com/office/drawing/2014/main" id="{BAFAE2F7-1849-008D-4BAD-7E919F7B21C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31248" y="5600728"/>
            <a:ext cx="1731977" cy="119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wy logo transparent PNG - StickPNG">
            <a:extLst>
              <a:ext uri="{FF2B5EF4-FFF2-40B4-BE49-F238E27FC236}">
                <a16:creationId xmlns:a16="http://schemas.microsoft.com/office/drawing/2014/main" id="{5A547D78-4139-2BBB-A115-04679637CB1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20716" y="2714021"/>
            <a:ext cx="953041" cy="422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74ABC1B-B569-268A-B32E-C23BFE9A4AA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855260" y="4177979"/>
            <a:ext cx="1083952" cy="204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6DA23F-46CC-3B1C-BC94-AB84F310517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038889" y="4824155"/>
            <a:ext cx="716694" cy="2486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gistry | Dalton Brown Wedding">
            <a:extLst>
              <a:ext uri="{FF2B5EF4-FFF2-40B4-BE49-F238E27FC236}">
                <a16:creationId xmlns:a16="http://schemas.microsoft.com/office/drawing/2014/main" id="{277D3EC6-039C-D971-199C-EDE6DE9BAD0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676849" y="5860380"/>
            <a:ext cx="1440774" cy="207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FC8C853-8556-D149-934D-915B5A20745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455877" y="41296"/>
            <a:ext cx="1728642" cy="1054100"/>
          </a:xfrm>
          <a:prstGeom prst="rect">
            <a:avLst/>
          </a:prstGeom>
        </p:spPr>
      </p:pic>
    </p:spTree>
    <p:extLst>
      <p:ext uri="{BB962C8B-B14F-4D97-AF65-F5344CB8AC3E}">
        <p14:creationId xmlns:p14="http://schemas.microsoft.com/office/powerpoint/2010/main" val="47439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206"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15076" y="402813"/>
            <a:ext cx="10698974" cy="8925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Increased TV investment leads to a significant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lift in online social conversations </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03714"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‘Direct Impact’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Sparks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social conversations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20" name="Table 20">
            <a:extLst>
              <a:ext uri="{FF2B5EF4-FFF2-40B4-BE49-F238E27FC236}">
                <a16:creationId xmlns:a16="http://schemas.microsoft.com/office/drawing/2014/main" id="{D1ED86D3-3429-B235-F6F0-8BBDEC6731FB}"/>
              </a:ext>
            </a:extLst>
          </p:cNvPr>
          <p:cNvGraphicFramePr>
            <a:graphicFrameLocks noGrp="1"/>
          </p:cNvGraphicFramePr>
          <p:nvPr/>
        </p:nvGraphicFramePr>
        <p:xfrm>
          <a:off x="2032000" y="2341246"/>
          <a:ext cx="8127999" cy="384848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39093601"/>
                    </a:ext>
                  </a:extLst>
                </a:gridCol>
                <a:gridCol w="2709333">
                  <a:extLst>
                    <a:ext uri="{9D8B030D-6E8A-4147-A177-3AD203B41FA5}">
                      <a16:colId xmlns:a16="http://schemas.microsoft.com/office/drawing/2014/main" val="2325501118"/>
                    </a:ext>
                  </a:extLst>
                </a:gridCol>
                <a:gridCol w="2709333">
                  <a:extLst>
                    <a:ext uri="{9D8B030D-6E8A-4147-A177-3AD203B41FA5}">
                      <a16:colId xmlns:a16="http://schemas.microsoft.com/office/drawing/2014/main" val="1044210462"/>
                    </a:ext>
                  </a:extLst>
                </a:gridCol>
              </a:tblGrid>
              <a:tr h="349862">
                <a:tc>
                  <a:txBody>
                    <a:bodyPr/>
                    <a:lstStyle/>
                    <a:p>
                      <a:pPr algn="ctr"/>
                      <a:r>
                        <a:rPr lang="en-US" sz="1600">
                          <a:latin typeface="Helvetica" panose="020B0604020202020204" pitchFamily="34" charset="0"/>
                          <a:cs typeface="Helvetica" panose="020B0604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600">
                          <a:latin typeface="Helvetica" panose="020B0604020202020204" pitchFamily="34" charset="0"/>
                          <a:cs typeface="Helvetica" panose="020B0604020202020204" pitchFamily="34" charset="0"/>
                        </a:rPr>
                        <a:t>TV Spend</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600">
                          <a:latin typeface="Helvetica" panose="020B0604020202020204" pitchFamily="34" charset="0"/>
                          <a:cs typeface="Helvetica" panose="020B0604020202020204" pitchFamily="34" charset="0"/>
                        </a:rPr>
                        <a:t>Social Actions</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2207607647"/>
                  </a:ext>
                </a:extLst>
              </a:tr>
              <a:tr h="349862">
                <a:tc>
                  <a:txBody>
                    <a:bodyPr/>
                    <a:lstStyle/>
                    <a:p>
                      <a:endParaRPr lang="en-US" sz="1600"/>
                    </a:p>
                  </a:txBody>
                  <a:tcP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+121%</a:t>
                      </a:r>
                    </a:p>
                  </a:txBody>
                  <a:tcPr>
                    <a:solidFill>
                      <a:schemeClr val="bg1"/>
                    </a:solidFill>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+558%</a:t>
                      </a:r>
                    </a:p>
                  </a:txBody>
                  <a:tcP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3316979106"/>
                  </a:ext>
                </a:extLst>
              </a:tr>
              <a:tr h="349862">
                <a:tc>
                  <a:txBody>
                    <a:bodyPr/>
                    <a:lstStyle/>
                    <a:p>
                      <a:endParaRPr lang="en-US" sz="1600"/>
                    </a:p>
                  </a:txBody>
                  <a:tcPr>
                    <a:lnL w="12700" cap="flat" cmpd="sng" algn="ctr">
                      <a:solidFill>
                        <a:srgbClr val="1B1464"/>
                      </a:solidFill>
                      <a:prstDash val="solid"/>
                      <a:round/>
                      <a:headEnd type="none" w="med" len="med"/>
                      <a:tailEnd type="none" w="med" len="med"/>
                    </a:ln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+150%</a:t>
                      </a:r>
                    </a:p>
                  </a:txBody>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+174%</a:t>
                      </a:r>
                    </a:p>
                  </a:txBody>
                  <a:tcP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1084505494"/>
                  </a:ext>
                </a:extLst>
              </a:tr>
              <a:tr h="349862">
                <a:tc>
                  <a:txBody>
                    <a:bodyPr/>
                    <a:lstStyle/>
                    <a:p>
                      <a:endParaRPr lang="en-US" sz="1600"/>
                    </a:p>
                  </a:txBody>
                  <a:tcP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+5,815%</a:t>
                      </a:r>
                    </a:p>
                  </a:txBody>
                  <a:tcPr>
                    <a:solidFill>
                      <a:schemeClr val="bg1"/>
                    </a:solidFill>
                  </a:tcPr>
                </a:tc>
                <a:tc>
                  <a:txBody>
                    <a:bodyPr/>
                    <a:lstStyle/>
                    <a:p>
                      <a:pPr algn="ctr"/>
                      <a:r>
                        <a:rPr lang="en-US" sz="1600" b="1">
                          <a:solidFill>
                            <a:srgbClr val="ED3C8D"/>
                          </a:solidFill>
                          <a:latin typeface="Helvetica" panose="020B0604020202020204" pitchFamily="34" charset="0"/>
                          <a:cs typeface="Helvetica" panose="020B0604020202020204" pitchFamily="34" charset="0"/>
                        </a:rPr>
                        <a:t>+77,000%</a:t>
                      </a:r>
                    </a:p>
                  </a:txBody>
                  <a:tcP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79712408"/>
                  </a:ext>
                </a:extLst>
              </a:tr>
              <a:tr h="349862">
                <a:tc>
                  <a:txBody>
                    <a:bodyPr/>
                    <a:lstStyle/>
                    <a:p>
                      <a:endParaRPr lang="en-US" sz="1600"/>
                    </a:p>
                  </a:txBody>
                  <a:tcPr>
                    <a:lnL w="12700" cap="flat" cmpd="sng" algn="ctr">
                      <a:solidFill>
                        <a:srgbClr val="1B1464"/>
                      </a:solidFill>
                      <a:prstDash val="solid"/>
                      <a:round/>
                      <a:headEnd type="none" w="med" len="med"/>
                      <a:tailEnd type="none" w="med" len="med"/>
                    </a:ln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+801%</a:t>
                      </a:r>
                    </a:p>
                  </a:txBody>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+109%</a:t>
                      </a:r>
                    </a:p>
                  </a:txBody>
                  <a:tcP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210837530"/>
                  </a:ext>
                </a:extLst>
              </a:tr>
              <a:tr h="349862">
                <a:tc>
                  <a:txBody>
                    <a:bodyPr/>
                    <a:lstStyle/>
                    <a:p>
                      <a:endParaRPr lang="en-US" sz="1600"/>
                    </a:p>
                  </a:txBody>
                  <a:tcP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+141%</a:t>
                      </a:r>
                    </a:p>
                  </a:txBody>
                  <a:tcPr>
                    <a:solidFill>
                      <a:schemeClr val="bg1"/>
                    </a:solidFill>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+232%</a:t>
                      </a:r>
                    </a:p>
                  </a:txBody>
                  <a:tcP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697045682"/>
                  </a:ext>
                </a:extLst>
              </a:tr>
              <a:tr h="349862">
                <a:tc>
                  <a:txBody>
                    <a:bodyPr/>
                    <a:lstStyle/>
                    <a:p>
                      <a:endParaRPr lang="en-US" sz="1600"/>
                    </a:p>
                  </a:txBody>
                  <a:tcPr>
                    <a:lnL w="12700" cap="flat" cmpd="sng" algn="ctr">
                      <a:solidFill>
                        <a:srgbClr val="1B1464"/>
                      </a:solidFill>
                      <a:prstDash val="solid"/>
                      <a:round/>
                      <a:headEnd type="none" w="med" len="med"/>
                      <a:tailEnd type="none" w="med" len="med"/>
                    </a:ln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+155%</a:t>
                      </a:r>
                    </a:p>
                  </a:txBody>
                  <a:tcPr/>
                </a:tc>
                <a:tc>
                  <a:txBody>
                    <a:bodyPr/>
                    <a:lstStyle/>
                    <a:p>
                      <a:pPr algn="ctr"/>
                      <a:r>
                        <a:rPr lang="en-US" sz="1600" b="1">
                          <a:solidFill>
                            <a:srgbClr val="ED3C8D"/>
                          </a:solidFill>
                          <a:latin typeface="Helvetica" panose="020B0604020202020204" pitchFamily="34" charset="0"/>
                          <a:cs typeface="Helvetica" panose="020B0604020202020204" pitchFamily="34" charset="0"/>
                        </a:rPr>
                        <a:t>+25,120%</a:t>
                      </a:r>
                    </a:p>
                  </a:txBody>
                  <a:tcP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653194139"/>
                  </a:ext>
                </a:extLst>
              </a:tr>
              <a:tr h="349862">
                <a:tc>
                  <a:txBody>
                    <a:bodyPr/>
                    <a:lstStyle/>
                    <a:p>
                      <a:endParaRPr lang="en-US" sz="1600"/>
                    </a:p>
                  </a:txBody>
                  <a:tcP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+2,246%</a:t>
                      </a:r>
                    </a:p>
                  </a:txBody>
                  <a:tcPr>
                    <a:solidFill>
                      <a:schemeClr val="bg1"/>
                    </a:solidFill>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+475%</a:t>
                      </a:r>
                    </a:p>
                  </a:txBody>
                  <a:tcP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3804184011"/>
                  </a:ext>
                </a:extLst>
              </a:tr>
              <a:tr h="349862">
                <a:tc>
                  <a:txBody>
                    <a:bodyPr/>
                    <a:lstStyle/>
                    <a:p>
                      <a:endParaRPr lang="en-US" sz="1600"/>
                    </a:p>
                  </a:txBody>
                  <a:tcPr>
                    <a:lnL w="12700" cap="flat" cmpd="sng" algn="ctr">
                      <a:solidFill>
                        <a:srgbClr val="1B1464"/>
                      </a:solidFill>
                      <a:prstDash val="solid"/>
                      <a:round/>
                      <a:headEnd type="none" w="med" len="med"/>
                      <a:tailEnd type="none" w="med" len="med"/>
                    </a:ln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+216%</a:t>
                      </a:r>
                    </a:p>
                  </a:txBody>
                  <a:tcPr/>
                </a:tc>
                <a:tc>
                  <a:txBody>
                    <a:bodyPr/>
                    <a:lstStyle/>
                    <a:p>
                      <a:pPr algn="ctr"/>
                      <a:r>
                        <a:rPr lang="en-US" sz="1600" b="1">
                          <a:solidFill>
                            <a:srgbClr val="ED3C8D"/>
                          </a:solidFill>
                          <a:latin typeface="Helvetica" panose="020B0604020202020204" pitchFamily="34" charset="0"/>
                          <a:cs typeface="Helvetica" panose="020B0604020202020204" pitchFamily="34" charset="0"/>
                        </a:rPr>
                        <a:t>       +73%</a:t>
                      </a:r>
                    </a:p>
                  </a:txBody>
                  <a:tcP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2188758920"/>
                  </a:ext>
                </a:extLst>
              </a:tr>
              <a:tr h="349862">
                <a:tc>
                  <a:txBody>
                    <a:bodyPr/>
                    <a:lstStyle/>
                    <a:p>
                      <a:endParaRPr lang="en-US" sz="1600"/>
                    </a:p>
                  </a:txBody>
                  <a:tcP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600" b="1">
                          <a:solidFill>
                            <a:srgbClr val="1B1464"/>
                          </a:solidFill>
                          <a:latin typeface="Helvetica" panose="020B0604020202020204" pitchFamily="34" charset="0"/>
                          <a:cs typeface="Helvetica" panose="020B0604020202020204" pitchFamily="34" charset="0"/>
                        </a:rPr>
                        <a:t>   +845%</a:t>
                      </a:r>
                    </a:p>
                  </a:txBody>
                  <a:tcPr>
                    <a:solidFill>
                      <a:schemeClr val="bg1"/>
                    </a:solidFill>
                  </a:tcPr>
                </a:tc>
                <a:tc>
                  <a:txBody>
                    <a:bodyPr/>
                    <a:lstStyle/>
                    <a:p>
                      <a:pPr algn="ctr"/>
                      <a:r>
                        <a:rPr lang="en-US" sz="1600" b="1">
                          <a:solidFill>
                            <a:srgbClr val="ED3C8D"/>
                          </a:solidFill>
                          <a:latin typeface="Helvetica" panose="020B0604020202020204" pitchFamily="34" charset="0"/>
                          <a:cs typeface="Helvetica" panose="020B0604020202020204" pitchFamily="34" charset="0"/>
                        </a:rPr>
                        <a:t>+26,300%</a:t>
                      </a:r>
                    </a:p>
                  </a:txBody>
                  <a:tcP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3295775108"/>
                  </a:ext>
                </a:extLst>
              </a:tr>
              <a:tr h="349862">
                <a:tc>
                  <a:txBody>
                    <a:bodyPr/>
                    <a:lstStyle/>
                    <a:p>
                      <a:endParaRPr lang="en-US" sz="1600"/>
                    </a:p>
                  </a:txBody>
                  <a:tcP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tcPr>
                </a:tc>
                <a:tc>
                  <a:txBody>
                    <a:bodyPr/>
                    <a:lstStyle/>
                    <a:p>
                      <a:pPr algn="ctr"/>
                      <a:r>
                        <a:rPr lang="en-US" sz="1600" b="1" dirty="0">
                          <a:solidFill>
                            <a:srgbClr val="1B1464"/>
                          </a:solidFill>
                          <a:latin typeface="Helvetica" panose="020B0604020202020204" pitchFamily="34" charset="0"/>
                          <a:cs typeface="Helvetica" panose="020B0604020202020204" pitchFamily="34" charset="0"/>
                        </a:rPr>
                        <a:t>     +69%</a:t>
                      </a:r>
                    </a:p>
                  </a:txBody>
                  <a:tcPr>
                    <a:lnB w="12700" cap="flat" cmpd="sng" algn="ctr">
                      <a:solidFill>
                        <a:srgbClr val="1B1464"/>
                      </a:solidFill>
                      <a:prstDash val="solid"/>
                      <a:round/>
                      <a:headEnd type="none" w="med" len="med"/>
                      <a:tailEnd type="none" w="med" len="med"/>
                    </a:lnB>
                  </a:tcPr>
                </a:tc>
                <a:tc>
                  <a:txBody>
                    <a:bodyPr/>
                    <a:lstStyle/>
                    <a:p>
                      <a:pPr algn="ctr"/>
                      <a:r>
                        <a:rPr lang="en-US" sz="1600" b="1" dirty="0">
                          <a:solidFill>
                            <a:srgbClr val="ED3C8D"/>
                          </a:solidFill>
                          <a:latin typeface="Helvetica" panose="020B0604020202020204" pitchFamily="34" charset="0"/>
                          <a:cs typeface="Helvetica" panose="020B0604020202020204" pitchFamily="34" charset="0"/>
                        </a:rPr>
                        <a:t>     +764%</a:t>
                      </a:r>
                    </a:p>
                  </a:txBody>
                  <a:tcP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tcPr>
                </a:tc>
                <a:extLst>
                  <a:ext uri="{0D108BD9-81ED-4DB2-BD59-A6C34878D82A}">
                    <a16:rowId xmlns:a16="http://schemas.microsoft.com/office/drawing/2014/main" val="3296451299"/>
                  </a:ext>
                </a:extLst>
              </a:tr>
            </a:tbl>
          </a:graphicData>
        </a:graphic>
      </p:graphicFrame>
      <p:pic>
        <p:nvPicPr>
          <p:cNvPr id="86" name="Picture 10" descr="Image result for cheap caribbean logo">
            <a:extLst>
              <a:ext uri="{FF2B5EF4-FFF2-40B4-BE49-F238E27FC236}">
                <a16:creationId xmlns:a16="http://schemas.microsoft.com/office/drawing/2014/main" id="{32389375-F496-70D3-A07F-BAC5EADA8320}"/>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67302" y="2722306"/>
            <a:ext cx="821502" cy="31125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4" descr="Related image">
            <a:extLst>
              <a:ext uri="{FF2B5EF4-FFF2-40B4-BE49-F238E27FC236}">
                <a16:creationId xmlns:a16="http://schemas.microsoft.com/office/drawing/2014/main" id="{6937BDA1-D26B-2EB6-46CE-9F9BC7C1A6B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64206" y="3096873"/>
            <a:ext cx="1027695" cy="24516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6" descr="Image result for dia&amp;co logo">
            <a:extLst>
              <a:ext uri="{FF2B5EF4-FFF2-40B4-BE49-F238E27FC236}">
                <a16:creationId xmlns:a16="http://schemas.microsoft.com/office/drawing/2014/main" id="{2CDF1AA6-41CA-135F-5CE3-D7A33EE5326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39592" y="3491812"/>
            <a:ext cx="676923" cy="17406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0" descr="Image result for gwynnie bee logo">
            <a:extLst>
              <a:ext uri="{FF2B5EF4-FFF2-40B4-BE49-F238E27FC236}">
                <a16:creationId xmlns:a16="http://schemas.microsoft.com/office/drawing/2014/main" id="{71629DD6-ACC1-C37B-E5DF-812368F3F0D9}"/>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36874" y="4107225"/>
            <a:ext cx="882359" cy="29412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6" descr="Image result for green chef logo">
            <a:extLst>
              <a:ext uri="{FF2B5EF4-FFF2-40B4-BE49-F238E27FC236}">
                <a16:creationId xmlns:a16="http://schemas.microsoft.com/office/drawing/2014/main" id="{C3A4FF5F-4880-9544-179D-85ABE062D88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85086" y="3754675"/>
            <a:ext cx="585935" cy="32508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2" descr="Image result for harry's logo">
            <a:extLst>
              <a:ext uri="{FF2B5EF4-FFF2-40B4-BE49-F238E27FC236}">
                <a16:creationId xmlns:a16="http://schemas.microsoft.com/office/drawing/2014/main" id="{BECF008F-A5C5-D786-E9A3-CDD1ED8E654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4047" y="4466485"/>
            <a:ext cx="848013" cy="24875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7" descr="Image result for saatva logo">
            <a:extLst>
              <a:ext uri="{FF2B5EF4-FFF2-40B4-BE49-F238E27FC236}">
                <a16:creationId xmlns:a16="http://schemas.microsoft.com/office/drawing/2014/main" id="{5AD3E284-ACF4-5BBE-BFD9-7D11F5836FE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89123" y="5179167"/>
            <a:ext cx="577860" cy="29342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77" descr="Image result for untuckit logo">
            <a:extLst>
              <a:ext uri="{FF2B5EF4-FFF2-40B4-BE49-F238E27FC236}">
                <a16:creationId xmlns:a16="http://schemas.microsoft.com/office/drawing/2014/main" id="{51E47417-A8C4-A9F6-D264-A32C1F4D3932}"/>
              </a:ext>
            </a:extLst>
          </p:cNvPr>
          <p:cNvPicPr>
            <a:picLocks noChangeAspect="1" noChangeArrowheads="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41977" y="5910837"/>
            <a:ext cx="872152" cy="20867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4" descr="Image result for home chef logo">
            <a:extLst>
              <a:ext uri="{FF2B5EF4-FFF2-40B4-BE49-F238E27FC236}">
                <a16:creationId xmlns:a16="http://schemas.microsoft.com/office/drawing/2014/main" id="{789ABAC2-D4A0-DE0D-15A8-6270DB02F8C5}"/>
              </a:ext>
            </a:extLst>
          </p:cNvPr>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108242" y="4780375"/>
            <a:ext cx="539623" cy="39879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71" descr="Image result for tophatter logo">
            <a:extLst>
              <a:ext uri="{FF2B5EF4-FFF2-40B4-BE49-F238E27FC236}">
                <a16:creationId xmlns:a16="http://schemas.microsoft.com/office/drawing/2014/main" id="{EC49FA00-E903-FBEC-0210-7B958B7246B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95109" y="5498507"/>
            <a:ext cx="765888" cy="340395"/>
          </a:xfrm>
          <a:prstGeom prst="rect">
            <a:avLst/>
          </a:prstGeom>
          <a:noFill/>
          <a:extLst>
            <a:ext uri="{909E8E84-426E-40DD-AFC4-6F175D3DCCD1}">
              <a14:hiddenFill xmlns:a14="http://schemas.microsoft.com/office/drawing/2010/main">
                <a:solidFill>
                  <a:srgbClr val="FFFFFF"/>
                </a:solidFill>
              </a14:hiddenFill>
            </a:ext>
          </a:extLst>
        </p:spPr>
      </p:pic>
      <p:sp>
        <p:nvSpPr>
          <p:cNvPr id="97" name="Text Placeholder 2">
            <a:extLst>
              <a:ext uri="{FF2B5EF4-FFF2-40B4-BE49-F238E27FC236}">
                <a16:creationId xmlns:a16="http://schemas.microsoft.com/office/drawing/2014/main" id="{28B2D246-99E6-2CB7-9415-4E22C9DE8683}"/>
              </a:ext>
            </a:extLst>
          </p:cNvPr>
          <p:cNvSpPr txBox="1">
            <a:spLocks/>
          </p:cNvSpPr>
          <p:nvPr/>
        </p:nvSpPr>
        <p:spPr>
          <a:xfrm>
            <a:off x="2032000" y="1784786"/>
            <a:ext cx="8128000" cy="59444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600" b="1" i="1"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Sampling</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Brands: TV Spend vs. ‘Social Actions’</a:t>
            </a:r>
            <a:b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200" i="0"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Year-Over-Year % Increase*</a:t>
            </a:r>
            <a:endParaRPr kumimoji="0" lang="en-US" sz="1600" i="0"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8" name="Text Placeholder 3">
            <a:extLst>
              <a:ext uri="{FF2B5EF4-FFF2-40B4-BE49-F238E27FC236}">
                <a16:creationId xmlns:a16="http://schemas.microsoft.com/office/drawing/2014/main" id="{8128B551-9C36-B35D-ED91-E72EFD1F188E}"/>
              </a:ext>
            </a:extLst>
          </p:cNvPr>
          <p:cNvSpPr txBox="1">
            <a:spLocks/>
          </p:cNvSpPr>
          <p:nvPr/>
        </p:nvSpPr>
        <p:spPr>
          <a:xfrm>
            <a:off x="503714" y="6215640"/>
            <a:ext cx="11571591" cy="33541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TV spending based on VAB analysis of Nielsen Ad Intel data, TV spend (national cable TV, national broadcast TV, Spanish language broadcast TV, Spanish language cable TV, spot TV, syndication TV), *CY 2016 &amp; 2017. Social actions based on VAB analysis of iSpot.tv data and reflects TV commercial-related social actions (posts, likes, shares and comments related to TV ads on Facebook, Twitter, YouTube, iSpot.tv)</a:t>
            </a:r>
          </a:p>
        </p:txBody>
      </p:sp>
      <p:sp>
        <p:nvSpPr>
          <p:cNvPr id="7" name="Rectangle 6">
            <a:extLst>
              <a:ext uri="{FF2B5EF4-FFF2-40B4-BE49-F238E27FC236}">
                <a16:creationId xmlns:a16="http://schemas.microsoft.com/office/drawing/2014/main" id="{8375AE40-FB76-8BD4-B649-2021F002A8DA}"/>
              </a:ext>
            </a:extLst>
          </p:cNvPr>
          <p:cNvSpPr/>
          <p:nvPr/>
        </p:nvSpPr>
        <p:spPr>
          <a:xfrm>
            <a:off x="222250" y="1275724"/>
            <a:ext cx="11674186"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5"/>
              </a:buBlip>
              <a:tabLst/>
              <a:defRPr/>
            </a:pPr>
            <a:r>
              <a:rPr kumimoji="0" lang="en-US" sz="1200" b="0" i="0" u="none" strike="noStrike" kern="1200" cap="none" spc="0" normalizeH="0" baseline="0" noProof="0" dirty="0">
                <a:ln>
                  <a:noFill/>
                </a:ln>
                <a:solidFill>
                  <a:srgbClr val="1B1464"/>
                </a:solidFill>
                <a:effectLst/>
                <a:uLnTx/>
                <a:uFillTx/>
                <a:latin typeface="Helvetica"/>
                <a:ea typeface="+mn-ea"/>
                <a:cs typeface="Helvetica"/>
              </a:rPr>
              <a:t>The impact of TV ads on social conversations is sizeable, driving a +206% growth in social actions from a +93% growth in TV spend across the total 22 measured “emerging” direct brands</a:t>
            </a:r>
          </a:p>
        </p:txBody>
      </p:sp>
      <p:pic>
        <p:nvPicPr>
          <p:cNvPr id="6" name="Picture 5">
            <a:extLst>
              <a:ext uri="{FF2B5EF4-FFF2-40B4-BE49-F238E27FC236}">
                <a16:creationId xmlns:a16="http://schemas.microsoft.com/office/drawing/2014/main" id="{E7E81719-CD07-0755-FEAF-1BD1B57C211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455877" y="41296"/>
            <a:ext cx="1728642" cy="1054100"/>
          </a:xfrm>
          <a:prstGeom prst="rect">
            <a:avLst/>
          </a:prstGeom>
        </p:spPr>
      </p:pic>
    </p:spTree>
    <p:extLst>
      <p:ext uri="{BB962C8B-B14F-4D97-AF65-F5344CB8AC3E}">
        <p14:creationId xmlns:p14="http://schemas.microsoft.com/office/powerpoint/2010/main" val="73982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Delivers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new customer prospects </a:t>
            </a:r>
          </a:p>
        </p:txBody>
      </p:sp>
      <p:sp>
        <p:nvSpPr>
          <p:cNvPr id="14" name="Text Placeholder 3">
            <a:extLst>
              <a:ext uri="{FF2B5EF4-FFF2-40B4-BE49-F238E27FC236}">
                <a16:creationId xmlns:a16="http://schemas.microsoft.com/office/drawing/2014/main" id="{8D346CBC-46CA-55CD-8F3C-5FCB290C83E7}"/>
              </a:ext>
            </a:extLst>
          </p:cNvPr>
          <p:cNvSpPr txBox="1">
            <a:spLocks/>
          </p:cNvSpPr>
          <p:nvPr/>
        </p:nvSpPr>
        <p:spPr>
          <a:xfrm>
            <a:off x="526245" y="5974159"/>
            <a:ext cx="8471452" cy="45126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monthly average within each quarter, P50+ comp% is based on monthly unique visitors; figures are based on monthly averages for each 3-month time period across the 30 brands analyzed. *1Q ‘17 (Jan-Mar ‘ 17) is reflective of the first 3-month measurement period available and is inclusive of a few brands that were first measured after this time period, based on their first 3-month measurement period. Note: Comscore did not begin measuring ‘median age’ as a reported metric until February ‘17, therefore the first time period reflects Feb-Apr ‘17. </a:t>
            </a:r>
          </a:p>
        </p:txBody>
      </p:sp>
      <p:sp>
        <p:nvSpPr>
          <p:cNvPr id="15" name="TextBox 14">
            <a:extLst>
              <a:ext uri="{FF2B5EF4-FFF2-40B4-BE49-F238E27FC236}">
                <a16:creationId xmlns:a16="http://schemas.microsoft.com/office/drawing/2014/main" id="{207C0208-D62A-3188-C6E7-620BDF0A5667}"/>
              </a:ext>
            </a:extLst>
          </p:cNvPr>
          <p:cNvSpPr txBox="1"/>
          <p:nvPr/>
        </p:nvSpPr>
        <p:spPr>
          <a:xfrm>
            <a:off x="-39793"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Median Age </a:t>
            </a:r>
          </a:p>
        </p:txBody>
      </p:sp>
      <p:pic>
        <p:nvPicPr>
          <p:cNvPr id="17" name="Picture 16">
            <a:extLst>
              <a:ext uri="{FF2B5EF4-FFF2-40B4-BE49-F238E27FC236}">
                <a16:creationId xmlns:a16="http://schemas.microsoft.com/office/drawing/2014/main" id="{B6A0DBE0-76F0-01FD-CF17-AB7F2B027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8908" y="2480404"/>
            <a:ext cx="745907" cy="745907"/>
          </a:xfrm>
          <a:prstGeom prst="rect">
            <a:avLst/>
          </a:prstGeom>
        </p:spPr>
      </p:pic>
      <p:pic>
        <p:nvPicPr>
          <p:cNvPr id="18" name="Picture 17">
            <a:extLst>
              <a:ext uri="{FF2B5EF4-FFF2-40B4-BE49-F238E27FC236}">
                <a16:creationId xmlns:a16="http://schemas.microsoft.com/office/drawing/2014/main" id="{07E8CA57-3941-DB1D-E7B9-3B7F454EAC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475" t="24636" r="30752" b="38515"/>
          <a:stretch/>
        </p:blipFill>
        <p:spPr>
          <a:xfrm>
            <a:off x="6445331" y="2558513"/>
            <a:ext cx="714206" cy="665839"/>
          </a:xfrm>
          <a:prstGeom prst="rect">
            <a:avLst/>
          </a:prstGeom>
        </p:spPr>
      </p:pic>
      <p:sp>
        <p:nvSpPr>
          <p:cNvPr id="36" name="TextBox 35">
            <a:extLst>
              <a:ext uri="{FF2B5EF4-FFF2-40B4-BE49-F238E27FC236}">
                <a16:creationId xmlns:a16="http://schemas.microsoft.com/office/drawing/2014/main" id="{500B8828-DEE5-105E-08A1-7453D04B49FE}"/>
              </a:ext>
            </a:extLst>
          </p:cNvPr>
          <p:cNvSpPr txBox="1"/>
          <p:nvPr/>
        </p:nvSpPr>
        <p:spPr>
          <a:xfrm>
            <a:off x="-21516" y="1759539"/>
            <a:ext cx="91682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Unique Website Visitors Composition Shift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 Direct-to-Consumer Brand Average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a:t>
            </a:r>
          </a:p>
        </p:txBody>
      </p:sp>
      <p:cxnSp>
        <p:nvCxnSpPr>
          <p:cNvPr id="37" name="Straight Connector 36">
            <a:extLst>
              <a:ext uri="{FF2B5EF4-FFF2-40B4-BE49-F238E27FC236}">
                <a16:creationId xmlns:a16="http://schemas.microsoft.com/office/drawing/2014/main" id="{BE2E39F7-5456-2E57-19AE-552CEA3AC152}"/>
              </a:ext>
            </a:extLst>
          </p:cNvPr>
          <p:cNvCxnSpPr>
            <a:cxnSpLocks/>
          </p:cNvCxnSpPr>
          <p:nvPr/>
        </p:nvCxnSpPr>
        <p:spPr>
          <a:xfrm>
            <a:off x="4540780" y="2658236"/>
            <a:ext cx="0" cy="3270327"/>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DE67689-D94F-451D-506C-5870A8B9F46F}"/>
              </a:ext>
            </a:extLst>
          </p:cNvPr>
          <p:cNvSpPr/>
          <p:nvPr/>
        </p:nvSpPr>
        <p:spPr>
          <a:xfrm>
            <a:off x="115076" y="476018"/>
            <a:ext cx="108141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TV campaigns expose brands to new audiences which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delivers an influx of fresh, high-valued customers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with more spending power</a:t>
            </a:r>
          </a:p>
        </p:txBody>
      </p:sp>
      <p:sp>
        <p:nvSpPr>
          <p:cNvPr id="6" name="Rectangle 5">
            <a:extLst>
              <a:ext uri="{FF2B5EF4-FFF2-40B4-BE49-F238E27FC236}">
                <a16:creationId xmlns:a16="http://schemas.microsoft.com/office/drawing/2014/main" id="{DAD38235-5A1B-A7CB-6BBE-14D6EDB6758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46" name="Rectangle: Rounded Corners 45">
            <a:extLst>
              <a:ext uri="{FF2B5EF4-FFF2-40B4-BE49-F238E27FC236}">
                <a16:creationId xmlns:a16="http://schemas.microsoft.com/office/drawing/2014/main" id="{5D7DEBDD-9AF8-BF8A-C7EB-70DDA8B5D1E8}"/>
              </a:ext>
            </a:extLst>
          </p:cNvPr>
          <p:cNvSpPr/>
          <p:nvPr/>
        </p:nvSpPr>
        <p:spPr>
          <a:xfrm>
            <a:off x="1030688" y="3752973"/>
            <a:ext cx="2382347" cy="1075727"/>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years</a:t>
            </a:r>
          </a:p>
        </p:txBody>
      </p:sp>
      <p:sp>
        <p:nvSpPr>
          <p:cNvPr id="47" name="Rectangle 46">
            <a:extLst>
              <a:ext uri="{FF2B5EF4-FFF2-40B4-BE49-F238E27FC236}">
                <a16:creationId xmlns:a16="http://schemas.microsoft.com/office/drawing/2014/main" id="{D744F988-A813-0679-9CCC-A591F0309C25}"/>
              </a:ext>
            </a:extLst>
          </p:cNvPr>
          <p:cNvSpPr/>
          <p:nvPr/>
        </p:nvSpPr>
        <p:spPr>
          <a:xfrm>
            <a:off x="9146746"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EAD27264-D6C8-B2C5-3125-916194FF44F0}"/>
              </a:ext>
            </a:extLst>
          </p:cNvPr>
          <p:cNvSpPr/>
          <p:nvPr/>
        </p:nvSpPr>
        <p:spPr>
          <a:xfrm>
            <a:off x="9216364" y="2446862"/>
            <a:ext cx="2923248" cy="361274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BD04342-B80F-2344-BDB2-2402C8441B38}"/>
              </a:ext>
            </a:extLst>
          </p:cNvPr>
          <p:cNvSpPr txBox="1"/>
          <p:nvPr/>
        </p:nvSpPr>
        <p:spPr>
          <a:xfrm>
            <a:off x="9299020" y="2479690"/>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pic>
        <p:nvPicPr>
          <p:cNvPr id="45" name="Picture 44">
            <a:extLst>
              <a:ext uri="{FF2B5EF4-FFF2-40B4-BE49-F238E27FC236}">
                <a16:creationId xmlns:a16="http://schemas.microsoft.com/office/drawing/2014/main" id="{240D1F39-B7C8-AE80-7280-24F28E3D8E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78261" y="2851072"/>
            <a:ext cx="2242430" cy="1535795"/>
          </a:xfrm>
          <a:prstGeom prst="rect">
            <a:avLst/>
          </a:prstGeom>
        </p:spPr>
      </p:pic>
      <p:pic>
        <p:nvPicPr>
          <p:cNvPr id="51" name="Picture 50">
            <a:extLst>
              <a:ext uri="{FF2B5EF4-FFF2-40B4-BE49-F238E27FC236}">
                <a16:creationId xmlns:a16="http://schemas.microsoft.com/office/drawing/2014/main" id="{2A5CE4AE-7F6A-EDBF-1B0D-49D74E38A45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78261" y="4411114"/>
            <a:ext cx="2242430" cy="1514109"/>
          </a:xfrm>
          <a:prstGeom prst="rect">
            <a:avLst/>
          </a:prstGeom>
        </p:spPr>
      </p:pic>
      <p:sp>
        <p:nvSpPr>
          <p:cNvPr id="52" name="Rectangle: Rounded Corners 51">
            <a:extLst>
              <a:ext uri="{FF2B5EF4-FFF2-40B4-BE49-F238E27FC236}">
                <a16:creationId xmlns:a16="http://schemas.microsoft.com/office/drawing/2014/main" id="{19E83CC3-3CFF-6890-D3A1-B56937623146}"/>
              </a:ext>
            </a:extLst>
          </p:cNvPr>
          <p:cNvSpPr/>
          <p:nvPr/>
        </p:nvSpPr>
        <p:spPr>
          <a:xfrm>
            <a:off x="1030688"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49.9</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43.2</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58" name="TextBox 57">
            <a:extLst>
              <a:ext uri="{FF2B5EF4-FFF2-40B4-BE49-F238E27FC236}">
                <a16:creationId xmlns:a16="http://schemas.microsoft.com/office/drawing/2014/main" id="{E5B24D9D-058E-A003-1B4E-04BD5B1F9991}"/>
              </a:ext>
            </a:extLst>
          </p:cNvPr>
          <p:cNvSpPr txBox="1"/>
          <p:nvPr/>
        </p:nvSpPr>
        <p:spPr>
          <a:xfrm>
            <a:off x="4540780"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P50+ Comp %</a:t>
            </a:r>
          </a:p>
        </p:txBody>
      </p:sp>
      <p:sp>
        <p:nvSpPr>
          <p:cNvPr id="60" name="Rectangle: Rounded Corners 59">
            <a:extLst>
              <a:ext uri="{FF2B5EF4-FFF2-40B4-BE49-F238E27FC236}">
                <a16:creationId xmlns:a16="http://schemas.microsoft.com/office/drawing/2014/main" id="{C9BA4F02-B266-77EE-95A1-0C9062E6A1A4}"/>
              </a:ext>
            </a:extLst>
          </p:cNvPr>
          <p:cNvSpPr/>
          <p:nvPr/>
        </p:nvSpPr>
        <p:spPr>
          <a:xfrm>
            <a:off x="5611261" y="3752973"/>
            <a:ext cx="2382347" cy="1075727"/>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percentage points</a:t>
            </a:r>
          </a:p>
        </p:txBody>
      </p:sp>
      <p:sp>
        <p:nvSpPr>
          <p:cNvPr id="61" name="Rectangle: Rounded Corners 60">
            <a:extLst>
              <a:ext uri="{FF2B5EF4-FFF2-40B4-BE49-F238E27FC236}">
                <a16:creationId xmlns:a16="http://schemas.microsoft.com/office/drawing/2014/main" id="{37883010-DA15-A17F-706E-46CDECDB2DB7}"/>
              </a:ext>
            </a:extLst>
          </p:cNvPr>
          <p:cNvSpPr/>
          <p:nvPr/>
        </p:nvSpPr>
        <p:spPr>
          <a:xfrm>
            <a:off x="5611261"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51.7%</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37.6%</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8" name="TextBox 7">
            <a:extLst>
              <a:ext uri="{FF2B5EF4-FFF2-40B4-BE49-F238E27FC236}">
                <a16:creationId xmlns:a16="http://schemas.microsoft.com/office/drawing/2014/main" id="{CA5CC98C-2B33-5184-D61A-E4B47B7C1D02}"/>
              </a:ext>
            </a:extLst>
          </p:cNvPr>
          <p:cNvSpPr txBox="1"/>
          <p:nvPr/>
        </p:nvSpPr>
        <p:spPr>
          <a:xfrm>
            <a:off x="613628" y="5637487"/>
            <a:ext cx="32164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2010-2016: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$1.5B</a:t>
            </a:r>
          </a:p>
        </p:txBody>
      </p:sp>
      <p:sp>
        <p:nvSpPr>
          <p:cNvPr id="10" name="TextBox 9">
            <a:extLst>
              <a:ext uri="{FF2B5EF4-FFF2-40B4-BE49-F238E27FC236}">
                <a16:creationId xmlns:a16="http://schemas.microsoft.com/office/drawing/2014/main" id="{C9316EF0-A501-1AB3-C2B8-147D1438AF3A}"/>
              </a:ext>
            </a:extLst>
          </p:cNvPr>
          <p:cNvSpPr txBox="1"/>
          <p:nvPr/>
        </p:nvSpPr>
        <p:spPr>
          <a:xfrm>
            <a:off x="5051193" y="5637487"/>
            <a:ext cx="35237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2010-1Q 2021: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$4.8B</a:t>
            </a:r>
          </a:p>
        </p:txBody>
      </p:sp>
      <p:pic>
        <p:nvPicPr>
          <p:cNvPr id="4" name="Picture 3">
            <a:extLst>
              <a:ext uri="{FF2B5EF4-FFF2-40B4-BE49-F238E27FC236}">
                <a16:creationId xmlns:a16="http://schemas.microsoft.com/office/drawing/2014/main" id="{D522BE00-B96C-3396-D87B-0172429257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55877" y="41296"/>
            <a:ext cx="1728642" cy="1054100"/>
          </a:xfrm>
          <a:prstGeom prst="rect">
            <a:avLst/>
          </a:prstGeom>
        </p:spPr>
      </p:pic>
    </p:spTree>
    <p:extLst>
      <p:ext uri="{BB962C8B-B14F-4D97-AF65-F5344CB8AC3E}">
        <p14:creationId xmlns:p14="http://schemas.microsoft.com/office/powerpoint/2010/main" val="89008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E829C5E7-9D41-53C2-2156-C6BD9550DF4D}"/>
              </a:ext>
            </a:extLst>
          </p:cNvPr>
          <p:cNvSpPr txBox="1"/>
          <p:nvPr/>
        </p:nvSpPr>
        <p:spPr>
          <a:xfrm>
            <a:off x="382082" y="3434080"/>
            <a:ext cx="733951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Greater consideration is more likely to increase a customer’s likelihood of purchase</a:t>
            </a:r>
            <a:endParaRPr kumimoji="0" lang="en-US" sz="3200" b="1" i="0" u="none" strike="noStrike" kern="1200" cap="none" spc="0" normalizeH="0" baseline="0" noProof="0" dirty="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32559340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6" ma:contentTypeDescription="Create a new document." ma:contentTypeScope="" ma:versionID="245ea57cf0cd617eb7cbfc7fc326dce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05d0a484fc0835dfe28bcbd856e762b1"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Marianne Vita</DisplayName>
        <AccountId>43</AccountId>
        <AccountType/>
      </UserInfo>
      <UserInfo>
        <DisplayName>Reed Kiely</DisplayName>
        <AccountId>39</AccountId>
        <AccountType/>
      </UserInfo>
      <UserInfo>
        <DisplayName>Leah Montner Dixon</DisplayName>
        <AccountId>10</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61ED9D-766D-4657-B89C-19FFA4F1511C}">
  <ds:schemaRefs>
    <ds:schemaRef ds:uri="http://schemas.microsoft.com/sharepoint/v3/contenttype/forms"/>
  </ds:schemaRefs>
</ds:datastoreItem>
</file>

<file path=customXml/itemProps2.xml><?xml version="1.0" encoding="utf-8"?>
<ds:datastoreItem xmlns:ds="http://schemas.openxmlformats.org/officeDocument/2006/customXml" ds:itemID="{8AA22292-02F1-4337-8EE5-A80E7F0356C9}">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706731-382E-4DED-A896-EDCE738349CA}">
  <ds:schemaRefs>
    <ds:schemaRef ds:uri="http://schemas.microsoft.com/office/2006/documentManagement/types"/>
    <ds:schemaRef ds:uri="a86b28e8-29a6-4ab8-af18-2a7f61acfad2"/>
    <ds:schemaRef ds:uri="http://purl.org/dc/terms/"/>
    <ds:schemaRef ds:uri="http://www.w3.org/XML/1998/namespace"/>
    <ds:schemaRef ds:uri="http://purl.org/dc/dcmitype/"/>
    <ds:schemaRef ds:uri="9f6166fe-9f5b-43aa-b8a9-b4d7ad530bda"/>
    <ds:schemaRef ds:uri="http://schemas.microsoft.com/office/2006/metadata/properties"/>
    <ds:schemaRef ds:uri="http://schemas.openxmlformats.org/package/2006/metadata/core-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1461</TotalTime>
  <Words>3429</Words>
  <Application>Microsoft Office PowerPoint</Application>
  <PresentationFormat>Widescreen</PresentationFormat>
  <Paragraphs>422</Paragraphs>
  <Slides>20</Slides>
  <Notes>14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20</vt:i4>
      </vt:variant>
    </vt:vector>
  </HeadingPairs>
  <TitlesOfParts>
    <vt:vector size="36" baseType="lpstr">
      <vt:lpstr>Arial</vt:lpstr>
      <vt:lpstr>Calibri</vt:lpstr>
      <vt:lpstr>Calibri Light</vt:lpstr>
      <vt:lpstr>Helvetica</vt:lpstr>
      <vt:lpstr>Helvetica Bold</vt:lpstr>
      <vt:lpstr>Helvetica Light</vt:lpstr>
      <vt:lpstr>Helvetica-Light</vt:lpstr>
      <vt:lpstr>Helvetica-Lightoblique</vt:lpstr>
      <vt:lpstr>Trebuchet MS</vt:lpstr>
      <vt:lpstr>1_Office Theme</vt:lpstr>
      <vt:lpstr>3_Custom Design</vt:lpstr>
      <vt:lpstr>2_Custom Design</vt:lpstr>
      <vt:lpstr>3_Office Theme</vt:lpstr>
      <vt:lpstr>2_Office Theme</vt:lpstr>
      <vt:lpstr>4_Office Theme</vt:lpstr>
      <vt:lpstr>Office Theme</vt:lpstr>
      <vt:lpstr>How can TV build buzz and interest for my brand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Karolina Guillen</cp:lastModifiedBy>
  <cp:revision>2</cp:revision>
  <cp:lastPrinted>2021-05-27T16:24:22Z</cp:lastPrinted>
  <dcterms:created xsi:type="dcterms:W3CDTF">2021-04-16T17:49:10Z</dcterms:created>
  <dcterms:modified xsi:type="dcterms:W3CDTF">2023-09-26T22:11:04Z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