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4"/>
  </p:sldMasterIdLst>
  <p:notesMasterIdLst>
    <p:notesMasterId r:id="rId15"/>
  </p:notesMasterIdLst>
  <p:sldIdLst>
    <p:sldId id="2146846530" r:id="rId5"/>
    <p:sldId id="2146846505" r:id="rId6"/>
    <p:sldId id="2146846497" r:id="rId7"/>
    <p:sldId id="2146846502" r:id="rId8"/>
    <p:sldId id="2146846525" r:id="rId9"/>
    <p:sldId id="2146846503" r:id="rId10"/>
    <p:sldId id="2146846528" r:id="rId11"/>
    <p:sldId id="2146846529" r:id="rId12"/>
    <p:sldId id="2146846281" r:id="rId13"/>
    <p:sldId id="2146846275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F0141AB7-7F25-3C16-C77D-5FEA2DA4B116}" name="Karolina Guillen" initials="" userId="S::karolinaG@thevab.com::c1c08796-a0be-47c6-af52-5d31fd96ec50" providerId="AD"/>
  <p188:author id="{40CDBCD8-5C78-F3A3-F41F-DA4694EE60DF}" name="Kaileen Cain" initials="KC" userId="S::KaileenC@thevab.com::21167d2d-fdf2-4320-ae3a-272888c89590" providerId="AD"/>
  <p188:author id="{FCE3F7EB-DC72-F237-D662-44918D558BC7}" name="Benjamin Vandegrift" initials="BV" userId="S::benjaminv@thevab.com::2e5c2a8a-c606-4888-a2a6-2a14dfaa97ab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EBEA4"/>
    <a:srgbClr val="1F1A62"/>
    <a:srgbClr val="ED3C8D"/>
    <a:srgbClr val="00BFF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6AD3DB8-40A9-439A-8BF3-80E053C17F85}" v="30" dt="2024-10-02T15:53:39.441"/>
    <p1510:client id="{5CE1F9FB-456D-4FCD-A1DB-A990F85ADE2E}" v="914" dt="2024-10-01T21:56:39.087"/>
    <p1510:client id="{6F24A3E0-B0FF-42F3-99DA-F82D3F353016}" v="2232" dt="2024-10-01T20:49:29.143"/>
    <p1510:client id="{7F392F93-4BAA-4996-89E5-B1CE95FC1A55}" v="1" dt="2024-10-02T15:09:49.271"/>
    <p1510:client id="{C178F83B-1BDD-5349-8FCF-BA0F1A97A08A}" v="785" dt="2024-10-01T20:40:41.774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101" d="100"/>
          <a:sy n="101" d="100"/>
        </p:scale>
        <p:origin x="144" y="21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theme" Target="theme/theme1.xml"/><Relationship Id="rId3" Type="http://schemas.openxmlformats.org/officeDocument/2006/relationships/customXml" Target="../customXml/item3.xml"/><Relationship Id="rId21" Type="http://schemas.microsoft.com/office/2015/10/relationships/revisionInfo" Target="revisionInfo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viewProps" Target="viewProps.xml"/><Relationship Id="rId2" Type="http://schemas.openxmlformats.org/officeDocument/2006/relationships/customXml" Target="../customXml/item2.xml"/><Relationship Id="rId16" Type="http://schemas.openxmlformats.org/officeDocument/2006/relationships/presProps" Target="presProps.xml"/><Relationship Id="rId20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6.xml"/><Relationship Id="rId19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microsoft.com/office/2018/10/relationships/authors" Target="author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aileen Cain" userId="21167d2d-fdf2-4320-ae3a-272888c89590" providerId="ADAL" clId="{6F24A3E0-B0FF-42F3-99DA-F82D3F353016}"/>
    <pc:docChg chg="undo redo custSel addSld delSld modSld sldOrd">
      <pc:chgData name="Kaileen Cain" userId="21167d2d-fdf2-4320-ae3a-272888c89590" providerId="ADAL" clId="{6F24A3E0-B0FF-42F3-99DA-F82D3F353016}" dt="2024-10-01T20:49:29.143" v="2168" actId="14100"/>
      <pc:docMkLst>
        <pc:docMk/>
      </pc:docMkLst>
      <pc:sldChg chg="modSp mod">
        <pc:chgData name="Kaileen Cain" userId="21167d2d-fdf2-4320-ae3a-272888c89590" providerId="ADAL" clId="{6F24A3E0-B0FF-42F3-99DA-F82D3F353016}" dt="2024-10-01T20:20:45.613" v="1951" actId="20577"/>
        <pc:sldMkLst>
          <pc:docMk/>
          <pc:sldMk cId="1085901086" sldId="16180"/>
        </pc:sldMkLst>
        <pc:spChg chg="mod">
          <ac:chgData name="Kaileen Cain" userId="21167d2d-fdf2-4320-ae3a-272888c89590" providerId="ADAL" clId="{6F24A3E0-B0FF-42F3-99DA-F82D3F353016}" dt="2024-10-01T20:20:45.613" v="1951" actId="20577"/>
          <ac:spMkLst>
            <pc:docMk/>
            <pc:sldMk cId="1085901086" sldId="16180"/>
            <ac:spMk id="11" creationId="{5EABED81-3476-4FCB-B347-FCBAECEB771E}"/>
          </ac:spMkLst>
        </pc:spChg>
      </pc:sldChg>
      <pc:sldChg chg="addSp delSp modSp add mod">
        <pc:chgData name="Kaileen Cain" userId="21167d2d-fdf2-4320-ae3a-272888c89590" providerId="ADAL" clId="{6F24A3E0-B0FF-42F3-99DA-F82D3F353016}" dt="2024-10-01T20:30:11.632" v="2154"/>
        <pc:sldMkLst>
          <pc:docMk/>
          <pc:sldMk cId="3750613639" sldId="2146846281"/>
        </pc:sldMkLst>
        <pc:spChg chg="add del mod">
          <ac:chgData name="Kaileen Cain" userId="21167d2d-fdf2-4320-ae3a-272888c89590" providerId="ADAL" clId="{6F24A3E0-B0FF-42F3-99DA-F82D3F353016}" dt="2024-10-01T20:05:51.109" v="1757" actId="478"/>
          <ac:spMkLst>
            <pc:docMk/>
            <pc:sldMk cId="3750613639" sldId="2146846281"/>
            <ac:spMk id="9" creationId="{9443F9EB-4CA8-1C99-C048-4BE3C493D225}"/>
          </ac:spMkLst>
        </pc:spChg>
        <pc:spChg chg="mod">
          <ac:chgData name="Kaileen Cain" userId="21167d2d-fdf2-4320-ae3a-272888c89590" providerId="ADAL" clId="{6F24A3E0-B0FF-42F3-99DA-F82D3F353016}" dt="2024-10-01T18:23:42.110" v="700" actId="115"/>
          <ac:spMkLst>
            <pc:docMk/>
            <pc:sldMk cId="3750613639" sldId="2146846281"/>
            <ac:spMk id="11" creationId="{ED2472AF-DF1C-49E2-7E0C-D1ADF28703F8}"/>
          </ac:spMkLst>
        </pc:spChg>
        <pc:spChg chg="mod">
          <ac:chgData name="Kaileen Cain" userId="21167d2d-fdf2-4320-ae3a-272888c89590" providerId="ADAL" clId="{6F24A3E0-B0FF-42F3-99DA-F82D3F353016}" dt="2024-10-01T20:03:22.782" v="1709" actId="207"/>
          <ac:spMkLst>
            <pc:docMk/>
            <pc:sldMk cId="3750613639" sldId="2146846281"/>
            <ac:spMk id="12" creationId="{AE802217-F0EE-5978-5655-61C241CD11D4}"/>
          </ac:spMkLst>
        </pc:spChg>
        <pc:spChg chg="del">
          <ac:chgData name="Kaileen Cain" userId="21167d2d-fdf2-4320-ae3a-272888c89590" providerId="ADAL" clId="{6F24A3E0-B0FF-42F3-99DA-F82D3F353016}" dt="2024-10-01T20:03:37.532" v="1712" actId="478"/>
          <ac:spMkLst>
            <pc:docMk/>
            <pc:sldMk cId="3750613639" sldId="2146846281"/>
            <ac:spMk id="13" creationId="{D62EB906-1224-D7DF-58A8-7C150006B0E4}"/>
          </ac:spMkLst>
        </pc:spChg>
        <pc:spChg chg="del">
          <ac:chgData name="Kaileen Cain" userId="21167d2d-fdf2-4320-ae3a-272888c89590" providerId="ADAL" clId="{6F24A3E0-B0FF-42F3-99DA-F82D3F353016}" dt="2024-10-01T20:03:37.532" v="1712" actId="478"/>
          <ac:spMkLst>
            <pc:docMk/>
            <pc:sldMk cId="3750613639" sldId="2146846281"/>
            <ac:spMk id="14" creationId="{15F751B0-16E8-DA12-EC7C-EBB89312E44C}"/>
          </ac:spMkLst>
        </pc:spChg>
        <pc:spChg chg="del">
          <ac:chgData name="Kaileen Cain" userId="21167d2d-fdf2-4320-ae3a-272888c89590" providerId="ADAL" clId="{6F24A3E0-B0FF-42F3-99DA-F82D3F353016}" dt="2024-10-01T20:03:37.532" v="1712" actId="478"/>
          <ac:spMkLst>
            <pc:docMk/>
            <pc:sldMk cId="3750613639" sldId="2146846281"/>
            <ac:spMk id="15" creationId="{AA5ED218-9EA8-DBF0-6970-3842A44E2876}"/>
          </ac:spMkLst>
        </pc:spChg>
        <pc:spChg chg="del">
          <ac:chgData name="Kaileen Cain" userId="21167d2d-fdf2-4320-ae3a-272888c89590" providerId="ADAL" clId="{6F24A3E0-B0FF-42F3-99DA-F82D3F353016}" dt="2024-10-01T20:03:42.056" v="1713" actId="478"/>
          <ac:spMkLst>
            <pc:docMk/>
            <pc:sldMk cId="3750613639" sldId="2146846281"/>
            <ac:spMk id="17" creationId="{26CF9F39-F01D-D60B-38F9-EAA63486F5F1}"/>
          </ac:spMkLst>
        </pc:spChg>
        <pc:spChg chg="del">
          <ac:chgData name="Kaileen Cain" userId="21167d2d-fdf2-4320-ae3a-272888c89590" providerId="ADAL" clId="{6F24A3E0-B0FF-42F3-99DA-F82D3F353016}" dt="2024-10-01T20:03:42.056" v="1713" actId="478"/>
          <ac:spMkLst>
            <pc:docMk/>
            <pc:sldMk cId="3750613639" sldId="2146846281"/>
            <ac:spMk id="18" creationId="{E8D41D15-8DA0-06CC-ABD5-4BE8A90FAD8F}"/>
          </ac:spMkLst>
        </pc:spChg>
        <pc:spChg chg="del mod">
          <ac:chgData name="Kaileen Cain" userId="21167d2d-fdf2-4320-ae3a-272888c89590" providerId="ADAL" clId="{6F24A3E0-B0FF-42F3-99DA-F82D3F353016}" dt="2024-10-01T20:04:00.165" v="1727" actId="478"/>
          <ac:spMkLst>
            <pc:docMk/>
            <pc:sldMk cId="3750613639" sldId="2146846281"/>
            <ac:spMk id="19" creationId="{F540AA8F-88D7-A70D-003E-CD7BE7211650}"/>
          </ac:spMkLst>
        </pc:spChg>
        <pc:spChg chg="del">
          <ac:chgData name="Kaileen Cain" userId="21167d2d-fdf2-4320-ae3a-272888c89590" providerId="ADAL" clId="{6F24A3E0-B0FF-42F3-99DA-F82D3F353016}" dt="2024-10-01T20:03:30.065" v="1710" actId="478"/>
          <ac:spMkLst>
            <pc:docMk/>
            <pc:sldMk cId="3750613639" sldId="2146846281"/>
            <ac:spMk id="20" creationId="{5311A5C8-F54E-AD1E-EEFA-984D42AC7DD1}"/>
          </ac:spMkLst>
        </pc:spChg>
        <pc:spChg chg="del">
          <ac:chgData name="Kaileen Cain" userId="21167d2d-fdf2-4320-ae3a-272888c89590" providerId="ADAL" clId="{6F24A3E0-B0FF-42F3-99DA-F82D3F353016}" dt="2024-10-01T20:03:30.065" v="1710" actId="478"/>
          <ac:spMkLst>
            <pc:docMk/>
            <pc:sldMk cId="3750613639" sldId="2146846281"/>
            <ac:spMk id="21" creationId="{D3B238BE-2CDB-A566-DD29-FC0CDCA521C2}"/>
          </ac:spMkLst>
        </pc:spChg>
        <pc:grpChg chg="add del mod">
          <ac:chgData name="Kaileen Cain" userId="21167d2d-fdf2-4320-ae3a-272888c89590" providerId="ADAL" clId="{6F24A3E0-B0FF-42F3-99DA-F82D3F353016}" dt="2024-10-01T20:26:32.869" v="2123" actId="165"/>
          <ac:grpSpMkLst>
            <pc:docMk/>
            <pc:sldMk cId="3750613639" sldId="2146846281"/>
            <ac:grpSpMk id="45" creationId="{B3F22CF6-A1C0-B8BE-074D-ABAE863F708D}"/>
          </ac:grpSpMkLst>
        </pc:grpChg>
        <pc:picChg chg="del">
          <ac:chgData name="Kaileen Cain" userId="21167d2d-fdf2-4320-ae3a-272888c89590" providerId="ADAL" clId="{6F24A3E0-B0FF-42F3-99DA-F82D3F353016}" dt="2024-10-01T20:03:37.532" v="1712" actId="478"/>
          <ac:picMkLst>
            <pc:docMk/>
            <pc:sldMk cId="3750613639" sldId="2146846281"/>
            <ac:picMk id="2" creationId="{95DE51F3-DE56-FBCE-8657-60F96A2DD3D8}"/>
          </ac:picMkLst>
        </pc:picChg>
        <pc:picChg chg="del">
          <ac:chgData name="Kaileen Cain" userId="21167d2d-fdf2-4320-ae3a-272888c89590" providerId="ADAL" clId="{6F24A3E0-B0FF-42F3-99DA-F82D3F353016}" dt="2024-10-01T20:03:37.532" v="1712" actId="478"/>
          <ac:picMkLst>
            <pc:docMk/>
            <pc:sldMk cId="3750613639" sldId="2146846281"/>
            <ac:picMk id="3" creationId="{65514F0E-AC67-B450-D632-C3F8E236F3AE}"/>
          </ac:picMkLst>
        </pc:picChg>
        <pc:picChg chg="del">
          <ac:chgData name="Kaileen Cain" userId="21167d2d-fdf2-4320-ae3a-272888c89590" providerId="ADAL" clId="{6F24A3E0-B0FF-42F3-99DA-F82D3F353016}" dt="2024-10-01T20:03:37.532" v="1712" actId="478"/>
          <ac:picMkLst>
            <pc:docMk/>
            <pc:sldMk cId="3750613639" sldId="2146846281"/>
            <ac:picMk id="4" creationId="{42CC00A0-AFF0-0474-619D-2AF3B5EBDCF1}"/>
          </ac:picMkLst>
        </pc:picChg>
        <pc:picChg chg="del">
          <ac:chgData name="Kaileen Cain" userId="21167d2d-fdf2-4320-ae3a-272888c89590" providerId="ADAL" clId="{6F24A3E0-B0FF-42F3-99DA-F82D3F353016}" dt="2024-10-01T20:03:30.065" v="1710" actId="478"/>
          <ac:picMkLst>
            <pc:docMk/>
            <pc:sldMk cId="3750613639" sldId="2146846281"/>
            <ac:picMk id="5" creationId="{DABA7BBF-10C4-BBAA-3764-E042E4F4046E}"/>
          </ac:picMkLst>
        </pc:picChg>
        <pc:picChg chg="del">
          <ac:chgData name="Kaileen Cain" userId="21167d2d-fdf2-4320-ae3a-272888c89590" providerId="ADAL" clId="{6F24A3E0-B0FF-42F3-99DA-F82D3F353016}" dt="2024-10-01T20:03:42.056" v="1713" actId="478"/>
          <ac:picMkLst>
            <pc:docMk/>
            <pc:sldMk cId="3750613639" sldId="2146846281"/>
            <ac:picMk id="6" creationId="{52B098BC-EA43-3C9B-C4D2-CD475647E8B2}"/>
          </ac:picMkLst>
        </pc:picChg>
        <pc:picChg chg="del">
          <ac:chgData name="Kaileen Cain" userId="21167d2d-fdf2-4320-ae3a-272888c89590" providerId="ADAL" clId="{6F24A3E0-B0FF-42F3-99DA-F82D3F353016}" dt="2024-10-01T20:03:42.056" v="1713" actId="478"/>
          <ac:picMkLst>
            <pc:docMk/>
            <pc:sldMk cId="3750613639" sldId="2146846281"/>
            <ac:picMk id="7" creationId="{E7A357AE-3B27-292A-E0F5-0BC438C11AD1}"/>
          </ac:picMkLst>
        </pc:picChg>
        <pc:picChg chg="del">
          <ac:chgData name="Kaileen Cain" userId="21167d2d-fdf2-4320-ae3a-272888c89590" providerId="ADAL" clId="{6F24A3E0-B0FF-42F3-99DA-F82D3F353016}" dt="2024-10-01T20:04:00.165" v="1727" actId="478"/>
          <ac:picMkLst>
            <pc:docMk/>
            <pc:sldMk cId="3750613639" sldId="2146846281"/>
            <ac:picMk id="8" creationId="{84BC066B-9529-7CDC-0E24-4BB7129D4914}"/>
          </ac:picMkLst>
        </pc:picChg>
        <pc:picChg chg="del">
          <ac:chgData name="Kaileen Cain" userId="21167d2d-fdf2-4320-ae3a-272888c89590" providerId="ADAL" clId="{6F24A3E0-B0FF-42F3-99DA-F82D3F353016}" dt="2024-10-01T20:03:30.065" v="1710" actId="478"/>
          <ac:picMkLst>
            <pc:docMk/>
            <pc:sldMk cId="3750613639" sldId="2146846281"/>
            <ac:picMk id="16" creationId="{D72C0F31-9742-53F3-99BF-2E9E1778642F}"/>
          </ac:picMkLst>
        </pc:picChg>
        <pc:picChg chg="add mod topLvl">
          <ac:chgData name="Kaileen Cain" userId="21167d2d-fdf2-4320-ae3a-272888c89590" providerId="ADAL" clId="{6F24A3E0-B0FF-42F3-99DA-F82D3F353016}" dt="2024-10-01T20:27:27.308" v="2143" actId="1036"/>
          <ac:picMkLst>
            <pc:docMk/>
            <pc:sldMk cId="3750613639" sldId="2146846281"/>
            <ac:picMk id="23" creationId="{FABFB130-1300-865A-5817-EDFC03314F66}"/>
          </ac:picMkLst>
        </pc:picChg>
        <pc:picChg chg="add mod modCrop">
          <ac:chgData name="Kaileen Cain" userId="21167d2d-fdf2-4320-ae3a-272888c89590" providerId="ADAL" clId="{6F24A3E0-B0FF-42F3-99DA-F82D3F353016}" dt="2024-10-01T20:27:33.583" v="2151" actId="1036"/>
          <ac:picMkLst>
            <pc:docMk/>
            <pc:sldMk cId="3750613639" sldId="2146846281"/>
            <ac:picMk id="25" creationId="{03BDA45A-FB96-FDEA-8621-2C2D1BF65B7B}"/>
          </ac:picMkLst>
        </pc:picChg>
        <pc:picChg chg="add mod modCrop">
          <ac:chgData name="Kaileen Cain" userId="21167d2d-fdf2-4320-ae3a-272888c89590" providerId="ADAL" clId="{6F24A3E0-B0FF-42F3-99DA-F82D3F353016}" dt="2024-10-01T20:27:33.583" v="2151" actId="1036"/>
          <ac:picMkLst>
            <pc:docMk/>
            <pc:sldMk cId="3750613639" sldId="2146846281"/>
            <ac:picMk id="27" creationId="{0D75F864-8521-F254-CDE9-7BB564A15953}"/>
          </ac:picMkLst>
        </pc:picChg>
        <pc:picChg chg="add mod">
          <ac:chgData name="Kaileen Cain" userId="21167d2d-fdf2-4320-ae3a-272888c89590" providerId="ADAL" clId="{6F24A3E0-B0FF-42F3-99DA-F82D3F353016}" dt="2024-10-01T20:27:33.583" v="2151" actId="1036"/>
          <ac:picMkLst>
            <pc:docMk/>
            <pc:sldMk cId="3750613639" sldId="2146846281"/>
            <ac:picMk id="29" creationId="{C5CE043B-25D9-3069-A048-C39AD9AAF60E}"/>
          </ac:picMkLst>
        </pc:picChg>
        <pc:picChg chg="add del mod modCrop">
          <ac:chgData name="Kaileen Cain" userId="21167d2d-fdf2-4320-ae3a-272888c89590" providerId="ADAL" clId="{6F24A3E0-B0FF-42F3-99DA-F82D3F353016}" dt="2024-10-01T20:23:48.512" v="1967" actId="478"/>
          <ac:picMkLst>
            <pc:docMk/>
            <pc:sldMk cId="3750613639" sldId="2146846281"/>
            <ac:picMk id="31" creationId="{4CA66AD7-31B5-D9DC-5CD4-BFF222BCF10C}"/>
          </ac:picMkLst>
        </pc:picChg>
        <pc:picChg chg="add mod">
          <ac:chgData name="Kaileen Cain" userId="21167d2d-fdf2-4320-ae3a-272888c89590" providerId="ADAL" clId="{6F24A3E0-B0FF-42F3-99DA-F82D3F353016}" dt="2024-10-01T20:27:33.583" v="2151" actId="1036"/>
          <ac:picMkLst>
            <pc:docMk/>
            <pc:sldMk cId="3750613639" sldId="2146846281"/>
            <ac:picMk id="33" creationId="{C79DA062-9082-734D-774F-CADB4EA2C842}"/>
          </ac:picMkLst>
        </pc:picChg>
        <pc:picChg chg="add del mod">
          <ac:chgData name="Kaileen Cain" userId="21167d2d-fdf2-4320-ae3a-272888c89590" providerId="ADAL" clId="{6F24A3E0-B0FF-42F3-99DA-F82D3F353016}" dt="2024-10-01T20:21:47.441" v="1955" actId="478"/>
          <ac:picMkLst>
            <pc:docMk/>
            <pc:sldMk cId="3750613639" sldId="2146846281"/>
            <ac:picMk id="35" creationId="{11E74DB1-9A94-1FD5-F0FD-9AA75E9A2626}"/>
          </ac:picMkLst>
        </pc:picChg>
        <pc:picChg chg="add mod topLvl">
          <ac:chgData name="Kaileen Cain" userId="21167d2d-fdf2-4320-ae3a-272888c89590" providerId="ADAL" clId="{6F24A3E0-B0FF-42F3-99DA-F82D3F353016}" dt="2024-10-01T20:29:13.967" v="2152"/>
          <ac:picMkLst>
            <pc:docMk/>
            <pc:sldMk cId="3750613639" sldId="2146846281"/>
            <ac:picMk id="37" creationId="{ABC19019-31AF-7A01-F3D0-5E1BD0E41E54}"/>
          </ac:picMkLst>
        </pc:picChg>
        <pc:picChg chg="add mod topLvl">
          <ac:chgData name="Kaileen Cain" userId="21167d2d-fdf2-4320-ae3a-272888c89590" providerId="ADAL" clId="{6F24A3E0-B0FF-42F3-99DA-F82D3F353016}" dt="2024-10-01T20:29:39.177" v="2153"/>
          <ac:picMkLst>
            <pc:docMk/>
            <pc:sldMk cId="3750613639" sldId="2146846281"/>
            <ac:picMk id="42" creationId="{E9AE7CD1-3596-00E5-ACE9-F49CA8C6FD94}"/>
          </ac:picMkLst>
        </pc:picChg>
        <pc:picChg chg="add mod topLvl">
          <ac:chgData name="Kaileen Cain" userId="21167d2d-fdf2-4320-ae3a-272888c89590" providerId="ADAL" clId="{6F24A3E0-B0FF-42F3-99DA-F82D3F353016}" dt="2024-10-01T20:30:11.632" v="2154"/>
          <ac:picMkLst>
            <pc:docMk/>
            <pc:sldMk cId="3750613639" sldId="2146846281"/>
            <ac:picMk id="44" creationId="{1348067A-FE2D-B2F6-BCC2-74C1C5984E2E}"/>
          </ac:picMkLst>
        </pc:picChg>
      </pc:sldChg>
      <pc:sldChg chg="addSp delSp modSp mod">
        <pc:chgData name="Kaileen Cain" userId="21167d2d-fdf2-4320-ae3a-272888c89590" providerId="ADAL" clId="{6F24A3E0-B0FF-42F3-99DA-F82D3F353016}" dt="2024-10-01T20:16:52.293" v="1913" actId="478"/>
        <pc:sldMkLst>
          <pc:docMk/>
          <pc:sldMk cId="2958377685" sldId="2146846497"/>
        </pc:sldMkLst>
        <pc:spChg chg="del mod">
          <ac:chgData name="Kaileen Cain" userId="21167d2d-fdf2-4320-ae3a-272888c89590" providerId="ADAL" clId="{6F24A3E0-B0FF-42F3-99DA-F82D3F353016}" dt="2024-10-01T20:13:08.915" v="1815" actId="478"/>
          <ac:spMkLst>
            <pc:docMk/>
            <pc:sldMk cId="2958377685" sldId="2146846497"/>
            <ac:spMk id="2" creationId="{052E67A8-919C-883E-D37E-1894CBEC65EA}"/>
          </ac:spMkLst>
        </pc:spChg>
        <pc:spChg chg="add del mod">
          <ac:chgData name="Kaileen Cain" userId="21167d2d-fdf2-4320-ae3a-272888c89590" providerId="ADAL" clId="{6F24A3E0-B0FF-42F3-99DA-F82D3F353016}" dt="2024-10-01T17:48:32.628" v="159" actId="478"/>
          <ac:spMkLst>
            <pc:docMk/>
            <pc:sldMk cId="2958377685" sldId="2146846497"/>
            <ac:spMk id="3" creationId="{C07CDF4E-2E85-4AA4-5D04-481BB41D4654}"/>
          </ac:spMkLst>
        </pc:spChg>
        <pc:spChg chg="add del mod">
          <ac:chgData name="Kaileen Cain" userId="21167d2d-fdf2-4320-ae3a-272888c89590" providerId="ADAL" clId="{6F24A3E0-B0FF-42F3-99DA-F82D3F353016}" dt="2024-10-01T20:16:52.293" v="1913" actId="478"/>
          <ac:spMkLst>
            <pc:docMk/>
            <pc:sldMk cId="2958377685" sldId="2146846497"/>
            <ac:spMk id="3" creationId="{DE6AADA8-4DA7-0F14-DA01-B61AF3F88634}"/>
          </ac:spMkLst>
        </pc:spChg>
        <pc:spChg chg="mod">
          <ac:chgData name="Kaileen Cain" userId="21167d2d-fdf2-4320-ae3a-272888c89590" providerId="ADAL" clId="{6F24A3E0-B0FF-42F3-99DA-F82D3F353016}" dt="2024-10-01T18:14:37.205" v="655" actId="1036"/>
          <ac:spMkLst>
            <pc:docMk/>
            <pc:sldMk cId="2958377685" sldId="2146846497"/>
            <ac:spMk id="4" creationId="{175E9A26-3E3D-BF7A-0BAE-9EE2DAE4DCF1}"/>
          </ac:spMkLst>
        </pc:spChg>
        <pc:spChg chg="ord">
          <ac:chgData name="Kaileen Cain" userId="21167d2d-fdf2-4320-ae3a-272888c89590" providerId="ADAL" clId="{6F24A3E0-B0FF-42F3-99DA-F82D3F353016}" dt="2024-10-01T17:55:47.397" v="404" actId="167"/>
          <ac:spMkLst>
            <pc:docMk/>
            <pc:sldMk cId="2958377685" sldId="2146846497"/>
            <ac:spMk id="8" creationId="{EA5D3326-668F-897B-E906-99C8E0F38177}"/>
          </ac:spMkLst>
        </pc:spChg>
        <pc:spChg chg="add del mod">
          <ac:chgData name="Kaileen Cain" userId="21167d2d-fdf2-4320-ae3a-272888c89590" providerId="ADAL" clId="{6F24A3E0-B0FF-42F3-99DA-F82D3F353016}" dt="2024-10-01T17:48:32.628" v="159" actId="478"/>
          <ac:spMkLst>
            <pc:docMk/>
            <pc:sldMk cId="2958377685" sldId="2146846497"/>
            <ac:spMk id="9" creationId="{12C868B1-D9B0-E498-7884-876F94F4852A}"/>
          </ac:spMkLst>
        </pc:spChg>
        <pc:spChg chg="add del mod">
          <ac:chgData name="Kaileen Cain" userId="21167d2d-fdf2-4320-ae3a-272888c89590" providerId="ADAL" clId="{6F24A3E0-B0FF-42F3-99DA-F82D3F353016}" dt="2024-10-01T20:14:21.610" v="1834" actId="478"/>
          <ac:spMkLst>
            <pc:docMk/>
            <pc:sldMk cId="2958377685" sldId="2146846497"/>
            <ac:spMk id="9" creationId="{A44D7928-FCD0-B4DC-E578-AC785CA8B313}"/>
          </ac:spMkLst>
        </pc:spChg>
        <pc:spChg chg="add mod">
          <ac:chgData name="Kaileen Cain" userId="21167d2d-fdf2-4320-ae3a-272888c89590" providerId="ADAL" clId="{6F24A3E0-B0FF-42F3-99DA-F82D3F353016}" dt="2024-10-01T20:16:50.226" v="1912" actId="20577"/>
          <ac:spMkLst>
            <pc:docMk/>
            <pc:sldMk cId="2958377685" sldId="2146846497"/>
            <ac:spMk id="10" creationId="{034E1114-4AB8-D57C-75FC-A50AD553FEE9}"/>
          </ac:spMkLst>
        </pc:spChg>
        <pc:spChg chg="del mod">
          <ac:chgData name="Kaileen Cain" userId="21167d2d-fdf2-4320-ae3a-272888c89590" providerId="ADAL" clId="{6F24A3E0-B0FF-42F3-99DA-F82D3F353016}" dt="2024-10-01T17:50:17.667" v="360" actId="478"/>
          <ac:spMkLst>
            <pc:docMk/>
            <pc:sldMk cId="2958377685" sldId="2146846497"/>
            <ac:spMk id="10" creationId="{FF731E82-5A30-ECB3-60AB-EF1AE78F0735}"/>
          </ac:spMkLst>
        </pc:spChg>
        <pc:spChg chg="mod ord">
          <ac:chgData name="Kaileen Cain" userId="21167d2d-fdf2-4320-ae3a-272888c89590" providerId="ADAL" clId="{6F24A3E0-B0FF-42F3-99DA-F82D3F353016}" dt="2024-10-01T17:55:50.560" v="405" actId="167"/>
          <ac:spMkLst>
            <pc:docMk/>
            <pc:sldMk cId="2958377685" sldId="2146846497"/>
            <ac:spMk id="11" creationId="{A2228C2B-7748-69FC-4DDC-E0EFBF79CF26}"/>
          </ac:spMkLst>
        </pc:spChg>
        <pc:spChg chg="add del mod ord">
          <ac:chgData name="Kaileen Cain" userId="21167d2d-fdf2-4320-ae3a-272888c89590" providerId="ADAL" clId="{6F24A3E0-B0FF-42F3-99DA-F82D3F353016}" dt="2024-10-01T18:04:34.352" v="512" actId="478"/>
          <ac:spMkLst>
            <pc:docMk/>
            <pc:sldMk cId="2958377685" sldId="2146846497"/>
            <ac:spMk id="12" creationId="{DE72109B-5E4A-F70F-0EEA-C5855877A7C8}"/>
          </ac:spMkLst>
        </pc:spChg>
        <pc:spChg chg="add mod ord">
          <ac:chgData name="Kaileen Cain" userId="21167d2d-fdf2-4320-ae3a-272888c89590" providerId="ADAL" clId="{6F24A3E0-B0FF-42F3-99DA-F82D3F353016}" dt="2024-10-01T18:04:47.474" v="516" actId="20577"/>
          <ac:spMkLst>
            <pc:docMk/>
            <pc:sldMk cId="2958377685" sldId="2146846497"/>
            <ac:spMk id="14" creationId="{C300794E-AF85-CE95-245D-389369257528}"/>
          </ac:spMkLst>
        </pc:spChg>
        <pc:spChg chg="add mod">
          <ac:chgData name="Kaileen Cain" userId="21167d2d-fdf2-4320-ae3a-272888c89590" providerId="ADAL" clId="{6F24A3E0-B0FF-42F3-99DA-F82D3F353016}" dt="2024-10-01T17:53:58.230" v="390" actId="554"/>
          <ac:spMkLst>
            <pc:docMk/>
            <pc:sldMk cId="2958377685" sldId="2146846497"/>
            <ac:spMk id="15" creationId="{95256BF8-A7FE-8BE8-0857-D8FFA1B759CF}"/>
          </ac:spMkLst>
        </pc:spChg>
        <pc:spChg chg="add del mod ord">
          <ac:chgData name="Kaileen Cain" userId="21167d2d-fdf2-4320-ae3a-272888c89590" providerId="ADAL" clId="{6F24A3E0-B0FF-42F3-99DA-F82D3F353016}" dt="2024-10-01T18:24:03.551" v="701" actId="693"/>
          <ac:spMkLst>
            <pc:docMk/>
            <pc:sldMk cId="2958377685" sldId="2146846497"/>
            <ac:spMk id="16" creationId="{38798645-0C3B-CE47-EA9F-49A6DED2C26D}"/>
          </ac:spMkLst>
        </pc:spChg>
        <pc:spChg chg="mod">
          <ac:chgData name="Kaileen Cain" userId="21167d2d-fdf2-4320-ae3a-272888c89590" providerId="ADAL" clId="{6F24A3E0-B0FF-42F3-99DA-F82D3F353016}" dt="2024-10-01T17:54:13.129" v="394" actId="115"/>
          <ac:spMkLst>
            <pc:docMk/>
            <pc:sldMk cId="2958377685" sldId="2146846497"/>
            <ac:spMk id="17" creationId="{7EFFAB31-D615-4E30-37E1-7C74ABF9F1AF}"/>
          </ac:spMkLst>
        </pc:spChg>
        <pc:picChg chg="mod">
          <ac:chgData name="Kaileen Cain" userId="21167d2d-fdf2-4320-ae3a-272888c89590" providerId="ADAL" clId="{6F24A3E0-B0FF-42F3-99DA-F82D3F353016}" dt="2024-10-01T18:05:00.100" v="517" actId="1076"/>
          <ac:picMkLst>
            <pc:docMk/>
            <pc:sldMk cId="2958377685" sldId="2146846497"/>
            <ac:picMk id="13" creationId="{E0D34A6C-7241-6D13-6E33-5D84D367FE81}"/>
          </ac:picMkLst>
        </pc:picChg>
      </pc:sldChg>
      <pc:sldChg chg="addSp delSp modSp mod setBg">
        <pc:chgData name="Kaileen Cain" userId="21167d2d-fdf2-4320-ae3a-272888c89590" providerId="ADAL" clId="{6F24A3E0-B0FF-42F3-99DA-F82D3F353016}" dt="2024-10-01T20:43:48.983" v="2163"/>
        <pc:sldMkLst>
          <pc:docMk/>
          <pc:sldMk cId="636959257" sldId="2146846502"/>
        </pc:sldMkLst>
        <pc:spChg chg="del mod">
          <ac:chgData name="Kaileen Cain" userId="21167d2d-fdf2-4320-ae3a-272888c89590" providerId="ADAL" clId="{6F24A3E0-B0FF-42F3-99DA-F82D3F353016}" dt="2024-10-01T18:07:26.155" v="528" actId="478"/>
          <ac:spMkLst>
            <pc:docMk/>
            <pc:sldMk cId="636959257" sldId="2146846502"/>
            <ac:spMk id="2" creationId="{052E67A8-919C-883E-D37E-1894CBEC65EA}"/>
          </ac:spMkLst>
        </pc:spChg>
        <pc:spChg chg="add mod">
          <ac:chgData name="Kaileen Cain" userId="21167d2d-fdf2-4320-ae3a-272888c89590" providerId="ADAL" clId="{6F24A3E0-B0FF-42F3-99DA-F82D3F353016}" dt="2024-10-01T20:13:24.438" v="1822"/>
          <ac:spMkLst>
            <pc:docMk/>
            <pc:sldMk cId="636959257" sldId="2146846502"/>
            <ac:spMk id="2" creationId="{7403590E-4558-99BA-5EF3-B7D711AAAC60}"/>
          </ac:spMkLst>
        </pc:spChg>
        <pc:spChg chg="del">
          <ac:chgData name="Kaileen Cain" userId="21167d2d-fdf2-4320-ae3a-272888c89590" providerId="ADAL" clId="{6F24A3E0-B0FF-42F3-99DA-F82D3F353016}" dt="2024-10-01T18:07:49.521" v="532" actId="478"/>
          <ac:spMkLst>
            <pc:docMk/>
            <pc:sldMk cId="636959257" sldId="2146846502"/>
            <ac:spMk id="3" creationId="{F72D154D-DBAA-FC57-4344-8350018C38C4}"/>
          </ac:spMkLst>
        </pc:spChg>
        <pc:spChg chg="mod">
          <ac:chgData name="Kaileen Cain" userId="21167d2d-fdf2-4320-ae3a-272888c89590" providerId="ADAL" clId="{6F24A3E0-B0FF-42F3-99DA-F82D3F353016}" dt="2024-10-01T18:08:47.375" v="541" actId="12788"/>
          <ac:spMkLst>
            <pc:docMk/>
            <pc:sldMk cId="636959257" sldId="2146846502"/>
            <ac:spMk id="4" creationId="{1DDD3DBD-9110-516A-C3CB-F7AA1C718FE6}"/>
          </ac:spMkLst>
        </pc:spChg>
        <pc:spChg chg="mod">
          <ac:chgData name="Kaileen Cain" userId="21167d2d-fdf2-4320-ae3a-272888c89590" providerId="ADAL" clId="{6F24A3E0-B0FF-42F3-99DA-F82D3F353016}" dt="2024-10-01T18:09:46.895" v="551" actId="1036"/>
          <ac:spMkLst>
            <pc:docMk/>
            <pc:sldMk cId="636959257" sldId="2146846502"/>
            <ac:spMk id="8" creationId="{94656B39-D201-A732-EF0C-E1702C05ED9C}"/>
          </ac:spMkLst>
        </pc:spChg>
        <pc:spChg chg="mod">
          <ac:chgData name="Kaileen Cain" userId="21167d2d-fdf2-4320-ae3a-272888c89590" providerId="ADAL" clId="{6F24A3E0-B0FF-42F3-99DA-F82D3F353016}" dt="2024-10-01T18:08:35.921" v="537" actId="1076"/>
          <ac:spMkLst>
            <pc:docMk/>
            <pc:sldMk cId="636959257" sldId="2146846502"/>
            <ac:spMk id="10" creationId="{E1664150-78AD-A8D8-4CDA-F2665A2BD2C9}"/>
          </ac:spMkLst>
        </pc:spChg>
        <pc:spChg chg="add del mod">
          <ac:chgData name="Kaileen Cain" userId="21167d2d-fdf2-4320-ae3a-272888c89590" providerId="ADAL" clId="{6F24A3E0-B0FF-42F3-99DA-F82D3F353016}" dt="2024-10-01T20:43:48.646" v="2162" actId="478"/>
          <ac:spMkLst>
            <pc:docMk/>
            <pc:sldMk cId="636959257" sldId="2146846502"/>
            <ac:spMk id="11" creationId="{53538A97-97DD-699D-57B4-8CB60C68A48B}"/>
          </ac:spMkLst>
        </pc:spChg>
        <pc:spChg chg="mod">
          <ac:chgData name="Kaileen Cain" userId="21167d2d-fdf2-4320-ae3a-272888c89590" providerId="ADAL" clId="{6F24A3E0-B0FF-42F3-99DA-F82D3F353016}" dt="2024-10-01T18:06:59.262" v="523" actId="207"/>
          <ac:spMkLst>
            <pc:docMk/>
            <pc:sldMk cId="636959257" sldId="2146846502"/>
            <ac:spMk id="12" creationId="{F2B29960-36DF-BCCF-9D7B-039719F46666}"/>
          </ac:spMkLst>
        </pc:spChg>
        <pc:spChg chg="add mod">
          <ac:chgData name="Kaileen Cain" userId="21167d2d-fdf2-4320-ae3a-272888c89590" providerId="ADAL" clId="{6F24A3E0-B0FF-42F3-99DA-F82D3F353016}" dt="2024-10-01T18:05:57.995" v="518"/>
          <ac:spMkLst>
            <pc:docMk/>
            <pc:sldMk cId="636959257" sldId="2146846502"/>
            <ac:spMk id="13" creationId="{D7493C1B-B32C-F03E-1EA6-66B9D5850391}"/>
          </ac:spMkLst>
        </pc:spChg>
        <pc:spChg chg="add mod">
          <ac:chgData name="Kaileen Cain" userId="21167d2d-fdf2-4320-ae3a-272888c89590" providerId="ADAL" clId="{6F24A3E0-B0FF-42F3-99DA-F82D3F353016}" dt="2024-10-01T18:05:57.995" v="518"/>
          <ac:spMkLst>
            <pc:docMk/>
            <pc:sldMk cId="636959257" sldId="2146846502"/>
            <ac:spMk id="14" creationId="{8778115F-63D0-364D-F179-FF8407E0B73D}"/>
          </ac:spMkLst>
        </pc:spChg>
        <pc:spChg chg="add del mod">
          <ac:chgData name="Kaileen Cain" userId="21167d2d-fdf2-4320-ae3a-272888c89590" providerId="ADAL" clId="{6F24A3E0-B0FF-42F3-99DA-F82D3F353016}" dt="2024-10-01T20:13:26.941" v="1823" actId="478"/>
          <ac:spMkLst>
            <pc:docMk/>
            <pc:sldMk cId="636959257" sldId="2146846502"/>
            <ac:spMk id="15" creationId="{D9F67257-C78D-7854-729C-ADCEFFAE219F}"/>
          </ac:spMkLst>
        </pc:spChg>
        <pc:spChg chg="add del">
          <ac:chgData name="Kaileen Cain" userId="21167d2d-fdf2-4320-ae3a-272888c89590" providerId="ADAL" clId="{6F24A3E0-B0FF-42F3-99DA-F82D3F353016}" dt="2024-10-01T20:43:39.696" v="2160" actId="22"/>
          <ac:spMkLst>
            <pc:docMk/>
            <pc:sldMk cId="636959257" sldId="2146846502"/>
            <ac:spMk id="16" creationId="{322154AA-7595-517F-D2F4-DD12897B2B08}"/>
          </ac:spMkLst>
        </pc:spChg>
        <pc:spChg chg="add mod">
          <ac:chgData name="Kaileen Cain" userId="21167d2d-fdf2-4320-ae3a-272888c89590" providerId="ADAL" clId="{6F24A3E0-B0FF-42F3-99DA-F82D3F353016}" dt="2024-10-01T20:43:48.983" v="2163"/>
          <ac:spMkLst>
            <pc:docMk/>
            <pc:sldMk cId="636959257" sldId="2146846502"/>
            <ac:spMk id="17" creationId="{FE7EEC5D-F5F7-AB0B-9DB3-3A5D4E9C586F}"/>
          </ac:spMkLst>
        </pc:spChg>
        <pc:picChg chg="add mod">
          <ac:chgData name="Kaileen Cain" userId="21167d2d-fdf2-4320-ae3a-272888c89590" providerId="ADAL" clId="{6F24A3E0-B0FF-42F3-99DA-F82D3F353016}" dt="2024-10-01T18:05:57.995" v="518"/>
          <ac:picMkLst>
            <pc:docMk/>
            <pc:sldMk cId="636959257" sldId="2146846502"/>
            <ac:picMk id="5" creationId="{E796D5E2-4CA6-C596-D8FF-7E38997E884C}"/>
          </ac:picMkLst>
        </pc:picChg>
        <pc:picChg chg="add mod">
          <ac:chgData name="Kaileen Cain" userId="21167d2d-fdf2-4320-ae3a-272888c89590" providerId="ADAL" clId="{6F24A3E0-B0FF-42F3-99DA-F82D3F353016}" dt="2024-10-01T18:05:57.995" v="518"/>
          <ac:picMkLst>
            <pc:docMk/>
            <pc:sldMk cId="636959257" sldId="2146846502"/>
            <ac:picMk id="9" creationId="{D3AEE053-B458-B0AE-A34F-4FEEA6B4A131}"/>
          </ac:picMkLst>
        </pc:picChg>
        <pc:picChg chg="add mod ord">
          <ac:chgData name="Kaileen Cain" userId="21167d2d-fdf2-4320-ae3a-272888c89590" providerId="ADAL" clId="{6F24A3E0-B0FF-42F3-99DA-F82D3F353016}" dt="2024-10-01T18:10:11.124" v="555" actId="167"/>
          <ac:picMkLst>
            <pc:docMk/>
            <pc:sldMk cId="636959257" sldId="2146846502"/>
            <ac:picMk id="16" creationId="{64FE9507-22B8-23BC-79F4-D897E832584E}"/>
          </ac:picMkLst>
        </pc:picChg>
      </pc:sldChg>
      <pc:sldChg chg="addSp delSp modSp mod">
        <pc:chgData name="Kaileen Cain" userId="21167d2d-fdf2-4320-ae3a-272888c89590" providerId="ADAL" clId="{6F24A3E0-B0FF-42F3-99DA-F82D3F353016}" dt="2024-10-01T20:49:29.143" v="2168" actId="14100"/>
        <pc:sldMkLst>
          <pc:docMk/>
          <pc:sldMk cId="2943717321" sldId="2146846503"/>
        </pc:sldMkLst>
        <pc:spChg chg="add del mod">
          <ac:chgData name="Kaileen Cain" userId="21167d2d-fdf2-4320-ae3a-272888c89590" providerId="ADAL" clId="{6F24A3E0-B0FF-42F3-99DA-F82D3F353016}" dt="2024-10-01T20:17:04.378" v="1917" actId="478"/>
          <ac:spMkLst>
            <pc:docMk/>
            <pc:sldMk cId="2943717321" sldId="2146846503"/>
            <ac:spMk id="2" creationId="{DDDC2FDE-EBA2-E070-E16A-478263938D92}"/>
          </ac:spMkLst>
        </pc:spChg>
        <pc:spChg chg="mod">
          <ac:chgData name="Kaileen Cain" userId="21167d2d-fdf2-4320-ae3a-272888c89590" providerId="ADAL" clId="{6F24A3E0-B0FF-42F3-99DA-F82D3F353016}" dt="2024-10-01T18:14:06.057" v="639" actId="1036"/>
          <ac:spMkLst>
            <pc:docMk/>
            <pc:sldMk cId="2943717321" sldId="2146846503"/>
            <ac:spMk id="3" creationId="{2C8F059B-CB7B-9863-97B6-EBC8A1F5B339}"/>
          </ac:spMkLst>
        </pc:spChg>
        <pc:spChg chg="add del mod">
          <ac:chgData name="Kaileen Cain" userId="21167d2d-fdf2-4320-ae3a-272888c89590" providerId="ADAL" clId="{6F24A3E0-B0FF-42F3-99DA-F82D3F353016}" dt="2024-10-01T20:14:24.984" v="1836" actId="478"/>
          <ac:spMkLst>
            <pc:docMk/>
            <pc:sldMk cId="2943717321" sldId="2146846503"/>
            <ac:spMk id="5" creationId="{FE9CB8B9-72E1-5C14-5F88-73AEAAF936EE}"/>
          </ac:spMkLst>
        </pc:spChg>
        <pc:spChg chg="add mod">
          <ac:chgData name="Kaileen Cain" userId="21167d2d-fdf2-4320-ae3a-272888c89590" providerId="ADAL" clId="{6F24A3E0-B0FF-42F3-99DA-F82D3F353016}" dt="2024-10-01T20:49:29.143" v="2168" actId="14100"/>
          <ac:spMkLst>
            <pc:docMk/>
            <pc:sldMk cId="2943717321" sldId="2146846503"/>
            <ac:spMk id="6" creationId="{E5EB4EC6-51A1-80EE-E32E-B70D779C2FB7}"/>
          </ac:spMkLst>
        </pc:spChg>
        <pc:spChg chg="ord">
          <ac:chgData name="Kaileen Cain" userId="21167d2d-fdf2-4320-ae3a-272888c89590" providerId="ADAL" clId="{6F24A3E0-B0FF-42F3-99DA-F82D3F353016}" dt="2024-10-01T18:14:09.067" v="640" actId="167"/>
          <ac:spMkLst>
            <pc:docMk/>
            <pc:sldMk cId="2943717321" sldId="2146846503"/>
            <ac:spMk id="8" creationId="{BBAB9751-AFA2-143D-4E97-AB0068D01204}"/>
          </ac:spMkLst>
        </pc:spChg>
        <pc:spChg chg="del mod">
          <ac:chgData name="Kaileen Cain" userId="21167d2d-fdf2-4320-ae3a-272888c89590" providerId="ADAL" clId="{6F24A3E0-B0FF-42F3-99DA-F82D3F353016}" dt="2024-10-01T20:13:42.902" v="1827" actId="478"/>
          <ac:spMkLst>
            <pc:docMk/>
            <pc:sldMk cId="2943717321" sldId="2146846503"/>
            <ac:spMk id="11" creationId="{B36EA732-370B-A10A-403D-DE2773CD4BE5}"/>
          </ac:spMkLst>
        </pc:spChg>
        <pc:graphicFrameChg chg="mod ord">
          <ac:chgData name="Kaileen Cain" userId="21167d2d-fdf2-4320-ae3a-272888c89590" providerId="ADAL" clId="{6F24A3E0-B0FF-42F3-99DA-F82D3F353016}" dt="2024-10-01T18:14:22.059" v="648" actId="1036"/>
          <ac:graphicFrameMkLst>
            <pc:docMk/>
            <pc:sldMk cId="2943717321" sldId="2146846503"/>
            <ac:graphicFrameMk id="17" creationId="{42D42D3F-59A9-6FA9-386C-E54B8DFF74E2}"/>
          </ac:graphicFrameMkLst>
        </pc:graphicFrameChg>
      </pc:sldChg>
      <pc:sldChg chg="modSp del mod">
        <pc:chgData name="Kaileen Cain" userId="21167d2d-fdf2-4320-ae3a-272888c89590" providerId="ADAL" clId="{6F24A3E0-B0FF-42F3-99DA-F82D3F353016}" dt="2024-10-01T18:12:47.283" v="623" actId="2696"/>
        <pc:sldMkLst>
          <pc:docMk/>
          <pc:sldMk cId="1842025999" sldId="2146846504"/>
        </pc:sldMkLst>
        <pc:spChg chg="mod">
          <ac:chgData name="Kaileen Cain" userId="21167d2d-fdf2-4320-ae3a-272888c89590" providerId="ADAL" clId="{6F24A3E0-B0FF-42F3-99DA-F82D3F353016}" dt="2024-10-01T18:11:51.417" v="617" actId="207"/>
          <ac:spMkLst>
            <pc:docMk/>
            <pc:sldMk cId="1842025999" sldId="2146846504"/>
            <ac:spMk id="8" creationId="{94656B39-D201-A732-EF0C-E1702C05ED9C}"/>
          </ac:spMkLst>
        </pc:spChg>
        <pc:spChg chg="mod">
          <ac:chgData name="Kaileen Cain" userId="21167d2d-fdf2-4320-ae3a-272888c89590" providerId="ADAL" clId="{6F24A3E0-B0FF-42F3-99DA-F82D3F353016}" dt="2024-10-01T18:11:53.781" v="618" actId="207"/>
          <ac:spMkLst>
            <pc:docMk/>
            <pc:sldMk cId="1842025999" sldId="2146846504"/>
            <ac:spMk id="9" creationId="{95707F85-4B90-57A1-41A5-1384656D5D9B}"/>
          </ac:spMkLst>
        </pc:spChg>
      </pc:sldChg>
      <pc:sldChg chg="addSp delSp modSp mod">
        <pc:chgData name="Kaileen Cain" userId="21167d2d-fdf2-4320-ae3a-272888c89590" providerId="ADAL" clId="{6F24A3E0-B0FF-42F3-99DA-F82D3F353016}" dt="2024-10-01T20:16:41.057" v="1905" actId="255"/>
        <pc:sldMkLst>
          <pc:docMk/>
          <pc:sldMk cId="3039145571" sldId="2146846505"/>
        </pc:sldMkLst>
        <pc:spChg chg="del mod">
          <ac:chgData name="Kaileen Cain" userId="21167d2d-fdf2-4320-ae3a-272888c89590" providerId="ADAL" clId="{6F24A3E0-B0FF-42F3-99DA-F82D3F353016}" dt="2024-10-01T20:16:36.185" v="1903" actId="478"/>
          <ac:spMkLst>
            <pc:docMk/>
            <pc:sldMk cId="3039145571" sldId="2146846505"/>
            <ac:spMk id="2" creationId="{052E67A8-919C-883E-D37E-1894CBEC65EA}"/>
          </ac:spMkLst>
        </pc:spChg>
        <pc:spChg chg="add del mod ord">
          <ac:chgData name="Kaileen Cain" userId="21167d2d-fdf2-4320-ae3a-272888c89590" providerId="ADAL" clId="{6F24A3E0-B0FF-42F3-99DA-F82D3F353016}" dt="2024-10-01T20:14:18.525" v="1832" actId="478"/>
          <ac:spMkLst>
            <pc:docMk/>
            <pc:sldMk cId="3039145571" sldId="2146846505"/>
            <ac:spMk id="3" creationId="{38450D3D-1F2D-527E-D40F-29D678396837}"/>
          </ac:spMkLst>
        </pc:spChg>
        <pc:spChg chg="del">
          <ac:chgData name="Kaileen Cain" userId="21167d2d-fdf2-4320-ae3a-272888c89590" providerId="ADAL" clId="{6F24A3E0-B0FF-42F3-99DA-F82D3F353016}" dt="2024-10-01T15:13:04.220" v="0" actId="478"/>
          <ac:spMkLst>
            <pc:docMk/>
            <pc:sldMk cId="3039145571" sldId="2146846505"/>
            <ac:spMk id="3" creationId="{7D7FFC39-8BCF-674E-A54F-345BA55F1138}"/>
          </ac:spMkLst>
        </pc:spChg>
        <pc:spChg chg="add mod">
          <ac:chgData name="Kaileen Cain" userId="21167d2d-fdf2-4320-ae3a-272888c89590" providerId="ADAL" clId="{6F24A3E0-B0FF-42F3-99DA-F82D3F353016}" dt="2024-10-01T20:16:41.057" v="1905" actId="255"/>
          <ac:spMkLst>
            <pc:docMk/>
            <pc:sldMk cId="3039145571" sldId="2146846505"/>
            <ac:spMk id="4" creationId="{B49DE666-A836-5E5F-F45B-016BF6717CB2}"/>
          </ac:spMkLst>
        </pc:spChg>
        <pc:spChg chg="add">
          <ac:chgData name="Kaileen Cain" userId="21167d2d-fdf2-4320-ae3a-272888c89590" providerId="ADAL" clId="{6F24A3E0-B0FF-42F3-99DA-F82D3F353016}" dt="2024-10-01T15:13:05.857" v="1"/>
          <ac:spMkLst>
            <pc:docMk/>
            <pc:sldMk cId="3039145571" sldId="2146846505"/>
            <ac:spMk id="4" creationId="{F47795B8-6EA2-9D00-4B6D-9E474D5F7753}"/>
          </ac:spMkLst>
        </pc:spChg>
        <pc:spChg chg="mod">
          <ac:chgData name="Kaileen Cain" userId="21167d2d-fdf2-4320-ae3a-272888c89590" providerId="ADAL" clId="{6F24A3E0-B0FF-42F3-99DA-F82D3F353016}" dt="2024-10-01T15:13:50.839" v="9" actId="14100"/>
          <ac:spMkLst>
            <pc:docMk/>
            <pc:sldMk cId="3039145571" sldId="2146846505"/>
            <ac:spMk id="5" creationId="{E8EE508A-CA27-4C0F-93E0-9781D022F181}"/>
          </ac:spMkLst>
        </pc:spChg>
        <pc:spChg chg="mod">
          <ac:chgData name="Kaileen Cain" userId="21167d2d-fdf2-4320-ae3a-272888c89590" providerId="ADAL" clId="{6F24A3E0-B0FF-42F3-99DA-F82D3F353016}" dt="2024-10-01T17:46:42.693" v="115" actId="108"/>
          <ac:spMkLst>
            <pc:docMk/>
            <pc:sldMk cId="3039145571" sldId="2146846505"/>
            <ac:spMk id="10" creationId="{FF731E82-5A30-ECB3-60AB-EF1AE78F0735}"/>
          </ac:spMkLst>
        </pc:spChg>
        <pc:spChg chg="mod ord">
          <ac:chgData name="Kaileen Cain" userId="21167d2d-fdf2-4320-ae3a-272888c89590" providerId="ADAL" clId="{6F24A3E0-B0FF-42F3-99DA-F82D3F353016}" dt="2024-10-01T17:47:45.134" v="121" actId="14100"/>
          <ac:spMkLst>
            <pc:docMk/>
            <pc:sldMk cId="3039145571" sldId="2146846505"/>
            <ac:spMk id="11" creationId="{A2228C2B-7748-69FC-4DDC-E0EFBF79CF26}"/>
          </ac:spMkLst>
        </pc:spChg>
        <pc:spChg chg="add mod">
          <ac:chgData name="Kaileen Cain" userId="21167d2d-fdf2-4320-ae3a-272888c89590" providerId="ADAL" clId="{6F24A3E0-B0FF-42F3-99DA-F82D3F353016}" dt="2024-10-01T15:13:39.714" v="8"/>
          <ac:spMkLst>
            <pc:docMk/>
            <pc:sldMk cId="3039145571" sldId="2146846505"/>
            <ac:spMk id="12" creationId="{BD64B7AD-CF68-FB79-57AF-5303EFA7CB2B}"/>
          </ac:spMkLst>
        </pc:spChg>
        <pc:spChg chg="add mod ord">
          <ac:chgData name="Kaileen Cain" userId="21167d2d-fdf2-4320-ae3a-272888c89590" providerId="ADAL" clId="{6F24A3E0-B0FF-42F3-99DA-F82D3F353016}" dt="2024-10-01T17:45:09.806" v="103" actId="1036"/>
          <ac:spMkLst>
            <pc:docMk/>
            <pc:sldMk cId="3039145571" sldId="2146846505"/>
            <ac:spMk id="13" creationId="{701483EE-C8E7-F9F1-07F1-EB0D9FA78954}"/>
          </ac:spMkLst>
        </pc:spChg>
        <pc:spChg chg="add mod">
          <ac:chgData name="Kaileen Cain" userId="21167d2d-fdf2-4320-ae3a-272888c89590" providerId="ADAL" clId="{6F24A3E0-B0FF-42F3-99DA-F82D3F353016}" dt="2024-10-01T17:48:18.495" v="157" actId="1036"/>
          <ac:spMkLst>
            <pc:docMk/>
            <pc:sldMk cId="3039145571" sldId="2146846505"/>
            <ac:spMk id="14" creationId="{A55609DD-F43B-4685-4E87-02F49BA7C93A}"/>
          </ac:spMkLst>
        </pc:spChg>
        <pc:picChg chg="add mod ord">
          <ac:chgData name="Kaileen Cain" userId="21167d2d-fdf2-4320-ae3a-272888c89590" providerId="ADAL" clId="{6F24A3E0-B0FF-42F3-99DA-F82D3F353016}" dt="2024-10-01T15:13:22.552" v="6" actId="167"/>
          <ac:picMkLst>
            <pc:docMk/>
            <pc:sldMk cId="3039145571" sldId="2146846505"/>
            <ac:picMk id="8" creationId="{CFB5D3CC-B5AF-41B7-4BE7-D8795FEE3954}"/>
          </ac:picMkLst>
        </pc:picChg>
      </pc:sldChg>
      <pc:sldChg chg="addSp delSp modSp del mod">
        <pc:chgData name="Kaileen Cain" userId="21167d2d-fdf2-4320-ae3a-272888c89590" providerId="ADAL" clId="{6F24A3E0-B0FF-42F3-99DA-F82D3F353016}" dt="2024-10-01T19:23:11.482" v="1589" actId="2696"/>
        <pc:sldMkLst>
          <pc:docMk/>
          <pc:sldMk cId="677900733" sldId="2146846520"/>
        </pc:sldMkLst>
        <pc:spChg chg="add del mod">
          <ac:chgData name="Kaileen Cain" userId="21167d2d-fdf2-4320-ae3a-272888c89590" providerId="ADAL" clId="{6F24A3E0-B0FF-42F3-99DA-F82D3F353016}" dt="2024-10-01T18:28:56.752" v="750" actId="478"/>
          <ac:spMkLst>
            <pc:docMk/>
            <pc:sldMk cId="677900733" sldId="2146846520"/>
            <ac:spMk id="3" creationId="{EF833D13-F908-0FDB-73A9-10C56A4C47BE}"/>
          </ac:spMkLst>
        </pc:spChg>
        <pc:spChg chg="add mod">
          <ac:chgData name="Kaileen Cain" userId="21167d2d-fdf2-4320-ae3a-272888c89590" providerId="ADAL" clId="{6F24A3E0-B0FF-42F3-99DA-F82D3F353016}" dt="2024-10-01T18:29:01.842" v="753" actId="207"/>
          <ac:spMkLst>
            <pc:docMk/>
            <pc:sldMk cId="677900733" sldId="2146846520"/>
            <ac:spMk id="4" creationId="{4591A417-07E5-118C-0631-AC649414DB05}"/>
          </ac:spMkLst>
        </pc:spChg>
        <pc:spChg chg="mod">
          <ac:chgData name="Kaileen Cain" userId="21167d2d-fdf2-4320-ae3a-272888c89590" providerId="ADAL" clId="{6F24A3E0-B0FF-42F3-99DA-F82D3F353016}" dt="2024-10-01T18:27:53.977" v="734" actId="122"/>
          <ac:spMkLst>
            <pc:docMk/>
            <pc:sldMk cId="677900733" sldId="2146846520"/>
            <ac:spMk id="5" creationId="{0C38EFF1-D3DB-02B2-322F-C90C725BE2BB}"/>
          </ac:spMkLst>
        </pc:spChg>
        <pc:spChg chg="del mod ord">
          <ac:chgData name="Kaileen Cain" userId="21167d2d-fdf2-4320-ae3a-272888c89590" providerId="ADAL" clId="{6F24A3E0-B0FF-42F3-99DA-F82D3F353016}" dt="2024-10-01T18:32:16.121" v="880" actId="478"/>
          <ac:spMkLst>
            <pc:docMk/>
            <pc:sldMk cId="677900733" sldId="2146846520"/>
            <ac:spMk id="8" creationId="{AD35EC44-4216-0FB1-E2EF-543CC9CCCD51}"/>
          </ac:spMkLst>
        </pc:spChg>
        <pc:spChg chg="del">
          <ac:chgData name="Kaileen Cain" userId="21167d2d-fdf2-4320-ae3a-272888c89590" providerId="ADAL" clId="{6F24A3E0-B0FF-42F3-99DA-F82D3F353016}" dt="2024-10-01T18:28:59" v="751" actId="478"/>
          <ac:spMkLst>
            <pc:docMk/>
            <pc:sldMk cId="677900733" sldId="2146846520"/>
            <ac:spMk id="9" creationId="{9067233F-CAAD-5B27-5097-AB083632ECCC}"/>
          </ac:spMkLst>
        </pc:spChg>
        <pc:spChg chg="add mod topLvl">
          <ac:chgData name="Kaileen Cain" userId="21167d2d-fdf2-4320-ae3a-272888c89590" providerId="ADAL" clId="{6F24A3E0-B0FF-42F3-99DA-F82D3F353016}" dt="2024-10-01T18:30:44.142" v="826" actId="1582"/>
          <ac:spMkLst>
            <pc:docMk/>
            <pc:sldMk cId="677900733" sldId="2146846520"/>
            <ac:spMk id="11" creationId="{40EB90C2-418E-7BC9-74E3-8DD77F392B7D}"/>
          </ac:spMkLst>
        </pc:spChg>
        <pc:spChg chg="add mod topLvl">
          <ac:chgData name="Kaileen Cain" userId="21167d2d-fdf2-4320-ae3a-272888c89590" providerId="ADAL" clId="{6F24A3E0-B0FF-42F3-99DA-F82D3F353016}" dt="2024-10-01T18:30:44.142" v="826" actId="1582"/>
          <ac:spMkLst>
            <pc:docMk/>
            <pc:sldMk cId="677900733" sldId="2146846520"/>
            <ac:spMk id="12" creationId="{509DED07-A3C8-0316-4DF5-50C96538F5B4}"/>
          </ac:spMkLst>
        </pc:spChg>
        <pc:spChg chg="add mod topLvl">
          <ac:chgData name="Kaileen Cain" userId="21167d2d-fdf2-4320-ae3a-272888c89590" providerId="ADAL" clId="{6F24A3E0-B0FF-42F3-99DA-F82D3F353016}" dt="2024-10-01T18:30:44.142" v="826" actId="1582"/>
          <ac:spMkLst>
            <pc:docMk/>
            <pc:sldMk cId="677900733" sldId="2146846520"/>
            <ac:spMk id="13" creationId="{8C0CE689-3B03-BD5B-AF0F-70B4E52ED0A4}"/>
          </ac:spMkLst>
        </pc:spChg>
        <pc:spChg chg="add mod topLvl">
          <ac:chgData name="Kaileen Cain" userId="21167d2d-fdf2-4320-ae3a-272888c89590" providerId="ADAL" clId="{6F24A3E0-B0FF-42F3-99DA-F82D3F353016}" dt="2024-10-01T18:30:44.142" v="826" actId="1582"/>
          <ac:spMkLst>
            <pc:docMk/>
            <pc:sldMk cId="677900733" sldId="2146846520"/>
            <ac:spMk id="14" creationId="{09F8D5D1-6FE0-5B15-6943-B64DF9C3B247}"/>
          </ac:spMkLst>
        </pc:spChg>
        <pc:spChg chg="add mod">
          <ac:chgData name="Kaileen Cain" userId="21167d2d-fdf2-4320-ae3a-272888c89590" providerId="ADAL" clId="{6F24A3E0-B0FF-42F3-99DA-F82D3F353016}" dt="2024-10-01T18:58:06.164" v="897" actId="1036"/>
          <ac:spMkLst>
            <pc:docMk/>
            <pc:sldMk cId="677900733" sldId="2146846520"/>
            <ac:spMk id="16" creationId="{24516E73-8C14-2875-9C7C-B19C136B5D65}"/>
          </ac:spMkLst>
        </pc:spChg>
        <pc:spChg chg="add mod">
          <ac:chgData name="Kaileen Cain" userId="21167d2d-fdf2-4320-ae3a-272888c89590" providerId="ADAL" clId="{6F24A3E0-B0FF-42F3-99DA-F82D3F353016}" dt="2024-10-01T18:58:06.164" v="897" actId="1036"/>
          <ac:spMkLst>
            <pc:docMk/>
            <pc:sldMk cId="677900733" sldId="2146846520"/>
            <ac:spMk id="17" creationId="{F255AE74-C6C9-057C-7CA2-25AE912A5943}"/>
          </ac:spMkLst>
        </pc:spChg>
        <pc:spChg chg="add mod">
          <ac:chgData name="Kaileen Cain" userId="21167d2d-fdf2-4320-ae3a-272888c89590" providerId="ADAL" clId="{6F24A3E0-B0FF-42F3-99DA-F82D3F353016}" dt="2024-10-01T18:58:06.164" v="897" actId="1036"/>
          <ac:spMkLst>
            <pc:docMk/>
            <pc:sldMk cId="677900733" sldId="2146846520"/>
            <ac:spMk id="18" creationId="{DB8E66FD-DE1A-9A3F-904E-C4940C60C486}"/>
          </ac:spMkLst>
        </pc:spChg>
        <pc:spChg chg="add mod">
          <ac:chgData name="Kaileen Cain" userId="21167d2d-fdf2-4320-ae3a-272888c89590" providerId="ADAL" clId="{6F24A3E0-B0FF-42F3-99DA-F82D3F353016}" dt="2024-10-01T18:58:34.449" v="914" actId="255"/>
          <ac:spMkLst>
            <pc:docMk/>
            <pc:sldMk cId="677900733" sldId="2146846520"/>
            <ac:spMk id="19" creationId="{2BFB97EA-6404-F1D3-7775-E5A5E618A3F5}"/>
          </ac:spMkLst>
        </pc:spChg>
        <pc:grpChg chg="add del mod">
          <ac:chgData name="Kaileen Cain" userId="21167d2d-fdf2-4320-ae3a-272888c89590" providerId="ADAL" clId="{6F24A3E0-B0FF-42F3-99DA-F82D3F353016}" dt="2024-10-01T18:30:31.618" v="824" actId="165"/>
          <ac:grpSpMkLst>
            <pc:docMk/>
            <pc:sldMk cId="677900733" sldId="2146846520"/>
            <ac:grpSpMk id="15" creationId="{57850EDA-731F-5E5B-40BD-5B98E96F50B9}"/>
          </ac:grpSpMkLst>
        </pc:grpChg>
        <pc:picChg chg="add mod">
          <ac:chgData name="Kaileen Cain" userId="21167d2d-fdf2-4320-ae3a-272888c89590" providerId="ADAL" clId="{6F24A3E0-B0FF-42F3-99DA-F82D3F353016}" dt="2024-10-01T18:59:43.970" v="919" actId="1076"/>
          <ac:picMkLst>
            <pc:docMk/>
            <pc:sldMk cId="677900733" sldId="2146846520"/>
            <ac:picMk id="21" creationId="{16D211E1-8F13-F550-1FC9-D50115FA8BCC}"/>
          </ac:picMkLst>
        </pc:picChg>
      </pc:sldChg>
      <pc:sldChg chg="addSp delSp modSp del mod ord">
        <pc:chgData name="Kaileen Cain" userId="21167d2d-fdf2-4320-ae3a-272888c89590" providerId="ADAL" clId="{6F24A3E0-B0FF-42F3-99DA-F82D3F353016}" dt="2024-10-01T20:02:27.435" v="1694" actId="47"/>
        <pc:sldMkLst>
          <pc:docMk/>
          <pc:sldMk cId="4065699845" sldId="2146846523"/>
        </pc:sldMkLst>
        <pc:spChg chg="add mod">
          <ac:chgData name="Kaileen Cain" userId="21167d2d-fdf2-4320-ae3a-272888c89590" providerId="ADAL" clId="{6F24A3E0-B0FF-42F3-99DA-F82D3F353016}" dt="2024-10-01T18:28:05.615" v="736"/>
          <ac:spMkLst>
            <pc:docMk/>
            <pc:sldMk cId="4065699845" sldId="2146846523"/>
            <ac:spMk id="4" creationId="{ECF915A2-510D-93F3-6277-D2E71BCBC4BA}"/>
          </ac:spMkLst>
        </pc:spChg>
        <pc:spChg chg="del">
          <ac:chgData name="Kaileen Cain" userId="21167d2d-fdf2-4320-ae3a-272888c89590" providerId="ADAL" clId="{6F24A3E0-B0FF-42F3-99DA-F82D3F353016}" dt="2024-10-01T18:28:05.097" v="735" actId="478"/>
          <ac:spMkLst>
            <pc:docMk/>
            <pc:sldMk cId="4065699845" sldId="2146846523"/>
            <ac:spMk id="5" creationId="{0C38EFF1-D3DB-02B2-322F-C90C725BE2BB}"/>
          </ac:spMkLst>
        </pc:spChg>
        <pc:spChg chg="del">
          <ac:chgData name="Kaileen Cain" userId="21167d2d-fdf2-4320-ae3a-272888c89590" providerId="ADAL" clId="{6F24A3E0-B0FF-42F3-99DA-F82D3F353016}" dt="2024-10-01T18:29:06.802" v="754" actId="478"/>
          <ac:spMkLst>
            <pc:docMk/>
            <pc:sldMk cId="4065699845" sldId="2146846523"/>
            <ac:spMk id="9" creationId="{343293AD-5D04-3D5F-E9BE-7BA097C13011}"/>
          </ac:spMkLst>
        </pc:spChg>
        <pc:spChg chg="add mod">
          <ac:chgData name="Kaileen Cain" userId="21167d2d-fdf2-4320-ae3a-272888c89590" providerId="ADAL" clId="{6F24A3E0-B0FF-42F3-99DA-F82D3F353016}" dt="2024-10-01T18:28:47.324" v="748"/>
          <ac:spMkLst>
            <pc:docMk/>
            <pc:sldMk cId="4065699845" sldId="2146846523"/>
            <ac:spMk id="10" creationId="{0A2EE242-3FB6-248A-FF6B-2356AB49C9DC}"/>
          </ac:spMkLst>
        </pc:spChg>
        <pc:spChg chg="add mod">
          <ac:chgData name="Kaileen Cain" userId="21167d2d-fdf2-4320-ae3a-272888c89590" providerId="ADAL" clId="{6F24A3E0-B0FF-42F3-99DA-F82D3F353016}" dt="2024-10-01T18:29:09.794" v="756" actId="207"/>
          <ac:spMkLst>
            <pc:docMk/>
            <pc:sldMk cId="4065699845" sldId="2146846523"/>
            <ac:spMk id="11" creationId="{F6AE45C8-68F3-C419-7F25-C92E65839BD4}"/>
          </ac:spMkLst>
        </pc:spChg>
      </pc:sldChg>
      <pc:sldChg chg="del">
        <pc:chgData name="Kaileen Cain" userId="21167d2d-fdf2-4320-ae3a-272888c89590" providerId="ADAL" clId="{6F24A3E0-B0FF-42F3-99DA-F82D3F353016}" dt="2024-10-01T18:27:17.932" v="728" actId="47"/>
        <pc:sldMkLst>
          <pc:docMk/>
          <pc:sldMk cId="1323553263" sldId="2146846524"/>
        </pc:sldMkLst>
      </pc:sldChg>
      <pc:sldChg chg="addSp delSp modSp add mod">
        <pc:chgData name="Kaileen Cain" userId="21167d2d-fdf2-4320-ae3a-272888c89590" providerId="ADAL" clId="{6F24A3E0-B0FF-42F3-99DA-F82D3F353016}" dt="2024-10-01T18:12:18.415" v="622" actId="1076"/>
        <pc:sldMkLst>
          <pc:docMk/>
          <pc:sldMk cId="3159167482" sldId="2146846525"/>
        </pc:sldMkLst>
        <pc:spChg chg="add mod">
          <ac:chgData name="Kaileen Cain" userId="21167d2d-fdf2-4320-ae3a-272888c89590" providerId="ADAL" clId="{6F24A3E0-B0FF-42F3-99DA-F82D3F353016}" dt="2024-10-01T18:11:31.174" v="616"/>
          <ac:spMkLst>
            <pc:docMk/>
            <pc:sldMk cId="3159167482" sldId="2146846525"/>
            <ac:spMk id="2" creationId="{7A6693DE-A788-3D34-F68F-69CEAF8CD669}"/>
          </ac:spMkLst>
        </pc:spChg>
        <pc:spChg chg="add mod">
          <ac:chgData name="Kaileen Cain" userId="21167d2d-fdf2-4320-ae3a-272888c89590" providerId="ADAL" clId="{6F24A3E0-B0FF-42F3-99DA-F82D3F353016}" dt="2024-10-01T18:12:05.111" v="620"/>
          <ac:spMkLst>
            <pc:docMk/>
            <pc:sldMk cId="3159167482" sldId="2146846525"/>
            <ac:spMk id="3" creationId="{C1183419-7A2A-4587-3C0A-D722076B5F27}"/>
          </ac:spMkLst>
        </pc:spChg>
        <pc:spChg chg="del">
          <ac:chgData name="Kaileen Cain" userId="21167d2d-fdf2-4320-ae3a-272888c89590" providerId="ADAL" clId="{6F24A3E0-B0FF-42F3-99DA-F82D3F353016}" dt="2024-10-01T18:11:30.507" v="615" actId="478"/>
          <ac:spMkLst>
            <pc:docMk/>
            <pc:sldMk cId="3159167482" sldId="2146846525"/>
            <ac:spMk id="4" creationId="{1DDD3DBD-9110-516A-C3CB-F7AA1C718FE6}"/>
          </ac:spMkLst>
        </pc:spChg>
        <pc:spChg chg="del">
          <ac:chgData name="Kaileen Cain" userId="21167d2d-fdf2-4320-ae3a-272888c89590" providerId="ADAL" clId="{6F24A3E0-B0FF-42F3-99DA-F82D3F353016}" dt="2024-10-01T18:11:30.507" v="615" actId="478"/>
          <ac:spMkLst>
            <pc:docMk/>
            <pc:sldMk cId="3159167482" sldId="2146846525"/>
            <ac:spMk id="8" creationId="{94656B39-D201-A732-EF0C-E1702C05ED9C}"/>
          </ac:spMkLst>
        </pc:spChg>
        <pc:spChg chg="del">
          <ac:chgData name="Kaileen Cain" userId="21167d2d-fdf2-4320-ae3a-272888c89590" providerId="ADAL" clId="{6F24A3E0-B0FF-42F3-99DA-F82D3F353016}" dt="2024-10-01T18:11:30.507" v="615" actId="478"/>
          <ac:spMkLst>
            <pc:docMk/>
            <pc:sldMk cId="3159167482" sldId="2146846525"/>
            <ac:spMk id="10" creationId="{E1664150-78AD-A8D8-4CDA-F2665A2BD2C9}"/>
          </ac:spMkLst>
        </pc:spChg>
        <pc:spChg chg="mod">
          <ac:chgData name="Kaileen Cain" userId="21167d2d-fdf2-4320-ae3a-272888c89590" providerId="ADAL" clId="{6F24A3E0-B0FF-42F3-99DA-F82D3F353016}" dt="2024-10-01T18:12:18.415" v="622" actId="1076"/>
          <ac:spMkLst>
            <pc:docMk/>
            <pc:sldMk cId="3159167482" sldId="2146846525"/>
            <ac:spMk id="11" creationId="{53538A97-97DD-699D-57B4-8CB60C68A48B}"/>
          </ac:spMkLst>
        </pc:spChg>
        <pc:spChg chg="del">
          <ac:chgData name="Kaileen Cain" userId="21167d2d-fdf2-4320-ae3a-272888c89590" providerId="ADAL" clId="{6F24A3E0-B0FF-42F3-99DA-F82D3F353016}" dt="2024-10-01T18:12:04.360" v="619" actId="478"/>
          <ac:spMkLst>
            <pc:docMk/>
            <pc:sldMk cId="3159167482" sldId="2146846525"/>
            <ac:spMk id="12" creationId="{F2B29960-36DF-BCCF-9D7B-039719F46666}"/>
          </ac:spMkLst>
        </pc:spChg>
        <pc:spChg chg="add mod">
          <ac:chgData name="Kaileen Cain" userId="21167d2d-fdf2-4320-ae3a-272888c89590" providerId="ADAL" clId="{6F24A3E0-B0FF-42F3-99DA-F82D3F353016}" dt="2024-10-01T18:12:11.113" v="621" actId="14100"/>
          <ac:spMkLst>
            <pc:docMk/>
            <pc:sldMk cId="3159167482" sldId="2146846525"/>
            <ac:spMk id="17" creationId="{C1EC33D3-4D20-BC83-2432-DE4AA40A4A7A}"/>
          </ac:spMkLst>
        </pc:spChg>
      </pc:sldChg>
      <pc:sldChg chg="addSp delSp modSp add del mod ord">
        <pc:chgData name="Kaileen Cain" userId="21167d2d-fdf2-4320-ae3a-272888c89590" providerId="ADAL" clId="{6F24A3E0-B0FF-42F3-99DA-F82D3F353016}" dt="2024-10-01T20:02:27.435" v="1694" actId="47"/>
        <pc:sldMkLst>
          <pc:docMk/>
          <pc:sldMk cId="4218004879" sldId="2146846526"/>
        </pc:sldMkLst>
        <pc:spChg chg="add mod">
          <ac:chgData name="Kaileen Cain" userId="21167d2d-fdf2-4320-ae3a-272888c89590" providerId="ADAL" clId="{6F24A3E0-B0FF-42F3-99DA-F82D3F353016}" dt="2024-10-01T19:20:53.212" v="1546" actId="12788"/>
          <ac:spMkLst>
            <pc:docMk/>
            <pc:sldMk cId="4218004879" sldId="2146846526"/>
            <ac:spMk id="3" creationId="{DE0026F3-7F98-0F33-EDE7-EE36D603D673}"/>
          </ac:spMkLst>
        </pc:spChg>
        <pc:spChg chg="mod">
          <ac:chgData name="Kaileen Cain" userId="21167d2d-fdf2-4320-ae3a-272888c89590" providerId="ADAL" clId="{6F24A3E0-B0FF-42F3-99DA-F82D3F353016}" dt="2024-10-01T19:01:44.567" v="1108" actId="1035"/>
          <ac:spMkLst>
            <pc:docMk/>
            <pc:sldMk cId="4218004879" sldId="2146846526"/>
            <ac:spMk id="4" creationId="{4591A417-07E5-118C-0631-AC649414DB05}"/>
          </ac:spMkLst>
        </pc:spChg>
        <pc:spChg chg="mod">
          <ac:chgData name="Kaileen Cain" userId="21167d2d-fdf2-4320-ae3a-272888c89590" providerId="ADAL" clId="{6F24A3E0-B0FF-42F3-99DA-F82D3F353016}" dt="2024-10-01T19:01:13.295" v="1083" actId="1035"/>
          <ac:spMkLst>
            <pc:docMk/>
            <pc:sldMk cId="4218004879" sldId="2146846526"/>
            <ac:spMk id="5" creationId="{0C38EFF1-D3DB-02B2-322F-C90C725BE2BB}"/>
          </ac:spMkLst>
        </pc:spChg>
        <pc:spChg chg="add mod">
          <ac:chgData name="Kaileen Cain" userId="21167d2d-fdf2-4320-ae3a-272888c89590" providerId="ADAL" clId="{6F24A3E0-B0FF-42F3-99DA-F82D3F353016}" dt="2024-10-01T19:20:55.040" v="1547" actId="465"/>
          <ac:spMkLst>
            <pc:docMk/>
            <pc:sldMk cId="4218004879" sldId="2146846526"/>
            <ac:spMk id="8" creationId="{BAED100A-7983-9D93-8FEA-8B46ECE55A2A}"/>
          </ac:spMkLst>
        </pc:spChg>
        <pc:spChg chg="add mod">
          <ac:chgData name="Kaileen Cain" userId="21167d2d-fdf2-4320-ae3a-272888c89590" providerId="ADAL" clId="{6F24A3E0-B0FF-42F3-99DA-F82D3F353016}" dt="2024-10-01T19:20:55.040" v="1547" actId="465"/>
          <ac:spMkLst>
            <pc:docMk/>
            <pc:sldMk cId="4218004879" sldId="2146846526"/>
            <ac:spMk id="9" creationId="{3CA855DA-E0D6-B372-C599-FFFAE79BEDB7}"/>
          </ac:spMkLst>
        </pc:spChg>
        <pc:spChg chg="del">
          <ac:chgData name="Kaileen Cain" userId="21167d2d-fdf2-4320-ae3a-272888c89590" providerId="ADAL" clId="{6F24A3E0-B0FF-42F3-99DA-F82D3F353016}" dt="2024-10-01T19:00:02.122" v="921" actId="478"/>
          <ac:spMkLst>
            <pc:docMk/>
            <pc:sldMk cId="4218004879" sldId="2146846526"/>
            <ac:spMk id="11" creationId="{40EB90C2-418E-7BC9-74E3-8DD77F392B7D}"/>
          </ac:spMkLst>
        </pc:spChg>
        <pc:spChg chg="del">
          <ac:chgData name="Kaileen Cain" userId="21167d2d-fdf2-4320-ae3a-272888c89590" providerId="ADAL" clId="{6F24A3E0-B0FF-42F3-99DA-F82D3F353016}" dt="2024-10-01T19:00:02.122" v="921" actId="478"/>
          <ac:spMkLst>
            <pc:docMk/>
            <pc:sldMk cId="4218004879" sldId="2146846526"/>
            <ac:spMk id="12" creationId="{509DED07-A3C8-0316-4DF5-50C96538F5B4}"/>
          </ac:spMkLst>
        </pc:spChg>
        <pc:spChg chg="del">
          <ac:chgData name="Kaileen Cain" userId="21167d2d-fdf2-4320-ae3a-272888c89590" providerId="ADAL" clId="{6F24A3E0-B0FF-42F3-99DA-F82D3F353016}" dt="2024-10-01T19:00:02.122" v="921" actId="478"/>
          <ac:spMkLst>
            <pc:docMk/>
            <pc:sldMk cId="4218004879" sldId="2146846526"/>
            <ac:spMk id="13" creationId="{8C0CE689-3B03-BD5B-AF0F-70B4E52ED0A4}"/>
          </ac:spMkLst>
        </pc:spChg>
        <pc:spChg chg="del">
          <ac:chgData name="Kaileen Cain" userId="21167d2d-fdf2-4320-ae3a-272888c89590" providerId="ADAL" clId="{6F24A3E0-B0FF-42F3-99DA-F82D3F353016}" dt="2024-10-01T19:00:02.122" v="921" actId="478"/>
          <ac:spMkLst>
            <pc:docMk/>
            <pc:sldMk cId="4218004879" sldId="2146846526"/>
            <ac:spMk id="14" creationId="{09F8D5D1-6FE0-5B15-6943-B64DF9C3B247}"/>
          </ac:spMkLst>
        </pc:spChg>
        <pc:spChg chg="add mod">
          <ac:chgData name="Kaileen Cain" userId="21167d2d-fdf2-4320-ae3a-272888c89590" providerId="ADAL" clId="{6F24A3E0-B0FF-42F3-99DA-F82D3F353016}" dt="2024-10-01T19:20:53.212" v="1546" actId="12788"/>
          <ac:spMkLst>
            <pc:docMk/>
            <pc:sldMk cId="4218004879" sldId="2146846526"/>
            <ac:spMk id="15" creationId="{DDA9BE15-AD8F-BA93-90AB-3E03E7B244EA}"/>
          </ac:spMkLst>
        </pc:spChg>
        <pc:spChg chg="del">
          <ac:chgData name="Kaileen Cain" userId="21167d2d-fdf2-4320-ae3a-272888c89590" providerId="ADAL" clId="{6F24A3E0-B0FF-42F3-99DA-F82D3F353016}" dt="2024-10-01T19:00:02.122" v="921" actId="478"/>
          <ac:spMkLst>
            <pc:docMk/>
            <pc:sldMk cId="4218004879" sldId="2146846526"/>
            <ac:spMk id="16" creationId="{24516E73-8C14-2875-9C7C-B19C136B5D65}"/>
          </ac:spMkLst>
        </pc:spChg>
        <pc:spChg chg="del">
          <ac:chgData name="Kaileen Cain" userId="21167d2d-fdf2-4320-ae3a-272888c89590" providerId="ADAL" clId="{6F24A3E0-B0FF-42F3-99DA-F82D3F353016}" dt="2024-10-01T19:00:02.122" v="921" actId="478"/>
          <ac:spMkLst>
            <pc:docMk/>
            <pc:sldMk cId="4218004879" sldId="2146846526"/>
            <ac:spMk id="17" creationId="{F255AE74-C6C9-057C-7CA2-25AE912A5943}"/>
          </ac:spMkLst>
        </pc:spChg>
        <pc:spChg chg="del">
          <ac:chgData name="Kaileen Cain" userId="21167d2d-fdf2-4320-ae3a-272888c89590" providerId="ADAL" clId="{6F24A3E0-B0FF-42F3-99DA-F82D3F353016}" dt="2024-10-01T19:00:02.122" v="921" actId="478"/>
          <ac:spMkLst>
            <pc:docMk/>
            <pc:sldMk cId="4218004879" sldId="2146846526"/>
            <ac:spMk id="18" creationId="{DB8E66FD-DE1A-9A3F-904E-C4940C60C486}"/>
          </ac:spMkLst>
        </pc:spChg>
        <pc:spChg chg="del">
          <ac:chgData name="Kaileen Cain" userId="21167d2d-fdf2-4320-ae3a-272888c89590" providerId="ADAL" clId="{6F24A3E0-B0FF-42F3-99DA-F82D3F353016}" dt="2024-10-01T19:00:02.122" v="921" actId="478"/>
          <ac:spMkLst>
            <pc:docMk/>
            <pc:sldMk cId="4218004879" sldId="2146846526"/>
            <ac:spMk id="19" creationId="{2BFB97EA-6404-F1D3-7775-E5A5E618A3F5}"/>
          </ac:spMkLst>
        </pc:spChg>
        <pc:spChg chg="add mod">
          <ac:chgData name="Kaileen Cain" userId="21167d2d-fdf2-4320-ae3a-272888c89590" providerId="ADAL" clId="{6F24A3E0-B0FF-42F3-99DA-F82D3F353016}" dt="2024-10-01T19:21:29.570" v="1552" actId="12788"/>
          <ac:spMkLst>
            <pc:docMk/>
            <pc:sldMk cId="4218004879" sldId="2146846526"/>
            <ac:spMk id="20" creationId="{531089B0-838A-2AA6-792D-9659302CA0BF}"/>
          </ac:spMkLst>
        </pc:spChg>
        <pc:spChg chg="add mod">
          <ac:chgData name="Kaileen Cain" userId="21167d2d-fdf2-4320-ae3a-272888c89590" providerId="ADAL" clId="{6F24A3E0-B0FF-42F3-99DA-F82D3F353016}" dt="2024-10-01T19:21:29.570" v="1552" actId="12788"/>
          <ac:spMkLst>
            <pc:docMk/>
            <pc:sldMk cId="4218004879" sldId="2146846526"/>
            <ac:spMk id="22" creationId="{F9300AD1-9774-34FF-F371-5AA9666377F7}"/>
          </ac:spMkLst>
        </pc:spChg>
        <pc:spChg chg="add mod">
          <ac:chgData name="Kaileen Cain" userId="21167d2d-fdf2-4320-ae3a-272888c89590" providerId="ADAL" clId="{6F24A3E0-B0FF-42F3-99DA-F82D3F353016}" dt="2024-10-01T19:21:29.570" v="1552" actId="12788"/>
          <ac:spMkLst>
            <pc:docMk/>
            <pc:sldMk cId="4218004879" sldId="2146846526"/>
            <ac:spMk id="23" creationId="{902D3496-4265-A05D-80BE-DA492DDAF347}"/>
          </ac:spMkLst>
        </pc:spChg>
        <pc:spChg chg="add mod">
          <ac:chgData name="Kaileen Cain" userId="21167d2d-fdf2-4320-ae3a-272888c89590" providerId="ADAL" clId="{6F24A3E0-B0FF-42F3-99DA-F82D3F353016}" dt="2024-10-01T19:21:29.570" v="1552" actId="12788"/>
          <ac:spMkLst>
            <pc:docMk/>
            <pc:sldMk cId="4218004879" sldId="2146846526"/>
            <ac:spMk id="24" creationId="{12781B46-1B7D-86A1-9066-40BB66053130}"/>
          </ac:spMkLst>
        </pc:spChg>
        <pc:picChg chg="del">
          <ac:chgData name="Kaileen Cain" userId="21167d2d-fdf2-4320-ae3a-272888c89590" providerId="ADAL" clId="{6F24A3E0-B0FF-42F3-99DA-F82D3F353016}" dt="2024-10-01T19:00:02.122" v="921" actId="478"/>
          <ac:picMkLst>
            <pc:docMk/>
            <pc:sldMk cId="4218004879" sldId="2146846526"/>
            <ac:picMk id="21" creationId="{16D211E1-8F13-F550-1FC9-D50115FA8BCC}"/>
          </ac:picMkLst>
        </pc:picChg>
      </pc:sldChg>
      <pc:sldChg chg="addSp modSp add del mod ord">
        <pc:chgData name="Kaileen Cain" userId="21167d2d-fdf2-4320-ae3a-272888c89590" providerId="ADAL" clId="{6F24A3E0-B0FF-42F3-99DA-F82D3F353016}" dt="2024-10-01T20:02:27.435" v="1694" actId="47"/>
        <pc:sldMkLst>
          <pc:docMk/>
          <pc:sldMk cId="94977981" sldId="2146846527"/>
        </pc:sldMkLst>
        <pc:spChg chg="add mod">
          <ac:chgData name="Kaileen Cain" userId="21167d2d-fdf2-4320-ae3a-272888c89590" providerId="ADAL" clId="{6F24A3E0-B0FF-42F3-99DA-F82D3F353016}" dt="2024-10-01T19:11:24.858" v="1301" actId="1035"/>
          <ac:spMkLst>
            <pc:docMk/>
            <pc:sldMk cId="94977981" sldId="2146846527"/>
            <ac:spMk id="3" creationId="{E2543409-FFB6-2ECA-4051-F031C9B1376C}"/>
          </ac:spMkLst>
        </pc:spChg>
        <pc:spChg chg="mod">
          <ac:chgData name="Kaileen Cain" userId="21167d2d-fdf2-4320-ae3a-272888c89590" providerId="ADAL" clId="{6F24A3E0-B0FF-42F3-99DA-F82D3F353016}" dt="2024-10-01T19:11:52.201" v="1322" actId="1035"/>
          <ac:spMkLst>
            <pc:docMk/>
            <pc:sldMk cId="94977981" sldId="2146846527"/>
            <ac:spMk id="4" creationId="{4591A417-07E5-118C-0631-AC649414DB05}"/>
          </ac:spMkLst>
        </pc:spChg>
        <pc:spChg chg="mod">
          <ac:chgData name="Kaileen Cain" userId="21167d2d-fdf2-4320-ae3a-272888c89590" providerId="ADAL" clId="{6F24A3E0-B0FF-42F3-99DA-F82D3F353016}" dt="2024-10-01T19:11:15.015" v="1292" actId="1035"/>
          <ac:spMkLst>
            <pc:docMk/>
            <pc:sldMk cId="94977981" sldId="2146846527"/>
            <ac:spMk id="5" creationId="{0C38EFF1-D3DB-02B2-322F-C90C725BE2BB}"/>
          </ac:spMkLst>
        </pc:spChg>
        <pc:spChg chg="add mod">
          <ac:chgData name="Kaileen Cain" userId="21167d2d-fdf2-4320-ae3a-272888c89590" providerId="ADAL" clId="{6F24A3E0-B0FF-42F3-99DA-F82D3F353016}" dt="2024-10-01T19:11:24.858" v="1301" actId="1035"/>
          <ac:spMkLst>
            <pc:docMk/>
            <pc:sldMk cId="94977981" sldId="2146846527"/>
            <ac:spMk id="8" creationId="{F7B2DAD4-3EE1-9BB5-64A0-A93A40F21F06}"/>
          </ac:spMkLst>
        </pc:spChg>
        <pc:spChg chg="add mod">
          <ac:chgData name="Kaileen Cain" userId="21167d2d-fdf2-4320-ae3a-272888c89590" providerId="ADAL" clId="{6F24A3E0-B0FF-42F3-99DA-F82D3F353016}" dt="2024-10-01T19:11:24.858" v="1301" actId="1035"/>
          <ac:spMkLst>
            <pc:docMk/>
            <pc:sldMk cId="94977981" sldId="2146846527"/>
            <ac:spMk id="9" creationId="{7382A683-4E7D-E4E3-99EB-D0B9FBFE6EC4}"/>
          </ac:spMkLst>
        </pc:spChg>
        <pc:spChg chg="mod">
          <ac:chgData name="Kaileen Cain" userId="21167d2d-fdf2-4320-ae3a-272888c89590" providerId="ADAL" clId="{6F24A3E0-B0FF-42F3-99DA-F82D3F353016}" dt="2024-10-01T19:11:24.858" v="1301" actId="1035"/>
          <ac:spMkLst>
            <pc:docMk/>
            <pc:sldMk cId="94977981" sldId="2146846527"/>
            <ac:spMk id="11" creationId="{40EB90C2-418E-7BC9-74E3-8DD77F392B7D}"/>
          </ac:spMkLst>
        </pc:spChg>
        <pc:spChg chg="mod">
          <ac:chgData name="Kaileen Cain" userId="21167d2d-fdf2-4320-ae3a-272888c89590" providerId="ADAL" clId="{6F24A3E0-B0FF-42F3-99DA-F82D3F353016}" dt="2024-10-01T19:11:24.858" v="1301" actId="1035"/>
          <ac:spMkLst>
            <pc:docMk/>
            <pc:sldMk cId="94977981" sldId="2146846527"/>
            <ac:spMk id="12" creationId="{509DED07-A3C8-0316-4DF5-50C96538F5B4}"/>
          </ac:spMkLst>
        </pc:spChg>
        <pc:spChg chg="mod">
          <ac:chgData name="Kaileen Cain" userId="21167d2d-fdf2-4320-ae3a-272888c89590" providerId="ADAL" clId="{6F24A3E0-B0FF-42F3-99DA-F82D3F353016}" dt="2024-10-01T19:11:24.858" v="1301" actId="1035"/>
          <ac:spMkLst>
            <pc:docMk/>
            <pc:sldMk cId="94977981" sldId="2146846527"/>
            <ac:spMk id="13" creationId="{8C0CE689-3B03-BD5B-AF0F-70B4E52ED0A4}"/>
          </ac:spMkLst>
        </pc:spChg>
        <pc:spChg chg="mod">
          <ac:chgData name="Kaileen Cain" userId="21167d2d-fdf2-4320-ae3a-272888c89590" providerId="ADAL" clId="{6F24A3E0-B0FF-42F3-99DA-F82D3F353016}" dt="2024-10-01T19:11:24.858" v="1301" actId="1035"/>
          <ac:spMkLst>
            <pc:docMk/>
            <pc:sldMk cId="94977981" sldId="2146846527"/>
            <ac:spMk id="14" creationId="{09F8D5D1-6FE0-5B15-6943-B64DF9C3B247}"/>
          </ac:spMkLst>
        </pc:spChg>
        <pc:spChg chg="add mod">
          <ac:chgData name="Kaileen Cain" userId="21167d2d-fdf2-4320-ae3a-272888c89590" providerId="ADAL" clId="{6F24A3E0-B0FF-42F3-99DA-F82D3F353016}" dt="2024-10-01T19:11:24.858" v="1301" actId="1035"/>
          <ac:spMkLst>
            <pc:docMk/>
            <pc:sldMk cId="94977981" sldId="2146846527"/>
            <ac:spMk id="15" creationId="{911763C0-FBCF-7257-DBE8-A4EA6C6B8CAB}"/>
          </ac:spMkLst>
        </pc:spChg>
        <pc:spChg chg="mod">
          <ac:chgData name="Kaileen Cain" userId="21167d2d-fdf2-4320-ae3a-272888c89590" providerId="ADAL" clId="{6F24A3E0-B0FF-42F3-99DA-F82D3F353016}" dt="2024-10-01T19:15:18.694" v="1442" actId="1036"/>
          <ac:spMkLst>
            <pc:docMk/>
            <pc:sldMk cId="94977981" sldId="2146846527"/>
            <ac:spMk id="16" creationId="{24516E73-8C14-2875-9C7C-B19C136B5D65}"/>
          </ac:spMkLst>
        </pc:spChg>
        <pc:spChg chg="mod">
          <ac:chgData name="Kaileen Cain" userId="21167d2d-fdf2-4320-ae3a-272888c89590" providerId="ADAL" clId="{6F24A3E0-B0FF-42F3-99DA-F82D3F353016}" dt="2024-10-01T19:15:18.694" v="1442" actId="1036"/>
          <ac:spMkLst>
            <pc:docMk/>
            <pc:sldMk cId="94977981" sldId="2146846527"/>
            <ac:spMk id="17" creationId="{F255AE74-C6C9-057C-7CA2-25AE912A5943}"/>
          </ac:spMkLst>
        </pc:spChg>
        <pc:spChg chg="mod">
          <ac:chgData name="Kaileen Cain" userId="21167d2d-fdf2-4320-ae3a-272888c89590" providerId="ADAL" clId="{6F24A3E0-B0FF-42F3-99DA-F82D3F353016}" dt="2024-10-01T19:15:18.694" v="1442" actId="1036"/>
          <ac:spMkLst>
            <pc:docMk/>
            <pc:sldMk cId="94977981" sldId="2146846527"/>
            <ac:spMk id="18" creationId="{DB8E66FD-DE1A-9A3F-904E-C4940C60C486}"/>
          </ac:spMkLst>
        </pc:spChg>
        <pc:spChg chg="mod">
          <ac:chgData name="Kaileen Cain" userId="21167d2d-fdf2-4320-ae3a-272888c89590" providerId="ADAL" clId="{6F24A3E0-B0FF-42F3-99DA-F82D3F353016}" dt="2024-10-01T19:15:18.694" v="1442" actId="1036"/>
          <ac:spMkLst>
            <pc:docMk/>
            <pc:sldMk cId="94977981" sldId="2146846527"/>
            <ac:spMk id="19" creationId="{2BFB97EA-6404-F1D3-7775-E5A5E618A3F5}"/>
          </ac:spMkLst>
        </pc:spChg>
        <pc:spChg chg="add mod">
          <ac:chgData name="Kaileen Cain" userId="21167d2d-fdf2-4320-ae3a-272888c89590" providerId="ADAL" clId="{6F24A3E0-B0FF-42F3-99DA-F82D3F353016}" dt="2024-10-01T19:15:31.781" v="1448" actId="1035"/>
          <ac:spMkLst>
            <pc:docMk/>
            <pc:sldMk cId="94977981" sldId="2146846527"/>
            <ac:spMk id="20" creationId="{CFA95657-8F8C-9F6B-D2BC-D776368B3199}"/>
          </ac:spMkLst>
        </pc:spChg>
        <pc:spChg chg="add mod">
          <ac:chgData name="Kaileen Cain" userId="21167d2d-fdf2-4320-ae3a-272888c89590" providerId="ADAL" clId="{6F24A3E0-B0FF-42F3-99DA-F82D3F353016}" dt="2024-10-01T19:15:31.781" v="1448" actId="1035"/>
          <ac:spMkLst>
            <pc:docMk/>
            <pc:sldMk cId="94977981" sldId="2146846527"/>
            <ac:spMk id="22" creationId="{61AF34FB-B695-95A2-7EE4-E59E1477519D}"/>
          </ac:spMkLst>
        </pc:spChg>
        <pc:spChg chg="add mod">
          <ac:chgData name="Kaileen Cain" userId="21167d2d-fdf2-4320-ae3a-272888c89590" providerId="ADAL" clId="{6F24A3E0-B0FF-42F3-99DA-F82D3F353016}" dt="2024-10-01T19:15:31.781" v="1448" actId="1035"/>
          <ac:spMkLst>
            <pc:docMk/>
            <pc:sldMk cId="94977981" sldId="2146846527"/>
            <ac:spMk id="23" creationId="{07305480-698E-72F7-5F9C-4B1312C43A40}"/>
          </ac:spMkLst>
        </pc:spChg>
        <pc:spChg chg="add mod">
          <ac:chgData name="Kaileen Cain" userId="21167d2d-fdf2-4320-ae3a-272888c89590" providerId="ADAL" clId="{6F24A3E0-B0FF-42F3-99DA-F82D3F353016}" dt="2024-10-01T19:15:31.781" v="1448" actId="1035"/>
          <ac:spMkLst>
            <pc:docMk/>
            <pc:sldMk cId="94977981" sldId="2146846527"/>
            <ac:spMk id="24" creationId="{ED8E7032-4F90-F8A4-4125-D98E806F0634}"/>
          </ac:spMkLst>
        </pc:spChg>
        <pc:picChg chg="mod">
          <ac:chgData name="Kaileen Cain" userId="21167d2d-fdf2-4320-ae3a-272888c89590" providerId="ADAL" clId="{6F24A3E0-B0FF-42F3-99DA-F82D3F353016}" dt="2024-10-01T19:18:47.763" v="1464" actId="12789"/>
          <ac:picMkLst>
            <pc:docMk/>
            <pc:sldMk cId="94977981" sldId="2146846527"/>
            <ac:picMk id="21" creationId="{16D211E1-8F13-F550-1FC9-D50115FA8BCC}"/>
          </ac:picMkLst>
        </pc:picChg>
        <pc:picChg chg="add mod">
          <ac:chgData name="Kaileen Cain" userId="21167d2d-fdf2-4320-ae3a-272888c89590" providerId="ADAL" clId="{6F24A3E0-B0FF-42F3-99DA-F82D3F353016}" dt="2024-10-01T19:18:47.763" v="1464" actId="12789"/>
          <ac:picMkLst>
            <pc:docMk/>
            <pc:sldMk cId="94977981" sldId="2146846527"/>
            <ac:picMk id="26" creationId="{40DECA5C-6FAD-E8DC-8C2B-53F7FC214F4D}"/>
          </ac:picMkLst>
        </pc:picChg>
        <pc:picChg chg="add mod">
          <ac:chgData name="Kaileen Cain" userId="21167d2d-fdf2-4320-ae3a-272888c89590" providerId="ADAL" clId="{6F24A3E0-B0FF-42F3-99DA-F82D3F353016}" dt="2024-10-01T19:18:47.763" v="1464" actId="12789"/>
          <ac:picMkLst>
            <pc:docMk/>
            <pc:sldMk cId="94977981" sldId="2146846527"/>
            <ac:picMk id="28" creationId="{98F76D87-3083-36DC-B78D-5535997185FB}"/>
          </ac:picMkLst>
        </pc:picChg>
      </pc:sldChg>
      <pc:sldChg chg="addSp delSp modSp add del mod">
        <pc:chgData name="Kaileen Cain" userId="21167d2d-fdf2-4320-ae3a-272888c89590" providerId="ADAL" clId="{6F24A3E0-B0FF-42F3-99DA-F82D3F353016}" dt="2024-10-01T20:33:19.080" v="2155" actId="14100"/>
        <pc:sldMkLst>
          <pc:docMk/>
          <pc:sldMk cId="3862157632" sldId="2146846528"/>
        </pc:sldMkLst>
        <pc:spChg chg="del">
          <ac:chgData name="Kaileen Cain" userId="21167d2d-fdf2-4320-ae3a-272888c89590" providerId="ADAL" clId="{6F24A3E0-B0FF-42F3-99DA-F82D3F353016}" dt="2024-10-01T20:14:34.514" v="1839" actId="478"/>
          <ac:spMkLst>
            <pc:docMk/>
            <pc:sldMk cId="3862157632" sldId="2146846528"/>
            <ac:spMk id="2" creationId="{95838CE5-AF69-0A83-8562-B562201D2F09}"/>
          </ac:spMkLst>
        </pc:spChg>
        <pc:spChg chg="add mod">
          <ac:chgData name="Kaileen Cain" userId="21167d2d-fdf2-4320-ae3a-272888c89590" providerId="ADAL" clId="{6F24A3E0-B0FF-42F3-99DA-F82D3F353016}" dt="2024-10-01T20:15:07.212" v="1859" actId="1036"/>
          <ac:spMkLst>
            <pc:docMk/>
            <pc:sldMk cId="3862157632" sldId="2146846528"/>
            <ac:spMk id="3" creationId="{6C2D880E-E07E-242A-BB76-630E8D661E87}"/>
          </ac:spMkLst>
        </pc:spChg>
        <pc:spChg chg="mod">
          <ac:chgData name="Kaileen Cain" userId="21167d2d-fdf2-4320-ae3a-272888c89590" providerId="ADAL" clId="{6F24A3E0-B0FF-42F3-99DA-F82D3F353016}" dt="2024-10-01T20:15:07.212" v="1859" actId="1036"/>
          <ac:spMkLst>
            <pc:docMk/>
            <pc:sldMk cId="3862157632" sldId="2146846528"/>
            <ac:spMk id="5" creationId="{0C38EFF1-D3DB-02B2-322F-C90C725BE2BB}"/>
          </ac:spMkLst>
        </pc:spChg>
        <pc:spChg chg="add mod">
          <ac:chgData name="Kaileen Cain" userId="21167d2d-fdf2-4320-ae3a-272888c89590" providerId="ADAL" clId="{6F24A3E0-B0FF-42F3-99DA-F82D3F353016}" dt="2024-10-01T20:15:07.212" v="1859" actId="1036"/>
          <ac:spMkLst>
            <pc:docMk/>
            <pc:sldMk cId="3862157632" sldId="2146846528"/>
            <ac:spMk id="8" creationId="{09DD338E-D6A6-345A-C714-CA793B0283F2}"/>
          </ac:spMkLst>
        </pc:spChg>
        <pc:spChg chg="add mod">
          <ac:chgData name="Kaileen Cain" userId="21167d2d-fdf2-4320-ae3a-272888c89590" providerId="ADAL" clId="{6F24A3E0-B0FF-42F3-99DA-F82D3F353016}" dt="2024-10-01T20:15:07.212" v="1859" actId="1036"/>
          <ac:spMkLst>
            <pc:docMk/>
            <pc:sldMk cId="3862157632" sldId="2146846528"/>
            <ac:spMk id="9" creationId="{5462A779-9F24-1C2E-771B-0A622537DB8B}"/>
          </ac:spMkLst>
        </pc:spChg>
        <pc:spChg chg="del mod">
          <ac:chgData name="Kaileen Cain" userId="21167d2d-fdf2-4320-ae3a-272888c89590" providerId="ADAL" clId="{6F24A3E0-B0FF-42F3-99DA-F82D3F353016}" dt="2024-10-01T20:17:20.765" v="1921" actId="478"/>
          <ac:spMkLst>
            <pc:docMk/>
            <pc:sldMk cId="3862157632" sldId="2146846528"/>
            <ac:spMk id="10" creationId="{8A76305E-BB82-638A-35CF-0B4C446532E1}"/>
          </ac:spMkLst>
        </pc:spChg>
        <pc:spChg chg="mod">
          <ac:chgData name="Kaileen Cain" userId="21167d2d-fdf2-4320-ae3a-272888c89590" providerId="ADAL" clId="{6F24A3E0-B0FF-42F3-99DA-F82D3F353016}" dt="2024-10-01T20:33:19.080" v="2155" actId="14100"/>
          <ac:spMkLst>
            <pc:docMk/>
            <pc:sldMk cId="3862157632" sldId="2146846528"/>
            <ac:spMk id="11" creationId="{40EB90C2-418E-7BC9-74E3-8DD77F392B7D}"/>
          </ac:spMkLst>
        </pc:spChg>
        <pc:spChg chg="mod">
          <ac:chgData name="Kaileen Cain" userId="21167d2d-fdf2-4320-ae3a-272888c89590" providerId="ADAL" clId="{6F24A3E0-B0FF-42F3-99DA-F82D3F353016}" dt="2024-10-01T20:33:19.080" v="2155" actId="14100"/>
          <ac:spMkLst>
            <pc:docMk/>
            <pc:sldMk cId="3862157632" sldId="2146846528"/>
            <ac:spMk id="12" creationId="{509DED07-A3C8-0316-4DF5-50C96538F5B4}"/>
          </ac:spMkLst>
        </pc:spChg>
        <pc:spChg chg="mod">
          <ac:chgData name="Kaileen Cain" userId="21167d2d-fdf2-4320-ae3a-272888c89590" providerId="ADAL" clId="{6F24A3E0-B0FF-42F3-99DA-F82D3F353016}" dt="2024-10-01T20:33:19.080" v="2155" actId="14100"/>
          <ac:spMkLst>
            <pc:docMk/>
            <pc:sldMk cId="3862157632" sldId="2146846528"/>
            <ac:spMk id="13" creationId="{8C0CE689-3B03-BD5B-AF0F-70B4E52ED0A4}"/>
          </ac:spMkLst>
        </pc:spChg>
        <pc:spChg chg="mod">
          <ac:chgData name="Kaileen Cain" userId="21167d2d-fdf2-4320-ae3a-272888c89590" providerId="ADAL" clId="{6F24A3E0-B0FF-42F3-99DA-F82D3F353016}" dt="2024-10-01T20:33:19.080" v="2155" actId="14100"/>
          <ac:spMkLst>
            <pc:docMk/>
            <pc:sldMk cId="3862157632" sldId="2146846528"/>
            <ac:spMk id="14" creationId="{09F8D5D1-6FE0-5B15-6943-B64DF9C3B247}"/>
          </ac:spMkLst>
        </pc:spChg>
        <pc:spChg chg="add mod">
          <ac:chgData name="Kaileen Cain" userId="21167d2d-fdf2-4320-ae3a-272888c89590" providerId="ADAL" clId="{6F24A3E0-B0FF-42F3-99DA-F82D3F353016}" dt="2024-10-01T20:15:07.212" v="1859" actId="1036"/>
          <ac:spMkLst>
            <pc:docMk/>
            <pc:sldMk cId="3862157632" sldId="2146846528"/>
            <ac:spMk id="15" creationId="{DB07CD17-C173-7757-457F-E8CCBD14F66A}"/>
          </ac:spMkLst>
        </pc:spChg>
        <pc:spChg chg="mod">
          <ac:chgData name="Kaileen Cain" userId="21167d2d-fdf2-4320-ae3a-272888c89590" providerId="ADAL" clId="{6F24A3E0-B0FF-42F3-99DA-F82D3F353016}" dt="2024-10-01T20:15:07.212" v="1859" actId="1036"/>
          <ac:spMkLst>
            <pc:docMk/>
            <pc:sldMk cId="3862157632" sldId="2146846528"/>
            <ac:spMk id="16" creationId="{24516E73-8C14-2875-9C7C-B19C136B5D65}"/>
          </ac:spMkLst>
        </pc:spChg>
        <pc:spChg chg="mod">
          <ac:chgData name="Kaileen Cain" userId="21167d2d-fdf2-4320-ae3a-272888c89590" providerId="ADAL" clId="{6F24A3E0-B0FF-42F3-99DA-F82D3F353016}" dt="2024-10-01T20:15:07.212" v="1859" actId="1036"/>
          <ac:spMkLst>
            <pc:docMk/>
            <pc:sldMk cId="3862157632" sldId="2146846528"/>
            <ac:spMk id="17" creationId="{F255AE74-C6C9-057C-7CA2-25AE912A5943}"/>
          </ac:spMkLst>
        </pc:spChg>
        <pc:spChg chg="mod">
          <ac:chgData name="Kaileen Cain" userId="21167d2d-fdf2-4320-ae3a-272888c89590" providerId="ADAL" clId="{6F24A3E0-B0FF-42F3-99DA-F82D3F353016}" dt="2024-10-01T20:15:07.212" v="1859" actId="1036"/>
          <ac:spMkLst>
            <pc:docMk/>
            <pc:sldMk cId="3862157632" sldId="2146846528"/>
            <ac:spMk id="18" creationId="{DB8E66FD-DE1A-9A3F-904E-C4940C60C486}"/>
          </ac:spMkLst>
        </pc:spChg>
        <pc:spChg chg="mod">
          <ac:chgData name="Kaileen Cain" userId="21167d2d-fdf2-4320-ae3a-272888c89590" providerId="ADAL" clId="{6F24A3E0-B0FF-42F3-99DA-F82D3F353016}" dt="2024-10-01T20:15:07.212" v="1859" actId="1036"/>
          <ac:spMkLst>
            <pc:docMk/>
            <pc:sldMk cId="3862157632" sldId="2146846528"/>
            <ac:spMk id="19" creationId="{2BFB97EA-6404-F1D3-7775-E5A5E618A3F5}"/>
          </ac:spMkLst>
        </pc:spChg>
        <pc:spChg chg="add del mod">
          <ac:chgData name="Kaileen Cain" userId="21167d2d-fdf2-4320-ae3a-272888c89590" providerId="ADAL" clId="{6F24A3E0-B0FF-42F3-99DA-F82D3F353016}" dt="2024-10-01T20:14:43.003" v="1842" actId="478"/>
          <ac:spMkLst>
            <pc:docMk/>
            <pc:sldMk cId="3862157632" sldId="2146846528"/>
            <ac:spMk id="25" creationId="{968042F3-B875-194A-F4DA-FBF240E75CEF}"/>
          </ac:spMkLst>
        </pc:spChg>
        <pc:spChg chg="add mod ord">
          <ac:chgData name="Kaileen Cain" userId="21167d2d-fdf2-4320-ae3a-272888c89590" providerId="ADAL" clId="{6F24A3E0-B0FF-42F3-99DA-F82D3F353016}" dt="2024-10-01T20:14:36.667" v="1840" actId="167"/>
          <ac:spMkLst>
            <pc:docMk/>
            <pc:sldMk cId="3862157632" sldId="2146846528"/>
            <ac:spMk id="26" creationId="{5A1A92BB-5051-1825-9B9E-18F49535E47A}"/>
          </ac:spMkLst>
        </pc:spChg>
        <pc:spChg chg="add mod">
          <ac:chgData name="Kaileen Cain" userId="21167d2d-fdf2-4320-ae3a-272888c89590" providerId="ADAL" clId="{6F24A3E0-B0FF-42F3-99DA-F82D3F353016}" dt="2024-10-01T20:18:30.680" v="1948" actId="20577"/>
          <ac:spMkLst>
            <pc:docMk/>
            <pc:sldMk cId="3862157632" sldId="2146846528"/>
            <ac:spMk id="27" creationId="{F1911B7D-D51F-CD4E-4BE8-F72285C199CE}"/>
          </ac:spMkLst>
        </pc:spChg>
        <pc:picChg chg="add mod">
          <ac:chgData name="Kaileen Cain" userId="21167d2d-fdf2-4320-ae3a-272888c89590" providerId="ADAL" clId="{6F24A3E0-B0FF-42F3-99DA-F82D3F353016}" dt="2024-10-01T20:15:07.212" v="1859" actId="1036"/>
          <ac:picMkLst>
            <pc:docMk/>
            <pc:sldMk cId="3862157632" sldId="2146846528"/>
            <ac:picMk id="20" creationId="{4CB15E0F-FECD-564E-9637-07F061C6281A}"/>
          </ac:picMkLst>
        </pc:picChg>
        <pc:picChg chg="mod">
          <ac:chgData name="Kaileen Cain" userId="21167d2d-fdf2-4320-ae3a-272888c89590" providerId="ADAL" clId="{6F24A3E0-B0FF-42F3-99DA-F82D3F353016}" dt="2024-10-01T20:15:07.212" v="1859" actId="1036"/>
          <ac:picMkLst>
            <pc:docMk/>
            <pc:sldMk cId="3862157632" sldId="2146846528"/>
            <ac:picMk id="21" creationId="{16D211E1-8F13-F550-1FC9-D50115FA8BCC}"/>
          </ac:picMkLst>
        </pc:picChg>
        <pc:picChg chg="add mod">
          <ac:chgData name="Kaileen Cain" userId="21167d2d-fdf2-4320-ae3a-272888c89590" providerId="ADAL" clId="{6F24A3E0-B0FF-42F3-99DA-F82D3F353016}" dt="2024-10-01T20:15:07.212" v="1859" actId="1036"/>
          <ac:picMkLst>
            <pc:docMk/>
            <pc:sldMk cId="3862157632" sldId="2146846528"/>
            <ac:picMk id="22" creationId="{43A8A6AF-9746-49D6-914C-50D63BE5EC2E}"/>
          </ac:picMkLst>
        </pc:picChg>
        <pc:picChg chg="add mod">
          <ac:chgData name="Kaileen Cain" userId="21167d2d-fdf2-4320-ae3a-272888c89590" providerId="ADAL" clId="{6F24A3E0-B0FF-42F3-99DA-F82D3F353016}" dt="2024-10-01T20:15:07.212" v="1859" actId="1036"/>
          <ac:picMkLst>
            <pc:docMk/>
            <pc:sldMk cId="3862157632" sldId="2146846528"/>
            <ac:picMk id="24" creationId="{92DAD5FB-BDC4-054A-1459-BAEE4E2CD472}"/>
          </ac:picMkLst>
        </pc:picChg>
      </pc:sldChg>
      <pc:sldChg chg="addSp delSp modSp add mod">
        <pc:chgData name="Kaileen Cain" userId="21167d2d-fdf2-4320-ae3a-272888c89590" providerId="ADAL" clId="{6F24A3E0-B0FF-42F3-99DA-F82D3F353016}" dt="2024-10-01T20:33:27.613" v="2156" actId="14100"/>
        <pc:sldMkLst>
          <pc:docMk/>
          <pc:sldMk cId="2244143468" sldId="2146846529"/>
        </pc:sldMkLst>
        <pc:spChg chg="del">
          <ac:chgData name="Kaileen Cain" userId="21167d2d-fdf2-4320-ae3a-272888c89590" providerId="ADAL" clId="{6F24A3E0-B0FF-42F3-99DA-F82D3F353016}" dt="2024-10-01T20:15:45.983" v="1862" actId="478"/>
          <ac:spMkLst>
            <pc:docMk/>
            <pc:sldMk cId="2244143468" sldId="2146846529"/>
            <ac:spMk id="2" creationId="{95838CE5-AF69-0A83-8562-B562201D2F09}"/>
          </ac:spMkLst>
        </pc:spChg>
        <pc:spChg chg="mod">
          <ac:chgData name="Kaileen Cain" userId="21167d2d-fdf2-4320-ae3a-272888c89590" providerId="ADAL" clId="{6F24A3E0-B0FF-42F3-99DA-F82D3F353016}" dt="2024-10-01T20:16:05.546" v="1899" actId="1035"/>
          <ac:spMkLst>
            <pc:docMk/>
            <pc:sldMk cId="2244143468" sldId="2146846529"/>
            <ac:spMk id="3" creationId="{6C2D880E-E07E-242A-BB76-630E8D661E87}"/>
          </ac:spMkLst>
        </pc:spChg>
        <pc:spChg chg="del">
          <ac:chgData name="Kaileen Cain" userId="21167d2d-fdf2-4320-ae3a-272888c89590" providerId="ADAL" clId="{6F24A3E0-B0FF-42F3-99DA-F82D3F353016}" dt="2024-10-01T20:15:44.203" v="1861" actId="478"/>
          <ac:spMkLst>
            <pc:docMk/>
            <pc:sldMk cId="2244143468" sldId="2146846529"/>
            <ac:spMk id="5" creationId="{0C38EFF1-D3DB-02B2-322F-C90C725BE2BB}"/>
          </ac:spMkLst>
        </pc:spChg>
        <pc:spChg chg="mod">
          <ac:chgData name="Kaileen Cain" userId="21167d2d-fdf2-4320-ae3a-272888c89590" providerId="ADAL" clId="{6F24A3E0-B0FF-42F3-99DA-F82D3F353016}" dt="2024-10-01T20:16:05.546" v="1899" actId="1035"/>
          <ac:spMkLst>
            <pc:docMk/>
            <pc:sldMk cId="2244143468" sldId="2146846529"/>
            <ac:spMk id="8" creationId="{09DD338E-D6A6-345A-C714-CA793B0283F2}"/>
          </ac:spMkLst>
        </pc:spChg>
        <pc:spChg chg="mod">
          <ac:chgData name="Kaileen Cain" userId="21167d2d-fdf2-4320-ae3a-272888c89590" providerId="ADAL" clId="{6F24A3E0-B0FF-42F3-99DA-F82D3F353016}" dt="2024-10-01T20:16:05.546" v="1899" actId="1035"/>
          <ac:spMkLst>
            <pc:docMk/>
            <pc:sldMk cId="2244143468" sldId="2146846529"/>
            <ac:spMk id="9" creationId="{5462A779-9F24-1C2E-771B-0A622537DB8B}"/>
          </ac:spMkLst>
        </pc:spChg>
        <pc:spChg chg="del">
          <ac:chgData name="Kaileen Cain" userId="21167d2d-fdf2-4320-ae3a-272888c89590" providerId="ADAL" clId="{6F24A3E0-B0FF-42F3-99DA-F82D3F353016}" dt="2024-10-01T20:17:31.753" v="1923" actId="478"/>
          <ac:spMkLst>
            <pc:docMk/>
            <pc:sldMk cId="2244143468" sldId="2146846529"/>
            <ac:spMk id="10" creationId="{8A76305E-BB82-638A-35CF-0B4C446532E1}"/>
          </ac:spMkLst>
        </pc:spChg>
        <pc:spChg chg="mod">
          <ac:chgData name="Kaileen Cain" userId="21167d2d-fdf2-4320-ae3a-272888c89590" providerId="ADAL" clId="{6F24A3E0-B0FF-42F3-99DA-F82D3F353016}" dt="2024-10-01T20:33:27.613" v="2156" actId="14100"/>
          <ac:spMkLst>
            <pc:docMk/>
            <pc:sldMk cId="2244143468" sldId="2146846529"/>
            <ac:spMk id="11" creationId="{40EB90C2-418E-7BC9-74E3-8DD77F392B7D}"/>
          </ac:spMkLst>
        </pc:spChg>
        <pc:spChg chg="mod">
          <ac:chgData name="Kaileen Cain" userId="21167d2d-fdf2-4320-ae3a-272888c89590" providerId="ADAL" clId="{6F24A3E0-B0FF-42F3-99DA-F82D3F353016}" dt="2024-10-01T20:33:27.613" v="2156" actId="14100"/>
          <ac:spMkLst>
            <pc:docMk/>
            <pc:sldMk cId="2244143468" sldId="2146846529"/>
            <ac:spMk id="12" creationId="{509DED07-A3C8-0316-4DF5-50C96538F5B4}"/>
          </ac:spMkLst>
        </pc:spChg>
        <pc:spChg chg="mod">
          <ac:chgData name="Kaileen Cain" userId="21167d2d-fdf2-4320-ae3a-272888c89590" providerId="ADAL" clId="{6F24A3E0-B0FF-42F3-99DA-F82D3F353016}" dt="2024-10-01T20:33:27.613" v="2156" actId="14100"/>
          <ac:spMkLst>
            <pc:docMk/>
            <pc:sldMk cId="2244143468" sldId="2146846529"/>
            <ac:spMk id="13" creationId="{8C0CE689-3B03-BD5B-AF0F-70B4E52ED0A4}"/>
          </ac:spMkLst>
        </pc:spChg>
        <pc:spChg chg="mod">
          <ac:chgData name="Kaileen Cain" userId="21167d2d-fdf2-4320-ae3a-272888c89590" providerId="ADAL" clId="{6F24A3E0-B0FF-42F3-99DA-F82D3F353016}" dt="2024-10-01T20:33:27.613" v="2156" actId="14100"/>
          <ac:spMkLst>
            <pc:docMk/>
            <pc:sldMk cId="2244143468" sldId="2146846529"/>
            <ac:spMk id="14" creationId="{09F8D5D1-6FE0-5B15-6943-B64DF9C3B247}"/>
          </ac:spMkLst>
        </pc:spChg>
        <pc:spChg chg="mod">
          <ac:chgData name="Kaileen Cain" userId="21167d2d-fdf2-4320-ae3a-272888c89590" providerId="ADAL" clId="{6F24A3E0-B0FF-42F3-99DA-F82D3F353016}" dt="2024-10-01T20:16:05.546" v="1899" actId="1035"/>
          <ac:spMkLst>
            <pc:docMk/>
            <pc:sldMk cId="2244143468" sldId="2146846529"/>
            <ac:spMk id="15" creationId="{DB07CD17-C173-7757-457F-E8CCBD14F66A}"/>
          </ac:spMkLst>
        </pc:spChg>
        <pc:spChg chg="mod">
          <ac:chgData name="Kaileen Cain" userId="21167d2d-fdf2-4320-ae3a-272888c89590" providerId="ADAL" clId="{6F24A3E0-B0FF-42F3-99DA-F82D3F353016}" dt="2024-10-01T20:16:05.546" v="1899" actId="1035"/>
          <ac:spMkLst>
            <pc:docMk/>
            <pc:sldMk cId="2244143468" sldId="2146846529"/>
            <ac:spMk id="16" creationId="{24516E73-8C14-2875-9C7C-B19C136B5D65}"/>
          </ac:spMkLst>
        </pc:spChg>
        <pc:spChg chg="mod">
          <ac:chgData name="Kaileen Cain" userId="21167d2d-fdf2-4320-ae3a-272888c89590" providerId="ADAL" clId="{6F24A3E0-B0FF-42F3-99DA-F82D3F353016}" dt="2024-10-01T20:16:05.546" v="1899" actId="1035"/>
          <ac:spMkLst>
            <pc:docMk/>
            <pc:sldMk cId="2244143468" sldId="2146846529"/>
            <ac:spMk id="17" creationId="{F255AE74-C6C9-057C-7CA2-25AE912A5943}"/>
          </ac:spMkLst>
        </pc:spChg>
        <pc:spChg chg="mod">
          <ac:chgData name="Kaileen Cain" userId="21167d2d-fdf2-4320-ae3a-272888c89590" providerId="ADAL" clId="{6F24A3E0-B0FF-42F3-99DA-F82D3F353016}" dt="2024-10-01T20:16:05.546" v="1899" actId="1035"/>
          <ac:spMkLst>
            <pc:docMk/>
            <pc:sldMk cId="2244143468" sldId="2146846529"/>
            <ac:spMk id="18" creationId="{DB8E66FD-DE1A-9A3F-904E-C4940C60C486}"/>
          </ac:spMkLst>
        </pc:spChg>
        <pc:spChg chg="mod">
          <ac:chgData name="Kaileen Cain" userId="21167d2d-fdf2-4320-ae3a-272888c89590" providerId="ADAL" clId="{6F24A3E0-B0FF-42F3-99DA-F82D3F353016}" dt="2024-10-01T20:16:05.546" v="1899" actId="1035"/>
          <ac:spMkLst>
            <pc:docMk/>
            <pc:sldMk cId="2244143468" sldId="2146846529"/>
            <ac:spMk id="19" creationId="{2BFB97EA-6404-F1D3-7775-E5A5E618A3F5}"/>
          </ac:spMkLst>
        </pc:spChg>
        <pc:spChg chg="add mod ord">
          <ac:chgData name="Kaileen Cain" userId="21167d2d-fdf2-4320-ae3a-272888c89590" providerId="ADAL" clId="{6F24A3E0-B0FF-42F3-99DA-F82D3F353016}" dt="2024-10-01T20:15:48.818" v="1864" actId="167"/>
          <ac:spMkLst>
            <pc:docMk/>
            <pc:sldMk cId="2244143468" sldId="2146846529"/>
            <ac:spMk id="23" creationId="{4ECCFF38-FB7F-1B5E-BCF4-65942C2A86C0}"/>
          </ac:spMkLst>
        </pc:spChg>
        <pc:spChg chg="add mod ord">
          <ac:chgData name="Kaileen Cain" userId="21167d2d-fdf2-4320-ae3a-272888c89590" providerId="ADAL" clId="{6F24A3E0-B0FF-42F3-99DA-F82D3F353016}" dt="2024-10-01T20:15:48.818" v="1864" actId="167"/>
          <ac:spMkLst>
            <pc:docMk/>
            <pc:sldMk cId="2244143468" sldId="2146846529"/>
            <ac:spMk id="25" creationId="{243FB18D-5F37-C341-47FB-DE25A949FD97}"/>
          </ac:spMkLst>
        </pc:spChg>
        <pc:spChg chg="add mod">
          <ac:chgData name="Kaileen Cain" userId="21167d2d-fdf2-4320-ae3a-272888c89590" providerId="ADAL" clId="{6F24A3E0-B0FF-42F3-99DA-F82D3F353016}" dt="2024-10-01T20:18:26.495" v="1946" actId="20577"/>
          <ac:spMkLst>
            <pc:docMk/>
            <pc:sldMk cId="2244143468" sldId="2146846529"/>
            <ac:spMk id="26" creationId="{E17C1D41-DD74-9146-C859-6DFBC7E0A989}"/>
          </ac:spMkLst>
        </pc:spChg>
        <pc:picChg chg="mod">
          <ac:chgData name="Kaileen Cain" userId="21167d2d-fdf2-4320-ae3a-272888c89590" providerId="ADAL" clId="{6F24A3E0-B0FF-42F3-99DA-F82D3F353016}" dt="2024-10-01T20:16:05.546" v="1899" actId="1035"/>
          <ac:picMkLst>
            <pc:docMk/>
            <pc:sldMk cId="2244143468" sldId="2146846529"/>
            <ac:picMk id="20" creationId="{4CB15E0F-FECD-564E-9637-07F061C6281A}"/>
          </ac:picMkLst>
        </pc:picChg>
        <pc:picChg chg="mod">
          <ac:chgData name="Kaileen Cain" userId="21167d2d-fdf2-4320-ae3a-272888c89590" providerId="ADAL" clId="{6F24A3E0-B0FF-42F3-99DA-F82D3F353016}" dt="2024-10-01T20:16:05.546" v="1899" actId="1035"/>
          <ac:picMkLst>
            <pc:docMk/>
            <pc:sldMk cId="2244143468" sldId="2146846529"/>
            <ac:picMk id="21" creationId="{16D211E1-8F13-F550-1FC9-D50115FA8BCC}"/>
          </ac:picMkLst>
        </pc:picChg>
        <pc:picChg chg="mod">
          <ac:chgData name="Kaileen Cain" userId="21167d2d-fdf2-4320-ae3a-272888c89590" providerId="ADAL" clId="{6F24A3E0-B0FF-42F3-99DA-F82D3F353016}" dt="2024-10-01T20:16:05.546" v="1899" actId="1035"/>
          <ac:picMkLst>
            <pc:docMk/>
            <pc:sldMk cId="2244143468" sldId="2146846529"/>
            <ac:picMk id="22" creationId="{43A8A6AF-9746-49D6-914C-50D63BE5EC2E}"/>
          </ac:picMkLst>
        </pc:picChg>
        <pc:picChg chg="mod">
          <ac:chgData name="Kaileen Cain" userId="21167d2d-fdf2-4320-ae3a-272888c89590" providerId="ADAL" clId="{6F24A3E0-B0FF-42F3-99DA-F82D3F353016}" dt="2024-10-01T20:16:05.546" v="1899" actId="1035"/>
          <ac:picMkLst>
            <pc:docMk/>
            <pc:sldMk cId="2244143468" sldId="2146846529"/>
            <ac:picMk id="24" creationId="{92DAD5FB-BDC4-054A-1459-BAEE4E2CD472}"/>
          </ac:picMkLst>
        </pc:picChg>
      </pc:sldChg>
    </pc:docChg>
  </pc:docChgLst>
  <pc:docChgLst>
    <pc:chgData name="Leah Montner Dixon" userId="d5b2ae9e-9213-4442-b7df-4db8cbe51e5d" providerId="ADAL" clId="{7F392F93-4BAA-4996-89E5-B1CE95FC1A55}"/>
    <pc:docChg chg="modSld">
      <pc:chgData name="Leah Montner Dixon" userId="d5b2ae9e-9213-4442-b7df-4db8cbe51e5d" providerId="ADAL" clId="{7F392F93-4BAA-4996-89E5-B1CE95FC1A55}" dt="2024-10-02T15:09:49.274" v="0" actId="114"/>
      <pc:docMkLst>
        <pc:docMk/>
      </pc:docMkLst>
      <pc:sldChg chg="modSp mod">
        <pc:chgData name="Leah Montner Dixon" userId="d5b2ae9e-9213-4442-b7df-4db8cbe51e5d" providerId="ADAL" clId="{7F392F93-4BAA-4996-89E5-B1CE95FC1A55}" dt="2024-10-02T15:09:49.274" v="0" actId="114"/>
        <pc:sldMkLst>
          <pc:docMk/>
          <pc:sldMk cId="3039145571" sldId="2146846505"/>
        </pc:sldMkLst>
        <pc:spChg chg="mod">
          <ac:chgData name="Leah Montner Dixon" userId="d5b2ae9e-9213-4442-b7df-4db8cbe51e5d" providerId="ADAL" clId="{7F392F93-4BAA-4996-89E5-B1CE95FC1A55}" dt="2024-10-02T15:09:49.274" v="0" actId="114"/>
          <ac:spMkLst>
            <pc:docMk/>
            <pc:sldMk cId="3039145571" sldId="2146846505"/>
            <ac:spMk id="5" creationId="{E8EE508A-CA27-4C0F-93E0-9781D022F181}"/>
          </ac:spMkLst>
        </pc:spChg>
      </pc:sldChg>
    </pc:docChg>
  </pc:docChgLst>
  <pc:docChgLst>
    <pc:chgData name="Kaileen Cain" userId="21167d2d-fdf2-4320-ae3a-272888c89590" providerId="ADAL" clId="{36AD3DB8-40A9-439A-8BF3-80E053C17F85}"/>
    <pc:docChg chg="custSel modSld">
      <pc:chgData name="Kaileen Cain" userId="21167d2d-fdf2-4320-ae3a-272888c89590" providerId="ADAL" clId="{36AD3DB8-40A9-439A-8BF3-80E053C17F85}" dt="2024-10-02T15:53:39.441" v="29" actId="20577"/>
      <pc:docMkLst>
        <pc:docMk/>
      </pc:docMkLst>
      <pc:sldChg chg="addSp delSp modSp mod">
        <pc:chgData name="Kaileen Cain" userId="21167d2d-fdf2-4320-ae3a-272888c89590" providerId="ADAL" clId="{36AD3DB8-40A9-439A-8BF3-80E053C17F85}" dt="2024-10-02T13:31:40.557" v="26"/>
        <pc:sldMkLst>
          <pc:docMk/>
          <pc:sldMk cId="272587898" sldId="2146846275"/>
        </pc:sldMkLst>
        <pc:spChg chg="del">
          <ac:chgData name="Kaileen Cain" userId="21167d2d-fdf2-4320-ae3a-272888c89590" providerId="ADAL" clId="{36AD3DB8-40A9-439A-8BF3-80E053C17F85}" dt="2024-10-02T13:31:40.218" v="25" actId="478"/>
          <ac:spMkLst>
            <pc:docMk/>
            <pc:sldMk cId="272587898" sldId="2146846275"/>
            <ac:spMk id="5" creationId="{0AD654BD-E26B-FD20-11D6-71CB98CBB45E}"/>
          </ac:spMkLst>
        </pc:spChg>
        <pc:spChg chg="del">
          <ac:chgData name="Kaileen Cain" userId="21167d2d-fdf2-4320-ae3a-272888c89590" providerId="ADAL" clId="{36AD3DB8-40A9-439A-8BF3-80E053C17F85}" dt="2024-10-02T13:31:40.218" v="25" actId="478"/>
          <ac:spMkLst>
            <pc:docMk/>
            <pc:sldMk cId="272587898" sldId="2146846275"/>
            <ac:spMk id="6" creationId="{227BC3EA-433F-CCD5-A390-11069098D29F}"/>
          </ac:spMkLst>
        </pc:spChg>
        <pc:spChg chg="add mod">
          <ac:chgData name="Kaileen Cain" userId="21167d2d-fdf2-4320-ae3a-272888c89590" providerId="ADAL" clId="{36AD3DB8-40A9-439A-8BF3-80E053C17F85}" dt="2024-10-02T13:31:40.557" v="26"/>
          <ac:spMkLst>
            <pc:docMk/>
            <pc:sldMk cId="272587898" sldId="2146846275"/>
            <ac:spMk id="8" creationId="{03E4DAD9-9E07-98C0-6535-24E5B882417E}"/>
          </ac:spMkLst>
        </pc:spChg>
        <pc:spChg chg="add mod">
          <ac:chgData name="Kaileen Cain" userId="21167d2d-fdf2-4320-ae3a-272888c89590" providerId="ADAL" clId="{36AD3DB8-40A9-439A-8BF3-80E053C17F85}" dt="2024-10-02T13:31:40.557" v="26"/>
          <ac:spMkLst>
            <pc:docMk/>
            <pc:sldMk cId="272587898" sldId="2146846275"/>
            <ac:spMk id="10" creationId="{7A0614AA-08BC-E3A7-0764-5F4E6204EE01}"/>
          </ac:spMkLst>
        </pc:spChg>
        <pc:picChg chg="del">
          <ac:chgData name="Kaileen Cain" userId="21167d2d-fdf2-4320-ae3a-272888c89590" providerId="ADAL" clId="{36AD3DB8-40A9-439A-8BF3-80E053C17F85}" dt="2024-10-02T13:31:40.218" v="25" actId="478"/>
          <ac:picMkLst>
            <pc:docMk/>
            <pc:sldMk cId="272587898" sldId="2146846275"/>
            <ac:picMk id="4" creationId="{4EC1C8B9-7517-998B-414E-01A9947E8D6D}"/>
          </ac:picMkLst>
        </pc:picChg>
        <pc:picChg chg="add mod">
          <ac:chgData name="Kaileen Cain" userId="21167d2d-fdf2-4320-ae3a-272888c89590" providerId="ADAL" clId="{36AD3DB8-40A9-439A-8BF3-80E053C17F85}" dt="2024-10-02T13:31:40.557" v="26"/>
          <ac:picMkLst>
            <pc:docMk/>
            <pc:sldMk cId="272587898" sldId="2146846275"/>
            <ac:picMk id="7" creationId="{3F44B478-180A-BA43-533B-3591F50E71E8}"/>
          </ac:picMkLst>
        </pc:picChg>
      </pc:sldChg>
      <pc:sldChg chg="addSp delSp modSp mod">
        <pc:chgData name="Kaileen Cain" userId="21167d2d-fdf2-4320-ae3a-272888c89590" providerId="ADAL" clId="{36AD3DB8-40A9-439A-8BF3-80E053C17F85}" dt="2024-10-02T15:53:39.441" v="29" actId="20577"/>
        <pc:sldMkLst>
          <pc:docMk/>
          <pc:sldMk cId="3750613639" sldId="2146846281"/>
        </pc:sldMkLst>
        <pc:spChg chg="add mod">
          <ac:chgData name="Kaileen Cain" userId="21167d2d-fdf2-4320-ae3a-272888c89590" providerId="ADAL" clId="{36AD3DB8-40A9-439A-8BF3-80E053C17F85}" dt="2024-10-02T13:31:36.773" v="24"/>
          <ac:spMkLst>
            <pc:docMk/>
            <pc:sldMk cId="3750613639" sldId="2146846281"/>
            <ac:spMk id="3" creationId="{3098E6AA-CA02-7C2D-0F77-F08EF3C84F28}"/>
          </ac:spMkLst>
        </pc:spChg>
        <pc:spChg chg="add mod">
          <ac:chgData name="Kaileen Cain" userId="21167d2d-fdf2-4320-ae3a-272888c89590" providerId="ADAL" clId="{36AD3DB8-40A9-439A-8BF3-80E053C17F85}" dt="2024-10-02T13:31:36.773" v="24"/>
          <ac:spMkLst>
            <pc:docMk/>
            <pc:sldMk cId="3750613639" sldId="2146846281"/>
            <ac:spMk id="4" creationId="{6D160DA1-AB67-B25B-3644-55CD60E59CB5}"/>
          </ac:spMkLst>
        </pc:spChg>
        <pc:spChg chg="mod">
          <ac:chgData name="Kaileen Cain" userId="21167d2d-fdf2-4320-ae3a-272888c89590" providerId="ADAL" clId="{36AD3DB8-40A9-439A-8BF3-80E053C17F85}" dt="2024-10-02T15:53:39.441" v="29" actId="20577"/>
          <ac:spMkLst>
            <pc:docMk/>
            <pc:sldMk cId="3750613639" sldId="2146846281"/>
            <ac:spMk id="12" creationId="{AE802217-F0EE-5978-5655-61C241CD11D4}"/>
          </ac:spMkLst>
        </pc:spChg>
        <pc:spChg chg="del">
          <ac:chgData name="Kaileen Cain" userId="21167d2d-fdf2-4320-ae3a-272888c89590" providerId="ADAL" clId="{36AD3DB8-40A9-439A-8BF3-80E053C17F85}" dt="2024-10-02T13:31:36.440" v="23" actId="478"/>
          <ac:spMkLst>
            <pc:docMk/>
            <pc:sldMk cId="3750613639" sldId="2146846281"/>
            <ac:spMk id="40" creationId="{C156CD17-00A5-06FA-BD58-C7138B7FC3E3}"/>
          </ac:spMkLst>
        </pc:spChg>
        <pc:spChg chg="del">
          <ac:chgData name="Kaileen Cain" userId="21167d2d-fdf2-4320-ae3a-272888c89590" providerId="ADAL" clId="{36AD3DB8-40A9-439A-8BF3-80E053C17F85}" dt="2024-10-02T13:31:36.440" v="23" actId="478"/>
          <ac:spMkLst>
            <pc:docMk/>
            <pc:sldMk cId="3750613639" sldId="2146846281"/>
            <ac:spMk id="41" creationId="{1C714FEC-F66D-0119-9076-8C567EC63C5B}"/>
          </ac:spMkLst>
        </pc:spChg>
        <pc:picChg chg="add mod">
          <ac:chgData name="Kaileen Cain" userId="21167d2d-fdf2-4320-ae3a-272888c89590" providerId="ADAL" clId="{36AD3DB8-40A9-439A-8BF3-80E053C17F85}" dt="2024-10-02T13:31:36.773" v="24"/>
          <ac:picMkLst>
            <pc:docMk/>
            <pc:sldMk cId="3750613639" sldId="2146846281"/>
            <ac:picMk id="2" creationId="{CEB3C03F-1966-BC45-1A48-87340385D8DB}"/>
          </ac:picMkLst>
        </pc:picChg>
        <pc:picChg chg="del">
          <ac:chgData name="Kaileen Cain" userId="21167d2d-fdf2-4320-ae3a-272888c89590" providerId="ADAL" clId="{36AD3DB8-40A9-439A-8BF3-80E053C17F85}" dt="2024-10-02T13:31:36.440" v="23" actId="478"/>
          <ac:picMkLst>
            <pc:docMk/>
            <pc:sldMk cId="3750613639" sldId="2146846281"/>
            <ac:picMk id="39" creationId="{DB3FF0D7-7E4A-6A39-514D-39B5C89CA7BD}"/>
          </ac:picMkLst>
        </pc:picChg>
      </pc:sldChg>
      <pc:sldChg chg="addSp delSp modSp mod">
        <pc:chgData name="Kaileen Cain" userId="21167d2d-fdf2-4320-ae3a-272888c89590" providerId="ADAL" clId="{36AD3DB8-40A9-439A-8BF3-80E053C17F85}" dt="2024-10-02T13:31:02.359" v="12"/>
        <pc:sldMkLst>
          <pc:docMk/>
          <pc:sldMk cId="2958377685" sldId="2146846497"/>
        </pc:sldMkLst>
        <pc:spChg chg="add del mod">
          <ac:chgData name="Kaileen Cain" userId="21167d2d-fdf2-4320-ae3a-272888c89590" providerId="ADAL" clId="{36AD3DB8-40A9-439A-8BF3-80E053C17F85}" dt="2024-10-02T13:31:01.747" v="11" actId="478"/>
          <ac:spMkLst>
            <pc:docMk/>
            <pc:sldMk cId="2958377685" sldId="2146846497"/>
            <ac:spMk id="2" creationId="{C9BD13FE-5FF7-FAD3-2FEE-FCDEC707A87D}"/>
          </ac:spMkLst>
        </pc:spChg>
        <pc:spChg chg="del">
          <ac:chgData name="Kaileen Cain" userId="21167d2d-fdf2-4320-ae3a-272888c89590" providerId="ADAL" clId="{36AD3DB8-40A9-439A-8BF3-80E053C17F85}" dt="2024-10-02T13:31:01.747" v="11" actId="478"/>
          <ac:spMkLst>
            <pc:docMk/>
            <pc:sldMk cId="2958377685" sldId="2146846497"/>
            <ac:spMk id="7" creationId="{9194F49B-D599-EC4E-7078-D0102A643B7F}"/>
          </ac:spMkLst>
        </pc:spChg>
        <pc:spChg chg="add mod">
          <ac:chgData name="Kaileen Cain" userId="21167d2d-fdf2-4320-ae3a-272888c89590" providerId="ADAL" clId="{36AD3DB8-40A9-439A-8BF3-80E053C17F85}" dt="2024-10-02T13:31:02.359" v="12"/>
          <ac:spMkLst>
            <pc:docMk/>
            <pc:sldMk cId="2958377685" sldId="2146846497"/>
            <ac:spMk id="9" creationId="{9F85BEA1-6384-592A-2878-645F8BF65DC1}"/>
          </ac:spMkLst>
        </pc:spChg>
        <pc:spChg chg="add mod">
          <ac:chgData name="Kaileen Cain" userId="21167d2d-fdf2-4320-ae3a-272888c89590" providerId="ADAL" clId="{36AD3DB8-40A9-439A-8BF3-80E053C17F85}" dt="2024-10-02T13:31:02.359" v="12"/>
          <ac:spMkLst>
            <pc:docMk/>
            <pc:sldMk cId="2958377685" sldId="2146846497"/>
            <ac:spMk id="12" creationId="{0AEDDBAE-4420-2954-2FCC-06132A95B2D2}"/>
          </ac:spMkLst>
        </pc:spChg>
        <pc:picChg chg="add mod">
          <ac:chgData name="Kaileen Cain" userId="21167d2d-fdf2-4320-ae3a-272888c89590" providerId="ADAL" clId="{36AD3DB8-40A9-439A-8BF3-80E053C17F85}" dt="2024-10-02T13:31:02.359" v="12"/>
          <ac:picMkLst>
            <pc:docMk/>
            <pc:sldMk cId="2958377685" sldId="2146846497"/>
            <ac:picMk id="3" creationId="{5F6736BB-D400-A50F-8183-B0AFD940C769}"/>
          </ac:picMkLst>
        </pc:picChg>
        <pc:picChg chg="del">
          <ac:chgData name="Kaileen Cain" userId="21167d2d-fdf2-4320-ae3a-272888c89590" providerId="ADAL" clId="{36AD3DB8-40A9-439A-8BF3-80E053C17F85}" dt="2024-10-02T13:31:01.747" v="11" actId="478"/>
          <ac:picMkLst>
            <pc:docMk/>
            <pc:sldMk cId="2958377685" sldId="2146846497"/>
            <ac:picMk id="6" creationId="{9FD64DB2-150F-EEB7-D988-D0CB9597AFC1}"/>
          </ac:picMkLst>
        </pc:picChg>
      </pc:sldChg>
      <pc:sldChg chg="addSp delSp modSp mod">
        <pc:chgData name="Kaileen Cain" userId="21167d2d-fdf2-4320-ae3a-272888c89590" providerId="ADAL" clId="{36AD3DB8-40A9-439A-8BF3-80E053C17F85}" dt="2024-10-02T13:31:07.758" v="14"/>
        <pc:sldMkLst>
          <pc:docMk/>
          <pc:sldMk cId="636959257" sldId="2146846502"/>
        </pc:sldMkLst>
        <pc:spChg chg="add del mod">
          <ac:chgData name="Kaileen Cain" userId="21167d2d-fdf2-4320-ae3a-272888c89590" providerId="ADAL" clId="{36AD3DB8-40A9-439A-8BF3-80E053C17F85}" dt="2024-10-02T13:31:07.392" v="13" actId="478"/>
          <ac:spMkLst>
            <pc:docMk/>
            <pc:sldMk cId="636959257" sldId="2146846502"/>
            <ac:spMk id="3" creationId="{605D8831-C847-5840-22CA-0DEE7E5BD641}"/>
          </ac:spMkLst>
        </pc:spChg>
        <pc:spChg chg="del">
          <ac:chgData name="Kaileen Cain" userId="21167d2d-fdf2-4320-ae3a-272888c89590" providerId="ADAL" clId="{36AD3DB8-40A9-439A-8BF3-80E053C17F85}" dt="2024-10-02T13:31:07.392" v="13" actId="478"/>
          <ac:spMkLst>
            <pc:docMk/>
            <pc:sldMk cId="636959257" sldId="2146846502"/>
            <ac:spMk id="7" creationId="{9194F49B-D599-EC4E-7078-D0102A643B7F}"/>
          </ac:spMkLst>
        </pc:spChg>
        <pc:spChg chg="del">
          <ac:chgData name="Kaileen Cain" userId="21167d2d-fdf2-4320-ae3a-272888c89590" providerId="ADAL" clId="{36AD3DB8-40A9-439A-8BF3-80E053C17F85}" dt="2024-10-02T13:30:45.384" v="10" actId="478"/>
          <ac:spMkLst>
            <pc:docMk/>
            <pc:sldMk cId="636959257" sldId="2146846502"/>
            <ac:spMk id="13" creationId="{D7493C1B-B32C-F03E-1EA6-66B9D5850391}"/>
          </ac:spMkLst>
        </pc:spChg>
        <pc:spChg chg="del">
          <ac:chgData name="Kaileen Cain" userId="21167d2d-fdf2-4320-ae3a-272888c89590" providerId="ADAL" clId="{36AD3DB8-40A9-439A-8BF3-80E053C17F85}" dt="2024-10-02T13:30:38.533" v="7" actId="478"/>
          <ac:spMkLst>
            <pc:docMk/>
            <pc:sldMk cId="636959257" sldId="2146846502"/>
            <ac:spMk id="14" creationId="{8778115F-63D0-364D-F179-FF8407E0B73D}"/>
          </ac:spMkLst>
        </pc:spChg>
        <pc:spChg chg="add mod">
          <ac:chgData name="Kaileen Cain" userId="21167d2d-fdf2-4320-ae3a-272888c89590" providerId="ADAL" clId="{36AD3DB8-40A9-439A-8BF3-80E053C17F85}" dt="2024-10-02T13:31:07.758" v="14"/>
          <ac:spMkLst>
            <pc:docMk/>
            <pc:sldMk cId="636959257" sldId="2146846502"/>
            <ac:spMk id="15" creationId="{43336E6B-B754-49CC-9353-536F71BEF969}"/>
          </ac:spMkLst>
        </pc:spChg>
        <pc:spChg chg="add mod">
          <ac:chgData name="Kaileen Cain" userId="21167d2d-fdf2-4320-ae3a-272888c89590" providerId="ADAL" clId="{36AD3DB8-40A9-439A-8BF3-80E053C17F85}" dt="2024-10-02T13:31:07.758" v="14"/>
          <ac:spMkLst>
            <pc:docMk/>
            <pc:sldMk cId="636959257" sldId="2146846502"/>
            <ac:spMk id="16" creationId="{4046104C-9228-8F94-F35E-73D6E07F0EEE}"/>
          </ac:spMkLst>
        </pc:spChg>
        <pc:picChg chg="del">
          <ac:chgData name="Kaileen Cain" userId="21167d2d-fdf2-4320-ae3a-272888c89590" providerId="ADAL" clId="{36AD3DB8-40A9-439A-8BF3-80E053C17F85}" dt="2024-10-02T13:31:07.392" v="13" actId="478"/>
          <ac:picMkLst>
            <pc:docMk/>
            <pc:sldMk cId="636959257" sldId="2146846502"/>
            <ac:picMk id="6" creationId="{9FD64DB2-150F-EEB7-D988-D0CB9597AFC1}"/>
          </ac:picMkLst>
        </pc:picChg>
        <pc:picChg chg="del">
          <ac:chgData name="Kaileen Cain" userId="21167d2d-fdf2-4320-ae3a-272888c89590" providerId="ADAL" clId="{36AD3DB8-40A9-439A-8BF3-80E053C17F85}" dt="2024-10-02T13:30:42.451" v="9" actId="478"/>
          <ac:picMkLst>
            <pc:docMk/>
            <pc:sldMk cId="636959257" sldId="2146846502"/>
            <ac:picMk id="9" creationId="{D3AEE053-B458-B0AE-A34F-4FEEA6B4A131}"/>
          </ac:picMkLst>
        </pc:picChg>
        <pc:picChg chg="add mod">
          <ac:chgData name="Kaileen Cain" userId="21167d2d-fdf2-4320-ae3a-272888c89590" providerId="ADAL" clId="{36AD3DB8-40A9-439A-8BF3-80E053C17F85}" dt="2024-10-02T13:31:07.758" v="14"/>
          <ac:picMkLst>
            <pc:docMk/>
            <pc:sldMk cId="636959257" sldId="2146846502"/>
            <ac:picMk id="11" creationId="{F6670965-2605-B0CE-9F60-E7DD7525B7DC}"/>
          </ac:picMkLst>
        </pc:picChg>
      </pc:sldChg>
      <pc:sldChg chg="addSp delSp modSp mod">
        <pc:chgData name="Kaileen Cain" userId="21167d2d-fdf2-4320-ae3a-272888c89590" providerId="ADAL" clId="{36AD3DB8-40A9-439A-8BF3-80E053C17F85}" dt="2024-10-02T13:31:20.613" v="18"/>
        <pc:sldMkLst>
          <pc:docMk/>
          <pc:sldMk cId="2943717321" sldId="2146846503"/>
        </pc:sldMkLst>
        <pc:spChg chg="add del mod">
          <ac:chgData name="Kaileen Cain" userId="21167d2d-fdf2-4320-ae3a-272888c89590" providerId="ADAL" clId="{36AD3DB8-40A9-439A-8BF3-80E053C17F85}" dt="2024-10-02T13:31:20.280" v="17" actId="478"/>
          <ac:spMkLst>
            <pc:docMk/>
            <pc:sldMk cId="2943717321" sldId="2146846503"/>
            <ac:spMk id="2" creationId="{A887AE95-8A30-92A3-F786-E8F95DEC1791}"/>
          </ac:spMkLst>
        </pc:spChg>
        <pc:spChg chg="mod">
          <ac:chgData name="Kaileen Cain" userId="21167d2d-fdf2-4320-ae3a-272888c89590" providerId="ADAL" clId="{36AD3DB8-40A9-439A-8BF3-80E053C17F85}" dt="2024-10-02T13:13:00.589" v="0" actId="20577"/>
          <ac:spMkLst>
            <pc:docMk/>
            <pc:sldMk cId="2943717321" sldId="2146846503"/>
            <ac:spMk id="3" creationId="{2C8F059B-CB7B-9863-97B6-EBC8A1F5B339}"/>
          </ac:spMkLst>
        </pc:spChg>
        <pc:spChg chg="add mod">
          <ac:chgData name="Kaileen Cain" userId="21167d2d-fdf2-4320-ae3a-272888c89590" providerId="ADAL" clId="{36AD3DB8-40A9-439A-8BF3-80E053C17F85}" dt="2024-10-02T13:31:20.613" v="18"/>
          <ac:spMkLst>
            <pc:docMk/>
            <pc:sldMk cId="2943717321" sldId="2146846503"/>
            <ac:spMk id="7" creationId="{02BEF861-9B13-C2F3-FC8D-8A91177C7E15}"/>
          </ac:spMkLst>
        </pc:spChg>
        <pc:spChg chg="del">
          <ac:chgData name="Kaileen Cain" userId="21167d2d-fdf2-4320-ae3a-272888c89590" providerId="ADAL" clId="{36AD3DB8-40A9-439A-8BF3-80E053C17F85}" dt="2024-10-02T13:31:20.280" v="17" actId="478"/>
          <ac:spMkLst>
            <pc:docMk/>
            <pc:sldMk cId="2943717321" sldId="2146846503"/>
            <ac:spMk id="10" creationId="{60F85BCC-3CF9-6CBF-563B-5BA1E5D8A5B7}"/>
          </ac:spMkLst>
        </pc:spChg>
        <pc:spChg chg="add mod">
          <ac:chgData name="Kaileen Cain" userId="21167d2d-fdf2-4320-ae3a-272888c89590" providerId="ADAL" clId="{36AD3DB8-40A9-439A-8BF3-80E053C17F85}" dt="2024-10-02T13:31:20.613" v="18"/>
          <ac:spMkLst>
            <pc:docMk/>
            <pc:sldMk cId="2943717321" sldId="2146846503"/>
            <ac:spMk id="11" creationId="{78F1D9A8-8527-41F0-F517-5DF1D21FB5E8}"/>
          </ac:spMkLst>
        </pc:spChg>
        <pc:picChg chg="add mod">
          <ac:chgData name="Kaileen Cain" userId="21167d2d-fdf2-4320-ae3a-272888c89590" providerId="ADAL" clId="{36AD3DB8-40A9-439A-8BF3-80E053C17F85}" dt="2024-10-02T13:31:20.613" v="18"/>
          <ac:picMkLst>
            <pc:docMk/>
            <pc:sldMk cId="2943717321" sldId="2146846503"/>
            <ac:picMk id="5" creationId="{923EE053-7ECC-5A62-A754-6016F314CF42}"/>
          </ac:picMkLst>
        </pc:picChg>
        <pc:picChg chg="del">
          <ac:chgData name="Kaileen Cain" userId="21167d2d-fdf2-4320-ae3a-272888c89590" providerId="ADAL" clId="{36AD3DB8-40A9-439A-8BF3-80E053C17F85}" dt="2024-10-02T13:31:20.280" v="17" actId="478"/>
          <ac:picMkLst>
            <pc:docMk/>
            <pc:sldMk cId="2943717321" sldId="2146846503"/>
            <ac:picMk id="9" creationId="{712CEC04-200D-2519-3021-AF3DE7D35EF4}"/>
          </ac:picMkLst>
        </pc:picChg>
      </pc:sldChg>
      <pc:sldChg chg="addSp delSp modSp mod">
        <pc:chgData name="Kaileen Cain" userId="21167d2d-fdf2-4320-ae3a-272888c89590" providerId="ADAL" clId="{36AD3DB8-40A9-439A-8BF3-80E053C17F85}" dt="2024-10-02T13:30:31.979" v="6"/>
        <pc:sldMkLst>
          <pc:docMk/>
          <pc:sldMk cId="3039145571" sldId="2146846505"/>
        </pc:sldMkLst>
        <pc:spChg chg="add mod">
          <ac:chgData name="Kaileen Cain" userId="21167d2d-fdf2-4320-ae3a-272888c89590" providerId="ADAL" clId="{36AD3DB8-40A9-439A-8BF3-80E053C17F85}" dt="2024-10-02T13:30:31.979" v="6"/>
          <ac:spMkLst>
            <pc:docMk/>
            <pc:sldMk cId="3039145571" sldId="2146846505"/>
            <ac:spMk id="2" creationId="{E1753B41-1A55-FCD6-7992-4153271DA092}"/>
          </ac:spMkLst>
        </pc:spChg>
        <pc:spChg chg="del">
          <ac:chgData name="Kaileen Cain" userId="21167d2d-fdf2-4320-ae3a-272888c89590" providerId="ADAL" clId="{36AD3DB8-40A9-439A-8BF3-80E053C17F85}" dt="2024-10-02T13:30:31.540" v="5" actId="478"/>
          <ac:spMkLst>
            <pc:docMk/>
            <pc:sldMk cId="3039145571" sldId="2146846505"/>
            <ac:spMk id="12" creationId="{BD64B7AD-CF68-FB79-57AF-5303EFA7CB2B}"/>
          </ac:spMkLst>
        </pc:spChg>
      </pc:sldChg>
      <pc:sldChg chg="addSp delSp modSp mod">
        <pc:chgData name="Kaileen Cain" userId="21167d2d-fdf2-4320-ae3a-272888c89590" providerId="ADAL" clId="{36AD3DB8-40A9-439A-8BF3-80E053C17F85}" dt="2024-10-02T13:31:14.244" v="16"/>
        <pc:sldMkLst>
          <pc:docMk/>
          <pc:sldMk cId="3159167482" sldId="2146846525"/>
        </pc:sldMkLst>
        <pc:spChg chg="del">
          <ac:chgData name="Kaileen Cain" userId="21167d2d-fdf2-4320-ae3a-272888c89590" providerId="ADAL" clId="{36AD3DB8-40A9-439A-8BF3-80E053C17F85}" dt="2024-10-02T13:31:13.778" v="15" actId="478"/>
          <ac:spMkLst>
            <pc:docMk/>
            <pc:sldMk cId="3159167482" sldId="2146846525"/>
            <ac:spMk id="7" creationId="{9194F49B-D599-EC4E-7078-D0102A643B7F}"/>
          </ac:spMkLst>
        </pc:spChg>
        <pc:spChg chg="add mod">
          <ac:chgData name="Kaileen Cain" userId="21167d2d-fdf2-4320-ae3a-272888c89590" providerId="ADAL" clId="{36AD3DB8-40A9-439A-8BF3-80E053C17F85}" dt="2024-10-02T13:31:14.244" v="16"/>
          <ac:spMkLst>
            <pc:docMk/>
            <pc:sldMk cId="3159167482" sldId="2146846525"/>
            <ac:spMk id="8" creationId="{1BD07130-BB05-B2B0-8F63-A6D4D0F3C048}"/>
          </ac:spMkLst>
        </pc:spChg>
        <pc:spChg chg="add mod">
          <ac:chgData name="Kaileen Cain" userId="21167d2d-fdf2-4320-ae3a-272888c89590" providerId="ADAL" clId="{36AD3DB8-40A9-439A-8BF3-80E053C17F85}" dt="2024-10-02T13:31:14.244" v="16"/>
          <ac:spMkLst>
            <pc:docMk/>
            <pc:sldMk cId="3159167482" sldId="2146846525"/>
            <ac:spMk id="10" creationId="{3FA888DE-DB40-5F0C-ABBE-277EDBE4E212}"/>
          </ac:spMkLst>
        </pc:spChg>
        <pc:spChg chg="del">
          <ac:chgData name="Kaileen Cain" userId="21167d2d-fdf2-4320-ae3a-272888c89590" providerId="ADAL" clId="{36AD3DB8-40A9-439A-8BF3-80E053C17F85}" dt="2024-10-02T13:31:13.778" v="15" actId="478"/>
          <ac:spMkLst>
            <pc:docMk/>
            <pc:sldMk cId="3159167482" sldId="2146846525"/>
            <ac:spMk id="13" creationId="{D7493C1B-B32C-F03E-1EA6-66B9D5850391}"/>
          </ac:spMkLst>
        </pc:spChg>
        <pc:spChg chg="del">
          <ac:chgData name="Kaileen Cain" userId="21167d2d-fdf2-4320-ae3a-272888c89590" providerId="ADAL" clId="{36AD3DB8-40A9-439A-8BF3-80E053C17F85}" dt="2024-10-02T13:31:13.778" v="15" actId="478"/>
          <ac:spMkLst>
            <pc:docMk/>
            <pc:sldMk cId="3159167482" sldId="2146846525"/>
            <ac:spMk id="14" creationId="{8778115F-63D0-364D-F179-FF8407E0B73D}"/>
          </ac:spMkLst>
        </pc:spChg>
        <pc:picChg chg="add mod">
          <ac:chgData name="Kaileen Cain" userId="21167d2d-fdf2-4320-ae3a-272888c89590" providerId="ADAL" clId="{36AD3DB8-40A9-439A-8BF3-80E053C17F85}" dt="2024-10-02T13:31:14.244" v="16"/>
          <ac:picMkLst>
            <pc:docMk/>
            <pc:sldMk cId="3159167482" sldId="2146846525"/>
            <ac:picMk id="5" creationId="{28558BC8-617B-94AB-2AC8-895E710A266B}"/>
          </ac:picMkLst>
        </pc:picChg>
        <pc:picChg chg="del">
          <ac:chgData name="Kaileen Cain" userId="21167d2d-fdf2-4320-ae3a-272888c89590" providerId="ADAL" clId="{36AD3DB8-40A9-439A-8BF3-80E053C17F85}" dt="2024-10-02T13:31:13.778" v="15" actId="478"/>
          <ac:picMkLst>
            <pc:docMk/>
            <pc:sldMk cId="3159167482" sldId="2146846525"/>
            <ac:picMk id="6" creationId="{9FD64DB2-150F-EEB7-D988-D0CB9597AFC1}"/>
          </ac:picMkLst>
        </pc:picChg>
        <pc:picChg chg="del">
          <ac:chgData name="Kaileen Cain" userId="21167d2d-fdf2-4320-ae3a-272888c89590" providerId="ADAL" clId="{36AD3DB8-40A9-439A-8BF3-80E053C17F85}" dt="2024-10-02T13:31:13.778" v="15" actId="478"/>
          <ac:picMkLst>
            <pc:docMk/>
            <pc:sldMk cId="3159167482" sldId="2146846525"/>
            <ac:picMk id="9" creationId="{D3AEE053-B458-B0AE-A34F-4FEEA6B4A131}"/>
          </ac:picMkLst>
        </pc:picChg>
      </pc:sldChg>
      <pc:sldChg chg="addSp delSp modSp mod">
        <pc:chgData name="Kaileen Cain" userId="21167d2d-fdf2-4320-ae3a-272888c89590" providerId="ADAL" clId="{36AD3DB8-40A9-439A-8BF3-80E053C17F85}" dt="2024-10-02T13:31:25.445" v="20"/>
        <pc:sldMkLst>
          <pc:docMk/>
          <pc:sldMk cId="3862157632" sldId="2146846528"/>
        </pc:sldMkLst>
        <pc:spChg chg="add del mod">
          <ac:chgData name="Kaileen Cain" userId="21167d2d-fdf2-4320-ae3a-272888c89590" providerId="ADAL" clId="{36AD3DB8-40A9-439A-8BF3-80E053C17F85}" dt="2024-10-02T13:31:25.066" v="19" actId="478"/>
          <ac:spMkLst>
            <pc:docMk/>
            <pc:sldMk cId="3862157632" sldId="2146846528"/>
            <ac:spMk id="2" creationId="{FCAF363F-6608-B7DA-9FE5-E96F0E05C167}"/>
          </ac:spMkLst>
        </pc:spChg>
        <pc:spChg chg="del">
          <ac:chgData name="Kaileen Cain" userId="21167d2d-fdf2-4320-ae3a-272888c89590" providerId="ADAL" clId="{36AD3DB8-40A9-439A-8BF3-80E053C17F85}" dt="2024-10-02T13:31:25.066" v="19" actId="478"/>
          <ac:spMkLst>
            <pc:docMk/>
            <pc:sldMk cId="3862157632" sldId="2146846528"/>
            <ac:spMk id="7" creationId="{9194F49B-D599-EC4E-7078-D0102A643B7F}"/>
          </ac:spMkLst>
        </pc:spChg>
        <pc:spChg chg="add mod">
          <ac:chgData name="Kaileen Cain" userId="21167d2d-fdf2-4320-ae3a-272888c89590" providerId="ADAL" clId="{36AD3DB8-40A9-439A-8BF3-80E053C17F85}" dt="2024-10-02T13:31:25.445" v="20"/>
          <ac:spMkLst>
            <pc:docMk/>
            <pc:sldMk cId="3862157632" sldId="2146846528"/>
            <ac:spMk id="10" creationId="{C2EEEE86-B56C-E587-5C01-81865D5A6C08}"/>
          </ac:spMkLst>
        </pc:spChg>
        <pc:spChg chg="add mod">
          <ac:chgData name="Kaileen Cain" userId="21167d2d-fdf2-4320-ae3a-272888c89590" providerId="ADAL" clId="{36AD3DB8-40A9-439A-8BF3-80E053C17F85}" dt="2024-10-02T13:31:25.445" v="20"/>
          <ac:spMkLst>
            <pc:docMk/>
            <pc:sldMk cId="3862157632" sldId="2146846528"/>
            <ac:spMk id="23" creationId="{744FAB20-BBF8-A0C3-1D1F-EA081E623BAE}"/>
          </ac:spMkLst>
        </pc:spChg>
        <pc:picChg chg="add mod">
          <ac:chgData name="Kaileen Cain" userId="21167d2d-fdf2-4320-ae3a-272888c89590" providerId="ADAL" clId="{36AD3DB8-40A9-439A-8BF3-80E053C17F85}" dt="2024-10-02T13:31:25.445" v="20"/>
          <ac:picMkLst>
            <pc:docMk/>
            <pc:sldMk cId="3862157632" sldId="2146846528"/>
            <ac:picMk id="4" creationId="{D0140335-DD17-C093-2F6B-9DC137B1BFB1}"/>
          </ac:picMkLst>
        </pc:picChg>
        <pc:picChg chg="del">
          <ac:chgData name="Kaileen Cain" userId="21167d2d-fdf2-4320-ae3a-272888c89590" providerId="ADAL" clId="{36AD3DB8-40A9-439A-8BF3-80E053C17F85}" dt="2024-10-02T13:31:25.066" v="19" actId="478"/>
          <ac:picMkLst>
            <pc:docMk/>
            <pc:sldMk cId="3862157632" sldId="2146846528"/>
            <ac:picMk id="6" creationId="{9FD64DB2-150F-EEB7-D988-D0CB9597AFC1}"/>
          </ac:picMkLst>
        </pc:picChg>
      </pc:sldChg>
      <pc:sldChg chg="addSp delSp modSp mod">
        <pc:chgData name="Kaileen Cain" userId="21167d2d-fdf2-4320-ae3a-272888c89590" providerId="ADAL" clId="{36AD3DB8-40A9-439A-8BF3-80E053C17F85}" dt="2024-10-02T13:31:32.038" v="22"/>
        <pc:sldMkLst>
          <pc:docMk/>
          <pc:sldMk cId="2244143468" sldId="2146846529"/>
        </pc:sldMkLst>
        <pc:spChg chg="add del mod">
          <ac:chgData name="Kaileen Cain" userId="21167d2d-fdf2-4320-ae3a-272888c89590" providerId="ADAL" clId="{36AD3DB8-40A9-439A-8BF3-80E053C17F85}" dt="2024-10-02T13:31:31.690" v="21" actId="478"/>
          <ac:spMkLst>
            <pc:docMk/>
            <pc:sldMk cId="2244143468" sldId="2146846529"/>
            <ac:spMk id="2" creationId="{BC2A2BFC-9D7C-87C6-1AEC-D443FD31B982}"/>
          </ac:spMkLst>
        </pc:spChg>
        <pc:spChg chg="del">
          <ac:chgData name="Kaileen Cain" userId="21167d2d-fdf2-4320-ae3a-272888c89590" providerId="ADAL" clId="{36AD3DB8-40A9-439A-8BF3-80E053C17F85}" dt="2024-10-02T13:31:31.690" v="21" actId="478"/>
          <ac:spMkLst>
            <pc:docMk/>
            <pc:sldMk cId="2244143468" sldId="2146846529"/>
            <ac:spMk id="7" creationId="{9194F49B-D599-EC4E-7078-D0102A643B7F}"/>
          </ac:spMkLst>
        </pc:spChg>
        <pc:spChg chg="add mod">
          <ac:chgData name="Kaileen Cain" userId="21167d2d-fdf2-4320-ae3a-272888c89590" providerId="ADAL" clId="{36AD3DB8-40A9-439A-8BF3-80E053C17F85}" dt="2024-10-02T13:31:32.038" v="22"/>
          <ac:spMkLst>
            <pc:docMk/>
            <pc:sldMk cId="2244143468" sldId="2146846529"/>
            <ac:spMk id="26" creationId="{0B9DC0F2-06AD-FEBC-543F-DD4BB9E8553D}"/>
          </ac:spMkLst>
        </pc:spChg>
        <pc:spChg chg="add mod">
          <ac:chgData name="Kaileen Cain" userId="21167d2d-fdf2-4320-ae3a-272888c89590" providerId="ADAL" clId="{36AD3DB8-40A9-439A-8BF3-80E053C17F85}" dt="2024-10-02T13:31:32.038" v="22"/>
          <ac:spMkLst>
            <pc:docMk/>
            <pc:sldMk cId="2244143468" sldId="2146846529"/>
            <ac:spMk id="27" creationId="{92F6F9BC-555C-1438-A917-E1A01E245B6F}"/>
          </ac:spMkLst>
        </pc:spChg>
        <pc:picChg chg="add mod">
          <ac:chgData name="Kaileen Cain" userId="21167d2d-fdf2-4320-ae3a-272888c89590" providerId="ADAL" clId="{36AD3DB8-40A9-439A-8BF3-80E053C17F85}" dt="2024-10-02T13:31:32.038" v="22"/>
          <ac:picMkLst>
            <pc:docMk/>
            <pc:sldMk cId="2244143468" sldId="2146846529"/>
            <ac:picMk id="4" creationId="{1D8F7FEA-282A-6C5D-12BB-B93F7DE485AA}"/>
          </ac:picMkLst>
        </pc:picChg>
        <pc:picChg chg="del">
          <ac:chgData name="Kaileen Cain" userId="21167d2d-fdf2-4320-ae3a-272888c89590" providerId="ADAL" clId="{36AD3DB8-40A9-439A-8BF3-80E053C17F85}" dt="2024-10-02T13:31:31.690" v="21" actId="478"/>
          <ac:picMkLst>
            <pc:docMk/>
            <pc:sldMk cId="2244143468" sldId="2146846529"/>
            <ac:picMk id="6" creationId="{9FD64DB2-150F-EEB7-D988-D0CB9597AFC1}"/>
          </ac:picMkLst>
        </pc:picChg>
      </pc:sldChg>
    </pc:docChg>
  </pc:docChgLst>
  <pc:docChgLst>
    <pc:chgData name="Jason Wiese" userId="4bff8d5b-7de6-4655-b397-69b0afc81113" providerId="ADAL" clId="{5CE1F9FB-456D-4FCD-A1DB-A990F85ADE2E}"/>
    <pc:docChg chg="undo custSel delSld modSld">
      <pc:chgData name="Jason Wiese" userId="4bff8d5b-7de6-4655-b397-69b0afc81113" providerId="ADAL" clId="{5CE1F9FB-456D-4FCD-A1DB-A990F85ADE2E}" dt="2024-10-01T21:56:39.087" v="912" actId="1035"/>
      <pc:docMkLst>
        <pc:docMk/>
      </pc:docMkLst>
      <pc:sldChg chg="addSp modSp del mod">
        <pc:chgData name="Jason Wiese" userId="4bff8d5b-7de6-4655-b397-69b0afc81113" providerId="ADAL" clId="{5CE1F9FB-456D-4FCD-A1DB-A990F85ADE2E}" dt="2024-10-01T21:44:02.909" v="789" actId="47"/>
        <pc:sldMkLst>
          <pc:docMk/>
          <pc:sldMk cId="1085901086" sldId="16180"/>
        </pc:sldMkLst>
        <pc:spChg chg="add mod">
          <ac:chgData name="Jason Wiese" userId="4bff8d5b-7de6-4655-b397-69b0afc81113" providerId="ADAL" clId="{5CE1F9FB-456D-4FCD-A1DB-A990F85ADE2E}" dt="2024-10-01T21:20:52.580" v="296"/>
          <ac:spMkLst>
            <pc:docMk/>
            <pc:sldMk cId="1085901086" sldId="16180"/>
            <ac:spMk id="4" creationId="{4A67C733-591B-0024-A07D-1EEF948CA3E8}"/>
          </ac:spMkLst>
        </pc:spChg>
        <pc:spChg chg="add mod">
          <ac:chgData name="Jason Wiese" userId="4bff8d5b-7de6-4655-b397-69b0afc81113" providerId="ADAL" clId="{5CE1F9FB-456D-4FCD-A1DB-A990F85ADE2E}" dt="2024-10-01T21:21:09.912" v="298" actId="1076"/>
          <ac:spMkLst>
            <pc:docMk/>
            <pc:sldMk cId="1085901086" sldId="16180"/>
            <ac:spMk id="5" creationId="{261E02E7-A695-C223-8988-765550020BDD}"/>
          </ac:spMkLst>
        </pc:spChg>
      </pc:sldChg>
      <pc:sldChg chg="modSp mod">
        <pc:chgData name="Jason Wiese" userId="4bff8d5b-7de6-4655-b397-69b0afc81113" providerId="ADAL" clId="{5CE1F9FB-456D-4FCD-A1DB-A990F85ADE2E}" dt="2024-10-01T21:56:39.087" v="912" actId="1035"/>
        <pc:sldMkLst>
          <pc:docMk/>
          <pc:sldMk cId="3750613639" sldId="2146846281"/>
        </pc:sldMkLst>
        <pc:spChg chg="mod">
          <ac:chgData name="Jason Wiese" userId="4bff8d5b-7de6-4655-b397-69b0afc81113" providerId="ADAL" clId="{5CE1F9FB-456D-4FCD-A1DB-A990F85ADE2E}" dt="2024-10-01T21:02:41.050" v="33" actId="115"/>
          <ac:spMkLst>
            <pc:docMk/>
            <pc:sldMk cId="3750613639" sldId="2146846281"/>
            <ac:spMk id="11" creationId="{ED2472AF-DF1C-49E2-7E0C-D1ADF28703F8}"/>
          </ac:spMkLst>
        </pc:spChg>
        <pc:picChg chg="mod">
          <ac:chgData name="Jason Wiese" userId="4bff8d5b-7de6-4655-b397-69b0afc81113" providerId="ADAL" clId="{5CE1F9FB-456D-4FCD-A1DB-A990F85ADE2E}" dt="2024-10-01T21:56:39.087" v="912" actId="1035"/>
          <ac:picMkLst>
            <pc:docMk/>
            <pc:sldMk cId="3750613639" sldId="2146846281"/>
            <ac:picMk id="23" creationId="{FABFB130-1300-865A-5817-EDFC03314F66}"/>
          </ac:picMkLst>
        </pc:picChg>
        <pc:picChg chg="mod">
          <ac:chgData name="Jason Wiese" userId="4bff8d5b-7de6-4655-b397-69b0afc81113" providerId="ADAL" clId="{5CE1F9FB-456D-4FCD-A1DB-A990F85ADE2E}" dt="2024-10-01T21:56:39.087" v="912" actId="1035"/>
          <ac:picMkLst>
            <pc:docMk/>
            <pc:sldMk cId="3750613639" sldId="2146846281"/>
            <ac:picMk id="25" creationId="{03BDA45A-FB96-FDEA-8621-2C2D1BF65B7B}"/>
          </ac:picMkLst>
        </pc:picChg>
        <pc:picChg chg="mod">
          <ac:chgData name="Jason Wiese" userId="4bff8d5b-7de6-4655-b397-69b0afc81113" providerId="ADAL" clId="{5CE1F9FB-456D-4FCD-A1DB-A990F85ADE2E}" dt="2024-10-01T21:56:39.087" v="912" actId="1035"/>
          <ac:picMkLst>
            <pc:docMk/>
            <pc:sldMk cId="3750613639" sldId="2146846281"/>
            <ac:picMk id="27" creationId="{0D75F864-8521-F254-CDE9-7BB564A15953}"/>
          </ac:picMkLst>
        </pc:picChg>
        <pc:picChg chg="mod">
          <ac:chgData name="Jason Wiese" userId="4bff8d5b-7de6-4655-b397-69b0afc81113" providerId="ADAL" clId="{5CE1F9FB-456D-4FCD-A1DB-A990F85ADE2E}" dt="2024-10-01T21:56:39.087" v="912" actId="1035"/>
          <ac:picMkLst>
            <pc:docMk/>
            <pc:sldMk cId="3750613639" sldId="2146846281"/>
            <ac:picMk id="29" creationId="{C5CE043B-25D9-3069-A048-C39AD9AAF60E}"/>
          </ac:picMkLst>
        </pc:picChg>
        <pc:picChg chg="mod">
          <ac:chgData name="Jason Wiese" userId="4bff8d5b-7de6-4655-b397-69b0afc81113" providerId="ADAL" clId="{5CE1F9FB-456D-4FCD-A1DB-A990F85ADE2E}" dt="2024-10-01T21:56:39.087" v="912" actId="1035"/>
          <ac:picMkLst>
            <pc:docMk/>
            <pc:sldMk cId="3750613639" sldId="2146846281"/>
            <ac:picMk id="33" creationId="{C79DA062-9082-734D-774F-CADB4EA2C842}"/>
          </ac:picMkLst>
        </pc:picChg>
        <pc:picChg chg="mod">
          <ac:chgData name="Jason Wiese" userId="4bff8d5b-7de6-4655-b397-69b0afc81113" providerId="ADAL" clId="{5CE1F9FB-456D-4FCD-A1DB-A990F85ADE2E}" dt="2024-10-01T21:56:39.087" v="912" actId="1035"/>
          <ac:picMkLst>
            <pc:docMk/>
            <pc:sldMk cId="3750613639" sldId="2146846281"/>
            <ac:picMk id="37" creationId="{ABC19019-31AF-7A01-F3D0-5E1BD0E41E54}"/>
          </ac:picMkLst>
        </pc:picChg>
        <pc:picChg chg="mod">
          <ac:chgData name="Jason Wiese" userId="4bff8d5b-7de6-4655-b397-69b0afc81113" providerId="ADAL" clId="{5CE1F9FB-456D-4FCD-A1DB-A990F85ADE2E}" dt="2024-10-01T21:56:39.087" v="912" actId="1035"/>
          <ac:picMkLst>
            <pc:docMk/>
            <pc:sldMk cId="3750613639" sldId="2146846281"/>
            <ac:picMk id="42" creationId="{E9AE7CD1-3596-00E5-ACE9-F49CA8C6FD94}"/>
          </ac:picMkLst>
        </pc:picChg>
        <pc:picChg chg="mod">
          <ac:chgData name="Jason Wiese" userId="4bff8d5b-7de6-4655-b397-69b0afc81113" providerId="ADAL" clId="{5CE1F9FB-456D-4FCD-A1DB-A990F85ADE2E}" dt="2024-10-01T21:56:39.087" v="912" actId="1035"/>
          <ac:picMkLst>
            <pc:docMk/>
            <pc:sldMk cId="3750613639" sldId="2146846281"/>
            <ac:picMk id="44" creationId="{1348067A-FE2D-B2F6-BCC2-74C1C5984E2E}"/>
          </ac:picMkLst>
        </pc:picChg>
      </pc:sldChg>
      <pc:sldChg chg="modSp mod">
        <pc:chgData name="Jason Wiese" userId="4bff8d5b-7de6-4655-b397-69b0afc81113" providerId="ADAL" clId="{5CE1F9FB-456D-4FCD-A1DB-A990F85ADE2E}" dt="2024-10-01T21:00:39.228" v="20" actId="207"/>
        <pc:sldMkLst>
          <pc:docMk/>
          <pc:sldMk cId="2958377685" sldId="2146846497"/>
        </pc:sldMkLst>
        <pc:spChg chg="mod">
          <ac:chgData name="Jason Wiese" userId="4bff8d5b-7de6-4655-b397-69b0afc81113" providerId="ADAL" clId="{5CE1F9FB-456D-4FCD-A1DB-A990F85ADE2E}" dt="2024-10-01T21:00:32.451" v="19" actId="115"/>
          <ac:spMkLst>
            <pc:docMk/>
            <pc:sldMk cId="2958377685" sldId="2146846497"/>
            <ac:spMk id="10" creationId="{034E1114-4AB8-D57C-75FC-A50AD553FEE9}"/>
          </ac:spMkLst>
        </pc:spChg>
        <pc:spChg chg="mod">
          <ac:chgData name="Jason Wiese" userId="4bff8d5b-7de6-4655-b397-69b0afc81113" providerId="ADAL" clId="{5CE1F9FB-456D-4FCD-A1DB-A990F85ADE2E}" dt="2024-10-01T21:00:39.228" v="20" actId="207"/>
          <ac:spMkLst>
            <pc:docMk/>
            <pc:sldMk cId="2958377685" sldId="2146846497"/>
            <ac:spMk id="14" creationId="{C300794E-AF85-CE95-245D-389369257528}"/>
          </ac:spMkLst>
        </pc:spChg>
      </pc:sldChg>
      <pc:sldChg chg="addSp delSp modSp mod">
        <pc:chgData name="Jason Wiese" userId="4bff8d5b-7de6-4655-b397-69b0afc81113" providerId="ADAL" clId="{5CE1F9FB-456D-4FCD-A1DB-A990F85ADE2E}" dt="2024-10-01T21:42:56.657" v="780" actId="1076"/>
        <pc:sldMkLst>
          <pc:docMk/>
          <pc:sldMk cId="2943717321" sldId="2146846503"/>
        </pc:sldMkLst>
        <pc:spChg chg="add del mod">
          <ac:chgData name="Jason Wiese" userId="4bff8d5b-7de6-4655-b397-69b0afc81113" providerId="ADAL" clId="{5CE1F9FB-456D-4FCD-A1DB-A990F85ADE2E}" dt="2024-10-01T21:39:09.333" v="610" actId="478"/>
          <ac:spMkLst>
            <pc:docMk/>
            <pc:sldMk cId="2943717321" sldId="2146846503"/>
            <ac:spMk id="2" creationId="{20A5B3C9-E425-6EB0-958D-2E3D1A7A5A4F}"/>
          </ac:spMkLst>
        </pc:spChg>
        <pc:spChg chg="mod">
          <ac:chgData name="Jason Wiese" userId="4bff8d5b-7de6-4655-b397-69b0afc81113" providerId="ADAL" clId="{5CE1F9FB-456D-4FCD-A1DB-A990F85ADE2E}" dt="2024-10-01T21:01:13.558" v="29" actId="20577"/>
          <ac:spMkLst>
            <pc:docMk/>
            <pc:sldMk cId="2943717321" sldId="2146846503"/>
            <ac:spMk id="3" creationId="{2C8F059B-CB7B-9863-97B6-EBC8A1F5B339}"/>
          </ac:spMkLst>
        </pc:spChg>
        <pc:spChg chg="mod">
          <ac:chgData name="Jason Wiese" userId="4bff8d5b-7de6-4655-b397-69b0afc81113" providerId="ADAL" clId="{5CE1F9FB-456D-4FCD-A1DB-A990F85ADE2E}" dt="2024-10-01T21:42:56.657" v="780" actId="1076"/>
          <ac:spMkLst>
            <pc:docMk/>
            <pc:sldMk cId="2943717321" sldId="2146846503"/>
            <ac:spMk id="4" creationId="{E2F83AA6-4CE8-A0B2-8DD4-04EEC6734A8C}"/>
          </ac:spMkLst>
        </pc:spChg>
        <pc:spChg chg="mod">
          <ac:chgData name="Jason Wiese" userId="4bff8d5b-7de6-4655-b397-69b0afc81113" providerId="ADAL" clId="{5CE1F9FB-456D-4FCD-A1DB-A990F85ADE2E}" dt="2024-10-01T21:34:25.583" v="520" actId="20577"/>
          <ac:spMkLst>
            <pc:docMk/>
            <pc:sldMk cId="2943717321" sldId="2146846503"/>
            <ac:spMk id="6" creationId="{E5EB4EC6-51A1-80EE-E32E-B70D779C2FB7}"/>
          </ac:spMkLst>
        </pc:spChg>
        <pc:spChg chg="add mod ord">
          <ac:chgData name="Jason Wiese" userId="4bff8d5b-7de6-4655-b397-69b0afc81113" providerId="ADAL" clId="{5CE1F9FB-456D-4FCD-A1DB-A990F85ADE2E}" dt="2024-10-01T21:41:18.171" v="644" actId="1076"/>
          <ac:spMkLst>
            <pc:docMk/>
            <pc:sldMk cId="2943717321" sldId="2146846503"/>
            <ac:spMk id="13" creationId="{806DEA2E-D5E5-C757-8097-A1BD7A5920A1}"/>
          </ac:spMkLst>
        </pc:spChg>
        <pc:cxnChg chg="add del mod">
          <ac:chgData name="Jason Wiese" userId="4bff8d5b-7de6-4655-b397-69b0afc81113" providerId="ADAL" clId="{5CE1F9FB-456D-4FCD-A1DB-A990F85ADE2E}" dt="2024-10-01T21:39:09.333" v="610" actId="478"/>
          <ac:cxnSpMkLst>
            <pc:docMk/>
            <pc:sldMk cId="2943717321" sldId="2146846503"/>
            <ac:cxnSpMk id="7" creationId="{5ED1C61E-46CE-E27A-8CD3-1255C5C52ED8}"/>
          </ac:cxnSpMkLst>
        </pc:cxnChg>
        <pc:cxnChg chg="add mod">
          <ac:chgData name="Jason Wiese" userId="4bff8d5b-7de6-4655-b397-69b0afc81113" providerId="ADAL" clId="{5CE1F9FB-456D-4FCD-A1DB-A990F85ADE2E}" dt="2024-10-01T21:40:55.533" v="640" actId="208"/>
          <ac:cxnSpMkLst>
            <pc:docMk/>
            <pc:sldMk cId="2943717321" sldId="2146846503"/>
            <ac:cxnSpMk id="15" creationId="{4F5C519B-1449-725A-DD05-3961611CBF33}"/>
          </ac:cxnSpMkLst>
        </pc:cxnChg>
      </pc:sldChg>
      <pc:sldChg chg="modSp mod">
        <pc:chgData name="Jason Wiese" userId="4bff8d5b-7de6-4655-b397-69b0afc81113" providerId="ADAL" clId="{5CE1F9FB-456D-4FCD-A1DB-A990F85ADE2E}" dt="2024-10-01T21:25:06.885" v="426" actId="404"/>
        <pc:sldMkLst>
          <pc:docMk/>
          <pc:sldMk cId="3039145571" sldId="2146846505"/>
        </pc:sldMkLst>
        <pc:spChg chg="mod">
          <ac:chgData name="Jason Wiese" userId="4bff8d5b-7de6-4655-b397-69b0afc81113" providerId="ADAL" clId="{5CE1F9FB-456D-4FCD-A1DB-A990F85ADE2E}" dt="2024-10-01T20:59:54.055" v="0" actId="115"/>
          <ac:spMkLst>
            <pc:docMk/>
            <pc:sldMk cId="3039145571" sldId="2146846505"/>
            <ac:spMk id="4" creationId="{B49DE666-A836-5E5F-F45B-016BF6717CB2}"/>
          </ac:spMkLst>
        </pc:spChg>
        <pc:spChg chg="mod">
          <ac:chgData name="Jason Wiese" userId="4bff8d5b-7de6-4655-b397-69b0afc81113" providerId="ADAL" clId="{5CE1F9FB-456D-4FCD-A1DB-A990F85ADE2E}" dt="2024-10-01T21:25:06.885" v="426" actId="404"/>
          <ac:spMkLst>
            <pc:docMk/>
            <pc:sldMk cId="3039145571" sldId="2146846505"/>
            <ac:spMk id="10" creationId="{FF731E82-5A30-ECB3-60AB-EF1AE78F0735}"/>
          </ac:spMkLst>
        </pc:spChg>
      </pc:sldChg>
      <pc:sldChg chg="modSp mod">
        <pc:chgData name="Jason Wiese" userId="4bff8d5b-7de6-4655-b397-69b0afc81113" providerId="ADAL" clId="{5CE1F9FB-456D-4FCD-A1DB-A990F85ADE2E}" dt="2024-10-01T21:55:58.464" v="903" actId="20577"/>
        <pc:sldMkLst>
          <pc:docMk/>
          <pc:sldMk cId="3862157632" sldId="2146846528"/>
        </pc:sldMkLst>
        <pc:spChg chg="mod">
          <ac:chgData name="Jason Wiese" userId="4bff8d5b-7de6-4655-b397-69b0afc81113" providerId="ADAL" clId="{5CE1F9FB-456D-4FCD-A1DB-A990F85ADE2E}" dt="2024-10-01T21:18:07.714" v="288" actId="554"/>
          <ac:spMkLst>
            <pc:docMk/>
            <pc:sldMk cId="3862157632" sldId="2146846528"/>
            <ac:spMk id="16" creationId="{24516E73-8C14-2875-9C7C-B19C136B5D65}"/>
          </ac:spMkLst>
        </pc:spChg>
        <pc:spChg chg="mod">
          <ac:chgData name="Jason Wiese" userId="4bff8d5b-7de6-4655-b397-69b0afc81113" providerId="ADAL" clId="{5CE1F9FB-456D-4FCD-A1DB-A990F85ADE2E}" dt="2024-10-01T21:18:07.714" v="288" actId="554"/>
          <ac:spMkLst>
            <pc:docMk/>
            <pc:sldMk cId="3862157632" sldId="2146846528"/>
            <ac:spMk id="17" creationId="{F255AE74-C6C9-057C-7CA2-25AE912A5943}"/>
          </ac:spMkLst>
        </pc:spChg>
        <pc:spChg chg="mod">
          <ac:chgData name="Jason Wiese" userId="4bff8d5b-7de6-4655-b397-69b0afc81113" providerId="ADAL" clId="{5CE1F9FB-456D-4FCD-A1DB-A990F85ADE2E}" dt="2024-10-01T21:55:58.464" v="903" actId="20577"/>
          <ac:spMkLst>
            <pc:docMk/>
            <pc:sldMk cId="3862157632" sldId="2146846528"/>
            <ac:spMk id="18" creationId="{DB8E66FD-DE1A-9A3F-904E-C4940C60C486}"/>
          </ac:spMkLst>
        </pc:spChg>
        <pc:spChg chg="mod">
          <ac:chgData name="Jason Wiese" userId="4bff8d5b-7de6-4655-b397-69b0afc81113" providerId="ADAL" clId="{5CE1F9FB-456D-4FCD-A1DB-A990F85ADE2E}" dt="2024-10-01T21:18:22.873" v="295" actId="114"/>
          <ac:spMkLst>
            <pc:docMk/>
            <pc:sldMk cId="3862157632" sldId="2146846528"/>
            <ac:spMk id="19" creationId="{2BFB97EA-6404-F1D3-7775-E5A5E618A3F5}"/>
          </ac:spMkLst>
        </pc:spChg>
        <pc:spChg chg="mod">
          <ac:chgData name="Jason Wiese" userId="4bff8d5b-7de6-4655-b397-69b0afc81113" providerId="ADAL" clId="{5CE1F9FB-456D-4FCD-A1DB-A990F85ADE2E}" dt="2024-10-01T21:45:23.715" v="895" actId="20577"/>
          <ac:spMkLst>
            <pc:docMk/>
            <pc:sldMk cId="3862157632" sldId="2146846528"/>
            <ac:spMk id="27" creationId="{F1911B7D-D51F-CD4E-4BE8-F72285C199CE}"/>
          </ac:spMkLst>
        </pc:spChg>
        <pc:spChg chg="mod">
          <ac:chgData name="Jason Wiese" userId="4bff8d5b-7de6-4655-b397-69b0afc81113" providerId="ADAL" clId="{5CE1F9FB-456D-4FCD-A1DB-A990F85ADE2E}" dt="2024-10-01T21:01:25.049" v="30" actId="207"/>
          <ac:spMkLst>
            <pc:docMk/>
            <pc:sldMk cId="3862157632" sldId="2146846528"/>
            <ac:spMk id="28" creationId="{FD5F09F5-DB76-A2F8-34EA-63BA613EBC73}"/>
          </ac:spMkLst>
        </pc:spChg>
      </pc:sldChg>
      <pc:sldChg chg="addSp delSp modSp mod">
        <pc:chgData name="Jason Wiese" userId="4bff8d5b-7de6-4655-b397-69b0afc81113" providerId="ADAL" clId="{5CE1F9FB-456D-4FCD-A1DB-A990F85ADE2E}" dt="2024-10-01T21:46:31.093" v="901"/>
        <pc:sldMkLst>
          <pc:docMk/>
          <pc:sldMk cId="2244143468" sldId="2146846529"/>
        </pc:sldMkLst>
        <pc:spChg chg="add del mod">
          <ac:chgData name="Jason Wiese" userId="4bff8d5b-7de6-4655-b397-69b0afc81113" providerId="ADAL" clId="{5CE1F9FB-456D-4FCD-A1DB-A990F85ADE2E}" dt="2024-10-01T21:45:27.821" v="896" actId="478"/>
          <ac:spMkLst>
            <pc:docMk/>
            <pc:sldMk cId="2244143468" sldId="2146846529"/>
            <ac:spMk id="2" creationId="{52B19AA0-8ECD-8852-593D-6EDCE3B57131}"/>
          </ac:spMkLst>
        </pc:spChg>
        <pc:spChg chg="del">
          <ac:chgData name="Jason Wiese" userId="4bff8d5b-7de6-4655-b397-69b0afc81113" providerId="ADAL" clId="{5CE1F9FB-456D-4FCD-A1DB-A990F85ADE2E}" dt="2024-10-01T21:46:21.869" v="900" actId="478"/>
          <ac:spMkLst>
            <pc:docMk/>
            <pc:sldMk cId="2244143468" sldId="2146846529"/>
            <ac:spMk id="4" creationId="{4591A417-07E5-118C-0631-AC649414DB05}"/>
          </ac:spMkLst>
        </pc:spChg>
        <pc:spChg chg="add mod">
          <ac:chgData name="Jason Wiese" userId="4bff8d5b-7de6-4655-b397-69b0afc81113" providerId="ADAL" clId="{5CE1F9FB-456D-4FCD-A1DB-A990F85ADE2E}" dt="2024-10-01T21:45:33.324" v="897"/>
          <ac:spMkLst>
            <pc:docMk/>
            <pc:sldMk cId="2244143468" sldId="2146846529"/>
            <ac:spMk id="5" creationId="{B13A2C7F-470A-9108-3E45-BEA75DFAF499}"/>
          </ac:spMkLst>
        </pc:spChg>
        <pc:spChg chg="add mod">
          <ac:chgData name="Jason Wiese" userId="4bff8d5b-7de6-4655-b397-69b0afc81113" providerId="ADAL" clId="{5CE1F9FB-456D-4FCD-A1DB-A990F85ADE2E}" dt="2024-10-01T21:46:31.093" v="901"/>
          <ac:spMkLst>
            <pc:docMk/>
            <pc:sldMk cId="2244143468" sldId="2146846529"/>
            <ac:spMk id="10" creationId="{DD6ABBE2-49A2-F68F-3D96-FD4174B41ADD}"/>
          </ac:spMkLst>
        </pc:spChg>
        <pc:spChg chg="mod">
          <ac:chgData name="Jason Wiese" userId="4bff8d5b-7de6-4655-b397-69b0afc81113" providerId="ADAL" clId="{5CE1F9FB-456D-4FCD-A1DB-A990F85ADE2E}" dt="2024-10-01T21:46:18.659" v="899" actId="6549"/>
          <ac:spMkLst>
            <pc:docMk/>
            <pc:sldMk cId="2244143468" sldId="2146846529"/>
            <ac:spMk id="16" creationId="{24516E73-8C14-2875-9C7C-B19C136B5D65}"/>
          </ac:spMkLst>
        </pc:spChg>
        <pc:spChg chg="mod">
          <ac:chgData name="Jason Wiese" userId="4bff8d5b-7de6-4655-b397-69b0afc81113" providerId="ADAL" clId="{5CE1F9FB-456D-4FCD-A1DB-A990F85ADE2E}" dt="2024-10-01T21:46:15.345" v="898" actId="554"/>
          <ac:spMkLst>
            <pc:docMk/>
            <pc:sldMk cId="2244143468" sldId="2146846529"/>
            <ac:spMk id="17" creationId="{F255AE74-C6C9-057C-7CA2-25AE912A5943}"/>
          </ac:spMkLst>
        </pc:spChg>
        <pc:spChg chg="mod">
          <ac:chgData name="Jason Wiese" userId="4bff8d5b-7de6-4655-b397-69b0afc81113" providerId="ADAL" clId="{5CE1F9FB-456D-4FCD-A1DB-A990F85ADE2E}" dt="2024-10-01T21:46:15.345" v="898" actId="554"/>
          <ac:spMkLst>
            <pc:docMk/>
            <pc:sldMk cId="2244143468" sldId="2146846529"/>
            <ac:spMk id="18" creationId="{DB8E66FD-DE1A-9A3F-904E-C4940C60C486}"/>
          </ac:spMkLst>
        </pc:spChg>
        <pc:spChg chg="mod">
          <ac:chgData name="Jason Wiese" userId="4bff8d5b-7de6-4655-b397-69b0afc81113" providerId="ADAL" clId="{5CE1F9FB-456D-4FCD-A1DB-A990F85ADE2E}" dt="2024-10-01T21:46:15.345" v="898" actId="554"/>
          <ac:spMkLst>
            <pc:docMk/>
            <pc:sldMk cId="2244143468" sldId="2146846529"/>
            <ac:spMk id="19" creationId="{2BFB97EA-6404-F1D3-7775-E5A5E618A3F5}"/>
          </ac:spMkLst>
        </pc:spChg>
        <pc:spChg chg="del">
          <ac:chgData name="Jason Wiese" userId="4bff8d5b-7de6-4655-b397-69b0afc81113" providerId="ADAL" clId="{5CE1F9FB-456D-4FCD-A1DB-A990F85ADE2E}" dt="2024-10-01T21:11:08.663" v="181" actId="478"/>
          <ac:spMkLst>
            <pc:docMk/>
            <pc:sldMk cId="2244143468" sldId="2146846529"/>
            <ac:spMk id="26" creationId="{E17C1D41-DD74-9146-C859-6DFBC7E0A989}"/>
          </ac:spMkLst>
        </pc:spChg>
      </pc:sldChg>
      <pc:sldChg chg="modSp mod">
        <pc:chgData name="Jason Wiese" userId="4bff8d5b-7de6-4655-b397-69b0afc81113" providerId="ADAL" clId="{5CE1F9FB-456D-4FCD-A1DB-A990F85ADE2E}" dt="2024-10-01T21:43:38.051" v="788" actId="1076"/>
        <pc:sldMkLst>
          <pc:docMk/>
          <pc:sldMk cId="619268988" sldId="2146846530"/>
        </pc:sldMkLst>
        <pc:spChg chg="mod">
          <ac:chgData name="Jason Wiese" userId="4bff8d5b-7de6-4655-b397-69b0afc81113" providerId="ADAL" clId="{5CE1F9FB-456D-4FCD-A1DB-A990F85ADE2E}" dt="2024-10-01T21:43:25.939" v="787" actId="20577"/>
          <ac:spMkLst>
            <pc:docMk/>
            <pc:sldMk cId="619268988" sldId="2146846530"/>
            <ac:spMk id="3" creationId="{8E10F1E4-D465-D247-7D80-A0D686F1CD85}"/>
          </ac:spMkLst>
        </pc:spChg>
        <pc:spChg chg="mod">
          <ac:chgData name="Jason Wiese" userId="4bff8d5b-7de6-4655-b397-69b0afc81113" providerId="ADAL" clId="{5CE1F9FB-456D-4FCD-A1DB-A990F85ADE2E}" dt="2024-10-01T21:43:38.051" v="788" actId="1076"/>
          <ac:spMkLst>
            <pc:docMk/>
            <pc:sldMk cId="619268988" sldId="2146846530"/>
            <ac:spMk id="5" creationId="{261E02E7-A695-C223-8988-765550020BDD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Book1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stack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rgbClr val="ED3C8D"/>
            </a:solidFill>
            <a:ln>
              <a:solidFill>
                <a:srgbClr val="ED3C8D"/>
              </a:solidFill>
            </a:ln>
            <a:effectLst/>
          </c:spPr>
          <c:invertIfNegative val="0"/>
          <c:dLbls>
            <c:dLbl>
              <c:idx val="0"/>
              <c:layout>
                <c:manualLayout>
                  <c:x val="-1.2803504813260942E-3"/>
                  <c:y val="-5.74226653771332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9C77-4F43-B8FE-241E3C85BA81}"/>
                </c:ext>
              </c:extLst>
            </c:dLbl>
            <c:dLbl>
              <c:idx val="1"/>
              <c:layout>
                <c:manualLayout>
                  <c:x val="2.5607009626521762E-3"/>
                  <c:y val="-6.843122973681956E-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9C77-4F43-B8FE-241E3C85BA81}"/>
                </c:ext>
              </c:extLst>
            </c:dLbl>
            <c:dLbl>
              <c:idx val="2"/>
              <c:layout>
                <c:manualLayout>
                  <c:x val="0"/>
                  <c:y val="-0.12347405153525048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9C77-4F43-B8FE-241E3C85BA81}"/>
                </c:ext>
              </c:extLst>
            </c:dLbl>
            <c:dLbl>
              <c:idx val="3"/>
              <c:layout>
                <c:manualLayout>
                  <c:x val="0"/>
                  <c:y val="-0.18677329660344616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9C77-4F43-B8FE-241E3C85BA81}"/>
                </c:ext>
              </c:extLst>
            </c:dLbl>
            <c:dLbl>
              <c:idx val="4"/>
              <c:layout>
                <c:manualLayout>
                  <c:x val="1.2803504813260881E-3"/>
                  <c:y val="-0.2280554129522694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9C77-4F43-B8FE-241E3C85BA81}"/>
                </c:ext>
              </c:extLst>
            </c:dLbl>
            <c:dLbl>
              <c:idx val="5"/>
              <c:layout>
                <c:manualLayout>
                  <c:x val="0"/>
                  <c:y val="-0.2583289649414065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9C77-4F43-B8FE-241E3C85BA81}"/>
                </c:ext>
              </c:extLst>
            </c:dLbl>
            <c:dLbl>
              <c:idx val="6"/>
              <c:layout>
                <c:manualLayout>
                  <c:x val="-1.2803504813260881E-3"/>
                  <c:y val="-0.29135465802046512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9C77-4F43-B8FE-241E3C85BA81}"/>
                </c:ext>
              </c:extLst>
            </c:dLbl>
            <c:dLbl>
              <c:idx val="7"/>
              <c:layout>
                <c:manualLayout>
                  <c:x val="-2.5607009626521762E-3"/>
                  <c:y val="-0.32438035109952373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9C77-4F43-B8FE-241E3C85BA81}"/>
                </c:ext>
              </c:extLst>
            </c:dLbl>
            <c:dLbl>
              <c:idx val="8"/>
              <c:layout>
                <c:manualLayout>
                  <c:x val="0"/>
                  <c:y val="-0.34364533872897457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9C77-4F43-B8FE-241E3C85BA81}"/>
                </c:ext>
              </c:extLst>
            </c:dLbl>
            <c:dLbl>
              <c:idx val="9"/>
              <c:layout>
                <c:manualLayout>
                  <c:x val="-9.3891283990455095E-17"/>
                  <c:y val="-0.37942317289795474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724-1149-9FFA-82F18856CF99}"/>
                </c:ext>
              </c:extLst>
            </c:dLbl>
            <c:dLbl>
              <c:idx val="10"/>
              <c:layout>
                <c:manualLayout>
                  <c:x val="0"/>
                  <c:y val="-0.41795314815685641"/>
                </c:manualLayout>
              </c:layout>
              <c:dLblPos val="ctr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9C77-4F43-B8FE-241E3C85BA81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6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numRef>
              <c:f>Sheet1!$A$2:$A$12</c:f>
              <c:numCache>
                <c:formatCode>General</c:formatCode>
                <c:ptCount val="11"/>
                <c:pt idx="0">
                  <c:v>2018</c:v>
                </c:pt>
                <c:pt idx="1">
                  <c:v>2019</c:v>
                </c:pt>
                <c:pt idx="2">
                  <c:v>2020</c:v>
                </c:pt>
                <c:pt idx="3">
                  <c:v>2021</c:v>
                </c:pt>
                <c:pt idx="4">
                  <c:v>2022</c:v>
                </c:pt>
                <c:pt idx="5">
                  <c:v>2023</c:v>
                </c:pt>
                <c:pt idx="6">
                  <c:v>2024</c:v>
                </c:pt>
                <c:pt idx="7">
                  <c:v>2025</c:v>
                </c:pt>
                <c:pt idx="8">
                  <c:v>2026</c:v>
                </c:pt>
                <c:pt idx="9">
                  <c:v>2027</c:v>
                </c:pt>
                <c:pt idx="10">
                  <c:v>2028</c:v>
                </c:pt>
              </c:numCache>
            </c:numRef>
          </c:cat>
          <c:val>
            <c:numRef>
              <c:f>Sheet1!$B$2:$B$12</c:f>
              <c:numCache>
                <c:formatCode>0.0</c:formatCode>
                <c:ptCount val="11"/>
                <c:pt idx="0">
                  <c:v>0.86</c:v>
                </c:pt>
                <c:pt idx="1">
                  <c:v>1.1599999999999999</c:v>
                </c:pt>
                <c:pt idx="2">
                  <c:v>2.95</c:v>
                </c:pt>
                <c:pt idx="3">
                  <c:v>5.49</c:v>
                </c:pt>
                <c:pt idx="4">
                  <c:v>7.08</c:v>
                </c:pt>
                <c:pt idx="5">
                  <c:v>8.15</c:v>
                </c:pt>
                <c:pt idx="6">
                  <c:v>9.2200000000000006</c:v>
                </c:pt>
                <c:pt idx="7">
                  <c:v>10.29</c:v>
                </c:pt>
                <c:pt idx="8">
                  <c:v>11.36</c:v>
                </c:pt>
                <c:pt idx="9">
                  <c:v>12.43</c:v>
                </c:pt>
                <c:pt idx="10">
                  <c:v>13.82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9C77-4F43-B8FE-241E3C85BA81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100"/>
        <c:axId val="103266591"/>
        <c:axId val="990672207"/>
      </c:barChart>
      <c:catAx>
        <c:axId val="103266591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F1A62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1F1A62"/>
                </a:solidFill>
                <a:latin typeface="Helvetica" panose="020B0604020202020204" pitchFamily="34" charset="0"/>
                <a:ea typeface="+mn-ea"/>
                <a:cs typeface="Helvetica" panose="020B0604020202020204" pitchFamily="34" charset="0"/>
              </a:defRPr>
            </a:pPr>
            <a:endParaRPr lang="en-US"/>
          </a:p>
        </c:txPr>
        <c:crossAx val="990672207"/>
        <c:crosses val="autoZero"/>
        <c:auto val="1"/>
        <c:lblAlgn val="ctr"/>
        <c:lblOffset val="100"/>
        <c:noMultiLvlLbl val="0"/>
      </c:catAx>
      <c:valAx>
        <c:axId val="990672207"/>
        <c:scaling>
          <c:orientation val="minMax"/>
        </c:scaling>
        <c:delete val="1"/>
        <c:axPos val="l"/>
        <c:numFmt formatCode="0.0" sourceLinked="1"/>
        <c:majorTickMark val="none"/>
        <c:minorTickMark val="none"/>
        <c:tickLblPos val="nextTo"/>
        <c:crossAx val="103266591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2.317038542783445E-2"/>
          <c:y val="7.4371465952362242E-2"/>
          <c:w val="0.9536592291443311"/>
          <c:h val="0.77337296558172497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Sheet1!$C$4</c:f>
              <c:strCache>
                <c:ptCount val="1"/>
              </c:strCache>
            </c:strRef>
          </c:tx>
          <c:spPr>
            <a:solidFill>
              <a:srgbClr val="00BFF2"/>
            </a:solidFill>
            <a:ln>
              <a:noFill/>
            </a:ln>
            <a:effectLst/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/>
                      <a:t>$35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0-64C4-C44F-A426-B81DF10D213E}"/>
                </c:ext>
              </c:extLst>
            </c:dLbl>
            <c:dLbl>
              <c:idx val="1"/>
              <c:tx>
                <c:rich>
                  <a:bodyPr/>
                  <a:lstStyle/>
                  <a:p>
                    <a:r>
                      <a:rPr lang="en-US"/>
                      <a:t>$42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1-64C4-C44F-A426-B81DF10D213E}"/>
                </c:ext>
              </c:extLst>
            </c:dLbl>
            <c:dLbl>
              <c:idx val="2"/>
              <c:tx>
                <c:rich>
                  <a:bodyPr/>
                  <a:lstStyle/>
                  <a:p>
                    <a:r>
                      <a:rPr lang="en-US"/>
                      <a:t>$52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2-64C4-C44F-A426-B81DF10D213E}"/>
                </c:ext>
              </c:extLst>
            </c:dLbl>
            <c:dLbl>
              <c:idx val="3"/>
              <c:tx>
                <c:rich>
                  <a:bodyPr/>
                  <a:lstStyle/>
                  <a:p>
                    <a:r>
                      <a:rPr lang="en-US"/>
                      <a:t>$65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3-64C4-C44F-A426-B81DF10D213E}"/>
                </c:ext>
              </c:extLst>
            </c:dLbl>
            <c:dLbl>
              <c:idx val="4"/>
              <c:tx>
                <c:rich>
                  <a:bodyPr/>
                  <a:lstStyle/>
                  <a:p>
                    <a:r>
                      <a:rPr lang="en-US"/>
                      <a:t>$81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4-64C4-C44F-A426-B81DF10D213E}"/>
                </c:ext>
              </c:extLst>
            </c:dLbl>
            <c:dLbl>
              <c:idx val="5"/>
              <c:tx>
                <c:rich>
                  <a:bodyPr/>
                  <a:lstStyle/>
                  <a:p>
                    <a:r>
                      <a:rPr lang="en-US"/>
                      <a:t>$100</a:t>
                    </a:r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showDataLabelsRange val="0"/>
                </c:ext>
                <c:ext xmlns:c16="http://schemas.microsoft.com/office/drawing/2014/chart" uri="{C3380CC4-5D6E-409C-BE32-E72D297353CC}">
                  <c16:uniqueId val="{00000005-64C4-C44F-A426-B81DF10D213E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0">
                <a:spAutoFit/>
              </a:bodyPr>
              <a:lstStyle/>
              <a:p>
                <a:pPr algn="l">
                  <a:defRPr sz="1400" b="1" i="0" u="none" strike="noStrike" kern="1200" baseline="0">
                    <a:solidFill>
                      <a:srgbClr val="1B1464"/>
                    </a:solidFill>
                    <a:latin typeface="Helvetica" pitchFamily="2" charset="0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Sheet1!$B$5:$B$10</c:f>
              <c:numCache>
                <c:formatCode>General</c:formatCode>
                <c:ptCount val="6"/>
                <c:pt idx="0">
                  <c:v>5.6</c:v>
                </c:pt>
                <c:pt idx="1">
                  <c:v>5.37</c:v>
                </c:pt>
                <c:pt idx="2">
                  <c:v>5.0999999999999996</c:v>
                </c:pt>
                <c:pt idx="3">
                  <c:v>5</c:v>
                </c:pt>
                <c:pt idx="4">
                  <c:v>4.4000000000000004</c:v>
                </c:pt>
                <c:pt idx="5">
                  <c:v>3.2</c:v>
                </c:pt>
              </c:numCache>
            </c:numRef>
          </c:cat>
          <c:val>
            <c:numRef>
              <c:f>Sheet1!$C$5:$C$10</c:f>
              <c:numCache>
                <c:formatCode>General</c:formatCode>
                <c:ptCount val="6"/>
              </c:numCache>
            </c:numRef>
          </c:val>
          <c:extLst>
            <c:ext xmlns:c16="http://schemas.microsoft.com/office/drawing/2014/chart" uri="{C3380CC4-5D6E-409C-BE32-E72D297353CC}">
              <c16:uniqueId val="{00000006-64C4-C44F-A426-B81DF10D213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47"/>
        <c:overlap val="-27"/>
        <c:axId val="605180000"/>
        <c:axId val="606059120"/>
      </c:barChart>
      <c:catAx>
        <c:axId val="605180000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rgbClr val="1B1464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050" b="0" i="0" u="none" strike="noStrike" kern="1200" baseline="0">
                <a:solidFill>
                  <a:srgbClr val="1B1464"/>
                </a:solidFill>
                <a:latin typeface="Helvetica" pitchFamily="2" charset="0"/>
                <a:ea typeface="+mn-ea"/>
                <a:cs typeface="+mn-cs"/>
              </a:defRPr>
            </a:pPr>
            <a:endParaRPr lang="en-US"/>
          </a:p>
        </c:txPr>
        <c:crossAx val="606059120"/>
        <c:crosses val="autoZero"/>
        <c:auto val="1"/>
        <c:lblAlgn val="ctr"/>
        <c:lblOffset val="100"/>
        <c:noMultiLvlLbl val="0"/>
      </c:catAx>
      <c:valAx>
        <c:axId val="606059120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605180000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97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33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33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862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933A5E-8160-5646-95BE-DDAD9B242284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DA38C0-2575-7943-8356-6DA72D83672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13616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16EFC909-3F93-FF4F-BAA8-A061C495F2A6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930667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b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 marL="0" marR="0" lvl="0" indent="0" algn="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279343C-4327-4837-AB1B-EB4A71A411A4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Aptos" panose="02110004020202020204"/>
                <a:ea typeface="+mn-ea"/>
                <a:cs typeface="+mn-cs"/>
              </a:rPr>
              <a:pPr marL="0" marR="0" lvl="0" indent="0" algn="r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Aptos" panose="0211000402020202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18419349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0B3AA-6564-6974-67FF-18F0D012A69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C94371D-F9E1-6ED2-7710-392511732C8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E6C137-BA20-1E12-F0EF-9CDBB76859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814F362-DAA8-CE94-204A-0A5432E8BB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D90B68-68AA-0F1D-4742-ECD58E1E6A0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691236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3E5DAC-738D-7130-E70E-0BD0726038B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40BB086-5773-EB46-CC78-14659507BB4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13EDF26-1675-5947-8E18-D6D0CEA99D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9B3555-C054-FC44-EBB5-E04E44D06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26848EE-24F5-0965-115A-2BAA3428F1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1717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7F6DF074-BE4D-CB87-A2EF-4E21148E739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DB311ACC-4570-4B19-56EC-99AEBEC63F1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649C9D-D5DA-A2B7-FCF6-4EECE1204A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F92300-80D8-A356-B426-4D81F05992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87B7BFF-AB50-E45B-BD55-BD03A2DC06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9500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E2AE551-603F-144A-0EAB-8BB1A5C67C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6CD1A50-BBA3-6E99-F081-158EA26A83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C61C86-9D88-32D2-5130-ED5F395BDE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697858-05E8-0F29-62C9-C198571CECC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1B66DE8-97CC-E962-5ACF-15E4D1C3FD2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24801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88BB62-023E-2C1D-8055-B70452E825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748F8F3-490D-9A6E-5248-F255F78D59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3FE4CA-3955-CFBE-3A0E-CFD58255FA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55A4378-9FEC-6055-F0D6-323C43A27C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2CE15B-3237-CF76-A2F9-DF68506EFD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44928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87112A-3D6A-A81F-AF6F-A1052DE1CB7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AE2FD6C-7741-9713-F0E0-140281D6095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834795A-331F-D8FB-EA68-0C81C385BEE0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4ABF204-8702-6743-9813-5584979C3A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6AF5E24-18BF-F34E-1669-9685BBCEC1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02E2942-83E2-AEB0-C1C9-6D43C1B68B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3635950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12B406-4109-499A-4919-8BD66B2E95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FC60DEC-D60B-A701-5FCD-13B628A984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6AA2B82-D022-AB0B-E823-05B050EF02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7F7FF93-E035-1420-97E9-69D7CF6B166A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5089DCD-3118-C22F-5434-ABF1F3A0E03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27ABDE13-0F34-183C-75EF-B08D553EFF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134A6672-563E-5B5A-DAAC-01DFC2F0E95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924585B-633A-AABB-A837-DB9BFED359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445441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0A03892-4C55-3C59-989E-01514C3AA8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EFAC285-02A5-F9E5-7B23-6FC4AD14CEC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1419460-17DC-4ED7-28F4-BA85865E77E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C53671B-4EC3-2371-E5F1-BA73A7AEBB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59326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1B8C9C7-0445-51AD-29C6-55F2802D78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062ABC3C-4660-1E1F-CE46-9D9108CC63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28A8620-5733-92C6-0F64-9FA39A9079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81256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458294-5CA2-017B-689C-0E61AFECD0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AEABB4-03D9-88BF-6DDC-2FFE4AE8D6B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E6ECAB6-88D6-C184-8B13-1C0085011C0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0BA8919-D004-6573-52A8-C9C86533142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DC3847-FFD2-661E-EE79-B7DA6DF0FC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FA2652-C493-EC71-72A7-52B88271E7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329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9AD0C3-FAB9-3A52-E119-86CA4C0BCC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2DCB27-232D-5E16-376F-AFBEB72C636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F27F4E1-2029-95B5-94CF-7E5D33FB77F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13398FA-412E-7985-C2AC-3750E5B9FD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0184C9-B13A-0C49-8F7F-6CA6DADCF4D5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4FEEEEC-FB8B-7A28-3F5F-D6ED4A3FC1F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A9D411B-9450-F8A7-C52A-7D94A4870E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804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69C0E08-0757-2BAD-5CF1-FAB612CA24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F35684F-A4AF-06BD-F3B4-7FC33FE1373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B699A65-B208-B1E4-7C36-748811DC86BB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20184C9-B13A-0C49-8F7F-6CA6DADCF4D5}" type="datetimeFigureOut">
              <a:rPr lang="en-US" smtClean="0"/>
              <a:t>10/2/2024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CDC6DD7-D72E-EF98-0C2F-3A089938BED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AD57DEC-CE95-2CA6-C80F-E361C88A541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3FAB933-147D-9D41-A776-F159A29AA11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799644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4.png"/><Relationship Id="rId2" Type="http://schemas.openxmlformats.org/officeDocument/2006/relationships/hyperlink" Target="https://thevab.com/" TargetMode="External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png"/><Relationship Id="rId4" Type="http://schemas.openxmlformats.org/officeDocument/2006/relationships/image" Target="../media/image2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7" Type="http://schemas.openxmlformats.org/officeDocument/2006/relationships/image" Target="../media/image4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isa.gov/" TargetMode="External"/><Relationship Id="rId5" Type="http://schemas.openxmlformats.org/officeDocument/2006/relationships/image" Target="../media/image11.png"/><Relationship Id="rId4" Type="http://schemas.openxmlformats.org/officeDocument/2006/relationships/image" Target="../media/image10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4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2.xml"/><Relationship Id="rId6" Type="http://schemas.openxmlformats.org/officeDocument/2006/relationships/hyperlink" Target="https://www.cisa.gov/" TargetMode="External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hyperlink" Target="https://thevab.com/insight/what-is-digital-ad-fraud" TargetMode="External"/><Relationship Id="rId13" Type="http://schemas.openxmlformats.org/officeDocument/2006/relationships/image" Target="../media/image19.png"/><Relationship Id="rId18" Type="http://schemas.openxmlformats.org/officeDocument/2006/relationships/hyperlink" Target="https://thevab.com/insight/decode-data-privacy" TargetMode="External"/><Relationship Id="rId3" Type="http://schemas.openxmlformats.org/officeDocument/2006/relationships/image" Target="../media/image7.png"/><Relationship Id="rId21" Type="http://schemas.openxmlformats.org/officeDocument/2006/relationships/image" Target="../media/image23.png"/><Relationship Id="rId7" Type="http://schemas.openxmlformats.org/officeDocument/2006/relationships/image" Target="../media/image16.png"/><Relationship Id="rId12" Type="http://schemas.openxmlformats.org/officeDocument/2006/relationships/hyperlink" Target="https://thevab.com/insight/exposed" TargetMode="External"/><Relationship Id="rId17" Type="http://schemas.openxmlformats.org/officeDocument/2006/relationships/image" Target="../media/image21.png"/><Relationship Id="rId2" Type="http://schemas.openxmlformats.org/officeDocument/2006/relationships/notesSlide" Target="../notesSlides/notesSlide2.xml"/><Relationship Id="rId16" Type="http://schemas.openxmlformats.org/officeDocument/2006/relationships/hyperlink" Target="https://thevab.com/insight/understand-data-privacy" TargetMode="External"/><Relationship Id="rId20" Type="http://schemas.openxmlformats.org/officeDocument/2006/relationships/hyperlink" Target="https://thevab.com/insight/navigate-data-privacy" TargetMode="External"/><Relationship Id="rId1" Type="http://schemas.openxmlformats.org/officeDocument/2006/relationships/slideLayout" Target="../slideLayouts/slideLayout7.xml"/><Relationship Id="rId6" Type="http://schemas.openxmlformats.org/officeDocument/2006/relationships/hyperlink" Target="https://thevab.com/insight/brand-safety" TargetMode="External"/><Relationship Id="rId11" Type="http://schemas.openxmlformats.org/officeDocument/2006/relationships/image" Target="../media/image18.png"/><Relationship Id="rId5" Type="http://schemas.openxmlformats.org/officeDocument/2006/relationships/hyperlink" Target="https://thevab.com/" TargetMode="External"/><Relationship Id="rId15" Type="http://schemas.openxmlformats.org/officeDocument/2006/relationships/image" Target="../media/image20.png"/><Relationship Id="rId10" Type="http://schemas.openxmlformats.org/officeDocument/2006/relationships/hyperlink" Target="https://thevab.com/insight/consumer-connection" TargetMode="External"/><Relationship Id="rId19" Type="http://schemas.openxmlformats.org/officeDocument/2006/relationships/image" Target="../media/image22.png"/><Relationship Id="rId4" Type="http://schemas.openxmlformats.org/officeDocument/2006/relationships/hyperlink" Target="https://thevab.com/case-study-corner" TargetMode="External"/><Relationship Id="rId9" Type="http://schemas.openxmlformats.org/officeDocument/2006/relationships/image" Target="../media/image17.png"/><Relationship Id="rId14" Type="http://schemas.openxmlformats.org/officeDocument/2006/relationships/hyperlink" Target="https://thevab.com/insight/hidden-costs" TargetMode="External"/><Relationship Id="rId22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1A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F893303A-1146-4D74-901F-B13BA9E948A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6400" y="0"/>
            <a:ext cx="11779250" cy="6858000"/>
          </a:xfrm>
          <a:prstGeom prst="rect">
            <a:avLst/>
          </a:prstGeom>
        </p:spPr>
      </p:pic>
      <p:pic>
        <p:nvPicPr>
          <p:cNvPr id="14" name="Picture 13" descr="A picture containing drawing&#10;&#10;Description automatically generated">
            <a:extLst>
              <a:ext uri="{FF2B5EF4-FFF2-40B4-BE49-F238E27FC236}">
                <a16:creationId xmlns:a16="http://schemas.microsoft.com/office/drawing/2014/main" id="{86B2BF6F-4CBE-4747-B65E-7952A86CB725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406400" y="5907419"/>
            <a:ext cx="2085727" cy="660480"/>
          </a:xfrm>
          <a:prstGeom prst="rect">
            <a:avLst/>
          </a:prstGeom>
        </p:spPr>
      </p:pic>
      <p:sp>
        <p:nvSpPr>
          <p:cNvPr id="11" name="TextBox 10">
            <a:extLst>
              <a:ext uri="{FF2B5EF4-FFF2-40B4-BE49-F238E27FC236}">
                <a16:creationId xmlns:a16="http://schemas.microsoft.com/office/drawing/2014/main" id="{5EABED81-3476-4FCB-B347-FCBAECEB771E}"/>
              </a:ext>
            </a:extLst>
          </p:cNvPr>
          <p:cNvSpPr txBox="1"/>
          <p:nvPr/>
        </p:nvSpPr>
        <p:spPr>
          <a:xfrm>
            <a:off x="398216" y="1783799"/>
            <a:ext cx="2858168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5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October 4, 2024</a:t>
            </a:r>
          </a:p>
        </p:txBody>
      </p:sp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id="{3A047CA5-FCE3-4E83-B5A0-D6D561171653}"/>
              </a:ext>
            </a:extLst>
          </p:cNvPr>
          <p:cNvCxnSpPr/>
          <p:nvPr/>
        </p:nvCxnSpPr>
        <p:spPr>
          <a:xfrm>
            <a:off x="493843" y="1703520"/>
            <a:ext cx="521208" cy="0"/>
          </a:xfrm>
          <a:prstGeom prst="line">
            <a:avLst/>
          </a:prstGeom>
          <a:ln>
            <a:solidFill>
              <a:srgbClr val="ED3C8D"/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2" name="TextBox 1">
            <a:extLst>
              <a:ext uri="{FF2B5EF4-FFF2-40B4-BE49-F238E27FC236}">
                <a16:creationId xmlns:a16="http://schemas.microsoft.com/office/drawing/2014/main" id="{82BBEE3C-68CF-3071-9D52-31B4AF57C983}"/>
              </a:ext>
            </a:extLst>
          </p:cNvPr>
          <p:cNvSpPr txBox="1"/>
          <p:nvPr/>
        </p:nvSpPr>
        <p:spPr>
          <a:xfrm>
            <a:off x="390040" y="2899451"/>
            <a:ext cx="6330576" cy="6449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5261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591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Question of the Week: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E10F1E4-D465-D247-7D80-A0D686F1CD85}"/>
              </a:ext>
            </a:extLst>
          </p:cNvPr>
          <p:cNvSpPr txBox="1"/>
          <p:nvPr/>
        </p:nvSpPr>
        <p:spPr>
          <a:xfrm>
            <a:off x="390040" y="3951856"/>
            <a:ext cx="6428203" cy="147771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88385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001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How can I improve cybersecurity in both my professional and personal life?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4A67C733-591B-0024-A07D-1EEF948CA3E8}"/>
              </a:ext>
            </a:extLst>
          </p:cNvPr>
          <p:cNvSpPr txBox="1"/>
          <p:nvPr/>
        </p:nvSpPr>
        <p:spPr>
          <a:xfrm>
            <a:off x="141085" y="3823253"/>
            <a:ext cx="4306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6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“</a:t>
            </a:r>
            <a:endParaRPr kumimoji="0" lang="en-US" sz="1132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261E02E7-A695-C223-8988-765550020BDD}"/>
              </a:ext>
            </a:extLst>
          </p:cNvPr>
          <p:cNvSpPr txBox="1"/>
          <p:nvPr/>
        </p:nvSpPr>
        <p:spPr>
          <a:xfrm>
            <a:off x="2953385" y="4768248"/>
            <a:ext cx="430696" cy="6001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586163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3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”</a:t>
            </a:r>
            <a:endParaRPr kumimoji="0" lang="en-US" sz="1132" b="1" i="0" u="none" strike="noStrike" kern="1200" cap="none" spc="0" normalizeH="0" baseline="0" noProof="0">
              <a:ln>
                <a:noFill/>
              </a:ln>
              <a:solidFill>
                <a:srgbClr val="ED3C8D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926898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D0D49DEB-7177-4C53-A63F-C8DEAEFFD3CD}"/>
              </a:ext>
            </a:extLst>
          </p:cNvPr>
          <p:cNvSpPr/>
          <p:nvPr/>
        </p:nvSpPr>
        <p:spPr>
          <a:xfrm>
            <a:off x="449870" y="221928"/>
            <a:ext cx="957636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6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About VAB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6FB14815-07B9-42AB-B09B-0447810891B3}"/>
              </a:ext>
            </a:extLst>
          </p:cNvPr>
          <p:cNvSpPr txBox="1"/>
          <p:nvPr/>
        </p:nvSpPr>
        <p:spPr>
          <a:xfrm>
            <a:off x="449870" y="1259935"/>
            <a:ext cx="8714451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VAB plays a dual role in the video advertising industry. We are leading the change to bring about a more innovative and transparent marketplace. We also provide the insights and thought leadership that enables marketers to develop business-driving marketing strategies.</a:t>
            </a:r>
          </a:p>
          <a:p>
            <a:pPr marL="0" marR="0" lvl="0" indent="0" algn="l" defTabSz="9144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0" marR="0" lvl="0" indent="0" algn="l" defTabSz="91449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Drawing on our marketing expertise, we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4EBEA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simplify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complexities in our industry and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+mn-cs"/>
              </a:rPr>
              <a:t>discover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new insights that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transform</a:t>
            </a: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 the way marketers look at their media strategy.</a:t>
            </a: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875C49CF-247D-4943-AF3F-A3CBCDB56DAC}"/>
              </a:ext>
            </a:extLst>
          </p:cNvPr>
          <p:cNvSpPr txBox="1"/>
          <p:nvPr/>
        </p:nvSpPr>
        <p:spPr>
          <a:xfrm>
            <a:off x="2136969" y="4285641"/>
            <a:ext cx="9507740" cy="923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457248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1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We are committed to your business growth and proud to offer VAB members, brand marketers and agencies </a:t>
            </a:r>
            <a:r>
              <a:rPr kumimoji="0" lang="en-US" sz="1801" b="1" i="1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complimentary access </a:t>
            </a:r>
            <a:r>
              <a:rPr kumimoji="0" lang="en-US" sz="1801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to our continuously-growing Insights library. </a:t>
            </a:r>
            <a:r>
              <a:rPr kumimoji="0" lang="en-US" sz="1801" b="1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Get immediate access </a:t>
            </a:r>
            <a:r>
              <a:rPr kumimoji="0" lang="en-US" sz="1801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at </a:t>
            </a:r>
            <a:r>
              <a:rPr kumimoji="0" lang="en-US" sz="1801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theVAB.com</a:t>
            </a:r>
            <a:r>
              <a:rPr kumimoji="0" lang="en-US" sz="1801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kumimoji="0" lang="en-US" sz="1801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Times New Roman" panose="02020603050405020304" pitchFamily="18" charset="0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00359E5-558D-4CFF-9331-8C374E19D578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803690" y="4177158"/>
            <a:ext cx="934321" cy="934321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1EABB202-7144-43E6-9C7B-CBD54AE34E59}"/>
              </a:ext>
            </a:extLst>
          </p:cNvPr>
          <p:cNvPicPr>
            <a:picLocks noChangeAspect="1"/>
          </p:cNvPicPr>
          <p:nvPr/>
        </p:nvPicPr>
        <p:blipFill>
          <a:blip r:embed="rId4" cstate="screen">
            <a:clrChange>
              <a:clrFrom>
                <a:srgbClr val="00BFF2"/>
              </a:clrFrom>
              <a:clrTo>
                <a:srgbClr val="00BFF2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7133477" y="24822"/>
            <a:ext cx="5058525" cy="2945125"/>
          </a:xfrm>
          <a:prstGeom prst="rect">
            <a:avLst/>
          </a:prstGeom>
        </p:spPr>
      </p:pic>
      <p:pic>
        <p:nvPicPr>
          <p:cNvPr id="7" name="Picture 6">
            <a:extLst>
              <a:ext uri="{FF2B5EF4-FFF2-40B4-BE49-F238E27FC236}">
                <a16:creationId xmlns:a16="http://schemas.microsoft.com/office/drawing/2014/main" id="{3F44B478-180A-BA43-533B-3591F50E71E8}"/>
              </a:ext>
            </a:extLst>
          </p:cNvPr>
          <p:cNvPicPr>
            <a:picLocks noChangeAspect="1"/>
          </p:cNvPicPr>
          <p:nvPr/>
        </p:nvPicPr>
        <p:blipFill rotWithShape="1">
          <a:blip r:embed="rId5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8" y="6507894"/>
            <a:ext cx="11708793" cy="350107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03E4DAD9-9E07-98C0-6535-24E5B882417E}"/>
              </a:ext>
            </a:extLst>
          </p:cNvPr>
          <p:cNvSpPr txBox="1">
            <a:spLocks/>
          </p:cNvSpPr>
          <p:nvPr/>
        </p:nvSpPr>
        <p:spPr>
          <a:xfrm>
            <a:off x="546751" y="6589970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A0614AA-08BC-E3A7-0764-5F4E6204EE01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</p:spTree>
    <p:extLst>
      <p:ext uri="{BB962C8B-B14F-4D97-AF65-F5344CB8AC3E}">
        <p14:creationId xmlns:p14="http://schemas.microsoft.com/office/powerpoint/2010/main" val="27258789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2228C2B-7748-69FC-4DDC-E0EFBF79CF26}"/>
              </a:ext>
            </a:extLst>
          </p:cNvPr>
          <p:cNvSpPr/>
          <p:nvPr/>
        </p:nvSpPr>
        <p:spPr>
          <a:xfrm>
            <a:off x="15080" y="1666327"/>
            <a:ext cx="12176919" cy="5197393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22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701483EE-C8E7-F9F1-07F1-EB0D9FA78954}"/>
              </a:ext>
            </a:extLst>
          </p:cNvPr>
          <p:cNvSpPr/>
          <p:nvPr/>
        </p:nvSpPr>
        <p:spPr>
          <a:xfrm>
            <a:off x="5440427" y="2494102"/>
            <a:ext cx="6551876" cy="3069979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0206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CFB5D3CC-B5AF-41B7-4BE7-D8795FEE395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-1" y="1666327"/>
            <a:ext cx="5197393" cy="5197393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9FD64DB2-150F-EEB7-D988-D0CB9597AFC1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8" y="6507894"/>
            <a:ext cx="11708793" cy="350107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9194F49B-D599-EC4E-7078-D0102A643B7F}"/>
              </a:ext>
            </a:extLst>
          </p:cNvPr>
          <p:cNvSpPr txBox="1">
            <a:spLocks/>
          </p:cNvSpPr>
          <p:nvPr/>
        </p:nvSpPr>
        <p:spPr>
          <a:xfrm>
            <a:off x="546751" y="6589970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EE508A-CA27-4C0F-93E0-9781D022F181}"/>
              </a:ext>
            </a:extLst>
          </p:cNvPr>
          <p:cNvSpPr txBox="1"/>
          <p:nvPr/>
        </p:nvSpPr>
        <p:spPr>
          <a:xfrm>
            <a:off x="5197392" y="6284758"/>
            <a:ext cx="6983459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</a:t>
            </a:r>
            <a:r>
              <a:rPr kumimoji="0" lang="en-US" sz="800" b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C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ybersecurity &amp; Infrastructure Security Agency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, What is Cybersecurity,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2/1/2021</a:t>
            </a:r>
            <a:endParaRPr kumimoji="0" lang="en-US" sz="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FF731E82-5A30-ECB3-60AB-EF1AE78F0735}"/>
              </a:ext>
            </a:extLst>
          </p:cNvPr>
          <p:cNvSpPr txBox="1"/>
          <p:nvPr/>
        </p:nvSpPr>
        <p:spPr>
          <a:xfrm>
            <a:off x="5440427" y="2527603"/>
            <a:ext cx="6547944" cy="304698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The art of protecting networks, devices, and data from </a:t>
            </a:r>
            <a:r>
              <a:rPr lang="en-US" sz="3200" b="1">
                <a:solidFill>
                  <a:srgbClr val="ED3C8D"/>
                </a:solidFill>
                <a:latin typeface="Helvetica" panose="020B0403020202020204" pitchFamily="34" charset="0"/>
              </a:rPr>
              <a:t>unauthorized access 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or </a:t>
            </a:r>
            <a:b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</a:br>
            <a:r>
              <a:rPr lang="en-US" sz="3200" b="1">
                <a:solidFill>
                  <a:srgbClr val="ED3C8D"/>
                </a:solidFill>
                <a:latin typeface="Helvetica" panose="020B0403020202020204" pitchFamily="34" charset="0"/>
              </a:rPr>
              <a:t>criminal use</a:t>
            </a:r>
            <a:r>
              <a:rPr lang="en-US" sz="3200" b="1">
                <a:solidFill>
                  <a:srgbClr val="1B1464"/>
                </a:solidFill>
                <a:latin typeface="Helvetica" pitchFamily="2" charset="0"/>
              </a:rPr>
              <a:t> </a:t>
            </a:r>
            <a:r>
              <a:rPr lang="en-US" sz="3200">
                <a:solidFill>
                  <a:srgbClr val="1B1464"/>
                </a:solidFill>
                <a:latin typeface="Helvetica" pitchFamily="2" charset="0"/>
              </a:rPr>
              <a:t>while e</a:t>
            </a:r>
            <a:r>
              <a:rPr lang="en-US" sz="3200">
                <a:solidFill>
                  <a:srgbClr val="1F1A62"/>
                </a:solidFill>
                <a:latin typeface="Helvetica" panose="020B0403020202020204" pitchFamily="34" charset="0"/>
              </a:rPr>
              <a:t>nsuring</a:t>
            </a:r>
            <a:r>
              <a:rPr lang="en-US" sz="3200">
                <a:solidFill>
                  <a:srgbClr val="ED3C8D"/>
                </a:solidFill>
                <a:latin typeface="Helvetica" panose="020B0403020202020204" pitchFamily="34" charset="0"/>
              </a:rPr>
              <a:t> </a:t>
            </a:r>
            <a:r>
              <a:rPr lang="en-US" sz="3200" b="1">
                <a:solidFill>
                  <a:srgbClr val="ED3C8D"/>
                </a:solidFill>
                <a:latin typeface="Helvetica" panose="020B0403020202020204" pitchFamily="34" charset="0"/>
              </a:rPr>
              <a:t>confidentiality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, </a:t>
            </a:r>
            <a:r>
              <a:rPr lang="en-US" sz="3200" b="1">
                <a:solidFill>
                  <a:srgbClr val="ED3C8D"/>
                </a:solidFill>
                <a:latin typeface="Helvetica" panose="020B0403020202020204" pitchFamily="34" charset="0"/>
              </a:rPr>
              <a:t>integrity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, and </a:t>
            </a:r>
            <a:r>
              <a:rPr lang="en-US" sz="3200" b="1">
                <a:solidFill>
                  <a:srgbClr val="ED3C8D"/>
                </a:solidFill>
                <a:latin typeface="Helvetica" panose="020B0403020202020204" pitchFamily="34" charset="0"/>
              </a:rPr>
              <a:t>availability of information</a:t>
            </a: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.</a:t>
            </a: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A55609DD-F43B-4685-4E87-02F49BA7C93A}"/>
              </a:ext>
            </a:extLst>
          </p:cNvPr>
          <p:cNvSpPr txBox="1"/>
          <p:nvPr/>
        </p:nvSpPr>
        <p:spPr>
          <a:xfrm>
            <a:off x="5197393" y="1891859"/>
            <a:ext cx="69946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Cybersecurity is: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B49DE666-A836-5E5F-F45B-016BF6717CB2}"/>
              </a:ext>
            </a:extLst>
          </p:cNvPr>
          <p:cNvSpPr/>
          <p:nvPr/>
        </p:nvSpPr>
        <p:spPr>
          <a:xfrm>
            <a:off x="161987" y="428839"/>
            <a:ext cx="1210621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Cyber</a:t>
            </a:r>
            <a:r>
              <a:rPr kumimoji="0" lang="en-US" sz="2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security</a:t>
            </a:r>
            <a:r>
              <a:rPr kumimoji="0" lang="en-US" sz="2600" b="1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Defined</a:t>
            </a:r>
            <a:endParaRPr kumimoji="0" lang="en-US" sz="26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E1753B41-1A55-FCD6-7992-4153271DA092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</p:spTree>
    <p:extLst>
      <p:ext uri="{BB962C8B-B14F-4D97-AF65-F5344CB8AC3E}">
        <p14:creationId xmlns:p14="http://schemas.microsoft.com/office/powerpoint/2010/main" val="30391455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A2228C2B-7748-69FC-4DDC-E0EFBF79CF26}"/>
              </a:ext>
            </a:extLst>
          </p:cNvPr>
          <p:cNvSpPr/>
          <p:nvPr/>
        </p:nvSpPr>
        <p:spPr>
          <a:xfrm>
            <a:off x="0" y="1660607"/>
            <a:ext cx="12176919" cy="5203113"/>
          </a:xfrm>
          <a:prstGeom prst="rect">
            <a:avLst/>
          </a:prstGeom>
          <a:solidFill>
            <a:srgbClr val="E2E8F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22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9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EA5D3326-668F-897B-E906-99C8E0F38177}"/>
              </a:ext>
            </a:extLst>
          </p:cNvPr>
          <p:cNvSpPr/>
          <p:nvPr/>
        </p:nvSpPr>
        <p:spPr>
          <a:xfrm>
            <a:off x="6096000" y="1660607"/>
            <a:ext cx="6084851" cy="5197393"/>
          </a:xfrm>
          <a:prstGeom prst="rect">
            <a:avLst/>
          </a:prstGeom>
          <a:solidFill>
            <a:srgbClr val="1B1464"/>
          </a:solidFill>
          <a:ln>
            <a:solidFill>
              <a:srgbClr val="1B146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6" name="Rectangle: Rounded Corners 15">
            <a:extLst>
              <a:ext uri="{FF2B5EF4-FFF2-40B4-BE49-F238E27FC236}">
                <a16:creationId xmlns:a16="http://schemas.microsoft.com/office/drawing/2014/main" id="{38798645-0C3B-CE47-EA9F-49A6DED2C26D}"/>
              </a:ext>
            </a:extLst>
          </p:cNvPr>
          <p:cNvSpPr/>
          <p:nvPr/>
        </p:nvSpPr>
        <p:spPr>
          <a:xfrm>
            <a:off x="6419070" y="2584776"/>
            <a:ext cx="5482718" cy="3229893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ED3C8D"/>
            </a:solidFill>
            <a:prstDash val="solid"/>
            <a:extLst>
              <a:ext uri="{C807C97D-BFC1-408E-A445-0C87EB9F89A2}">
                <ask:lineSketchStyleProps xmlns:ask="http://schemas.microsoft.com/office/drawing/2018/sketchyshapes">
                  <ask:type>
                    <ask:lineSketchNone/>
                  </ask:type>
                </ask:lineSketchStyleProps>
              </a:ext>
            </a:extLst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C300794E-AF85-CE95-245D-389369257528}"/>
              </a:ext>
            </a:extLst>
          </p:cNvPr>
          <p:cNvSpPr txBox="1"/>
          <p:nvPr/>
        </p:nvSpPr>
        <p:spPr>
          <a:xfrm>
            <a:off x="226138" y="4147680"/>
            <a:ext cx="5584421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Any criminal activity that involves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computer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,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network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or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networked device</a:t>
            </a:r>
            <a:r>
              <a:rPr kumimoji="0" lang="en-US" sz="2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.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75E9A26-3E3D-BF7A-0BAE-9EE2DAE4DCF1}"/>
              </a:ext>
            </a:extLst>
          </p:cNvPr>
          <p:cNvSpPr txBox="1"/>
          <p:nvPr/>
        </p:nvSpPr>
        <p:spPr>
          <a:xfrm>
            <a:off x="6608427" y="2751217"/>
            <a:ext cx="5293360" cy="287771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Blip>
                <a:blip r:embed="rId2"/>
              </a:buBlip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Damage and destruction of data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Blip>
                <a:blip r:embed="rId2"/>
              </a:buBlip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Stolen money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Blip>
                <a:blip r:embed="rId2"/>
              </a:buBlip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Lost productivity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Blip>
                <a:blip r:embed="rId2"/>
              </a:buBlip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Theft of intellectual property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Blip>
                <a:blip r:embed="rId2"/>
              </a:buBlip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Theft of personal and financial data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300" b="0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Blip>
                <a:blip r:embed="rId2"/>
              </a:buBlip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Embezzlement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00">
              <a:solidFill>
                <a:srgbClr val="002060"/>
              </a:solidFill>
              <a:latin typeface="Helvetica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Blip>
                <a:blip r:embed="rId2"/>
              </a:buBlip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Fraud</a:t>
            </a:r>
          </a:p>
          <a:p>
            <a:pPr marR="0" lvl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300">
              <a:solidFill>
                <a:srgbClr val="002060"/>
              </a:solidFill>
              <a:latin typeface="Helvetica" pitchFamily="2" charset="0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Blip>
                <a:blip r:embed="rId2"/>
              </a:buBlip>
              <a:tabLst/>
              <a:defRPr/>
            </a:pPr>
            <a:r>
              <a:rPr kumimoji="0" lang="en-US" sz="2000" b="0" i="0" u="none" strike="noStrike" kern="1200" cap="none" spc="0" normalizeH="0" baseline="0" noProof="0">
                <a:ln>
                  <a:noFill/>
                </a:ln>
                <a:solidFill>
                  <a:srgbClr val="002060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Deletion of hacked data and systems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E8EE508A-CA27-4C0F-93E0-9781D022F181}"/>
              </a:ext>
            </a:extLst>
          </p:cNvPr>
          <p:cNvSpPr txBox="1"/>
          <p:nvPr/>
        </p:nvSpPr>
        <p:spPr>
          <a:xfrm>
            <a:off x="483208" y="6314254"/>
            <a:ext cx="1169764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Cyber Crime Magazine,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Top 10 Cybersecurity Predictions and Statistics For 2024,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2/5/2024</a:t>
            </a:r>
            <a:endParaRPr kumimoji="0" lang="en-US" sz="800" b="0" i="1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800" b="0" i="0" u="none" strike="noStrike" kern="1200" cap="none" spc="0" normalizeH="0" baseline="0" noProof="0">
              <a:ln>
                <a:noFill/>
              </a:ln>
              <a:solidFill>
                <a:srgbClr val="1F1A62"/>
              </a:solidFill>
              <a:effectLst/>
              <a:uLnTx/>
              <a:uFillTx/>
              <a:latin typeface="Helvetica" panose="020B0604020202020204" pitchFamily="34" charset="0"/>
              <a:ea typeface="+mn-ea"/>
              <a:cs typeface="Helvetica" panose="020B0604020202020204" pitchFamily="34" charset="0"/>
            </a:endParaRPr>
          </a:p>
        </p:txBody>
      </p:sp>
      <p:pic>
        <p:nvPicPr>
          <p:cNvPr id="13" name="Graphic 12">
            <a:extLst>
              <a:ext uri="{FF2B5EF4-FFF2-40B4-BE49-F238E27FC236}">
                <a16:creationId xmlns:a16="http://schemas.microsoft.com/office/drawing/2014/main" id="{E0D34A6C-7241-6D13-6E33-5D84D367FE81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2173971" y="2406225"/>
            <a:ext cx="1688753" cy="1688753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7EFFAB31-D615-4E30-37E1-7C74ABF9F1AF}"/>
              </a:ext>
            </a:extLst>
          </p:cNvPr>
          <p:cNvSpPr txBox="1"/>
          <p:nvPr/>
        </p:nvSpPr>
        <p:spPr>
          <a:xfrm>
            <a:off x="6104131" y="1891859"/>
            <a:ext cx="6096000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sng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Including but not limited to…</a:t>
            </a:r>
            <a:endParaRPr kumimoji="0" lang="en-US" sz="2400" b="1" i="0" u="sng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95256BF8-A7FE-8BE8-0857-D8FFA1B759CF}"/>
              </a:ext>
            </a:extLst>
          </p:cNvPr>
          <p:cNvSpPr txBox="1"/>
          <p:nvPr/>
        </p:nvSpPr>
        <p:spPr>
          <a:xfrm>
            <a:off x="2806" y="1891859"/>
            <a:ext cx="609319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u="sng">
                <a:solidFill>
                  <a:srgbClr val="002060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Cybercrime is: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034E1114-4AB8-D57C-75FC-A50AD553FEE9}"/>
              </a:ext>
            </a:extLst>
          </p:cNvPr>
          <p:cNvSpPr/>
          <p:nvPr/>
        </p:nvSpPr>
        <p:spPr>
          <a:xfrm>
            <a:off x="161987" y="428839"/>
            <a:ext cx="12106213" cy="49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Cyber</a:t>
            </a:r>
            <a:r>
              <a:rPr kumimoji="0" lang="en-US" sz="26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crime</a:t>
            </a:r>
            <a:r>
              <a:rPr kumimoji="0" lang="en-US" sz="2600" b="1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Defined</a:t>
            </a:r>
            <a:endParaRPr kumimoji="0" lang="en-US" sz="26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F6736BB-D400-A50F-8183-B0AFD940C769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8" y="6507894"/>
            <a:ext cx="11708793" cy="350107"/>
          </a:xfrm>
          <a:prstGeom prst="rect">
            <a:avLst/>
          </a:prstGeom>
        </p:spPr>
      </p:pic>
      <p:sp>
        <p:nvSpPr>
          <p:cNvPr id="9" name="Slide Number Placeholder 5">
            <a:extLst>
              <a:ext uri="{FF2B5EF4-FFF2-40B4-BE49-F238E27FC236}">
                <a16:creationId xmlns:a16="http://schemas.microsoft.com/office/drawing/2014/main" id="{9F85BEA1-6384-592A-2878-645F8BF65DC1}"/>
              </a:ext>
            </a:extLst>
          </p:cNvPr>
          <p:cNvSpPr txBox="1">
            <a:spLocks/>
          </p:cNvSpPr>
          <p:nvPr/>
        </p:nvSpPr>
        <p:spPr>
          <a:xfrm>
            <a:off x="546751" y="6589970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0AEDDBAE-4420-2954-2FCC-06132A95B2D2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</p:spTree>
    <p:extLst>
      <p:ext uri="{BB962C8B-B14F-4D97-AF65-F5344CB8AC3E}">
        <p14:creationId xmlns:p14="http://schemas.microsoft.com/office/powerpoint/2010/main" val="29583776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1A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DDD3DBD-9110-516A-C3CB-F7AA1C718FE6}"/>
              </a:ext>
            </a:extLst>
          </p:cNvPr>
          <p:cNvSpPr txBox="1"/>
          <p:nvPr/>
        </p:nvSpPr>
        <p:spPr>
          <a:xfrm>
            <a:off x="4569532" y="1901521"/>
            <a:ext cx="3052937" cy="315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39</a:t>
            </a:r>
            <a:endParaRPr kumimoji="0" lang="en-US" sz="19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94656B39-D201-A732-EF0C-E1702C05ED9C}"/>
              </a:ext>
            </a:extLst>
          </p:cNvPr>
          <p:cNvSpPr txBox="1"/>
          <p:nvPr/>
        </p:nvSpPr>
        <p:spPr>
          <a:xfrm>
            <a:off x="7402795" y="3982362"/>
            <a:ext cx="150232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seconds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1664150-78AD-A8D8-4CDA-F2665A2BD2C9}"/>
              </a:ext>
            </a:extLst>
          </p:cNvPr>
          <p:cNvSpPr txBox="1"/>
          <p:nvPr/>
        </p:nvSpPr>
        <p:spPr>
          <a:xfrm>
            <a:off x="3381609" y="1901521"/>
            <a:ext cx="1040363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4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every</a:t>
            </a:r>
            <a:endParaRPr kumimoji="0" lang="en-US" sz="24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F2B29960-36DF-BCCF-9D7B-039719F46666}"/>
              </a:ext>
            </a:extLst>
          </p:cNvPr>
          <p:cNvSpPr/>
          <p:nvPr/>
        </p:nvSpPr>
        <p:spPr>
          <a:xfrm>
            <a:off x="7963094" y="4835643"/>
            <a:ext cx="4207387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… a</a:t>
            </a: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cybercrime</a:t>
            </a: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 </a:t>
            </a: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took place</a:t>
            </a:r>
            <a:endParaRPr kumimoji="0" lang="en-US" sz="4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E796D5E2-4CA6-C596-D8FF-7E38997E884C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22426" y="1"/>
            <a:ext cx="2369574" cy="1379799"/>
          </a:xfrm>
          <a:prstGeom prst="rect">
            <a:avLst/>
          </a:prstGeom>
        </p:spPr>
      </p:pic>
      <p:sp>
        <p:nvSpPr>
          <p:cNvPr id="2" name="Rectangle 1">
            <a:extLst>
              <a:ext uri="{FF2B5EF4-FFF2-40B4-BE49-F238E27FC236}">
                <a16:creationId xmlns:a16="http://schemas.microsoft.com/office/drawing/2014/main" id="{7403590E-4558-99BA-5EF3-B7D711AAAC60}"/>
              </a:ext>
            </a:extLst>
          </p:cNvPr>
          <p:cNvSpPr/>
          <p:nvPr/>
        </p:nvSpPr>
        <p:spPr>
          <a:xfrm>
            <a:off x="158502" y="635616"/>
            <a:ext cx="120334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In 2023…</a:t>
            </a:r>
            <a:endParaRPr kumimoji="0" lang="en-US" sz="4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E7EEC5D-F5F7-AB0B-9DB3-3A5D4E9C586F}"/>
              </a:ext>
            </a:extLst>
          </p:cNvPr>
          <p:cNvSpPr txBox="1"/>
          <p:nvPr/>
        </p:nvSpPr>
        <p:spPr>
          <a:xfrm>
            <a:off x="8386011" y="6217588"/>
            <a:ext cx="19862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Cyber Security Ventures, 2023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F6670965-2605-B0CE-9F60-E7DD7525B7DC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8" y="6507894"/>
            <a:ext cx="11708793" cy="350107"/>
          </a:xfrm>
          <a:prstGeom prst="rect">
            <a:avLst/>
          </a:prstGeom>
        </p:spPr>
      </p:pic>
      <p:sp>
        <p:nvSpPr>
          <p:cNvPr id="15" name="Slide Number Placeholder 5">
            <a:extLst>
              <a:ext uri="{FF2B5EF4-FFF2-40B4-BE49-F238E27FC236}">
                <a16:creationId xmlns:a16="http://schemas.microsoft.com/office/drawing/2014/main" id="{43336E6B-B754-49CC-9353-536F71BEF969}"/>
              </a:ext>
            </a:extLst>
          </p:cNvPr>
          <p:cNvSpPr txBox="1">
            <a:spLocks/>
          </p:cNvSpPr>
          <p:nvPr/>
        </p:nvSpPr>
        <p:spPr>
          <a:xfrm>
            <a:off x="546751" y="6589970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id="{4046104C-9228-8F94-F35E-73D6E07F0EEE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</p:spTree>
    <p:extLst>
      <p:ext uri="{BB962C8B-B14F-4D97-AF65-F5344CB8AC3E}">
        <p14:creationId xmlns:p14="http://schemas.microsoft.com/office/powerpoint/2010/main" val="6369592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F1A6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Box 10">
            <a:extLst>
              <a:ext uri="{FF2B5EF4-FFF2-40B4-BE49-F238E27FC236}">
                <a16:creationId xmlns:a16="http://schemas.microsoft.com/office/drawing/2014/main" id="{53538A97-97DD-699D-57B4-8CB60C68A48B}"/>
              </a:ext>
            </a:extLst>
          </p:cNvPr>
          <p:cNvSpPr txBox="1"/>
          <p:nvPr/>
        </p:nvSpPr>
        <p:spPr>
          <a:xfrm>
            <a:off x="8386011" y="6217588"/>
            <a:ext cx="198628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604020202020204" pitchFamily="34" charset="0"/>
                <a:ea typeface="+mn-ea"/>
                <a:cs typeface="Helvetica" panose="020B0604020202020204" pitchFamily="34" charset="0"/>
              </a:rPr>
              <a:t>Source: Cyber Security Ventures, 2023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D9F67257-C78D-7854-729C-ADCEFFAE219F}"/>
              </a:ext>
            </a:extLst>
          </p:cNvPr>
          <p:cNvSpPr/>
          <p:nvPr/>
        </p:nvSpPr>
        <p:spPr>
          <a:xfrm>
            <a:off x="158502" y="635616"/>
            <a:ext cx="12033498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40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In 2023…</a:t>
            </a:r>
            <a:endParaRPr kumimoji="0" lang="en-US" sz="4000" b="0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7A6693DE-A788-3D34-F68F-69CEAF8CD669}"/>
              </a:ext>
            </a:extLst>
          </p:cNvPr>
          <p:cNvSpPr txBox="1"/>
          <p:nvPr/>
        </p:nvSpPr>
        <p:spPr>
          <a:xfrm>
            <a:off x="729485" y="1879657"/>
            <a:ext cx="10915763" cy="31547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99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880,000+</a:t>
            </a:r>
            <a:endParaRPr kumimoji="0" lang="en-US" sz="199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C1183419-7A2A-4587-3C0A-D722076B5F27}"/>
              </a:ext>
            </a:extLst>
          </p:cNvPr>
          <p:cNvSpPr txBox="1"/>
          <p:nvPr/>
        </p:nvSpPr>
        <p:spPr>
          <a:xfrm>
            <a:off x="5005137" y="4994125"/>
            <a:ext cx="67617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… complaints about </a:t>
            </a:r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cybercrime</a:t>
            </a:r>
            <a:endParaRPr kumimoji="0" lang="en-US" sz="32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C1EC33D3-4D20-BC83-2432-DE4AA40A4A7A}"/>
              </a:ext>
            </a:extLst>
          </p:cNvPr>
          <p:cNvSpPr txBox="1"/>
          <p:nvPr/>
        </p:nvSpPr>
        <p:spPr>
          <a:xfrm>
            <a:off x="7068552" y="5500567"/>
            <a:ext cx="5123448" cy="58477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kumimoji="0" lang="en-US" sz="3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were sent nationwide</a:t>
            </a:r>
            <a:endParaRPr lang="en-US" sz="3200">
              <a:solidFill>
                <a:schemeClr val="bg1"/>
              </a:solidFill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80938A7-8C12-2734-EA9B-A8C5B13F11F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822426" y="1"/>
            <a:ext cx="2369574" cy="1379799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28558BC8-617B-94AB-2AC8-895E710A266B}"/>
              </a:ext>
            </a:extLst>
          </p:cNvPr>
          <p:cNvPicPr>
            <a:picLocks noChangeAspect="1"/>
          </p:cNvPicPr>
          <p:nvPr/>
        </p:nvPicPr>
        <p:blipFill rotWithShape="1">
          <a:blip r:embed="rId3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8" y="6507894"/>
            <a:ext cx="11708793" cy="350107"/>
          </a:xfrm>
          <a:prstGeom prst="rect">
            <a:avLst/>
          </a:prstGeom>
        </p:spPr>
      </p:pic>
      <p:sp>
        <p:nvSpPr>
          <p:cNvPr id="8" name="Slide Number Placeholder 5">
            <a:extLst>
              <a:ext uri="{FF2B5EF4-FFF2-40B4-BE49-F238E27FC236}">
                <a16:creationId xmlns:a16="http://schemas.microsoft.com/office/drawing/2014/main" id="{1BD07130-BB05-B2B0-8F63-A6D4D0F3C048}"/>
              </a:ext>
            </a:extLst>
          </p:cNvPr>
          <p:cNvSpPr txBox="1">
            <a:spLocks/>
          </p:cNvSpPr>
          <p:nvPr/>
        </p:nvSpPr>
        <p:spPr>
          <a:xfrm>
            <a:off x="546751" y="6589970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3FA888DE-DB40-5F0C-ABBE-277EDBE4E212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</p:spTree>
    <p:extLst>
      <p:ext uri="{BB962C8B-B14F-4D97-AF65-F5344CB8AC3E}">
        <p14:creationId xmlns:p14="http://schemas.microsoft.com/office/powerpoint/2010/main" val="315916748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BBAB9751-AFA2-143D-4E97-AB0068D01204}"/>
              </a:ext>
            </a:extLst>
          </p:cNvPr>
          <p:cNvSpPr/>
          <p:nvPr/>
        </p:nvSpPr>
        <p:spPr>
          <a:xfrm>
            <a:off x="-7767" y="1686476"/>
            <a:ext cx="12199766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7" name="Chart 16">
            <a:extLst>
              <a:ext uri="{FF2B5EF4-FFF2-40B4-BE49-F238E27FC236}">
                <a16:creationId xmlns:a16="http://schemas.microsoft.com/office/drawing/2014/main" id="{42D42D3F-59A9-6FA9-386C-E54B8DFF74E2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487421413"/>
              </p:ext>
            </p:extLst>
          </p:nvPr>
        </p:nvGraphicFramePr>
        <p:xfrm>
          <a:off x="1136421" y="1901589"/>
          <a:ext cx="9919159" cy="4436089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4" name="TextBox 3">
            <a:extLst>
              <a:ext uri="{FF2B5EF4-FFF2-40B4-BE49-F238E27FC236}">
                <a16:creationId xmlns:a16="http://schemas.microsoft.com/office/drawing/2014/main" id="{E2F83AA6-4CE8-A0B2-8DD4-04EEC6734A8C}"/>
              </a:ext>
            </a:extLst>
          </p:cNvPr>
          <p:cNvSpPr txBox="1"/>
          <p:nvPr/>
        </p:nvSpPr>
        <p:spPr>
          <a:xfrm>
            <a:off x="528134" y="6324565"/>
            <a:ext cx="8897967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Source: 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Statista, </a:t>
            </a:r>
            <a:r>
              <a:rPr kumimoji="0" lang="en-US" sz="800" b="0" i="1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Quantifying the Cost of Ad Fraud: 2023-2028</a:t>
            </a:r>
            <a:r>
              <a:rPr kumimoji="0" lang="en-US" sz="800" b="0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9/26/2023. 2024 GDP by country estimates based on International Monetary Fund, World Economic Outlook, April 2024.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2C8F059B-CB7B-9863-97B6-EBC8A1F5B339}"/>
              </a:ext>
            </a:extLst>
          </p:cNvPr>
          <p:cNvSpPr txBox="1"/>
          <p:nvPr/>
        </p:nvSpPr>
        <p:spPr>
          <a:xfrm>
            <a:off x="2863720" y="1721393"/>
            <a:ext cx="60610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Estimated Cost of Cybercrime Globally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4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$ in Trillions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aphicFrame>
        <p:nvGraphicFramePr>
          <p:cNvPr id="16" name="Chart 15">
            <a:extLst>
              <a:ext uri="{FF2B5EF4-FFF2-40B4-BE49-F238E27FC236}">
                <a16:creationId xmlns:a16="http://schemas.microsoft.com/office/drawing/2014/main" id="{88BB34D6-2279-D81A-F1F3-9A6397F95B53}"/>
              </a:ext>
            </a:extLst>
          </p:cNvPr>
          <p:cNvGraphicFramePr>
            <a:graphicFrameLocks/>
          </p:cNvGraphicFramePr>
          <p:nvPr/>
        </p:nvGraphicFramePr>
        <p:xfrm>
          <a:off x="871576" y="7466690"/>
          <a:ext cx="6029248" cy="204917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6" name="Rectangle 5">
            <a:extLst>
              <a:ext uri="{FF2B5EF4-FFF2-40B4-BE49-F238E27FC236}">
                <a16:creationId xmlns:a16="http://schemas.microsoft.com/office/drawing/2014/main" id="{E5EB4EC6-51A1-80EE-E32E-B70D779C2FB7}"/>
              </a:ext>
            </a:extLst>
          </p:cNvPr>
          <p:cNvSpPr/>
          <p:nvPr/>
        </p:nvSpPr>
        <p:spPr>
          <a:xfrm>
            <a:off x="161987" y="428839"/>
            <a:ext cx="1203001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Cybercrime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is big business and only expected to grow, with the global cost projected to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increase by 50% </a:t>
            </a: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from 2024 to 2028</a:t>
            </a:r>
          </a:p>
        </p:txBody>
      </p:sp>
      <p:cxnSp>
        <p:nvCxnSpPr>
          <p:cNvPr id="15" name="Straight Arrow Connector 14">
            <a:extLst>
              <a:ext uri="{FF2B5EF4-FFF2-40B4-BE49-F238E27FC236}">
                <a16:creationId xmlns:a16="http://schemas.microsoft.com/office/drawing/2014/main" id="{4F5C519B-1449-725A-DD05-3961611CBF33}"/>
              </a:ext>
            </a:extLst>
          </p:cNvPr>
          <p:cNvCxnSpPr>
            <a:cxnSpLocks/>
          </p:cNvCxnSpPr>
          <p:nvPr/>
        </p:nvCxnSpPr>
        <p:spPr>
          <a:xfrm>
            <a:off x="6910760" y="2957207"/>
            <a:ext cx="0" cy="423153"/>
          </a:xfrm>
          <a:prstGeom prst="straightConnector1">
            <a:avLst/>
          </a:prstGeom>
          <a:ln w="38100">
            <a:solidFill>
              <a:srgbClr val="4EBEA4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Rectangle 12">
            <a:extLst>
              <a:ext uri="{FF2B5EF4-FFF2-40B4-BE49-F238E27FC236}">
                <a16:creationId xmlns:a16="http://schemas.microsoft.com/office/drawing/2014/main" id="{806DEA2E-D5E5-C757-8097-A1BD7A5920A1}"/>
              </a:ext>
            </a:extLst>
          </p:cNvPr>
          <p:cNvSpPr/>
          <p:nvPr/>
        </p:nvSpPr>
        <p:spPr>
          <a:xfrm>
            <a:off x="5772416" y="2521281"/>
            <a:ext cx="2256816" cy="477211"/>
          </a:xfrm>
          <a:prstGeom prst="rect">
            <a:avLst/>
          </a:prstGeom>
          <a:solidFill>
            <a:srgbClr val="4EBEA4"/>
          </a:solidFill>
          <a:ln w="38100">
            <a:solidFill>
              <a:srgbClr val="4EBEA4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>
                <a:solidFill>
                  <a:schemeClr val="bg1"/>
                </a:solidFill>
                <a:latin typeface="Helvetica" panose="020B0403020202020204" pitchFamily="34" charset="0"/>
              </a:rPr>
              <a:t>Greater than the GDP of </a:t>
            </a:r>
            <a:r>
              <a:rPr lang="en-US" sz="1200" b="1" i="1">
                <a:solidFill>
                  <a:schemeClr val="bg1"/>
                </a:solidFill>
                <a:latin typeface="Helvetica" panose="020B0403020202020204" pitchFamily="34" charset="0"/>
              </a:rPr>
              <a:t>Germany &amp; Japan combined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923EE053-7ECC-5A62-A754-6016F314CF42}"/>
              </a:ext>
            </a:extLst>
          </p:cNvPr>
          <p:cNvPicPr>
            <a:picLocks noChangeAspect="1"/>
          </p:cNvPicPr>
          <p:nvPr/>
        </p:nvPicPr>
        <p:blipFill rotWithShape="1">
          <a:blip r:embed="rId4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8" y="6507894"/>
            <a:ext cx="11708793" cy="350107"/>
          </a:xfrm>
          <a:prstGeom prst="rect">
            <a:avLst/>
          </a:prstGeom>
        </p:spPr>
      </p:pic>
      <p:sp>
        <p:nvSpPr>
          <p:cNvPr id="7" name="Slide Number Placeholder 5">
            <a:extLst>
              <a:ext uri="{FF2B5EF4-FFF2-40B4-BE49-F238E27FC236}">
                <a16:creationId xmlns:a16="http://schemas.microsoft.com/office/drawing/2014/main" id="{02BEF861-9B13-C2F3-FC8D-8A91177C7E15}"/>
              </a:ext>
            </a:extLst>
          </p:cNvPr>
          <p:cNvSpPr txBox="1">
            <a:spLocks/>
          </p:cNvSpPr>
          <p:nvPr/>
        </p:nvSpPr>
        <p:spPr>
          <a:xfrm>
            <a:off x="546751" y="6589970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78F1D9A8-8527-41F0-F517-5DF1D21FB5E8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</p:spTree>
    <p:extLst>
      <p:ext uri="{BB962C8B-B14F-4D97-AF65-F5344CB8AC3E}">
        <p14:creationId xmlns:p14="http://schemas.microsoft.com/office/powerpoint/2010/main" val="294371732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>
            <a:extLst>
              <a:ext uri="{FF2B5EF4-FFF2-40B4-BE49-F238E27FC236}">
                <a16:creationId xmlns:a16="http://schemas.microsoft.com/office/drawing/2014/main" id="{5A1A92BB-5051-1825-9B9E-18F49535E47A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C38EFF1-D3DB-02B2-322F-C90C725BE2BB}"/>
              </a:ext>
            </a:extLst>
          </p:cNvPr>
          <p:cNvSpPr txBox="1"/>
          <p:nvPr/>
        </p:nvSpPr>
        <p:spPr>
          <a:xfrm>
            <a:off x="-7768" y="1709613"/>
            <a:ext cx="1219976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8 ways to improve your cybersecurity</a:t>
            </a:r>
            <a:endParaRPr lang="en-US" sz="2000" u="sng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0EB90C2-418E-7BC9-74E3-8DD77F392B7D}"/>
              </a:ext>
            </a:extLst>
          </p:cNvPr>
          <p:cNvSpPr/>
          <p:nvPr/>
        </p:nvSpPr>
        <p:spPr>
          <a:xfrm>
            <a:off x="154718" y="2210431"/>
            <a:ext cx="2881309" cy="374904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09DED07-A3C8-0316-4DF5-50C96538F5B4}"/>
              </a:ext>
            </a:extLst>
          </p:cNvPr>
          <p:cNvSpPr/>
          <p:nvPr/>
        </p:nvSpPr>
        <p:spPr>
          <a:xfrm>
            <a:off x="3155137" y="2210431"/>
            <a:ext cx="2881309" cy="374904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C0CE689-3B03-BD5B-AF0F-70B4E52ED0A4}"/>
              </a:ext>
            </a:extLst>
          </p:cNvPr>
          <p:cNvSpPr/>
          <p:nvPr/>
        </p:nvSpPr>
        <p:spPr>
          <a:xfrm>
            <a:off x="6155556" y="2210431"/>
            <a:ext cx="2881309" cy="374904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9F8D5D1-6FE0-5B15-6943-B64DF9C3B247}"/>
              </a:ext>
            </a:extLst>
          </p:cNvPr>
          <p:cNvSpPr/>
          <p:nvPr/>
        </p:nvSpPr>
        <p:spPr>
          <a:xfrm>
            <a:off x="9155974" y="2210431"/>
            <a:ext cx="2881309" cy="374904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4516E73-8C14-2875-9C7C-B19C136B5D65}"/>
              </a:ext>
            </a:extLst>
          </p:cNvPr>
          <p:cNvSpPr txBox="1"/>
          <p:nvPr/>
        </p:nvSpPr>
        <p:spPr>
          <a:xfrm>
            <a:off x="164446" y="3980885"/>
            <a:ext cx="288130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1B1464"/>
                </a:solidFill>
                <a:effectLst/>
                <a:latin typeface="Helvetica" pitchFamily="2" charset="0"/>
              </a:rPr>
              <a:t>Use </a:t>
            </a:r>
            <a:r>
              <a:rPr lang="en-US" sz="2000" b="1" u="sng">
                <a:solidFill>
                  <a:srgbClr val="1B1464"/>
                </a:solidFill>
                <a:effectLst/>
                <a:latin typeface="Helvetica" pitchFamily="2" charset="0"/>
              </a:rPr>
              <a:t>strong</a:t>
            </a:r>
            <a:r>
              <a:rPr lang="en-US" sz="2000" b="1">
                <a:solidFill>
                  <a:srgbClr val="1B1464"/>
                </a:solidFill>
                <a:effectLst/>
                <a:latin typeface="Helvetica" pitchFamily="2" charset="0"/>
              </a:rPr>
              <a:t> passwords and a password manager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255AE74-C6C9-057C-7CA2-25AE912A5943}"/>
              </a:ext>
            </a:extLst>
          </p:cNvPr>
          <p:cNvSpPr txBox="1"/>
          <p:nvPr/>
        </p:nvSpPr>
        <p:spPr>
          <a:xfrm>
            <a:off x="3164865" y="3980885"/>
            <a:ext cx="2881309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>
                <a:solidFill>
                  <a:srgbClr val="1B1464"/>
                </a:solidFill>
                <a:effectLst/>
                <a:latin typeface="Helvetica" pitchFamily="2" charset="0"/>
              </a:rPr>
              <a:t>Utilize</a:t>
            </a:r>
            <a:r>
              <a:rPr lang="en-US" sz="2000" b="1">
                <a:solidFill>
                  <a:srgbClr val="1B1464"/>
                </a:solidFill>
                <a:effectLst/>
                <a:latin typeface="Helvetica" pitchFamily="2" charset="0"/>
              </a:rPr>
              <a:t> </a:t>
            </a:r>
            <a:r>
              <a:rPr lang="en-US" sz="2000" b="1">
                <a:solidFill>
                  <a:srgbClr val="1B1464"/>
                </a:solidFill>
                <a:latin typeface="Helvetica" pitchFamily="2" charset="0"/>
              </a:rPr>
              <a:t>M</a:t>
            </a:r>
            <a:r>
              <a:rPr lang="en-US" sz="2000" b="1">
                <a:solidFill>
                  <a:srgbClr val="1B1464"/>
                </a:solidFill>
                <a:effectLst/>
                <a:latin typeface="Helvetica" pitchFamily="2" charset="0"/>
              </a:rPr>
              <a:t>ulti-Factor Authentication when you log into your accounts and never disable it.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8E66FD-DE1A-9A3F-904E-C4940C60C486}"/>
              </a:ext>
            </a:extLst>
          </p:cNvPr>
          <p:cNvSpPr txBox="1"/>
          <p:nvPr/>
        </p:nvSpPr>
        <p:spPr>
          <a:xfrm>
            <a:off x="6194002" y="3980885"/>
            <a:ext cx="288130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>
                <a:solidFill>
                  <a:srgbClr val="1B1464"/>
                </a:solidFill>
                <a:effectLst/>
                <a:latin typeface="Helvetica" pitchFamily="2" charset="0"/>
              </a:rPr>
              <a:t>Recognize</a:t>
            </a:r>
            <a:r>
              <a:rPr lang="en-US" sz="2000" b="1">
                <a:solidFill>
                  <a:srgbClr val="1B1464"/>
                </a:solidFill>
                <a:effectLst/>
                <a:latin typeface="Helvetica" pitchFamily="2" charset="0"/>
              </a:rPr>
              <a:t> and </a:t>
            </a:r>
            <a:br>
              <a:rPr lang="en-US" sz="2000" b="1">
                <a:solidFill>
                  <a:srgbClr val="1B1464"/>
                </a:solidFill>
                <a:effectLst/>
                <a:latin typeface="Helvetica" pitchFamily="2" charset="0"/>
              </a:rPr>
            </a:br>
            <a:r>
              <a:rPr lang="en-US" sz="2000" b="1">
                <a:solidFill>
                  <a:srgbClr val="1B1464"/>
                </a:solidFill>
                <a:effectLst/>
                <a:latin typeface="Helvetica" pitchFamily="2" charset="0"/>
              </a:rPr>
              <a:t>report phishing</a:t>
            </a:r>
            <a:endParaRPr lang="en-US" sz="2000" b="1">
              <a:solidFill>
                <a:srgbClr val="1B1464"/>
              </a:solidFill>
              <a:latin typeface="Helvetica" pitchFamily="2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BFB97EA-6404-F1D3-7775-E5A5E618A3F5}"/>
              </a:ext>
            </a:extLst>
          </p:cNvPr>
          <p:cNvSpPr txBox="1"/>
          <p:nvPr/>
        </p:nvSpPr>
        <p:spPr>
          <a:xfrm>
            <a:off x="9165701" y="3980885"/>
            <a:ext cx="2881309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1B1464"/>
                </a:solidFill>
                <a:effectLst/>
                <a:latin typeface="Helvetica" pitchFamily="2" charset="0"/>
              </a:rPr>
              <a:t>Carefully </a:t>
            </a:r>
            <a:r>
              <a:rPr lang="en-US" sz="2000" b="1" u="sng">
                <a:solidFill>
                  <a:srgbClr val="1B1464"/>
                </a:solidFill>
                <a:effectLst/>
                <a:latin typeface="Helvetica" pitchFamily="2" charset="0"/>
              </a:rPr>
              <a:t>examine</a:t>
            </a:r>
            <a:r>
              <a:rPr lang="en-US" sz="2000" b="1">
                <a:solidFill>
                  <a:srgbClr val="1B1464"/>
                </a:solidFill>
                <a:effectLst/>
                <a:latin typeface="Helvetica" pitchFamily="2" charset="0"/>
              </a:rPr>
              <a:t> the email address, URL, and spelling used in any correspondence.</a:t>
            </a:r>
          </a:p>
          <a:p>
            <a:pPr algn="ctr"/>
            <a:endParaRPr lang="en-US" sz="600" b="1">
              <a:solidFill>
                <a:srgbClr val="1B1464"/>
              </a:solidFill>
              <a:effectLst/>
              <a:latin typeface="Helvetica" pitchFamily="2" charset="0"/>
            </a:endParaRPr>
          </a:p>
          <a:p>
            <a:pPr algn="ctr"/>
            <a:r>
              <a:rPr lang="en-US" sz="1200">
                <a:solidFill>
                  <a:srgbClr val="1B1464"/>
                </a:solidFill>
                <a:effectLst/>
                <a:latin typeface="Helvetica" pitchFamily="2" charset="0"/>
              </a:rPr>
              <a:t>Scammers use slight differences to trick your eye and gain your trust.</a:t>
            </a:r>
          </a:p>
          <a:p>
            <a:pPr algn="ctr"/>
            <a:r>
              <a:rPr lang="en-US" sz="1100">
                <a:solidFill>
                  <a:srgbClr val="1B1464"/>
                </a:solidFill>
                <a:latin typeface="Helvetica" pitchFamily="2" charset="0"/>
              </a:rPr>
              <a:t>(.com vs. </a:t>
            </a:r>
            <a:r>
              <a:rPr lang="en-US" sz="1100" err="1">
                <a:solidFill>
                  <a:srgbClr val="1B1464"/>
                </a:solidFill>
                <a:latin typeface="Helvetica" pitchFamily="2" charset="0"/>
              </a:rPr>
              <a:t>.net</a:t>
            </a:r>
            <a:r>
              <a:rPr lang="en-US" sz="1100">
                <a:solidFill>
                  <a:srgbClr val="1B1464"/>
                </a:solidFill>
                <a:latin typeface="Helvetica" pitchFamily="2" charset="0"/>
              </a:rPr>
              <a:t>; .</a:t>
            </a:r>
            <a:r>
              <a:rPr lang="en-US" sz="1100" err="1">
                <a:solidFill>
                  <a:srgbClr val="1B1464"/>
                </a:solidFill>
                <a:latin typeface="Helvetica" pitchFamily="2" charset="0"/>
              </a:rPr>
              <a:t>kelly</a:t>
            </a:r>
            <a:r>
              <a:rPr lang="en-US" sz="1100">
                <a:solidFill>
                  <a:srgbClr val="1B1464"/>
                </a:solidFill>
                <a:latin typeface="Helvetica" pitchFamily="2" charset="0"/>
              </a:rPr>
              <a:t> vs .</a:t>
            </a:r>
            <a:r>
              <a:rPr lang="en-US" sz="1100" err="1">
                <a:solidFill>
                  <a:srgbClr val="1B1464"/>
                </a:solidFill>
                <a:latin typeface="Helvetica" pitchFamily="2" charset="0"/>
              </a:rPr>
              <a:t>kelley</a:t>
            </a:r>
            <a:r>
              <a:rPr lang="en-US" sz="1100">
                <a:solidFill>
                  <a:srgbClr val="1B1464"/>
                </a:solidFill>
                <a:latin typeface="Helvetica" pitchFamily="2" charset="0"/>
              </a:rPr>
              <a:t>)</a:t>
            </a:r>
            <a:r>
              <a:rPr lang="en-US" sz="1100">
                <a:solidFill>
                  <a:srgbClr val="333333"/>
                </a:solidFill>
                <a:effectLst/>
                <a:latin typeface="Arial" panose="020B0604020202020204" pitchFamily="34" charset="0"/>
              </a:rPr>
              <a:t> </a:t>
            </a:r>
          </a:p>
        </p:txBody>
      </p:sp>
      <p:pic>
        <p:nvPicPr>
          <p:cNvPr id="21" name="Picture 20" descr="A yellow and blue padlock with a blue stripe&#10;&#10;Description automatically generated">
            <a:extLst>
              <a:ext uri="{FF2B5EF4-FFF2-40B4-BE49-F238E27FC236}">
                <a16:creationId xmlns:a16="http://schemas.microsoft.com/office/drawing/2014/main" id="{16D211E1-8F13-F550-1FC9-D50115FA8BC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14141" y="2664516"/>
            <a:ext cx="1162462" cy="116246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C2D880E-E07E-242A-BB76-630E8D661E87}"/>
              </a:ext>
            </a:extLst>
          </p:cNvPr>
          <p:cNvSpPr txBox="1"/>
          <p:nvPr/>
        </p:nvSpPr>
        <p:spPr>
          <a:xfrm>
            <a:off x="164446" y="2411827"/>
            <a:ext cx="2835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1.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DD338E-D6A6-345A-C714-CA793B0283F2}"/>
              </a:ext>
            </a:extLst>
          </p:cNvPr>
          <p:cNvSpPr txBox="1"/>
          <p:nvPr/>
        </p:nvSpPr>
        <p:spPr>
          <a:xfrm>
            <a:off x="3178285" y="2411827"/>
            <a:ext cx="2835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2.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62A779-9F24-1C2E-771B-0A622537DB8B}"/>
              </a:ext>
            </a:extLst>
          </p:cNvPr>
          <p:cNvSpPr txBox="1"/>
          <p:nvPr/>
        </p:nvSpPr>
        <p:spPr>
          <a:xfrm>
            <a:off x="6182950" y="2411827"/>
            <a:ext cx="2835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3.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07CD17-C173-7757-457F-E8CCBD14F66A}"/>
              </a:ext>
            </a:extLst>
          </p:cNvPr>
          <p:cNvSpPr txBox="1"/>
          <p:nvPr/>
        </p:nvSpPr>
        <p:spPr>
          <a:xfrm>
            <a:off x="9180317" y="2411827"/>
            <a:ext cx="2835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4.</a:t>
            </a:r>
          </a:p>
        </p:txBody>
      </p:sp>
      <p:pic>
        <p:nvPicPr>
          <p:cNvPr id="20" name="Picture 19" descr="A blue and yellow logo with a check mark and a person in a yellow shirt&#10;&#10;Description automatically generated">
            <a:extLst>
              <a:ext uri="{FF2B5EF4-FFF2-40B4-BE49-F238E27FC236}">
                <a16:creationId xmlns:a16="http://schemas.microsoft.com/office/drawing/2014/main" id="{4CB15E0F-FECD-564E-9637-07F061C6281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8560" y="2652298"/>
            <a:ext cx="1186899" cy="1186899"/>
          </a:xfrm>
          <a:prstGeom prst="rect">
            <a:avLst/>
          </a:prstGeom>
        </p:spPr>
      </p:pic>
      <p:pic>
        <p:nvPicPr>
          <p:cNvPr id="22" name="Picture 21" descr="A close-up of a card&#10;&#10;Description automatically generated">
            <a:extLst>
              <a:ext uri="{FF2B5EF4-FFF2-40B4-BE49-F238E27FC236}">
                <a16:creationId xmlns:a16="http://schemas.microsoft.com/office/drawing/2014/main" id="{43A8A6AF-9746-49D6-914C-50D63BE5EC2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919757" y="2569294"/>
            <a:ext cx="1352906" cy="1352906"/>
          </a:xfrm>
          <a:prstGeom prst="rect">
            <a:avLst/>
          </a:prstGeom>
        </p:spPr>
      </p:pic>
      <p:pic>
        <p:nvPicPr>
          <p:cNvPr id="24" name="Picture 23" descr="A magnifying glass with a handle&#10;&#10;Description automatically generated">
            <a:extLst>
              <a:ext uri="{FF2B5EF4-FFF2-40B4-BE49-F238E27FC236}">
                <a16:creationId xmlns:a16="http://schemas.microsoft.com/office/drawing/2014/main" id="{92DAD5FB-BDC4-054A-1459-BAEE4E2CD47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9994574" y="2643693"/>
            <a:ext cx="1204108" cy="1204108"/>
          </a:xfrm>
          <a:prstGeom prst="rect">
            <a:avLst/>
          </a:prstGeom>
        </p:spPr>
      </p:pic>
      <p:sp>
        <p:nvSpPr>
          <p:cNvPr id="27" name="Rectangle 26">
            <a:extLst>
              <a:ext uri="{FF2B5EF4-FFF2-40B4-BE49-F238E27FC236}">
                <a16:creationId xmlns:a16="http://schemas.microsoft.com/office/drawing/2014/main" id="{F1911B7D-D51F-CD4E-4BE8-F72285C199CE}"/>
              </a:ext>
            </a:extLst>
          </p:cNvPr>
          <p:cNvSpPr/>
          <p:nvPr/>
        </p:nvSpPr>
        <p:spPr>
          <a:xfrm>
            <a:off x="161987" y="428839"/>
            <a:ext cx="1188502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Eight simple actions you can take right now to reduce the cybersecurity risk for both your company and yourself</a:t>
            </a:r>
            <a:endParaRPr kumimoji="0" lang="en-US" sz="26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FD5F09F5-DB76-A2F8-34EA-63BA613EBC73}"/>
              </a:ext>
            </a:extLst>
          </p:cNvPr>
          <p:cNvSpPr/>
          <p:nvPr/>
        </p:nvSpPr>
        <p:spPr>
          <a:xfrm>
            <a:off x="1605273" y="6120168"/>
            <a:ext cx="8981457" cy="276999"/>
          </a:xfrm>
          <a:prstGeom prst="rect">
            <a:avLst/>
          </a:prstGeom>
          <a:solidFill>
            <a:srgbClr val="ED3C8D"/>
          </a:solidFill>
          <a:ln>
            <a:solidFill>
              <a:srgbClr val="002060"/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9122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Access more Information at </a:t>
            </a:r>
            <a:r>
              <a:rPr lang="en-US" sz="1200" b="1">
                <a:solidFill>
                  <a:schemeClr val="bg1"/>
                </a:solidFill>
                <a:latin typeface="Helvetica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www.cisa.gov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0140335-DD17-C093-2F6B-9DC137B1BFB1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8" y="6507894"/>
            <a:ext cx="11708793" cy="350107"/>
          </a:xfrm>
          <a:prstGeom prst="rect">
            <a:avLst/>
          </a:prstGeom>
        </p:spPr>
      </p:pic>
      <p:sp>
        <p:nvSpPr>
          <p:cNvPr id="10" name="Slide Number Placeholder 5">
            <a:extLst>
              <a:ext uri="{FF2B5EF4-FFF2-40B4-BE49-F238E27FC236}">
                <a16:creationId xmlns:a16="http://schemas.microsoft.com/office/drawing/2014/main" id="{C2EEEE86-B56C-E587-5C01-81865D5A6C08}"/>
              </a:ext>
            </a:extLst>
          </p:cNvPr>
          <p:cNvSpPr txBox="1">
            <a:spLocks/>
          </p:cNvSpPr>
          <p:nvPr/>
        </p:nvSpPr>
        <p:spPr>
          <a:xfrm>
            <a:off x="546751" y="6589970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744FAB20-BBF8-A0C3-1D1F-EA081E623BAE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</p:spTree>
    <p:extLst>
      <p:ext uri="{BB962C8B-B14F-4D97-AF65-F5344CB8AC3E}">
        <p14:creationId xmlns:p14="http://schemas.microsoft.com/office/powerpoint/2010/main" val="386215763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Rectangle 22">
            <a:extLst>
              <a:ext uri="{FF2B5EF4-FFF2-40B4-BE49-F238E27FC236}">
                <a16:creationId xmlns:a16="http://schemas.microsoft.com/office/drawing/2014/main" id="{4ECCFF38-FB7F-1B5E-BCF4-65942C2A86C0}"/>
              </a:ext>
            </a:extLst>
          </p:cNvPr>
          <p:cNvSpPr/>
          <p:nvPr/>
        </p:nvSpPr>
        <p:spPr>
          <a:xfrm>
            <a:off x="0" y="1685013"/>
            <a:ext cx="12192000" cy="5172987"/>
          </a:xfrm>
          <a:prstGeom prst="rect">
            <a:avLst/>
          </a:prstGeom>
          <a:solidFill>
            <a:srgbClr val="E2E8F1"/>
          </a:solidFill>
          <a:ln>
            <a:solidFill>
              <a:srgbClr val="E2E8F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20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243FB18D-5F37-C341-47FB-DE25A949FD97}"/>
              </a:ext>
            </a:extLst>
          </p:cNvPr>
          <p:cNvSpPr txBox="1"/>
          <p:nvPr/>
        </p:nvSpPr>
        <p:spPr>
          <a:xfrm>
            <a:off x="-7768" y="1709613"/>
            <a:ext cx="12199768" cy="40011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8 ways to improve your cybersecurity</a:t>
            </a:r>
            <a:endParaRPr lang="en-US" sz="2000" u="sng"/>
          </a:p>
        </p:txBody>
      </p:sp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40EB90C2-418E-7BC9-74E3-8DD77F392B7D}"/>
              </a:ext>
            </a:extLst>
          </p:cNvPr>
          <p:cNvSpPr/>
          <p:nvPr/>
        </p:nvSpPr>
        <p:spPr>
          <a:xfrm>
            <a:off x="154718" y="2205094"/>
            <a:ext cx="2881309" cy="374904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509DED07-A3C8-0316-4DF5-50C96538F5B4}"/>
              </a:ext>
            </a:extLst>
          </p:cNvPr>
          <p:cNvSpPr/>
          <p:nvPr/>
        </p:nvSpPr>
        <p:spPr>
          <a:xfrm>
            <a:off x="3155137" y="2205094"/>
            <a:ext cx="2881309" cy="374904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: Rounded Corners 12">
            <a:extLst>
              <a:ext uri="{FF2B5EF4-FFF2-40B4-BE49-F238E27FC236}">
                <a16:creationId xmlns:a16="http://schemas.microsoft.com/office/drawing/2014/main" id="{8C0CE689-3B03-BD5B-AF0F-70B4E52ED0A4}"/>
              </a:ext>
            </a:extLst>
          </p:cNvPr>
          <p:cNvSpPr/>
          <p:nvPr/>
        </p:nvSpPr>
        <p:spPr>
          <a:xfrm>
            <a:off x="6155556" y="2205094"/>
            <a:ext cx="2881309" cy="374904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: Rounded Corners 13">
            <a:extLst>
              <a:ext uri="{FF2B5EF4-FFF2-40B4-BE49-F238E27FC236}">
                <a16:creationId xmlns:a16="http://schemas.microsoft.com/office/drawing/2014/main" id="{09F8D5D1-6FE0-5B15-6943-B64DF9C3B247}"/>
              </a:ext>
            </a:extLst>
          </p:cNvPr>
          <p:cNvSpPr/>
          <p:nvPr/>
        </p:nvSpPr>
        <p:spPr>
          <a:xfrm>
            <a:off x="9155974" y="2205094"/>
            <a:ext cx="2881309" cy="3749040"/>
          </a:xfrm>
          <a:prstGeom prst="roundRect">
            <a:avLst/>
          </a:prstGeom>
          <a:solidFill>
            <a:schemeClr val="bg1"/>
          </a:solidFill>
          <a:ln w="28575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24516E73-8C14-2875-9C7C-B19C136B5D65}"/>
              </a:ext>
            </a:extLst>
          </p:cNvPr>
          <p:cNvSpPr txBox="1"/>
          <p:nvPr/>
        </p:nvSpPr>
        <p:spPr>
          <a:xfrm>
            <a:off x="164446" y="3952261"/>
            <a:ext cx="2881309" cy="184665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>
                <a:solidFill>
                  <a:srgbClr val="1B1464"/>
                </a:solidFill>
                <a:effectLst/>
                <a:latin typeface="Helvetica" pitchFamily="2" charset="0"/>
              </a:rPr>
              <a:t>Be </a:t>
            </a:r>
            <a:r>
              <a:rPr lang="en-US" sz="2000" b="1" u="sng">
                <a:solidFill>
                  <a:srgbClr val="1B1464"/>
                </a:solidFill>
                <a:effectLst/>
                <a:latin typeface="Helvetica" pitchFamily="2" charset="0"/>
              </a:rPr>
              <a:t>careful</a:t>
            </a:r>
            <a:r>
              <a:rPr lang="en-US" sz="2000" b="1">
                <a:solidFill>
                  <a:srgbClr val="1B1464"/>
                </a:solidFill>
                <a:effectLst/>
                <a:latin typeface="Helvetica" pitchFamily="2" charset="0"/>
              </a:rPr>
              <a:t> with what you share online or on social media. </a:t>
            </a:r>
          </a:p>
          <a:p>
            <a:pPr algn="ctr"/>
            <a:endParaRPr lang="en-US" sz="1000" b="1">
              <a:solidFill>
                <a:srgbClr val="1B1464"/>
              </a:solidFill>
              <a:effectLst/>
              <a:latin typeface="Helvetica" pitchFamily="2" charset="0"/>
            </a:endParaRPr>
          </a:p>
          <a:p>
            <a:pPr algn="ctr"/>
            <a:r>
              <a:rPr lang="en-US" sz="1100">
                <a:solidFill>
                  <a:srgbClr val="1B1464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Sharing private info like pet names, schools, or your birthday can help scammers guess your password or answer security questions.</a:t>
            </a:r>
            <a:endParaRPr lang="en-US" sz="2000" b="1">
              <a:solidFill>
                <a:srgbClr val="1B1464"/>
              </a:solidFill>
              <a:effectLst/>
              <a:latin typeface="Helvetica" pitchFamily="2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255AE74-C6C9-057C-7CA2-25AE912A5943}"/>
              </a:ext>
            </a:extLst>
          </p:cNvPr>
          <p:cNvSpPr txBox="1"/>
          <p:nvPr/>
        </p:nvSpPr>
        <p:spPr>
          <a:xfrm>
            <a:off x="3164865" y="3952261"/>
            <a:ext cx="288130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Only</a:t>
            </a:r>
            <a:r>
              <a:rPr kumimoji="0" lang="en-US" sz="2000" b="1" i="0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 use trusted sources </a:t>
            </a: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when downloading anything</a:t>
            </a:r>
          </a:p>
          <a:p>
            <a:pPr algn="ctr"/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 from the open web</a:t>
            </a:r>
            <a:endParaRPr lang="en-US" sz="2000" b="1">
              <a:solidFill>
                <a:srgbClr val="1B1464"/>
              </a:solidFill>
              <a:effectLst/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DB8E66FD-DE1A-9A3F-904E-C4940C60C486}"/>
              </a:ext>
            </a:extLst>
          </p:cNvPr>
          <p:cNvSpPr txBox="1"/>
          <p:nvPr/>
        </p:nvSpPr>
        <p:spPr>
          <a:xfrm>
            <a:off x="6194002" y="3952261"/>
            <a:ext cx="2842863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u="sng">
                <a:solidFill>
                  <a:srgbClr val="1B1464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Never</a:t>
            </a:r>
            <a:r>
              <a:rPr lang="en-US" sz="2000" b="1">
                <a:solidFill>
                  <a:srgbClr val="1B1464"/>
                </a:solidFill>
                <a:effectLst/>
                <a:latin typeface="Helvetica" panose="020B0604020202020204" pitchFamily="34" charset="0"/>
                <a:cs typeface="Helvetica" panose="020B0604020202020204" pitchFamily="34" charset="0"/>
              </a:rPr>
              <a:t> open an attachment from someone you don't know and be wary of email attachments forwarded to you.</a:t>
            </a:r>
            <a:endParaRPr lang="en-US" sz="2000" b="1">
              <a:solidFill>
                <a:srgbClr val="1B1464"/>
              </a:solidFill>
              <a:latin typeface="Helvetica" panose="020B0604020202020204" pitchFamily="34" charset="0"/>
              <a:cs typeface="Helvetica" panose="020B0604020202020204" pitchFamily="34" charset="0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2BFB97EA-6404-F1D3-7775-E5A5E618A3F5}"/>
              </a:ext>
            </a:extLst>
          </p:cNvPr>
          <p:cNvSpPr txBox="1"/>
          <p:nvPr/>
        </p:nvSpPr>
        <p:spPr>
          <a:xfrm>
            <a:off x="9165701" y="3952261"/>
            <a:ext cx="2881309" cy="12311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0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Install software updates </a:t>
            </a:r>
            <a:r>
              <a:rPr kumimoji="0" lang="en-US" sz="2000" b="1" i="0" u="sng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promptly </a:t>
            </a:r>
          </a:p>
          <a:p>
            <a:pPr algn="ctr"/>
            <a:endParaRPr lang="en-US" sz="1000" b="1">
              <a:solidFill>
                <a:srgbClr val="1B1464"/>
              </a:solidFill>
              <a:effectLst/>
              <a:latin typeface="Helvetica" pitchFamily="2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1200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M</a:t>
            </a:r>
            <a:r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anose="020B0604020202020204" pitchFamily="34" charset="0"/>
                <a:cs typeface="Helvetica" panose="020B0604020202020204" pitchFamily="34" charset="0"/>
              </a:rPr>
              <a:t>any software updates are created to fix security risks </a:t>
            </a:r>
          </a:p>
        </p:txBody>
      </p:sp>
      <p:pic>
        <p:nvPicPr>
          <p:cNvPr id="21" name="Picture 20">
            <a:extLst>
              <a:ext uri="{FF2B5EF4-FFF2-40B4-BE49-F238E27FC236}">
                <a16:creationId xmlns:a16="http://schemas.microsoft.com/office/drawing/2014/main" id="{16D211E1-8F13-F550-1FC9-D50115FA8BC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1014141" y="2659179"/>
            <a:ext cx="1162462" cy="116246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6C2D880E-E07E-242A-BB76-630E8D661E87}"/>
              </a:ext>
            </a:extLst>
          </p:cNvPr>
          <p:cNvSpPr txBox="1"/>
          <p:nvPr/>
        </p:nvSpPr>
        <p:spPr>
          <a:xfrm>
            <a:off x="164446" y="2406490"/>
            <a:ext cx="2835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5.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09DD338E-D6A6-345A-C714-CA793B0283F2}"/>
              </a:ext>
            </a:extLst>
          </p:cNvPr>
          <p:cNvSpPr txBox="1"/>
          <p:nvPr/>
        </p:nvSpPr>
        <p:spPr>
          <a:xfrm>
            <a:off x="3178285" y="2406490"/>
            <a:ext cx="2835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6.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5462A779-9F24-1C2E-771B-0A622537DB8B}"/>
              </a:ext>
            </a:extLst>
          </p:cNvPr>
          <p:cNvSpPr txBox="1"/>
          <p:nvPr/>
        </p:nvSpPr>
        <p:spPr>
          <a:xfrm>
            <a:off x="6182950" y="2406490"/>
            <a:ext cx="2835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7.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DB07CD17-C173-7757-457F-E8CCBD14F66A}"/>
              </a:ext>
            </a:extLst>
          </p:cNvPr>
          <p:cNvSpPr txBox="1"/>
          <p:nvPr/>
        </p:nvSpPr>
        <p:spPr>
          <a:xfrm>
            <a:off x="9180317" y="2406490"/>
            <a:ext cx="2835975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b="1">
                <a:solidFill>
                  <a:srgbClr val="1F1A62"/>
                </a:solidFill>
                <a:latin typeface="Helvetica" panose="020B0604020202020204" pitchFamily="34" charset="0"/>
                <a:cs typeface="Helvetica" panose="020B0604020202020204" pitchFamily="34" charset="0"/>
              </a:rPr>
              <a:t> 8.</a:t>
            </a:r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4CB15E0F-FECD-564E-9637-07F061C6281A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4130056" y="2646960"/>
            <a:ext cx="1186899" cy="1186899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43A8A6AF-9746-49D6-914C-50D63BE5EC2E}"/>
              </a:ext>
            </a:extLst>
          </p:cNvPr>
          <p:cNvPicPr>
            <a:picLocks noChangeAspect="1"/>
          </p:cNvPicPr>
          <p:nvPr/>
        </p:nvPicPr>
        <p:blipFill>
          <a:blip r:embed="rId4"/>
          <a:srcRect/>
          <a:stretch/>
        </p:blipFill>
        <p:spPr>
          <a:xfrm>
            <a:off x="6919757" y="2563957"/>
            <a:ext cx="1352906" cy="1352906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92DAD5FB-BDC4-054A-1459-BAEE4E2CD472}"/>
              </a:ext>
            </a:extLst>
          </p:cNvPr>
          <p:cNvPicPr>
            <a:picLocks noChangeAspect="1"/>
          </p:cNvPicPr>
          <p:nvPr/>
        </p:nvPicPr>
        <p:blipFill>
          <a:blip r:embed="rId5"/>
          <a:srcRect/>
          <a:stretch/>
        </p:blipFill>
        <p:spPr>
          <a:xfrm>
            <a:off x="9994574" y="2638356"/>
            <a:ext cx="1204108" cy="1204108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B13A2C7F-470A-9108-3E45-BEA75DFAF499}"/>
              </a:ext>
            </a:extLst>
          </p:cNvPr>
          <p:cNvSpPr/>
          <p:nvPr/>
        </p:nvSpPr>
        <p:spPr>
          <a:xfrm>
            <a:off x="161987" y="428839"/>
            <a:ext cx="11885023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defRPr/>
            </a:pPr>
            <a:r>
              <a:rPr kumimoji="0" lang="en-US" sz="26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anose="020B0403020202020204" pitchFamily="34" charset="0"/>
                <a:ea typeface="+mn-ea"/>
                <a:cs typeface="+mn-cs"/>
              </a:rPr>
              <a:t>Eight simple actions you can take right now to reduce the cybersecurity risk for both your company and yourself</a:t>
            </a:r>
            <a:endParaRPr kumimoji="0" lang="en-US" sz="2600" b="0" i="0" u="none" strike="noStrike" kern="1200" cap="none" spc="0" normalizeH="0" baseline="0" noProof="0">
              <a:ln>
                <a:noFill/>
              </a:ln>
              <a:solidFill>
                <a:srgbClr val="1B1464"/>
              </a:solidFill>
              <a:effectLst/>
              <a:uLnTx/>
              <a:uFillTx/>
              <a:latin typeface="Helvetica" panose="020B0403020202020204" pitchFamily="34" charset="0"/>
              <a:ea typeface="+mn-ea"/>
              <a:cs typeface="+mn-cs"/>
            </a:endParaRP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D6ABBE2-49A2-F68F-3D96-FD4174B41ADD}"/>
              </a:ext>
            </a:extLst>
          </p:cNvPr>
          <p:cNvSpPr/>
          <p:nvPr/>
        </p:nvSpPr>
        <p:spPr>
          <a:xfrm>
            <a:off x="1605273" y="6120168"/>
            <a:ext cx="8981457" cy="276999"/>
          </a:xfrm>
          <a:prstGeom prst="rect">
            <a:avLst/>
          </a:prstGeom>
          <a:solidFill>
            <a:srgbClr val="ED3C8D"/>
          </a:solidFill>
          <a:ln>
            <a:solidFill>
              <a:srgbClr val="002060"/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9122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>
                <a:ln>
                  <a:noFill/>
                </a:ln>
                <a:solidFill>
                  <a:schemeClr val="bg1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Access more Information at </a:t>
            </a:r>
            <a:r>
              <a:rPr lang="en-US" sz="1200" b="1">
                <a:solidFill>
                  <a:schemeClr val="bg1"/>
                </a:solidFill>
                <a:latin typeface="Helvetica" pitchFamily="2" charset="0"/>
                <a:hlinkClick r:id="rId6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www.cisa.gov</a:t>
            </a:r>
            <a:endParaRPr kumimoji="0" lang="en-US" sz="1200" b="1" i="0" u="none" strike="noStrike" kern="1200" cap="none" spc="0" normalizeH="0" baseline="0" noProof="0">
              <a:ln>
                <a:noFill/>
              </a:ln>
              <a:solidFill>
                <a:schemeClr val="bg1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D8F7FEA-282A-6C5D-12BB-B93F7DE485AA}"/>
              </a:ext>
            </a:extLst>
          </p:cNvPr>
          <p:cNvPicPr>
            <a:picLocks noChangeAspect="1"/>
          </p:cNvPicPr>
          <p:nvPr/>
        </p:nvPicPr>
        <p:blipFill rotWithShape="1">
          <a:blip r:embed="rId7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8" y="6507894"/>
            <a:ext cx="11708793" cy="350107"/>
          </a:xfrm>
          <a:prstGeom prst="rect">
            <a:avLst/>
          </a:prstGeom>
        </p:spPr>
      </p:pic>
      <p:sp>
        <p:nvSpPr>
          <p:cNvPr id="26" name="Slide Number Placeholder 5">
            <a:extLst>
              <a:ext uri="{FF2B5EF4-FFF2-40B4-BE49-F238E27FC236}">
                <a16:creationId xmlns:a16="http://schemas.microsoft.com/office/drawing/2014/main" id="{0B9DC0F2-06AD-FEBC-543F-DD4BB9E8553D}"/>
              </a:ext>
            </a:extLst>
          </p:cNvPr>
          <p:cNvSpPr txBox="1">
            <a:spLocks/>
          </p:cNvSpPr>
          <p:nvPr/>
        </p:nvSpPr>
        <p:spPr>
          <a:xfrm>
            <a:off x="546751" y="6589970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92F6F9BC-555C-1438-A917-E1A01E245B6F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</p:spTree>
    <p:extLst>
      <p:ext uri="{BB962C8B-B14F-4D97-AF65-F5344CB8AC3E}">
        <p14:creationId xmlns:p14="http://schemas.microsoft.com/office/powerpoint/2010/main" val="2244143468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>
            <a:extLst>
              <a:ext uri="{FF2B5EF4-FFF2-40B4-BE49-F238E27FC236}">
                <a16:creationId xmlns:a16="http://schemas.microsoft.com/office/drawing/2014/main" id="{F15050F5-976D-49A4-3A9D-8539F2080D8C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578701" y="1"/>
            <a:ext cx="1598217" cy="930639"/>
          </a:xfrm>
          <a:prstGeom prst="rect">
            <a:avLst/>
          </a:prstGeom>
        </p:spPr>
      </p:pic>
      <p:sp>
        <p:nvSpPr>
          <p:cNvPr id="11" name="Rectangle 10">
            <a:extLst>
              <a:ext uri="{FF2B5EF4-FFF2-40B4-BE49-F238E27FC236}">
                <a16:creationId xmlns:a16="http://schemas.microsoft.com/office/drawing/2014/main" id="{ED2472AF-DF1C-49E2-7E0C-D1ADF28703F8}"/>
              </a:ext>
            </a:extLst>
          </p:cNvPr>
          <p:cNvSpPr/>
          <p:nvPr/>
        </p:nvSpPr>
        <p:spPr>
          <a:xfrm>
            <a:off x="160226" y="427651"/>
            <a:ext cx="11259835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9122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ED3C8D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Want more?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1B1464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VAB has a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wealth </a:t>
            </a:r>
            <a:r>
              <a:rPr kumimoji="0" lang="en-US" sz="28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of </a:t>
            </a:r>
            <a:r>
              <a:rPr kumimoji="0" lang="en-US" sz="2800" b="1" i="0" u="sng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cybersecurity</a:t>
            </a:r>
            <a:r>
              <a:rPr kumimoji="0" lang="en-US" sz="2800" b="1" i="0" strike="noStrike" kern="1200" cap="none" spc="0" normalizeH="0" baseline="0" noProof="0">
                <a:ln>
                  <a:noFill/>
                </a:ln>
                <a:solidFill>
                  <a:srgbClr val="00BFF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 </a:t>
            </a:r>
            <a:r>
              <a:rPr kumimoji="0" lang="en-US" sz="2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related resources</a:t>
            </a:r>
            <a:endParaRPr kumimoji="0" lang="en-US" sz="2800" b="1" i="0" u="none" strike="noStrike" kern="1200" cap="none" spc="0" normalizeH="0" baseline="0" noProof="0">
              <a:ln>
                <a:noFill/>
              </a:ln>
              <a:solidFill>
                <a:srgbClr val="002060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12" name="Rectangle 11">
            <a:hlinkClick r:id="rId5"/>
            <a:extLst>
              <a:ext uri="{FF2B5EF4-FFF2-40B4-BE49-F238E27FC236}">
                <a16:creationId xmlns:a16="http://schemas.microsoft.com/office/drawing/2014/main" id="{AE802217-F0EE-5978-5655-61C241CD11D4}"/>
              </a:ext>
            </a:extLst>
          </p:cNvPr>
          <p:cNvSpPr/>
          <p:nvPr/>
        </p:nvSpPr>
        <p:spPr>
          <a:xfrm>
            <a:off x="1605273" y="5956018"/>
            <a:ext cx="8981457" cy="369332"/>
          </a:xfrm>
          <a:prstGeom prst="rect">
            <a:avLst/>
          </a:prstGeom>
          <a:solidFill>
            <a:srgbClr val="E2E8F0"/>
          </a:solidFill>
          <a:ln>
            <a:solidFill>
              <a:srgbClr val="002060"/>
            </a:solidFill>
          </a:ln>
        </p:spPr>
        <p:txBody>
          <a:bodyPr wrap="square" anchor="ctr">
            <a:spAutoFit/>
          </a:bodyPr>
          <a:lstStyle/>
          <a:p>
            <a:pPr marL="0" marR="0" lvl="0" indent="0" algn="ctr" defTabSz="912205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800" b="1" i="0" u="none" strike="noStrike" kern="1200" cap="none" spc="0" normalizeH="0" baseline="0" noProof="0">
                <a:ln>
                  <a:noFill/>
                </a:ln>
                <a:solidFill>
                  <a:srgbClr val="1F1A62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Access more Information at </a:t>
            </a:r>
            <a:r>
              <a:rPr lang="en-US" b="1">
                <a:solidFill>
                  <a:srgbClr val="00BFF2"/>
                </a:solidFill>
                <a:latin typeface="Helvetica" pitchFamily="2" charset="0"/>
                <a:hlinkClick r:id="rId5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www.thevab.com</a:t>
            </a:r>
            <a:endParaRPr kumimoji="0" lang="en-US" sz="1800" b="1" i="0" u="none" strike="noStrike" kern="1200" cap="none" spc="0" normalizeH="0" baseline="0" noProof="0">
              <a:ln>
                <a:noFill/>
              </a:ln>
              <a:solidFill>
                <a:srgbClr val="00BFF2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pic>
        <p:nvPicPr>
          <p:cNvPr id="25" name="Picture 24" descr="A blue and green cover with white text and blue triangles&#10;&#10;Description automatically generated">
            <a:hlinkClick r:id="rId6"/>
            <a:extLst>
              <a:ext uri="{FF2B5EF4-FFF2-40B4-BE49-F238E27FC236}">
                <a16:creationId xmlns:a16="http://schemas.microsoft.com/office/drawing/2014/main" id="{03BDA45A-FB96-FDEA-8621-2C2D1BF65B7B}"/>
              </a:ext>
            </a:extLst>
          </p:cNvPr>
          <p:cNvPicPr>
            <a:picLocks noChangeAspect="1"/>
          </p:cNvPicPr>
          <p:nvPr/>
        </p:nvPicPr>
        <p:blipFill>
          <a:blip r:embed="rId7"/>
          <a:srcRect b="9732"/>
          <a:stretch/>
        </p:blipFill>
        <p:spPr>
          <a:xfrm>
            <a:off x="6133761" y="3824249"/>
            <a:ext cx="2926080" cy="1641402"/>
          </a:xfrm>
          <a:prstGeom prst="rect">
            <a:avLst/>
          </a:prstGeom>
          <a:ln>
            <a:solidFill>
              <a:srgbClr val="1F1A62"/>
            </a:solidFill>
          </a:ln>
        </p:spPr>
      </p:pic>
      <p:pic>
        <p:nvPicPr>
          <p:cNvPr id="27" name="Picture 26" descr="A blue and green cover with white text and blue and white triangles&#10;&#10;Description automatically generated">
            <a:hlinkClick r:id="rId8"/>
            <a:extLst>
              <a:ext uri="{FF2B5EF4-FFF2-40B4-BE49-F238E27FC236}">
                <a16:creationId xmlns:a16="http://schemas.microsoft.com/office/drawing/2014/main" id="{0D75F864-8521-F254-CDE9-7BB564A15953}"/>
              </a:ext>
            </a:extLst>
          </p:cNvPr>
          <p:cNvPicPr>
            <a:picLocks noChangeAspect="1"/>
          </p:cNvPicPr>
          <p:nvPr/>
        </p:nvPicPr>
        <p:blipFill>
          <a:blip r:embed="rId9"/>
          <a:srcRect b="24051"/>
          <a:stretch/>
        </p:blipFill>
        <p:spPr>
          <a:xfrm>
            <a:off x="9135362" y="3824249"/>
            <a:ext cx="2926080" cy="1641402"/>
          </a:xfrm>
          <a:prstGeom prst="rect">
            <a:avLst/>
          </a:prstGeom>
          <a:ln>
            <a:solidFill>
              <a:srgbClr val="1F1A62"/>
            </a:solidFill>
          </a:ln>
        </p:spPr>
      </p:pic>
      <p:pic>
        <p:nvPicPr>
          <p:cNvPr id="29" name="Picture 28" descr="A collage of people using a device&#10;&#10;Description automatically generated">
            <a:hlinkClick r:id="rId10"/>
            <a:extLst>
              <a:ext uri="{FF2B5EF4-FFF2-40B4-BE49-F238E27FC236}">
                <a16:creationId xmlns:a16="http://schemas.microsoft.com/office/drawing/2014/main" id="{C5CE043B-25D9-3069-A048-C39AD9AAF60E}"/>
              </a:ext>
            </a:extLst>
      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132160" y="3823971"/>
            <a:ext cx="2926080" cy="1641959"/>
          </a:xfrm>
          <a:prstGeom prst="rect">
            <a:avLst/>
          </a:prstGeom>
          <a:ln>
            <a:solidFill>
              <a:srgbClr val="1F1A62"/>
            </a:solidFill>
          </a:ln>
        </p:spPr>
      </p:pic>
      <p:pic>
        <p:nvPicPr>
          <p:cNvPr id="33" name="Picture 32" descr="A person holding a newspaper&#10;&#10;Description automatically generated">
            <a:hlinkClick r:id="rId12"/>
            <a:extLst>
              <a:ext uri="{FF2B5EF4-FFF2-40B4-BE49-F238E27FC236}">
                <a16:creationId xmlns:a16="http://schemas.microsoft.com/office/drawing/2014/main" id="{C79DA062-9082-734D-774F-CADB4EA2C842}"/>
              </a:ext>
            </a:extLst>
      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130559" y="3824249"/>
            <a:ext cx="2926080" cy="1641402"/>
          </a:xfrm>
          <a:prstGeom prst="rect">
            <a:avLst/>
          </a:prstGeom>
          <a:ln>
            <a:solidFill>
              <a:srgbClr val="1F1A62"/>
            </a:solidFill>
          </a:ln>
        </p:spPr>
      </p:pic>
      <p:pic>
        <p:nvPicPr>
          <p:cNvPr id="23" name="Picture 22" descr="An iceberg in the water&#10;&#10;Description automatically generated">
            <a:hlinkClick r:id="rId14"/>
            <a:extLst>
              <a:ext uri="{FF2B5EF4-FFF2-40B4-BE49-F238E27FC236}">
                <a16:creationId xmlns:a16="http://schemas.microsoft.com/office/drawing/2014/main" id="{FABFB130-1300-865A-5817-EDFC03314F66}"/>
              </a:ext>
            </a:extLst>
      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9132886" y="1726016"/>
            <a:ext cx="2926080" cy="1645212"/>
          </a:xfrm>
          <a:prstGeom prst="rect">
            <a:avLst/>
          </a:prstGeom>
          <a:ln>
            <a:solidFill>
              <a:srgbClr val="1F1A62"/>
            </a:solidFill>
          </a:ln>
        </p:spPr>
      </p:pic>
      <p:pic>
        <p:nvPicPr>
          <p:cNvPr id="37" name="Picture 36">
            <a:hlinkClick r:id="rId16"/>
            <a:extLst>
              <a:ext uri="{FF2B5EF4-FFF2-40B4-BE49-F238E27FC236}">
                <a16:creationId xmlns:a16="http://schemas.microsoft.com/office/drawing/2014/main" id="{ABC19019-31AF-7A01-F3D0-5E1BD0E41E54}"/>
              </a:ext>
            </a:extLst>
          </p:cNvPr>
          <p:cNvPicPr>
            <a:picLocks noChangeAspect="1"/>
          </p:cNvPicPr>
          <p:nvPr/>
        </p:nvPicPr>
        <p:blipFill>
          <a:blip r:embed="rId17"/>
          <a:stretch>
            <a:fillRect/>
          </a:stretch>
        </p:blipFill>
        <p:spPr>
          <a:xfrm>
            <a:off x="111103" y="1726612"/>
            <a:ext cx="2926080" cy="1644020"/>
          </a:xfrm>
          <a:prstGeom prst="rect">
            <a:avLst/>
          </a:prstGeom>
          <a:ln>
            <a:solidFill>
              <a:srgbClr val="1F1A62"/>
            </a:solidFill>
          </a:ln>
        </p:spPr>
      </p:pic>
      <p:pic>
        <p:nvPicPr>
          <p:cNvPr id="42" name="Picture 41">
            <a:hlinkClick r:id="rId18"/>
            <a:extLst>
              <a:ext uri="{FF2B5EF4-FFF2-40B4-BE49-F238E27FC236}">
                <a16:creationId xmlns:a16="http://schemas.microsoft.com/office/drawing/2014/main" id="{E9AE7CD1-3596-00E5-ACE9-F49CA8C6FD94}"/>
              </a:ext>
            </a:extLst>
          </p:cNvPr>
          <p:cNvPicPr>
            <a:picLocks noChangeAspect="1"/>
          </p:cNvPicPr>
          <p:nvPr/>
        </p:nvPicPr>
        <p:blipFill>
          <a:blip r:embed="rId19"/>
          <a:stretch>
            <a:fillRect/>
          </a:stretch>
        </p:blipFill>
        <p:spPr>
          <a:xfrm>
            <a:off x="3112704" y="1724638"/>
            <a:ext cx="2926080" cy="1647968"/>
          </a:xfrm>
          <a:prstGeom prst="rect">
            <a:avLst/>
          </a:prstGeom>
          <a:ln>
            <a:solidFill>
              <a:srgbClr val="1F1A62"/>
            </a:solidFill>
          </a:ln>
        </p:spPr>
      </p:pic>
      <p:pic>
        <p:nvPicPr>
          <p:cNvPr id="44" name="Picture 43">
            <a:hlinkClick r:id="rId20"/>
            <a:extLst>
              <a:ext uri="{FF2B5EF4-FFF2-40B4-BE49-F238E27FC236}">
                <a16:creationId xmlns:a16="http://schemas.microsoft.com/office/drawing/2014/main" id="{1348067A-FE2D-B2F6-BCC2-74C1C5984E2E}"/>
              </a:ext>
            </a:extLst>
          </p:cNvPr>
          <p:cNvPicPr>
            <a:picLocks noChangeAspect="1"/>
          </p:cNvPicPr>
          <p:nvPr/>
        </p:nvPicPr>
        <p:blipFill>
          <a:blip r:embed="rId21"/>
          <a:stretch>
            <a:fillRect/>
          </a:stretch>
        </p:blipFill>
        <p:spPr>
          <a:xfrm>
            <a:off x="6114305" y="1724127"/>
            <a:ext cx="2926080" cy="1648990"/>
          </a:xfrm>
          <a:prstGeom prst="rect">
            <a:avLst/>
          </a:prstGeom>
          <a:ln>
            <a:solidFill>
              <a:srgbClr val="1F1A62"/>
            </a:solidFill>
          </a:ln>
        </p:spPr>
      </p:pic>
      <p:pic>
        <p:nvPicPr>
          <p:cNvPr id="2" name="Picture 1">
            <a:extLst>
              <a:ext uri="{FF2B5EF4-FFF2-40B4-BE49-F238E27FC236}">
                <a16:creationId xmlns:a16="http://schemas.microsoft.com/office/drawing/2014/main" id="{CEB3C03F-1966-BC45-1A48-87340385D8DB}"/>
              </a:ext>
            </a:extLst>
          </p:cNvPr>
          <p:cNvPicPr>
            <a:picLocks noChangeAspect="1"/>
          </p:cNvPicPr>
          <p:nvPr/>
        </p:nvPicPr>
        <p:blipFill rotWithShape="1">
          <a:blip r:embed="rId22" cstate="hqprint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r="-1"/>
          <a:stretch/>
        </p:blipFill>
        <p:spPr>
          <a:xfrm>
            <a:off x="483208" y="6507894"/>
            <a:ext cx="11708793" cy="350107"/>
          </a:xfrm>
          <a:prstGeom prst="rect">
            <a:avLst/>
          </a:prstGeom>
        </p:spPr>
      </p:pic>
      <p:sp>
        <p:nvSpPr>
          <p:cNvPr id="3" name="Slide Number Placeholder 5">
            <a:extLst>
              <a:ext uri="{FF2B5EF4-FFF2-40B4-BE49-F238E27FC236}">
                <a16:creationId xmlns:a16="http://schemas.microsoft.com/office/drawing/2014/main" id="{3098E6AA-CA02-7C2D-0F77-F08EF3C84F28}"/>
              </a:ext>
            </a:extLst>
          </p:cNvPr>
          <p:cNvSpPr txBox="1">
            <a:spLocks/>
          </p:cNvSpPr>
          <p:nvPr/>
        </p:nvSpPr>
        <p:spPr>
          <a:xfrm>
            <a:off x="546751" y="6589970"/>
            <a:ext cx="724098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>
              <a:defRPr sz="900" b="1">
                <a:solidFill>
                  <a:schemeClr val="bg1"/>
                </a:solidFill>
                <a:latin typeface="Helvetica" pitchFamily="2" charset="0"/>
              </a:defRPr>
            </a:lvl1pPr>
            <a:lvl2pPr marL="45488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09743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6462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19494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74369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29242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184118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38991" algn="l" defTabSz="454888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t>PAGE </a:t>
            </a:r>
            <a:fld id="{FC623D9C-B141-0E44-9A0E-426DA6A043B9}" type="slidenum">
              <a:rPr kumimoji="0" lang="en-US" sz="900" b="1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" pitchFamily="2" charset="0"/>
                <a:ea typeface="+mn-ea"/>
                <a:cs typeface="+mn-cs"/>
              </a:rPr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900" b="1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Helvetica" pitchFamily="2" charset="0"/>
              <a:ea typeface="+mn-ea"/>
              <a:cs typeface="+mn-cs"/>
            </a:endParaRP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6D160DA1-AB67-B25B-3644-55CD60E59CB5}"/>
              </a:ext>
            </a:extLst>
          </p:cNvPr>
          <p:cNvSpPr/>
          <p:nvPr/>
        </p:nvSpPr>
        <p:spPr>
          <a:xfrm>
            <a:off x="483207" y="6561933"/>
            <a:ext cx="11687274" cy="2462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000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Helvetica Light" panose="020B0403020202020204"/>
                <a:ea typeface="Open Sans" panose="020B0606030504020204" pitchFamily="34" charset="0"/>
                <a:cs typeface="Open Sans" panose="020B0606030504020204" pitchFamily="34" charset="0"/>
              </a:rPr>
              <a:t>This information is exclusively provided to VAB members and qualified marketers. </a:t>
            </a:r>
          </a:p>
        </p:txBody>
      </p:sp>
    </p:spTree>
    <p:extLst>
      <p:ext uri="{BB962C8B-B14F-4D97-AF65-F5344CB8AC3E}">
        <p14:creationId xmlns:p14="http://schemas.microsoft.com/office/powerpoint/2010/main" val="3750613639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AD0AAE1E4240B941A4C52734E19288AB" ma:contentTypeVersion="17" ma:contentTypeDescription="Create a new document." ma:contentTypeScope="" ma:versionID="00f8e3544ea876084e635555b8d6e1e4">
  <xsd:schema xmlns:xsd="http://www.w3.org/2001/XMLSchema" xmlns:xs="http://www.w3.org/2001/XMLSchema" xmlns:p="http://schemas.microsoft.com/office/2006/metadata/properties" xmlns:ns2="a86b28e8-29a6-4ab8-af18-2a7f61acfad2" xmlns:ns3="9f6166fe-9f5b-43aa-b8a9-b4d7ad530bda" targetNamespace="http://schemas.microsoft.com/office/2006/metadata/properties" ma:root="true" ma:fieldsID="638292919b190b699f260c92cef6b5c0" ns2:_="" ns3:_="">
    <xsd:import namespace="a86b28e8-29a6-4ab8-af18-2a7f61acfad2"/>
    <xsd:import namespace="9f6166fe-9f5b-43aa-b8a9-b4d7ad530bda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3:SharedWithUsers" minOccurs="0"/>
                <xsd:element ref="ns3:SharedWithDetails" minOccurs="0"/>
                <xsd:element ref="ns2:MediaServiceAutoTags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86b28e8-29a6-4ab8-af18-2a7f61acfad2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9" nillable="true" ma:displayName="Length (seconds)" ma:internalName="MediaLengthInSeconds" ma:readOnly="true">
      <xsd:simpleType>
        <xsd:restriction base="dms:Unknown"/>
      </xsd:simpleType>
    </xsd:element>
    <xsd:element name="lcf76f155ced4ddcb4097134ff3c332f" ma:index="21" nillable="true" ma:taxonomy="true" ma:internalName="lcf76f155ced4ddcb4097134ff3c332f" ma:taxonomyFieldName="MediaServiceImageTags" ma:displayName="Image Tags" ma:readOnly="false" ma:fieldId="{5cf76f15-5ced-4ddc-b409-7134ff3c332f}" ma:taxonomyMulti="true" ma:sspId="8c637ead-fd64-45b4-abde-ec2d09ec1026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3" nillable="true" ma:displayName="MediaServiceObjectDetectorVersions" ma:description="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4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f6166fe-9f5b-43aa-b8a9-b4d7ad530bda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2" nillable="true" ma:displayName="Taxonomy Catch All Column" ma:hidden="true" ma:list="{d696b49f-56d7-4f85-8b04-e2e66f1bdb7c}" ma:internalName="TaxCatchAll" ma:showField="CatchAllData" ma:web="9f6166fe-9f5b-43aa-b8a9-b4d7ad530bda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9f6166fe-9f5b-43aa-b8a9-b4d7ad530bda" xsi:nil="true"/>
    <lcf76f155ced4ddcb4097134ff3c332f xmlns="a86b28e8-29a6-4ab8-af18-2a7f61acfad2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130B1FDB-1071-4383-8E13-877A474EF3F2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3457A3B6-7699-47A3-A047-27685EC60909}">
  <ds:schemaRefs>
    <ds:schemaRef ds:uri="9f6166fe-9f5b-43aa-b8a9-b4d7ad530bda"/>
    <ds:schemaRef ds:uri="a86b28e8-29a6-4ab8-af18-2a7f61acfad2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3.xml><?xml version="1.0" encoding="utf-8"?>
<ds:datastoreItem xmlns:ds="http://schemas.openxmlformats.org/officeDocument/2006/customXml" ds:itemID="{AEF8CCE5-DB21-493B-A61B-50C303AC8A17}">
  <ds:schemaRefs>
    <ds:schemaRef ds:uri="9f6166fe-9f5b-43aa-b8a9-b4d7ad530bda"/>
    <ds:schemaRef ds:uri="a86b28e8-29a6-4ab8-af18-2a7f61acfad2"/>
    <ds:schemaRef ds:uri="http://schemas.microsoft.com/office/2006/metadata/properties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753</Words>
  <Application>Microsoft Office PowerPoint</Application>
  <PresentationFormat>Widescreen</PresentationFormat>
  <Paragraphs>108</Paragraphs>
  <Slides>10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7" baseType="lpstr">
      <vt:lpstr>Aptos</vt:lpstr>
      <vt:lpstr>Arial</vt:lpstr>
      <vt:lpstr>Calibri</vt:lpstr>
      <vt:lpstr>Calibri Light</vt:lpstr>
      <vt:lpstr>Helvetica</vt:lpstr>
      <vt:lpstr>Helvetica Light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Benjamin Vandegrift</dc:creator>
  <cp:lastModifiedBy>Kaileen Cain</cp:lastModifiedBy>
  <cp:revision>1</cp:revision>
  <dcterms:created xsi:type="dcterms:W3CDTF">2024-09-23T16:20:06Z</dcterms:created>
  <dcterms:modified xsi:type="dcterms:W3CDTF">2024-10-02T20:06:12Z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0x010100AD0AAE1E4240B941A4C52734E19288AB</vt:lpwstr>
  </property>
  <property fmtid="{D5CDD505-2E9C-101B-9397-08002B2CF9AE}" pid="3" name="MediaServiceImageTags">
    <vt:lpwstr/>
  </property>
</Properties>
</file>