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94" r:id="rId6"/>
  </p:sldMasterIdLst>
  <p:notesMasterIdLst>
    <p:notesMasterId r:id="rId36"/>
  </p:notesMasterIdLst>
  <p:sldIdLst>
    <p:sldId id="2144328401" r:id="rId7"/>
    <p:sldId id="2147327025" r:id="rId8"/>
    <p:sldId id="2146846119" r:id="rId9"/>
    <p:sldId id="2147327001" r:id="rId10"/>
    <p:sldId id="2147327021" r:id="rId11"/>
    <p:sldId id="2147326961" r:id="rId12"/>
    <p:sldId id="2147326985" r:id="rId13"/>
    <p:sldId id="2147327022" r:id="rId14"/>
    <p:sldId id="2147327008" r:id="rId15"/>
    <p:sldId id="2147326986" r:id="rId16"/>
    <p:sldId id="2147327023" r:id="rId17"/>
    <p:sldId id="2147327024" r:id="rId18"/>
    <p:sldId id="2147326968" r:id="rId19"/>
    <p:sldId id="2146846091" r:id="rId20"/>
    <p:sldId id="2147327029" r:id="rId21"/>
    <p:sldId id="2147327017" r:id="rId22"/>
    <p:sldId id="2147327015" r:id="rId23"/>
    <p:sldId id="2147327027" r:id="rId24"/>
    <p:sldId id="2147327031" r:id="rId25"/>
    <p:sldId id="2147327030" r:id="rId26"/>
    <p:sldId id="2147327020" r:id="rId27"/>
    <p:sldId id="2147327014" r:id="rId28"/>
    <p:sldId id="2147327012" r:id="rId29"/>
    <p:sldId id="2147326975" r:id="rId30"/>
    <p:sldId id="2147326976" r:id="rId31"/>
    <p:sldId id="2147326977" r:id="rId32"/>
    <p:sldId id="2144328357" r:id="rId33"/>
    <p:sldId id="2146846014" r:id="rId34"/>
    <p:sldId id="21443274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55AD00"/>
    <a:srgbClr val="FF6E30"/>
    <a:srgbClr val="7030A0"/>
    <a:srgbClr val="ED3C8D"/>
    <a:srgbClr val="27C6F2"/>
    <a:srgbClr val="66C5AD"/>
    <a:srgbClr val="FFE600"/>
    <a:srgbClr val="E2E8F1"/>
    <a:srgbClr val="1F2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C9E541-F786-4B7A-A5F3-7E5248574B03}" v="11" dt="2023-12-05T18:24:54.312"/>
    <p1510:client id="{5C628985-AD7C-40CA-B8BD-7071B0EC506C}" v="4" dt="2023-12-05T18:13:40.404"/>
    <p1510:client id="{F9F0EBAF-73D0-4798-B101-52A3FCEF4A3F}" v="1" dt="2023-12-05T18:18:06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 Kiely" userId="768be38e-2fb5-40ce-925d-bd8e9d9e3c31" providerId="ADAL" clId="{5C628985-AD7C-40CA-B8BD-7071B0EC506C}"/>
    <pc:docChg chg="undo custSel modSld">
      <pc:chgData name="Reed Kiely" userId="768be38e-2fb5-40ce-925d-bd8e9d9e3c31" providerId="ADAL" clId="{5C628985-AD7C-40CA-B8BD-7071B0EC506C}" dt="2023-12-05T18:13:40.404" v="484" actId="14100"/>
      <pc:docMkLst>
        <pc:docMk/>
      </pc:docMkLst>
      <pc:sldChg chg="modSp mod">
        <pc:chgData name="Reed Kiely" userId="768be38e-2fb5-40ce-925d-bd8e9d9e3c31" providerId="ADAL" clId="{5C628985-AD7C-40CA-B8BD-7071B0EC506C}" dt="2023-11-15T22:05:30.796" v="390" actId="20577"/>
        <pc:sldMkLst>
          <pc:docMk/>
          <pc:sldMk cId="2616088967" sldId="2144328357"/>
        </pc:sldMkLst>
        <pc:spChg chg="mod">
          <ac:chgData name="Reed Kiely" userId="768be38e-2fb5-40ce-925d-bd8e9d9e3c31" providerId="ADAL" clId="{5C628985-AD7C-40CA-B8BD-7071B0EC506C}" dt="2023-11-15T22:05:30.796" v="390" actId="20577"/>
          <ac:spMkLst>
            <pc:docMk/>
            <pc:sldMk cId="2616088967" sldId="2144328357"/>
            <ac:spMk id="3" creationId="{A3BCDCAB-8089-0911-D196-1294754BC35A}"/>
          </ac:spMkLst>
        </pc:spChg>
      </pc:sldChg>
      <pc:sldChg chg="modSp mod">
        <pc:chgData name="Reed Kiely" userId="768be38e-2fb5-40ce-925d-bd8e9d9e3c31" providerId="ADAL" clId="{5C628985-AD7C-40CA-B8BD-7071B0EC506C}" dt="2023-11-15T16:47:22.872" v="330" actId="20577"/>
        <pc:sldMkLst>
          <pc:docMk/>
          <pc:sldMk cId="1595237486" sldId="2144328401"/>
        </pc:sldMkLst>
        <pc:spChg chg="mod">
          <ac:chgData name="Reed Kiely" userId="768be38e-2fb5-40ce-925d-bd8e9d9e3c31" providerId="ADAL" clId="{5C628985-AD7C-40CA-B8BD-7071B0EC506C}" dt="2023-11-15T16:47:22.872" v="330" actId="20577"/>
          <ac:spMkLst>
            <pc:docMk/>
            <pc:sldMk cId="1595237486" sldId="2144328401"/>
            <ac:spMk id="17" creationId="{7AB2E272-4641-7D27-6AF2-5F2F0B25374C}"/>
          </ac:spMkLst>
        </pc:spChg>
      </pc:sldChg>
      <pc:sldChg chg="addSp delSp modSp mod">
        <pc:chgData name="Reed Kiely" userId="768be38e-2fb5-40ce-925d-bd8e9d9e3c31" providerId="ADAL" clId="{5C628985-AD7C-40CA-B8BD-7071B0EC506C}" dt="2023-12-01T16:19:59.428" v="477" actId="1038"/>
        <pc:sldMkLst>
          <pc:docMk/>
          <pc:sldMk cId="1361776334" sldId="2146846091"/>
        </pc:sldMkLst>
        <pc:spChg chg="mod">
          <ac:chgData name="Reed Kiely" userId="768be38e-2fb5-40ce-925d-bd8e9d9e3c31" providerId="ADAL" clId="{5C628985-AD7C-40CA-B8BD-7071B0EC506C}" dt="2023-12-01T16:11:31.117" v="451" actId="1035"/>
          <ac:spMkLst>
            <pc:docMk/>
            <pc:sldMk cId="1361776334" sldId="2146846091"/>
            <ac:spMk id="10" creationId="{428C328C-7187-E883-6B82-C706FF1ED879}"/>
          </ac:spMkLst>
        </pc:spChg>
        <pc:spChg chg="del">
          <ac:chgData name="Reed Kiely" userId="768be38e-2fb5-40ce-925d-bd8e9d9e3c31" providerId="ADAL" clId="{5C628985-AD7C-40CA-B8BD-7071B0EC506C}" dt="2023-11-15T14:14:21.613" v="204" actId="478"/>
          <ac:spMkLst>
            <pc:docMk/>
            <pc:sldMk cId="1361776334" sldId="2146846091"/>
            <ac:spMk id="14" creationId="{0D3317A6-0E60-F7DE-CFD5-E41AFD6D01FF}"/>
          </ac:spMkLst>
        </pc:spChg>
        <pc:spChg chg="del mod">
          <ac:chgData name="Reed Kiely" userId="768be38e-2fb5-40ce-925d-bd8e9d9e3c31" providerId="ADAL" clId="{5C628985-AD7C-40CA-B8BD-7071B0EC506C}" dt="2023-11-15T14:14:26.821" v="205" actId="478"/>
          <ac:spMkLst>
            <pc:docMk/>
            <pc:sldMk cId="1361776334" sldId="2146846091"/>
            <ac:spMk id="17" creationId="{EA6E5B23-B0EC-9A3A-3FD2-28D2EF9E63D8}"/>
          </ac:spMkLst>
        </pc:spChg>
        <pc:spChg chg="mod">
          <ac:chgData name="Reed Kiely" userId="768be38e-2fb5-40ce-925d-bd8e9d9e3c31" providerId="ADAL" clId="{5C628985-AD7C-40CA-B8BD-7071B0EC506C}" dt="2023-12-01T16:11:24.971" v="443" actId="1035"/>
          <ac:spMkLst>
            <pc:docMk/>
            <pc:sldMk cId="1361776334" sldId="2146846091"/>
            <ac:spMk id="18" creationId="{332F56AC-665F-48D6-FFFA-F81B63B3872F}"/>
          </ac:spMkLst>
        </pc:spChg>
        <pc:spChg chg="mod">
          <ac:chgData name="Reed Kiely" userId="768be38e-2fb5-40ce-925d-bd8e9d9e3c31" providerId="ADAL" clId="{5C628985-AD7C-40CA-B8BD-7071B0EC506C}" dt="2023-12-01T16:11:38.962" v="461" actId="1036"/>
          <ac:spMkLst>
            <pc:docMk/>
            <pc:sldMk cId="1361776334" sldId="2146846091"/>
            <ac:spMk id="19" creationId="{83389755-8CCD-E9C6-B969-28EFD7D5C0C9}"/>
          </ac:spMkLst>
        </pc:spChg>
        <pc:spChg chg="mod">
          <ac:chgData name="Reed Kiely" userId="768be38e-2fb5-40ce-925d-bd8e9d9e3c31" providerId="ADAL" clId="{5C628985-AD7C-40CA-B8BD-7071B0EC506C}" dt="2023-12-01T16:11:38.962" v="461" actId="1036"/>
          <ac:spMkLst>
            <pc:docMk/>
            <pc:sldMk cId="1361776334" sldId="2146846091"/>
            <ac:spMk id="20" creationId="{DD2BE826-8618-82DD-851F-4A983B597056}"/>
          </ac:spMkLst>
        </pc:spChg>
        <pc:spChg chg="mod">
          <ac:chgData name="Reed Kiely" userId="768be38e-2fb5-40ce-925d-bd8e9d9e3c31" providerId="ADAL" clId="{5C628985-AD7C-40CA-B8BD-7071B0EC506C}" dt="2023-12-01T16:11:38.962" v="461" actId="1036"/>
          <ac:spMkLst>
            <pc:docMk/>
            <pc:sldMk cId="1361776334" sldId="2146846091"/>
            <ac:spMk id="21" creationId="{4902907D-28C3-9F95-674F-971157B01AD2}"/>
          </ac:spMkLst>
        </pc:spChg>
        <pc:spChg chg="mod">
          <ac:chgData name="Reed Kiely" userId="768be38e-2fb5-40ce-925d-bd8e9d9e3c31" providerId="ADAL" clId="{5C628985-AD7C-40CA-B8BD-7071B0EC506C}" dt="2023-12-01T16:11:38.962" v="461" actId="1036"/>
          <ac:spMkLst>
            <pc:docMk/>
            <pc:sldMk cId="1361776334" sldId="2146846091"/>
            <ac:spMk id="22" creationId="{92B31049-C02C-CE91-E64A-B06A124C92DD}"/>
          </ac:spMkLst>
        </pc:spChg>
        <pc:spChg chg="mod">
          <ac:chgData name="Reed Kiely" userId="768be38e-2fb5-40ce-925d-bd8e9d9e3c31" providerId="ADAL" clId="{5C628985-AD7C-40CA-B8BD-7071B0EC506C}" dt="2023-12-01T16:11:38.962" v="461" actId="1036"/>
          <ac:spMkLst>
            <pc:docMk/>
            <pc:sldMk cId="1361776334" sldId="2146846091"/>
            <ac:spMk id="23" creationId="{E5B146C6-14D4-ACAD-FAEC-7D6F5A7923D5}"/>
          </ac:spMkLst>
        </pc:spChg>
        <pc:graphicFrameChg chg="mod">
          <ac:chgData name="Reed Kiely" userId="768be38e-2fb5-40ce-925d-bd8e9d9e3c31" providerId="ADAL" clId="{5C628985-AD7C-40CA-B8BD-7071B0EC506C}" dt="2023-12-01T16:11:38.962" v="461" actId="1036"/>
          <ac:graphicFrameMkLst>
            <pc:docMk/>
            <pc:sldMk cId="1361776334" sldId="2146846091"/>
            <ac:graphicFrameMk id="11" creationId="{E877C02D-C975-5D76-05BE-BB6224864252}"/>
          </ac:graphicFrameMkLst>
        </pc:graphicFrameChg>
        <pc:picChg chg="mod">
          <ac:chgData name="Reed Kiely" userId="768be38e-2fb5-40ce-925d-bd8e9d9e3c31" providerId="ADAL" clId="{5C628985-AD7C-40CA-B8BD-7071B0EC506C}" dt="2023-12-01T16:11:38.962" v="461" actId="1036"/>
          <ac:picMkLst>
            <pc:docMk/>
            <pc:sldMk cId="1361776334" sldId="2146846091"/>
            <ac:picMk id="3" creationId="{15C3DF98-C490-07C4-3622-01FADBDDC208}"/>
          </ac:picMkLst>
        </pc:picChg>
        <pc:picChg chg="mod">
          <ac:chgData name="Reed Kiely" userId="768be38e-2fb5-40ce-925d-bd8e9d9e3c31" providerId="ADAL" clId="{5C628985-AD7C-40CA-B8BD-7071B0EC506C}" dt="2023-12-01T16:19:59.428" v="477" actId="1038"/>
          <ac:picMkLst>
            <pc:docMk/>
            <pc:sldMk cId="1361776334" sldId="2146846091"/>
            <ac:picMk id="6" creationId="{E8B105C8-4F6F-0313-140B-14E89C2D31F5}"/>
          </ac:picMkLst>
        </pc:picChg>
        <pc:picChg chg="mod">
          <ac:chgData name="Reed Kiely" userId="768be38e-2fb5-40ce-925d-bd8e9d9e3c31" providerId="ADAL" clId="{5C628985-AD7C-40CA-B8BD-7071B0EC506C}" dt="2023-12-01T16:11:38.962" v="461" actId="1036"/>
          <ac:picMkLst>
            <pc:docMk/>
            <pc:sldMk cId="1361776334" sldId="2146846091"/>
            <ac:picMk id="8" creationId="{001AC703-A1E6-D05D-C8F9-E6E4E6F959CE}"/>
          </ac:picMkLst>
        </pc:picChg>
        <pc:picChg chg="add mod ord modCrop">
          <ac:chgData name="Reed Kiely" userId="768be38e-2fb5-40ce-925d-bd8e9d9e3c31" providerId="ADAL" clId="{5C628985-AD7C-40CA-B8BD-7071B0EC506C}" dt="2023-11-15T14:14:29.774" v="207" actId="1076"/>
          <ac:picMkLst>
            <pc:docMk/>
            <pc:sldMk cId="1361776334" sldId="2146846091"/>
            <ac:picMk id="12" creationId="{842C2E27-2CA8-FF41-D001-C7F304C1AEF6}"/>
          </ac:picMkLst>
        </pc:picChg>
        <pc:picChg chg="mod">
          <ac:chgData name="Reed Kiely" userId="768be38e-2fb5-40ce-925d-bd8e9d9e3c31" providerId="ADAL" clId="{5C628985-AD7C-40CA-B8BD-7071B0EC506C}" dt="2023-12-01T16:11:38.962" v="461" actId="1036"/>
          <ac:picMkLst>
            <pc:docMk/>
            <pc:sldMk cId="1361776334" sldId="2146846091"/>
            <ac:picMk id="13" creationId="{C04F789B-8C86-A2FE-14C6-47BEB3C156CA}"/>
          </ac:picMkLst>
        </pc:picChg>
        <pc:picChg chg="mod">
          <ac:chgData name="Reed Kiely" userId="768be38e-2fb5-40ce-925d-bd8e9d9e3c31" providerId="ADAL" clId="{5C628985-AD7C-40CA-B8BD-7071B0EC506C}" dt="2023-12-01T16:11:38.962" v="461" actId="1036"/>
          <ac:picMkLst>
            <pc:docMk/>
            <pc:sldMk cId="1361776334" sldId="2146846091"/>
            <ac:picMk id="16" creationId="{E8F751DF-168D-A122-0CE1-C055210DEEAF}"/>
          </ac:picMkLst>
        </pc:picChg>
        <pc:picChg chg="mod">
          <ac:chgData name="Reed Kiely" userId="768be38e-2fb5-40ce-925d-bd8e9d9e3c31" providerId="ADAL" clId="{5C628985-AD7C-40CA-B8BD-7071B0EC506C}" dt="2023-12-01T16:19:48.639" v="469" actId="1037"/>
          <ac:picMkLst>
            <pc:docMk/>
            <pc:sldMk cId="1361776334" sldId="2146846091"/>
            <ac:picMk id="17" creationId="{884EC6FE-131C-6F78-301C-63ED610F1A31}"/>
          </ac:picMkLst>
        </pc:picChg>
      </pc:sldChg>
      <pc:sldChg chg="addSp delSp modSp mod">
        <pc:chgData name="Reed Kiely" userId="768be38e-2fb5-40ce-925d-bd8e9d9e3c31" providerId="ADAL" clId="{5C628985-AD7C-40CA-B8BD-7071B0EC506C}" dt="2023-11-15T21:34:25.490" v="367" actId="554"/>
        <pc:sldMkLst>
          <pc:docMk/>
          <pc:sldMk cId="3432596968" sldId="2147326977"/>
        </pc:sldMkLst>
        <pc:spChg chg="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16" creationId="{32DFCE4D-BA36-9826-2177-2FB8AED7F432}"/>
          </ac:spMkLst>
        </pc:spChg>
        <pc:spChg chg="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17" creationId="{86213FCC-97E5-A1F3-13EA-52A66D2ACF44}"/>
          </ac:spMkLst>
        </pc:spChg>
        <pc:spChg chg="add 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19" creationId="{CCFADCC7-1FA1-D665-39CE-8D26219B38AD}"/>
          </ac:spMkLst>
        </pc:spChg>
        <pc:spChg chg="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23" creationId="{3B404A6D-3329-4660-1681-EE5826BAD8C9}"/>
          </ac:spMkLst>
        </pc:spChg>
        <pc:spChg chg="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26" creationId="{3D1E742E-6A9B-AB84-C170-EBF9B7974513}"/>
          </ac:spMkLst>
        </pc:spChg>
        <pc:spChg chg="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27" creationId="{85DC35AE-0DBA-9002-53C6-9F5F1A09B9A1}"/>
          </ac:spMkLst>
        </pc:spChg>
        <pc:spChg chg="mod">
          <ac:chgData name="Reed Kiely" userId="768be38e-2fb5-40ce-925d-bd8e9d9e3c31" providerId="ADAL" clId="{5C628985-AD7C-40CA-B8BD-7071B0EC506C}" dt="2023-11-15T21:34:25.490" v="367" actId="554"/>
          <ac:spMkLst>
            <pc:docMk/>
            <pc:sldMk cId="3432596968" sldId="2147326977"/>
            <ac:spMk id="31" creationId="{804BC475-9F1A-5BD9-D488-383B26F2914D}"/>
          </ac:spMkLst>
        </pc:spChg>
        <pc:spChg chg="mod">
          <ac:chgData name="Reed Kiely" userId="768be38e-2fb5-40ce-925d-bd8e9d9e3c31" providerId="ADAL" clId="{5C628985-AD7C-40CA-B8BD-7071B0EC506C}" dt="2023-11-15T21:34:17.388" v="366" actId="12789"/>
          <ac:spMkLst>
            <pc:docMk/>
            <pc:sldMk cId="3432596968" sldId="2147326977"/>
            <ac:spMk id="36" creationId="{3F596330-FF21-9110-1D4E-84A0CFC7E7B5}"/>
          </ac:spMkLst>
        </pc:spChg>
        <pc:spChg chg="del">
          <ac:chgData name="Reed Kiely" userId="768be38e-2fb5-40ce-925d-bd8e9d9e3c31" providerId="ADAL" clId="{5C628985-AD7C-40CA-B8BD-7071B0EC506C}" dt="2023-11-15T21:33:28.820" v="349" actId="478"/>
          <ac:spMkLst>
            <pc:docMk/>
            <pc:sldMk cId="3432596968" sldId="2147326977"/>
            <ac:spMk id="2049" creationId="{57AFDEFE-F754-27BC-96E2-2CA6A8D38C62}"/>
          </ac:spMkLst>
        </pc:spChg>
        <pc:grpChg chg="add mod">
          <ac:chgData name="Reed Kiely" userId="768be38e-2fb5-40ce-925d-bd8e9d9e3c31" providerId="ADAL" clId="{5C628985-AD7C-40CA-B8BD-7071B0EC506C}" dt="2023-11-15T21:34:17.388" v="366" actId="12789"/>
          <ac:grpSpMkLst>
            <pc:docMk/>
            <pc:sldMk cId="3432596968" sldId="2147326977"/>
            <ac:grpSpMk id="28" creationId="{D8AC75BB-FAA7-18B9-EF0F-B31B17B442C0}"/>
          </ac:grpSpMkLst>
        </pc:grpChg>
        <pc:picChg chg="add 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3" creationId="{8FE5460A-E09C-6901-2ED0-A408FE428163}"/>
          </ac:picMkLst>
        </pc:picChg>
        <pc:picChg chg="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8" creationId="{DB81F17A-1850-DA06-43CE-C540901EE6BB}"/>
          </ac:picMkLst>
        </pc:picChg>
        <pc:picChg chg="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13" creationId="{BEDCD037-2B49-5F2F-C474-A87323E56C54}"/>
          </ac:picMkLst>
        </pc:picChg>
        <pc:picChg chg="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14" creationId="{FB12A4F5-D311-9E78-4AB3-5E7D94378178}"/>
          </ac:picMkLst>
        </pc:picChg>
        <pc:picChg chg="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15" creationId="{388942B5-BA26-A1D4-B890-AC15453AE027}"/>
          </ac:picMkLst>
        </pc:picChg>
        <pc:picChg chg="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1026" creationId="{B6CCE5E2-0C58-2C46-BB6E-5AB995EF6D3F}"/>
          </ac:picMkLst>
        </pc:picChg>
        <pc:picChg chg="mod">
          <ac:chgData name="Reed Kiely" userId="768be38e-2fb5-40ce-925d-bd8e9d9e3c31" providerId="ADAL" clId="{5C628985-AD7C-40CA-B8BD-7071B0EC506C}" dt="2023-11-15T21:34:17.388" v="366" actId="12789"/>
          <ac:picMkLst>
            <pc:docMk/>
            <pc:sldMk cId="3432596968" sldId="2147326977"/>
            <ac:picMk id="1028" creationId="{55F958C9-D31E-4CCE-A8FC-032087B6DAFA}"/>
          </ac:picMkLst>
        </pc:picChg>
        <pc:picChg chg="del">
          <ac:chgData name="Reed Kiely" userId="768be38e-2fb5-40ce-925d-bd8e9d9e3c31" providerId="ADAL" clId="{5C628985-AD7C-40CA-B8BD-7071B0EC506C}" dt="2023-11-15T21:33:28.820" v="349" actId="478"/>
          <ac:picMkLst>
            <pc:docMk/>
            <pc:sldMk cId="3432596968" sldId="2147326977"/>
            <ac:picMk id="2048" creationId="{FB8370D8-0427-A511-EFD3-12B13F7070AF}"/>
          </ac:picMkLst>
        </pc:picChg>
      </pc:sldChg>
      <pc:sldChg chg="modSp mod delCm modCm">
        <pc:chgData name="Reed Kiely" userId="768be38e-2fb5-40ce-925d-bd8e9d9e3c31" providerId="ADAL" clId="{5C628985-AD7C-40CA-B8BD-7071B0EC506C}" dt="2023-12-05T18:13:40.404" v="484" actId="14100"/>
        <pc:sldMkLst>
          <pc:docMk/>
          <pc:sldMk cId="2446650231" sldId="2147326985"/>
        </pc:sldMkLst>
        <pc:spChg chg="mod">
          <ac:chgData name="Reed Kiely" userId="768be38e-2fb5-40ce-925d-bd8e9d9e3c31" providerId="ADAL" clId="{5C628985-AD7C-40CA-B8BD-7071B0EC506C}" dt="2023-12-05T18:13:40.404" v="484" actId="14100"/>
          <ac:spMkLst>
            <pc:docMk/>
            <pc:sldMk cId="2446650231" sldId="2147326985"/>
            <ac:spMk id="28" creationId="{2729335E-3A19-9B01-9145-2DEF2CE87A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5C628985-AD7C-40CA-B8BD-7071B0EC506C}" dt="2023-11-16T14:38:48.259" v="392"/>
              <pc2:cmMkLst xmlns:pc2="http://schemas.microsoft.com/office/powerpoint/2019/9/main/command">
                <pc:docMk/>
                <pc:sldMk cId="2446650231" sldId="2147326985"/>
                <pc2:cmMk id="{6CB6FAF0-2890-4D39-81DD-7E425EDA2684}"/>
              </pc2:cmMkLst>
              <pc226:cmRplyChg chg="add">
                <pc226:chgData name="Reed Kiely" userId="768be38e-2fb5-40ce-925d-bd8e9d9e3c31" providerId="ADAL" clId="{5C628985-AD7C-40CA-B8BD-7071B0EC506C}" dt="2023-11-15T14:21:55.599" v="320"/>
                <pc2:cmRplyMkLst xmlns:pc2="http://schemas.microsoft.com/office/powerpoint/2019/9/main/command">
                  <pc:docMk/>
                  <pc:sldMk cId="2446650231" sldId="2147326985"/>
                  <pc2:cmMk id="{6CB6FAF0-2890-4D39-81DD-7E425EDA2684}"/>
                  <pc2:cmRplyMk id="{0B2DF476-48B3-49A1-948E-0F5FC02312DD}"/>
                </pc2:cmRplyMkLst>
              </pc226:cmRplyChg>
            </pc226:cmChg>
          </p:ext>
        </pc:extLst>
      </pc:sldChg>
      <pc:sldChg chg="addSp delSp modSp mod delCm modCm">
        <pc:chgData name="Reed Kiely" userId="768be38e-2fb5-40ce-925d-bd8e9d9e3c31" providerId="ADAL" clId="{5C628985-AD7C-40CA-B8BD-7071B0EC506C}" dt="2023-11-16T14:38:56.529" v="395"/>
        <pc:sldMkLst>
          <pc:docMk/>
          <pc:sldMk cId="556683359" sldId="2147326986"/>
        </pc:sldMkLst>
        <pc:spChg chg="mod">
          <ac:chgData name="Reed Kiely" userId="768be38e-2fb5-40ce-925d-bd8e9d9e3c31" providerId="ADAL" clId="{5C628985-AD7C-40CA-B8BD-7071B0EC506C}" dt="2023-11-15T14:06:08.699" v="173" actId="20577"/>
          <ac:spMkLst>
            <pc:docMk/>
            <pc:sldMk cId="556683359" sldId="2147326986"/>
            <ac:spMk id="28" creationId="{2729335E-3A19-9B01-9145-2DEF2CE87ADB}"/>
          </ac:spMkLst>
        </pc:spChg>
        <pc:picChg chg="add mod">
          <ac:chgData name="Reed Kiely" userId="768be38e-2fb5-40ce-925d-bd8e9d9e3c31" providerId="ADAL" clId="{5C628985-AD7C-40CA-B8BD-7071B0EC506C}" dt="2023-11-15T14:10:56.870" v="190" actId="554"/>
          <ac:picMkLst>
            <pc:docMk/>
            <pc:sldMk cId="556683359" sldId="2147326986"/>
            <ac:picMk id="8" creationId="{D65298C2-450F-AC37-3CC2-391B7E5489EE}"/>
          </ac:picMkLst>
        </pc:picChg>
        <pc:picChg chg="add mod">
          <ac:chgData name="Reed Kiely" userId="768be38e-2fb5-40ce-925d-bd8e9d9e3c31" providerId="ADAL" clId="{5C628985-AD7C-40CA-B8BD-7071B0EC506C}" dt="2023-11-15T14:10:56.870" v="190" actId="554"/>
          <ac:picMkLst>
            <pc:docMk/>
            <pc:sldMk cId="556683359" sldId="2147326986"/>
            <ac:picMk id="12" creationId="{E5A3B1E0-A27B-B26D-49EC-FCB25417EDD2}"/>
          </ac:picMkLst>
        </pc:picChg>
        <pc:picChg chg="mod">
          <ac:chgData name="Reed Kiely" userId="768be38e-2fb5-40ce-925d-bd8e9d9e3c31" providerId="ADAL" clId="{5C628985-AD7C-40CA-B8BD-7071B0EC506C}" dt="2023-11-15T14:10:56.870" v="190" actId="554"/>
          <ac:picMkLst>
            <pc:docMk/>
            <pc:sldMk cId="556683359" sldId="2147326986"/>
            <ac:picMk id="1026" creationId="{B056F201-10F0-1BE7-70C2-1C5DD5D0E41B}"/>
          </ac:picMkLst>
        </pc:picChg>
        <pc:picChg chg="mod">
          <ac:chgData name="Reed Kiely" userId="768be38e-2fb5-40ce-925d-bd8e9d9e3c31" providerId="ADAL" clId="{5C628985-AD7C-40CA-B8BD-7071B0EC506C}" dt="2023-11-15T14:10:56.870" v="190" actId="554"/>
          <ac:picMkLst>
            <pc:docMk/>
            <pc:sldMk cId="556683359" sldId="2147326986"/>
            <ac:picMk id="1028" creationId="{4994D1F1-00BC-25C6-CB34-F9ABFC94A2E0}"/>
          </ac:picMkLst>
        </pc:picChg>
        <pc:picChg chg="mod">
          <ac:chgData name="Reed Kiely" userId="768be38e-2fb5-40ce-925d-bd8e9d9e3c31" providerId="ADAL" clId="{5C628985-AD7C-40CA-B8BD-7071B0EC506C}" dt="2023-11-15T14:10:56.870" v="190" actId="554"/>
          <ac:picMkLst>
            <pc:docMk/>
            <pc:sldMk cId="556683359" sldId="2147326986"/>
            <ac:picMk id="1030" creationId="{36729687-5131-3FE2-3A29-974FB99346F7}"/>
          </ac:picMkLst>
        </pc:picChg>
        <pc:picChg chg="del">
          <ac:chgData name="Reed Kiely" userId="768be38e-2fb5-40ce-925d-bd8e9d9e3c31" providerId="ADAL" clId="{5C628985-AD7C-40CA-B8BD-7071B0EC506C}" dt="2023-11-15T14:05:03.076" v="90" actId="478"/>
          <ac:picMkLst>
            <pc:docMk/>
            <pc:sldMk cId="556683359" sldId="2147326986"/>
            <ac:picMk id="1032" creationId="{047C8959-5212-C73F-3CB3-B79A0ECC3125}"/>
          </ac:picMkLst>
        </pc:picChg>
        <pc:picChg chg="del">
          <ac:chgData name="Reed Kiely" userId="768be38e-2fb5-40ce-925d-bd8e9d9e3c31" providerId="ADAL" clId="{5C628985-AD7C-40CA-B8BD-7071B0EC506C}" dt="2023-11-15T14:05:03.076" v="90" actId="478"/>
          <ac:picMkLst>
            <pc:docMk/>
            <pc:sldMk cId="556683359" sldId="2147326986"/>
            <ac:picMk id="1034" creationId="{CD4C639D-59FC-C6DC-1DB8-0E98048E42D3}"/>
          </ac:picMkLst>
        </pc:picChg>
        <pc:picChg chg="mod">
          <ac:chgData name="Reed Kiely" userId="768be38e-2fb5-40ce-925d-bd8e9d9e3c31" providerId="ADAL" clId="{5C628985-AD7C-40CA-B8BD-7071B0EC506C}" dt="2023-11-15T14:11:00.191" v="191" actId="14100"/>
          <ac:picMkLst>
            <pc:docMk/>
            <pc:sldMk cId="556683359" sldId="2147326986"/>
            <ac:picMk id="1036" creationId="{0AD12680-9A8C-760F-6799-7E1EF63998F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ed Kiely" userId="768be38e-2fb5-40ce-925d-bd8e9d9e3c31" providerId="ADAL" clId="{5C628985-AD7C-40CA-B8BD-7071B0EC506C}" dt="2023-11-16T14:38:54.715" v="394"/>
              <pc2:cmMkLst xmlns:pc2="http://schemas.microsoft.com/office/powerpoint/2019/9/main/command">
                <pc:docMk/>
                <pc:sldMk cId="556683359" sldId="2147326986"/>
                <pc2:cmMk id="{B189D04F-6F65-4407-9545-3FDC78B19F2D}"/>
              </pc2:cmMkLst>
              <pc226:cmRplyChg chg="add">
                <pc226:chgData name="Reed Kiely" userId="768be38e-2fb5-40ce-925d-bd8e9d9e3c31" providerId="ADAL" clId="{5C628985-AD7C-40CA-B8BD-7071B0EC506C}" dt="2023-11-15T14:11:19.042" v="192"/>
                <pc2:cmRplyMkLst xmlns:pc2="http://schemas.microsoft.com/office/powerpoint/2019/9/main/command">
                  <pc:docMk/>
                  <pc:sldMk cId="556683359" sldId="2147326986"/>
                  <pc2:cmMk id="{B189D04F-6F65-4407-9545-3FDC78B19F2D}"/>
                  <pc2:cmRplyMk id="{4DE2F14F-2BC5-42D6-81CD-77FF8D29054F}"/>
                </pc2:cmRplyMkLst>
              </pc226:cmRplyChg>
            </pc226:cmChg>
            <pc226:cmChg xmlns:pc226="http://schemas.microsoft.com/office/powerpoint/2022/06/main/command" chg="del">
              <pc226:chgData name="Reed Kiely" userId="768be38e-2fb5-40ce-925d-bd8e9d9e3c31" providerId="ADAL" clId="{5C628985-AD7C-40CA-B8BD-7071B0EC506C}" dt="2023-11-16T14:38:56.529" v="395"/>
              <pc2:cmMkLst xmlns:pc2="http://schemas.microsoft.com/office/powerpoint/2019/9/main/command">
                <pc:docMk/>
                <pc:sldMk cId="556683359" sldId="2147326986"/>
                <pc2:cmMk id="{806D8A9B-6154-473A-B82F-CE686821DC74}"/>
              </pc2:cmMkLst>
              <pc226:cmRplyChg chg="add">
                <pc226:chgData name="Reed Kiely" userId="768be38e-2fb5-40ce-925d-bd8e9d9e3c31" providerId="ADAL" clId="{5C628985-AD7C-40CA-B8BD-7071B0EC506C}" dt="2023-11-15T14:05:39.057" v="92"/>
                <pc2:cmRplyMkLst xmlns:pc2="http://schemas.microsoft.com/office/powerpoint/2019/9/main/command">
                  <pc:docMk/>
                  <pc:sldMk cId="556683359" sldId="2147326986"/>
                  <pc2:cmMk id="{806D8A9B-6154-473A-B82F-CE686821DC74}"/>
                  <pc2:cmRplyMk id="{6F03CF35-1C8A-44EC-A031-F591A1C363AF}"/>
                </pc2:cmRplyMkLst>
              </pc226:cmRplyChg>
            </pc226:cmChg>
          </p:ext>
        </pc:extLst>
      </pc:sldChg>
      <pc:sldChg chg="addSp delSp modSp mod delCm modCm">
        <pc:chgData name="Reed Kiely" userId="768be38e-2fb5-40ce-925d-bd8e9d9e3c31" providerId="ADAL" clId="{5C628985-AD7C-40CA-B8BD-7071B0EC506C}" dt="2023-11-16T14:38:44.039" v="391"/>
        <pc:sldMkLst>
          <pc:docMk/>
          <pc:sldMk cId="1385537800" sldId="2147327001"/>
        </pc:sldMkLst>
        <pc:spChg chg="mod">
          <ac:chgData name="Reed Kiely" userId="768be38e-2fb5-40ce-925d-bd8e9d9e3c31" providerId="ADAL" clId="{5C628985-AD7C-40CA-B8BD-7071B0EC506C}" dt="2023-11-15T13:57:28.179" v="21" actId="20577"/>
          <ac:spMkLst>
            <pc:docMk/>
            <pc:sldMk cId="1385537800" sldId="2147327001"/>
            <ac:spMk id="6" creationId="{199D31A9-51C5-18F3-AED5-52CEC4766026}"/>
          </ac:spMkLst>
        </pc:spChg>
        <pc:spChg chg="add del mod">
          <ac:chgData name="Reed Kiely" userId="768be38e-2fb5-40ce-925d-bd8e9d9e3c31" providerId="ADAL" clId="{5C628985-AD7C-40CA-B8BD-7071B0EC506C}" dt="2023-11-15T13:57:18.997" v="17" actId="478"/>
          <ac:spMkLst>
            <pc:docMk/>
            <pc:sldMk cId="1385537800" sldId="2147327001"/>
            <ac:spMk id="13" creationId="{A4DFEED7-DD1B-E814-907F-260E536E5E9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5C628985-AD7C-40CA-B8BD-7071B0EC506C}" dt="2023-11-16T14:38:44.039" v="391"/>
              <pc2:cmMkLst xmlns:pc2="http://schemas.microsoft.com/office/powerpoint/2019/9/main/command">
                <pc:docMk/>
                <pc:sldMk cId="1385537800" sldId="2147327001"/>
                <pc2:cmMk id="{EA1CADC5-3021-4E37-A58B-0CE3B777BAA4}"/>
              </pc2:cmMkLst>
              <pc226:cmRplyChg chg="add">
                <pc226:chgData name="Reed Kiely" userId="768be38e-2fb5-40ce-925d-bd8e9d9e3c31" providerId="ADAL" clId="{5C628985-AD7C-40CA-B8BD-7071B0EC506C}" dt="2023-11-15T13:57:45.638" v="22"/>
                <pc2:cmRplyMkLst xmlns:pc2="http://schemas.microsoft.com/office/powerpoint/2019/9/main/command">
                  <pc:docMk/>
                  <pc:sldMk cId="1385537800" sldId="2147327001"/>
                  <pc2:cmMk id="{EA1CADC5-3021-4E37-A58B-0CE3B777BAA4}"/>
                  <pc2:cmRplyMk id="{76975049-AD09-4383-BDB2-8103CAF455EF}"/>
                </pc2:cmRplyMkLst>
              </pc226:cmRplyChg>
            </pc226:cmChg>
          </p:ext>
        </pc:extLst>
      </pc:sldChg>
      <pc:sldChg chg="modSp">
        <pc:chgData name="Reed Kiely" userId="768be38e-2fb5-40ce-925d-bd8e9d9e3c31" providerId="ADAL" clId="{5C628985-AD7C-40CA-B8BD-7071B0EC506C}" dt="2023-11-15T14:21:16.424" v="317"/>
        <pc:sldMkLst>
          <pc:docMk/>
          <pc:sldMk cId="1927952594" sldId="2147327003"/>
        </pc:sldMkLst>
        <pc:spChg chg="mod">
          <ac:chgData name="Reed Kiely" userId="768be38e-2fb5-40ce-925d-bd8e9d9e3c31" providerId="ADAL" clId="{5C628985-AD7C-40CA-B8BD-7071B0EC506C}" dt="2023-11-15T14:21:16.424" v="317"/>
          <ac:spMkLst>
            <pc:docMk/>
            <pc:sldMk cId="1927952594" sldId="2147327003"/>
            <ac:spMk id="8" creationId="{0FA2017E-56A6-7A77-0584-3AEF9815357E}"/>
          </ac:spMkLst>
        </pc:spChg>
      </pc:sldChg>
      <pc:sldChg chg="modSp mod">
        <pc:chgData name="Reed Kiely" userId="768be38e-2fb5-40ce-925d-bd8e9d9e3c31" providerId="ADAL" clId="{5C628985-AD7C-40CA-B8BD-7071B0EC506C}" dt="2023-12-01T16:22:06.469" v="480" actId="20577"/>
        <pc:sldMkLst>
          <pc:docMk/>
          <pc:sldMk cId="2581424400" sldId="2147327008"/>
        </pc:sldMkLst>
        <pc:spChg chg="mod">
          <ac:chgData name="Reed Kiely" userId="768be38e-2fb5-40ce-925d-bd8e9d9e3c31" providerId="ADAL" clId="{5C628985-AD7C-40CA-B8BD-7071B0EC506C}" dt="2023-12-01T16:22:06.469" v="480" actId="20577"/>
          <ac:spMkLst>
            <pc:docMk/>
            <pc:sldMk cId="2581424400" sldId="2147327008"/>
            <ac:spMk id="28" creationId="{2729335E-3A19-9B01-9145-2DEF2CE87ADB}"/>
          </ac:spMkLst>
        </pc:spChg>
      </pc:sldChg>
      <pc:sldChg chg="modSp mod delCm modCm">
        <pc:chgData name="Reed Kiely" userId="768be38e-2fb5-40ce-925d-bd8e9d9e3c31" providerId="ADAL" clId="{5C628985-AD7C-40CA-B8BD-7071B0EC506C}" dt="2023-12-01T16:10:10.022" v="416" actId="20577"/>
        <pc:sldMkLst>
          <pc:docMk/>
          <pc:sldMk cId="4251424931" sldId="2147327012"/>
        </pc:sldMkLst>
        <pc:spChg chg="mod">
          <ac:chgData name="Reed Kiely" userId="768be38e-2fb5-40ce-925d-bd8e9d9e3c31" providerId="ADAL" clId="{5C628985-AD7C-40CA-B8BD-7071B0EC506C}" dt="2023-12-01T16:10:10.022" v="416" actId="20577"/>
          <ac:spMkLst>
            <pc:docMk/>
            <pc:sldMk cId="4251424931" sldId="2147327012"/>
            <ac:spMk id="10" creationId="{32DAC376-5FDF-27E4-3CE2-B3ADD3192312}"/>
          </ac:spMkLst>
        </pc:spChg>
        <pc:spChg chg="mod">
          <ac:chgData name="Reed Kiely" userId="768be38e-2fb5-40ce-925d-bd8e9d9e3c31" providerId="ADAL" clId="{5C628985-AD7C-40CA-B8BD-7071B0EC506C}" dt="2023-11-15T14:16:43.169" v="242" actId="12788"/>
          <ac:spMkLst>
            <pc:docMk/>
            <pc:sldMk cId="4251424931" sldId="2147327012"/>
            <ac:spMk id="18" creationId="{377C9181-3573-0709-49A5-A049AEE1770E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32" creationId="{BF064D4F-D5B9-7EA7-45A3-55D7AB92688C}"/>
          </ac:spMkLst>
        </pc:spChg>
        <pc:spChg chg="mod">
          <ac:chgData name="Reed Kiely" userId="768be38e-2fb5-40ce-925d-bd8e9d9e3c31" providerId="ADAL" clId="{5C628985-AD7C-40CA-B8BD-7071B0EC506C}" dt="2023-11-15T14:16:43.169" v="242" actId="12788"/>
          <ac:spMkLst>
            <pc:docMk/>
            <pc:sldMk cId="4251424931" sldId="2147327012"/>
            <ac:spMk id="38" creationId="{37090C15-6962-918C-601B-5F0F2EA51EA3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42" creationId="{2E2B60A0-ED0E-7DEC-4F39-200399A053D3}"/>
          </ac:spMkLst>
        </pc:spChg>
        <pc:spChg chg="mod">
          <ac:chgData name="Reed Kiely" userId="768be38e-2fb5-40ce-925d-bd8e9d9e3c31" providerId="ADAL" clId="{5C628985-AD7C-40CA-B8BD-7071B0EC506C}" dt="2023-11-15T14:16:43.169" v="242" actId="12788"/>
          <ac:spMkLst>
            <pc:docMk/>
            <pc:sldMk cId="4251424931" sldId="2147327012"/>
            <ac:spMk id="44" creationId="{FD1A9DE7-7094-F11B-913F-9F0269184D75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45" creationId="{5A7246C3-BE61-F392-BAAA-DF0A9AB736CC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48" creationId="{6B3388F4-2DC5-756D-74EE-98F11D28F6AF}"/>
          </ac:spMkLst>
        </pc:spChg>
        <pc:spChg chg="mod">
          <ac:chgData name="Reed Kiely" userId="768be38e-2fb5-40ce-925d-bd8e9d9e3c31" providerId="ADAL" clId="{5C628985-AD7C-40CA-B8BD-7071B0EC506C}" dt="2023-11-15T14:15:11.646" v="210" actId="14100"/>
          <ac:spMkLst>
            <pc:docMk/>
            <pc:sldMk cId="4251424931" sldId="2147327012"/>
            <ac:spMk id="49" creationId="{F1AAB86D-AE6F-956C-C1BC-33D2871AF165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50" creationId="{852473E0-09DF-1369-A4DF-1EF80039440B}"/>
          </ac:spMkLst>
        </pc:spChg>
        <pc:spChg chg="mod">
          <ac:chgData name="Reed Kiely" userId="768be38e-2fb5-40ce-925d-bd8e9d9e3c31" providerId="ADAL" clId="{5C628985-AD7C-40CA-B8BD-7071B0EC506C}" dt="2023-11-15T14:15:11.646" v="210" actId="14100"/>
          <ac:spMkLst>
            <pc:docMk/>
            <pc:sldMk cId="4251424931" sldId="2147327012"/>
            <ac:spMk id="51" creationId="{AE97082F-9254-F9B9-C241-03E36F45768F}"/>
          </ac:spMkLst>
        </pc:spChg>
        <pc:spChg chg="mod">
          <ac:chgData name="Reed Kiely" userId="768be38e-2fb5-40ce-925d-bd8e9d9e3c31" providerId="ADAL" clId="{5C628985-AD7C-40CA-B8BD-7071B0EC506C}" dt="2023-11-15T14:16:33.625" v="239" actId="1036"/>
          <ac:spMkLst>
            <pc:docMk/>
            <pc:sldMk cId="4251424931" sldId="2147327012"/>
            <ac:spMk id="52" creationId="{CB314D3F-7665-0E60-651B-47906727F41A}"/>
          </ac:spMkLst>
        </pc:spChg>
        <pc:spChg chg="mod">
          <ac:chgData name="Reed Kiely" userId="768be38e-2fb5-40ce-925d-bd8e9d9e3c31" providerId="ADAL" clId="{5C628985-AD7C-40CA-B8BD-7071B0EC506C}" dt="2023-11-15T14:16:33.625" v="239" actId="1036"/>
          <ac:spMkLst>
            <pc:docMk/>
            <pc:sldMk cId="4251424931" sldId="2147327012"/>
            <ac:spMk id="53" creationId="{3507738C-4B02-EC70-6348-321A5E6DD48A}"/>
          </ac:spMkLst>
        </pc:spChg>
        <pc:spChg chg="mod">
          <ac:chgData name="Reed Kiely" userId="768be38e-2fb5-40ce-925d-bd8e9d9e3c31" providerId="ADAL" clId="{5C628985-AD7C-40CA-B8BD-7071B0EC506C}" dt="2023-11-15T14:16:33.625" v="239" actId="1036"/>
          <ac:spMkLst>
            <pc:docMk/>
            <pc:sldMk cId="4251424931" sldId="2147327012"/>
            <ac:spMk id="54" creationId="{4EFA3FEF-FDD7-E835-C258-747A415F1069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60" creationId="{5D4DE4F2-54A7-79EB-F7AA-E103043BFEE1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63" creationId="{35E295EF-3E02-C5D7-15AA-945C98536B13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66" creationId="{4CB90AA8-F02E-B834-EFE2-B8AA0D0CE1CA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70" creationId="{7B99AD66-9CF9-CD2F-DE77-78DE21C14923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80" creationId="{E47FED02-FB89-CB09-2195-88B444F8BFB1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83" creationId="{DD3FBC30-A38F-9889-F7A3-CF2B75304B33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86" creationId="{9A1DAF7A-2A2E-BAFC-3F86-04EC89E32505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88" creationId="{EE063EA6-3C50-6227-10BE-F35B931E199F}"/>
          </ac:spMkLst>
        </pc:spChg>
        <pc:spChg chg="mod">
          <ac:chgData name="Reed Kiely" userId="768be38e-2fb5-40ce-925d-bd8e9d9e3c31" providerId="ADAL" clId="{5C628985-AD7C-40CA-B8BD-7071B0EC506C}" dt="2023-11-15T14:15:21.610" v="212" actId="1076"/>
          <ac:spMkLst>
            <pc:docMk/>
            <pc:sldMk cId="4251424931" sldId="2147327012"/>
            <ac:spMk id="90" creationId="{287519D6-165E-5061-5385-A727F2A0C346}"/>
          </ac:spMkLst>
        </pc:spChg>
        <pc:spChg chg="mod">
          <ac:chgData name="Reed Kiely" userId="768be38e-2fb5-40ce-925d-bd8e9d9e3c31" providerId="ADAL" clId="{5C628985-AD7C-40CA-B8BD-7071B0EC506C}" dt="2023-11-15T14:15:17.123" v="211" actId="1076"/>
          <ac:spMkLst>
            <pc:docMk/>
            <pc:sldMk cId="4251424931" sldId="2147327012"/>
            <ac:spMk id="91" creationId="{B06EA816-F664-1086-7F52-8D1F9715E730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98" creationId="{C6238606-CF73-26D4-3790-8C4B4EFFDE4E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01" creationId="{1BACEAF2-3EA0-6DA4-9CEE-5CD2BA2C323E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04" creationId="{530A8C40-A697-6575-0E07-EF88B54B9951}"/>
          </ac:spMkLst>
        </pc:spChg>
        <pc:spChg chg="mod">
          <ac:chgData name="Reed Kiely" userId="768be38e-2fb5-40ce-925d-bd8e9d9e3c31" providerId="ADAL" clId="{5C628985-AD7C-40CA-B8BD-7071B0EC506C}" dt="2023-11-15T14:15:17.123" v="211" actId="1076"/>
          <ac:spMkLst>
            <pc:docMk/>
            <pc:sldMk cId="4251424931" sldId="2147327012"/>
            <ac:spMk id="105" creationId="{300AC7B1-AE8F-A2E2-7AF3-9A039339E33C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06" creationId="{B3122730-887F-FB7E-DDA3-6E7FC4978645}"/>
          </ac:spMkLst>
        </pc:spChg>
        <pc:spChg chg="mod">
          <ac:chgData name="Reed Kiely" userId="768be38e-2fb5-40ce-925d-bd8e9d9e3c31" providerId="ADAL" clId="{5C628985-AD7C-40CA-B8BD-7071B0EC506C}" dt="2023-11-15T14:15:21.610" v="212" actId="1076"/>
          <ac:spMkLst>
            <pc:docMk/>
            <pc:sldMk cId="4251424931" sldId="2147327012"/>
            <ac:spMk id="107" creationId="{9E7B22B8-9DCF-29CA-B4C2-868B632D8B07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16" creationId="{6DCA9880-D94A-0D2C-5A98-E2860D101133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19" creationId="{AD1E90CE-C909-5BFF-C1A3-BF4A70A16FCD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22" creationId="{964F39AD-8AC9-0B01-E55D-56CD967F67FE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24" creationId="{DBFF4D34-053B-FD57-FD71-1CE4C7822082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34" creationId="{74BC1A6D-4186-DFC2-F419-603FD6A83219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37" creationId="{F72FA334-31A1-3CAB-2910-1C4F8CA6421B}"/>
          </ac:spMkLst>
        </pc:spChg>
        <pc:spChg chg="mod">
          <ac:chgData name="Reed Kiely" userId="768be38e-2fb5-40ce-925d-bd8e9d9e3c31" providerId="ADAL" clId="{5C628985-AD7C-40CA-B8BD-7071B0EC506C}" dt="2023-11-15T14:20:01.629" v="311" actId="1036"/>
          <ac:spMkLst>
            <pc:docMk/>
            <pc:sldMk cId="4251424931" sldId="2147327012"/>
            <ac:spMk id="140" creationId="{BD1611F3-086A-9B43-F196-0D3F649E3C17}"/>
          </ac:spMkLst>
        </pc:spChg>
        <pc:picChg chg="mod">
          <ac:chgData name="Reed Kiely" userId="768be38e-2fb5-40ce-925d-bd8e9d9e3c31" providerId="ADAL" clId="{5C628985-AD7C-40CA-B8BD-7071B0EC506C}" dt="2023-11-15T14:17:10.972" v="248" actId="1076"/>
          <ac:picMkLst>
            <pc:docMk/>
            <pc:sldMk cId="4251424931" sldId="2147327012"/>
            <ac:picMk id="24" creationId="{318EC6CA-EE05-87D1-F425-C4E72546C414}"/>
          </ac:picMkLst>
        </pc:picChg>
        <pc:picChg chg="mod">
          <ac:chgData name="Reed Kiely" userId="768be38e-2fb5-40ce-925d-bd8e9d9e3c31" providerId="ADAL" clId="{5C628985-AD7C-40CA-B8BD-7071B0EC506C}" dt="2023-11-15T14:16:51.298" v="244" actId="1076"/>
          <ac:picMkLst>
            <pc:docMk/>
            <pc:sldMk cId="4251424931" sldId="2147327012"/>
            <ac:picMk id="74" creationId="{A36D898C-2408-2D41-8C09-2ECF4ED33A0B}"/>
          </ac:picMkLst>
        </pc:picChg>
        <pc:picChg chg="mod">
          <ac:chgData name="Reed Kiely" userId="768be38e-2fb5-40ce-925d-bd8e9d9e3c31" providerId="ADAL" clId="{5C628985-AD7C-40CA-B8BD-7071B0EC506C}" dt="2023-11-15T14:16:48.185" v="243" actId="1076"/>
          <ac:picMkLst>
            <pc:docMk/>
            <pc:sldMk cId="4251424931" sldId="2147327012"/>
            <ac:picMk id="77" creationId="{D39898A6-40F1-D013-F906-D2FA0040902F}"/>
          </ac:picMkLst>
        </pc:picChg>
        <pc:picChg chg="mod">
          <ac:chgData name="Reed Kiely" userId="768be38e-2fb5-40ce-925d-bd8e9d9e3c31" providerId="ADAL" clId="{5C628985-AD7C-40CA-B8BD-7071B0EC506C}" dt="2023-11-15T14:16:25.246" v="236" actId="1037"/>
          <ac:picMkLst>
            <pc:docMk/>
            <pc:sldMk cId="4251424931" sldId="2147327012"/>
            <ac:picMk id="82" creationId="{BC539B4E-7214-F4E7-ADC2-DFABF8856A8B}"/>
          </ac:picMkLst>
        </pc:picChg>
        <pc:picChg chg="mod">
          <ac:chgData name="Reed Kiely" userId="768be38e-2fb5-40ce-925d-bd8e9d9e3c31" providerId="ADAL" clId="{5C628985-AD7C-40CA-B8BD-7071B0EC506C}" dt="2023-11-15T14:16:36.148" v="241" actId="1076"/>
          <ac:picMkLst>
            <pc:docMk/>
            <pc:sldMk cId="4251424931" sldId="2147327012"/>
            <ac:picMk id="93" creationId="{2E21636B-CD11-0BC2-95AD-0321D5B7530C}"/>
          </ac:picMkLst>
        </pc:picChg>
        <pc:picChg chg="mod">
          <ac:chgData name="Reed Kiely" userId="768be38e-2fb5-40ce-925d-bd8e9d9e3c31" providerId="ADAL" clId="{5C628985-AD7C-40CA-B8BD-7071B0EC506C}" dt="2023-11-15T14:16:25.246" v="236" actId="1037"/>
          <ac:picMkLst>
            <pc:docMk/>
            <pc:sldMk cId="4251424931" sldId="2147327012"/>
            <ac:picMk id="95" creationId="{407EECD2-D218-BADB-DE29-F9DFC97B5491}"/>
          </ac:picMkLst>
        </pc:picChg>
        <pc:cxnChg chg="mod">
          <ac:chgData name="Reed Kiely" userId="768be38e-2fb5-40ce-925d-bd8e9d9e3c31" providerId="ADAL" clId="{5C628985-AD7C-40CA-B8BD-7071B0EC506C}" dt="2023-11-15T14:16:01.967" v="228" actId="14100"/>
          <ac:cxnSpMkLst>
            <pc:docMk/>
            <pc:sldMk cId="4251424931" sldId="2147327012"/>
            <ac:cxnSpMk id="37" creationId="{C205AC6F-A94E-04A7-E673-C93B19CDA1D0}"/>
          </ac:cxnSpMkLst>
        </pc:cxnChg>
        <pc:cxnChg chg="mod">
          <ac:chgData name="Reed Kiely" userId="768be38e-2fb5-40ce-925d-bd8e9d9e3c31" providerId="ADAL" clId="{5C628985-AD7C-40CA-B8BD-7071B0EC506C}" dt="2023-11-15T14:16:04.619" v="229" actId="14100"/>
          <ac:cxnSpMkLst>
            <pc:docMk/>
            <pc:sldMk cId="4251424931" sldId="2147327012"/>
            <ac:cxnSpMk id="41" creationId="{6A44C02F-351A-20BD-2420-914BFD932F81}"/>
          </ac:cxnSpMkLst>
        </pc:cxnChg>
        <pc:cxnChg chg="mod">
          <ac:chgData name="Reed Kiely" userId="768be38e-2fb5-40ce-925d-bd8e9d9e3c31" providerId="ADAL" clId="{5C628985-AD7C-40CA-B8BD-7071B0EC506C}" dt="2023-11-15T14:16:09.368" v="230" actId="14100"/>
          <ac:cxnSpMkLst>
            <pc:docMk/>
            <pc:sldMk cId="4251424931" sldId="2147327012"/>
            <ac:cxnSpMk id="55" creationId="{1458FAA1-8483-BD46-6832-FC61EAEAE164}"/>
          </ac:cxnSpMkLst>
        </pc:cxnChg>
        <pc:cxnChg chg="mod">
          <ac:chgData name="Reed Kiely" userId="768be38e-2fb5-40ce-925d-bd8e9d9e3c31" providerId="ADAL" clId="{5C628985-AD7C-40CA-B8BD-7071B0EC506C}" dt="2023-11-15T14:20:01.629" v="311" actId="1036"/>
          <ac:cxnSpMkLst>
            <pc:docMk/>
            <pc:sldMk cId="4251424931" sldId="2147327012"/>
            <ac:cxnSpMk id="58" creationId="{DF257A19-58F6-A060-5542-CB7E4D1B65C8}"/>
          </ac:cxnSpMkLst>
        </pc:cxnChg>
        <pc:cxnChg chg="mod">
          <ac:chgData name="Reed Kiely" userId="768be38e-2fb5-40ce-925d-bd8e9d9e3c31" providerId="ADAL" clId="{5C628985-AD7C-40CA-B8BD-7071B0EC506C}" dt="2023-11-15T14:20:01.629" v="311" actId="1036"/>
          <ac:cxnSpMkLst>
            <pc:docMk/>
            <pc:sldMk cId="4251424931" sldId="2147327012"/>
            <ac:cxnSpMk id="59" creationId="{17532E24-D251-FBBE-0FBA-EE9304143875}"/>
          </ac:cxnSpMkLst>
        </pc:cxnChg>
        <pc:cxnChg chg="mod">
          <ac:chgData name="Reed Kiely" userId="768be38e-2fb5-40ce-925d-bd8e9d9e3c31" providerId="ADAL" clId="{5C628985-AD7C-40CA-B8BD-7071B0EC506C}" dt="2023-11-15T14:20:01.629" v="311" actId="1036"/>
          <ac:cxnSpMkLst>
            <pc:docMk/>
            <pc:sldMk cId="4251424931" sldId="2147327012"/>
            <ac:cxnSpMk id="61" creationId="{5C59D551-DD7F-170E-29E2-225EE1B65B52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5C628985-AD7C-40CA-B8BD-7071B0EC506C}" dt="2023-11-16T14:39:04.052" v="396"/>
              <pc2:cmMkLst xmlns:pc2="http://schemas.microsoft.com/office/powerpoint/2019/9/main/command">
                <pc:docMk/>
                <pc:sldMk cId="4251424931" sldId="2147327012"/>
                <pc2:cmMk id="{471B4A11-5476-447F-BB70-E5B49F8BB31A}"/>
              </pc2:cmMkLst>
              <pc226:cmRplyChg chg="add">
                <pc226:chgData name="Reed Kiely" userId="768be38e-2fb5-40ce-925d-bd8e9d9e3c31" providerId="ADAL" clId="{5C628985-AD7C-40CA-B8BD-7071B0EC506C}" dt="2023-11-15T14:20:07.649" v="312"/>
                <pc2:cmRplyMkLst xmlns:pc2="http://schemas.microsoft.com/office/powerpoint/2019/9/main/command">
                  <pc:docMk/>
                  <pc:sldMk cId="4251424931" sldId="2147327012"/>
                  <pc2:cmMk id="{471B4A11-5476-447F-BB70-E5B49F8BB31A}"/>
                  <pc2:cmRplyMk id="{D6348FC0-A0EE-4684-8BDD-397F0177545A}"/>
                </pc2:cmRplyMkLst>
              </pc226:cmRplyChg>
            </pc226:cmChg>
          </p:ext>
        </pc:extLst>
      </pc:sldChg>
      <pc:sldChg chg="modSp mod">
        <pc:chgData name="Reed Kiely" userId="768be38e-2fb5-40ce-925d-bd8e9d9e3c31" providerId="ADAL" clId="{5C628985-AD7C-40CA-B8BD-7071B0EC506C}" dt="2023-12-01T16:10:02.865" v="413" actId="20577"/>
        <pc:sldMkLst>
          <pc:docMk/>
          <pc:sldMk cId="4151777060" sldId="2147327014"/>
        </pc:sldMkLst>
        <pc:spChg chg="mod">
          <ac:chgData name="Reed Kiely" userId="768be38e-2fb5-40ce-925d-bd8e9d9e3c31" providerId="ADAL" clId="{5C628985-AD7C-40CA-B8BD-7071B0EC506C}" dt="2023-12-01T16:10:02.865" v="413" actId="20577"/>
          <ac:spMkLst>
            <pc:docMk/>
            <pc:sldMk cId="4151777060" sldId="2147327014"/>
            <ac:spMk id="16" creationId="{263EE160-5A34-9288-01BE-DF041E3BCE1D}"/>
          </ac:spMkLst>
        </pc:spChg>
        <pc:spChg chg="mod">
          <ac:chgData name="Reed Kiely" userId="768be38e-2fb5-40ce-925d-bd8e9d9e3c31" providerId="ADAL" clId="{5C628985-AD7C-40CA-B8BD-7071B0EC506C}" dt="2023-11-15T14:21:26.011" v="319" actId="20577"/>
          <ac:spMkLst>
            <pc:docMk/>
            <pc:sldMk cId="4151777060" sldId="2147327014"/>
            <ac:spMk id="18" creationId="{D122FCAE-929E-AB83-F5BD-188CB5A5202A}"/>
          </ac:spMkLst>
        </pc:spChg>
      </pc:sldChg>
      <pc:sldChg chg="modSp mod">
        <pc:chgData name="Reed Kiely" userId="768be38e-2fb5-40ce-925d-bd8e9d9e3c31" providerId="ADAL" clId="{5C628985-AD7C-40CA-B8BD-7071B0EC506C}" dt="2023-12-01T16:10:25.448" v="423" actId="20577"/>
        <pc:sldMkLst>
          <pc:docMk/>
          <pc:sldMk cId="2237720785" sldId="2147327015"/>
        </pc:sldMkLst>
        <pc:spChg chg="mod">
          <ac:chgData name="Reed Kiely" userId="768be38e-2fb5-40ce-925d-bd8e9d9e3c31" providerId="ADAL" clId="{5C628985-AD7C-40CA-B8BD-7071B0EC506C}" dt="2023-11-15T16:45:57.515" v="328" actId="20577"/>
          <ac:spMkLst>
            <pc:docMk/>
            <pc:sldMk cId="2237720785" sldId="2147327015"/>
            <ac:spMk id="4" creationId="{1BF894CE-5EB9-4BB3-F6C7-477E37F6A6AA}"/>
          </ac:spMkLst>
        </pc:spChg>
        <pc:spChg chg="mod">
          <ac:chgData name="Reed Kiely" userId="768be38e-2fb5-40ce-925d-bd8e9d9e3c31" providerId="ADAL" clId="{5C628985-AD7C-40CA-B8BD-7071B0EC506C}" dt="2023-12-01T16:10:25.448" v="423" actId="20577"/>
          <ac:spMkLst>
            <pc:docMk/>
            <pc:sldMk cId="2237720785" sldId="2147327015"/>
            <ac:spMk id="8" creationId="{0FA2017E-56A6-7A77-0584-3AEF9815357E}"/>
          </ac:spMkLst>
        </pc:spChg>
      </pc:sldChg>
      <pc:sldChg chg="modSp mod">
        <pc:chgData name="Reed Kiely" userId="768be38e-2fb5-40ce-925d-bd8e9d9e3c31" providerId="ADAL" clId="{5C628985-AD7C-40CA-B8BD-7071B0EC506C}" dt="2023-12-01T16:10:59.383" v="428" actId="20577"/>
        <pc:sldMkLst>
          <pc:docMk/>
          <pc:sldMk cId="3108429632" sldId="2147327017"/>
        </pc:sldMkLst>
        <pc:spChg chg="mod">
          <ac:chgData name="Reed Kiely" userId="768be38e-2fb5-40ce-925d-bd8e9d9e3c31" providerId="ADAL" clId="{5C628985-AD7C-40CA-B8BD-7071B0EC506C}" dt="2023-12-01T16:10:59.383" v="428" actId="20577"/>
          <ac:spMkLst>
            <pc:docMk/>
            <pc:sldMk cId="3108429632" sldId="2147327017"/>
            <ac:spMk id="8" creationId="{0FA2017E-56A6-7A77-0584-3AEF9815357E}"/>
          </ac:spMkLst>
        </pc:spChg>
      </pc:sldChg>
      <pc:sldChg chg="modSp mod">
        <pc:chgData name="Reed Kiely" userId="768be38e-2fb5-40ce-925d-bd8e9d9e3c31" providerId="ADAL" clId="{5C628985-AD7C-40CA-B8BD-7071B0EC506C}" dt="2023-12-01T16:09:58.056" v="410" actId="20577"/>
        <pc:sldMkLst>
          <pc:docMk/>
          <pc:sldMk cId="3966516447" sldId="2147327020"/>
        </pc:sldMkLst>
        <pc:spChg chg="mod">
          <ac:chgData name="Reed Kiely" userId="768be38e-2fb5-40ce-925d-bd8e9d9e3c31" providerId="ADAL" clId="{5C628985-AD7C-40CA-B8BD-7071B0EC506C}" dt="2023-12-01T16:09:58.056" v="410" actId="20577"/>
          <ac:spMkLst>
            <pc:docMk/>
            <pc:sldMk cId="3966516447" sldId="2147327020"/>
            <ac:spMk id="14" creationId="{5F92C5F5-A1F0-C250-22FD-BB1068E3B530}"/>
          </ac:spMkLst>
        </pc:spChg>
      </pc:sldChg>
      <pc:sldChg chg="modSp mod delCm modCm">
        <pc:chgData name="Reed Kiely" userId="768be38e-2fb5-40ce-925d-bd8e9d9e3c31" providerId="ADAL" clId="{5C628985-AD7C-40CA-B8BD-7071B0EC506C}" dt="2023-11-16T14:38:50.323" v="393"/>
        <pc:sldMkLst>
          <pc:docMk/>
          <pc:sldMk cId="2461953951" sldId="2147327022"/>
        </pc:sldMkLst>
        <pc:spChg chg="mod">
          <ac:chgData name="Reed Kiely" userId="768be38e-2fb5-40ce-925d-bd8e9d9e3c31" providerId="ADAL" clId="{5C628985-AD7C-40CA-B8BD-7071B0EC506C}" dt="2023-11-15T14:01:50.939" v="87" actId="1035"/>
          <ac:spMkLst>
            <pc:docMk/>
            <pc:sldMk cId="2461953951" sldId="2147327022"/>
            <ac:spMk id="10" creationId="{93C4A54B-DA02-E356-C24F-1F8D5E36AE04}"/>
          </ac:spMkLst>
        </pc:spChg>
        <pc:spChg chg="mod">
          <ac:chgData name="Reed Kiely" userId="768be38e-2fb5-40ce-925d-bd8e9d9e3c31" providerId="ADAL" clId="{5C628985-AD7C-40CA-B8BD-7071B0EC506C}" dt="2023-11-15T14:01:50.939" v="87" actId="1035"/>
          <ac:spMkLst>
            <pc:docMk/>
            <pc:sldMk cId="2461953951" sldId="2147327022"/>
            <ac:spMk id="16" creationId="{860EF7B0-ECA9-510E-ED1E-2C37E32018A7}"/>
          </ac:spMkLst>
        </pc:spChg>
        <pc:spChg chg="mod">
          <ac:chgData name="Reed Kiely" userId="768be38e-2fb5-40ce-925d-bd8e9d9e3c31" providerId="ADAL" clId="{5C628985-AD7C-40CA-B8BD-7071B0EC506C}" dt="2023-11-15T14:01:58.078" v="89" actId="1076"/>
          <ac:spMkLst>
            <pc:docMk/>
            <pc:sldMk cId="2461953951" sldId="2147327022"/>
            <ac:spMk id="26" creationId="{DBECE352-C11F-F989-0B0C-6C45A33CE270}"/>
          </ac:spMkLst>
        </pc:spChg>
        <pc:spChg chg="mod">
          <ac:chgData name="Reed Kiely" userId="768be38e-2fb5-40ce-925d-bd8e9d9e3c31" providerId="ADAL" clId="{5C628985-AD7C-40CA-B8BD-7071B0EC506C}" dt="2023-11-15T14:01:53.150" v="88" actId="1076"/>
          <ac:spMkLst>
            <pc:docMk/>
            <pc:sldMk cId="2461953951" sldId="2147327022"/>
            <ac:spMk id="28" creationId="{2729335E-3A19-9B01-9145-2DEF2CE87ADB}"/>
          </ac:spMkLst>
        </pc:spChg>
        <pc:graphicFrameChg chg="mod">
          <ac:chgData name="Reed Kiely" userId="768be38e-2fb5-40ce-925d-bd8e9d9e3c31" providerId="ADAL" clId="{5C628985-AD7C-40CA-B8BD-7071B0EC506C}" dt="2023-11-15T14:01:41.765" v="77" actId="1036"/>
          <ac:graphicFrameMkLst>
            <pc:docMk/>
            <pc:sldMk cId="2461953951" sldId="2147327022"/>
            <ac:graphicFrameMk id="3" creationId="{DF5E8D12-F025-F1BA-0191-36EB86E545C4}"/>
          </ac:graphicFrameMkLst>
        </pc:graphicFrame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6" creationId="{184358D3-A102-DE7F-1CA8-648A39E3D3C5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1" creationId="{968654FB-82DB-D325-0DE3-D1B4D024CB9E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2" creationId="{E7F6343F-3557-6AFE-0406-33557F409121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3" creationId="{65D4F853-A192-B2BD-C723-5BE349E59E79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4" creationId="{1A7BE8C8-5076-6DAD-56C5-4C246DA46D32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5" creationId="{F79F22E1-8A2C-54FD-C7EE-6CD65EC463E5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26" creationId="{FE4F5FC8-A83C-F192-C03C-7C09C0DAC0E4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28" creationId="{2BE2044C-0119-1B0B-BA3B-8823EC46EB9D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30" creationId="{ACAF853E-EE50-6268-2DF8-D43B6727D3BB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32" creationId="{478EE56D-DE69-CC17-D183-C2C82C5E1C8B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34" creationId="{C66B71AF-7690-17A4-AAA0-8467A458FAE3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36" creationId="{79632100-4149-A956-44A3-5E2B84C74A16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40" creationId="{E1E90EEC-D475-F3BC-CEF6-FA497C655B2F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42" creationId="{057835B5-F321-560E-705B-6163F4DC7487}"/>
          </ac:picMkLst>
        </pc:picChg>
        <pc:picChg chg="mod">
          <ac:chgData name="Reed Kiely" userId="768be38e-2fb5-40ce-925d-bd8e9d9e3c31" providerId="ADAL" clId="{5C628985-AD7C-40CA-B8BD-7071B0EC506C}" dt="2023-11-15T14:01:50.939" v="87" actId="1035"/>
          <ac:picMkLst>
            <pc:docMk/>
            <pc:sldMk cId="2461953951" sldId="2147327022"/>
            <ac:picMk id="1044" creationId="{84C953E1-EC00-A463-36AA-2341ECB01C5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ed Kiely" userId="768be38e-2fb5-40ce-925d-bd8e9d9e3c31" providerId="ADAL" clId="{5C628985-AD7C-40CA-B8BD-7071B0EC506C}" dt="2023-11-16T14:38:50.323" v="393"/>
              <pc2:cmMkLst xmlns:pc2="http://schemas.microsoft.com/office/powerpoint/2019/9/main/command">
                <pc:docMk/>
                <pc:sldMk cId="2461953951" sldId="2147327022"/>
                <pc2:cmMk id="{BD058F0F-1774-4052-9953-CFB4E91F4133}"/>
              </pc2:cmMkLst>
              <pc226:cmRplyChg chg="add">
                <pc226:chgData name="Reed Kiely" userId="768be38e-2fb5-40ce-925d-bd8e9d9e3c31" providerId="ADAL" clId="{5C628985-AD7C-40CA-B8BD-7071B0EC506C}" dt="2023-11-15T14:00:39.205" v="27"/>
                <pc2:cmRplyMkLst xmlns:pc2="http://schemas.microsoft.com/office/powerpoint/2019/9/main/command">
                  <pc:docMk/>
                  <pc:sldMk cId="2461953951" sldId="2147327022"/>
                  <pc2:cmMk id="{BD058F0F-1774-4052-9953-CFB4E91F4133}"/>
                  <pc2:cmRplyMk id="{7854B82F-C009-428D-A523-4EB4DEF2F810}"/>
                </pc2:cmRplyMkLst>
              </pc226:cmRplyChg>
            </pc226:cmChg>
          </p:ext>
        </pc:extLst>
      </pc:sldChg>
      <pc:sldChg chg="modSp">
        <pc:chgData name="Reed Kiely" userId="768be38e-2fb5-40ce-925d-bd8e9d9e3c31" providerId="ADAL" clId="{5C628985-AD7C-40CA-B8BD-7071B0EC506C}" dt="2023-12-01T16:11:13.150" v="429"/>
        <pc:sldMkLst>
          <pc:docMk/>
          <pc:sldMk cId="4103554184" sldId="2147327024"/>
        </pc:sldMkLst>
        <pc:spChg chg="mod">
          <ac:chgData name="Reed Kiely" userId="768be38e-2fb5-40ce-925d-bd8e9d9e3c31" providerId="ADAL" clId="{5C628985-AD7C-40CA-B8BD-7071B0EC506C}" dt="2023-12-01T16:11:13.150" v="429"/>
          <ac:spMkLst>
            <pc:docMk/>
            <pc:sldMk cId="4103554184" sldId="2147327024"/>
            <ac:spMk id="6" creationId="{A460B2A1-BB29-10AB-FA26-BFE257DDC07E}"/>
          </ac:spMkLst>
        </pc:spChg>
      </pc:sldChg>
      <pc:sldChg chg="modSp mod">
        <pc:chgData name="Reed Kiely" userId="768be38e-2fb5-40ce-925d-bd8e9d9e3c31" providerId="ADAL" clId="{5C628985-AD7C-40CA-B8BD-7071B0EC506C}" dt="2023-12-01T16:09:40.442" v="399" actId="20577"/>
        <pc:sldMkLst>
          <pc:docMk/>
          <pc:sldMk cId="1350614536" sldId="2147327027"/>
        </pc:sldMkLst>
        <pc:spChg chg="mod">
          <ac:chgData name="Reed Kiely" userId="768be38e-2fb5-40ce-925d-bd8e9d9e3c31" providerId="ADAL" clId="{5C628985-AD7C-40CA-B8BD-7071B0EC506C}" dt="2023-12-01T16:09:40.442" v="399" actId="20577"/>
          <ac:spMkLst>
            <pc:docMk/>
            <pc:sldMk cId="1350614536" sldId="2147327027"/>
            <ac:spMk id="8" creationId="{0FA2017E-56A6-7A77-0584-3AEF9815357E}"/>
          </ac:spMkLst>
        </pc:spChg>
      </pc:sldChg>
      <pc:sldChg chg="modSp">
        <pc:chgData name="Reed Kiely" userId="768be38e-2fb5-40ce-925d-bd8e9d9e3c31" providerId="ADAL" clId="{5C628985-AD7C-40CA-B8BD-7071B0EC506C}" dt="2023-12-01T16:11:13.150" v="429"/>
        <pc:sldMkLst>
          <pc:docMk/>
          <pc:sldMk cId="1779228823" sldId="2147327029"/>
        </pc:sldMkLst>
        <pc:spChg chg="mod">
          <ac:chgData name="Reed Kiely" userId="768be38e-2fb5-40ce-925d-bd8e9d9e3c31" providerId="ADAL" clId="{5C628985-AD7C-40CA-B8BD-7071B0EC506C}" dt="2023-12-01T16:11:13.150" v="429"/>
          <ac:spMkLst>
            <pc:docMk/>
            <pc:sldMk cId="1779228823" sldId="2147327029"/>
            <ac:spMk id="8" creationId="{0FA2017E-56A6-7A77-0584-3AEF9815357E}"/>
          </ac:spMkLst>
        </pc:spChg>
      </pc:sldChg>
      <pc:sldChg chg="modSp mod">
        <pc:chgData name="Reed Kiely" userId="768be38e-2fb5-40ce-925d-bd8e9d9e3c31" providerId="ADAL" clId="{5C628985-AD7C-40CA-B8BD-7071B0EC506C}" dt="2023-12-01T16:09:52.081" v="405" actId="20577"/>
        <pc:sldMkLst>
          <pc:docMk/>
          <pc:sldMk cId="1872088799" sldId="2147327030"/>
        </pc:sldMkLst>
        <pc:spChg chg="mod">
          <ac:chgData name="Reed Kiely" userId="768be38e-2fb5-40ce-925d-bd8e9d9e3c31" providerId="ADAL" clId="{5C628985-AD7C-40CA-B8BD-7071B0EC506C}" dt="2023-12-01T16:09:52.081" v="405" actId="20577"/>
          <ac:spMkLst>
            <pc:docMk/>
            <pc:sldMk cId="1872088799" sldId="2147327030"/>
            <ac:spMk id="8" creationId="{0FA2017E-56A6-7A77-0584-3AEF9815357E}"/>
          </ac:spMkLst>
        </pc:spChg>
      </pc:sldChg>
      <pc:sldChg chg="modSp mod">
        <pc:chgData name="Reed Kiely" userId="768be38e-2fb5-40ce-925d-bd8e9d9e3c31" providerId="ADAL" clId="{5C628985-AD7C-40CA-B8BD-7071B0EC506C}" dt="2023-12-01T16:09:45.802" v="402" actId="20577"/>
        <pc:sldMkLst>
          <pc:docMk/>
          <pc:sldMk cId="3240391569" sldId="2147327031"/>
        </pc:sldMkLst>
        <pc:spChg chg="mod">
          <ac:chgData name="Reed Kiely" userId="768be38e-2fb5-40ce-925d-bd8e9d9e3c31" providerId="ADAL" clId="{5C628985-AD7C-40CA-B8BD-7071B0EC506C}" dt="2023-12-01T16:09:45.802" v="402" actId="20577"/>
          <ac:spMkLst>
            <pc:docMk/>
            <pc:sldMk cId="3240391569" sldId="2147327031"/>
            <ac:spMk id="8" creationId="{0FA2017E-56A6-7A77-0584-3AEF9815357E}"/>
          </ac:spMkLst>
        </pc:spChg>
      </pc:sldChg>
    </pc:docChg>
  </pc:docChgLst>
  <pc:docChgLst>
    <pc:chgData name="Jason Wiese" userId="4bff8d5b-7de6-4655-b397-69b0afc81113" providerId="ADAL" clId="{130D6B11-B515-4B1A-971E-DB318BA643F3}"/>
    <pc:docChg chg="undo redo custSel delSld modSld sldOrd">
      <pc:chgData name="Jason Wiese" userId="4bff8d5b-7de6-4655-b397-69b0afc81113" providerId="ADAL" clId="{130D6B11-B515-4B1A-971E-DB318BA643F3}" dt="2023-11-15T07:16:04.840" v="10133" actId="20577"/>
      <pc:docMkLst>
        <pc:docMk/>
      </pc:docMkLst>
      <pc:sldChg chg="modSp mod">
        <pc:chgData name="Jason Wiese" userId="4bff8d5b-7de6-4655-b397-69b0afc81113" providerId="ADAL" clId="{130D6B11-B515-4B1A-971E-DB318BA643F3}" dt="2023-11-15T07:16:04.840" v="10133" actId="20577"/>
        <pc:sldMkLst>
          <pc:docMk/>
          <pc:sldMk cId="2616088967" sldId="2144328357"/>
        </pc:sldMkLst>
        <pc:spChg chg="mod">
          <ac:chgData name="Jason Wiese" userId="4bff8d5b-7de6-4655-b397-69b0afc81113" providerId="ADAL" clId="{130D6B11-B515-4B1A-971E-DB318BA643F3}" dt="2023-11-15T07:16:04.840" v="10133" actId="20577"/>
          <ac:spMkLst>
            <pc:docMk/>
            <pc:sldMk cId="2616088967" sldId="2144328357"/>
            <ac:spMk id="3" creationId="{A3BCDCAB-8089-0911-D196-1294754BC35A}"/>
          </ac:spMkLst>
        </pc:spChg>
      </pc:sldChg>
      <pc:sldChg chg="addSp delSp modSp mod">
        <pc:chgData name="Jason Wiese" userId="4bff8d5b-7de6-4655-b397-69b0afc81113" providerId="ADAL" clId="{130D6B11-B515-4B1A-971E-DB318BA643F3}" dt="2023-11-15T05:48:47.929" v="7887" actId="403"/>
        <pc:sldMkLst>
          <pc:docMk/>
          <pc:sldMk cId="1361776334" sldId="2146846091"/>
        </pc:sldMkLst>
        <pc:spChg chg="del">
          <ac:chgData name="Jason Wiese" userId="4bff8d5b-7de6-4655-b397-69b0afc81113" providerId="ADAL" clId="{130D6B11-B515-4B1A-971E-DB318BA643F3}" dt="2023-11-15T05:46:06.008" v="7526" actId="478"/>
          <ac:spMkLst>
            <pc:docMk/>
            <pc:sldMk cId="1361776334" sldId="2146846091"/>
            <ac:spMk id="4" creationId="{1BF894CE-5EB9-4BB3-F6C7-477E37F6A6AA}"/>
          </ac:spMkLst>
        </pc:spChg>
        <pc:spChg chg="mod ord">
          <ac:chgData name="Jason Wiese" userId="4bff8d5b-7de6-4655-b397-69b0afc81113" providerId="ADAL" clId="{130D6B11-B515-4B1A-971E-DB318BA643F3}" dt="2023-11-15T05:45:44.643" v="7525" actId="167"/>
          <ac:spMkLst>
            <pc:docMk/>
            <pc:sldMk cId="1361776334" sldId="2146846091"/>
            <ac:spMk id="7" creationId="{BF552AD7-7F6F-4810-03DE-C115B33C9778}"/>
          </ac:spMkLst>
        </pc:spChg>
        <pc:spChg chg="add mod">
          <ac:chgData name="Jason Wiese" userId="4bff8d5b-7de6-4655-b397-69b0afc81113" providerId="ADAL" clId="{130D6B11-B515-4B1A-971E-DB318BA643F3}" dt="2023-11-15T05:35:27.614" v="7159" actId="404"/>
          <ac:spMkLst>
            <pc:docMk/>
            <pc:sldMk cId="1361776334" sldId="2146846091"/>
            <ac:spMk id="10" creationId="{428C328C-7187-E883-6B82-C706FF1ED879}"/>
          </ac:spMkLst>
        </pc:spChg>
        <pc:spChg chg="del">
          <ac:chgData name="Jason Wiese" userId="4bff8d5b-7de6-4655-b397-69b0afc81113" providerId="ADAL" clId="{130D6B11-B515-4B1A-971E-DB318BA643F3}" dt="2023-11-15T05:32:12.307" v="7005" actId="478"/>
          <ac:spMkLst>
            <pc:docMk/>
            <pc:sldMk cId="1361776334" sldId="2146846091"/>
            <ac:spMk id="12" creationId="{10C15A2B-4E4B-6470-3AF8-0F7ECFB26870}"/>
          </ac:spMkLst>
        </pc:spChg>
        <pc:spChg chg="del">
          <ac:chgData name="Jason Wiese" userId="4bff8d5b-7de6-4655-b397-69b0afc81113" providerId="ADAL" clId="{130D6B11-B515-4B1A-971E-DB318BA643F3}" dt="2023-11-15T05:32:07.698" v="7004" actId="478"/>
          <ac:spMkLst>
            <pc:docMk/>
            <pc:sldMk cId="1361776334" sldId="2146846091"/>
            <ac:spMk id="15" creationId="{2136AD2C-22F3-133E-4EF4-FF76254746B8}"/>
          </ac:spMkLst>
        </pc:spChg>
        <pc:spChg chg="add mod">
          <ac:chgData name="Jason Wiese" userId="4bff8d5b-7de6-4655-b397-69b0afc81113" providerId="ADAL" clId="{130D6B11-B515-4B1A-971E-DB318BA643F3}" dt="2023-11-15T05:37:59.700" v="7306" actId="20577"/>
          <ac:spMkLst>
            <pc:docMk/>
            <pc:sldMk cId="1361776334" sldId="2146846091"/>
            <ac:spMk id="17" creationId="{EA6E5B23-B0EC-9A3A-3FD2-28D2EF9E63D8}"/>
          </ac:spMkLst>
        </pc:spChg>
        <pc:spChg chg="mod">
          <ac:chgData name="Jason Wiese" userId="4bff8d5b-7de6-4655-b397-69b0afc81113" providerId="ADAL" clId="{130D6B11-B515-4B1A-971E-DB318BA643F3}" dt="2023-11-15T05:48:47.929" v="7887" actId="403"/>
          <ac:spMkLst>
            <pc:docMk/>
            <pc:sldMk cId="1361776334" sldId="2146846091"/>
            <ac:spMk id="18" creationId="{332F56AC-665F-48D6-FFFA-F81B63B3872F}"/>
          </ac:spMkLst>
        </pc:spChg>
        <pc:spChg chg="mod">
          <ac:chgData name="Jason Wiese" userId="4bff8d5b-7de6-4655-b397-69b0afc81113" providerId="ADAL" clId="{130D6B11-B515-4B1A-971E-DB318BA643F3}" dt="2023-11-15T05:48:47.929" v="7887" actId="403"/>
          <ac:spMkLst>
            <pc:docMk/>
            <pc:sldMk cId="1361776334" sldId="2146846091"/>
            <ac:spMk id="19" creationId="{83389755-8CCD-E9C6-B969-28EFD7D5C0C9}"/>
          </ac:spMkLst>
        </pc:spChg>
        <pc:spChg chg="mod">
          <ac:chgData name="Jason Wiese" userId="4bff8d5b-7de6-4655-b397-69b0afc81113" providerId="ADAL" clId="{130D6B11-B515-4B1A-971E-DB318BA643F3}" dt="2023-11-15T05:48:47.929" v="7887" actId="403"/>
          <ac:spMkLst>
            <pc:docMk/>
            <pc:sldMk cId="1361776334" sldId="2146846091"/>
            <ac:spMk id="20" creationId="{DD2BE826-8618-82DD-851F-4A983B597056}"/>
          </ac:spMkLst>
        </pc:spChg>
        <pc:spChg chg="mod">
          <ac:chgData name="Jason Wiese" userId="4bff8d5b-7de6-4655-b397-69b0afc81113" providerId="ADAL" clId="{130D6B11-B515-4B1A-971E-DB318BA643F3}" dt="2023-11-15T05:48:47.929" v="7887" actId="403"/>
          <ac:spMkLst>
            <pc:docMk/>
            <pc:sldMk cId="1361776334" sldId="2146846091"/>
            <ac:spMk id="21" creationId="{4902907D-28C3-9F95-674F-971157B01AD2}"/>
          </ac:spMkLst>
        </pc:spChg>
        <pc:spChg chg="mod">
          <ac:chgData name="Jason Wiese" userId="4bff8d5b-7de6-4655-b397-69b0afc81113" providerId="ADAL" clId="{130D6B11-B515-4B1A-971E-DB318BA643F3}" dt="2023-11-15T05:48:47.929" v="7887" actId="403"/>
          <ac:spMkLst>
            <pc:docMk/>
            <pc:sldMk cId="1361776334" sldId="2146846091"/>
            <ac:spMk id="22" creationId="{92B31049-C02C-CE91-E64A-B06A124C92DD}"/>
          </ac:spMkLst>
        </pc:spChg>
        <pc:spChg chg="add mod ord">
          <ac:chgData name="Jason Wiese" userId="4bff8d5b-7de6-4655-b397-69b0afc81113" providerId="ADAL" clId="{130D6B11-B515-4B1A-971E-DB318BA643F3}" dt="2023-11-15T05:45:40.363" v="7524" actId="167"/>
          <ac:spMkLst>
            <pc:docMk/>
            <pc:sldMk cId="1361776334" sldId="2146846091"/>
            <ac:spMk id="23" creationId="{E5B146C6-14D4-ACAD-FAEC-7D6F5A7923D5}"/>
          </ac:spMkLst>
        </pc:spChg>
        <pc:spChg chg="add mod">
          <ac:chgData name="Jason Wiese" userId="4bff8d5b-7de6-4655-b397-69b0afc81113" providerId="ADAL" clId="{130D6B11-B515-4B1A-971E-DB318BA643F3}" dt="2023-11-15T05:48:30.769" v="7885" actId="207"/>
          <ac:spMkLst>
            <pc:docMk/>
            <pc:sldMk cId="1361776334" sldId="2146846091"/>
            <ac:spMk id="24" creationId="{0DC21D12-0EA9-83F8-8AC4-59684D151FFE}"/>
          </ac:spMkLst>
        </pc:spChg>
        <pc:graphicFrameChg chg="mod ord">
          <ac:chgData name="Jason Wiese" userId="4bff8d5b-7de6-4655-b397-69b0afc81113" providerId="ADAL" clId="{130D6B11-B515-4B1A-971E-DB318BA643F3}" dt="2023-11-15T05:45:12.805" v="7520" actId="167"/>
          <ac:graphicFrameMkLst>
            <pc:docMk/>
            <pc:sldMk cId="1361776334" sldId="2146846091"/>
            <ac:graphicFrameMk id="11" creationId="{E877C02D-C975-5D76-05BE-BB6224864252}"/>
          </ac:graphicFrameMkLst>
        </pc:graphicFrameChg>
        <pc:picChg chg="add mod">
          <ac:chgData name="Jason Wiese" userId="4bff8d5b-7de6-4655-b397-69b0afc81113" providerId="ADAL" clId="{130D6B11-B515-4B1A-971E-DB318BA643F3}" dt="2023-11-15T05:37:03.074" v="7233" actId="1076"/>
          <ac:picMkLst>
            <pc:docMk/>
            <pc:sldMk cId="1361776334" sldId="2146846091"/>
            <ac:picMk id="3" creationId="{15C3DF98-C490-07C4-3622-01FADBDDC208}"/>
          </ac:picMkLst>
        </pc:picChg>
        <pc:picChg chg="add mod">
          <ac:chgData name="Jason Wiese" userId="4bff8d5b-7de6-4655-b397-69b0afc81113" providerId="ADAL" clId="{130D6B11-B515-4B1A-971E-DB318BA643F3}" dt="2023-11-15T05:35:39.236" v="7167" actId="1035"/>
          <ac:picMkLst>
            <pc:docMk/>
            <pc:sldMk cId="1361776334" sldId="2146846091"/>
            <ac:picMk id="6" creationId="{E8B105C8-4F6F-0313-140B-14E89C2D31F5}"/>
          </ac:picMkLst>
        </pc:picChg>
        <pc:picChg chg="add mod">
          <ac:chgData name="Jason Wiese" userId="4bff8d5b-7de6-4655-b397-69b0afc81113" providerId="ADAL" clId="{130D6B11-B515-4B1A-971E-DB318BA643F3}" dt="2023-11-15T05:35:39.236" v="7167" actId="1035"/>
          <ac:picMkLst>
            <pc:docMk/>
            <pc:sldMk cId="1361776334" sldId="2146846091"/>
            <ac:picMk id="8" creationId="{001AC703-A1E6-D05D-C8F9-E6E4E6F959CE}"/>
          </ac:picMkLst>
        </pc:picChg>
        <pc:picChg chg="add mod">
          <ac:chgData name="Jason Wiese" userId="4bff8d5b-7de6-4655-b397-69b0afc81113" providerId="ADAL" clId="{130D6B11-B515-4B1A-971E-DB318BA643F3}" dt="2023-11-15T05:36:03.461" v="7173" actId="1076"/>
          <ac:picMkLst>
            <pc:docMk/>
            <pc:sldMk cId="1361776334" sldId="2146846091"/>
            <ac:picMk id="13" creationId="{C04F789B-8C86-A2FE-14C6-47BEB3C156CA}"/>
          </ac:picMkLst>
        </pc:picChg>
        <pc:picChg chg="add mod">
          <ac:chgData name="Jason Wiese" userId="4bff8d5b-7de6-4655-b397-69b0afc81113" providerId="ADAL" clId="{130D6B11-B515-4B1A-971E-DB318BA643F3}" dt="2023-11-15T05:36:57.413" v="7232" actId="1076"/>
          <ac:picMkLst>
            <pc:docMk/>
            <pc:sldMk cId="1361776334" sldId="2146846091"/>
            <ac:picMk id="16" creationId="{E8F751DF-168D-A122-0CE1-C055210DEEAF}"/>
          </ac:picMkLst>
        </pc:picChg>
        <pc:picChg chg="del">
          <ac:chgData name="Jason Wiese" userId="4bff8d5b-7de6-4655-b397-69b0afc81113" providerId="ADAL" clId="{130D6B11-B515-4B1A-971E-DB318BA643F3}" dt="2023-11-15T05:32:29.163" v="7007" actId="478"/>
          <ac:picMkLst>
            <pc:docMk/>
            <pc:sldMk cId="1361776334" sldId="2146846091"/>
            <ac:picMk id="30" creationId="{82B62143-28B3-15B8-D5B3-1B13D1057FA8}"/>
          </ac:picMkLst>
        </pc:picChg>
        <pc:picChg chg="del mod">
          <ac:chgData name="Jason Wiese" userId="4bff8d5b-7de6-4655-b397-69b0afc81113" providerId="ADAL" clId="{130D6B11-B515-4B1A-971E-DB318BA643F3}" dt="2023-11-15T05:36:53.975" v="7231" actId="478"/>
          <ac:picMkLst>
            <pc:docMk/>
            <pc:sldMk cId="1361776334" sldId="2146846091"/>
            <ac:picMk id="32" creationId="{F68D68C6-B1E2-7A6F-5E45-7F7EC054132C}"/>
          </ac:picMkLst>
        </pc:picChg>
        <pc:picChg chg="del">
          <ac:chgData name="Jason Wiese" userId="4bff8d5b-7de6-4655-b397-69b0afc81113" providerId="ADAL" clId="{130D6B11-B515-4B1A-971E-DB318BA643F3}" dt="2023-11-15T05:33:20.657" v="7035" actId="478"/>
          <ac:picMkLst>
            <pc:docMk/>
            <pc:sldMk cId="1361776334" sldId="2146846091"/>
            <ac:picMk id="40" creationId="{E5746175-0B02-B7FA-EFCE-F05267E2C8CF}"/>
          </ac:picMkLst>
        </pc:picChg>
        <pc:picChg chg="del mod">
          <ac:chgData name="Jason Wiese" userId="4bff8d5b-7de6-4655-b397-69b0afc81113" providerId="ADAL" clId="{130D6B11-B515-4B1A-971E-DB318BA643F3}" dt="2023-11-15T05:35:59.555" v="7172" actId="478"/>
          <ac:picMkLst>
            <pc:docMk/>
            <pc:sldMk cId="1361776334" sldId="2146846091"/>
            <ac:picMk id="42" creationId="{167FD45D-A424-CE96-8B91-666F91A5773C}"/>
          </ac:picMkLst>
        </pc:picChg>
        <pc:picChg chg="del">
          <ac:chgData name="Jason Wiese" userId="4bff8d5b-7de6-4655-b397-69b0afc81113" providerId="ADAL" clId="{130D6B11-B515-4B1A-971E-DB318BA643F3}" dt="2023-11-15T05:34:13.732" v="7078" actId="478"/>
          <ac:picMkLst>
            <pc:docMk/>
            <pc:sldMk cId="1361776334" sldId="2146846091"/>
            <ac:picMk id="44" creationId="{CD97E572-A401-0BCB-E20F-B4E0FF958622}"/>
          </ac:picMkLst>
        </pc:picChg>
        <pc:picChg chg="del">
          <ac:chgData name="Jason Wiese" userId="4bff8d5b-7de6-4655-b397-69b0afc81113" providerId="ADAL" clId="{130D6B11-B515-4B1A-971E-DB318BA643F3}" dt="2023-11-15T05:32:16.242" v="7006" actId="478"/>
          <ac:picMkLst>
            <pc:docMk/>
            <pc:sldMk cId="1361776334" sldId="2146846091"/>
            <ac:picMk id="46" creationId="{9629E22B-FFB6-C5E2-6C2F-3E0CDB317B20}"/>
          </ac:picMkLst>
        </pc:picChg>
      </pc:sldChg>
      <pc:sldChg chg="del delCm">
        <pc:chgData name="Jason Wiese" userId="4bff8d5b-7de6-4655-b397-69b0afc81113" providerId="ADAL" clId="{130D6B11-B515-4B1A-971E-DB318BA643F3}" dt="2023-11-15T07:04:50.565" v="9631" actId="47"/>
        <pc:sldMkLst>
          <pc:docMk/>
          <pc:sldMk cId="1558658199" sldId="21468461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6:18:44.544" v="8412"/>
              <pc2:cmMkLst xmlns:pc2="http://schemas.microsoft.com/office/powerpoint/2019/9/main/command">
                <pc:docMk/>
                <pc:sldMk cId="1558658199" sldId="2146846127"/>
                <pc2:cmMk id="{500143C5-5450-4A13-984D-5693240E189F}"/>
              </pc2:cmMkLst>
            </pc226:cmChg>
          </p:ext>
        </pc:extLst>
      </pc:sldChg>
      <pc:sldChg chg="delSp del mod delCm">
        <pc:chgData name="Jason Wiese" userId="4bff8d5b-7de6-4655-b397-69b0afc81113" providerId="ADAL" clId="{130D6B11-B515-4B1A-971E-DB318BA643F3}" dt="2023-11-15T03:59:10.421" v="2099" actId="47"/>
        <pc:sldMkLst>
          <pc:docMk/>
          <pc:sldMk cId="2043931379" sldId="2147326960"/>
        </pc:sldMkLst>
        <pc:spChg chg="del">
          <ac:chgData name="Jason Wiese" userId="4bff8d5b-7de6-4655-b397-69b0afc81113" providerId="ADAL" clId="{130D6B11-B515-4B1A-971E-DB318BA643F3}" dt="2023-11-15T03:50:24.745" v="1209" actId="478"/>
          <ac:spMkLst>
            <pc:docMk/>
            <pc:sldMk cId="2043931379" sldId="2147326960"/>
            <ac:spMk id="3" creationId="{D5645180-7423-79FF-E929-7DEFE08F281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3:50:27.267" v="1210"/>
              <pc2:cmMkLst xmlns:pc2="http://schemas.microsoft.com/office/powerpoint/2019/9/main/command">
                <pc:docMk/>
                <pc:sldMk cId="2043931379" sldId="2147326960"/>
                <pc2:cmMk id="{7E213C9C-80AA-4126-8FA4-376E2432F94B}"/>
              </pc2:cmMkLst>
            </pc226:cmChg>
          </p:ext>
        </pc:extLst>
      </pc:sldChg>
      <pc:sldChg chg="modSp mod">
        <pc:chgData name="Jason Wiese" userId="4bff8d5b-7de6-4655-b397-69b0afc81113" providerId="ADAL" clId="{130D6B11-B515-4B1A-971E-DB318BA643F3}" dt="2023-11-15T05:00:51.216" v="5064" actId="20577"/>
        <pc:sldMkLst>
          <pc:docMk/>
          <pc:sldMk cId="572380916" sldId="2147326961"/>
        </pc:sldMkLst>
        <pc:spChg chg="mod">
          <ac:chgData name="Jason Wiese" userId="4bff8d5b-7de6-4655-b397-69b0afc81113" providerId="ADAL" clId="{130D6B11-B515-4B1A-971E-DB318BA643F3}" dt="2023-11-15T05:00:51.216" v="5064" actId="20577"/>
          <ac:spMkLst>
            <pc:docMk/>
            <pc:sldMk cId="572380916" sldId="2147326961"/>
            <ac:spMk id="12" creationId="{D3ED8F18-80E6-D449-A031-541661F2A42F}"/>
          </ac:spMkLst>
        </pc:spChg>
      </pc:sldChg>
      <pc:sldChg chg="del delCm">
        <pc:chgData name="Jason Wiese" userId="4bff8d5b-7de6-4655-b397-69b0afc81113" providerId="ADAL" clId="{130D6B11-B515-4B1A-971E-DB318BA643F3}" dt="2023-11-15T04:11:00.853" v="3240" actId="47"/>
        <pc:sldMkLst>
          <pc:docMk/>
          <pc:sldMk cId="131779745" sldId="21473269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08:26.752" v="2772"/>
              <pc2:cmMkLst xmlns:pc2="http://schemas.microsoft.com/office/powerpoint/2019/9/main/command">
                <pc:docMk/>
                <pc:sldMk cId="131779745" sldId="2147326962"/>
                <pc2:cmMk id="{A7FC7351-D951-4589-85D2-FB9E2B179FFE}"/>
              </pc2:cmMkLst>
            </pc226:cmChg>
          </p:ext>
        </pc:extLst>
      </pc:sldChg>
      <pc:sldChg chg="del ord delCm">
        <pc:chgData name="Jason Wiese" userId="4bff8d5b-7de6-4655-b397-69b0afc81113" providerId="ADAL" clId="{130D6B11-B515-4B1A-971E-DB318BA643F3}" dt="2023-11-15T04:45:57.952" v="4685" actId="47"/>
        <pc:sldMkLst>
          <pc:docMk/>
          <pc:sldMk cId="279848579" sldId="21473269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43:58.324" v="4365"/>
              <pc2:cmMkLst xmlns:pc2="http://schemas.microsoft.com/office/powerpoint/2019/9/main/command">
                <pc:docMk/>
                <pc:sldMk cId="279848579" sldId="2147326966"/>
                <pc2:cmMk id="{3FE3672C-F71B-40CB-A0D5-9ADFFB64182F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44:00.746" v="4366"/>
              <pc2:cmMkLst xmlns:pc2="http://schemas.microsoft.com/office/powerpoint/2019/9/main/command">
                <pc:docMk/>
                <pc:sldMk cId="279848579" sldId="2147326966"/>
                <pc2:cmMk id="{C514803F-C62A-4A92-8F5B-BBBE8E66D61B}"/>
              </pc2:cmMkLst>
            </pc226:cmChg>
          </p:ext>
        </pc:extLst>
      </pc:sldChg>
      <pc:sldChg chg="modSp mod">
        <pc:chgData name="Jason Wiese" userId="4bff8d5b-7de6-4655-b397-69b0afc81113" providerId="ADAL" clId="{130D6B11-B515-4B1A-971E-DB318BA643F3}" dt="2023-11-15T05:02:16.060" v="5074" actId="20577"/>
        <pc:sldMkLst>
          <pc:docMk/>
          <pc:sldMk cId="1867146458" sldId="2147326968"/>
        </pc:sldMkLst>
        <pc:spChg chg="mod">
          <ac:chgData name="Jason Wiese" userId="4bff8d5b-7de6-4655-b397-69b0afc81113" providerId="ADAL" clId="{130D6B11-B515-4B1A-971E-DB318BA643F3}" dt="2023-11-15T05:02:16.060" v="5074" actId="20577"/>
          <ac:spMkLst>
            <pc:docMk/>
            <pc:sldMk cId="1867146458" sldId="2147326968"/>
            <ac:spMk id="12" creationId="{D3ED8F18-80E6-D449-A031-541661F2A42F}"/>
          </ac:spMkLst>
        </pc:spChg>
      </pc:sldChg>
      <pc:sldChg chg="addSp delSp modSp mod">
        <pc:chgData name="Jason Wiese" userId="4bff8d5b-7de6-4655-b397-69b0afc81113" providerId="ADAL" clId="{130D6B11-B515-4B1A-971E-DB318BA643F3}" dt="2023-11-15T06:28:42.731" v="8467" actId="20577"/>
        <pc:sldMkLst>
          <pc:docMk/>
          <pc:sldMk cId="2026470866" sldId="2147326975"/>
        </pc:sldMkLst>
        <pc:spChg chg="add del mod">
          <ac:chgData name="Jason Wiese" userId="4bff8d5b-7de6-4655-b397-69b0afc81113" providerId="ADAL" clId="{130D6B11-B515-4B1A-971E-DB318BA643F3}" dt="2023-11-15T05:53:01.138" v="8372" actId="478"/>
          <ac:spMkLst>
            <pc:docMk/>
            <pc:sldMk cId="2026470866" sldId="2147326975"/>
            <ac:spMk id="2" creationId="{91DCCAC4-847A-0D55-8B95-C5472D1DF37E}"/>
          </ac:spMkLst>
        </pc:spChg>
        <pc:spChg chg="mod">
          <ac:chgData name="Jason Wiese" userId="4bff8d5b-7de6-4655-b397-69b0afc81113" providerId="ADAL" clId="{130D6B11-B515-4B1A-971E-DB318BA643F3}" dt="2023-11-15T06:28:42.731" v="8467" actId="20577"/>
          <ac:spMkLst>
            <pc:docMk/>
            <pc:sldMk cId="2026470866" sldId="2147326975"/>
            <ac:spMk id="12" creationId="{D3ED8F18-80E6-D449-A031-541661F2A42F}"/>
          </ac:spMkLst>
        </pc:spChg>
      </pc:sldChg>
      <pc:sldChg chg="modSp mod">
        <pc:chgData name="Jason Wiese" userId="4bff8d5b-7de6-4655-b397-69b0afc81113" providerId="ADAL" clId="{130D6B11-B515-4B1A-971E-DB318BA643F3}" dt="2023-11-15T05:54:28.193" v="8407" actId="20577"/>
        <pc:sldMkLst>
          <pc:docMk/>
          <pc:sldMk cId="1887487159" sldId="2147326976"/>
        </pc:sldMkLst>
        <pc:spChg chg="mod">
          <ac:chgData name="Jason Wiese" userId="4bff8d5b-7de6-4655-b397-69b0afc81113" providerId="ADAL" clId="{130D6B11-B515-4B1A-971E-DB318BA643F3}" dt="2023-11-15T05:54:28.193" v="8407" actId="20577"/>
          <ac:spMkLst>
            <pc:docMk/>
            <pc:sldMk cId="1887487159" sldId="2147326976"/>
            <ac:spMk id="4" creationId="{1BF894CE-5EB9-4BB3-F6C7-477E37F6A6AA}"/>
          </ac:spMkLst>
        </pc:spChg>
      </pc:sldChg>
      <pc:sldChg chg="modSp mod delCm">
        <pc:chgData name="Jason Wiese" userId="4bff8d5b-7de6-4655-b397-69b0afc81113" providerId="ADAL" clId="{130D6B11-B515-4B1A-971E-DB318BA643F3}" dt="2023-11-15T05:55:43.364" v="8409"/>
        <pc:sldMkLst>
          <pc:docMk/>
          <pc:sldMk cId="3432596968" sldId="2147326977"/>
        </pc:sldMkLst>
        <pc:spChg chg="mod">
          <ac:chgData name="Jason Wiese" userId="4bff8d5b-7de6-4655-b397-69b0afc81113" providerId="ADAL" clId="{130D6B11-B515-4B1A-971E-DB318BA643F3}" dt="2023-11-15T05:55:34.949" v="8408" actId="207"/>
          <ac:spMkLst>
            <pc:docMk/>
            <pc:sldMk cId="3432596968" sldId="2147326977"/>
            <ac:spMk id="4" creationId="{1BF894CE-5EB9-4BB3-F6C7-477E37F6A6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5:55:43.364" v="8409"/>
              <pc2:cmMkLst xmlns:pc2="http://schemas.microsoft.com/office/powerpoint/2019/9/main/command">
                <pc:docMk/>
                <pc:sldMk cId="3432596968" sldId="2147326977"/>
                <pc2:cmMk id="{E32ECC31-97B3-42B6-9CD0-F29771EC24E9}"/>
              </pc2:cmMkLst>
            </pc226:cmChg>
          </p:ext>
        </pc:extLst>
      </pc:sldChg>
      <pc:sldChg chg="modSp mod addCm delCm modCm">
        <pc:chgData name="Jason Wiese" userId="4bff8d5b-7de6-4655-b397-69b0afc81113" providerId="ADAL" clId="{130D6B11-B515-4B1A-971E-DB318BA643F3}" dt="2023-11-15T06:22:51.140" v="8424"/>
        <pc:sldMkLst>
          <pc:docMk/>
          <pc:sldMk cId="2446650231" sldId="2147326985"/>
        </pc:sldMkLst>
        <pc:spChg chg="mod">
          <ac:chgData name="Jason Wiese" userId="4bff8d5b-7de6-4655-b397-69b0afc81113" providerId="ADAL" clId="{130D6B11-B515-4B1A-971E-DB318BA643F3}" dt="2023-11-15T04:07:18.435" v="2770" actId="207"/>
          <ac:spMkLst>
            <pc:docMk/>
            <pc:sldMk cId="2446650231" sldId="2147326985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4:00:33.511" v="2144" actId="1035"/>
          <ac:spMkLst>
            <pc:docMk/>
            <pc:sldMk cId="2446650231" sldId="2147326985"/>
            <ac:spMk id="12" creationId="{5CB829CD-836E-5D6D-7575-DAEDA24143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00:43.517" v="2146"/>
              <pc2:cmMkLst xmlns:pc2="http://schemas.microsoft.com/office/powerpoint/2019/9/main/command">
                <pc:docMk/>
                <pc:sldMk cId="2446650231" sldId="2147326985"/>
                <pc2:cmMk id="{43005155-3B30-47AA-88DB-BF1D95159F98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00:39.166" v="2145"/>
              <pc2:cmMkLst xmlns:pc2="http://schemas.microsoft.com/office/powerpoint/2019/9/main/command">
                <pc:docMk/>
                <pc:sldMk cId="2446650231" sldId="2147326985"/>
                <pc2:cmMk id="{0883CEBC-B72E-4037-BF01-AFE531916111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130D6B11-B515-4B1A-971E-DB318BA643F3}" dt="2023-11-15T06:22:51.140" v="8424"/>
              <pc2:cmMkLst xmlns:pc2="http://schemas.microsoft.com/office/powerpoint/2019/9/main/command">
                <pc:docMk/>
                <pc:sldMk cId="2446650231" sldId="2147326985"/>
                <pc2:cmMk id="{6CB6FAF0-2890-4D39-81DD-7E425EDA2684}"/>
              </pc2:cmMkLst>
              <pc226:cmRplyChg chg="add">
                <pc226:chgData name="Jason Wiese" userId="4bff8d5b-7de6-4655-b397-69b0afc81113" providerId="ADAL" clId="{130D6B11-B515-4B1A-971E-DB318BA643F3}" dt="2023-11-15T06:22:51.140" v="8424"/>
                <pc2:cmRplyMkLst xmlns:pc2="http://schemas.microsoft.com/office/powerpoint/2019/9/main/command">
                  <pc:docMk/>
                  <pc:sldMk cId="2446650231" sldId="2147326985"/>
                  <pc2:cmMk id="{6CB6FAF0-2890-4D39-81DD-7E425EDA2684}"/>
                  <pc2:cmRplyMk id="{BECDE3A2-073C-43B7-819B-D701B6A2B2F5}"/>
                </pc2:cmRplyMkLst>
              </pc226:cmRplyChg>
            </pc226:cmChg>
          </p:ext>
        </pc:extLst>
      </pc:sldChg>
      <pc:sldChg chg="addSp modSp mod ord addCm delCm modCm">
        <pc:chgData name="Jason Wiese" userId="4bff8d5b-7de6-4655-b397-69b0afc81113" providerId="ADAL" clId="{130D6B11-B515-4B1A-971E-DB318BA643F3}" dt="2023-11-15T06:23:50.274" v="8428" actId="14100"/>
        <pc:sldMkLst>
          <pc:docMk/>
          <pc:sldMk cId="556683359" sldId="2147326986"/>
        </pc:sldMkLst>
        <pc:spChg chg="mod">
          <ac:chgData name="Jason Wiese" userId="4bff8d5b-7de6-4655-b397-69b0afc81113" providerId="ADAL" clId="{130D6B11-B515-4B1A-971E-DB318BA643F3}" dt="2023-11-15T04:23:07.213" v="3408" actId="1035"/>
          <ac:spMkLst>
            <pc:docMk/>
            <pc:sldMk cId="556683359" sldId="2147326986"/>
            <ac:spMk id="3" creationId="{41477F26-DE5E-B101-B3A4-184ABD591C77}"/>
          </ac:spMkLst>
        </pc:spChg>
        <pc:spChg chg="add mod">
          <ac:chgData name="Jason Wiese" userId="4bff8d5b-7de6-4655-b397-69b0afc81113" providerId="ADAL" clId="{130D6B11-B515-4B1A-971E-DB318BA643F3}" dt="2023-11-15T06:23:50.274" v="8428" actId="14100"/>
          <ac:spMkLst>
            <pc:docMk/>
            <pc:sldMk cId="556683359" sldId="2147326986"/>
            <ac:spMk id="4" creationId="{7618635C-BF8F-9354-FA33-19D887831E38}"/>
          </ac:spMkLst>
        </pc:spChg>
        <pc:spChg chg="add mod ord">
          <ac:chgData name="Jason Wiese" userId="4bff8d5b-7de6-4655-b397-69b0afc81113" providerId="ADAL" clId="{130D6B11-B515-4B1A-971E-DB318BA643F3}" dt="2023-11-15T04:38:38.147" v="4203" actId="207"/>
          <ac:spMkLst>
            <pc:docMk/>
            <pc:sldMk cId="556683359" sldId="2147326986"/>
            <ac:spMk id="6" creationId="{F36C2B78-556B-903D-F0D9-9EE7C69380F1}"/>
          </ac:spMkLst>
        </pc:spChg>
        <pc:spChg chg="mod">
          <ac:chgData name="Jason Wiese" userId="4bff8d5b-7de6-4655-b397-69b0afc81113" providerId="ADAL" clId="{130D6B11-B515-4B1A-971E-DB318BA643F3}" dt="2023-11-15T04:24:57.667" v="3452" actId="20577"/>
          <ac:spMkLst>
            <pc:docMk/>
            <pc:sldMk cId="556683359" sldId="2147326986"/>
            <ac:spMk id="10" creationId="{C78516DD-D492-F47D-3B2A-CBF85E3005B7}"/>
          </ac:spMkLst>
        </pc:spChg>
        <pc:spChg chg="mod">
          <ac:chgData name="Jason Wiese" userId="4bff8d5b-7de6-4655-b397-69b0afc81113" providerId="ADAL" clId="{130D6B11-B515-4B1A-971E-DB318BA643F3}" dt="2023-11-15T04:43:28.346" v="4364" actId="207"/>
          <ac:spMkLst>
            <pc:docMk/>
            <pc:sldMk cId="556683359" sldId="2147326986"/>
            <ac:spMk id="14" creationId="{7D2BBDCB-E114-1E72-A0DD-5A91561990D0}"/>
          </ac:spMkLst>
        </pc:spChg>
        <pc:spChg chg="mod">
          <ac:chgData name="Jason Wiese" userId="4bff8d5b-7de6-4655-b397-69b0afc81113" providerId="ADAL" clId="{130D6B11-B515-4B1A-971E-DB318BA643F3}" dt="2023-11-15T04:28:02.795" v="3533" actId="20577"/>
          <ac:spMkLst>
            <pc:docMk/>
            <pc:sldMk cId="556683359" sldId="2147326986"/>
            <ac:spMk id="17" creationId="{85A849D6-3D53-0038-83D0-A3063582B53B}"/>
          </ac:spMkLst>
        </pc:spChg>
        <pc:spChg chg="ord">
          <ac:chgData name="Jason Wiese" userId="4bff8d5b-7de6-4655-b397-69b0afc81113" providerId="ADAL" clId="{130D6B11-B515-4B1A-971E-DB318BA643F3}" dt="2023-11-15T04:38:31.498" v="4200" actId="167"/>
          <ac:spMkLst>
            <pc:docMk/>
            <pc:sldMk cId="556683359" sldId="2147326986"/>
            <ac:spMk id="19" creationId="{A9A4D749-3B89-5281-2F1C-AB45E7F44594}"/>
          </ac:spMkLst>
        </pc:spChg>
        <pc:spChg chg="mod">
          <ac:chgData name="Jason Wiese" userId="4bff8d5b-7de6-4655-b397-69b0afc81113" providerId="ADAL" clId="{130D6B11-B515-4B1A-971E-DB318BA643F3}" dt="2023-11-15T04:26:41.611" v="3469" actId="114"/>
          <ac:spMkLst>
            <pc:docMk/>
            <pc:sldMk cId="556683359" sldId="2147326986"/>
            <ac:spMk id="24" creationId="{03CAFF30-F372-025A-CBB2-F19C1B218E29}"/>
          </ac:spMkLst>
        </pc:spChg>
        <pc:spChg chg="mod">
          <ac:chgData name="Jason Wiese" userId="4bff8d5b-7de6-4655-b397-69b0afc81113" providerId="ADAL" clId="{130D6B11-B515-4B1A-971E-DB318BA643F3}" dt="2023-11-15T04:25:16.209" v="3463" actId="20577"/>
          <ac:spMkLst>
            <pc:docMk/>
            <pc:sldMk cId="556683359" sldId="2147326986"/>
            <ac:spMk id="28" creationId="{2729335E-3A19-9B01-9145-2DEF2CE87ADB}"/>
          </ac:spMkLst>
        </pc:spChg>
        <pc:graphicFrameChg chg="mod">
          <ac:chgData name="Jason Wiese" userId="4bff8d5b-7de6-4655-b397-69b0afc81113" providerId="ADAL" clId="{130D6B11-B515-4B1A-971E-DB318BA643F3}" dt="2023-11-15T04:21:16.462" v="3392"/>
          <ac:graphicFrameMkLst>
            <pc:docMk/>
            <pc:sldMk cId="556683359" sldId="2147326986"/>
            <ac:graphicFrameMk id="25" creationId="{C44897A8-CDA1-F2A4-DEDD-307E55C7CCB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130D6B11-B515-4B1A-971E-DB318BA643F3}" dt="2023-11-15T04:27:28.744" v="3470"/>
              <pc2:cmMkLst xmlns:pc2="http://schemas.microsoft.com/office/powerpoint/2019/9/main/command">
                <pc:docMk/>
                <pc:sldMk cId="556683359" sldId="2147326986"/>
                <pc2:cmMk id="{B189D04F-6F65-4407-9545-3FDC78B19F2D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26:26.040" v="3466"/>
              <pc2:cmMkLst xmlns:pc2="http://schemas.microsoft.com/office/powerpoint/2019/9/main/command">
                <pc:docMk/>
                <pc:sldMk cId="556683359" sldId="2147326986"/>
                <pc2:cmMk id="{4707498F-CC10-4D9F-8DBD-B7465F850D13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130D6B11-B515-4B1A-971E-DB318BA643F3}" dt="2023-11-15T04:37:48.941" v="4193"/>
              <pc2:cmMkLst xmlns:pc2="http://schemas.microsoft.com/office/powerpoint/2019/9/main/command">
                <pc:docMk/>
                <pc:sldMk cId="556683359" sldId="2147326986"/>
                <pc2:cmMk id="{806D8A9B-6154-473A-B82F-CE686821DC74}"/>
              </pc2:cmMkLst>
            </pc226:cmChg>
            <pc226:cmChg xmlns:pc226="http://schemas.microsoft.com/office/powerpoint/2022/06/main/command" chg="del mod">
              <pc226:chgData name="Jason Wiese" userId="4bff8d5b-7de6-4655-b397-69b0afc81113" providerId="ADAL" clId="{130D6B11-B515-4B1A-971E-DB318BA643F3}" dt="2023-11-15T04:25:19.754" v="3464"/>
              <pc2:cmMkLst xmlns:pc2="http://schemas.microsoft.com/office/powerpoint/2019/9/main/command">
                <pc:docMk/>
                <pc:sldMk cId="556683359" sldId="2147326986"/>
                <pc2:cmMk id="{E3B011B6-B66A-42BC-A5CD-AFCD7F6AD1E1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26:23.180" v="3465"/>
              <pc2:cmMkLst xmlns:pc2="http://schemas.microsoft.com/office/powerpoint/2019/9/main/command">
                <pc:docMk/>
                <pc:sldMk cId="556683359" sldId="2147326986"/>
                <pc2:cmMk id="{7FB033CD-4F00-4D4C-9E6D-9BFB28C24637}"/>
              </pc2:cmMkLst>
            </pc226:cmChg>
            <pc226:cmChg xmlns:pc226="http://schemas.microsoft.com/office/powerpoint/2022/06/main/command" chg="del mod">
              <pc226:chgData name="Jason Wiese" userId="4bff8d5b-7de6-4655-b397-69b0afc81113" providerId="ADAL" clId="{130D6B11-B515-4B1A-971E-DB318BA643F3}" dt="2023-11-15T04:26:34.367" v="3468"/>
              <pc2:cmMkLst xmlns:pc2="http://schemas.microsoft.com/office/powerpoint/2019/9/main/command">
                <pc:docMk/>
                <pc:sldMk cId="556683359" sldId="2147326986"/>
                <pc2:cmMk id="{2C803ECD-9232-4A57-A069-559A2352495A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26:30.217" v="3467"/>
              <pc2:cmMkLst xmlns:pc2="http://schemas.microsoft.com/office/powerpoint/2019/9/main/command">
                <pc:docMk/>
                <pc:sldMk cId="556683359" sldId="2147326986"/>
                <pc2:cmMk id="{AD6FCFF2-B716-47B4-B7D2-773DF2EC4420}"/>
              </pc2:cmMkLst>
            </pc226:cmChg>
          </p:ext>
        </pc:extLst>
      </pc:sldChg>
      <pc:sldChg chg="del">
        <pc:chgData name="Jason Wiese" userId="4bff8d5b-7de6-4655-b397-69b0afc81113" providerId="ADAL" clId="{130D6B11-B515-4B1A-971E-DB318BA643F3}" dt="2023-11-15T03:49:45.292" v="1208" actId="47"/>
        <pc:sldMkLst>
          <pc:docMk/>
          <pc:sldMk cId="2712355382" sldId="2147326999"/>
        </pc:sldMkLst>
      </pc:sldChg>
      <pc:sldChg chg="delSp modSp mod addCm delCm">
        <pc:chgData name="Jason Wiese" userId="4bff8d5b-7de6-4655-b397-69b0afc81113" providerId="ADAL" clId="{130D6B11-B515-4B1A-971E-DB318BA643F3}" dt="2023-11-15T03:59:35.139" v="2100" actId="207"/>
        <pc:sldMkLst>
          <pc:docMk/>
          <pc:sldMk cId="1385537800" sldId="2147327001"/>
        </pc:sldMkLst>
        <pc:spChg chg="mod">
          <ac:chgData name="Jason Wiese" userId="4bff8d5b-7de6-4655-b397-69b0afc81113" providerId="ADAL" clId="{130D6B11-B515-4B1A-971E-DB318BA643F3}" dt="2023-11-15T03:47:57.941" v="1207" actId="20577"/>
          <ac:spMkLst>
            <pc:docMk/>
            <pc:sldMk cId="1385537800" sldId="2147327001"/>
            <ac:spMk id="3" creationId="{95C29F5F-6334-1ACC-6FB9-B2522706F2EF}"/>
          </ac:spMkLst>
        </pc:spChg>
        <pc:spChg chg="mod">
          <ac:chgData name="Jason Wiese" userId="4bff8d5b-7de6-4655-b397-69b0afc81113" providerId="ADAL" clId="{130D6B11-B515-4B1A-971E-DB318BA643F3}" dt="2023-11-15T03:59:35.139" v="2100" actId="207"/>
          <ac:spMkLst>
            <pc:docMk/>
            <pc:sldMk cId="1385537800" sldId="2147327001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3:38:21.734" v="917" actId="1035"/>
          <ac:spMkLst>
            <pc:docMk/>
            <pc:sldMk cId="1385537800" sldId="2147327001"/>
            <ac:spMk id="8" creationId="{68D43792-F779-8158-CDC1-BD59AA05E5FC}"/>
          </ac:spMkLst>
        </pc:spChg>
        <pc:spChg chg="mod">
          <ac:chgData name="Jason Wiese" userId="4bff8d5b-7de6-4655-b397-69b0afc81113" providerId="ADAL" clId="{130D6B11-B515-4B1A-971E-DB318BA643F3}" dt="2023-11-15T03:43:08.267" v="983" actId="1035"/>
          <ac:spMkLst>
            <pc:docMk/>
            <pc:sldMk cId="1385537800" sldId="2147327001"/>
            <ac:spMk id="10" creationId="{88AE2669-8298-7982-EA45-81FF733965AA}"/>
          </ac:spMkLst>
        </pc:spChg>
        <pc:spChg chg="mod">
          <ac:chgData name="Jason Wiese" userId="4bff8d5b-7de6-4655-b397-69b0afc81113" providerId="ADAL" clId="{130D6B11-B515-4B1A-971E-DB318BA643F3}" dt="2023-11-15T03:42:54.292" v="982" actId="14100"/>
          <ac:spMkLst>
            <pc:docMk/>
            <pc:sldMk cId="1385537800" sldId="2147327001"/>
            <ac:spMk id="12" creationId="{AB6FD28A-67D6-2241-9E35-48C18204BEDC}"/>
          </ac:spMkLst>
        </pc:spChg>
        <pc:spChg chg="del mod">
          <ac:chgData name="Jason Wiese" userId="4bff8d5b-7de6-4655-b397-69b0afc81113" providerId="ADAL" clId="{130D6B11-B515-4B1A-971E-DB318BA643F3}" dt="2023-11-15T03:36:28.730" v="876" actId="478"/>
          <ac:spMkLst>
            <pc:docMk/>
            <pc:sldMk cId="1385537800" sldId="2147327001"/>
            <ac:spMk id="13" creationId="{B17A2DE7-0281-08A1-5A45-B0CC4BEE7B1A}"/>
          </ac:spMkLst>
        </pc:spChg>
        <pc:spChg chg="mod">
          <ac:chgData name="Jason Wiese" userId="4bff8d5b-7de6-4655-b397-69b0afc81113" providerId="ADAL" clId="{130D6B11-B515-4B1A-971E-DB318BA643F3}" dt="2023-11-15T03:43:13.024" v="984" actId="14100"/>
          <ac:spMkLst>
            <pc:docMk/>
            <pc:sldMk cId="1385537800" sldId="2147327001"/>
            <ac:spMk id="14" creationId="{E3286381-D54D-D4A4-EACB-7D11E10FA25E}"/>
          </ac:spMkLst>
        </pc:spChg>
        <pc:spChg chg="mod">
          <ac:chgData name="Jason Wiese" userId="4bff8d5b-7de6-4655-b397-69b0afc81113" providerId="ADAL" clId="{130D6B11-B515-4B1A-971E-DB318BA643F3}" dt="2023-11-15T03:43:17.144" v="985" actId="14100"/>
          <ac:spMkLst>
            <pc:docMk/>
            <pc:sldMk cId="1385537800" sldId="2147327001"/>
            <ac:spMk id="15" creationId="{2CD610D2-0FE9-5C3F-7128-C551C0CB5B44}"/>
          </ac:spMkLst>
        </pc:spChg>
        <pc:spChg chg="del mod">
          <ac:chgData name="Jason Wiese" userId="4bff8d5b-7de6-4655-b397-69b0afc81113" providerId="ADAL" clId="{130D6B11-B515-4B1A-971E-DB318BA643F3}" dt="2023-11-15T03:36:25.955" v="875" actId="478"/>
          <ac:spMkLst>
            <pc:docMk/>
            <pc:sldMk cId="1385537800" sldId="2147327001"/>
            <ac:spMk id="16" creationId="{56997704-3754-88A7-A690-4E31A1FCD3DE}"/>
          </ac:spMkLst>
        </pc:spChg>
        <pc:spChg chg="mod">
          <ac:chgData name="Jason Wiese" userId="4bff8d5b-7de6-4655-b397-69b0afc81113" providerId="ADAL" clId="{130D6B11-B515-4B1A-971E-DB318BA643F3}" dt="2023-11-15T03:43:25.760" v="989" actId="14100"/>
          <ac:spMkLst>
            <pc:docMk/>
            <pc:sldMk cId="1385537800" sldId="2147327001"/>
            <ac:spMk id="17" creationId="{BC05A9BB-5000-7A0B-FA41-21850263C82A}"/>
          </ac:spMkLst>
        </pc:spChg>
        <pc:spChg chg="mod">
          <ac:chgData name="Jason Wiese" userId="4bff8d5b-7de6-4655-b397-69b0afc81113" providerId="ADAL" clId="{130D6B11-B515-4B1A-971E-DB318BA643F3}" dt="2023-11-15T03:43:31.178" v="991" actId="14100"/>
          <ac:spMkLst>
            <pc:docMk/>
            <pc:sldMk cId="1385537800" sldId="2147327001"/>
            <ac:spMk id="18" creationId="{0E0AC705-0DD1-3EBC-9BA7-90D9F6BB5D88}"/>
          </ac:spMkLst>
        </pc:spChg>
        <pc:spChg chg="del mod">
          <ac:chgData name="Jason Wiese" userId="4bff8d5b-7de6-4655-b397-69b0afc81113" providerId="ADAL" clId="{130D6B11-B515-4B1A-971E-DB318BA643F3}" dt="2023-11-15T03:35:17.709" v="849" actId="478"/>
          <ac:spMkLst>
            <pc:docMk/>
            <pc:sldMk cId="1385537800" sldId="2147327001"/>
            <ac:spMk id="19" creationId="{5C824A8B-E49E-1C12-B384-278DDF5267FE}"/>
          </ac:spMkLst>
        </pc:spChg>
        <pc:spChg chg="mod">
          <ac:chgData name="Jason Wiese" userId="4bff8d5b-7de6-4655-b397-69b0afc81113" providerId="ADAL" clId="{130D6B11-B515-4B1A-971E-DB318BA643F3}" dt="2023-11-15T03:43:39.681" v="995" actId="14100"/>
          <ac:spMkLst>
            <pc:docMk/>
            <pc:sldMk cId="1385537800" sldId="2147327001"/>
            <ac:spMk id="20" creationId="{614FA22E-EE7A-C5AB-C922-4802875C0DFB}"/>
          </ac:spMkLst>
        </pc:spChg>
        <pc:spChg chg="mod">
          <ac:chgData name="Jason Wiese" userId="4bff8d5b-7de6-4655-b397-69b0afc81113" providerId="ADAL" clId="{130D6B11-B515-4B1A-971E-DB318BA643F3}" dt="2023-11-15T03:43:46.248" v="997" actId="14100"/>
          <ac:spMkLst>
            <pc:docMk/>
            <pc:sldMk cId="1385537800" sldId="2147327001"/>
            <ac:spMk id="21" creationId="{D2DBC1B8-4596-AA09-09CC-EAE0BCF0BCA7}"/>
          </ac:spMkLst>
        </pc:spChg>
        <pc:spChg chg="del mod">
          <ac:chgData name="Jason Wiese" userId="4bff8d5b-7de6-4655-b397-69b0afc81113" providerId="ADAL" clId="{130D6B11-B515-4B1A-971E-DB318BA643F3}" dt="2023-11-15T03:34:26.865" v="819" actId="478"/>
          <ac:spMkLst>
            <pc:docMk/>
            <pc:sldMk cId="1385537800" sldId="2147327001"/>
            <ac:spMk id="22" creationId="{7BC1C653-6EBF-486B-115D-DF01A2CD4E36}"/>
          </ac:spMkLst>
        </pc:spChg>
        <pc:spChg chg="mod">
          <ac:chgData name="Jason Wiese" userId="4bff8d5b-7de6-4655-b397-69b0afc81113" providerId="ADAL" clId="{130D6B11-B515-4B1A-971E-DB318BA643F3}" dt="2023-11-15T03:38:21.734" v="917" actId="1035"/>
          <ac:spMkLst>
            <pc:docMk/>
            <pc:sldMk cId="1385537800" sldId="2147327001"/>
            <ac:spMk id="23" creationId="{F5CD5EF9-9F39-55EE-D1FA-F4AD09C6ED87}"/>
          </ac:spMkLst>
        </pc:spChg>
        <pc:spChg chg="mod">
          <ac:chgData name="Jason Wiese" userId="4bff8d5b-7de6-4655-b397-69b0afc81113" providerId="ADAL" clId="{130D6B11-B515-4B1A-971E-DB318BA643F3}" dt="2023-11-15T03:38:21.734" v="917" actId="1035"/>
          <ac:spMkLst>
            <pc:docMk/>
            <pc:sldMk cId="1385537800" sldId="2147327001"/>
            <ac:spMk id="24" creationId="{6FAEB267-F8C2-CE4C-4F43-7AFB5056443E}"/>
          </ac:spMkLst>
        </pc:spChg>
        <pc:spChg chg="mod">
          <ac:chgData name="Jason Wiese" userId="4bff8d5b-7de6-4655-b397-69b0afc81113" providerId="ADAL" clId="{130D6B11-B515-4B1A-971E-DB318BA643F3}" dt="2023-11-15T03:38:21.734" v="917" actId="1035"/>
          <ac:spMkLst>
            <pc:docMk/>
            <pc:sldMk cId="1385537800" sldId="2147327001"/>
            <ac:spMk id="25" creationId="{8A078203-4B7B-D186-42D7-44104655B88C}"/>
          </ac:spMkLst>
        </pc:spChg>
        <pc:spChg chg="mod">
          <ac:chgData name="Jason Wiese" userId="4bff8d5b-7de6-4655-b397-69b0afc81113" providerId="ADAL" clId="{130D6B11-B515-4B1A-971E-DB318BA643F3}" dt="2023-11-15T03:38:21.734" v="917" actId="1035"/>
          <ac:spMkLst>
            <pc:docMk/>
            <pc:sldMk cId="1385537800" sldId="2147327001"/>
            <ac:spMk id="26" creationId="{B43BF445-7ED4-4ADE-54FE-DB5525131803}"/>
          </ac:spMkLst>
        </pc:spChg>
        <pc:spChg chg="mod">
          <ac:chgData name="Jason Wiese" userId="4bff8d5b-7de6-4655-b397-69b0afc81113" providerId="ADAL" clId="{130D6B11-B515-4B1A-971E-DB318BA643F3}" dt="2023-11-15T03:37:29.404" v="906" actId="1035"/>
          <ac:spMkLst>
            <pc:docMk/>
            <pc:sldMk cId="1385537800" sldId="2147327001"/>
            <ac:spMk id="27" creationId="{BDA8F2EF-E121-27CB-DCA1-E0D70B87DD9A}"/>
          </ac:spMkLst>
        </pc:spChg>
        <pc:spChg chg="mod">
          <ac:chgData name="Jason Wiese" userId="4bff8d5b-7de6-4655-b397-69b0afc81113" providerId="ADAL" clId="{130D6B11-B515-4B1A-971E-DB318BA643F3}" dt="2023-11-15T03:45:52.172" v="1025" actId="6549"/>
          <ac:spMkLst>
            <pc:docMk/>
            <pc:sldMk cId="1385537800" sldId="2147327001"/>
            <ac:spMk id="28" creationId="{2729335E-3A19-9B01-9145-2DEF2CE87ADB}"/>
          </ac:spMkLst>
        </pc:spChg>
        <pc:spChg chg="mod">
          <ac:chgData name="Jason Wiese" userId="4bff8d5b-7de6-4655-b397-69b0afc81113" providerId="ADAL" clId="{130D6B11-B515-4B1A-971E-DB318BA643F3}" dt="2023-11-15T03:37:29.404" v="906" actId="1035"/>
          <ac:spMkLst>
            <pc:docMk/>
            <pc:sldMk cId="1385537800" sldId="2147327001"/>
            <ac:spMk id="29" creationId="{B0E1B0BD-1979-F7C7-687B-E384599EA970}"/>
          </ac:spMkLst>
        </pc:spChg>
        <pc:spChg chg="mod">
          <ac:chgData name="Jason Wiese" userId="4bff8d5b-7de6-4655-b397-69b0afc81113" providerId="ADAL" clId="{130D6B11-B515-4B1A-971E-DB318BA643F3}" dt="2023-11-15T03:37:29.404" v="906" actId="1035"/>
          <ac:spMkLst>
            <pc:docMk/>
            <pc:sldMk cId="1385537800" sldId="2147327001"/>
            <ac:spMk id="30" creationId="{640B7CD8-512D-EA89-49F8-7B02454F5364}"/>
          </ac:spMkLst>
        </pc:spChg>
        <pc:spChg chg="mod">
          <ac:chgData name="Jason Wiese" userId="4bff8d5b-7de6-4655-b397-69b0afc81113" providerId="ADAL" clId="{130D6B11-B515-4B1A-971E-DB318BA643F3}" dt="2023-11-15T03:37:29.404" v="906" actId="1035"/>
          <ac:spMkLst>
            <pc:docMk/>
            <pc:sldMk cId="1385537800" sldId="2147327001"/>
            <ac:spMk id="31" creationId="{6E02B373-22DE-827F-F2C3-2BE1F8A470F1}"/>
          </ac:spMkLst>
        </pc:spChg>
        <pc:spChg chg="mod">
          <ac:chgData name="Jason Wiese" userId="4bff8d5b-7de6-4655-b397-69b0afc81113" providerId="ADAL" clId="{130D6B11-B515-4B1A-971E-DB318BA643F3}" dt="2023-11-15T03:37:29.404" v="906" actId="1035"/>
          <ac:spMkLst>
            <pc:docMk/>
            <pc:sldMk cId="1385537800" sldId="2147327001"/>
            <ac:spMk id="32" creationId="{50097E3C-7CC5-BC7F-9A62-FDDDB0D942FB}"/>
          </ac:spMkLst>
        </pc:spChg>
        <pc:spChg chg="mod">
          <ac:chgData name="Jason Wiese" userId="4bff8d5b-7de6-4655-b397-69b0afc81113" providerId="ADAL" clId="{130D6B11-B515-4B1A-971E-DB318BA643F3}" dt="2023-11-15T03:35:40.121" v="865" actId="1035"/>
          <ac:spMkLst>
            <pc:docMk/>
            <pc:sldMk cId="1385537800" sldId="2147327001"/>
            <ac:spMk id="33" creationId="{33E4161D-1221-F392-58A8-993E762C14CB}"/>
          </ac:spMkLst>
        </pc:spChg>
        <pc:spChg chg="mod">
          <ac:chgData name="Jason Wiese" userId="4bff8d5b-7de6-4655-b397-69b0afc81113" providerId="ADAL" clId="{130D6B11-B515-4B1A-971E-DB318BA643F3}" dt="2023-11-15T03:35:40.121" v="865" actId="1035"/>
          <ac:spMkLst>
            <pc:docMk/>
            <pc:sldMk cId="1385537800" sldId="2147327001"/>
            <ac:spMk id="34" creationId="{0DBA3FA7-C951-C4EE-6484-6F6EC09DAD12}"/>
          </ac:spMkLst>
        </pc:spChg>
        <pc:spChg chg="mod">
          <ac:chgData name="Jason Wiese" userId="4bff8d5b-7de6-4655-b397-69b0afc81113" providerId="ADAL" clId="{130D6B11-B515-4B1A-971E-DB318BA643F3}" dt="2023-11-15T03:35:40.121" v="865" actId="1035"/>
          <ac:spMkLst>
            <pc:docMk/>
            <pc:sldMk cId="1385537800" sldId="2147327001"/>
            <ac:spMk id="35" creationId="{A8543AF4-6723-C90D-CF72-812191F24A59}"/>
          </ac:spMkLst>
        </pc:spChg>
        <pc:spChg chg="mod">
          <ac:chgData name="Jason Wiese" userId="4bff8d5b-7de6-4655-b397-69b0afc81113" providerId="ADAL" clId="{130D6B11-B515-4B1A-971E-DB318BA643F3}" dt="2023-11-15T03:35:40.121" v="865" actId="1035"/>
          <ac:spMkLst>
            <pc:docMk/>
            <pc:sldMk cId="1385537800" sldId="2147327001"/>
            <ac:spMk id="36" creationId="{933C6C45-C8F5-33D1-ED1C-2D2E51507D53}"/>
          </ac:spMkLst>
        </pc:spChg>
        <pc:spChg chg="mod">
          <ac:chgData name="Jason Wiese" userId="4bff8d5b-7de6-4655-b397-69b0afc81113" providerId="ADAL" clId="{130D6B11-B515-4B1A-971E-DB318BA643F3}" dt="2023-11-15T03:35:40.121" v="865" actId="1035"/>
          <ac:spMkLst>
            <pc:docMk/>
            <pc:sldMk cId="1385537800" sldId="2147327001"/>
            <ac:spMk id="37" creationId="{09FAA34C-3851-2F0D-6605-BBF7FECCF65A}"/>
          </ac:spMkLst>
        </pc:spChg>
        <pc:spChg chg="mod">
          <ac:chgData name="Jason Wiese" userId="4bff8d5b-7de6-4655-b397-69b0afc81113" providerId="ADAL" clId="{130D6B11-B515-4B1A-971E-DB318BA643F3}" dt="2023-11-15T03:35:09.935" v="848" actId="1035"/>
          <ac:spMkLst>
            <pc:docMk/>
            <pc:sldMk cId="1385537800" sldId="2147327001"/>
            <ac:spMk id="38" creationId="{CCD72869-D311-DCFD-C50C-3EB57D91087A}"/>
          </ac:spMkLst>
        </pc:spChg>
        <pc:spChg chg="mod">
          <ac:chgData name="Jason Wiese" userId="4bff8d5b-7de6-4655-b397-69b0afc81113" providerId="ADAL" clId="{130D6B11-B515-4B1A-971E-DB318BA643F3}" dt="2023-11-15T03:35:09.935" v="848" actId="1035"/>
          <ac:spMkLst>
            <pc:docMk/>
            <pc:sldMk cId="1385537800" sldId="2147327001"/>
            <ac:spMk id="39" creationId="{4C1FCED4-1539-9E9E-07D1-D7470F1ADD6C}"/>
          </ac:spMkLst>
        </pc:spChg>
        <pc:spChg chg="mod">
          <ac:chgData name="Jason Wiese" userId="4bff8d5b-7de6-4655-b397-69b0afc81113" providerId="ADAL" clId="{130D6B11-B515-4B1A-971E-DB318BA643F3}" dt="2023-11-15T03:35:09.935" v="848" actId="1035"/>
          <ac:spMkLst>
            <pc:docMk/>
            <pc:sldMk cId="1385537800" sldId="2147327001"/>
            <ac:spMk id="40" creationId="{005A7FC6-119D-4C7D-8F61-F24706A30EBE}"/>
          </ac:spMkLst>
        </pc:spChg>
        <pc:spChg chg="mod">
          <ac:chgData name="Jason Wiese" userId="4bff8d5b-7de6-4655-b397-69b0afc81113" providerId="ADAL" clId="{130D6B11-B515-4B1A-971E-DB318BA643F3}" dt="2023-11-15T03:35:09.935" v="848" actId="1035"/>
          <ac:spMkLst>
            <pc:docMk/>
            <pc:sldMk cId="1385537800" sldId="2147327001"/>
            <ac:spMk id="41" creationId="{CF8409E7-2DFD-7362-3A02-675F0F6F998F}"/>
          </ac:spMkLst>
        </pc:spChg>
        <pc:spChg chg="mod">
          <ac:chgData name="Jason Wiese" userId="4bff8d5b-7de6-4655-b397-69b0afc81113" providerId="ADAL" clId="{130D6B11-B515-4B1A-971E-DB318BA643F3}" dt="2023-11-15T03:35:09.935" v="848" actId="1035"/>
          <ac:spMkLst>
            <pc:docMk/>
            <pc:sldMk cId="1385537800" sldId="2147327001"/>
            <ac:spMk id="42" creationId="{9B297161-BFFF-C6E6-5709-767DDD98A9D7}"/>
          </ac:spMkLst>
        </pc:spChg>
        <pc:graphicFrameChg chg="mod">
          <ac:chgData name="Jason Wiese" userId="4bff8d5b-7de6-4655-b397-69b0afc81113" providerId="ADAL" clId="{130D6B11-B515-4B1A-971E-DB318BA643F3}" dt="2023-11-15T03:40:40.051" v="950" actId="1076"/>
          <ac:graphicFrameMkLst>
            <pc:docMk/>
            <pc:sldMk cId="1385537800" sldId="2147327001"/>
            <ac:graphicFrameMk id="11" creationId="{983C0D9A-B40F-13A4-B239-22F6BA959D7C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3:26:52.621" v="640"/>
              <pc2:cmMkLst xmlns:pc2="http://schemas.microsoft.com/office/powerpoint/2019/9/main/command">
                <pc:docMk/>
                <pc:sldMk cId="1385537800" sldId="2147327001"/>
                <pc2:cmMk id="{BA256E74-FDBD-408E-87CC-2E7B126B43F3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3:26:50.701" v="639"/>
              <pc2:cmMkLst xmlns:pc2="http://schemas.microsoft.com/office/powerpoint/2019/9/main/command">
                <pc:docMk/>
                <pc:sldMk cId="1385537800" sldId="2147327001"/>
                <pc2:cmMk id="{FEFB43AE-B179-4358-ACDB-FE49B0DA450B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130D6B11-B515-4B1A-971E-DB318BA643F3}" dt="2023-11-15T03:44:37.758" v="1018"/>
              <pc2:cmMkLst xmlns:pc2="http://schemas.microsoft.com/office/powerpoint/2019/9/main/command">
                <pc:docMk/>
                <pc:sldMk cId="1385537800" sldId="2147327001"/>
                <pc2:cmMk id="{EA1CADC5-3021-4E37-A58B-0CE3B777BAA4}"/>
              </pc2:cmMkLst>
            </pc226:cmChg>
          </p:ext>
        </pc:extLst>
      </pc:sldChg>
      <pc:sldChg chg="modSp mod delCm">
        <pc:chgData name="Jason Wiese" userId="4bff8d5b-7de6-4655-b397-69b0afc81113" providerId="ADAL" clId="{130D6B11-B515-4B1A-971E-DB318BA643F3}" dt="2023-11-15T06:27:23.135" v="8463" actId="20577"/>
        <pc:sldMkLst>
          <pc:docMk/>
          <pc:sldMk cId="1927952594" sldId="2147327003"/>
        </pc:sldMkLst>
        <pc:spChg chg="mod">
          <ac:chgData name="Jason Wiese" userId="4bff8d5b-7de6-4655-b397-69b0afc81113" providerId="ADAL" clId="{130D6B11-B515-4B1A-971E-DB318BA643F3}" dt="2023-11-15T06:27:23.135" v="8463" actId="20577"/>
          <ac:spMkLst>
            <pc:docMk/>
            <pc:sldMk cId="1927952594" sldId="2147327003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5:10:31.254" v="5949" actId="20577"/>
          <ac:spMkLst>
            <pc:docMk/>
            <pc:sldMk cId="1927952594" sldId="2147327003"/>
            <ac:spMk id="11" creationId="{B43848FB-DFCB-EC5B-B6F1-A1686A2AFDB6}"/>
          </ac:spMkLst>
        </pc:spChg>
        <pc:spChg chg="mod">
          <ac:chgData name="Jason Wiese" userId="4bff8d5b-7de6-4655-b397-69b0afc81113" providerId="ADAL" clId="{130D6B11-B515-4B1A-971E-DB318BA643F3}" dt="2023-11-15T05:10:12.955" v="5948" actId="6549"/>
          <ac:spMkLst>
            <pc:docMk/>
            <pc:sldMk cId="1927952594" sldId="2147327003"/>
            <ac:spMk id="20" creationId="{A1601B36-A04A-289A-86E0-6D4596FCEDEC}"/>
          </ac:spMkLst>
        </pc:spChg>
        <pc:spChg chg="mod">
          <ac:chgData name="Jason Wiese" userId="4bff8d5b-7de6-4655-b397-69b0afc81113" providerId="ADAL" clId="{130D6B11-B515-4B1A-971E-DB318BA643F3}" dt="2023-11-15T05:09:44.426" v="5935" actId="207"/>
          <ac:spMkLst>
            <pc:docMk/>
            <pc:sldMk cId="1927952594" sldId="2147327003"/>
            <ac:spMk id="30" creationId="{D0CB3C14-ABB6-AE10-772A-2B3E0B470189}"/>
          </ac:spMkLst>
        </pc:spChg>
        <pc:spChg chg="mod">
          <ac:chgData name="Jason Wiese" userId="4bff8d5b-7de6-4655-b397-69b0afc81113" providerId="ADAL" clId="{130D6B11-B515-4B1A-971E-DB318BA643F3}" dt="2023-11-15T05:09:47.950" v="5936" actId="207"/>
          <ac:spMkLst>
            <pc:docMk/>
            <pc:sldMk cId="1927952594" sldId="2147327003"/>
            <ac:spMk id="36" creationId="{5A813370-4E17-423E-74C0-76D56C4065C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5:09:37.166" v="5934"/>
              <pc2:cmMkLst xmlns:pc2="http://schemas.microsoft.com/office/powerpoint/2019/9/main/command">
                <pc:docMk/>
                <pc:sldMk cId="1927952594" sldId="2147327003"/>
                <pc2:cmMk id="{0BDA2181-6EED-43B4-A4C2-6988372F2088}"/>
              </pc2:cmMkLst>
            </pc226:cmChg>
          </p:ext>
        </pc:extLst>
      </pc:sldChg>
      <pc:sldChg chg="delSp del mod">
        <pc:chgData name="Jason Wiese" userId="4bff8d5b-7de6-4655-b397-69b0afc81113" providerId="ADAL" clId="{130D6B11-B515-4B1A-971E-DB318BA643F3}" dt="2023-11-15T04:50:53.633" v="4889" actId="47"/>
        <pc:sldMkLst>
          <pc:docMk/>
          <pc:sldMk cId="359176694" sldId="2147327005"/>
        </pc:sldMkLst>
        <pc:spChg chg="del">
          <ac:chgData name="Jason Wiese" userId="4bff8d5b-7de6-4655-b397-69b0afc81113" providerId="ADAL" clId="{130D6B11-B515-4B1A-971E-DB318BA643F3}" dt="2023-11-15T04:46:54.774" v="4687" actId="478"/>
          <ac:spMkLst>
            <pc:docMk/>
            <pc:sldMk cId="359176694" sldId="2147327005"/>
            <ac:spMk id="62" creationId="{D06FCE35-D554-9EFC-C94E-17E9374C8682}"/>
          </ac:spMkLst>
        </pc:spChg>
      </pc:sldChg>
      <pc:sldChg chg="delSp modSp mod ord delCm">
        <pc:chgData name="Jason Wiese" userId="4bff8d5b-7de6-4655-b397-69b0afc81113" providerId="ADAL" clId="{130D6B11-B515-4B1A-971E-DB318BA643F3}" dt="2023-11-15T04:30:58.949" v="3542" actId="14100"/>
        <pc:sldMkLst>
          <pc:docMk/>
          <pc:sldMk cId="2581424400" sldId="2147327008"/>
        </pc:sldMkLst>
        <pc:spChg chg="mod">
          <ac:chgData name="Jason Wiese" userId="4bff8d5b-7de6-4655-b397-69b0afc81113" providerId="ADAL" clId="{130D6B11-B515-4B1A-971E-DB318BA643F3}" dt="2023-11-15T04:30:58.949" v="3542" actId="14100"/>
          <ac:spMkLst>
            <pc:docMk/>
            <pc:sldMk cId="2581424400" sldId="2147327008"/>
            <ac:spMk id="4" creationId="{1BF894CE-5EB9-4BB3-F6C7-477E37F6A6AA}"/>
          </ac:spMkLst>
        </pc:spChg>
        <pc:spChg chg="del">
          <ac:chgData name="Jason Wiese" userId="4bff8d5b-7de6-4655-b397-69b0afc81113" providerId="ADAL" clId="{130D6B11-B515-4B1A-971E-DB318BA643F3}" dt="2023-11-15T04:19:22.771" v="3353" actId="478"/>
          <ac:spMkLst>
            <pc:docMk/>
            <pc:sldMk cId="2581424400" sldId="2147327008"/>
            <ac:spMk id="6" creationId="{D7BCD18A-F54C-1232-C8C2-5B7D880FB770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8" creationId="{98804D8D-F0F9-9F51-C6F6-6927E1DEE779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10" creationId="{10CBB72B-A815-4808-4BF2-0A9623B5A909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11" creationId="{5EBB2043-9D34-C754-7D60-EDABCE6BA356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12" creationId="{B2CA705A-776E-E27D-0234-073A5DF789C7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13" creationId="{BB614391-2101-CA32-AD20-10EC22321097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14" creationId="{E8D1463D-38E9-0237-F042-5D0BFAEE4966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15" creationId="{AA3EE3D7-BE9A-7BC0-FCE2-6E0B4B10801E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16" creationId="{746995FF-0876-028B-77C0-E979F2C9F7A4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18" creationId="{96896A93-74F4-E516-264B-3B991D5FEFE4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20" creationId="{2CE369A5-61C3-D56E-B9DB-3DFEBD2BAC76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22" creationId="{06EAF5A8-E68B-D753-BCF0-06A85CD7287C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23" creationId="{80167E72-5BDB-E50F-6BD3-6AB8D723F608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24" creationId="{64B77951-DA09-411C-FE6E-61A55D690954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25" creationId="{7F31DAEB-3FB1-4087-F300-2574BB04BF3C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27" creationId="{BAE50F41-BD37-16CF-BCEB-2C26D2F0B6A4}"/>
          </ac:spMkLst>
        </pc:spChg>
        <pc:spChg chg="mod">
          <ac:chgData name="Jason Wiese" userId="4bff8d5b-7de6-4655-b397-69b0afc81113" providerId="ADAL" clId="{130D6B11-B515-4B1A-971E-DB318BA643F3}" dt="2023-11-15T04:15:57.432" v="3252" actId="20577"/>
          <ac:spMkLst>
            <pc:docMk/>
            <pc:sldMk cId="2581424400" sldId="2147327008"/>
            <ac:spMk id="28" creationId="{2729335E-3A19-9B01-9145-2DEF2CE87ADB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30" creationId="{5964FA73-AB4D-D7FC-FE99-127AD5DDF46B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31" creationId="{8CDB0BF6-604B-D387-1E48-21E4D27F5F41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33" creationId="{74405E91-11C7-EE20-1E12-D77FBB7863ED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34" creationId="{1B7A71A0-4A3D-AF93-E236-A34C0FD10F08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35" creationId="{4384133C-2B09-93C3-D234-E148B77517D3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36" creationId="{FB041943-0CB8-E56D-D504-D759A5597973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38" creationId="{D7A2A195-0534-7B69-1F64-488AB9C32B71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39" creationId="{DF538220-6792-1918-7276-1BA2246F6769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40" creationId="{165D7385-D138-22AE-38FB-76BBE07836F4}"/>
          </ac:spMkLst>
        </pc:spChg>
        <pc:spChg chg="del">
          <ac:chgData name="Jason Wiese" userId="4bff8d5b-7de6-4655-b397-69b0afc81113" providerId="ADAL" clId="{130D6B11-B515-4B1A-971E-DB318BA643F3}" dt="2023-11-15T04:19:02.782" v="3324" actId="478"/>
          <ac:spMkLst>
            <pc:docMk/>
            <pc:sldMk cId="2581424400" sldId="2147327008"/>
            <ac:spMk id="42" creationId="{09D0BA11-22C2-FB6A-0942-8099368CB581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46" creationId="{5C60F16E-C08A-350A-0AF4-AD4EA192C7A2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47" creationId="{7609B88A-166D-2485-7F84-A8D4CB6A2B64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48" creationId="{5773007C-B847-74D7-5F62-D16D2B471560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50" creationId="{AC40F27A-DEDF-AB3A-AD85-A1BF08EEFFD5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51" creationId="{6A337734-E4B5-8549-B9A8-6D8953E87D4A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52" creationId="{0FACDA7A-2377-D1D7-7991-BDADD1A9B869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57" creationId="{69D30617-E70E-320E-680C-64AF6B7A6216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63" creationId="{ED9025DC-38BB-CBE4-04C0-EE61BBC9E241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64" creationId="{575E8E76-EF57-8250-CA45-B8CF0A3D5455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65" creationId="{F04228E4-DDEF-7C07-67D9-33F968E094C7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67" creationId="{ADA9F32E-9440-BDD9-BEBA-310C2CDA9766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68" creationId="{466DC22E-27E1-8802-CE34-9F71B78420A6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69" creationId="{E68364E9-E433-5B5F-8376-A06DCE5DD9E5}"/>
          </ac:spMkLst>
        </pc:spChg>
        <pc:spChg chg="mod">
          <ac:chgData name="Jason Wiese" userId="4bff8d5b-7de6-4655-b397-69b0afc81113" providerId="ADAL" clId="{130D6B11-B515-4B1A-971E-DB318BA643F3}" dt="2023-11-15T04:19:30.690" v="3362" actId="1036"/>
          <ac:spMkLst>
            <pc:docMk/>
            <pc:sldMk cId="2581424400" sldId="2147327008"/>
            <ac:spMk id="74" creationId="{FE38A1DF-24EF-2C39-F0AE-693C154F99D1}"/>
          </ac:spMkLst>
        </pc:spChg>
        <pc:picChg chg="mod">
          <ac:chgData name="Jason Wiese" userId="4bff8d5b-7de6-4655-b397-69b0afc81113" providerId="ADAL" clId="{130D6B11-B515-4B1A-971E-DB318BA643F3}" dt="2023-11-15T04:19:30.690" v="3362" actId="1036"/>
          <ac:picMkLst>
            <pc:docMk/>
            <pc:sldMk cId="2581424400" sldId="2147327008"/>
            <ac:picMk id="17" creationId="{6FFE4B28-9D3C-3CAE-B0ED-7B275CAD9CC8}"/>
          </ac:picMkLst>
        </pc:picChg>
        <pc:picChg chg="mod">
          <ac:chgData name="Jason Wiese" userId="4bff8d5b-7de6-4655-b397-69b0afc81113" providerId="ADAL" clId="{130D6B11-B515-4B1A-971E-DB318BA643F3}" dt="2023-11-15T04:19:30.690" v="3362" actId="1036"/>
          <ac:picMkLst>
            <pc:docMk/>
            <pc:sldMk cId="2581424400" sldId="2147327008"/>
            <ac:picMk id="19" creationId="{EA6815D1-4E4D-BB62-00AE-789AA9D46215}"/>
          </ac:picMkLst>
        </pc:picChg>
        <pc:picChg chg="mod">
          <ac:chgData name="Jason Wiese" userId="4bff8d5b-7de6-4655-b397-69b0afc81113" providerId="ADAL" clId="{130D6B11-B515-4B1A-971E-DB318BA643F3}" dt="2023-11-15T04:19:30.690" v="3362" actId="1036"/>
          <ac:picMkLst>
            <pc:docMk/>
            <pc:sldMk cId="2581424400" sldId="2147327008"/>
            <ac:picMk id="21" creationId="{DB59550C-946A-6607-7070-B8358ED543DD}"/>
          </ac:picMkLst>
        </pc:picChg>
        <pc:cxnChg chg="mod">
          <ac:chgData name="Jason Wiese" userId="4bff8d5b-7de6-4655-b397-69b0afc81113" providerId="ADAL" clId="{130D6B11-B515-4B1A-971E-DB318BA643F3}" dt="2023-11-15T04:19:30.690" v="3362" actId="1036"/>
          <ac:cxnSpMkLst>
            <pc:docMk/>
            <pc:sldMk cId="2581424400" sldId="2147327008"/>
            <ac:cxnSpMk id="59" creationId="{92EB1E10-F1AB-6C85-FB03-84159560DD9D}"/>
          </ac:cxnSpMkLst>
        </pc:cxnChg>
        <pc:cxnChg chg="mod">
          <ac:chgData name="Jason Wiese" userId="4bff8d5b-7de6-4655-b397-69b0afc81113" providerId="ADAL" clId="{130D6B11-B515-4B1A-971E-DB318BA643F3}" dt="2023-11-15T04:19:30.690" v="3362" actId="1036"/>
          <ac:cxnSpMkLst>
            <pc:docMk/>
            <pc:sldMk cId="2581424400" sldId="2147327008"/>
            <ac:cxnSpMk id="60" creationId="{8990D4D3-CB38-616F-B0E0-1D67856D573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4:14:38.301" v="3249"/>
              <pc2:cmMkLst xmlns:pc2="http://schemas.microsoft.com/office/powerpoint/2019/9/main/command">
                <pc:docMk/>
                <pc:sldMk cId="2581424400" sldId="2147327008"/>
                <pc2:cmMk id="{40ED9286-1670-46B8-8B80-37C93FFC84D0}"/>
              </pc2:cmMkLst>
            </pc226:cmChg>
          </p:ext>
        </pc:extLst>
      </pc:sldChg>
      <pc:sldChg chg="del">
        <pc:chgData name="Jason Wiese" userId="4bff8d5b-7de6-4655-b397-69b0afc81113" providerId="ADAL" clId="{130D6B11-B515-4B1A-971E-DB318BA643F3}" dt="2023-11-15T05:55:57.195" v="8411" actId="47"/>
        <pc:sldMkLst>
          <pc:docMk/>
          <pc:sldMk cId="2997151892" sldId="2147327009"/>
        </pc:sldMkLst>
      </pc:sldChg>
      <pc:sldChg chg="delSp modSp mod addCm">
        <pc:chgData name="Jason Wiese" userId="4bff8d5b-7de6-4655-b397-69b0afc81113" providerId="ADAL" clId="{130D6B11-B515-4B1A-971E-DB318BA643F3}" dt="2023-11-15T05:26:13.781" v="7001" actId="20577"/>
        <pc:sldMkLst>
          <pc:docMk/>
          <pc:sldMk cId="4251424931" sldId="2147327012"/>
        </pc:sldMkLst>
        <pc:spChg chg="mod">
          <ac:chgData name="Jason Wiese" userId="4bff8d5b-7de6-4655-b397-69b0afc81113" providerId="ADAL" clId="{130D6B11-B515-4B1A-971E-DB318BA643F3}" dt="2023-11-15T05:26:13.781" v="7001" actId="20577"/>
          <ac:spMkLst>
            <pc:docMk/>
            <pc:sldMk cId="4251424931" sldId="2147327012"/>
            <ac:spMk id="4" creationId="{1BF894CE-5EB9-4BB3-F6C7-477E37F6A6AA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8" creationId="{D69F53AC-F225-CE17-5376-34A0FB7EBE1C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12" creationId="{795B18BE-18A3-ECCE-FAA4-00412FBCE67E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14" creationId="{EFB736AB-8003-DF83-6D6B-C94013AB16E6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16" creationId="{432B5464-F2C8-F980-1D11-0804509C757F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19" creationId="{66C7BD1B-809E-A4E2-A096-C3FD71426336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21" creationId="{0DDF856D-9875-0091-BA83-8711A8032E54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23" creationId="{1C73084F-E331-812D-DC98-E8E29D96EED9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25" creationId="{61BAF7EB-14F5-2DF8-65AD-B0C84B6F2FF9}"/>
          </ac:spMkLst>
        </pc:spChg>
        <pc:spChg chg="mod">
          <ac:chgData name="Jason Wiese" userId="4bff8d5b-7de6-4655-b397-69b0afc81113" providerId="ADAL" clId="{130D6B11-B515-4B1A-971E-DB318BA643F3}" dt="2023-11-15T05:17:19.933" v="6395" actId="1036"/>
          <ac:spMkLst>
            <pc:docMk/>
            <pc:sldMk cId="4251424931" sldId="2147327012"/>
            <ac:spMk id="32" creationId="{BF064D4F-D5B9-7EA7-45A3-55D7AB92688C}"/>
          </ac:spMkLst>
        </pc:spChg>
        <pc:spChg chg="mod">
          <ac:chgData name="Jason Wiese" userId="4bff8d5b-7de6-4655-b397-69b0afc81113" providerId="ADAL" clId="{130D6B11-B515-4B1A-971E-DB318BA643F3}" dt="2023-11-15T05:17:08.241" v="6342" actId="1035"/>
          <ac:spMkLst>
            <pc:docMk/>
            <pc:sldMk cId="4251424931" sldId="2147327012"/>
            <ac:spMk id="38" creationId="{37090C15-6962-918C-601B-5F0F2EA51EA3}"/>
          </ac:spMkLst>
        </pc:spChg>
        <pc:spChg chg="mod">
          <ac:chgData name="Jason Wiese" userId="4bff8d5b-7de6-4655-b397-69b0afc81113" providerId="ADAL" clId="{130D6B11-B515-4B1A-971E-DB318BA643F3}" dt="2023-11-15T05:17:19.933" v="6395" actId="1036"/>
          <ac:spMkLst>
            <pc:docMk/>
            <pc:sldMk cId="4251424931" sldId="2147327012"/>
            <ac:spMk id="42" creationId="{2E2B60A0-ED0E-7DEC-4F39-200399A053D3}"/>
          </ac:spMkLst>
        </pc:spChg>
        <pc:spChg chg="mod">
          <ac:chgData name="Jason Wiese" userId="4bff8d5b-7de6-4655-b397-69b0afc81113" providerId="ADAL" clId="{130D6B11-B515-4B1A-971E-DB318BA643F3}" dt="2023-11-15T05:17:19.933" v="6395" actId="1036"/>
          <ac:spMkLst>
            <pc:docMk/>
            <pc:sldMk cId="4251424931" sldId="2147327012"/>
            <ac:spMk id="44" creationId="{FD1A9DE7-7094-F11B-913F-9F0269184D75}"/>
          </ac:spMkLst>
        </pc:spChg>
        <pc:spChg chg="mod">
          <ac:chgData name="Jason Wiese" userId="4bff8d5b-7de6-4655-b397-69b0afc81113" providerId="ADAL" clId="{130D6B11-B515-4B1A-971E-DB318BA643F3}" dt="2023-11-15T05:17:19.933" v="6395" actId="1036"/>
          <ac:spMkLst>
            <pc:docMk/>
            <pc:sldMk cId="4251424931" sldId="2147327012"/>
            <ac:spMk id="45" creationId="{5A7246C3-BE61-F392-BAAA-DF0A9AB736CC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47" creationId="{D02AC5AF-AEDD-F0F3-3F3C-1D500175586A}"/>
          </ac:spMkLst>
        </pc:spChg>
        <pc:spChg chg="mod">
          <ac:chgData name="Jason Wiese" userId="4bff8d5b-7de6-4655-b397-69b0afc81113" providerId="ADAL" clId="{130D6B11-B515-4B1A-971E-DB318BA643F3}" dt="2023-11-15T05:17:19.933" v="6395" actId="1036"/>
          <ac:spMkLst>
            <pc:docMk/>
            <pc:sldMk cId="4251424931" sldId="2147327012"/>
            <ac:spMk id="48" creationId="{6B3388F4-2DC5-756D-74EE-98F11D28F6AF}"/>
          </ac:spMkLst>
        </pc:spChg>
        <pc:spChg chg="mod">
          <ac:chgData name="Jason Wiese" userId="4bff8d5b-7de6-4655-b397-69b0afc81113" providerId="ADAL" clId="{130D6B11-B515-4B1A-971E-DB318BA643F3}" dt="2023-11-15T05:17:08.241" v="6342" actId="1035"/>
          <ac:spMkLst>
            <pc:docMk/>
            <pc:sldMk cId="4251424931" sldId="2147327012"/>
            <ac:spMk id="50" creationId="{852473E0-09DF-1369-A4DF-1EF80039440B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56" creationId="{20C65076-1ADB-FD97-49ED-ECC0808BF7A1}"/>
          </ac:spMkLst>
        </pc:spChg>
        <pc:spChg chg="mod">
          <ac:chgData name="Jason Wiese" userId="4bff8d5b-7de6-4655-b397-69b0afc81113" providerId="ADAL" clId="{130D6B11-B515-4B1A-971E-DB318BA643F3}" dt="2023-11-15T05:17:08.241" v="6342" actId="1035"/>
          <ac:spMkLst>
            <pc:docMk/>
            <pc:sldMk cId="4251424931" sldId="2147327012"/>
            <ac:spMk id="60" creationId="{5D4DE4F2-54A7-79EB-F7AA-E103043BFEE1}"/>
          </ac:spMkLst>
        </pc:spChg>
        <pc:spChg chg="mod">
          <ac:chgData name="Jason Wiese" userId="4bff8d5b-7de6-4655-b397-69b0afc81113" providerId="ADAL" clId="{130D6B11-B515-4B1A-971E-DB318BA643F3}" dt="2023-11-15T05:17:08.241" v="6342" actId="1035"/>
          <ac:spMkLst>
            <pc:docMk/>
            <pc:sldMk cId="4251424931" sldId="2147327012"/>
            <ac:spMk id="63" creationId="{35E295EF-3E02-C5D7-15AA-945C98536B13}"/>
          </ac:spMkLst>
        </pc:spChg>
        <pc:spChg chg="mod">
          <ac:chgData name="Jason Wiese" userId="4bff8d5b-7de6-4655-b397-69b0afc81113" providerId="ADAL" clId="{130D6B11-B515-4B1A-971E-DB318BA643F3}" dt="2023-11-15T05:17:08.241" v="6342" actId="1035"/>
          <ac:spMkLst>
            <pc:docMk/>
            <pc:sldMk cId="4251424931" sldId="2147327012"/>
            <ac:spMk id="66" creationId="{4CB90AA8-F02E-B834-EFE2-B8AA0D0CE1CA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92" creationId="{ACD5E1A5-1380-32FD-1B63-00DEB608D384}"/>
          </ac:spMkLst>
        </pc:spChg>
        <pc:spChg chg="mod">
          <ac:chgData name="Jason Wiese" userId="4bff8d5b-7de6-4655-b397-69b0afc81113" providerId="ADAL" clId="{130D6B11-B515-4B1A-971E-DB318BA643F3}" dt="2023-11-15T05:17:08.241" v="6342" actId="1035"/>
          <ac:spMkLst>
            <pc:docMk/>
            <pc:sldMk cId="4251424931" sldId="2147327012"/>
            <ac:spMk id="105" creationId="{300AC7B1-AE8F-A2E2-7AF3-9A039339E33C}"/>
          </ac:spMkLst>
        </pc:spChg>
        <pc:spChg chg="mod">
          <ac:chgData name="Jason Wiese" userId="4bff8d5b-7de6-4655-b397-69b0afc81113" providerId="ADAL" clId="{130D6B11-B515-4B1A-971E-DB318BA643F3}" dt="2023-11-15T05:17:19.933" v="6395" actId="1036"/>
          <ac:spMkLst>
            <pc:docMk/>
            <pc:sldMk cId="4251424931" sldId="2147327012"/>
            <ac:spMk id="107" creationId="{9E7B22B8-9DCF-29CA-B4C2-868B632D8B07}"/>
          </ac:spMkLst>
        </pc:spChg>
        <pc:spChg chg="del">
          <ac:chgData name="Jason Wiese" userId="4bff8d5b-7de6-4655-b397-69b0afc81113" providerId="ADAL" clId="{130D6B11-B515-4B1A-971E-DB318BA643F3}" dt="2023-11-15T05:16:48.799" v="6244" actId="478"/>
          <ac:spMkLst>
            <pc:docMk/>
            <pc:sldMk cId="4251424931" sldId="2147327012"/>
            <ac:spMk id="108" creationId="{3CE326BB-D2A0-E3EF-0A76-606BE7B6D8E3}"/>
          </ac:spMkLst>
        </pc:spChg>
        <pc:picChg chg="del">
          <ac:chgData name="Jason Wiese" userId="4bff8d5b-7de6-4655-b397-69b0afc81113" providerId="ADAL" clId="{130D6B11-B515-4B1A-971E-DB318BA643F3}" dt="2023-11-15T05:16:48.799" v="6244" actId="478"/>
          <ac:picMkLst>
            <pc:docMk/>
            <pc:sldMk cId="4251424931" sldId="2147327012"/>
            <ac:picMk id="28" creationId="{5C8AB61B-9637-D40A-5DC2-DAE78A3A23E3}"/>
          </ac:picMkLst>
        </pc:picChg>
        <pc:picChg chg="del">
          <ac:chgData name="Jason Wiese" userId="4bff8d5b-7de6-4655-b397-69b0afc81113" providerId="ADAL" clId="{130D6B11-B515-4B1A-971E-DB318BA643F3}" dt="2023-11-15T05:16:48.799" v="6244" actId="478"/>
          <ac:picMkLst>
            <pc:docMk/>
            <pc:sldMk cId="4251424931" sldId="2147327012"/>
            <ac:picMk id="65" creationId="{8427EDB7-1F97-125C-DFF6-27D71D6661D8}"/>
          </ac:picMkLst>
        </pc:picChg>
        <pc:picChg chg="mod">
          <ac:chgData name="Jason Wiese" userId="4bff8d5b-7de6-4655-b397-69b0afc81113" providerId="ADAL" clId="{130D6B11-B515-4B1A-971E-DB318BA643F3}" dt="2023-11-15T05:17:19.933" v="6395" actId="1036"/>
          <ac:picMkLst>
            <pc:docMk/>
            <pc:sldMk cId="4251424931" sldId="2147327012"/>
            <ac:picMk id="74" creationId="{A36D898C-2408-2D41-8C09-2ECF4ED33A0B}"/>
          </ac:picMkLst>
        </pc:picChg>
        <pc:picChg chg="mod">
          <ac:chgData name="Jason Wiese" userId="4bff8d5b-7de6-4655-b397-69b0afc81113" providerId="ADAL" clId="{130D6B11-B515-4B1A-971E-DB318BA643F3}" dt="2023-11-15T05:17:08.241" v="6342" actId="1035"/>
          <ac:picMkLst>
            <pc:docMk/>
            <pc:sldMk cId="4251424931" sldId="2147327012"/>
            <ac:picMk id="77" creationId="{D39898A6-40F1-D013-F906-D2FA0040902F}"/>
          </ac:picMkLst>
        </pc:picChg>
        <pc:cxnChg chg="del">
          <ac:chgData name="Jason Wiese" userId="4bff8d5b-7de6-4655-b397-69b0afc81113" providerId="ADAL" clId="{130D6B11-B515-4B1A-971E-DB318BA643F3}" dt="2023-11-15T05:16:48.799" v="6244" actId="478"/>
          <ac:cxnSpMkLst>
            <pc:docMk/>
            <pc:sldMk cId="4251424931" sldId="2147327012"/>
            <ac:cxnSpMk id="57" creationId="{191222B1-2151-6AE2-BC11-03F673F90E8D}"/>
          </ac:cxnSpMkLst>
        </pc:cxnChg>
        <pc:cxnChg chg="mod">
          <ac:chgData name="Jason Wiese" userId="4bff8d5b-7de6-4655-b397-69b0afc81113" providerId="ADAL" clId="{130D6B11-B515-4B1A-971E-DB318BA643F3}" dt="2023-11-15T05:17:08.241" v="6342" actId="1035"/>
          <ac:cxnSpMkLst>
            <pc:docMk/>
            <pc:sldMk cId="4251424931" sldId="2147327012"/>
            <ac:cxnSpMk id="59" creationId="{17532E24-D251-FBBE-0FBA-EE9304143875}"/>
          </ac:cxnSpMkLst>
        </pc:cxnChg>
        <pc:cxnChg chg="mod">
          <ac:chgData name="Jason Wiese" userId="4bff8d5b-7de6-4655-b397-69b0afc81113" providerId="ADAL" clId="{130D6B11-B515-4B1A-971E-DB318BA643F3}" dt="2023-11-15T05:17:19.933" v="6395" actId="1036"/>
          <ac:cxnSpMkLst>
            <pc:docMk/>
            <pc:sldMk cId="4251424931" sldId="2147327012"/>
            <ac:cxnSpMk id="61" creationId="{5C59D551-DD7F-170E-29E2-225EE1B65B52}"/>
          </ac:cxnSpMkLst>
        </pc:cxnChg>
        <pc:cxnChg chg="del">
          <ac:chgData name="Jason Wiese" userId="4bff8d5b-7de6-4655-b397-69b0afc81113" providerId="ADAL" clId="{130D6B11-B515-4B1A-971E-DB318BA643F3}" dt="2023-11-15T05:16:48.799" v="6244" actId="478"/>
          <ac:cxnSpMkLst>
            <pc:docMk/>
            <pc:sldMk cId="4251424931" sldId="2147327012"/>
            <ac:cxnSpMk id="62" creationId="{65D4FE5E-94AA-F3FC-A42C-539292CDE51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130D6B11-B515-4B1A-971E-DB318BA643F3}" dt="2023-11-15T05:17:52.610" v="6396"/>
              <pc2:cmMkLst xmlns:pc2="http://schemas.microsoft.com/office/powerpoint/2019/9/main/command">
                <pc:docMk/>
                <pc:sldMk cId="4251424931" sldId="2147327012"/>
                <pc2:cmMk id="{471B4A11-5476-447F-BB70-E5B49F8BB31A}"/>
              </pc2:cmMkLst>
            </pc226:cmChg>
          </p:ext>
        </pc:extLst>
      </pc:sldChg>
      <pc:sldChg chg="modSp mod">
        <pc:chgData name="Jason Wiese" userId="4bff8d5b-7de6-4655-b397-69b0afc81113" providerId="ADAL" clId="{130D6B11-B515-4B1A-971E-DB318BA643F3}" dt="2023-11-15T05:14:48.612" v="6205" actId="14100"/>
        <pc:sldMkLst>
          <pc:docMk/>
          <pc:sldMk cId="4151777060" sldId="2147327014"/>
        </pc:sldMkLst>
        <pc:spChg chg="mod">
          <ac:chgData name="Jason Wiese" userId="4bff8d5b-7de6-4655-b397-69b0afc81113" providerId="ADAL" clId="{130D6B11-B515-4B1A-971E-DB318BA643F3}" dt="2023-11-15T05:14:48.612" v="6205" actId="14100"/>
          <ac:spMkLst>
            <pc:docMk/>
            <pc:sldMk cId="4151777060" sldId="2147327014"/>
            <ac:spMk id="4" creationId="{1BF894CE-5EB9-4BB3-F6C7-477E37F6A6AA}"/>
          </ac:spMkLst>
        </pc:spChg>
      </pc:sldChg>
      <pc:sldChg chg="modSp mod delCm">
        <pc:chgData name="Jason Wiese" userId="4bff8d5b-7de6-4655-b397-69b0afc81113" providerId="ADAL" clId="{130D6B11-B515-4B1A-971E-DB318BA643F3}" dt="2023-11-15T05:09:06.852" v="5933" actId="1037"/>
        <pc:sldMkLst>
          <pc:docMk/>
          <pc:sldMk cId="2237720785" sldId="2147327015"/>
        </pc:sldMkLst>
        <pc:spChg chg="mod">
          <ac:chgData name="Jason Wiese" userId="4bff8d5b-7de6-4655-b397-69b0afc81113" providerId="ADAL" clId="{130D6B11-B515-4B1A-971E-DB318BA643F3}" dt="2023-11-15T05:08:34.533" v="5759" actId="20577"/>
          <ac:spMkLst>
            <pc:docMk/>
            <pc:sldMk cId="2237720785" sldId="2147327015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5:08:51.166" v="5832" actId="1038"/>
          <ac:spMkLst>
            <pc:docMk/>
            <pc:sldMk cId="2237720785" sldId="2147327015"/>
            <ac:spMk id="6" creationId="{885814C1-FC7E-AE42-2727-A8BEC8BC407A}"/>
          </ac:spMkLst>
        </pc:spChg>
        <pc:spChg chg="mod">
          <ac:chgData name="Jason Wiese" userId="4bff8d5b-7de6-4655-b397-69b0afc81113" providerId="ADAL" clId="{130D6B11-B515-4B1A-971E-DB318BA643F3}" dt="2023-11-15T05:09:06.852" v="5933" actId="1037"/>
          <ac:spMkLst>
            <pc:docMk/>
            <pc:sldMk cId="2237720785" sldId="2147327015"/>
            <ac:spMk id="18" creationId="{1167205B-13B1-2FC1-BC9E-AB1A40EC91FA}"/>
          </ac:spMkLst>
        </pc:spChg>
        <pc:spChg chg="mod">
          <ac:chgData name="Jason Wiese" userId="4bff8d5b-7de6-4655-b397-69b0afc81113" providerId="ADAL" clId="{130D6B11-B515-4B1A-971E-DB318BA643F3}" dt="2023-11-15T05:09:06.852" v="5933" actId="1037"/>
          <ac:spMkLst>
            <pc:docMk/>
            <pc:sldMk cId="2237720785" sldId="2147327015"/>
            <ac:spMk id="45" creationId="{DDC1725F-EFFA-7749-E3A8-55287ADDDD8D}"/>
          </ac:spMkLst>
        </pc:spChg>
        <pc:spChg chg="mod">
          <ac:chgData name="Jason Wiese" userId="4bff8d5b-7de6-4655-b397-69b0afc81113" providerId="ADAL" clId="{130D6B11-B515-4B1A-971E-DB318BA643F3}" dt="2023-11-15T05:08:51.166" v="5832" actId="1038"/>
          <ac:spMkLst>
            <pc:docMk/>
            <pc:sldMk cId="2237720785" sldId="2147327015"/>
            <ac:spMk id="47" creationId="{09D4C96D-60F9-93EB-5731-BE7A143BD435}"/>
          </ac:spMkLst>
        </pc:spChg>
        <pc:spChg chg="mod">
          <ac:chgData name="Jason Wiese" userId="4bff8d5b-7de6-4655-b397-69b0afc81113" providerId="ADAL" clId="{130D6B11-B515-4B1A-971E-DB318BA643F3}" dt="2023-11-15T05:06:39.601" v="5515" actId="207"/>
          <ac:spMkLst>
            <pc:docMk/>
            <pc:sldMk cId="2237720785" sldId="2147327015"/>
            <ac:spMk id="52" creationId="{3C3034AA-5491-AF96-674E-84A10D6EE8FF}"/>
          </ac:spMkLst>
        </pc:spChg>
        <pc:spChg chg="mod">
          <ac:chgData name="Jason Wiese" userId="4bff8d5b-7de6-4655-b397-69b0afc81113" providerId="ADAL" clId="{130D6B11-B515-4B1A-971E-DB318BA643F3}" dt="2023-11-15T05:09:06.852" v="5933" actId="1037"/>
          <ac:spMkLst>
            <pc:docMk/>
            <pc:sldMk cId="2237720785" sldId="2147327015"/>
            <ac:spMk id="53" creationId="{5485AF84-7F5C-2695-3DC5-FCA66DB9931B}"/>
          </ac:spMkLst>
        </pc:spChg>
        <pc:spChg chg="mod">
          <ac:chgData name="Jason Wiese" userId="4bff8d5b-7de6-4655-b397-69b0afc81113" providerId="ADAL" clId="{130D6B11-B515-4B1A-971E-DB318BA643F3}" dt="2023-11-15T05:09:06.852" v="5933" actId="1037"/>
          <ac:spMkLst>
            <pc:docMk/>
            <pc:sldMk cId="2237720785" sldId="2147327015"/>
            <ac:spMk id="54" creationId="{3BC1A9E9-A946-8792-960A-8DBE8EB6ED92}"/>
          </ac:spMkLst>
        </pc:spChg>
        <pc:spChg chg="mod">
          <ac:chgData name="Jason Wiese" userId="4bff8d5b-7de6-4655-b397-69b0afc81113" providerId="ADAL" clId="{130D6B11-B515-4B1A-971E-DB318BA643F3}" dt="2023-11-15T05:09:06.852" v="5933" actId="1037"/>
          <ac:spMkLst>
            <pc:docMk/>
            <pc:sldMk cId="2237720785" sldId="2147327015"/>
            <ac:spMk id="55" creationId="{2487B8C7-7BFE-0EB7-D7D9-9A3525CEF268}"/>
          </ac:spMkLst>
        </pc:spChg>
        <pc:spChg chg="mod">
          <ac:chgData name="Jason Wiese" userId="4bff8d5b-7de6-4655-b397-69b0afc81113" providerId="ADAL" clId="{130D6B11-B515-4B1A-971E-DB318BA643F3}" dt="2023-11-15T05:08:51.166" v="5832" actId="1038"/>
          <ac:spMkLst>
            <pc:docMk/>
            <pc:sldMk cId="2237720785" sldId="2147327015"/>
            <ac:spMk id="60" creationId="{95024045-6092-EF3D-B458-667E423AE068}"/>
          </ac:spMkLst>
        </pc:spChg>
        <pc:spChg chg="mod">
          <ac:chgData name="Jason Wiese" userId="4bff8d5b-7de6-4655-b397-69b0afc81113" providerId="ADAL" clId="{130D6B11-B515-4B1A-971E-DB318BA643F3}" dt="2023-11-15T05:08:51.166" v="5832" actId="1038"/>
          <ac:spMkLst>
            <pc:docMk/>
            <pc:sldMk cId="2237720785" sldId="2147327015"/>
            <ac:spMk id="61" creationId="{FACD9280-130B-8A48-5721-10317EF03120}"/>
          </ac:spMkLst>
        </pc:spChg>
        <pc:spChg chg="mod">
          <ac:chgData name="Jason Wiese" userId="4bff8d5b-7de6-4655-b397-69b0afc81113" providerId="ADAL" clId="{130D6B11-B515-4B1A-971E-DB318BA643F3}" dt="2023-11-15T05:08:51.166" v="5832" actId="1038"/>
          <ac:spMkLst>
            <pc:docMk/>
            <pc:sldMk cId="2237720785" sldId="2147327015"/>
            <ac:spMk id="63" creationId="{44547BFF-FD86-7F9E-4E01-4B75189A316F}"/>
          </ac:spMkLst>
        </pc:spChg>
        <pc:spChg chg="mod">
          <ac:chgData name="Jason Wiese" userId="4bff8d5b-7de6-4655-b397-69b0afc81113" providerId="ADAL" clId="{130D6B11-B515-4B1A-971E-DB318BA643F3}" dt="2023-11-15T05:08:51.166" v="5832" actId="1038"/>
          <ac:spMkLst>
            <pc:docMk/>
            <pc:sldMk cId="2237720785" sldId="2147327015"/>
            <ac:spMk id="65" creationId="{DDC6E236-0442-537F-F5ED-21F5BDA38CED}"/>
          </ac:spMkLst>
        </pc:spChg>
        <pc:spChg chg="mod">
          <ac:chgData name="Jason Wiese" userId="4bff8d5b-7de6-4655-b397-69b0afc81113" providerId="ADAL" clId="{130D6B11-B515-4B1A-971E-DB318BA643F3}" dt="2023-11-15T05:09:06.852" v="5933" actId="1037"/>
          <ac:spMkLst>
            <pc:docMk/>
            <pc:sldMk cId="2237720785" sldId="2147327015"/>
            <ac:spMk id="77" creationId="{D514AC60-E7AB-C055-7A1C-0254224F8642}"/>
          </ac:spMkLst>
        </pc:spChg>
        <pc:picChg chg="mod">
          <ac:chgData name="Jason Wiese" userId="4bff8d5b-7de6-4655-b397-69b0afc81113" providerId="ADAL" clId="{130D6B11-B515-4B1A-971E-DB318BA643F3}" dt="2023-11-15T05:09:06.852" v="5933" actId="1037"/>
          <ac:picMkLst>
            <pc:docMk/>
            <pc:sldMk cId="2237720785" sldId="2147327015"/>
            <ac:picMk id="22" creationId="{1EB94CDC-8C7D-1454-E721-CCDA1D06CF49}"/>
          </ac:picMkLst>
        </pc:picChg>
        <pc:picChg chg="mod">
          <ac:chgData name="Jason Wiese" userId="4bff8d5b-7de6-4655-b397-69b0afc81113" providerId="ADAL" clId="{130D6B11-B515-4B1A-971E-DB318BA643F3}" dt="2023-11-15T05:08:51.166" v="5832" actId="1038"/>
          <ac:picMkLst>
            <pc:docMk/>
            <pc:sldMk cId="2237720785" sldId="2147327015"/>
            <ac:picMk id="23" creationId="{021048B5-B020-5BE4-AE29-A28E7D333A8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5:06:26.680" v="5514"/>
              <pc2:cmMkLst xmlns:pc2="http://schemas.microsoft.com/office/powerpoint/2019/9/main/command">
                <pc:docMk/>
                <pc:sldMk cId="2237720785" sldId="2147327015"/>
                <pc2:cmMk id="{ED9CEAB5-7228-48CE-A4D1-DC47E7799ED2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5:06:20.711" v="5513"/>
              <pc2:cmMkLst xmlns:pc2="http://schemas.microsoft.com/office/powerpoint/2019/9/main/command">
                <pc:docMk/>
                <pc:sldMk cId="2237720785" sldId="2147327015"/>
                <pc2:cmMk id="{9BC3C8E1-842A-4304-9DA2-0198CC639D17}"/>
              </pc2:cmMkLst>
            </pc226:cmChg>
          </p:ext>
        </pc:extLst>
      </pc:sldChg>
      <pc:sldChg chg="modSp mod">
        <pc:chgData name="Jason Wiese" userId="4bff8d5b-7de6-4655-b397-69b0afc81113" providerId="ADAL" clId="{130D6B11-B515-4B1A-971E-DB318BA643F3}" dt="2023-11-15T05:05:29.129" v="5512" actId="20577"/>
        <pc:sldMkLst>
          <pc:docMk/>
          <pc:sldMk cId="3108429632" sldId="2147327017"/>
        </pc:sldMkLst>
        <pc:spChg chg="mod">
          <ac:chgData name="Jason Wiese" userId="4bff8d5b-7de6-4655-b397-69b0afc81113" providerId="ADAL" clId="{130D6B11-B515-4B1A-971E-DB318BA643F3}" dt="2023-11-15T05:05:29.129" v="5512" actId="20577"/>
          <ac:spMkLst>
            <pc:docMk/>
            <pc:sldMk cId="3108429632" sldId="2147327017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5:02:45.623" v="5075" actId="27107"/>
          <ac:spMkLst>
            <pc:docMk/>
            <pc:sldMk cId="3108429632" sldId="2147327017"/>
            <ac:spMk id="11" creationId="{B43848FB-DFCB-EC5B-B6F1-A1686A2AFDB6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14" creationId="{96059F6F-4B55-E672-E9AF-BCB67E8DD2E2}"/>
          </ac:spMkLst>
        </pc:spChg>
        <pc:spChg chg="mod">
          <ac:chgData name="Jason Wiese" userId="4bff8d5b-7de6-4655-b397-69b0afc81113" providerId="ADAL" clId="{130D6B11-B515-4B1A-971E-DB318BA643F3}" dt="2023-11-15T05:04:05.650" v="5272" actId="1036"/>
          <ac:spMkLst>
            <pc:docMk/>
            <pc:sldMk cId="3108429632" sldId="2147327017"/>
            <ac:spMk id="15" creationId="{A9549555-3573-1276-D993-32B045DA407A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18" creationId="{1167205B-13B1-2FC1-BC9E-AB1A40EC91FA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30" creationId="{2A04FE50-3BEA-2303-BB5B-AECBD1F4D2D5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31" creationId="{E8962FBC-E8A3-E024-F211-C4D3BF49F4E4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32" creationId="{5AE83905-3032-09EA-4B60-BE7AC6895BF3}"/>
          </ac:spMkLst>
        </pc:spChg>
        <pc:spChg chg="mod">
          <ac:chgData name="Jason Wiese" userId="4bff8d5b-7de6-4655-b397-69b0afc81113" providerId="ADAL" clId="{130D6B11-B515-4B1A-971E-DB318BA643F3}" dt="2023-11-15T05:04:05.650" v="5272" actId="1036"/>
          <ac:spMkLst>
            <pc:docMk/>
            <pc:sldMk cId="3108429632" sldId="2147327017"/>
            <ac:spMk id="33" creationId="{DAA02CB4-23F9-8FB9-7E0A-59668AC135F6}"/>
          </ac:spMkLst>
        </pc:spChg>
        <pc:spChg chg="mod">
          <ac:chgData name="Jason Wiese" userId="4bff8d5b-7de6-4655-b397-69b0afc81113" providerId="ADAL" clId="{130D6B11-B515-4B1A-971E-DB318BA643F3}" dt="2023-11-15T05:04:05.650" v="5272" actId="1036"/>
          <ac:spMkLst>
            <pc:docMk/>
            <pc:sldMk cId="3108429632" sldId="2147327017"/>
            <ac:spMk id="34" creationId="{7ED71CF5-EC62-8B69-7CE0-1CE46CD45132}"/>
          </ac:spMkLst>
        </pc:spChg>
        <pc:spChg chg="mod">
          <ac:chgData name="Jason Wiese" userId="4bff8d5b-7de6-4655-b397-69b0afc81113" providerId="ADAL" clId="{130D6B11-B515-4B1A-971E-DB318BA643F3}" dt="2023-11-15T05:04:05.650" v="5272" actId="1036"/>
          <ac:spMkLst>
            <pc:docMk/>
            <pc:sldMk cId="3108429632" sldId="2147327017"/>
            <ac:spMk id="35" creationId="{271F2B76-2D27-761E-CE2B-8284BD46B7F0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45" creationId="{DDC1725F-EFFA-7749-E3A8-55287ADDDD8D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47" creationId="{09D4C96D-60F9-93EB-5731-BE7A143BD435}"/>
          </ac:spMkLst>
        </pc:spChg>
        <pc:spChg chg="mod">
          <ac:chgData name="Jason Wiese" userId="4bff8d5b-7de6-4655-b397-69b0afc81113" providerId="ADAL" clId="{130D6B11-B515-4B1A-971E-DB318BA643F3}" dt="2023-11-15T05:04:05.650" v="5272" actId="1036"/>
          <ac:spMkLst>
            <pc:docMk/>
            <pc:sldMk cId="3108429632" sldId="2147327017"/>
            <ac:spMk id="48" creationId="{D42CE3F6-A9B3-6D0F-AC80-1A2450573699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63" creationId="{44547BFF-FD86-7F9E-4E01-4B75189A316F}"/>
          </ac:spMkLst>
        </pc:spChg>
        <pc:spChg chg="mod">
          <ac:chgData name="Jason Wiese" userId="4bff8d5b-7de6-4655-b397-69b0afc81113" providerId="ADAL" clId="{130D6B11-B515-4B1A-971E-DB318BA643F3}" dt="2023-11-15T05:04:05.650" v="5272" actId="1036"/>
          <ac:spMkLst>
            <pc:docMk/>
            <pc:sldMk cId="3108429632" sldId="2147327017"/>
            <ac:spMk id="64" creationId="{44B04927-8383-4D04-77E4-A8E7B2DF88EF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71" creationId="{6C10B642-A05E-B315-B27F-FD73BCD5EDCC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72" creationId="{23CE36D8-3796-67F1-D905-EE4CBA9F5AF3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73" creationId="{33461291-9CFE-C6FF-852C-01A89097F11C}"/>
          </ac:spMkLst>
        </pc:spChg>
        <pc:spChg chg="mod">
          <ac:chgData name="Jason Wiese" userId="4bff8d5b-7de6-4655-b397-69b0afc81113" providerId="ADAL" clId="{130D6B11-B515-4B1A-971E-DB318BA643F3}" dt="2023-11-15T05:03:49.284" v="5154" actId="1038"/>
          <ac:spMkLst>
            <pc:docMk/>
            <pc:sldMk cId="3108429632" sldId="2147327017"/>
            <ac:spMk id="77" creationId="{D514AC60-E7AB-C055-7A1C-0254224F8642}"/>
          </ac:spMkLst>
        </pc:spChg>
        <pc:picChg chg="mod">
          <ac:chgData name="Jason Wiese" userId="4bff8d5b-7de6-4655-b397-69b0afc81113" providerId="ADAL" clId="{130D6B11-B515-4B1A-971E-DB318BA643F3}" dt="2023-11-15T05:03:49.284" v="5154" actId="1038"/>
          <ac:picMkLst>
            <pc:docMk/>
            <pc:sldMk cId="3108429632" sldId="2147327017"/>
            <ac:picMk id="27" creationId="{A80F69B6-A98F-0CE8-0494-894E9FBC5B86}"/>
          </ac:picMkLst>
        </pc:picChg>
        <pc:picChg chg="mod">
          <ac:chgData name="Jason Wiese" userId="4bff8d5b-7de6-4655-b397-69b0afc81113" providerId="ADAL" clId="{130D6B11-B515-4B1A-971E-DB318BA643F3}" dt="2023-11-15T05:04:05.650" v="5272" actId="1036"/>
          <ac:picMkLst>
            <pc:docMk/>
            <pc:sldMk cId="3108429632" sldId="2147327017"/>
            <ac:picMk id="29" creationId="{40427BFA-1FD1-E2F1-11A7-6A43E8D4E37F}"/>
          </ac:picMkLst>
        </pc:picChg>
        <pc:picChg chg="mod">
          <ac:chgData name="Jason Wiese" userId="4bff8d5b-7de6-4655-b397-69b0afc81113" providerId="ADAL" clId="{130D6B11-B515-4B1A-971E-DB318BA643F3}" dt="2023-11-15T05:03:49.284" v="5154" actId="1038"/>
          <ac:picMkLst>
            <pc:docMk/>
            <pc:sldMk cId="3108429632" sldId="2147327017"/>
            <ac:picMk id="42" creationId="{C8C57504-CD41-057B-5E7A-DCE2B8885620}"/>
          </ac:picMkLst>
        </pc:picChg>
      </pc:sldChg>
      <pc:sldChg chg="del">
        <pc:chgData name="Jason Wiese" userId="4bff8d5b-7de6-4655-b397-69b0afc81113" providerId="ADAL" clId="{130D6B11-B515-4B1A-971E-DB318BA643F3}" dt="2023-11-15T05:55:56.703" v="8410" actId="47"/>
        <pc:sldMkLst>
          <pc:docMk/>
          <pc:sldMk cId="1349049011" sldId="2147327018"/>
        </pc:sldMkLst>
      </pc:sldChg>
      <pc:sldChg chg="del delCm">
        <pc:chgData name="Jason Wiese" userId="4bff8d5b-7de6-4655-b397-69b0afc81113" providerId="ADAL" clId="{130D6B11-B515-4B1A-971E-DB318BA643F3}" dt="2023-11-15T05:46:32.718" v="7528" actId="47"/>
        <pc:sldMkLst>
          <pc:docMk/>
          <pc:sldMk cId="2083564430" sldId="21473270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130D6B11-B515-4B1A-971E-DB318BA643F3}" dt="2023-11-15T05:30:12.167" v="7002"/>
              <pc2:cmMkLst xmlns:pc2="http://schemas.microsoft.com/office/powerpoint/2019/9/main/command">
                <pc:docMk/>
                <pc:sldMk cId="2083564430" sldId="2147327019"/>
                <pc2:cmMk id="{74C66500-5D58-403E-9AA3-ACE943DE140E}"/>
              </pc2:cmMkLst>
            </pc226:cmChg>
          </p:ext>
        </pc:extLst>
      </pc:sldChg>
      <pc:sldChg chg="modSp mod">
        <pc:chgData name="Jason Wiese" userId="4bff8d5b-7de6-4655-b397-69b0afc81113" providerId="ADAL" clId="{130D6B11-B515-4B1A-971E-DB318BA643F3}" dt="2023-11-15T05:22:14.658" v="6714" actId="207"/>
        <pc:sldMkLst>
          <pc:docMk/>
          <pc:sldMk cId="3966516447" sldId="2147327020"/>
        </pc:sldMkLst>
        <pc:spChg chg="mod">
          <ac:chgData name="Jason Wiese" userId="4bff8d5b-7de6-4655-b397-69b0afc81113" providerId="ADAL" clId="{130D6B11-B515-4B1A-971E-DB318BA643F3}" dt="2023-11-15T05:22:14.658" v="6714" actId="207"/>
          <ac:spMkLst>
            <pc:docMk/>
            <pc:sldMk cId="3966516447" sldId="2147327020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5:12:30.912" v="5959" actId="555"/>
          <ac:spMkLst>
            <pc:docMk/>
            <pc:sldMk cId="3966516447" sldId="2147327020"/>
            <ac:spMk id="19" creationId="{94654D8E-5BF7-056F-5201-9512CAF1EF6A}"/>
          </ac:spMkLst>
        </pc:spChg>
        <pc:spChg chg="mod">
          <ac:chgData name="Jason Wiese" userId="4bff8d5b-7de6-4655-b397-69b0afc81113" providerId="ADAL" clId="{130D6B11-B515-4B1A-971E-DB318BA643F3}" dt="2023-11-15T05:12:30.912" v="5959" actId="555"/>
          <ac:spMkLst>
            <pc:docMk/>
            <pc:sldMk cId="3966516447" sldId="2147327020"/>
            <ac:spMk id="20" creationId="{9CD02798-F542-CB0E-83E5-E49E425B6924}"/>
          </ac:spMkLst>
        </pc:spChg>
        <pc:spChg chg="mod">
          <ac:chgData name="Jason Wiese" userId="4bff8d5b-7de6-4655-b397-69b0afc81113" providerId="ADAL" clId="{130D6B11-B515-4B1A-971E-DB318BA643F3}" dt="2023-11-15T05:12:52.112" v="5960" actId="555"/>
          <ac:spMkLst>
            <pc:docMk/>
            <pc:sldMk cId="3966516447" sldId="2147327020"/>
            <ac:spMk id="21" creationId="{1489441A-9FEC-2D62-0BBB-02676BF6FD42}"/>
          </ac:spMkLst>
        </pc:spChg>
        <pc:spChg chg="mod">
          <ac:chgData name="Jason Wiese" userId="4bff8d5b-7de6-4655-b397-69b0afc81113" providerId="ADAL" clId="{130D6B11-B515-4B1A-971E-DB318BA643F3}" dt="2023-11-15T05:12:30.912" v="5959" actId="555"/>
          <ac:spMkLst>
            <pc:docMk/>
            <pc:sldMk cId="3966516447" sldId="2147327020"/>
            <ac:spMk id="96" creationId="{38A174D6-7AB9-D01F-8974-D665FB93DF1D}"/>
          </ac:spMkLst>
        </pc:spChg>
        <pc:spChg chg="mod">
          <ac:chgData name="Jason Wiese" userId="4bff8d5b-7de6-4655-b397-69b0afc81113" providerId="ADAL" clId="{130D6B11-B515-4B1A-971E-DB318BA643F3}" dt="2023-11-15T05:12:30.912" v="5959" actId="555"/>
          <ac:spMkLst>
            <pc:docMk/>
            <pc:sldMk cId="3966516447" sldId="2147327020"/>
            <ac:spMk id="97" creationId="{2F573BF6-5538-6C98-0B56-EFDE6D0997D7}"/>
          </ac:spMkLst>
        </pc:spChg>
        <pc:spChg chg="mod">
          <ac:chgData name="Jason Wiese" userId="4bff8d5b-7de6-4655-b397-69b0afc81113" providerId="ADAL" clId="{130D6B11-B515-4B1A-971E-DB318BA643F3}" dt="2023-11-15T05:12:52.112" v="5960" actId="555"/>
          <ac:spMkLst>
            <pc:docMk/>
            <pc:sldMk cId="3966516447" sldId="2147327020"/>
            <ac:spMk id="98" creationId="{78A849BE-BAB1-E267-925D-194C85BD06BD}"/>
          </ac:spMkLst>
        </pc:spChg>
        <pc:spChg chg="mod">
          <ac:chgData name="Jason Wiese" userId="4bff8d5b-7de6-4655-b397-69b0afc81113" providerId="ADAL" clId="{130D6B11-B515-4B1A-971E-DB318BA643F3}" dt="2023-11-15T05:12:30.912" v="5959" actId="555"/>
          <ac:spMkLst>
            <pc:docMk/>
            <pc:sldMk cId="3966516447" sldId="2147327020"/>
            <ac:spMk id="103" creationId="{4CC1E105-3358-FF26-F2FF-71947D38E88E}"/>
          </ac:spMkLst>
        </pc:spChg>
        <pc:spChg chg="mod">
          <ac:chgData name="Jason Wiese" userId="4bff8d5b-7de6-4655-b397-69b0afc81113" providerId="ADAL" clId="{130D6B11-B515-4B1A-971E-DB318BA643F3}" dt="2023-11-15T05:12:30.912" v="5959" actId="555"/>
          <ac:spMkLst>
            <pc:docMk/>
            <pc:sldMk cId="3966516447" sldId="2147327020"/>
            <ac:spMk id="104" creationId="{23B8B05B-F235-7C2F-8242-83F6C1526E77}"/>
          </ac:spMkLst>
        </pc:spChg>
        <pc:spChg chg="mod">
          <ac:chgData name="Jason Wiese" userId="4bff8d5b-7de6-4655-b397-69b0afc81113" providerId="ADAL" clId="{130D6B11-B515-4B1A-971E-DB318BA643F3}" dt="2023-11-15T05:12:52.112" v="5960" actId="555"/>
          <ac:spMkLst>
            <pc:docMk/>
            <pc:sldMk cId="3966516447" sldId="2147327020"/>
            <ac:spMk id="105" creationId="{9B61D8A1-4C4F-D040-E79B-118845EDCA8D}"/>
          </ac:spMkLst>
        </pc:spChg>
      </pc:sldChg>
      <pc:sldChg chg="modSp mod">
        <pc:chgData name="Jason Wiese" userId="4bff8d5b-7de6-4655-b397-69b0afc81113" providerId="ADAL" clId="{130D6B11-B515-4B1A-971E-DB318BA643F3}" dt="2023-11-15T06:21:48.797" v="8423" actId="20577"/>
        <pc:sldMkLst>
          <pc:docMk/>
          <pc:sldMk cId="2863386531" sldId="2147327021"/>
        </pc:sldMkLst>
        <pc:spChg chg="mod">
          <ac:chgData name="Jason Wiese" userId="4bff8d5b-7de6-4655-b397-69b0afc81113" providerId="ADAL" clId="{130D6B11-B515-4B1A-971E-DB318BA643F3}" dt="2023-11-15T06:21:48.797" v="8423" actId="20577"/>
          <ac:spMkLst>
            <pc:docMk/>
            <pc:sldMk cId="2863386531" sldId="2147327021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3:58:34.344" v="1944" actId="313"/>
          <ac:spMkLst>
            <pc:docMk/>
            <pc:sldMk cId="2863386531" sldId="2147327021"/>
            <ac:spMk id="10" creationId="{C5BB32EC-83E5-6E39-772B-12206D9390B4}"/>
          </ac:spMkLst>
        </pc:spChg>
      </pc:sldChg>
      <pc:sldChg chg="modSp mod ord addCm modCm">
        <pc:chgData name="Jason Wiese" userId="4bff8d5b-7de6-4655-b397-69b0afc81113" providerId="ADAL" clId="{130D6B11-B515-4B1A-971E-DB318BA643F3}" dt="2023-11-15T04:30:22.524" v="3539"/>
        <pc:sldMkLst>
          <pc:docMk/>
          <pc:sldMk cId="2461953951" sldId="2147327022"/>
        </pc:sldMkLst>
        <pc:spChg chg="mod">
          <ac:chgData name="Jason Wiese" userId="4bff8d5b-7de6-4655-b397-69b0afc81113" providerId="ADAL" clId="{130D6B11-B515-4B1A-971E-DB318BA643F3}" dt="2023-11-15T04:10:52.837" v="3239" actId="207"/>
          <ac:spMkLst>
            <pc:docMk/>
            <pc:sldMk cId="2461953951" sldId="2147327022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4:11:24.921" v="3241" actId="20577"/>
          <ac:spMkLst>
            <pc:docMk/>
            <pc:sldMk cId="2461953951" sldId="2147327022"/>
            <ac:spMk id="26" creationId="{DBECE352-C11F-F989-0B0C-6C45A33CE270}"/>
          </ac:spMkLst>
        </pc:spChg>
        <pc:spChg chg="mod">
          <ac:chgData name="Jason Wiese" userId="4bff8d5b-7de6-4655-b397-69b0afc81113" providerId="ADAL" clId="{130D6B11-B515-4B1A-971E-DB318BA643F3}" dt="2023-11-15T04:11:56.433" v="3246" actId="20577"/>
          <ac:spMkLst>
            <pc:docMk/>
            <pc:sldMk cId="2461953951" sldId="2147327022"/>
            <ac:spMk id="28" creationId="{2729335E-3A19-9B01-9145-2DEF2CE87A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130D6B11-B515-4B1A-971E-DB318BA643F3}" dt="2023-11-15T04:14:08.870" v="3248"/>
              <pc2:cmMkLst xmlns:pc2="http://schemas.microsoft.com/office/powerpoint/2019/9/main/command">
                <pc:docMk/>
                <pc:sldMk cId="2461953951" sldId="2147327022"/>
                <pc2:cmMk id="{BD058F0F-1774-4052-9953-CFB4E91F4133}"/>
              </pc2:cmMkLst>
              <pc226:cmRplyChg chg="add">
                <pc226:chgData name="Jason Wiese" userId="4bff8d5b-7de6-4655-b397-69b0afc81113" providerId="ADAL" clId="{130D6B11-B515-4B1A-971E-DB318BA643F3}" dt="2023-11-15T04:14:08.870" v="3248"/>
                <pc2:cmRplyMkLst xmlns:pc2="http://schemas.microsoft.com/office/powerpoint/2019/9/main/command">
                  <pc:docMk/>
                  <pc:sldMk cId="2461953951" sldId="2147327022"/>
                  <pc2:cmMk id="{BD058F0F-1774-4052-9953-CFB4E91F4133}"/>
                  <pc2:cmRplyMk id="{17909647-CBB9-4135-AE16-0C2B0CE69D1D}"/>
                </pc2:cmRplyMkLst>
              </pc226:cmRplyChg>
            </pc226:cmChg>
          </p:ext>
        </pc:extLst>
      </pc:sldChg>
      <pc:sldChg chg="modSp mod">
        <pc:chgData name="Jason Wiese" userId="4bff8d5b-7de6-4655-b397-69b0afc81113" providerId="ADAL" clId="{130D6B11-B515-4B1A-971E-DB318BA643F3}" dt="2023-11-15T06:24:45.146" v="8460" actId="115"/>
        <pc:sldMkLst>
          <pc:docMk/>
          <pc:sldMk cId="3299058715" sldId="2147327023"/>
        </pc:sldMkLst>
        <pc:spChg chg="mod">
          <ac:chgData name="Jason Wiese" userId="4bff8d5b-7de6-4655-b397-69b0afc81113" providerId="ADAL" clId="{130D6B11-B515-4B1A-971E-DB318BA643F3}" dt="2023-11-15T04:46:12.255" v="4686" actId="14100"/>
          <ac:spMkLst>
            <pc:docMk/>
            <pc:sldMk cId="3299058715" sldId="2147327023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6:24:45.146" v="8460" actId="115"/>
          <ac:spMkLst>
            <pc:docMk/>
            <pc:sldMk cId="3299058715" sldId="2147327023"/>
            <ac:spMk id="14" creationId="{8078CCB6-AA23-7184-8004-B36D25290558}"/>
          </ac:spMkLst>
        </pc:spChg>
      </pc:sldChg>
      <pc:sldChg chg="addSp delSp modSp mod">
        <pc:chgData name="Jason Wiese" userId="4bff8d5b-7de6-4655-b397-69b0afc81113" providerId="ADAL" clId="{130D6B11-B515-4B1A-971E-DB318BA643F3}" dt="2023-11-15T04:57:57.067" v="4967" actId="1036"/>
        <pc:sldMkLst>
          <pc:docMk/>
          <pc:sldMk cId="4103554184" sldId="2147327024"/>
        </pc:sldMkLst>
        <pc:spChg chg="mod">
          <ac:chgData name="Jason Wiese" userId="4bff8d5b-7de6-4655-b397-69b0afc81113" providerId="ADAL" clId="{130D6B11-B515-4B1A-971E-DB318BA643F3}" dt="2023-11-15T04:51:10.633" v="4890" actId="207"/>
          <ac:spMkLst>
            <pc:docMk/>
            <pc:sldMk cId="4103554184" sldId="2147327024"/>
            <ac:spMk id="4" creationId="{1BF894CE-5EB9-4BB3-F6C7-477E37F6A6AA}"/>
          </ac:spMkLst>
        </pc:spChg>
        <pc:spChg chg="mod">
          <ac:chgData name="Jason Wiese" userId="4bff8d5b-7de6-4655-b397-69b0afc81113" providerId="ADAL" clId="{130D6B11-B515-4B1A-971E-DB318BA643F3}" dt="2023-11-15T04:57:46.180" v="4952" actId="1036"/>
          <ac:spMkLst>
            <pc:docMk/>
            <pc:sldMk cId="4103554184" sldId="2147327024"/>
            <ac:spMk id="40" creationId="{DCF6EC66-B141-6D37-B7D1-33215E71BBF4}"/>
          </ac:spMkLst>
        </pc:spChg>
        <pc:spChg chg="mod">
          <ac:chgData name="Jason Wiese" userId="4bff8d5b-7de6-4655-b397-69b0afc81113" providerId="ADAL" clId="{130D6B11-B515-4B1A-971E-DB318BA643F3}" dt="2023-11-15T04:57:46.180" v="4952" actId="1036"/>
          <ac:spMkLst>
            <pc:docMk/>
            <pc:sldMk cId="4103554184" sldId="2147327024"/>
            <ac:spMk id="41" creationId="{9F46466C-0BFA-5A76-74CC-E6B4972EFCBA}"/>
          </ac:spMkLst>
        </pc:spChg>
        <pc:spChg chg="mod">
          <ac:chgData name="Jason Wiese" userId="4bff8d5b-7de6-4655-b397-69b0afc81113" providerId="ADAL" clId="{130D6B11-B515-4B1A-971E-DB318BA643F3}" dt="2023-11-15T04:57:57.067" v="4967" actId="1036"/>
          <ac:spMkLst>
            <pc:docMk/>
            <pc:sldMk cId="4103554184" sldId="2147327024"/>
            <ac:spMk id="42" creationId="{4570114D-6E04-B182-FFDC-0956083E04D3}"/>
          </ac:spMkLst>
        </pc:spChg>
        <pc:spChg chg="mod">
          <ac:chgData name="Jason Wiese" userId="4bff8d5b-7de6-4655-b397-69b0afc81113" providerId="ADAL" clId="{130D6B11-B515-4B1A-971E-DB318BA643F3}" dt="2023-11-15T04:57:46.180" v="4952" actId="1036"/>
          <ac:spMkLst>
            <pc:docMk/>
            <pc:sldMk cId="4103554184" sldId="2147327024"/>
            <ac:spMk id="52" creationId="{36001714-0D21-F5DA-F885-8D17905E018B}"/>
          </ac:spMkLst>
        </pc:spChg>
        <pc:spChg chg="mod">
          <ac:chgData name="Jason Wiese" userId="4bff8d5b-7de6-4655-b397-69b0afc81113" providerId="ADAL" clId="{130D6B11-B515-4B1A-971E-DB318BA643F3}" dt="2023-11-15T04:57:46.180" v="4952" actId="1036"/>
          <ac:spMkLst>
            <pc:docMk/>
            <pc:sldMk cId="4103554184" sldId="2147327024"/>
            <ac:spMk id="53" creationId="{5089EBCA-C1A4-DCCA-6CCC-2823D410D2F2}"/>
          </ac:spMkLst>
        </pc:spChg>
        <pc:spChg chg="mod">
          <ac:chgData name="Jason Wiese" userId="4bff8d5b-7de6-4655-b397-69b0afc81113" providerId="ADAL" clId="{130D6B11-B515-4B1A-971E-DB318BA643F3}" dt="2023-11-15T04:57:57.067" v="4967" actId="1036"/>
          <ac:spMkLst>
            <pc:docMk/>
            <pc:sldMk cId="4103554184" sldId="2147327024"/>
            <ac:spMk id="54" creationId="{D4EE7869-E765-F338-4D88-E58C61BBE697}"/>
          </ac:spMkLst>
        </pc:spChg>
        <pc:spChg chg="add del">
          <ac:chgData name="Jason Wiese" userId="4bff8d5b-7de6-4655-b397-69b0afc81113" providerId="ADAL" clId="{130D6B11-B515-4B1A-971E-DB318BA643F3}" dt="2023-11-15T04:57:38.499" v="4943" actId="478"/>
          <ac:spMkLst>
            <pc:docMk/>
            <pc:sldMk cId="4103554184" sldId="2147327024"/>
            <ac:spMk id="56" creationId="{6571EBC0-90BE-B036-5E89-827F94C2B045}"/>
          </ac:spMkLst>
        </pc:spChg>
        <pc:spChg chg="add del">
          <ac:chgData name="Jason Wiese" userId="4bff8d5b-7de6-4655-b397-69b0afc81113" providerId="ADAL" clId="{130D6B11-B515-4B1A-971E-DB318BA643F3}" dt="2023-11-15T04:57:38.499" v="4943" actId="478"/>
          <ac:spMkLst>
            <pc:docMk/>
            <pc:sldMk cId="4103554184" sldId="2147327024"/>
            <ac:spMk id="57" creationId="{060C376A-00AD-4C9D-864C-D417071B61E0}"/>
          </ac:spMkLst>
        </pc:spChg>
        <pc:spChg chg="add del">
          <ac:chgData name="Jason Wiese" userId="4bff8d5b-7de6-4655-b397-69b0afc81113" providerId="ADAL" clId="{130D6B11-B515-4B1A-971E-DB318BA643F3}" dt="2023-11-15T04:57:38.499" v="4943" actId="478"/>
          <ac:spMkLst>
            <pc:docMk/>
            <pc:sldMk cId="4103554184" sldId="2147327024"/>
            <ac:spMk id="58" creationId="{C2CDAA1C-3856-5653-7AB8-770412145BF2}"/>
          </ac:spMkLst>
        </pc:spChg>
        <pc:spChg chg="add del">
          <ac:chgData name="Jason Wiese" userId="4bff8d5b-7de6-4655-b397-69b0afc81113" providerId="ADAL" clId="{130D6B11-B515-4B1A-971E-DB318BA643F3}" dt="2023-11-15T04:57:38.499" v="4943" actId="478"/>
          <ac:spMkLst>
            <pc:docMk/>
            <pc:sldMk cId="4103554184" sldId="2147327024"/>
            <ac:spMk id="59" creationId="{F1BC377F-9895-A083-D9C3-57CCEB20C3C0}"/>
          </ac:spMkLst>
        </pc:spChg>
        <pc:spChg chg="add del">
          <ac:chgData name="Jason Wiese" userId="4bff8d5b-7de6-4655-b397-69b0afc81113" providerId="ADAL" clId="{130D6B11-B515-4B1A-971E-DB318BA643F3}" dt="2023-11-15T04:57:38.499" v="4943" actId="478"/>
          <ac:spMkLst>
            <pc:docMk/>
            <pc:sldMk cId="4103554184" sldId="2147327024"/>
            <ac:spMk id="60" creationId="{15D83AEA-1981-D73D-5BCF-E6541A27D952}"/>
          </ac:spMkLst>
        </pc:spChg>
        <pc:spChg chg="add del">
          <ac:chgData name="Jason Wiese" userId="4bff8d5b-7de6-4655-b397-69b0afc81113" providerId="ADAL" clId="{130D6B11-B515-4B1A-971E-DB318BA643F3}" dt="2023-11-15T04:57:38.499" v="4943" actId="478"/>
          <ac:spMkLst>
            <pc:docMk/>
            <pc:sldMk cId="4103554184" sldId="2147327024"/>
            <ac:spMk id="61" creationId="{79DD72DC-922D-242E-5D3F-0568B3FCE893}"/>
          </ac:spMkLst>
        </pc:spChg>
      </pc:sldChg>
      <pc:sldChg chg="modSp mod">
        <pc:chgData name="Jason Wiese" userId="4bff8d5b-7de6-4655-b397-69b0afc81113" providerId="ADAL" clId="{130D6B11-B515-4B1A-971E-DB318BA643F3}" dt="2023-11-15T07:04:27.589" v="9630" actId="20577"/>
        <pc:sldMkLst>
          <pc:docMk/>
          <pc:sldMk cId="1226622929" sldId="2147327025"/>
        </pc:sldMkLst>
        <pc:spChg chg="mod">
          <ac:chgData name="Jason Wiese" userId="4bff8d5b-7de6-4655-b397-69b0afc81113" providerId="ADAL" clId="{130D6B11-B515-4B1A-971E-DB318BA643F3}" dt="2023-11-15T07:04:27.589" v="9630" actId="20577"/>
          <ac:spMkLst>
            <pc:docMk/>
            <pc:sldMk cId="1226622929" sldId="2147327025"/>
            <ac:spMk id="2" creationId="{0113525B-E50B-0296-BEF1-BBC75BB9370B}"/>
          </ac:spMkLst>
        </pc:spChg>
      </pc:sldChg>
      <pc:sldChg chg="delSp del mod">
        <pc:chgData name="Jason Wiese" userId="4bff8d5b-7de6-4655-b397-69b0afc81113" providerId="ADAL" clId="{130D6B11-B515-4B1A-971E-DB318BA643F3}" dt="2023-11-15T05:48:33.207" v="7886" actId="47"/>
        <pc:sldMkLst>
          <pc:docMk/>
          <pc:sldMk cId="3608995044" sldId="2147327025"/>
        </pc:sldMkLst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6" creationId="{D110115E-5A24-8F32-301E-280BB794B5C7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14" creationId="{0338AC7B-610D-47FE-EE91-1B2C897C2330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15" creationId="{E41D500E-C144-EB62-B733-C1A38987A29A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16" creationId="{0A0876E7-101B-1C76-C98C-150502C2C00E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23" creationId="{FD5B2011-0150-37BA-2886-D35AAD26709F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29" creationId="{A5B190E7-64AE-D1E5-525D-700A1EE49405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0" creationId="{3D4B1EAA-A31F-C63D-12C5-43D79B3C64DC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1" creationId="{F57939FF-A6F2-A290-5B2E-BD69145F5478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3" creationId="{C7C778E4-CA24-6FD9-D770-92DBC5EC7785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4" creationId="{57D1DD58-DC34-D652-869B-30935708CAE6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5" creationId="{A366F1FF-524E-BEA9-D133-77FCD811CD72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6" creationId="{0032820B-EAED-BAE0-4184-2DC2A7CECE36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8" creationId="{CBE945F4-9E4D-FFB0-A086-B7AC7DCB49EE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39" creationId="{415EAC41-A3BB-C726-8DBD-C75224E88635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0" creationId="{53B7A15F-BCCB-11C2-3310-113536596ED9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1" creationId="{D35312AB-66A1-26AD-557B-DC468D556D9D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3" creationId="{98104225-D243-F452-2CA9-491D58A3C2B5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6" creationId="{13327E12-F912-10A6-095C-7388FC455FE8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7" creationId="{0BA78129-1BBB-5E18-A9AF-1215F86A26AB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8" creationId="{6FFDC7AD-74D2-941D-1300-51C773F67422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49" creationId="{D11EFE00-40D3-8E39-4AAC-2D40AFB4ECCC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50" creationId="{96D1CE85-312C-F7A6-BC17-20975591F338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51" creationId="{BD8C68C0-2A00-D7F7-5872-97EC97E6A47D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52" creationId="{AA93324C-BDFA-F469-EFF7-8E104A3A87CF}"/>
          </ac:spMkLst>
        </pc:spChg>
        <pc:spChg chg="del">
          <ac:chgData name="Jason Wiese" userId="4bff8d5b-7de6-4655-b397-69b0afc81113" providerId="ADAL" clId="{130D6B11-B515-4B1A-971E-DB318BA643F3}" dt="2023-11-15T05:31:04.011" v="7003" actId="478"/>
          <ac:spMkLst>
            <pc:docMk/>
            <pc:sldMk cId="3608995044" sldId="2147327025"/>
            <ac:spMk id="53" creationId="{1F5731DA-9E13-5775-238E-6D9DC268C22E}"/>
          </ac:spMkLst>
        </pc:spChg>
        <pc:graphicFrameChg chg="del">
          <ac:chgData name="Jason Wiese" userId="4bff8d5b-7de6-4655-b397-69b0afc81113" providerId="ADAL" clId="{130D6B11-B515-4B1A-971E-DB318BA643F3}" dt="2023-11-15T05:31:04.011" v="7003" actId="478"/>
          <ac:graphicFrameMkLst>
            <pc:docMk/>
            <pc:sldMk cId="3608995044" sldId="2147327025"/>
            <ac:graphicFrameMk id="3" creationId="{34E22D3D-8CC5-AD35-D1ED-F2E76A474BD1}"/>
          </ac:graphicFrameMkLst>
        </pc:graphicFrame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17" creationId="{DEF85EE5-B902-EAD2-82B9-E8029300C98E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24" creationId="{32B7A9F1-FF80-3593-EE43-D76A001616F6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25" creationId="{6D606821-9DCD-54F2-F54F-0EAF4AAB0636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26" creationId="{1D5B6EB2-769E-95C2-D819-E32C5D9A4D7C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27" creationId="{FF28518B-61ED-F765-DE6E-FDDDCFE689B8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28" creationId="{F0754A60-E5F2-BF80-BC19-76376FE618B6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37" creationId="{643B3B62-1316-835C-5579-8DD6DB3CCFE1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42" creationId="{45A1E7B8-FD00-0348-70CB-561B96B17D4A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44" creationId="{9F859401-D83E-F3EB-FC1D-25DC93CA09AC}"/>
          </ac:picMkLst>
        </pc:picChg>
        <pc:picChg chg="del">
          <ac:chgData name="Jason Wiese" userId="4bff8d5b-7de6-4655-b397-69b0afc81113" providerId="ADAL" clId="{130D6B11-B515-4B1A-971E-DB318BA643F3}" dt="2023-11-15T05:31:04.011" v="7003" actId="478"/>
          <ac:picMkLst>
            <pc:docMk/>
            <pc:sldMk cId="3608995044" sldId="2147327025"/>
            <ac:picMk id="45" creationId="{1B771A88-6E1F-3CC9-7DDF-F091DB1549D5}"/>
          </ac:picMkLst>
        </pc:picChg>
        <pc:cxnChg chg="del">
          <ac:chgData name="Jason Wiese" userId="4bff8d5b-7de6-4655-b397-69b0afc81113" providerId="ADAL" clId="{130D6B11-B515-4B1A-971E-DB318BA643F3}" dt="2023-11-15T05:31:04.011" v="7003" actId="478"/>
          <ac:cxnSpMkLst>
            <pc:docMk/>
            <pc:sldMk cId="3608995044" sldId="2147327025"/>
            <ac:cxnSpMk id="13" creationId="{F6418834-37C5-43DA-B0B5-ED7CCE114443}"/>
          </ac:cxnSpMkLst>
        </pc:cxnChg>
      </pc:sldChg>
    </pc:docChg>
  </pc:docChgLst>
  <pc:docChgLst>
    <pc:chgData name="Karolina Guillen" userId="c1c08796-a0be-47c6-af52-5d31fd96ec50" providerId="ADAL" clId="{F9F0EBAF-73D0-4798-B101-52A3FCEF4A3F}"/>
    <pc:docChg chg="undo custSel addSld delSld modSld">
      <pc:chgData name="Karolina Guillen" userId="c1c08796-a0be-47c6-af52-5d31fd96ec50" providerId="ADAL" clId="{F9F0EBAF-73D0-4798-B101-52A3FCEF4A3F}" dt="2023-12-05T18:18:06.821" v="1205"/>
      <pc:docMkLst>
        <pc:docMk/>
      </pc:docMkLst>
      <pc:sldChg chg="modSp mod addCm delCm">
        <pc:chgData name="Karolina Guillen" userId="c1c08796-a0be-47c6-af52-5d31fd96ec50" providerId="ADAL" clId="{F9F0EBAF-73D0-4798-B101-52A3FCEF4A3F}" dt="2023-11-21T15:21:58.067" v="17" actId="1037"/>
        <pc:sldMkLst>
          <pc:docMk/>
          <pc:sldMk cId="1867146458" sldId="2147326968"/>
        </pc:sldMkLst>
        <pc:spChg chg="mod">
          <ac:chgData name="Karolina Guillen" userId="c1c08796-a0be-47c6-af52-5d31fd96ec50" providerId="ADAL" clId="{F9F0EBAF-73D0-4798-B101-52A3FCEF4A3F}" dt="2023-11-21T15:21:58.067" v="17" actId="1037"/>
          <ac:spMkLst>
            <pc:docMk/>
            <pc:sldMk cId="1867146458" sldId="2147326968"/>
            <ac:spMk id="12" creationId="{D3ED8F18-80E6-D449-A031-541661F2A42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olina Guillen" userId="c1c08796-a0be-47c6-af52-5d31fd96ec50" providerId="ADAL" clId="{F9F0EBAF-73D0-4798-B101-52A3FCEF4A3F}" dt="2023-11-21T15:21:37.232" v="12"/>
              <pc2:cmMkLst xmlns:pc2="http://schemas.microsoft.com/office/powerpoint/2019/9/main/command">
                <pc:docMk/>
                <pc:sldMk cId="1867146458" sldId="2147326968"/>
                <pc2:cmMk id="{A0114023-8A15-40AE-9F9C-E6CE55BE352C}"/>
              </pc2:cmMkLst>
            </pc226:cmChg>
          </p:ext>
        </pc:extLst>
      </pc:sldChg>
      <pc:sldChg chg="modSp mod">
        <pc:chgData name="Karolina Guillen" userId="c1c08796-a0be-47c6-af52-5d31fd96ec50" providerId="ADAL" clId="{F9F0EBAF-73D0-4798-B101-52A3FCEF4A3F}" dt="2023-12-05T18:18:06.821" v="1205"/>
        <pc:sldMkLst>
          <pc:docMk/>
          <pc:sldMk cId="2446650231" sldId="2147326985"/>
        </pc:sldMkLst>
        <pc:spChg chg="mod">
          <ac:chgData name="Karolina Guillen" userId="c1c08796-a0be-47c6-af52-5d31fd96ec50" providerId="ADAL" clId="{F9F0EBAF-73D0-4798-B101-52A3FCEF4A3F}" dt="2023-12-01T15:56:00.485" v="1177" actId="20577"/>
          <ac:spMkLst>
            <pc:docMk/>
            <pc:sldMk cId="2446650231" sldId="2147326985"/>
            <ac:spMk id="28" creationId="{2729335E-3A19-9B01-9145-2DEF2CE87ADB}"/>
          </ac:spMkLst>
        </pc:spChg>
        <pc:graphicFrameChg chg="mod">
          <ac:chgData name="Karolina Guillen" userId="c1c08796-a0be-47c6-af52-5d31fd96ec50" providerId="ADAL" clId="{F9F0EBAF-73D0-4798-B101-52A3FCEF4A3F}" dt="2023-12-05T18:18:06.821" v="1205"/>
          <ac:graphicFrameMkLst>
            <pc:docMk/>
            <pc:sldMk cId="2446650231" sldId="2147326985"/>
            <ac:graphicFrameMk id="6" creationId="{84E27242-2001-679D-CF25-13E80B56EF18}"/>
          </ac:graphicFrameMkLst>
        </pc:graphicFrameChg>
      </pc:sldChg>
      <pc:sldChg chg="modSp mod">
        <pc:chgData name="Karolina Guillen" userId="c1c08796-a0be-47c6-af52-5d31fd96ec50" providerId="ADAL" clId="{F9F0EBAF-73D0-4798-B101-52A3FCEF4A3F}" dt="2023-12-01T15:56:01.902" v="1178" actId="20577"/>
        <pc:sldMkLst>
          <pc:docMk/>
          <pc:sldMk cId="1385537800" sldId="2147327001"/>
        </pc:sldMkLst>
        <pc:spChg chg="mod">
          <ac:chgData name="Karolina Guillen" userId="c1c08796-a0be-47c6-af52-5d31fd96ec50" providerId="ADAL" clId="{F9F0EBAF-73D0-4798-B101-52A3FCEF4A3F}" dt="2023-12-01T15:56:01.902" v="1178" actId="20577"/>
          <ac:spMkLst>
            <pc:docMk/>
            <pc:sldMk cId="1385537800" sldId="2147327001"/>
            <ac:spMk id="28" creationId="{2729335E-3A19-9B01-9145-2DEF2CE87ADB}"/>
          </ac:spMkLst>
        </pc:spChg>
      </pc:sldChg>
      <pc:sldChg chg="modSp mod addCm modCm">
        <pc:chgData name="Karolina Guillen" userId="c1c08796-a0be-47c6-af52-5d31fd96ec50" providerId="ADAL" clId="{F9F0EBAF-73D0-4798-B101-52A3FCEF4A3F}" dt="2023-11-21T15:26:27.564" v="19"/>
        <pc:sldMkLst>
          <pc:docMk/>
          <pc:sldMk cId="1927952594" sldId="2147327003"/>
        </pc:sldMkLst>
        <pc:spChg chg="mod">
          <ac:chgData name="Karolina Guillen" userId="c1c08796-a0be-47c6-af52-5d31fd96ec50" providerId="ADAL" clId="{F9F0EBAF-73D0-4798-B101-52A3FCEF4A3F}" dt="2023-11-21T15:21:21.213" v="11" actId="207"/>
          <ac:spMkLst>
            <pc:docMk/>
            <pc:sldMk cId="1927952594" sldId="2147327003"/>
            <ac:spMk id="4" creationId="{1BF894CE-5EB9-4BB3-F6C7-477E37F6A6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arolina Guillen" userId="c1c08796-a0be-47c6-af52-5d31fd96ec50" providerId="ADAL" clId="{F9F0EBAF-73D0-4798-B101-52A3FCEF4A3F}" dt="2023-11-21T15:26:27.564" v="19"/>
              <pc2:cmMkLst xmlns:pc2="http://schemas.microsoft.com/office/powerpoint/2019/9/main/command">
                <pc:docMk/>
                <pc:sldMk cId="1927952594" sldId="2147327003"/>
                <pc2:cmMk id="{ECA55EAA-1936-4E8F-B061-9F9E591670B0}"/>
              </pc2:cmMkLst>
            </pc226:cmChg>
          </p:ext>
        </pc:extLst>
      </pc:sldChg>
      <pc:sldChg chg="delSp modSp mod">
        <pc:chgData name="Karolina Guillen" userId="c1c08796-a0be-47c6-af52-5d31fd96ec50" providerId="ADAL" clId="{F9F0EBAF-73D0-4798-B101-52A3FCEF4A3F}" dt="2023-11-27T15:01:42.001" v="1174" actId="403"/>
        <pc:sldMkLst>
          <pc:docMk/>
          <pc:sldMk cId="4151777060" sldId="2147327014"/>
        </pc:sldMkLst>
        <pc:spChg chg="mod">
          <ac:chgData name="Karolina Guillen" userId="c1c08796-a0be-47c6-af52-5d31fd96ec50" providerId="ADAL" clId="{F9F0EBAF-73D0-4798-B101-52A3FCEF4A3F}" dt="2023-11-27T15:01:42.001" v="1174" actId="403"/>
          <ac:spMkLst>
            <pc:docMk/>
            <pc:sldMk cId="4151777060" sldId="2147327014"/>
            <ac:spMk id="18" creationId="{D122FCAE-929E-AB83-F5BD-188CB5A5202A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20" creationId="{50727A38-2826-124F-6A0D-712E9D090B30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21" creationId="{E8304C42-88BF-1DD9-839B-949CD979685A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22" creationId="{37D01665-8387-57C1-0660-B040E8FB4D4B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50" creationId="{852D20A2-7C94-55B8-0947-808B1A953091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51" creationId="{CDB1BFDC-2A5B-38EB-427B-0184F2AD6CF4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53" creationId="{DB75D761-7FE9-197D-EC7B-1E34DF51E28E}"/>
          </ac:spMkLst>
        </pc:spChg>
        <pc:spChg chg="mod topLvl">
          <ac:chgData name="Karolina Guillen" userId="c1c08796-a0be-47c6-af52-5d31fd96ec50" providerId="ADAL" clId="{F9F0EBAF-73D0-4798-B101-52A3FCEF4A3F}" dt="2023-11-21T15:27:50.640" v="25" actId="1036"/>
          <ac:spMkLst>
            <pc:docMk/>
            <pc:sldMk cId="4151777060" sldId="2147327014"/>
            <ac:spMk id="54" creationId="{B68446DD-38BF-D12B-1521-256E22EBD545}"/>
          </ac:spMkLst>
        </pc:spChg>
        <pc:spChg chg="mod topLvl">
          <ac:chgData name="Karolina Guillen" userId="c1c08796-a0be-47c6-af52-5d31fd96ec50" providerId="ADAL" clId="{F9F0EBAF-73D0-4798-B101-52A3FCEF4A3F}" dt="2023-11-21T15:27:50.640" v="25" actId="1036"/>
          <ac:spMkLst>
            <pc:docMk/>
            <pc:sldMk cId="4151777060" sldId="2147327014"/>
            <ac:spMk id="55" creationId="{7EE53A4D-8B3E-DEBF-9022-721349A73F8B}"/>
          </ac:spMkLst>
        </pc:spChg>
        <pc:spChg chg="mod topLvl">
          <ac:chgData name="Karolina Guillen" userId="c1c08796-a0be-47c6-af52-5d31fd96ec50" providerId="ADAL" clId="{F9F0EBAF-73D0-4798-B101-52A3FCEF4A3F}" dt="2023-11-21T15:27:58.201" v="26" actId="1036"/>
          <ac:spMkLst>
            <pc:docMk/>
            <pc:sldMk cId="4151777060" sldId="2147327014"/>
            <ac:spMk id="56" creationId="{787D6044-C06E-85C9-BEC1-0FAD6D8A3FDF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58" creationId="{47211F37-46A9-16F5-6DF0-8AAA8A1D965C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59" creationId="{A41DB4D6-DD44-599D-2454-F360AEA4BCFB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60" creationId="{6CBF4D1D-8794-9DD7-A533-0D803C6899D2}"/>
          </ac:spMkLst>
        </pc:spChg>
        <pc:spChg chg="mod topLvl">
          <ac:chgData name="Karolina Guillen" userId="c1c08796-a0be-47c6-af52-5d31fd96ec50" providerId="ADAL" clId="{F9F0EBAF-73D0-4798-B101-52A3FCEF4A3F}" dt="2023-11-21T15:27:46.810" v="24" actId="165"/>
          <ac:spMkLst>
            <pc:docMk/>
            <pc:sldMk cId="4151777060" sldId="2147327014"/>
            <ac:spMk id="63" creationId="{27C7AE56-92F7-5006-828D-C4775AE9134A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64" creationId="{FF244646-3596-E5E3-4B8E-AE881060F9F4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65" creationId="{4EA18691-72C1-0699-5FB4-D78652EF0CB6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67" creationId="{520E576A-41FC-6AFA-64C0-A0B89DF20321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68" creationId="{C8B6C786-6506-9082-451C-36353E633A5C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70" creationId="{53DE50E0-4914-A76D-B2FA-75169620CE35}"/>
          </ac:spMkLst>
        </pc:spChg>
        <pc:spChg chg="mod topLvl">
          <ac:chgData name="Karolina Guillen" userId="c1c08796-a0be-47c6-af52-5d31fd96ec50" providerId="ADAL" clId="{F9F0EBAF-73D0-4798-B101-52A3FCEF4A3F}" dt="2023-11-21T15:27:39.025" v="23" actId="1036"/>
          <ac:spMkLst>
            <pc:docMk/>
            <pc:sldMk cId="4151777060" sldId="2147327014"/>
            <ac:spMk id="71" creationId="{8C9FCD9E-295C-00A1-F7A2-B47748C39650}"/>
          </ac:spMkLst>
        </pc:spChg>
        <pc:spChg chg="mod topLvl">
          <ac:chgData name="Karolina Guillen" userId="c1c08796-a0be-47c6-af52-5d31fd96ec50" providerId="ADAL" clId="{F9F0EBAF-73D0-4798-B101-52A3FCEF4A3F}" dt="2023-11-21T15:27:39.025" v="23" actId="1036"/>
          <ac:spMkLst>
            <pc:docMk/>
            <pc:sldMk cId="4151777060" sldId="2147327014"/>
            <ac:spMk id="72" creationId="{EA74A6C7-A8E3-8D77-CBA7-B128E52B9B4D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73" creationId="{CC935139-3FB0-64AC-2988-0C553912270B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75" creationId="{7618DE85-96DF-3DED-6F98-BA14DB82835E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76" creationId="{A1F2C7D7-DEB8-4EC6-3322-ED3AEC39294B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77" creationId="{5E3D8FE2-B1BC-943C-E9B9-4C5DAA1E0715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80" creationId="{8DFEB9CF-92CF-023D-C5EA-B5F0B8C69F68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81" creationId="{8371ED89-CB14-0835-2C48-FDA4866B7659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83" creationId="{E8039BAC-BD81-2DF6-C32F-862C717AC77E}"/>
          </ac:spMkLst>
        </pc:spChg>
        <pc:spChg chg="mod topLvl">
          <ac:chgData name="Karolina Guillen" userId="c1c08796-a0be-47c6-af52-5d31fd96ec50" providerId="ADAL" clId="{F9F0EBAF-73D0-4798-B101-52A3FCEF4A3F}" dt="2023-11-21T15:27:39.025" v="23" actId="1036"/>
          <ac:spMkLst>
            <pc:docMk/>
            <pc:sldMk cId="4151777060" sldId="2147327014"/>
            <ac:spMk id="84" creationId="{DDD1F80E-C409-0DCC-0322-8AE357E6995B}"/>
          </ac:spMkLst>
        </pc:spChg>
        <pc:spChg chg="mod topLvl">
          <ac:chgData name="Karolina Guillen" userId="c1c08796-a0be-47c6-af52-5d31fd96ec50" providerId="ADAL" clId="{F9F0EBAF-73D0-4798-B101-52A3FCEF4A3F}" dt="2023-11-21T15:27:39.025" v="23" actId="1036"/>
          <ac:spMkLst>
            <pc:docMk/>
            <pc:sldMk cId="4151777060" sldId="2147327014"/>
            <ac:spMk id="85" creationId="{9BC294CE-FECE-838B-57DB-62C84D393D53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86" creationId="{40AC6381-A95B-3650-5E5C-6AA73C546933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88" creationId="{16BE6ACC-A261-4FE7-1E41-E758AF39F40A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89" creationId="{FAD28F64-CEEB-9796-0AFB-581DFD35DBF8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90" creationId="{3E29A44E-1329-65E6-13D8-6937B46800B0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96" creationId="{38A174D6-7AB9-D01F-8974-D665FB93DF1D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97" creationId="{2F573BF6-5538-6C98-0B56-EFDE6D0997D7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98" creationId="{78A849BE-BAB1-E267-925D-194C85BD06BD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103" creationId="{4CC1E105-3358-FF26-F2FF-71947D38E88E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104" creationId="{23B8B05B-F235-7C2F-8242-83F6C1526E77}"/>
          </ac:spMkLst>
        </pc:spChg>
        <pc:spChg chg="mod topLvl">
          <ac:chgData name="Karolina Guillen" userId="c1c08796-a0be-47c6-af52-5d31fd96ec50" providerId="ADAL" clId="{F9F0EBAF-73D0-4798-B101-52A3FCEF4A3F}" dt="2023-11-21T15:27:33.247" v="22" actId="165"/>
          <ac:spMkLst>
            <pc:docMk/>
            <pc:sldMk cId="4151777060" sldId="2147327014"/>
            <ac:spMk id="105" creationId="{9B61D8A1-4C4F-D040-E79B-118845EDCA8D}"/>
          </ac:spMkLst>
        </pc:spChg>
        <pc:grpChg chg="del">
          <ac:chgData name="Karolina Guillen" userId="c1c08796-a0be-47c6-af52-5d31fd96ec50" providerId="ADAL" clId="{F9F0EBAF-73D0-4798-B101-52A3FCEF4A3F}" dt="2023-11-21T15:27:33.247" v="22" actId="165"/>
          <ac:grpSpMkLst>
            <pc:docMk/>
            <pc:sldMk cId="4151777060" sldId="2147327014"/>
            <ac:grpSpMk id="13" creationId="{0F6E68D9-ED80-B475-A2C1-75ACAECF6F09}"/>
          </ac:grpSpMkLst>
        </pc:grpChg>
        <pc:grpChg chg="del">
          <ac:chgData name="Karolina Guillen" userId="c1c08796-a0be-47c6-af52-5d31fd96ec50" providerId="ADAL" clId="{F9F0EBAF-73D0-4798-B101-52A3FCEF4A3F}" dt="2023-11-21T15:27:33.247" v="22" actId="165"/>
          <ac:grpSpMkLst>
            <pc:docMk/>
            <pc:sldMk cId="4151777060" sldId="2147327014"/>
            <ac:grpSpMk id="14" creationId="{2A034997-6A19-A629-C84C-86A986951714}"/>
          </ac:grpSpMkLst>
        </pc:grpChg>
        <pc:grpChg chg="del mod topLvl">
          <ac:chgData name="Karolina Guillen" userId="c1c08796-a0be-47c6-af52-5d31fd96ec50" providerId="ADAL" clId="{F9F0EBAF-73D0-4798-B101-52A3FCEF4A3F}" dt="2023-11-21T15:27:46.810" v="24" actId="165"/>
          <ac:grpSpMkLst>
            <pc:docMk/>
            <pc:sldMk cId="4151777060" sldId="2147327014"/>
            <ac:grpSpMk id="19" creationId="{04FC1349-A76E-0F7D-1D98-EBB6B651A563}"/>
          </ac:grpSpMkLst>
        </pc:grpChg>
        <pc:grpChg chg="del">
          <ac:chgData name="Karolina Guillen" userId="c1c08796-a0be-47c6-af52-5d31fd96ec50" providerId="ADAL" clId="{F9F0EBAF-73D0-4798-B101-52A3FCEF4A3F}" dt="2023-11-21T15:27:33.247" v="22" actId="165"/>
          <ac:grpSpMkLst>
            <pc:docMk/>
            <pc:sldMk cId="4151777060" sldId="2147327014"/>
            <ac:grpSpMk id="23" creationId="{790B80F1-30FD-DBE6-2BFC-040B34A488DB}"/>
          </ac:grpSpMkLst>
        </pc:grpChg>
        <pc:picChg chg="mod topLvl">
          <ac:chgData name="Karolina Guillen" userId="c1c08796-a0be-47c6-af52-5d31fd96ec50" providerId="ADAL" clId="{F9F0EBAF-73D0-4798-B101-52A3FCEF4A3F}" dt="2023-11-21T15:27:33.247" v="22" actId="165"/>
          <ac:picMkLst>
            <pc:docMk/>
            <pc:sldMk cId="4151777060" sldId="2147327014"/>
            <ac:picMk id="10" creationId="{980F07B1-0A25-2148-D61B-BC81E5917178}"/>
          </ac:picMkLst>
        </pc:picChg>
        <pc:picChg chg="mod topLvl">
          <ac:chgData name="Karolina Guillen" userId="c1c08796-a0be-47c6-af52-5d31fd96ec50" providerId="ADAL" clId="{F9F0EBAF-73D0-4798-B101-52A3FCEF4A3F}" dt="2023-11-21T15:27:46.810" v="24" actId="165"/>
          <ac:picMkLst>
            <pc:docMk/>
            <pc:sldMk cId="4151777060" sldId="2147327014"/>
            <ac:picMk id="15" creationId="{D3DB3F23-18EB-CCAB-82A5-67E74C24B7FA}"/>
          </ac:picMkLst>
        </pc:picChg>
        <pc:picChg chg="mod topLvl">
          <ac:chgData name="Karolina Guillen" userId="c1c08796-a0be-47c6-af52-5d31fd96ec50" providerId="ADAL" clId="{F9F0EBAF-73D0-4798-B101-52A3FCEF4A3F}" dt="2023-11-21T15:27:33.247" v="22" actId="165"/>
          <ac:picMkLst>
            <pc:docMk/>
            <pc:sldMk cId="4151777060" sldId="2147327014"/>
            <ac:picMk id="17" creationId="{DA46E95A-7934-4135-749A-6C7324E90AC0}"/>
          </ac:picMkLst>
        </pc:picChg>
      </pc:sldChg>
      <pc:sldChg chg="addSp delSp modSp mod addCm">
        <pc:chgData name="Karolina Guillen" userId="c1c08796-a0be-47c6-af52-5d31fd96ec50" providerId="ADAL" clId="{F9F0EBAF-73D0-4798-B101-52A3FCEF4A3F}" dt="2023-12-01T16:12:19.547" v="1195" actId="20577"/>
        <pc:sldMkLst>
          <pc:docMk/>
          <pc:sldMk cId="2237720785" sldId="2147327015"/>
        </pc:sldMkLst>
        <pc:spChg chg="add mod ord">
          <ac:chgData name="Karolina Guillen" userId="c1c08796-a0be-47c6-af52-5d31fd96ec50" providerId="ADAL" clId="{F9F0EBAF-73D0-4798-B101-52A3FCEF4A3F}" dt="2023-11-21T16:44:07.196" v="480" actId="12788"/>
          <ac:spMkLst>
            <pc:docMk/>
            <pc:sldMk cId="2237720785" sldId="2147327015"/>
            <ac:spMk id="2" creationId="{C3BCAC0E-F6AA-4AC1-D1A1-8A1A7D95220A}"/>
          </ac:spMkLst>
        </pc:spChg>
        <pc:spChg chg="add mod ord">
          <ac:chgData name="Karolina Guillen" userId="c1c08796-a0be-47c6-af52-5d31fd96ec50" providerId="ADAL" clId="{F9F0EBAF-73D0-4798-B101-52A3FCEF4A3F}" dt="2023-11-21T16:43:22.242" v="406" actId="167"/>
          <ac:spMkLst>
            <pc:docMk/>
            <pc:sldMk cId="2237720785" sldId="2147327015"/>
            <ac:spMk id="3" creationId="{E24D324C-4F94-A585-E287-81F5D824B434}"/>
          </ac:spMkLst>
        </pc:spChg>
        <pc:spChg chg="mod">
          <ac:chgData name="Karolina Guillen" userId="c1c08796-a0be-47c6-af52-5d31fd96ec50" providerId="ADAL" clId="{F9F0EBAF-73D0-4798-B101-52A3FCEF4A3F}" dt="2023-11-21T17:00:07.054" v="724" actId="20577"/>
          <ac:spMkLst>
            <pc:docMk/>
            <pc:sldMk cId="2237720785" sldId="2147327015"/>
            <ac:spMk id="4" creationId="{1BF894CE-5EB9-4BB3-F6C7-477E37F6A6AA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6" creationId="{885814C1-FC7E-AE42-2727-A8BEC8BC407A}"/>
          </ac:spMkLst>
        </pc:spChg>
        <pc:spChg chg="ord">
          <ac:chgData name="Karolina Guillen" userId="c1c08796-a0be-47c6-af52-5d31fd96ec50" providerId="ADAL" clId="{F9F0EBAF-73D0-4798-B101-52A3FCEF4A3F}" dt="2023-11-21T16:43:24.679" v="407" actId="167"/>
          <ac:spMkLst>
            <pc:docMk/>
            <pc:sldMk cId="2237720785" sldId="2147327015"/>
            <ac:spMk id="7" creationId="{BF552AD7-7F6F-4810-03DE-C115B33C9778}"/>
          </ac:spMkLst>
        </pc:spChg>
        <pc:spChg chg="mod">
          <ac:chgData name="Karolina Guillen" userId="c1c08796-a0be-47c6-af52-5d31fd96ec50" providerId="ADAL" clId="{F9F0EBAF-73D0-4798-B101-52A3FCEF4A3F}" dt="2023-12-01T16:12:10.593" v="1193" actId="20577"/>
          <ac:spMkLst>
            <pc:docMk/>
            <pc:sldMk cId="2237720785" sldId="2147327015"/>
            <ac:spMk id="8" creationId="{0FA2017E-56A6-7A77-0584-3AEF9815357E}"/>
          </ac:spMkLst>
        </pc:spChg>
        <pc:spChg chg="mod">
          <ac:chgData name="Karolina Guillen" userId="c1c08796-a0be-47c6-af52-5d31fd96ec50" providerId="ADAL" clId="{F9F0EBAF-73D0-4798-B101-52A3FCEF4A3F}" dt="2023-11-21T16:44:56.943" v="509" actId="1036"/>
          <ac:spMkLst>
            <pc:docMk/>
            <pc:sldMk cId="2237720785" sldId="2147327015"/>
            <ac:spMk id="11" creationId="{B43848FB-DFCB-EC5B-B6F1-A1686A2AFDB6}"/>
          </ac:spMkLst>
        </pc:spChg>
        <pc:spChg chg="add mod ord">
          <ac:chgData name="Karolina Guillen" userId="c1c08796-a0be-47c6-af52-5d31fd96ec50" providerId="ADAL" clId="{F9F0EBAF-73D0-4798-B101-52A3FCEF4A3F}" dt="2023-11-21T16:43:22.242" v="406" actId="167"/>
          <ac:spMkLst>
            <pc:docMk/>
            <pc:sldMk cId="2237720785" sldId="2147327015"/>
            <ac:spMk id="12" creationId="{B1485D66-24DF-2C31-179F-4B512E8393E3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15" creationId="{A9549555-3573-1276-D993-32B045DA407A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18" creationId="{1167205B-13B1-2FC1-BC9E-AB1A40EC91FA}"/>
          </ac:spMkLst>
        </pc:spChg>
        <pc:spChg chg="mod">
          <ac:chgData name="Karolina Guillen" userId="c1c08796-a0be-47c6-af52-5d31fd96ec50" providerId="ADAL" clId="{F9F0EBAF-73D0-4798-B101-52A3FCEF4A3F}" dt="2023-11-21T16:44:59.919" v="513" actId="1036"/>
          <ac:spMkLst>
            <pc:docMk/>
            <pc:sldMk cId="2237720785" sldId="2147327015"/>
            <ac:spMk id="19" creationId="{C6680038-FC4D-678A-D5EB-68EDEDAB20C9}"/>
          </ac:spMkLst>
        </pc:spChg>
        <pc:spChg chg="mod">
          <ac:chgData name="Karolina Guillen" userId="c1c08796-a0be-47c6-af52-5d31fd96ec50" providerId="ADAL" clId="{F9F0EBAF-73D0-4798-B101-52A3FCEF4A3F}" dt="2023-12-01T16:12:19.547" v="1195" actId="20577"/>
          <ac:spMkLst>
            <pc:docMk/>
            <pc:sldMk cId="2237720785" sldId="2147327015"/>
            <ac:spMk id="20" creationId="{A1601B36-A04A-289A-86E0-6D4596FCEDEC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38" creationId="{F4929147-9212-26E4-36BB-376E08CFDAD9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39" creationId="{456CBB36-B7BD-6643-2670-C701214607AE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0" creationId="{96B64A45-0DF0-5670-5A59-121BA10F69B0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1" creationId="{ADDFC640-5535-C823-5EBE-8067BDB0EFAD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2" creationId="{87F9E8BB-1634-CE55-4835-5F07D6C4AFD7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3" creationId="{40C0F370-E869-7A18-D08C-8A2233C86251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4" creationId="{A139C7EE-5EC8-4D13-356B-34FFA6189EF5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45" creationId="{DDC1725F-EFFA-7749-E3A8-55287ADDDD8D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6" creationId="{276F852C-4059-3B4B-CFA0-DBCF354EC1DF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47" creationId="{09D4C96D-60F9-93EB-5731-BE7A143BD435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48" creationId="{D42CE3F6-A9B3-6D0F-AC80-1A2450573699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49" creationId="{C05364CB-41E9-682E-C938-4156687261BF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50" creationId="{F7FA96A6-E84C-CE5B-6CD6-15EFE9A3CBC5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51" creationId="{0FE55A82-2BF5-CCAC-C759-E4098A79A982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52" creationId="{3C3034AA-5491-AF96-674E-84A10D6EE8FF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53" creationId="{5485AF84-7F5C-2695-3DC5-FCA66DB9931B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54" creationId="{3BC1A9E9-A946-8792-960A-8DBE8EB6ED92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55" creationId="{2487B8C7-7BFE-0EB7-D7D9-9A3525CEF268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57" creationId="{B493DB00-2F0A-1D83-65AB-B7BEE6BE921E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58" creationId="{AD964318-CA52-0460-113D-88E5A2C306C0}"/>
          </ac:spMkLst>
        </pc:spChg>
        <pc:spChg chg="mod">
          <ac:chgData name="Karolina Guillen" userId="c1c08796-a0be-47c6-af52-5d31fd96ec50" providerId="ADAL" clId="{F9F0EBAF-73D0-4798-B101-52A3FCEF4A3F}" dt="2023-11-21T16:45:05.436" v="516" actId="1036"/>
          <ac:spMkLst>
            <pc:docMk/>
            <pc:sldMk cId="2237720785" sldId="2147327015"/>
            <ac:spMk id="59" creationId="{59C66ADA-3FFB-5A14-6DCD-E08BC028D861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60" creationId="{95024045-6092-EF3D-B458-667E423AE068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61" creationId="{FACD9280-130B-8A48-5721-10317EF03120}"/>
          </ac:spMkLst>
        </pc:spChg>
        <pc:spChg chg="del">
          <ac:chgData name="Karolina Guillen" userId="c1c08796-a0be-47c6-af52-5d31fd96ec50" providerId="ADAL" clId="{F9F0EBAF-73D0-4798-B101-52A3FCEF4A3F}" dt="2023-11-21T16:43:31.684" v="409" actId="478"/>
          <ac:spMkLst>
            <pc:docMk/>
            <pc:sldMk cId="2237720785" sldId="2147327015"/>
            <ac:spMk id="62" creationId="{B4FA3029-7B2F-FBA3-6126-FE4561741ACC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63" creationId="{44547BFF-FD86-7F9E-4E01-4B75189A316F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64" creationId="{44B04927-8383-4D04-77E4-A8E7B2DF88EF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65" creationId="{DDC6E236-0442-537F-F5ED-21F5BDA38CED}"/>
          </ac:spMkLst>
        </pc:spChg>
        <pc:spChg chg="del">
          <ac:chgData name="Karolina Guillen" userId="c1c08796-a0be-47c6-af52-5d31fd96ec50" providerId="ADAL" clId="{F9F0EBAF-73D0-4798-B101-52A3FCEF4A3F}" dt="2023-11-21T16:43:05.829" v="401" actId="478"/>
          <ac:spMkLst>
            <pc:docMk/>
            <pc:sldMk cId="2237720785" sldId="2147327015"/>
            <ac:spMk id="77" creationId="{D514AC60-E7AB-C055-7A1C-0254224F8642}"/>
          </ac:spMkLst>
        </pc:spChg>
        <pc:spChg chg="del">
          <ac:chgData name="Karolina Guillen" userId="c1c08796-a0be-47c6-af52-5d31fd96ec50" providerId="ADAL" clId="{F9F0EBAF-73D0-4798-B101-52A3FCEF4A3F}" dt="2023-11-21T16:43:32.865" v="410" actId="478"/>
          <ac:spMkLst>
            <pc:docMk/>
            <pc:sldMk cId="2237720785" sldId="2147327015"/>
            <ac:spMk id="78" creationId="{BBCD8D52-D022-9260-F297-359AAA2E1C04}"/>
          </ac:spMkLst>
        </pc:spChg>
        <pc:spChg chg="del">
          <ac:chgData name="Karolina Guillen" userId="c1c08796-a0be-47c6-af52-5d31fd96ec50" providerId="ADAL" clId="{F9F0EBAF-73D0-4798-B101-52A3FCEF4A3F}" dt="2023-11-21T16:43:29.453" v="408" actId="478"/>
          <ac:spMkLst>
            <pc:docMk/>
            <pc:sldMk cId="2237720785" sldId="2147327015"/>
            <ac:spMk id="79" creationId="{8B320BF9-E215-3D27-B5EA-8ABD204B4994}"/>
          </ac:spMkLst>
        </pc:spChg>
        <pc:spChg chg="mod">
          <ac:chgData name="Karolina Guillen" userId="c1c08796-a0be-47c6-af52-5d31fd96ec50" providerId="ADAL" clId="{F9F0EBAF-73D0-4798-B101-52A3FCEF4A3F}" dt="2023-11-27T15:00:28.853" v="1101" actId="20577"/>
          <ac:spMkLst>
            <pc:docMk/>
            <pc:sldMk cId="2237720785" sldId="2147327015"/>
            <ac:spMk id="80" creationId="{593D4A45-851E-8222-7956-2C42C99A4344}"/>
          </ac:spMkLst>
        </pc:spChg>
        <pc:picChg chg="del">
          <ac:chgData name="Karolina Guillen" userId="c1c08796-a0be-47c6-af52-5d31fd96ec50" providerId="ADAL" clId="{F9F0EBAF-73D0-4798-B101-52A3FCEF4A3F}" dt="2023-11-21T16:43:05.829" v="401" actId="478"/>
          <ac:picMkLst>
            <pc:docMk/>
            <pc:sldMk cId="2237720785" sldId="2147327015"/>
            <ac:picMk id="21" creationId="{34FF74F1-B7A3-5E2D-BA5F-D886A697D417}"/>
          </ac:picMkLst>
        </pc:picChg>
        <pc:picChg chg="del">
          <ac:chgData name="Karolina Guillen" userId="c1c08796-a0be-47c6-af52-5d31fd96ec50" providerId="ADAL" clId="{F9F0EBAF-73D0-4798-B101-52A3FCEF4A3F}" dt="2023-11-21T16:43:05.829" v="401" actId="478"/>
          <ac:picMkLst>
            <pc:docMk/>
            <pc:sldMk cId="2237720785" sldId="2147327015"/>
            <ac:picMk id="22" creationId="{1EB94CDC-8C7D-1454-E721-CCDA1D06CF49}"/>
          </ac:picMkLst>
        </pc:picChg>
        <pc:picChg chg="del">
          <ac:chgData name="Karolina Guillen" userId="c1c08796-a0be-47c6-af52-5d31fd96ec50" providerId="ADAL" clId="{F9F0EBAF-73D0-4798-B101-52A3FCEF4A3F}" dt="2023-11-21T16:43:05.829" v="401" actId="478"/>
          <ac:picMkLst>
            <pc:docMk/>
            <pc:sldMk cId="2237720785" sldId="2147327015"/>
            <ac:picMk id="23" creationId="{021048B5-B020-5BE4-AE29-A28E7D333A8F}"/>
          </ac:picMkLst>
        </pc:picChg>
        <pc:picChg chg="mod">
          <ac:chgData name="Karolina Guillen" userId="c1c08796-a0be-47c6-af52-5d31fd96ec50" providerId="ADAL" clId="{F9F0EBAF-73D0-4798-B101-52A3FCEF4A3F}" dt="2023-11-21T16:44:51.174" v="506" actId="1036"/>
          <ac:picMkLst>
            <pc:docMk/>
            <pc:sldMk cId="2237720785" sldId="2147327015"/>
            <ac:picMk id="66" creationId="{BCA0064A-75A2-3E3C-FB15-EE67706E6ABD}"/>
          </ac:picMkLst>
        </pc:picChg>
        <pc:picChg chg="mod">
          <ac:chgData name="Karolina Guillen" userId="c1c08796-a0be-47c6-af52-5d31fd96ec50" providerId="ADAL" clId="{F9F0EBAF-73D0-4798-B101-52A3FCEF4A3F}" dt="2023-11-21T16:44:51.174" v="506" actId="1036"/>
          <ac:picMkLst>
            <pc:docMk/>
            <pc:sldMk cId="2237720785" sldId="2147327015"/>
            <ac:picMk id="82" creationId="{84DFB60A-27AE-8F6F-C72F-5C1A31A9F834}"/>
          </ac:picMkLst>
        </pc:picChg>
        <pc:picChg chg="mod">
          <ac:chgData name="Karolina Guillen" userId="c1c08796-a0be-47c6-af52-5d31fd96ec50" providerId="ADAL" clId="{F9F0EBAF-73D0-4798-B101-52A3FCEF4A3F}" dt="2023-11-21T16:44:51.174" v="506" actId="1036"/>
          <ac:picMkLst>
            <pc:docMk/>
            <pc:sldMk cId="2237720785" sldId="2147327015"/>
            <ac:picMk id="84" creationId="{8712E047-3FCE-FBDC-49FC-74AD516FC32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F9F0EBAF-73D0-4798-B101-52A3FCEF4A3F}" dt="2023-11-21T15:14:37.057" v="2"/>
              <pc2:cmMkLst xmlns:pc2="http://schemas.microsoft.com/office/powerpoint/2019/9/main/command">
                <pc:docMk/>
                <pc:sldMk cId="2237720785" sldId="2147327015"/>
                <pc2:cmMk id="{5BCCAA40-8B2F-4B24-BD43-4571A90E9D09}"/>
              </pc2:cmMkLst>
            </pc226:cmChg>
          </p:ext>
        </pc:extLst>
      </pc:sldChg>
      <pc:sldChg chg="addSp delSp modSp mod addCm">
        <pc:chgData name="Karolina Guillen" userId="c1c08796-a0be-47c6-af52-5d31fd96ec50" providerId="ADAL" clId="{F9F0EBAF-73D0-4798-B101-52A3FCEF4A3F}" dt="2023-11-27T14:59:02.739" v="950" actId="20577"/>
        <pc:sldMkLst>
          <pc:docMk/>
          <pc:sldMk cId="3108429632" sldId="2147327017"/>
        </pc:sldMkLst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3" creationId="{B8BC3C74-CD5E-2E4B-43D8-50E086B8002F}"/>
          </ac:spMkLst>
        </pc:spChg>
        <pc:spChg chg="mod">
          <ac:chgData name="Karolina Guillen" userId="c1c08796-a0be-47c6-af52-5d31fd96ec50" providerId="ADAL" clId="{F9F0EBAF-73D0-4798-B101-52A3FCEF4A3F}" dt="2023-11-21T16:34:46.083" v="400" actId="20577"/>
          <ac:spMkLst>
            <pc:docMk/>
            <pc:sldMk cId="3108429632" sldId="2147327017"/>
            <ac:spMk id="4" creationId="{1BF894CE-5EB9-4BB3-F6C7-477E37F6A6AA}"/>
          </ac:spMkLst>
        </pc:spChg>
        <pc:spChg chg="mod topLvl">
          <ac:chgData name="Karolina Guillen" userId="c1c08796-a0be-47c6-af52-5d31fd96ec50" providerId="ADAL" clId="{F9F0EBAF-73D0-4798-B101-52A3FCEF4A3F}" dt="2023-11-21T16:32:01.201" v="258" actId="1035"/>
          <ac:spMkLst>
            <pc:docMk/>
            <pc:sldMk cId="3108429632" sldId="2147327017"/>
            <ac:spMk id="11" creationId="{B43848FB-DFCB-EC5B-B6F1-A1686A2AFDB6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14" creationId="{96059F6F-4B55-E672-E9AF-BCB67E8DD2E2}"/>
          </ac:spMkLst>
        </pc:spChg>
        <pc:spChg chg="mod ord topLvl">
          <ac:chgData name="Karolina Guillen" userId="c1c08796-a0be-47c6-af52-5d31fd96ec50" providerId="ADAL" clId="{F9F0EBAF-73D0-4798-B101-52A3FCEF4A3F}" dt="2023-11-21T16:32:01.201" v="258" actId="1035"/>
          <ac:spMkLst>
            <pc:docMk/>
            <pc:sldMk cId="3108429632" sldId="2147327017"/>
            <ac:spMk id="15" creationId="{A9549555-3573-1276-D993-32B045DA407A}"/>
          </ac:spMkLst>
        </pc:spChg>
        <pc:spChg chg="del">
          <ac:chgData name="Karolina Guillen" userId="c1c08796-a0be-47c6-af52-5d31fd96ec50" providerId="ADAL" clId="{F9F0EBAF-73D0-4798-B101-52A3FCEF4A3F}" dt="2023-11-21T15:37:36.197" v="28" actId="478"/>
          <ac:spMkLst>
            <pc:docMk/>
            <pc:sldMk cId="3108429632" sldId="2147327017"/>
            <ac:spMk id="18" creationId="{1167205B-13B1-2FC1-BC9E-AB1A40EC91FA}"/>
          </ac:spMkLst>
        </pc:spChg>
        <pc:spChg chg="mod ord topLvl">
          <ac:chgData name="Karolina Guillen" userId="c1c08796-a0be-47c6-af52-5d31fd96ec50" providerId="ADAL" clId="{F9F0EBAF-73D0-4798-B101-52A3FCEF4A3F}" dt="2023-11-21T16:32:01.201" v="258" actId="1035"/>
          <ac:spMkLst>
            <pc:docMk/>
            <pc:sldMk cId="3108429632" sldId="2147327017"/>
            <ac:spMk id="19" creationId="{C6680038-FC4D-678A-D5EB-68EDEDAB20C9}"/>
          </ac:spMkLst>
        </pc:spChg>
        <pc:spChg chg="add mo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20" creationId="{C9CF05EA-9077-F18B-B054-0EE67FA506EE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21" creationId="{0F38F5B1-CD1F-E73C-01D6-C4F22B116193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22" creationId="{9E394728-A85D-2680-21E4-6EB742062EE7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24" creationId="{1059F270-C029-6F43-B093-99D3127B586D}"/>
          </ac:spMkLst>
        </pc:spChg>
        <pc:spChg chg="mod topLvl">
          <ac:chgData name="Karolina Guillen" userId="c1c08796-a0be-47c6-af52-5d31fd96ec50" providerId="ADAL" clId="{F9F0EBAF-73D0-4798-B101-52A3FCEF4A3F}" dt="2023-11-27T14:58:49.948" v="932" actId="20577"/>
          <ac:spMkLst>
            <pc:docMk/>
            <pc:sldMk cId="3108429632" sldId="2147327017"/>
            <ac:spMk id="25" creationId="{5672CB2A-4FE3-5B7A-3573-37382FA1E303}"/>
          </ac:spMkLst>
        </pc:spChg>
        <pc:spChg chg="mo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26" creationId="{6A637668-0BF5-C478-351F-2ACCFF3965B2}"/>
          </ac:spMkLst>
        </pc:spChg>
        <pc:spChg chg="mo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28" creationId="{D994881B-1D2F-52EA-482E-77EB64A3E21D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30" creationId="{2A04FE50-3BEA-2303-BB5B-AECBD1F4D2D5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31" creationId="{E8962FBC-E8A3-E024-F211-C4D3BF49F4E4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32" creationId="{5AE83905-3032-09EA-4B60-BE7AC6895BF3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33" creationId="{DAA02CB4-23F9-8FB9-7E0A-59668AC135F6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34" creationId="{7ED71CF5-EC62-8B69-7CE0-1CE46CD45132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35" creationId="{271F2B76-2D27-761E-CE2B-8284BD46B7F0}"/>
          </ac:spMkLst>
        </pc:spChg>
        <pc:spChg chg="add mo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36" creationId="{5DCB0157-0285-7F2D-6A55-B449B8163740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43" creationId="{40C0F370-E869-7A18-D08C-8A2233C86251}"/>
          </ac:spMkLst>
        </pc:spChg>
        <pc:spChg chg="mo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44" creationId="{A139C7EE-5EC8-4D13-356B-34FFA6189EF5}"/>
          </ac:spMkLst>
        </pc:spChg>
        <pc:spChg chg="del">
          <ac:chgData name="Karolina Guillen" userId="c1c08796-a0be-47c6-af52-5d31fd96ec50" providerId="ADAL" clId="{F9F0EBAF-73D0-4798-B101-52A3FCEF4A3F}" dt="2023-11-21T15:37:36.197" v="28" actId="478"/>
          <ac:spMkLst>
            <pc:docMk/>
            <pc:sldMk cId="3108429632" sldId="2147327017"/>
            <ac:spMk id="45" creationId="{DDC1725F-EFFA-7749-E3A8-55287ADDDD8D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47" creationId="{09D4C96D-60F9-93EB-5731-BE7A143BD435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48" creationId="{D42CE3F6-A9B3-6D0F-AC80-1A2450573699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49" creationId="{C05364CB-41E9-682E-C938-4156687261BF}"/>
          </ac:spMkLst>
        </pc:spChg>
        <pc:spChg chg="mod topLvl">
          <ac:chgData name="Karolina Guillen" userId="c1c08796-a0be-47c6-af52-5d31fd96ec50" providerId="ADAL" clId="{F9F0EBAF-73D0-4798-B101-52A3FCEF4A3F}" dt="2023-11-21T16:21:04.626" v="198" actId="1076"/>
          <ac:spMkLst>
            <pc:docMk/>
            <pc:sldMk cId="3108429632" sldId="2147327017"/>
            <ac:spMk id="62" creationId="{B4FA3029-7B2F-FBA3-6126-FE4561741ACC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63" creationId="{44547BFF-FD86-7F9E-4E01-4B75189A316F}"/>
          </ac:spMkLst>
        </pc:spChg>
        <pc:spChg chg="del mod topLvl">
          <ac:chgData name="Karolina Guillen" userId="c1c08796-a0be-47c6-af52-5d31fd96ec50" providerId="ADAL" clId="{F9F0EBAF-73D0-4798-B101-52A3FCEF4A3F}" dt="2023-11-21T15:39:26.681" v="85" actId="478"/>
          <ac:spMkLst>
            <pc:docMk/>
            <pc:sldMk cId="3108429632" sldId="2147327017"/>
            <ac:spMk id="64" creationId="{44B04927-8383-4D04-77E4-A8E7B2DF88EF}"/>
          </ac:spMkLst>
        </pc:spChg>
        <pc:spChg chg="del">
          <ac:chgData name="Karolina Guillen" userId="c1c08796-a0be-47c6-af52-5d31fd96ec50" providerId="ADAL" clId="{F9F0EBAF-73D0-4798-B101-52A3FCEF4A3F}" dt="2023-11-21T15:37:36.197" v="28" actId="478"/>
          <ac:spMkLst>
            <pc:docMk/>
            <pc:sldMk cId="3108429632" sldId="2147327017"/>
            <ac:spMk id="71" creationId="{6C10B642-A05E-B315-B27F-FD73BCD5EDCC}"/>
          </ac:spMkLst>
        </pc:spChg>
        <pc:spChg chg="del">
          <ac:chgData name="Karolina Guillen" userId="c1c08796-a0be-47c6-af52-5d31fd96ec50" providerId="ADAL" clId="{F9F0EBAF-73D0-4798-B101-52A3FCEF4A3F}" dt="2023-11-21T15:37:36.197" v="28" actId="478"/>
          <ac:spMkLst>
            <pc:docMk/>
            <pc:sldMk cId="3108429632" sldId="2147327017"/>
            <ac:spMk id="72" creationId="{23CE36D8-3796-67F1-D905-EE4CBA9F5AF3}"/>
          </ac:spMkLst>
        </pc:spChg>
        <pc:spChg chg="del">
          <ac:chgData name="Karolina Guillen" userId="c1c08796-a0be-47c6-af52-5d31fd96ec50" providerId="ADAL" clId="{F9F0EBAF-73D0-4798-B101-52A3FCEF4A3F}" dt="2023-11-21T15:37:36.197" v="28" actId="478"/>
          <ac:spMkLst>
            <pc:docMk/>
            <pc:sldMk cId="3108429632" sldId="2147327017"/>
            <ac:spMk id="73" creationId="{33461291-9CFE-C6FF-852C-01A89097F11C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74" creationId="{74EB5C02-259F-B831-F6E4-E7699CA5182C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75" creationId="{22E596F6-0EDE-A1E3-552C-987B4768F6E5}"/>
          </ac:spMkLst>
        </pc:spChg>
        <pc:spChg chg="mod ord topLvl">
          <ac:chgData name="Karolina Guillen" userId="c1c08796-a0be-47c6-af52-5d31fd96ec50" providerId="ADAL" clId="{F9F0EBAF-73D0-4798-B101-52A3FCEF4A3F}" dt="2023-11-21T16:20:28.185" v="197" actId="165"/>
          <ac:spMkLst>
            <pc:docMk/>
            <pc:sldMk cId="3108429632" sldId="2147327017"/>
            <ac:spMk id="76" creationId="{F0E488E4-2D99-CCED-8A60-F69D64CC3512}"/>
          </ac:spMkLst>
        </pc:spChg>
        <pc:spChg chg="del">
          <ac:chgData name="Karolina Guillen" userId="c1c08796-a0be-47c6-af52-5d31fd96ec50" providerId="ADAL" clId="{F9F0EBAF-73D0-4798-B101-52A3FCEF4A3F}" dt="2023-11-21T15:37:36.197" v="28" actId="478"/>
          <ac:spMkLst>
            <pc:docMk/>
            <pc:sldMk cId="3108429632" sldId="2147327017"/>
            <ac:spMk id="77" creationId="{D514AC60-E7AB-C055-7A1C-0254224F8642}"/>
          </ac:spMkLst>
        </pc:spChg>
        <pc:spChg chg="del mod topLvl">
          <ac:chgData name="Karolina Guillen" userId="c1c08796-a0be-47c6-af52-5d31fd96ec50" providerId="ADAL" clId="{F9F0EBAF-73D0-4798-B101-52A3FCEF4A3F}" dt="2023-11-21T15:39:25.855" v="84" actId="478"/>
          <ac:spMkLst>
            <pc:docMk/>
            <pc:sldMk cId="3108429632" sldId="2147327017"/>
            <ac:spMk id="78" creationId="{BBCD8D52-D022-9260-F297-359AAA2E1C04}"/>
          </ac:spMkLst>
        </pc:spChg>
        <pc:spChg chg="del">
          <ac:chgData name="Karolina Guillen" userId="c1c08796-a0be-47c6-af52-5d31fd96ec50" providerId="ADAL" clId="{F9F0EBAF-73D0-4798-B101-52A3FCEF4A3F}" dt="2023-11-21T15:37:33.147" v="27" actId="478"/>
          <ac:spMkLst>
            <pc:docMk/>
            <pc:sldMk cId="3108429632" sldId="2147327017"/>
            <ac:spMk id="79" creationId="{8B320BF9-E215-3D27-B5EA-8ABD204B4994}"/>
          </ac:spMkLst>
        </pc:spChg>
        <pc:spChg chg="mod">
          <ac:chgData name="Karolina Guillen" userId="c1c08796-a0be-47c6-af52-5d31fd96ec50" providerId="ADAL" clId="{F9F0EBAF-73D0-4798-B101-52A3FCEF4A3F}" dt="2023-11-27T14:59:02.739" v="950" actId="20577"/>
          <ac:spMkLst>
            <pc:docMk/>
            <pc:sldMk cId="3108429632" sldId="2147327017"/>
            <ac:spMk id="80" creationId="{593D4A45-851E-8222-7956-2C42C99A4344}"/>
          </ac:spMkLst>
        </pc:spChg>
        <pc:grpChg chg="add del mod">
          <ac:chgData name="Karolina Guillen" userId="c1c08796-a0be-47c6-af52-5d31fd96ec50" providerId="ADAL" clId="{F9F0EBAF-73D0-4798-B101-52A3FCEF4A3F}" dt="2023-11-21T15:38:36.986" v="55" actId="165"/>
          <ac:grpSpMkLst>
            <pc:docMk/>
            <pc:sldMk cId="3108429632" sldId="2147327017"/>
            <ac:grpSpMk id="6" creationId="{4CD616E6-D4EB-DB15-D76F-8DB37D49BE1E}"/>
          </ac:grpSpMkLst>
        </pc:grpChg>
        <pc:grpChg chg="add del mod">
          <ac:chgData name="Karolina Guillen" userId="c1c08796-a0be-47c6-af52-5d31fd96ec50" providerId="ADAL" clId="{F9F0EBAF-73D0-4798-B101-52A3FCEF4A3F}" dt="2023-11-21T15:38:36.986" v="55" actId="165"/>
          <ac:grpSpMkLst>
            <pc:docMk/>
            <pc:sldMk cId="3108429632" sldId="2147327017"/>
            <ac:grpSpMk id="13" creationId="{504C6729-B83C-0276-87D0-0B8C67459689}"/>
          </ac:grpSpMkLst>
        </pc:grpChg>
        <pc:grpChg chg="add del mod">
          <ac:chgData name="Karolina Guillen" userId="c1c08796-a0be-47c6-af52-5d31fd96ec50" providerId="ADAL" clId="{F9F0EBAF-73D0-4798-B101-52A3FCEF4A3F}" dt="2023-11-21T15:38:36.986" v="55" actId="165"/>
          <ac:grpSpMkLst>
            <pc:docMk/>
            <pc:sldMk cId="3108429632" sldId="2147327017"/>
            <ac:grpSpMk id="16" creationId="{F8AFB4A7-345E-340F-6A89-B3CAE337F80E}"/>
          </ac:grpSpMkLst>
        </pc:grpChg>
        <pc:grpChg chg="add mod topLvl">
          <ac:chgData name="Karolina Guillen" userId="c1c08796-a0be-47c6-af52-5d31fd96ec50" providerId="ADAL" clId="{F9F0EBAF-73D0-4798-B101-52A3FCEF4A3F}" dt="2023-11-21T16:33:33.324" v="311" actId="554"/>
          <ac:grpSpMkLst>
            <pc:docMk/>
            <pc:sldMk cId="3108429632" sldId="2147327017"/>
            <ac:grpSpMk id="37" creationId="{130097A8-2174-FE55-A5DE-807969C3ED68}"/>
          </ac:grpSpMkLst>
        </pc:grpChg>
        <pc:grpChg chg="add mod topLvl">
          <ac:chgData name="Karolina Guillen" userId="c1c08796-a0be-47c6-af52-5d31fd96ec50" providerId="ADAL" clId="{F9F0EBAF-73D0-4798-B101-52A3FCEF4A3F}" dt="2023-11-21T16:33:33.324" v="311" actId="554"/>
          <ac:grpSpMkLst>
            <pc:docMk/>
            <pc:sldMk cId="3108429632" sldId="2147327017"/>
            <ac:grpSpMk id="38" creationId="{FFE8846C-4CD9-CD47-5E33-405CF5DC0B51}"/>
          </ac:grpSpMkLst>
        </pc:grpChg>
        <pc:grpChg chg="add del mod">
          <ac:chgData name="Karolina Guillen" userId="c1c08796-a0be-47c6-af52-5d31fd96ec50" providerId="ADAL" clId="{F9F0EBAF-73D0-4798-B101-52A3FCEF4A3F}" dt="2023-11-21T16:20:28.185" v="197" actId="165"/>
          <ac:grpSpMkLst>
            <pc:docMk/>
            <pc:sldMk cId="3108429632" sldId="2147327017"/>
            <ac:grpSpMk id="39" creationId="{879CFE54-0D3B-DD3D-326E-548963DA67A2}"/>
          </ac:grpSpMkLst>
        </pc:grpChg>
        <pc:grpChg chg="add mod topLvl">
          <ac:chgData name="Karolina Guillen" userId="c1c08796-a0be-47c6-af52-5d31fd96ec50" providerId="ADAL" clId="{F9F0EBAF-73D0-4798-B101-52A3FCEF4A3F}" dt="2023-11-21T16:33:33.324" v="311" actId="554"/>
          <ac:grpSpMkLst>
            <pc:docMk/>
            <pc:sldMk cId="3108429632" sldId="2147327017"/>
            <ac:grpSpMk id="40" creationId="{38F92291-5323-5EC4-AB1D-CF7824DCC648}"/>
          </ac:grpSpMkLst>
        </pc:grpChg>
        <pc:grpChg chg="add del mod">
          <ac:chgData name="Karolina Guillen" userId="c1c08796-a0be-47c6-af52-5d31fd96ec50" providerId="ADAL" clId="{F9F0EBAF-73D0-4798-B101-52A3FCEF4A3F}" dt="2023-11-21T16:20:28.185" v="197" actId="165"/>
          <ac:grpSpMkLst>
            <pc:docMk/>
            <pc:sldMk cId="3108429632" sldId="2147327017"/>
            <ac:grpSpMk id="41" creationId="{B5C282FE-6AA3-423C-720C-A9C7065EF1DE}"/>
          </ac:grpSpMkLst>
        </pc:grpChg>
        <pc:grpChg chg="add del mod">
          <ac:chgData name="Karolina Guillen" userId="c1c08796-a0be-47c6-af52-5d31fd96ec50" providerId="ADAL" clId="{F9F0EBAF-73D0-4798-B101-52A3FCEF4A3F}" dt="2023-11-21T16:20:28.185" v="197" actId="165"/>
          <ac:grpSpMkLst>
            <pc:docMk/>
            <pc:sldMk cId="3108429632" sldId="2147327017"/>
            <ac:grpSpMk id="46" creationId="{08EBDC2B-CA63-9A89-5AC4-E9E7888363C5}"/>
          </ac:grpSpMkLst>
        </pc:grpChg>
        <pc:picChg chg="del">
          <ac:chgData name="Karolina Guillen" userId="c1c08796-a0be-47c6-af52-5d31fd96ec50" providerId="ADAL" clId="{F9F0EBAF-73D0-4798-B101-52A3FCEF4A3F}" dt="2023-11-21T15:37:33.147" v="27" actId="478"/>
          <ac:picMkLst>
            <pc:docMk/>
            <pc:sldMk cId="3108429632" sldId="2147327017"/>
            <ac:picMk id="12" creationId="{E89C816B-9873-5B9B-8E96-36439B165275}"/>
          </ac:picMkLst>
        </pc:picChg>
        <pc:picChg chg="mod ord topLvl">
          <ac:chgData name="Karolina Guillen" userId="c1c08796-a0be-47c6-af52-5d31fd96ec50" providerId="ADAL" clId="{F9F0EBAF-73D0-4798-B101-52A3FCEF4A3F}" dt="2023-11-21T16:20:28.185" v="197" actId="165"/>
          <ac:picMkLst>
            <pc:docMk/>
            <pc:sldMk cId="3108429632" sldId="2147327017"/>
            <ac:picMk id="17" creationId="{EF5FFF51-7F08-5739-6FED-955F589AFFFB}"/>
          </ac:picMkLst>
        </pc:picChg>
        <pc:picChg chg="mod topLvl">
          <ac:chgData name="Karolina Guillen" userId="c1c08796-a0be-47c6-af52-5d31fd96ec50" providerId="ADAL" clId="{F9F0EBAF-73D0-4798-B101-52A3FCEF4A3F}" dt="2023-11-21T16:21:10.818" v="199" actId="1076"/>
          <ac:picMkLst>
            <pc:docMk/>
            <pc:sldMk cId="3108429632" sldId="2147327017"/>
            <ac:picMk id="23" creationId="{158E17DB-FB30-8C0F-E6B7-DEB4D6059B41}"/>
          </ac:picMkLst>
        </pc:picChg>
        <pc:picChg chg="del">
          <ac:chgData name="Karolina Guillen" userId="c1c08796-a0be-47c6-af52-5d31fd96ec50" providerId="ADAL" clId="{F9F0EBAF-73D0-4798-B101-52A3FCEF4A3F}" dt="2023-11-21T15:37:33.147" v="27" actId="478"/>
          <ac:picMkLst>
            <pc:docMk/>
            <pc:sldMk cId="3108429632" sldId="2147327017"/>
            <ac:picMk id="27" creationId="{A80F69B6-A98F-0CE8-0494-894E9FBC5B86}"/>
          </ac:picMkLst>
        </pc:picChg>
        <pc:picChg chg="mod ord topLvl">
          <ac:chgData name="Karolina Guillen" userId="c1c08796-a0be-47c6-af52-5d31fd96ec50" providerId="ADAL" clId="{F9F0EBAF-73D0-4798-B101-52A3FCEF4A3F}" dt="2023-11-21T16:20:28.185" v="197" actId="165"/>
          <ac:picMkLst>
            <pc:docMk/>
            <pc:sldMk cId="3108429632" sldId="2147327017"/>
            <ac:picMk id="29" creationId="{40427BFA-1FD1-E2F1-11A7-6A43E8D4E37F}"/>
          </ac:picMkLst>
        </pc:picChg>
        <pc:picChg chg="del">
          <ac:chgData name="Karolina Guillen" userId="c1c08796-a0be-47c6-af52-5d31fd96ec50" providerId="ADAL" clId="{F9F0EBAF-73D0-4798-B101-52A3FCEF4A3F}" dt="2023-11-21T15:37:36.197" v="28" actId="478"/>
          <ac:picMkLst>
            <pc:docMk/>
            <pc:sldMk cId="3108429632" sldId="2147327017"/>
            <ac:picMk id="42" creationId="{C8C57504-CD41-057B-5E7A-DCE2B888562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F9F0EBAF-73D0-4798-B101-52A3FCEF4A3F}" dt="2023-11-21T15:13:11.064" v="0"/>
              <pc2:cmMkLst xmlns:pc2="http://schemas.microsoft.com/office/powerpoint/2019/9/main/command">
                <pc:docMk/>
                <pc:sldMk cId="3108429632" sldId="2147327017"/>
                <pc2:cmMk id="{2BFD78F7-C06F-4648-977C-5D4ACA1D7967}"/>
              </pc2:cmMkLst>
            </pc226:cmChg>
          </p:ext>
        </pc:extLst>
      </pc:sldChg>
      <pc:sldChg chg="modSp mod">
        <pc:chgData name="Karolina Guillen" userId="c1c08796-a0be-47c6-af52-5d31fd96ec50" providerId="ADAL" clId="{F9F0EBAF-73D0-4798-B101-52A3FCEF4A3F}" dt="2023-11-27T15:01:25.684" v="1173" actId="313"/>
        <pc:sldMkLst>
          <pc:docMk/>
          <pc:sldMk cId="3966516447" sldId="2147327020"/>
        </pc:sldMkLst>
        <pc:spChg chg="mod">
          <ac:chgData name="Karolina Guillen" userId="c1c08796-a0be-47c6-af52-5d31fd96ec50" providerId="ADAL" clId="{F9F0EBAF-73D0-4798-B101-52A3FCEF4A3F}" dt="2023-11-27T15:01:25.684" v="1173" actId="313"/>
          <ac:spMkLst>
            <pc:docMk/>
            <pc:sldMk cId="3966516447" sldId="2147327020"/>
            <ac:spMk id="13" creationId="{0D15211A-6CAB-EDAC-07AF-A172679EB8AD}"/>
          </ac:spMkLst>
        </pc:spChg>
        <pc:spChg chg="mod">
          <ac:chgData name="Karolina Guillen" userId="c1c08796-a0be-47c6-af52-5d31fd96ec50" providerId="ADAL" clId="{F9F0EBAF-73D0-4798-B101-52A3FCEF4A3F}" dt="2023-11-21T15:27:03.572" v="21" actId="1036"/>
          <ac:spMkLst>
            <pc:docMk/>
            <pc:sldMk cId="3966516447" sldId="2147327020"/>
            <ac:spMk id="54" creationId="{B68446DD-38BF-D12B-1521-256E22EBD545}"/>
          </ac:spMkLst>
        </pc:spChg>
        <pc:spChg chg="mod">
          <ac:chgData name="Karolina Guillen" userId="c1c08796-a0be-47c6-af52-5d31fd96ec50" providerId="ADAL" clId="{F9F0EBAF-73D0-4798-B101-52A3FCEF4A3F}" dt="2023-11-21T15:27:03.572" v="21" actId="1036"/>
          <ac:spMkLst>
            <pc:docMk/>
            <pc:sldMk cId="3966516447" sldId="2147327020"/>
            <ac:spMk id="55" creationId="{7EE53A4D-8B3E-DEBF-9022-721349A73F8B}"/>
          </ac:spMkLst>
        </pc:spChg>
        <pc:spChg chg="mod">
          <ac:chgData name="Karolina Guillen" userId="c1c08796-a0be-47c6-af52-5d31fd96ec50" providerId="ADAL" clId="{F9F0EBAF-73D0-4798-B101-52A3FCEF4A3F}" dt="2023-11-21T15:27:03.572" v="21" actId="1036"/>
          <ac:spMkLst>
            <pc:docMk/>
            <pc:sldMk cId="3966516447" sldId="2147327020"/>
            <ac:spMk id="71" creationId="{8C9FCD9E-295C-00A1-F7A2-B47748C39650}"/>
          </ac:spMkLst>
        </pc:spChg>
        <pc:spChg chg="mod">
          <ac:chgData name="Karolina Guillen" userId="c1c08796-a0be-47c6-af52-5d31fd96ec50" providerId="ADAL" clId="{F9F0EBAF-73D0-4798-B101-52A3FCEF4A3F}" dt="2023-11-21T15:27:03.572" v="21" actId="1036"/>
          <ac:spMkLst>
            <pc:docMk/>
            <pc:sldMk cId="3966516447" sldId="2147327020"/>
            <ac:spMk id="72" creationId="{EA74A6C7-A8E3-8D77-CBA7-B128E52B9B4D}"/>
          </ac:spMkLst>
        </pc:spChg>
        <pc:spChg chg="mod">
          <ac:chgData name="Karolina Guillen" userId="c1c08796-a0be-47c6-af52-5d31fd96ec50" providerId="ADAL" clId="{F9F0EBAF-73D0-4798-B101-52A3FCEF4A3F}" dt="2023-11-21T15:27:03.572" v="21" actId="1036"/>
          <ac:spMkLst>
            <pc:docMk/>
            <pc:sldMk cId="3966516447" sldId="2147327020"/>
            <ac:spMk id="84" creationId="{DDD1F80E-C409-0DCC-0322-8AE357E6995B}"/>
          </ac:spMkLst>
        </pc:spChg>
        <pc:spChg chg="mod">
          <ac:chgData name="Karolina Guillen" userId="c1c08796-a0be-47c6-af52-5d31fd96ec50" providerId="ADAL" clId="{F9F0EBAF-73D0-4798-B101-52A3FCEF4A3F}" dt="2023-11-21T15:27:03.572" v="21" actId="1036"/>
          <ac:spMkLst>
            <pc:docMk/>
            <pc:sldMk cId="3966516447" sldId="2147327020"/>
            <ac:spMk id="85" creationId="{9BC294CE-FECE-838B-57DB-62C84D393D53}"/>
          </ac:spMkLst>
        </pc:spChg>
      </pc:sldChg>
      <pc:sldChg chg="addSp delSp add del mod">
        <pc:chgData name="Karolina Guillen" userId="c1c08796-a0be-47c6-af52-5d31fd96ec50" providerId="ADAL" clId="{F9F0EBAF-73D0-4798-B101-52A3FCEF4A3F}" dt="2023-11-21T16:31:20.927" v="246" actId="47"/>
        <pc:sldMkLst>
          <pc:docMk/>
          <pc:sldMk cId="14673168" sldId="2147327026"/>
        </pc:sldMkLst>
        <pc:spChg chg="del">
          <ac:chgData name="Karolina Guillen" userId="c1c08796-a0be-47c6-af52-5d31fd96ec50" providerId="ADAL" clId="{F9F0EBAF-73D0-4798-B101-52A3FCEF4A3F}" dt="2023-11-21T16:23:32.996" v="205" actId="21"/>
          <ac:spMkLst>
            <pc:docMk/>
            <pc:sldMk cId="14673168" sldId="2147327026"/>
            <ac:spMk id="3" creationId="{B8BC3C74-CD5E-2E4B-43D8-50E086B8002F}"/>
          </ac:spMkLst>
        </pc:spChg>
        <pc:spChg chg="del">
          <ac:chgData name="Karolina Guillen" userId="c1c08796-a0be-47c6-af52-5d31fd96ec50" providerId="ADAL" clId="{F9F0EBAF-73D0-4798-B101-52A3FCEF4A3F}" dt="2023-11-21T15:37:42.348" v="30" actId="478"/>
          <ac:spMkLst>
            <pc:docMk/>
            <pc:sldMk cId="14673168" sldId="2147327026"/>
            <ac:spMk id="11" creationId="{B43848FB-DFCB-EC5B-B6F1-A1686A2AFDB6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14" creationId="{96059F6F-4B55-E672-E9AF-BCB67E8DD2E2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15" creationId="{A9549555-3573-1276-D993-32B045DA407A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18" creationId="{1167205B-13B1-2FC1-BC9E-AB1A40EC91FA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19" creationId="{C6680038-FC4D-678A-D5EB-68EDEDAB20C9}"/>
          </ac:spMkLst>
        </pc:spChg>
        <pc:spChg chg="del">
          <ac:chgData name="Karolina Guillen" userId="c1c08796-a0be-47c6-af52-5d31fd96ec50" providerId="ADAL" clId="{F9F0EBAF-73D0-4798-B101-52A3FCEF4A3F}" dt="2023-11-21T16:23:32.996" v="205" actId="21"/>
          <ac:spMkLst>
            <pc:docMk/>
            <pc:sldMk cId="14673168" sldId="2147327026"/>
            <ac:spMk id="21" creationId="{0F38F5B1-CD1F-E73C-01D6-C4F22B116193}"/>
          </ac:spMkLst>
        </pc:spChg>
        <pc:spChg chg="del">
          <ac:chgData name="Karolina Guillen" userId="c1c08796-a0be-47c6-af52-5d31fd96ec50" providerId="ADAL" clId="{F9F0EBAF-73D0-4798-B101-52A3FCEF4A3F}" dt="2023-11-21T16:23:32.996" v="205" actId="21"/>
          <ac:spMkLst>
            <pc:docMk/>
            <pc:sldMk cId="14673168" sldId="2147327026"/>
            <ac:spMk id="22" creationId="{9E394728-A85D-2680-21E4-6EB742062EE7}"/>
          </ac:spMkLst>
        </pc:spChg>
        <pc:spChg chg="del">
          <ac:chgData name="Karolina Guillen" userId="c1c08796-a0be-47c6-af52-5d31fd96ec50" providerId="ADAL" clId="{F9F0EBAF-73D0-4798-B101-52A3FCEF4A3F}" dt="2023-11-21T16:23:32.996" v="205" actId="21"/>
          <ac:spMkLst>
            <pc:docMk/>
            <pc:sldMk cId="14673168" sldId="2147327026"/>
            <ac:spMk id="24" creationId="{1059F270-C029-6F43-B093-99D3127B586D}"/>
          </ac:spMkLst>
        </pc:spChg>
        <pc:spChg chg="del">
          <ac:chgData name="Karolina Guillen" userId="c1c08796-a0be-47c6-af52-5d31fd96ec50" providerId="ADAL" clId="{F9F0EBAF-73D0-4798-B101-52A3FCEF4A3F}" dt="2023-11-21T15:37:42.348" v="30" actId="478"/>
          <ac:spMkLst>
            <pc:docMk/>
            <pc:sldMk cId="14673168" sldId="2147327026"/>
            <ac:spMk id="25" creationId="{5672CB2A-4FE3-5B7A-3573-37382FA1E303}"/>
          </ac:spMkLst>
        </pc:spChg>
        <pc:spChg chg="del">
          <ac:chgData name="Karolina Guillen" userId="c1c08796-a0be-47c6-af52-5d31fd96ec50" providerId="ADAL" clId="{F9F0EBAF-73D0-4798-B101-52A3FCEF4A3F}" dt="2023-11-21T15:37:42.348" v="30" actId="478"/>
          <ac:spMkLst>
            <pc:docMk/>
            <pc:sldMk cId="14673168" sldId="2147327026"/>
            <ac:spMk id="26" creationId="{6A637668-0BF5-C478-351F-2ACCFF3965B2}"/>
          </ac:spMkLst>
        </pc:spChg>
        <pc:spChg chg="del">
          <ac:chgData name="Karolina Guillen" userId="c1c08796-a0be-47c6-af52-5d31fd96ec50" providerId="ADAL" clId="{F9F0EBAF-73D0-4798-B101-52A3FCEF4A3F}" dt="2023-11-21T15:37:42.348" v="30" actId="478"/>
          <ac:spMkLst>
            <pc:docMk/>
            <pc:sldMk cId="14673168" sldId="2147327026"/>
            <ac:spMk id="28" creationId="{D994881B-1D2F-52EA-482E-77EB64A3E21D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30" creationId="{2A04FE50-3BEA-2303-BB5B-AECBD1F4D2D5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31" creationId="{E8962FBC-E8A3-E024-F211-C4D3BF49F4E4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32" creationId="{5AE83905-3032-09EA-4B60-BE7AC6895BF3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33" creationId="{DAA02CB4-23F9-8FB9-7E0A-59668AC135F6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34" creationId="{7ED71CF5-EC62-8B69-7CE0-1CE46CD45132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35" creationId="{271F2B76-2D27-761E-CE2B-8284BD46B7F0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43" creationId="{40C0F370-E869-7A18-D08C-8A2233C86251}"/>
          </ac:spMkLst>
        </pc:spChg>
        <pc:spChg chg="del">
          <ac:chgData name="Karolina Guillen" userId="c1c08796-a0be-47c6-af52-5d31fd96ec50" providerId="ADAL" clId="{F9F0EBAF-73D0-4798-B101-52A3FCEF4A3F}" dt="2023-11-21T15:37:42.348" v="30" actId="478"/>
          <ac:spMkLst>
            <pc:docMk/>
            <pc:sldMk cId="14673168" sldId="2147327026"/>
            <ac:spMk id="44" creationId="{A139C7EE-5EC8-4D13-356B-34FFA6189EF5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45" creationId="{DDC1725F-EFFA-7749-E3A8-55287ADDDD8D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47" creationId="{09D4C96D-60F9-93EB-5731-BE7A143BD435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48" creationId="{D42CE3F6-A9B3-6D0F-AC80-1A2450573699}"/>
          </ac:spMkLst>
        </pc:spChg>
        <pc:spChg chg="del">
          <ac:chgData name="Karolina Guillen" userId="c1c08796-a0be-47c6-af52-5d31fd96ec50" providerId="ADAL" clId="{F9F0EBAF-73D0-4798-B101-52A3FCEF4A3F}" dt="2023-11-21T16:23:32.996" v="205" actId="21"/>
          <ac:spMkLst>
            <pc:docMk/>
            <pc:sldMk cId="14673168" sldId="2147327026"/>
            <ac:spMk id="49" creationId="{C05364CB-41E9-682E-C938-4156687261BF}"/>
          </ac:spMkLst>
        </pc:spChg>
        <pc:spChg chg="del">
          <ac:chgData name="Karolina Guillen" userId="c1c08796-a0be-47c6-af52-5d31fd96ec50" providerId="ADAL" clId="{F9F0EBAF-73D0-4798-B101-52A3FCEF4A3F}" dt="2023-11-21T15:37:42.348" v="30" actId="478"/>
          <ac:spMkLst>
            <pc:docMk/>
            <pc:sldMk cId="14673168" sldId="2147327026"/>
            <ac:spMk id="62" creationId="{B4FA3029-7B2F-FBA3-6126-FE4561741ACC}"/>
          </ac:spMkLst>
        </pc:spChg>
        <pc:spChg chg="del">
          <ac:chgData name="Karolina Guillen" userId="c1c08796-a0be-47c6-af52-5d31fd96ec50" providerId="ADAL" clId="{F9F0EBAF-73D0-4798-B101-52A3FCEF4A3F}" dt="2023-11-21T16:23:22.545" v="203" actId="478"/>
          <ac:spMkLst>
            <pc:docMk/>
            <pc:sldMk cId="14673168" sldId="2147327026"/>
            <ac:spMk id="63" creationId="{44547BFF-FD86-7F9E-4E01-4B75189A316F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64" creationId="{44B04927-8383-4D04-77E4-A8E7B2DF88EF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71" creationId="{6C10B642-A05E-B315-B27F-FD73BCD5EDCC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72" creationId="{23CE36D8-3796-67F1-D905-EE4CBA9F5AF3}"/>
          </ac:spMkLst>
        </pc:spChg>
        <pc:spChg chg="del">
          <ac:chgData name="Karolina Guillen" userId="c1c08796-a0be-47c6-af52-5d31fd96ec50" providerId="ADAL" clId="{F9F0EBAF-73D0-4798-B101-52A3FCEF4A3F}" dt="2023-11-21T16:23:53.383" v="210" actId="21"/>
          <ac:spMkLst>
            <pc:docMk/>
            <pc:sldMk cId="14673168" sldId="2147327026"/>
            <ac:spMk id="73" creationId="{33461291-9CFE-C6FF-852C-01A89097F11C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74" creationId="{74EB5C02-259F-B831-F6E4-E7699CA5182C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75" creationId="{22E596F6-0EDE-A1E3-552C-987B4768F6E5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76" creationId="{F0E488E4-2D99-CCED-8A60-F69D64CC3512}"/>
          </ac:spMkLst>
        </pc:spChg>
        <pc:spChg chg="del">
          <ac:chgData name="Karolina Guillen" userId="c1c08796-a0be-47c6-af52-5d31fd96ec50" providerId="ADAL" clId="{F9F0EBAF-73D0-4798-B101-52A3FCEF4A3F}" dt="2023-11-21T16:23:24.503" v="204" actId="478"/>
          <ac:spMkLst>
            <pc:docMk/>
            <pc:sldMk cId="14673168" sldId="2147327026"/>
            <ac:spMk id="77" creationId="{D514AC60-E7AB-C055-7A1C-0254224F8642}"/>
          </ac:spMkLst>
        </pc:spChg>
        <pc:spChg chg="del">
          <ac:chgData name="Karolina Guillen" userId="c1c08796-a0be-47c6-af52-5d31fd96ec50" providerId="ADAL" clId="{F9F0EBAF-73D0-4798-B101-52A3FCEF4A3F}" dt="2023-11-21T15:37:39.694" v="29" actId="478"/>
          <ac:spMkLst>
            <pc:docMk/>
            <pc:sldMk cId="14673168" sldId="2147327026"/>
            <ac:spMk id="78" creationId="{BBCD8D52-D022-9260-F297-359AAA2E1C04}"/>
          </ac:spMkLst>
        </pc:spChg>
        <pc:spChg chg="del">
          <ac:chgData name="Karolina Guillen" userId="c1c08796-a0be-47c6-af52-5d31fd96ec50" providerId="ADAL" clId="{F9F0EBAF-73D0-4798-B101-52A3FCEF4A3F}" dt="2023-11-21T16:23:20.075" v="202" actId="478"/>
          <ac:spMkLst>
            <pc:docMk/>
            <pc:sldMk cId="14673168" sldId="2147327026"/>
            <ac:spMk id="79" creationId="{8B320BF9-E215-3D27-B5EA-8ABD204B4994}"/>
          </ac:spMkLst>
        </pc:spChg>
        <pc:spChg chg="add del">
          <ac:chgData name="Karolina Guillen" userId="c1c08796-a0be-47c6-af52-5d31fd96ec50" providerId="ADAL" clId="{F9F0EBAF-73D0-4798-B101-52A3FCEF4A3F}" dt="2023-11-21T16:23:48.478" v="209" actId="21"/>
          <ac:spMkLst>
            <pc:docMk/>
            <pc:sldMk cId="14673168" sldId="2147327026"/>
            <ac:spMk id="80" creationId="{593D4A45-851E-8222-7956-2C42C99A4344}"/>
          </ac:spMkLst>
        </pc:spChg>
        <pc:picChg chg="del">
          <ac:chgData name="Karolina Guillen" userId="c1c08796-a0be-47c6-af52-5d31fd96ec50" providerId="ADAL" clId="{F9F0EBAF-73D0-4798-B101-52A3FCEF4A3F}" dt="2023-11-21T16:23:32.996" v="205" actId="21"/>
          <ac:picMkLst>
            <pc:docMk/>
            <pc:sldMk cId="14673168" sldId="2147327026"/>
            <ac:picMk id="12" creationId="{E89C816B-9873-5B9B-8E96-36439B165275}"/>
          </ac:picMkLst>
        </pc:picChg>
        <pc:picChg chg="del">
          <ac:chgData name="Karolina Guillen" userId="c1c08796-a0be-47c6-af52-5d31fd96ec50" providerId="ADAL" clId="{F9F0EBAF-73D0-4798-B101-52A3FCEF4A3F}" dt="2023-11-21T15:37:39.694" v="29" actId="478"/>
          <ac:picMkLst>
            <pc:docMk/>
            <pc:sldMk cId="14673168" sldId="2147327026"/>
            <ac:picMk id="17" creationId="{EF5FFF51-7F08-5739-6FED-955F589AFFFB}"/>
          </ac:picMkLst>
        </pc:picChg>
        <pc:picChg chg="del">
          <ac:chgData name="Karolina Guillen" userId="c1c08796-a0be-47c6-af52-5d31fd96ec50" providerId="ADAL" clId="{F9F0EBAF-73D0-4798-B101-52A3FCEF4A3F}" dt="2023-11-21T15:37:42.348" v="30" actId="478"/>
          <ac:picMkLst>
            <pc:docMk/>
            <pc:sldMk cId="14673168" sldId="2147327026"/>
            <ac:picMk id="23" creationId="{158E17DB-FB30-8C0F-E6B7-DEB4D6059B41}"/>
          </ac:picMkLst>
        </pc:picChg>
        <pc:picChg chg="del">
          <ac:chgData name="Karolina Guillen" userId="c1c08796-a0be-47c6-af52-5d31fd96ec50" providerId="ADAL" clId="{F9F0EBAF-73D0-4798-B101-52A3FCEF4A3F}" dt="2023-11-21T16:23:53.383" v="210" actId="21"/>
          <ac:picMkLst>
            <pc:docMk/>
            <pc:sldMk cId="14673168" sldId="2147327026"/>
            <ac:picMk id="27" creationId="{A80F69B6-A98F-0CE8-0494-894E9FBC5B86}"/>
          </ac:picMkLst>
        </pc:picChg>
        <pc:picChg chg="del">
          <ac:chgData name="Karolina Guillen" userId="c1c08796-a0be-47c6-af52-5d31fd96ec50" providerId="ADAL" clId="{F9F0EBAF-73D0-4798-B101-52A3FCEF4A3F}" dt="2023-11-21T15:37:39.694" v="29" actId="478"/>
          <ac:picMkLst>
            <pc:docMk/>
            <pc:sldMk cId="14673168" sldId="2147327026"/>
            <ac:picMk id="29" creationId="{40427BFA-1FD1-E2F1-11A7-6A43E8D4E37F}"/>
          </ac:picMkLst>
        </pc:picChg>
        <pc:picChg chg="del">
          <ac:chgData name="Karolina Guillen" userId="c1c08796-a0be-47c6-af52-5d31fd96ec50" providerId="ADAL" clId="{F9F0EBAF-73D0-4798-B101-52A3FCEF4A3F}" dt="2023-11-21T16:23:53.383" v="210" actId="21"/>
          <ac:picMkLst>
            <pc:docMk/>
            <pc:sldMk cId="14673168" sldId="2147327026"/>
            <ac:picMk id="42" creationId="{C8C57504-CD41-057B-5E7A-DCE2B8885620}"/>
          </ac:picMkLst>
        </pc:picChg>
      </pc:sldChg>
      <pc:sldChg chg="addSp delSp modSp add mod">
        <pc:chgData name="Karolina Guillen" userId="c1c08796-a0be-47c6-af52-5d31fd96ec50" providerId="ADAL" clId="{F9F0EBAF-73D0-4798-B101-52A3FCEF4A3F}" dt="2023-12-01T16:45:13.814" v="1204" actId="1036"/>
        <pc:sldMkLst>
          <pc:docMk/>
          <pc:sldMk cId="1350614536" sldId="2147327027"/>
        </pc:sldMkLst>
        <pc:spChg chg="add mod ord">
          <ac:chgData name="Karolina Guillen" userId="c1c08796-a0be-47c6-af52-5d31fd96ec50" providerId="ADAL" clId="{F9F0EBAF-73D0-4798-B101-52A3FCEF4A3F}" dt="2023-11-21T16:45:15.525" v="518" actId="167"/>
          <ac:spMkLst>
            <pc:docMk/>
            <pc:sldMk cId="1350614536" sldId="2147327027"/>
            <ac:spMk id="2" creationId="{6CAAD96B-6D7A-F514-96E4-439535DA7721}"/>
          </ac:spMkLst>
        </pc:spChg>
        <pc:spChg chg="add mod ord">
          <ac:chgData name="Karolina Guillen" userId="c1c08796-a0be-47c6-af52-5d31fd96ec50" providerId="ADAL" clId="{F9F0EBAF-73D0-4798-B101-52A3FCEF4A3F}" dt="2023-11-21T16:45:15.525" v="518" actId="167"/>
          <ac:spMkLst>
            <pc:docMk/>
            <pc:sldMk cId="1350614536" sldId="2147327027"/>
            <ac:spMk id="3" creationId="{3E7A71F0-0623-8035-620B-7A80F138239D}"/>
          </ac:spMkLst>
        </pc:spChg>
        <pc:spChg chg="mod">
          <ac:chgData name="Karolina Guillen" userId="c1c08796-a0be-47c6-af52-5d31fd96ec50" providerId="ADAL" clId="{F9F0EBAF-73D0-4798-B101-52A3FCEF4A3F}" dt="2023-11-21T17:04:15.780" v="778" actId="14100"/>
          <ac:spMkLst>
            <pc:docMk/>
            <pc:sldMk cId="1350614536" sldId="2147327027"/>
            <ac:spMk id="4" creationId="{1BF894CE-5EB9-4BB3-F6C7-477E37F6A6AA}"/>
          </ac:spMkLst>
        </pc:spChg>
        <pc:spChg chg="mod">
          <ac:chgData name="Karolina Guillen" userId="c1c08796-a0be-47c6-af52-5d31fd96ec50" providerId="ADAL" clId="{F9F0EBAF-73D0-4798-B101-52A3FCEF4A3F}" dt="2023-11-21T16:46:40.733" v="584" actId="554"/>
          <ac:spMkLst>
            <pc:docMk/>
            <pc:sldMk cId="1350614536" sldId="2147327027"/>
            <ac:spMk id="6" creationId="{885814C1-FC7E-AE42-2727-A8BEC8BC407A}"/>
          </ac:spMkLst>
        </pc:spChg>
        <pc:spChg chg="ord">
          <ac:chgData name="Karolina Guillen" userId="c1c08796-a0be-47c6-af52-5d31fd96ec50" providerId="ADAL" clId="{F9F0EBAF-73D0-4798-B101-52A3FCEF4A3F}" dt="2023-11-21T16:45:17.756" v="519" actId="167"/>
          <ac:spMkLst>
            <pc:docMk/>
            <pc:sldMk cId="1350614536" sldId="2147327027"/>
            <ac:spMk id="7" creationId="{BF552AD7-7F6F-4810-03DE-C115B33C9778}"/>
          </ac:spMkLst>
        </pc:spChg>
        <pc:spChg chg="mod">
          <ac:chgData name="Karolina Guillen" userId="c1c08796-a0be-47c6-af52-5d31fd96ec50" providerId="ADAL" clId="{F9F0EBAF-73D0-4798-B101-52A3FCEF4A3F}" dt="2023-12-01T16:45:13.814" v="1204" actId="1036"/>
          <ac:spMkLst>
            <pc:docMk/>
            <pc:sldMk cId="1350614536" sldId="2147327027"/>
            <ac:spMk id="8" creationId="{0FA2017E-56A6-7A77-0584-3AEF9815357E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11" creationId="{B43848FB-DFCB-EC5B-B6F1-A1686A2AFDB6}"/>
          </ac:spMkLst>
        </pc:spChg>
        <pc:spChg chg="add mod ord">
          <ac:chgData name="Karolina Guillen" userId="c1c08796-a0be-47c6-af52-5d31fd96ec50" providerId="ADAL" clId="{F9F0EBAF-73D0-4798-B101-52A3FCEF4A3F}" dt="2023-11-21T16:45:15.525" v="518" actId="167"/>
          <ac:spMkLst>
            <pc:docMk/>
            <pc:sldMk cId="1350614536" sldId="2147327027"/>
            <ac:spMk id="12" creationId="{09DA84FF-62E8-19FF-D0C9-E5DD5AFAAE1D}"/>
          </ac:spMkLst>
        </pc:spChg>
        <pc:spChg chg="mod">
          <ac:chgData name="Karolina Guillen" userId="c1c08796-a0be-47c6-af52-5d31fd96ec50" providerId="ADAL" clId="{F9F0EBAF-73D0-4798-B101-52A3FCEF4A3F}" dt="2023-11-21T16:46:40.733" v="584" actId="554"/>
          <ac:spMkLst>
            <pc:docMk/>
            <pc:sldMk cId="1350614536" sldId="2147327027"/>
            <ac:spMk id="15" creationId="{A9549555-3573-1276-D993-32B045DA407A}"/>
          </ac:spMkLst>
        </pc:spChg>
        <pc:spChg chg="mod">
          <ac:chgData name="Karolina Guillen" userId="c1c08796-a0be-47c6-af52-5d31fd96ec50" providerId="ADAL" clId="{F9F0EBAF-73D0-4798-B101-52A3FCEF4A3F}" dt="2023-11-21T16:46:40.733" v="584" actId="554"/>
          <ac:spMkLst>
            <pc:docMk/>
            <pc:sldMk cId="1350614536" sldId="2147327027"/>
            <ac:spMk id="18" creationId="{1167205B-13B1-2FC1-BC9E-AB1A40EC91FA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19" creationId="{C6680038-FC4D-678A-D5EB-68EDEDAB20C9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20" creationId="{A1601B36-A04A-289A-86E0-6D4596FCEDEC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38" creationId="{F4929147-9212-26E4-36BB-376E08CFDAD9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39" creationId="{456CBB36-B7BD-6643-2670-C701214607AE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0" creationId="{96B64A45-0DF0-5670-5A59-121BA10F69B0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1" creationId="{ADDFC640-5535-C823-5EBE-8067BDB0EFAD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2" creationId="{87F9E8BB-1634-CE55-4835-5F07D6C4AFD7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3" creationId="{40C0F370-E869-7A18-D08C-8A2233C86251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4" creationId="{A139C7EE-5EC8-4D13-356B-34FFA6189EF5}"/>
          </ac:spMkLst>
        </pc:spChg>
        <pc:spChg chg="mod">
          <ac:chgData name="Karolina Guillen" userId="c1c08796-a0be-47c6-af52-5d31fd96ec50" providerId="ADAL" clId="{F9F0EBAF-73D0-4798-B101-52A3FCEF4A3F}" dt="2023-11-21T16:46:31.180" v="580" actId="554"/>
          <ac:spMkLst>
            <pc:docMk/>
            <pc:sldMk cId="1350614536" sldId="2147327027"/>
            <ac:spMk id="45" creationId="{DDC1725F-EFFA-7749-E3A8-55287ADDDD8D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6" creationId="{276F852C-4059-3B4B-CFA0-DBCF354EC1DF}"/>
          </ac:spMkLst>
        </pc:spChg>
        <pc:spChg chg="mod">
          <ac:chgData name="Karolina Guillen" userId="c1c08796-a0be-47c6-af52-5d31fd96ec50" providerId="ADAL" clId="{F9F0EBAF-73D0-4798-B101-52A3FCEF4A3F}" dt="2023-11-21T16:46:31.180" v="580" actId="554"/>
          <ac:spMkLst>
            <pc:docMk/>
            <pc:sldMk cId="1350614536" sldId="2147327027"/>
            <ac:spMk id="47" creationId="{09D4C96D-60F9-93EB-5731-BE7A143BD435}"/>
          </ac:spMkLst>
        </pc:spChg>
        <pc:spChg chg="mod">
          <ac:chgData name="Karolina Guillen" userId="c1c08796-a0be-47c6-af52-5d31fd96ec50" providerId="ADAL" clId="{F9F0EBAF-73D0-4798-B101-52A3FCEF4A3F}" dt="2023-11-21T16:46:31.180" v="580" actId="554"/>
          <ac:spMkLst>
            <pc:docMk/>
            <pc:sldMk cId="1350614536" sldId="2147327027"/>
            <ac:spMk id="48" creationId="{D42CE3F6-A9B3-6D0F-AC80-1A2450573699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49" creationId="{C05364CB-41E9-682E-C938-4156687261BF}"/>
          </ac:spMkLst>
        </pc:spChg>
        <pc:spChg chg="mod">
          <ac:chgData name="Karolina Guillen" userId="c1c08796-a0be-47c6-af52-5d31fd96ec50" providerId="ADAL" clId="{F9F0EBAF-73D0-4798-B101-52A3FCEF4A3F}" dt="2023-11-27T14:59:16.001" v="951" actId="20577"/>
          <ac:spMkLst>
            <pc:docMk/>
            <pc:sldMk cId="1350614536" sldId="2147327027"/>
            <ac:spMk id="50" creationId="{F7FA96A6-E84C-CE5B-6CD6-15EFE9A3CBC5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51" creationId="{0FE55A82-2BF5-CCAC-C759-E4098A79A982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52" creationId="{3C3034AA-5491-AF96-674E-84A10D6EE8FF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53" creationId="{5485AF84-7F5C-2695-3DC5-FCA66DB9931B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54" creationId="{3BC1A9E9-A946-8792-960A-8DBE8EB6ED92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55" creationId="{2487B8C7-7BFE-0EB7-D7D9-9A3525CEF268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57" creationId="{B493DB00-2F0A-1D83-65AB-B7BEE6BE921E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58" creationId="{AD964318-CA52-0460-113D-88E5A2C306C0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59" creationId="{59C66ADA-3FFB-5A14-6DCD-E08BC028D861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60" creationId="{95024045-6092-EF3D-B458-667E423AE068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61" creationId="{FACD9280-130B-8A48-5721-10317EF03120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62" creationId="{B4FA3029-7B2F-FBA3-6126-FE4561741ACC}"/>
          </ac:spMkLst>
        </pc:spChg>
        <pc:spChg chg="del">
          <ac:chgData name="Karolina Guillen" userId="c1c08796-a0be-47c6-af52-5d31fd96ec50" providerId="ADAL" clId="{F9F0EBAF-73D0-4798-B101-52A3FCEF4A3F}" dt="2023-11-21T16:45:20.773" v="520" actId="478"/>
          <ac:spMkLst>
            <pc:docMk/>
            <pc:sldMk cId="1350614536" sldId="2147327027"/>
            <ac:spMk id="63" creationId="{44547BFF-FD86-7F9E-4E01-4B75189A316F}"/>
          </ac:spMkLst>
        </pc:spChg>
        <pc:spChg chg="del">
          <ac:chgData name="Karolina Guillen" userId="c1c08796-a0be-47c6-af52-5d31fd96ec50" providerId="ADAL" clId="{F9F0EBAF-73D0-4798-B101-52A3FCEF4A3F}" dt="2023-11-21T16:45:20.773" v="520" actId="478"/>
          <ac:spMkLst>
            <pc:docMk/>
            <pc:sldMk cId="1350614536" sldId="2147327027"/>
            <ac:spMk id="64" creationId="{44B04927-8383-4D04-77E4-A8E7B2DF88EF}"/>
          </ac:spMkLst>
        </pc:spChg>
        <pc:spChg chg="mod">
          <ac:chgData name="Karolina Guillen" userId="c1c08796-a0be-47c6-af52-5d31fd96ec50" providerId="ADAL" clId="{F9F0EBAF-73D0-4798-B101-52A3FCEF4A3F}" dt="2023-11-21T16:46:34.368" v="582" actId="1035"/>
          <ac:spMkLst>
            <pc:docMk/>
            <pc:sldMk cId="1350614536" sldId="2147327027"/>
            <ac:spMk id="65" creationId="{DDC6E236-0442-537F-F5ED-21F5BDA38CED}"/>
          </ac:spMkLst>
        </pc:spChg>
        <pc:spChg chg="del">
          <ac:chgData name="Karolina Guillen" userId="c1c08796-a0be-47c6-af52-5d31fd96ec50" providerId="ADAL" clId="{F9F0EBAF-73D0-4798-B101-52A3FCEF4A3F}" dt="2023-11-21T16:45:20.773" v="520" actId="478"/>
          <ac:spMkLst>
            <pc:docMk/>
            <pc:sldMk cId="1350614536" sldId="2147327027"/>
            <ac:spMk id="77" creationId="{D514AC60-E7AB-C055-7A1C-0254224F8642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78" creationId="{BBCD8D52-D022-9260-F297-359AAA2E1C04}"/>
          </ac:spMkLst>
        </pc:spChg>
        <pc:spChg chg="del">
          <ac:chgData name="Karolina Guillen" userId="c1c08796-a0be-47c6-af52-5d31fd96ec50" providerId="ADAL" clId="{F9F0EBAF-73D0-4798-B101-52A3FCEF4A3F}" dt="2023-11-21T16:43:11.255" v="402" actId="478"/>
          <ac:spMkLst>
            <pc:docMk/>
            <pc:sldMk cId="1350614536" sldId="2147327027"/>
            <ac:spMk id="79" creationId="{8B320BF9-E215-3D27-B5EA-8ABD204B4994}"/>
          </ac:spMkLst>
        </pc:spChg>
        <pc:spChg chg="mod">
          <ac:chgData name="Karolina Guillen" userId="c1c08796-a0be-47c6-af52-5d31fd96ec50" providerId="ADAL" clId="{F9F0EBAF-73D0-4798-B101-52A3FCEF4A3F}" dt="2023-11-27T14:59:51.154" v="1096" actId="20577"/>
          <ac:spMkLst>
            <pc:docMk/>
            <pc:sldMk cId="1350614536" sldId="2147327027"/>
            <ac:spMk id="80" creationId="{593D4A45-851E-8222-7956-2C42C99A4344}"/>
          </ac:spMkLst>
        </pc:spChg>
        <pc:picChg chg="mod">
          <ac:chgData name="Karolina Guillen" userId="c1c08796-a0be-47c6-af52-5d31fd96ec50" providerId="ADAL" clId="{F9F0EBAF-73D0-4798-B101-52A3FCEF4A3F}" dt="2023-11-21T16:45:39.658" v="524" actId="14100"/>
          <ac:picMkLst>
            <pc:docMk/>
            <pc:sldMk cId="1350614536" sldId="2147327027"/>
            <ac:picMk id="21" creationId="{34FF74F1-B7A3-5E2D-BA5F-D886A697D417}"/>
          </ac:picMkLst>
        </pc:picChg>
        <pc:picChg chg="mod">
          <ac:chgData name="Karolina Guillen" userId="c1c08796-a0be-47c6-af52-5d31fd96ec50" providerId="ADAL" clId="{F9F0EBAF-73D0-4798-B101-52A3FCEF4A3F}" dt="2023-11-21T16:45:39.658" v="524" actId="14100"/>
          <ac:picMkLst>
            <pc:docMk/>
            <pc:sldMk cId="1350614536" sldId="2147327027"/>
            <ac:picMk id="22" creationId="{1EB94CDC-8C7D-1454-E721-CCDA1D06CF49}"/>
          </ac:picMkLst>
        </pc:picChg>
        <pc:picChg chg="mod">
          <ac:chgData name="Karolina Guillen" userId="c1c08796-a0be-47c6-af52-5d31fd96ec50" providerId="ADAL" clId="{F9F0EBAF-73D0-4798-B101-52A3FCEF4A3F}" dt="2023-11-21T16:45:39.658" v="524" actId="14100"/>
          <ac:picMkLst>
            <pc:docMk/>
            <pc:sldMk cId="1350614536" sldId="2147327027"/>
            <ac:picMk id="23" creationId="{021048B5-B020-5BE4-AE29-A28E7D333A8F}"/>
          </ac:picMkLst>
        </pc:picChg>
        <pc:picChg chg="del">
          <ac:chgData name="Karolina Guillen" userId="c1c08796-a0be-47c6-af52-5d31fd96ec50" providerId="ADAL" clId="{F9F0EBAF-73D0-4798-B101-52A3FCEF4A3F}" dt="2023-11-21T16:43:11.255" v="402" actId="478"/>
          <ac:picMkLst>
            <pc:docMk/>
            <pc:sldMk cId="1350614536" sldId="2147327027"/>
            <ac:picMk id="66" creationId="{BCA0064A-75A2-3E3C-FB15-EE67706E6ABD}"/>
          </ac:picMkLst>
        </pc:picChg>
        <pc:picChg chg="del">
          <ac:chgData name="Karolina Guillen" userId="c1c08796-a0be-47c6-af52-5d31fd96ec50" providerId="ADAL" clId="{F9F0EBAF-73D0-4798-B101-52A3FCEF4A3F}" dt="2023-11-21T16:43:11.255" v="402" actId="478"/>
          <ac:picMkLst>
            <pc:docMk/>
            <pc:sldMk cId="1350614536" sldId="2147327027"/>
            <ac:picMk id="82" creationId="{84DFB60A-27AE-8F6F-C72F-5C1A31A9F834}"/>
          </ac:picMkLst>
        </pc:picChg>
        <pc:picChg chg="del">
          <ac:chgData name="Karolina Guillen" userId="c1c08796-a0be-47c6-af52-5d31fd96ec50" providerId="ADAL" clId="{F9F0EBAF-73D0-4798-B101-52A3FCEF4A3F}" dt="2023-11-21T16:43:11.255" v="402" actId="478"/>
          <ac:picMkLst>
            <pc:docMk/>
            <pc:sldMk cId="1350614536" sldId="2147327027"/>
            <ac:picMk id="84" creationId="{8712E047-3FCE-FBDC-49FC-74AD516FC32B}"/>
          </ac:picMkLst>
        </pc:picChg>
      </pc:sldChg>
      <pc:sldChg chg="add">
        <pc:chgData name="Karolina Guillen" userId="c1c08796-a0be-47c6-af52-5d31fd96ec50" providerId="ADAL" clId="{F9F0EBAF-73D0-4798-B101-52A3FCEF4A3F}" dt="2023-11-21T15:26:38.162" v="20" actId="2890"/>
        <pc:sldMkLst>
          <pc:docMk/>
          <pc:sldMk cId="3577118432" sldId="2147327028"/>
        </pc:sldMkLst>
      </pc:sldChg>
      <pc:sldChg chg="addSp delSp modSp add mod">
        <pc:chgData name="Karolina Guillen" userId="c1c08796-a0be-47c6-af52-5d31fd96ec50" providerId="ADAL" clId="{F9F0EBAF-73D0-4798-B101-52A3FCEF4A3F}" dt="2023-12-01T16:08:23.874" v="1183" actId="20577"/>
        <pc:sldMkLst>
          <pc:docMk/>
          <pc:sldMk cId="1779228823" sldId="2147327029"/>
        </pc:sldMkLst>
        <pc:spChg chg="add mod">
          <ac:chgData name="Karolina Guillen" userId="c1c08796-a0be-47c6-af52-5d31fd96ec50" providerId="ADAL" clId="{F9F0EBAF-73D0-4798-B101-52A3FCEF4A3F}" dt="2023-11-21T16:32:46.043" v="297" actId="164"/>
          <ac:spMkLst>
            <pc:docMk/>
            <pc:sldMk cId="1779228823" sldId="2147327029"/>
            <ac:spMk id="3" creationId="{96442DE6-90E5-640F-36C1-B28DBC29664F}"/>
          </ac:spMkLst>
        </pc:spChg>
        <pc:spChg chg="mod">
          <ac:chgData name="Karolina Guillen" userId="c1c08796-a0be-47c6-af52-5d31fd96ec50" providerId="ADAL" clId="{F9F0EBAF-73D0-4798-B101-52A3FCEF4A3F}" dt="2023-11-21T17:14:33.201" v="926" actId="20577"/>
          <ac:spMkLst>
            <pc:docMk/>
            <pc:sldMk cId="1779228823" sldId="2147327029"/>
            <ac:spMk id="4" creationId="{1BF894CE-5EB9-4BB3-F6C7-477E37F6A6AA}"/>
          </ac:spMkLst>
        </pc:spChg>
        <pc:spChg chg="mod">
          <ac:chgData name="Karolina Guillen" userId="c1c08796-a0be-47c6-af52-5d31fd96ec50" providerId="ADAL" clId="{F9F0EBAF-73D0-4798-B101-52A3FCEF4A3F}" dt="2023-12-01T16:08:23.874" v="1183" actId="20577"/>
          <ac:spMkLst>
            <pc:docMk/>
            <pc:sldMk cId="1779228823" sldId="2147327029"/>
            <ac:spMk id="8" creationId="{0FA2017E-56A6-7A77-0584-3AEF9815357E}"/>
          </ac:spMkLst>
        </pc:spChg>
        <pc:spChg chg="del">
          <ac:chgData name="Karolina Guillen" userId="c1c08796-a0be-47c6-af52-5d31fd96ec50" providerId="ADAL" clId="{F9F0EBAF-73D0-4798-B101-52A3FCEF4A3F}" dt="2023-11-21T16:23:13.560" v="201" actId="478"/>
          <ac:spMkLst>
            <pc:docMk/>
            <pc:sldMk cId="1779228823" sldId="2147327029"/>
            <ac:spMk id="11" creationId="{B43848FB-DFCB-EC5B-B6F1-A1686A2AFDB6}"/>
          </ac:spMkLst>
        </pc:spChg>
        <pc:spChg chg="add mod">
          <ac:chgData name="Karolina Guillen" userId="c1c08796-a0be-47c6-af52-5d31fd96ec50" providerId="ADAL" clId="{F9F0EBAF-73D0-4798-B101-52A3FCEF4A3F}" dt="2023-11-21T16:32:16.645" v="282" actId="1036"/>
          <ac:spMkLst>
            <pc:docMk/>
            <pc:sldMk cId="1779228823" sldId="2147327029"/>
            <ac:spMk id="12" creationId="{314B84D6-2DC9-C79F-C967-CCA17B63EFB6}"/>
          </ac:spMkLst>
        </pc:spChg>
        <pc:spChg chg="add mod">
          <ac:chgData name="Karolina Guillen" userId="c1c08796-a0be-47c6-af52-5d31fd96ec50" providerId="ADAL" clId="{F9F0EBAF-73D0-4798-B101-52A3FCEF4A3F}" dt="2023-11-21T16:32:46.043" v="297" actId="164"/>
          <ac:spMkLst>
            <pc:docMk/>
            <pc:sldMk cId="1779228823" sldId="2147327029"/>
            <ac:spMk id="13" creationId="{D22161EA-C3EE-6F8F-75BB-59F24931CD82}"/>
          </ac:spMkLst>
        </pc:spChg>
        <pc:spChg chg="add mod">
          <ac:chgData name="Karolina Guillen" userId="c1c08796-a0be-47c6-af52-5d31fd96ec50" providerId="ADAL" clId="{F9F0EBAF-73D0-4798-B101-52A3FCEF4A3F}" dt="2023-11-21T16:32:46.043" v="297" actId="164"/>
          <ac:spMkLst>
            <pc:docMk/>
            <pc:sldMk cId="1779228823" sldId="2147327029"/>
            <ac:spMk id="14" creationId="{D213DFD8-3BE1-F97D-15EC-A9039BD1C529}"/>
          </ac:spMkLst>
        </pc:spChg>
        <pc:spChg chg="del">
          <ac:chgData name="Karolina Guillen" userId="c1c08796-a0be-47c6-af52-5d31fd96ec50" providerId="ADAL" clId="{F9F0EBAF-73D0-4798-B101-52A3FCEF4A3F}" dt="2023-11-21T16:23:13.560" v="201" actId="478"/>
          <ac:spMkLst>
            <pc:docMk/>
            <pc:sldMk cId="1779228823" sldId="2147327029"/>
            <ac:spMk id="15" creationId="{A9549555-3573-1276-D993-32B045DA407A}"/>
          </ac:spMkLst>
        </pc:spChg>
        <pc:spChg chg="add mod">
          <ac:chgData name="Karolina Guillen" userId="c1c08796-a0be-47c6-af52-5d31fd96ec50" providerId="ADAL" clId="{F9F0EBAF-73D0-4798-B101-52A3FCEF4A3F}" dt="2023-11-21T16:32:46.043" v="297" actId="164"/>
          <ac:spMkLst>
            <pc:docMk/>
            <pc:sldMk cId="1779228823" sldId="2147327029"/>
            <ac:spMk id="16" creationId="{FF38599B-0366-DE70-57F2-39C62AD2BD85}"/>
          </ac:spMkLst>
        </pc:spChg>
        <pc:spChg chg="add mod">
          <ac:chgData name="Karolina Guillen" userId="c1c08796-a0be-47c6-af52-5d31fd96ec50" providerId="ADAL" clId="{F9F0EBAF-73D0-4798-B101-52A3FCEF4A3F}" dt="2023-11-21T16:32:51.966" v="298" actId="164"/>
          <ac:spMkLst>
            <pc:docMk/>
            <pc:sldMk cId="1779228823" sldId="2147327029"/>
            <ac:spMk id="18" creationId="{2F16AB88-27E0-D5C7-5EB1-F14B8370968F}"/>
          </ac:spMkLst>
        </pc:spChg>
        <pc:spChg chg="del">
          <ac:chgData name="Karolina Guillen" userId="c1c08796-a0be-47c6-af52-5d31fd96ec50" providerId="ADAL" clId="{F9F0EBAF-73D0-4798-B101-52A3FCEF4A3F}" dt="2023-11-21T16:23:13.560" v="201" actId="478"/>
          <ac:spMkLst>
            <pc:docMk/>
            <pc:sldMk cId="1779228823" sldId="2147327029"/>
            <ac:spMk id="19" creationId="{C6680038-FC4D-678A-D5EB-68EDEDAB20C9}"/>
          </ac:spMkLst>
        </pc:spChg>
        <pc:spChg chg="mod">
          <ac:chgData name="Karolina Guillen" userId="c1c08796-a0be-47c6-af52-5d31fd96ec50" providerId="ADAL" clId="{F9F0EBAF-73D0-4798-B101-52A3FCEF4A3F}" dt="2023-11-21T16:32:39.840" v="287" actId="12788"/>
          <ac:spMkLst>
            <pc:docMk/>
            <pc:sldMk cId="1779228823" sldId="2147327029"/>
            <ac:spMk id="20" creationId="{C9CF05EA-9077-F18B-B054-0EE67FA506EE}"/>
          </ac:spMkLst>
        </pc:spChg>
        <pc:spChg chg="add mod">
          <ac:chgData name="Karolina Guillen" userId="c1c08796-a0be-47c6-af52-5d31fd96ec50" providerId="ADAL" clId="{F9F0EBAF-73D0-4798-B101-52A3FCEF4A3F}" dt="2023-11-21T16:32:55.373" v="299" actId="164"/>
          <ac:spMkLst>
            <pc:docMk/>
            <pc:sldMk cId="1779228823" sldId="2147327029"/>
            <ac:spMk id="21" creationId="{B35709B3-F63E-70F7-B63F-7788596503B8}"/>
          </ac:spMkLst>
        </pc:spChg>
        <pc:spChg chg="add mod">
          <ac:chgData name="Karolina Guillen" userId="c1c08796-a0be-47c6-af52-5d31fd96ec50" providerId="ADAL" clId="{F9F0EBAF-73D0-4798-B101-52A3FCEF4A3F}" dt="2023-11-21T16:32:55.373" v="299" actId="164"/>
          <ac:spMkLst>
            <pc:docMk/>
            <pc:sldMk cId="1779228823" sldId="2147327029"/>
            <ac:spMk id="22" creationId="{FAA35A8B-5AB7-A715-BA6D-66F0600902C0}"/>
          </ac:spMkLst>
        </pc:spChg>
        <pc:spChg chg="add mod">
          <ac:chgData name="Karolina Guillen" userId="c1c08796-a0be-47c6-af52-5d31fd96ec50" providerId="ADAL" clId="{F9F0EBAF-73D0-4798-B101-52A3FCEF4A3F}" dt="2023-11-21T16:32:55.373" v="299" actId="164"/>
          <ac:spMkLst>
            <pc:docMk/>
            <pc:sldMk cId="1779228823" sldId="2147327029"/>
            <ac:spMk id="24" creationId="{67219447-6E64-540B-A77A-42033B001A0F}"/>
          </ac:spMkLst>
        </pc:spChg>
        <pc:spChg chg="add mod">
          <ac:chgData name="Karolina Guillen" userId="c1c08796-a0be-47c6-af52-5d31fd96ec50" providerId="ADAL" clId="{F9F0EBAF-73D0-4798-B101-52A3FCEF4A3F}" dt="2023-11-21T16:32:55.373" v="299" actId="164"/>
          <ac:spMkLst>
            <pc:docMk/>
            <pc:sldMk cId="1779228823" sldId="2147327029"/>
            <ac:spMk id="27" creationId="{119128EA-E8C1-E4D0-70A8-5C86F2882FE9}"/>
          </ac:spMkLst>
        </pc:spChg>
        <pc:spChg chg="add mod">
          <ac:chgData name="Karolina Guillen" userId="c1c08796-a0be-47c6-af52-5d31fd96ec50" providerId="ADAL" clId="{F9F0EBAF-73D0-4798-B101-52A3FCEF4A3F}" dt="2023-11-21T16:32:16.645" v="282" actId="1036"/>
          <ac:spMkLst>
            <pc:docMk/>
            <pc:sldMk cId="1779228823" sldId="2147327029"/>
            <ac:spMk id="30" creationId="{33777176-CEDE-CE54-F162-D271DF850F4F}"/>
          </ac:spMkLst>
        </pc:spChg>
        <pc:spChg chg="add mod">
          <ac:chgData name="Karolina Guillen" userId="c1c08796-a0be-47c6-af52-5d31fd96ec50" providerId="ADAL" clId="{F9F0EBAF-73D0-4798-B101-52A3FCEF4A3F}" dt="2023-11-21T16:32:16.645" v="282" actId="1036"/>
          <ac:spMkLst>
            <pc:docMk/>
            <pc:sldMk cId="1779228823" sldId="2147327029"/>
            <ac:spMk id="31" creationId="{99D17EE1-E947-C3C8-AD33-BF498B446E0F}"/>
          </ac:spMkLst>
        </pc:spChg>
        <pc:spChg chg="mod">
          <ac:chgData name="Karolina Guillen" userId="c1c08796-a0be-47c6-af52-5d31fd96ec50" providerId="ADAL" clId="{F9F0EBAF-73D0-4798-B101-52A3FCEF4A3F}" dt="2023-11-21T16:32:36.737" v="286" actId="12788"/>
          <ac:spMkLst>
            <pc:docMk/>
            <pc:sldMk cId="1779228823" sldId="2147327029"/>
            <ac:spMk id="36" creationId="{5DCB0157-0285-7F2D-6A55-B449B8163740}"/>
          </ac:spMkLst>
        </pc:spChg>
        <pc:spChg chg="add mod">
          <ac:chgData name="Karolina Guillen" userId="c1c08796-a0be-47c6-af52-5d31fd96ec50" providerId="ADAL" clId="{F9F0EBAF-73D0-4798-B101-52A3FCEF4A3F}" dt="2023-11-21T16:32:51.966" v="298" actId="164"/>
          <ac:spMkLst>
            <pc:docMk/>
            <pc:sldMk cId="1779228823" sldId="2147327029"/>
            <ac:spMk id="41" creationId="{0875A947-FAFB-AEBF-47DA-8F7E264929A1}"/>
          </ac:spMkLst>
        </pc:spChg>
        <pc:spChg chg="add mod">
          <ac:chgData name="Karolina Guillen" userId="c1c08796-a0be-47c6-af52-5d31fd96ec50" providerId="ADAL" clId="{F9F0EBAF-73D0-4798-B101-52A3FCEF4A3F}" dt="2023-11-21T16:32:51.966" v="298" actId="164"/>
          <ac:spMkLst>
            <pc:docMk/>
            <pc:sldMk cId="1779228823" sldId="2147327029"/>
            <ac:spMk id="42" creationId="{4F2DA09C-D504-E70A-6E66-C7166E4C563D}"/>
          </ac:spMkLst>
        </pc:spChg>
        <pc:spChg chg="add mod">
          <ac:chgData name="Karolina Guillen" userId="c1c08796-a0be-47c6-af52-5d31fd96ec50" providerId="ADAL" clId="{F9F0EBAF-73D0-4798-B101-52A3FCEF4A3F}" dt="2023-11-21T16:32:51.966" v="298" actId="164"/>
          <ac:spMkLst>
            <pc:docMk/>
            <pc:sldMk cId="1779228823" sldId="2147327029"/>
            <ac:spMk id="45" creationId="{D228FA1D-3335-A9AA-4212-AAB060EEB404}"/>
          </ac:spMkLst>
        </pc:spChg>
        <pc:spChg chg="add mod">
          <ac:chgData name="Karolina Guillen" userId="c1c08796-a0be-47c6-af52-5d31fd96ec50" providerId="ADAL" clId="{F9F0EBAF-73D0-4798-B101-52A3FCEF4A3F}" dt="2023-11-21T16:43:16.714" v="404" actId="571"/>
          <ac:spMkLst>
            <pc:docMk/>
            <pc:sldMk cId="1779228823" sldId="2147327029"/>
            <ac:spMk id="50" creationId="{FEFB17A4-8D66-F18C-6D42-BC186A5EFD32}"/>
          </ac:spMkLst>
        </pc:spChg>
        <pc:spChg chg="add mod">
          <ac:chgData name="Karolina Guillen" userId="c1c08796-a0be-47c6-af52-5d31fd96ec50" providerId="ADAL" clId="{F9F0EBAF-73D0-4798-B101-52A3FCEF4A3F}" dt="2023-11-21T16:43:16.714" v="404" actId="571"/>
          <ac:spMkLst>
            <pc:docMk/>
            <pc:sldMk cId="1779228823" sldId="2147327029"/>
            <ac:spMk id="51" creationId="{A3733273-2589-1E22-30A7-0BF03CC12FDD}"/>
          </ac:spMkLst>
        </pc:spChg>
        <pc:spChg chg="mod">
          <ac:chgData name="Karolina Guillen" userId="c1c08796-a0be-47c6-af52-5d31fd96ec50" providerId="ADAL" clId="{F9F0EBAF-73D0-4798-B101-52A3FCEF4A3F}" dt="2023-11-21T16:32:33.565" v="285" actId="12788"/>
          <ac:spMkLst>
            <pc:docMk/>
            <pc:sldMk cId="1779228823" sldId="2147327029"/>
            <ac:spMk id="62" creationId="{B4FA3029-7B2F-FBA3-6126-FE4561741ACC}"/>
          </ac:spMkLst>
        </pc:spChg>
        <pc:grpChg chg="del">
          <ac:chgData name="Karolina Guillen" userId="c1c08796-a0be-47c6-af52-5d31fd96ec50" providerId="ADAL" clId="{F9F0EBAF-73D0-4798-B101-52A3FCEF4A3F}" dt="2023-11-21T16:23:13.560" v="201" actId="478"/>
          <ac:grpSpMkLst>
            <pc:docMk/>
            <pc:sldMk cId="1779228823" sldId="2147327029"/>
            <ac:grpSpMk id="37" creationId="{130097A8-2174-FE55-A5DE-807969C3ED68}"/>
          </ac:grpSpMkLst>
        </pc:grpChg>
        <pc:grpChg chg="del">
          <ac:chgData name="Karolina Guillen" userId="c1c08796-a0be-47c6-af52-5d31fd96ec50" providerId="ADAL" clId="{F9F0EBAF-73D0-4798-B101-52A3FCEF4A3F}" dt="2023-11-21T16:23:13.560" v="201" actId="478"/>
          <ac:grpSpMkLst>
            <pc:docMk/>
            <pc:sldMk cId="1779228823" sldId="2147327029"/>
            <ac:grpSpMk id="38" creationId="{FFE8846C-4CD9-CD47-5E33-405CF5DC0B51}"/>
          </ac:grpSpMkLst>
        </pc:grpChg>
        <pc:grpChg chg="del">
          <ac:chgData name="Karolina Guillen" userId="c1c08796-a0be-47c6-af52-5d31fd96ec50" providerId="ADAL" clId="{F9F0EBAF-73D0-4798-B101-52A3FCEF4A3F}" dt="2023-11-21T16:23:13.560" v="201" actId="478"/>
          <ac:grpSpMkLst>
            <pc:docMk/>
            <pc:sldMk cId="1779228823" sldId="2147327029"/>
            <ac:grpSpMk id="40" creationId="{38F92291-5323-5EC4-AB1D-CF7824DCC648}"/>
          </ac:grpSpMkLst>
        </pc:grpChg>
        <pc:grpChg chg="add mod">
          <ac:chgData name="Karolina Guillen" userId="c1c08796-a0be-47c6-af52-5d31fd96ec50" providerId="ADAL" clId="{F9F0EBAF-73D0-4798-B101-52A3FCEF4A3F}" dt="2023-11-21T16:33:42.540" v="317" actId="1036"/>
          <ac:grpSpMkLst>
            <pc:docMk/>
            <pc:sldMk cId="1779228823" sldId="2147327029"/>
            <ac:grpSpMk id="46" creationId="{298E9AD8-F82E-C95C-A305-3062334D1476}"/>
          </ac:grpSpMkLst>
        </pc:grpChg>
        <pc:grpChg chg="add mod">
          <ac:chgData name="Karolina Guillen" userId="c1c08796-a0be-47c6-af52-5d31fd96ec50" providerId="ADAL" clId="{F9F0EBAF-73D0-4798-B101-52A3FCEF4A3F}" dt="2023-11-21T16:33:42.540" v="317" actId="1036"/>
          <ac:grpSpMkLst>
            <pc:docMk/>
            <pc:sldMk cId="1779228823" sldId="2147327029"/>
            <ac:grpSpMk id="47" creationId="{E79F10DC-F222-51F3-1A2D-7123A5A69179}"/>
          </ac:grpSpMkLst>
        </pc:grpChg>
        <pc:grpChg chg="add mod">
          <ac:chgData name="Karolina Guillen" userId="c1c08796-a0be-47c6-af52-5d31fd96ec50" providerId="ADAL" clId="{F9F0EBAF-73D0-4798-B101-52A3FCEF4A3F}" dt="2023-11-21T16:33:42.540" v="317" actId="1036"/>
          <ac:grpSpMkLst>
            <pc:docMk/>
            <pc:sldMk cId="1779228823" sldId="2147327029"/>
            <ac:grpSpMk id="49" creationId="{498C37CF-F24D-676E-D0C0-7FEBE8A01FD5}"/>
          </ac:grpSpMkLst>
        </pc:grpChg>
        <pc:picChg chg="add mod">
          <ac:chgData name="Karolina Guillen" userId="c1c08796-a0be-47c6-af52-5d31fd96ec50" providerId="ADAL" clId="{F9F0EBAF-73D0-4798-B101-52A3FCEF4A3F}" dt="2023-11-21T16:32:33.565" v="285" actId="12788"/>
          <ac:picMkLst>
            <pc:docMk/>
            <pc:sldMk cId="1779228823" sldId="2147327029"/>
            <ac:picMk id="6" creationId="{D34DB7E6-CEAE-8433-9043-76EC454A0232}"/>
          </ac:picMkLst>
        </pc:picChg>
        <pc:picChg chg="del">
          <ac:chgData name="Karolina Guillen" userId="c1c08796-a0be-47c6-af52-5d31fd96ec50" providerId="ADAL" clId="{F9F0EBAF-73D0-4798-B101-52A3FCEF4A3F}" dt="2023-11-21T16:23:13.560" v="201" actId="478"/>
          <ac:picMkLst>
            <pc:docMk/>
            <pc:sldMk cId="1779228823" sldId="2147327029"/>
            <ac:picMk id="17" creationId="{EF5FFF51-7F08-5739-6FED-955F589AFFFB}"/>
          </ac:picMkLst>
        </pc:picChg>
        <pc:picChg chg="del">
          <ac:chgData name="Karolina Guillen" userId="c1c08796-a0be-47c6-af52-5d31fd96ec50" providerId="ADAL" clId="{F9F0EBAF-73D0-4798-B101-52A3FCEF4A3F}" dt="2023-11-21T16:23:13.560" v="201" actId="478"/>
          <ac:picMkLst>
            <pc:docMk/>
            <pc:sldMk cId="1779228823" sldId="2147327029"/>
            <ac:picMk id="23" creationId="{158E17DB-FB30-8C0F-E6B7-DEB4D6059B41}"/>
          </ac:picMkLst>
        </pc:picChg>
        <pc:picChg chg="del">
          <ac:chgData name="Karolina Guillen" userId="c1c08796-a0be-47c6-af52-5d31fd96ec50" providerId="ADAL" clId="{F9F0EBAF-73D0-4798-B101-52A3FCEF4A3F}" dt="2023-11-21T16:23:13.560" v="201" actId="478"/>
          <ac:picMkLst>
            <pc:docMk/>
            <pc:sldMk cId="1779228823" sldId="2147327029"/>
            <ac:picMk id="29" creationId="{40427BFA-1FD1-E2F1-11A7-6A43E8D4E37F}"/>
          </ac:picMkLst>
        </pc:picChg>
        <pc:picChg chg="add mod">
          <ac:chgData name="Karolina Guillen" userId="c1c08796-a0be-47c6-af52-5d31fd96ec50" providerId="ADAL" clId="{F9F0EBAF-73D0-4798-B101-52A3FCEF4A3F}" dt="2023-11-21T16:32:39.840" v="287" actId="12788"/>
          <ac:picMkLst>
            <pc:docMk/>
            <pc:sldMk cId="1779228823" sldId="2147327029"/>
            <ac:picMk id="32" creationId="{3EC93D46-CF26-5C6F-511E-BC62E2BBDE1F}"/>
          </ac:picMkLst>
        </pc:picChg>
        <pc:picChg chg="add mod">
          <ac:chgData name="Karolina Guillen" userId="c1c08796-a0be-47c6-af52-5d31fd96ec50" providerId="ADAL" clId="{F9F0EBAF-73D0-4798-B101-52A3FCEF4A3F}" dt="2023-11-21T16:32:36.737" v="286" actId="12788"/>
          <ac:picMkLst>
            <pc:docMk/>
            <pc:sldMk cId="1779228823" sldId="2147327029"/>
            <ac:picMk id="39" creationId="{B31D7731-7027-C3FD-592D-10D18D31041F}"/>
          </ac:picMkLst>
        </pc:picChg>
      </pc:sldChg>
      <pc:sldChg chg="modSp mod">
        <pc:chgData name="Karolina Guillen" userId="c1c08796-a0be-47c6-af52-5d31fd96ec50" providerId="ADAL" clId="{F9F0EBAF-73D0-4798-B101-52A3FCEF4A3F}" dt="2023-11-21T17:14:49.789" v="931" actId="20577"/>
        <pc:sldMkLst>
          <pc:docMk/>
          <pc:sldMk cId="1872088799" sldId="2147327030"/>
        </pc:sldMkLst>
        <pc:spChg chg="mod">
          <ac:chgData name="Karolina Guillen" userId="c1c08796-a0be-47c6-af52-5d31fd96ec50" providerId="ADAL" clId="{F9F0EBAF-73D0-4798-B101-52A3FCEF4A3F}" dt="2023-11-21T17:14:49.789" v="931" actId="20577"/>
          <ac:spMkLst>
            <pc:docMk/>
            <pc:sldMk cId="1872088799" sldId="2147327030"/>
            <ac:spMk id="4" creationId="{1BF894CE-5EB9-4BB3-F6C7-477E37F6A6AA}"/>
          </ac:spMkLst>
        </pc:spChg>
      </pc:sldChg>
      <pc:sldChg chg="modSp mod">
        <pc:chgData name="Karolina Guillen" userId="c1c08796-a0be-47c6-af52-5d31fd96ec50" providerId="ADAL" clId="{F9F0EBAF-73D0-4798-B101-52A3FCEF4A3F}" dt="2023-11-27T15:00:59.146" v="1165" actId="20577"/>
        <pc:sldMkLst>
          <pc:docMk/>
          <pc:sldMk cId="3240391569" sldId="2147327031"/>
        </pc:sldMkLst>
        <pc:spChg chg="mod">
          <ac:chgData name="Karolina Guillen" userId="c1c08796-a0be-47c6-af52-5d31fd96ec50" providerId="ADAL" clId="{F9F0EBAF-73D0-4798-B101-52A3FCEF4A3F}" dt="2023-11-27T15:00:59.146" v="1165" actId="20577"/>
          <ac:spMkLst>
            <pc:docMk/>
            <pc:sldMk cId="3240391569" sldId="2147327031"/>
            <ac:spMk id="80" creationId="{593D4A45-851E-8222-7956-2C42C99A4344}"/>
          </ac:spMkLst>
        </pc:spChg>
      </pc:sldChg>
    </pc:docChg>
  </pc:docChgLst>
  <pc:docChgLst>
    <pc:chgData name="Kaileen Cain" userId="21167d2d-fdf2-4320-ae3a-272888c89590" providerId="ADAL" clId="{59F0006B-35F7-449E-81E3-0EA5E91CE4FF}"/>
    <pc:docChg chg="undo custSel addSld delSld modSld sldOrd">
      <pc:chgData name="Kaileen Cain" userId="21167d2d-fdf2-4320-ae3a-272888c89590" providerId="ADAL" clId="{59F0006B-35F7-449E-81E3-0EA5E91CE4FF}" dt="2023-12-01T16:19:12.562" v="529" actId="1036"/>
      <pc:docMkLst>
        <pc:docMk/>
      </pc:docMkLst>
      <pc:sldChg chg="addSp delSp modSp mod">
        <pc:chgData name="Kaileen Cain" userId="21167d2d-fdf2-4320-ae3a-272888c89590" providerId="ADAL" clId="{59F0006B-35F7-449E-81E3-0EA5E91CE4FF}" dt="2023-12-01T16:19:12.562" v="529" actId="1036"/>
        <pc:sldMkLst>
          <pc:docMk/>
          <pc:sldMk cId="1361776334" sldId="2146846091"/>
        </pc:sldMkLst>
        <pc:spChg chg="mod">
          <ac:chgData name="Kaileen Cain" userId="21167d2d-fdf2-4320-ae3a-272888c89590" providerId="ADAL" clId="{59F0006B-35F7-449E-81E3-0EA5E91CE4FF}" dt="2023-12-01T16:19:12.562" v="529" actId="1036"/>
          <ac:spMkLst>
            <pc:docMk/>
            <pc:sldMk cId="1361776334" sldId="2146846091"/>
            <ac:spMk id="18" creationId="{332F56AC-665F-48D6-FFFA-F81B63B3872F}"/>
          </ac:spMkLst>
        </pc:spChg>
        <pc:graphicFrameChg chg="mod">
          <ac:chgData name="Kaileen Cain" userId="21167d2d-fdf2-4320-ae3a-272888c89590" providerId="ADAL" clId="{59F0006B-35F7-449E-81E3-0EA5E91CE4FF}" dt="2023-11-21T17:14:58.697" v="294" actId="14100"/>
          <ac:graphicFrameMkLst>
            <pc:docMk/>
            <pc:sldMk cId="1361776334" sldId="2146846091"/>
            <ac:graphicFrameMk id="11" creationId="{E877C02D-C975-5D76-05BE-BB6224864252}"/>
          </ac:graphicFrameMkLst>
        </pc:graphicFrameChg>
        <pc:picChg chg="del mod">
          <ac:chgData name="Kaileen Cain" userId="21167d2d-fdf2-4320-ae3a-272888c89590" providerId="ADAL" clId="{59F0006B-35F7-449E-81E3-0EA5E91CE4FF}" dt="2023-12-01T16:15:37.396" v="509" actId="478"/>
          <ac:picMkLst>
            <pc:docMk/>
            <pc:sldMk cId="1361776334" sldId="2146846091"/>
            <ac:picMk id="3" creationId="{15C3DF98-C490-07C4-3622-01FADBDDC208}"/>
          </ac:picMkLst>
        </pc:picChg>
        <pc:picChg chg="mod">
          <ac:chgData name="Kaileen Cain" userId="21167d2d-fdf2-4320-ae3a-272888c89590" providerId="ADAL" clId="{59F0006B-35F7-449E-81E3-0EA5E91CE4FF}" dt="2023-12-01T16:19:05.657" v="525" actId="1036"/>
          <ac:picMkLst>
            <pc:docMk/>
            <pc:sldMk cId="1361776334" sldId="2146846091"/>
            <ac:picMk id="8" creationId="{001AC703-A1E6-D05D-C8F9-E6E4E6F959CE}"/>
          </ac:picMkLst>
        </pc:picChg>
        <pc:picChg chg="del">
          <ac:chgData name="Kaileen Cain" userId="21167d2d-fdf2-4320-ae3a-272888c89590" providerId="ADAL" clId="{59F0006B-35F7-449E-81E3-0EA5E91CE4FF}" dt="2023-12-01T16:18:38.632" v="516" actId="478"/>
          <ac:picMkLst>
            <pc:docMk/>
            <pc:sldMk cId="1361776334" sldId="2146846091"/>
            <ac:picMk id="13" creationId="{C04F789B-8C86-A2FE-14C6-47BEB3C156CA}"/>
          </ac:picMkLst>
        </pc:picChg>
        <pc:picChg chg="add mod">
          <ac:chgData name="Kaileen Cain" userId="21167d2d-fdf2-4320-ae3a-272888c89590" providerId="ADAL" clId="{59F0006B-35F7-449E-81E3-0EA5E91CE4FF}" dt="2023-12-01T16:16:08.724" v="515" actId="1076"/>
          <ac:picMkLst>
            <pc:docMk/>
            <pc:sldMk cId="1361776334" sldId="2146846091"/>
            <ac:picMk id="14" creationId="{CC9E9DBA-A57D-769D-E3F1-4A3921D0CEAB}"/>
          </ac:picMkLst>
        </pc:picChg>
        <pc:picChg chg="add mod">
          <ac:chgData name="Kaileen Cain" userId="21167d2d-fdf2-4320-ae3a-272888c89590" providerId="ADAL" clId="{59F0006B-35F7-449E-81E3-0EA5E91CE4FF}" dt="2023-12-01T16:19:01.628" v="521" actId="1076"/>
          <ac:picMkLst>
            <pc:docMk/>
            <pc:sldMk cId="1361776334" sldId="2146846091"/>
            <ac:picMk id="17" creationId="{884EC6FE-131C-6F78-301C-63ED610F1A31}"/>
          </ac:picMkLst>
        </pc:picChg>
      </pc:sldChg>
      <pc:sldChg chg="del">
        <pc:chgData name="Kaileen Cain" userId="21167d2d-fdf2-4320-ae3a-272888c89590" providerId="ADAL" clId="{59F0006B-35F7-449E-81E3-0EA5E91CE4FF}" dt="2023-11-21T16:44:50.877" v="277" actId="2696"/>
        <pc:sldMkLst>
          <pc:docMk/>
          <pc:sldMk cId="1927952594" sldId="2147327003"/>
        </pc:sldMkLst>
      </pc:sldChg>
      <pc:sldChg chg="modSp mod">
        <pc:chgData name="Kaileen Cain" userId="21167d2d-fdf2-4320-ae3a-272888c89590" providerId="ADAL" clId="{59F0006B-35F7-449E-81E3-0EA5E91CE4FF}" dt="2023-12-01T15:02:21.786" v="315" actId="20577"/>
        <pc:sldMkLst>
          <pc:docMk/>
          <pc:sldMk cId="2581424400" sldId="2147327008"/>
        </pc:sldMkLst>
        <pc:spChg chg="mod">
          <ac:chgData name="Kaileen Cain" userId="21167d2d-fdf2-4320-ae3a-272888c89590" providerId="ADAL" clId="{59F0006B-35F7-449E-81E3-0EA5E91CE4FF}" dt="2023-12-01T15:02:21.786" v="315" actId="20577"/>
          <ac:spMkLst>
            <pc:docMk/>
            <pc:sldMk cId="2581424400" sldId="2147327008"/>
            <ac:spMk id="28" creationId="{2729335E-3A19-9B01-9145-2DEF2CE87ADB}"/>
          </ac:spMkLst>
        </pc:spChg>
      </pc:sldChg>
      <pc:sldChg chg="modSp mod">
        <pc:chgData name="Kaileen Cain" userId="21167d2d-fdf2-4320-ae3a-272888c89590" providerId="ADAL" clId="{59F0006B-35F7-449E-81E3-0EA5E91CE4FF}" dt="2023-12-01T15:04:38.426" v="494" actId="20577"/>
        <pc:sldMkLst>
          <pc:docMk/>
          <pc:sldMk cId="4251424931" sldId="2147327012"/>
        </pc:sldMkLst>
        <pc:spChg chg="mod">
          <ac:chgData name="Kaileen Cain" userId="21167d2d-fdf2-4320-ae3a-272888c89590" providerId="ADAL" clId="{59F0006B-35F7-449E-81E3-0EA5E91CE4FF}" dt="2023-12-01T15:04:38.426" v="494" actId="20577"/>
          <ac:spMkLst>
            <pc:docMk/>
            <pc:sldMk cId="4251424931" sldId="2147327012"/>
            <ac:spMk id="10" creationId="{32DAC376-5FDF-27E4-3CE2-B3ADD3192312}"/>
          </ac:spMkLst>
        </pc:spChg>
      </pc:sldChg>
      <pc:sldChg chg="modSp mod">
        <pc:chgData name="Kaileen Cain" userId="21167d2d-fdf2-4320-ae3a-272888c89590" providerId="ADAL" clId="{59F0006B-35F7-449E-81E3-0EA5E91CE4FF}" dt="2023-12-01T15:04:24.272" v="473" actId="20577"/>
        <pc:sldMkLst>
          <pc:docMk/>
          <pc:sldMk cId="4151777060" sldId="2147327014"/>
        </pc:sldMkLst>
        <pc:spChg chg="mod">
          <ac:chgData name="Kaileen Cain" userId="21167d2d-fdf2-4320-ae3a-272888c89590" providerId="ADAL" clId="{59F0006B-35F7-449E-81E3-0EA5E91CE4FF}" dt="2023-12-01T15:04:24.272" v="473" actId="20577"/>
          <ac:spMkLst>
            <pc:docMk/>
            <pc:sldMk cId="4151777060" sldId="2147327014"/>
            <ac:spMk id="16" creationId="{263EE160-5A34-9288-01BE-DF041E3BCE1D}"/>
          </ac:spMkLst>
        </pc:spChg>
      </pc:sldChg>
      <pc:sldChg chg="modSp mod">
        <pc:chgData name="Kaileen Cain" userId="21167d2d-fdf2-4320-ae3a-272888c89590" providerId="ADAL" clId="{59F0006B-35F7-449E-81E3-0EA5E91CE4FF}" dt="2023-12-01T15:03:44.431" v="388" actId="20577"/>
        <pc:sldMkLst>
          <pc:docMk/>
          <pc:sldMk cId="2237720785" sldId="2147327015"/>
        </pc:sldMkLst>
        <pc:spChg chg="mod">
          <ac:chgData name="Kaileen Cain" userId="21167d2d-fdf2-4320-ae3a-272888c89590" providerId="ADAL" clId="{59F0006B-35F7-449E-81E3-0EA5E91CE4FF}" dt="2023-12-01T15:03:44.431" v="388" actId="20577"/>
          <ac:spMkLst>
            <pc:docMk/>
            <pc:sldMk cId="2237720785" sldId="2147327015"/>
            <ac:spMk id="8" creationId="{0FA2017E-56A6-7A77-0584-3AEF9815357E}"/>
          </ac:spMkLst>
        </pc:spChg>
      </pc:sldChg>
      <pc:sldChg chg="modSp mod">
        <pc:chgData name="Kaileen Cain" userId="21167d2d-fdf2-4320-ae3a-272888c89590" providerId="ADAL" clId="{59F0006B-35F7-449E-81E3-0EA5E91CE4FF}" dt="2023-12-01T15:03:34.932" v="367" actId="20577"/>
        <pc:sldMkLst>
          <pc:docMk/>
          <pc:sldMk cId="3108429632" sldId="2147327017"/>
        </pc:sldMkLst>
        <pc:spChg chg="mod">
          <ac:chgData name="Kaileen Cain" userId="21167d2d-fdf2-4320-ae3a-272888c89590" providerId="ADAL" clId="{59F0006B-35F7-449E-81E3-0EA5E91CE4FF}" dt="2023-12-01T15:03:34.932" v="367" actId="20577"/>
          <ac:spMkLst>
            <pc:docMk/>
            <pc:sldMk cId="3108429632" sldId="2147327017"/>
            <ac:spMk id="8" creationId="{0FA2017E-56A6-7A77-0584-3AEF9815357E}"/>
          </ac:spMkLst>
        </pc:spChg>
      </pc:sldChg>
      <pc:sldChg chg="modSp mod">
        <pc:chgData name="Kaileen Cain" userId="21167d2d-fdf2-4320-ae3a-272888c89590" providerId="ADAL" clId="{59F0006B-35F7-449E-81E3-0EA5E91CE4FF}" dt="2023-12-01T15:04:14.323" v="454" actId="20577"/>
        <pc:sldMkLst>
          <pc:docMk/>
          <pc:sldMk cId="3966516447" sldId="2147327020"/>
        </pc:sldMkLst>
        <pc:spChg chg="mod">
          <ac:chgData name="Kaileen Cain" userId="21167d2d-fdf2-4320-ae3a-272888c89590" providerId="ADAL" clId="{59F0006B-35F7-449E-81E3-0EA5E91CE4FF}" dt="2023-12-01T15:04:14.323" v="454" actId="20577"/>
          <ac:spMkLst>
            <pc:docMk/>
            <pc:sldMk cId="3966516447" sldId="2147327020"/>
            <ac:spMk id="14" creationId="{5F92C5F5-A1F0-C250-22FD-BB1068E3B530}"/>
          </ac:spMkLst>
        </pc:spChg>
      </pc:sldChg>
      <pc:sldChg chg="modSp mod">
        <pc:chgData name="Kaileen Cain" userId="21167d2d-fdf2-4320-ae3a-272888c89590" providerId="ADAL" clId="{59F0006B-35F7-449E-81E3-0EA5E91CE4FF}" dt="2023-12-01T15:03:16.539" v="334" actId="20577"/>
        <pc:sldMkLst>
          <pc:docMk/>
          <pc:sldMk cId="4103554184" sldId="2147327024"/>
        </pc:sldMkLst>
        <pc:spChg chg="mod">
          <ac:chgData name="Kaileen Cain" userId="21167d2d-fdf2-4320-ae3a-272888c89590" providerId="ADAL" clId="{59F0006B-35F7-449E-81E3-0EA5E91CE4FF}" dt="2023-12-01T15:03:16.539" v="334" actId="20577"/>
          <ac:spMkLst>
            <pc:docMk/>
            <pc:sldMk cId="4103554184" sldId="2147327024"/>
            <ac:spMk id="6" creationId="{A460B2A1-BB29-10AB-FA26-BFE257DDC07E}"/>
          </ac:spMkLst>
        </pc:spChg>
      </pc:sldChg>
      <pc:sldChg chg="modSp mod">
        <pc:chgData name="Kaileen Cain" userId="21167d2d-fdf2-4320-ae3a-272888c89590" providerId="ADAL" clId="{59F0006B-35F7-449E-81E3-0EA5E91CE4FF}" dt="2023-12-01T16:08:15.490" v="499" actId="20577"/>
        <pc:sldMkLst>
          <pc:docMk/>
          <pc:sldMk cId="1350614536" sldId="2147327027"/>
        </pc:sldMkLst>
        <pc:spChg chg="mod">
          <ac:chgData name="Kaileen Cain" userId="21167d2d-fdf2-4320-ae3a-272888c89590" providerId="ADAL" clId="{59F0006B-35F7-449E-81E3-0EA5E91CE4FF}" dt="2023-12-01T16:08:15.490" v="499" actId="20577"/>
          <ac:spMkLst>
            <pc:docMk/>
            <pc:sldMk cId="1350614536" sldId="2147327027"/>
            <ac:spMk id="8" creationId="{0FA2017E-56A6-7A77-0584-3AEF9815357E}"/>
          </ac:spMkLst>
        </pc:spChg>
      </pc:sldChg>
      <pc:sldChg chg="del">
        <pc:chgData name="Kaileen Cain" userId="21167d2d-fdf2-4320-ae3a-272888c89590" providerId="ADAL" clId="{59F0006B-35F7-449E-81E3-0EA5E91CE4FF}" dt="2023-11-21T16:39:09.419" v="228" actId="47"/>
        <pc:sldMkLst>
          <pc:docMk/>
          <pc:sldMk cId="3577118432" sldId="2147327028"/>
        </pc:sldMkLst>
      </pc:sldChg>
      <pc:sldChg chg="modSp mod">
        <pc:chgData name="Kaileen Cain" userId="21167d2d-fdf2-4320-ae3a-272888c89590" providerId="ADAL" clId="{59F0006B-35F7-449E-81E3-0EA5E91CE4FF}" dt="2023-12-01T15:03:26.711" v="348" actId="20577"/>
        <pc:sldMkLst>
          <pc:docMk/>
          <pc:sldMk cId="1779228823" sldId="2147327029"/>
        </pc:sldMkLst>
        <pc:spChg chg="mod">
          <ac:chgData name="Kaileen Cain" userId="21167d2d-fdf2-4320-ae3a-272888c89590" providerId="ADAL" clId="{59F0006B-35F7-449E-81E3-0EA5E91CE4FF}" dt="2023-12-01T15:03:26.711" v="348" actId="20577"/>
          <ac:spMkLst>
            <pc:docMk/>
            <pc:sldMk cId="1779228823" sldId="2147327029"/>
            <ac:spMk id="8" creationId="{0FA2017E-56A6-7A77-0584-3AEF9815357E}"/>
          </ac:spMkLst>
        </pc:spChg>
      </pc:sldChg>
      <pc:sldChg chg="modSp add mod delCm">
        <pc:chgData name="Kaileen Cain" userId="21167d2d-fdf2-4320-ae3a-272888c89590" providerId="ADAL" clId="{59F0006B-35F7-449E-81E3-0EA5E91CE4FF}" dt="2023-12-01T15:04:06.679" v="435" actId="20577"/>
        <pc:sldMkLst>
          <pc:docMk/>
          <pc:sldMk cId="1872088799" sldId="2147327030"/>
        </pc:sldMkLst>
        <pc:spChg chg="mod">
          <ac:chgData name="Kaileen Cain" userId="21167d2d-fdf2-4320-ae3a-272888c89590" providerId="ADAL" clId="{59F0006B-35F7-449E-81E3-0EA5E91CE4FF}" dt="2023-11-21T16:37:40.151" v="127"/>
          <ac:spMkLst>
            <pc:docMk/>
            <pc:sldMk cId="1872088799" sldId="2147327030"/>
            <ac:spMk id="4" creationId="{1BF894CE-5EB9-4BB3-F6C7-477E37F6A6AA}"/>
          </ac:spMkLst>
        </pc:spChg>
        <pc:spChg chg="mod">
          <ac:chgData name="Kaileen Cain" userId="21167d2d-fdf2-4320-ae3a-272888c89590" providerId="ADAL" clId="{59F0006B-35F7-449E-81E3-0EA5E91CE4FF}" dt="2023-12-01T15:04:06.679" v="435" actId="20577"/>
          <ac:spMkLst>
            <pc:docMk/>
            <pc:sldMk cId="1872088799" sldId="2147327030"/>
            <ac:spMk id="8" creationId="{0FA2017E-56A6-7A77-0584-3AEF9815357E}"/>
          </ac:spMkLst>
        </pc:spChg>
        <pc:spChg chg="mod">
          <ac:chgData name="Kaileen Cain" userId="21167d2d-fdf2-4320-ae3a-272888c89590" providerId="ADAL" clId="{59F0006B-35F7-449E-81E3-0EA5E91CE4FF}" dt="2023-11-21T16:36:44.031" v="121" actId="12789"/>
          <ac:spMkLst>
            <pc:docMk/>
            <pc:sldMk cId="1872088799" sldId="2147327030"/>
            <ac:spMk id="11" creationId="{B43848FB-DFCB-EC5B-B6F1-A1686A2AFDB6}"/>
          </ac:spMkLst>
        </pc:spChg>
        <pc:spChg chg="mod">
          <ac:chgData name="Kaileen Cain" userId="21167d2d-fdf2-4320-ae3a-272888c89590" providerId="ADAL" clId="{59F0006B-35F7-449E-81E3-0EA5E91CE4FF}" dt="2023-11-21T16:36:44.031" v="121" actId="12789"/>
          <ac:spMkLst>
            <pc:docMk/>
            <pc:sldMk cId="1872088799" sldId="2147327030"/>
            <ac:spMk id="15" creationId="{A9549555-3573-1276-D993-32B045DA407A}"/>
          </ac:spMkLst>
        </pc:spChg>
        <pc:spChg chg="mod">
          <ac:chgData name="Kaileen Cain" userId="21167d2d-fdf2-4320-ae3a-272888c89590" providerId="ADAL" clId="{59F0006B-35F7-449E-81E3-0EA5E91CE4FF}" dt="2023-11-21T16:36:44.031" v="121" actId="12789"/>
          <ac:spMkLst>
            <pc:docMk/>
            <pc:sldMk cId="1872088799" sldId="2147327030"/>
            <ac:spMk id="19" creationId="{C6680038-FC4D-678A-D5EB-68EDEDAB20C9}"/>
          </ac:spMkLst>
        </pc:spChg>
        <pc:spChg chg="mod">
          <ac:chgData name="Kaileen Cain" userId="21167d2d-fdf2-4320-ae3a-272888c89590" providerId="ADAL" clId="{59F0006B-35F7-449E-81E3-0EA5E91CE4FF}" dt="2023-11-21T16:38:03.890" v="130" actId="20577"/>
          <ac:spMkLst>
            <pc:docMk/>
            <pc:sldMk cId="1872088799" sldId="2147327030"/>
            <ac:spMk id="25" creationId="{5672CB2A-4FE3-5B7A-3573-37382FA1E303}"/>
          </ac:spMkLst>
        </pc:spChg>
        <pc:spChg chg="mod">
          <ac:chgData name="Kaileen Cain" userId="21167d2d-fdf2-4320-ae3a-272888c89590" providerId="ADAL" clId="{59F0006B-35F7-449E-81E3-0EA5E91CE4FF}" dt="2023-11-21T16:32:16.277" v="24" actId="20577"/>
          <ac:spMkLst>
            <pc:docMk/>
            <pc:sldMk cId="1872088799" sldId="2147327030"/>
            <ac:spMk id="26" creationId="{6A637668-0BF5-C478-351F-2ACCFF3965B2}"/>
          </ac:spMkLst>
        </pc:spChg>
        <pc:spChg chg="mod">
          <ac:chgData name="Kaileen Cain" userId="21167d2d-fdf2-4320-ae3a-272888c89590" providerId="ADAL" clId="{59F0006B-35F7-449E-81E3-0EA5E91CE4FF}" dt="2023-11-21T16:32:23.322" v="26" actId="20577"/>
          <ac:spMkLst>
            <pc:docMk/>
            <pc:sldMk cId="1872088799" sldId="2147327030"/>
            <ac:spMk id="28" creationId="{D994881B-1D2F-52EA-482E-77EB64A3E21D}"/>
          </ac:spMkLst>
        </pc:spChg>
        <pc:spChg chg="mod">
          <ac:chgData name="Kaileen Cain" userId="21167d2d-fdf2-4320-ae3a-272888c89590" providerId="ADAL" clId="{59F0006B-35F7-449E-81E3-0EA5E91CE4FF}" dt="2023-11-21T16:35:32.292" v="91" actId="20577"/>
          <ac:spMkLst>
            <pc:docMk/>
            <pc:sldMk cId="1872088799" sldId="2147327030"/>
            <ac:spMk id="33" creationId="{DAA02CB4-23F9-8FB9-7E0A-59668AC135F6}"/>
          </ac:spMkLst>
        </pc:spChg>
        <pc:spChg chg="mod">
          <ac:chgData name="Kaileen Cain" userId="21167d2d-fdf2-4320-ae3a-272888c89590" providerId="ADAL" clId="{59F0006B-35F7-449E-81E3-0EA5E91CE4FF}" dt="2023-11-21T16:35:34.413" v="94" actId="20577"/>
          <ac:spMkLst>
            <pc:docMk/>
            <pc:sldMk cId="1872088799" sldId="2147327030"/>
            <ac:spMk id="34" creationId="{7ED71CF5-EC62-8B69-7CE0-1CE46CD45132}"/>
          </ac:spMkLst>
        </pc:spChg>
        <pc:spChg chg="mod">
          <ac:chgData name="Kaileen Cain" userId="21167d2d-fdf2-4320-ae3a-272888c89590" providerId="ADAL" clId="{59F0006B-35F7-449E-81E3-0EA5E91CE4FF}" dt="2023-11-21T16:35:40.366" v="101" actId="20577"/>
          <ac:spMkLst>
            <pc:docMk/>
            <pc:sldMk cId="1872088799" sldId="2147327030"/>
            <ac:spMk id="35" creationId="{271F2B76-2D27-761E-CE2B-8284BD46B7F0}"/>
          </ac:spMkLst>
        </pc:spChg>
        <pc:spChg chg="mod">
          <ac:chgData name="Kaileen Cain" userId="21167d2d-fdf2-4320-ae3a-272888c89590" providerId="ADAL" clId="{59F0006B-35F7-449E-81E3-0EA5E91CE4FF}" dt="2023-11-21T16:33:25.357" v="43" actId="14100"/>
          <ac:spMkLst>
            <pc:docMk/>
            <pc:sldMk cId="1872088799" sldId="2147327030"/>
            <ac:spMk id="43" creationId="{40C0F370-E869-7A18-D08C-8A2233C86251}"/>
          </ac:spMkLst>
        </pc:spChg>
        <pc:spChg chg="mod">
          <ac:chgData name="Kaileen Cain" userId="21167d2d-fdf2-4320-ae3a-272888c89590" providerId="ADAL" clId="{59F0006B-35F7-449E-81E3-0EA5E91CE4FF}" dt="2023-11-21T16:36:33.279" v="120" actId="14100"/>
          <ac:spMkLst>
            <pc:docMk/>
            <pc:sldMk cId="1872088799" sldId="2147327030"/>
            <ac:spMk id="44" creationId="{A139C7EE-5EC8-4D13-356B-34FFA6189EF5}"/>
          </ac:spMkLst>
        </pc:spChg>
        <pc:spChg chg="mod">
          <ac:chgData name="Kaileen Cain" userId="21167d2d-fdf2-4320-ae3a-272888c89590" providerId="ADAL" clId="{59F0006B-35F7-449E-81E3-0EA5E91CE4FF}" dt="2023-11-21T16:35:21.876" v="88" actId="14100"/>
          <ac:spMkLst>
            <pc:docMk/>
            <pc:sldMk cId="1872088799" sldId="2147327030"/>
            <ac:spMk id="48" creationId="{D42CE3F6-A9B3-6D0F-AC80-1A2450573699}"/>
          </ac:spMkLst>
        </pc:spChg>
        <pc:spChg chg="mod">
          <ac:chgData name="Kaileen Cain" userId="21167d2d-fdf2-4320-ae3a-272888c89590" providerId="ADAL" clId="{59F0006B-35F7-449E-81E3-0EA5E91CE4FF}" dt="2023-11-21T16:33:44.713" v="54" actId="20577"/>
          <ac:spMkLst>
            <pc:docMk/>
            <pc:sldMk cId="1872088799" sldId="2147327030"/>
            <ac:spMk id="74" creationId="{74EB5C02-259F-B831-F6E4-E7699CA5182C}"/>
          </ac:spMkLst>
        </pc:spChg>
        <pc:spChg chg="mod">
          <ac:chgData name="Kaileen Cain" userId="21167d2d-fdf2-4320-ae3a-272888c89590" providerId="ADAL" clId="{59F0006B-35F7-449E-81E3-0EA5E91CE4FF}" dt="2023-11-21T16:33:47.703" v="57" actId="20577"/>
          <ac:spMkLst>
            <pc:docMk/>
            <pc:sldMk cId="1872088799" sldId="2147327030"/>
            <ac:spMk id="75" creationId="{22E596F6-0EDE-A1E3-552C-987B4768F6E5}"/>
          </ac:spMkLst>
        </pc:spChg>
        <pc:spChg chg="mod">
          <ac:chgData name="Kaileen Cain" userId="21167d2d-fdf2-4320-ae3a-272888c89590" providerId="ADAL" clId="{59F0006B-35F7-449E-81E3-0EA5E91CE4FF}" dt="2023-11-21T16:33:50.682" v="60" actId="20577"/>
          <ac:spMkLst>
            <pc:docMk/>
            <pc:sldMk cId="1872088799" sldId="2147327030"/>
            <ac:spMk id="76" creationId="{F0E488E4-2D99-CCED-8A60-F69D64CC3512}"/>
          </ac:spMkLst>
        </pc:spChg>
        <pc:spChg chg="mod">
          <ac:chgData name="Kaileen Cain" userId="21167d2d-fdf2-4320-ae3a-272888c89590" providerId="ADAL" clId="{59F0006B-35F7-449E-81E3-0EA5E91CE4FF}" dt="2023-11-21T16:38:43.783" v="226" actId="20577"/>
          <ac:spMkLst>
            <pc:docMk/>
            <pc:sldMk cId="1872088799" sldId="2147327030"/>
            <ac:spMk id="80" creationId="{593D4A45-851E-8222-7956-2C42C99A4344}"/>
          </ac:spMkLst>
        </pc:spChg>
        <pc:grpChg chg="mod">
          <ac:chgData name="Kaileen Cain" userId="21167d2d-fdf2-4320-ae3a-272888c89590" providerId="ADAL" clId="{59F0006B-35F7-449E-81E3-0EA5E91CE4FF}" dt="2023-11-21T16:36:20.088" v="118" actId="14100"/>
          <ac:grpSpMkLst>
            <pc:docMk/>
            <pc:sldMk cId="1872088799" sldId="2147327030"/>
            <ac:grpSpMk id="37" creationId="{130097A8-2174-FE55-A5DE-807969C3ED68}"/>
          </ac:grpSpMkLst>
        </pc:grpChg>
        <pc:grpChg chg="mod">
          <ac:chgData name="Kaileen Cain" userId="21167d2d-fdf2-4320-ae3a-272888c89590" providerId="ADAL" clId="{59F0006B-35F7-449E-81E3-0EA5E91CE4FF}" dt="2023-11-21T16:36:03.382" v="116" actId="1036"/>
          <ac:grpSpMkLst>
            <pc:docMk/>
            <pc:sldMk cId="1872088799" sldId="2147327030"/>
            <ac:grpSpMk id="38" creationId="{FFE8846C-4CD9-CD47-5E33-405CF5DC0B51}"/>
          </ac:grpSpMkLst>
        </pc:grpChg>
        <pc:grpChg chg="mod">
          <ac:chgData name="Kaileen Cain" userId="21167d2d-fdf2-4320-ae3a-272888c89590" providerId="ADAL" clId="{59F0006B-35F7-449E-81E3-0EA5E91CE4FF}" dt="2023-11-21T16:36:03.382" v="116" actId="1036"/>
          <ac:grpSpMkLst>
            <pc:docMk/>
            <pc:sldMk cId="1872088799" sldId="2147327030"/>
            <ac:grpSpMk id="40" creationId="{38F92291-5323-5EC4-AB1D-CF7824DCC648}"/>
          </ac:grpSpMkLst>
        </pc:grpChg>
        <pc:picChg chg="mod">
          <ac:chgData name="Kaileen Cain" userId="21167d2d-fdf2-4320-ae3a-272888c89590" providerId="ADAL" clId="{59F0006B-35F7-449E-81E3-0EA5E91CE4FF}" dt="2023-11-21T16:37:23.353" v="126" actId="12789"/>
          <ac:picMkLst>
            <pc:docMk/>
            <pc:sldMk cId="1872088799" sldId="2147327030"/>
            <ac:picMk id="17" creationId="{EF5FFF51-7F08-5739-6FED-955F589AFFFB}"/>
          </ac:picMkLst>
        </pc:picChg>
        <pc:picChg chg="mod">
          <ac:chgData name="Kaileen Cain" userId="21167d2d-fdf2-4320-ae3a-272888c89590" providerId="ADAL" clId="{59F0006B-35F7-449E-81E3-0EA5E91CE4FF}" dt="2023-11-21T16:37:23.353" v="126" actId="12789"/>
          <ac:picMkLst>
            <pc:docMk/>
            <pc:sldMk cId="1872088799" sldId="2147327030"/>
            <ac:picMk id="23" creationId="{158E17DB-FB30-8C0F-E6B7-DEB4D6059B41}"/>
          </ac:picMkLst>
        </pc:picChg>
        <pc:picChg chg="mod">
          <ac:chgData name="Kaileen Cain" userId="21167d2d-fdf2-4320-ae3a-272888c89590" providerId="ADAL" clId="{59F0006B-35F7-449E-81E3-0EA5E91CE4FF}" dt="2023-11-21T16:37:23.353" v="126" actId="12789"/>
          <ac:picMkLst>
            <pc:docMk/>
            <pc:sldMk cId="1872088799" sldId="2147327030"/>
            <ac:picMk id="29" creationId="{40427BFA-1FD1-E2F1-11A7-6A43E8D4E37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ileen Cain" userId="21167d2d-fdf2-4320-ae3a-272888c89590" providerId="ADAL" clId="{59F0006B-35F7-449E-81E3-0EA5E91CE4FF}" dt="2023-11-21T16:31:18.201" v="1"/>
              <pc2:cmMkLst xmlns:pc2="http://schemas.microsoft.com/office/powerpoint/2019/9/main/command">
                <pc:docMk/>
                <pc:sldMk cId="1872088799" sldId="2147327030"/>
                <pc2:cmMk id="{52987BD1-24D9-4FE6-8A2E-993A3E84D38E}"/>
              </pc2:cmMkLst>
            </pc226:cmChg>
          </p:ext>
        </pc:extLst>
      </pc:sldChg>
      <pc:sldChg chg="modSp add mod ord">
        <pc:chgData name="Kaileen Cain" userId="21167d2d-fdf2-4320-ae3a-272888c89590" providerId="ADAL" clId="{59F0006B-35F7-449E-81E3-0EA5E91CE4FF}" dt="2023-12-01T16:08:20.599" v="504" actId="20577"/>
        <pc:sldMkLst>
          <pc:docMk/>
          <pc:sldMk cId="3240391569" sldId="2147327031"/>
        </pc:sldMkLst>
        <pc:spChg chg="mod">
          <ac:chgData name="Kaileen Cain" userId="21167d2d-fdf2-4320-ae3a-272888c89590" providerId="ADAL" clId="{59F0006B-35F7-449E-81E3-0EA5E91CE4FF}" dt="2023-12-01T16:08:20.599" v="504" actId="20577"/>
          <ac:spMkLst>
            <pc:docMk/>
            <pc:sldMk cId="3240391569" sldId="2147327031"/>
            <ac:spMk id="8" creationId="{0FA2017E-56A6-7A77-0584-3AEF9815357E}"/>
          </ac:spMkLst>
        </pc:spChg>
        <pc:spChg chg="mod">
          <ac:chgData name="Kaileen Cain" userId="21167d2d-fdf2-4320-ae3a-272888c89590" providerId="ADAL" clId="{59F0006B-35F7-449E-81E3-0EA5E91CE4FF}" dt="2023-11-21T16:40:06.888" v="235" actId="20577"/>
          <ac:spMkLst>
            <pc:docMk/>
            <pc:sldMk cId="3240391569" sldId="2147327031"/>
            <ac:spMk id="11" creationId="{B43848FB-DFCB-EC5B-B6F1-A1686A2AFDB6}"/>
          </ac:spMkLst>
        </pc:spChg>
        <pc:spChg chg="mod">
          <ac:chgData name="Kaileen Cain" userId="21167d2d-fdf2-4320-ae3a-272888c89590" providerId="ADAL" clId="{59F0006B-35F7-449E-81E3-0EA5E91CE4FF}" dt="2023-11-21T16:40:54.218" v="245" actId="20577"/>
          <ac:spMkLst>
            <pc:docMk/>
            <pc:sldMk cId="3240391569" sldId="2147327031"/>
            <ac:spMk id="15" creationId="{A9549555-3573-1276-D993-32B045DA407A}"/>
          </ac:spMkLst>
        </pc:spChg>
        <pc:spChg chg="mod">
          <ac:chgData name="Kaileen Cain" userId="21167d2d-fdf2-4320-ae3a-272888c89590" providerId="ADAL" clId="{59F0006B-35F7-449E-81E3-0EA5E91CE4FF}" dt="2023-11-21T16:40:29.383" v="242" actId="20577"/>
          <ac:spMkLst>
            <pc:docMk/>
            <pc:sldMk cId="3240391569" sldId="2147327031"/>
            <ac:spMk id="19" creationId="{C6680038-FC4D-678A-D5EB-68EDEDAB20C9}"/>
          </ac:spMkLst>
        </pc:spChg>
        <pc:spChg chg="mod">
          <ac:chgData name="Kaileen Cain" userId="21167d2d-fdf2-4320-ae3a-272888c89590" providerId="ADAL" clId="{59F0006B-35F7-449E-81E3-0EA5E91CE4FF}" dt="2023-11-21T16:41:40.522" v="252" actId="20577"/>
          <ac:spMkLst>
            <pc:docMk/>
            <pc:sldMk cId="3240391569" sldId="2147327031"/>
            <ac:spMk id="25" creationId="{5672CB2A-4FE3-5B7A-3573-37382FA1E303}"/>
          </ac:spMkLst>
        </pc:spChg>
        <pc:spChg chg="mod">
          <ac:chgData name="Kaileen Cain" userId="21167d2d-fdf2-4320-ae3a-272888c89590" providerId="ADAL" clId="{59F0006B-35F7-449E-81E3-0EA5E91CE4FF}" dt="2023-11-21T16:41:43.378" v="255" actId="20577"/>
          <ac:spMkLst>
            <pc:docMk/>
            <pc:sldMk cId="3240391569" sldId="2147327031"/>
            <ac:spMk id="26" creationId="{6A637668-0BF5-C478-351F-2ACCFF3965B2}"/>
          </ac:spMkLst>
        </pc:spChg>
        <pc:spChg chg="mod">
          <ac:chgData name="Kaileen Cain" userId="21167d2d-fdf2-4320-ae3a-272888c89590" providerId="ADAL" clId="{59F0006B-35F7-449E-81E3-0EA5E91CE4FF}" dt="2023-11-21T16:41:46.517" v="258" actId="20577"/>
          <ac:spMkLst>
            <pc:docMk/>
            <pc:sldMk cId="3240391569" sldId="2147327031"/>
            <ac:spMk id="28" creationId="{D994881B-1D2F-52EA-482E-77EB64A3E21D}"/>
          </ac:spMkLst>
        </pc:spChg>
        <pc:spChg chg="mod">
          <ac:chgData name="Kaileen Cain" userId="21167d2d-fdf2-4320-ae3a-272888c89590" providerId="ADAL" clId="{59F0006B-35F7-449E-81E3-0EA5E91CE4FF}" dt="2023-11-21T16:42:08" v="270" actId="20577"/>
          <ac:spMkLst>
            <pc:docMk/>
            <pc:sldMk cId="3240391569" sldId="2147327031"/>
            <ac:spMk id="33" creationId="{DAA02CB4-23F9-8FB9-7E0A-59668AC135F6}"/>
          </ac:spMkLst>
        </pc:spChg>
        <pc:spChg chg="mod">
          <ac:chgData name="Kaileen Cain" userId="21167d2d-fdf2-4320-ae3a-272888c89590" providerId="ADAL" clId="{59F0006B-35F7-449E-81E3-0EA5E91CE4FF}" dt="2023-11-21T16:42:10.648" v="273" actId="20577"/>
          <ac:spMkLst>
            <pc:docMk/>
            <pc:sldMk cId="3240391569" sldId="2147327031"/>
            <ac:spMk id="34" creationId="{7ED71CF5-EC62-8B69-7CE0-1CE46CD45132}"/>
          </ac:spMkLst>
        </pc:spChg>
        <pc:spChg chg="mod">
          <ac:chgData name="Kaileen Cain" userId="21167d2d-fdf2-4320-ae3a-272888c89590" providerId="ADAL" clId="{59F0006B-35F7-449E-81E3-0EA5E91CE4FF}" dt="2023-11-21T16:42:13.359" v="276" actId="20577"/>
          <ac:spMkLst>
            <pc:docMk/>
            <pc:sldMk cId="3240391569" sldId="2147327031"/>
            <ac:spMk id="35" creationId="{271F2B76-2D27-761E-CE2B-8284BD46B7F0}"/>
          </ac:spMkLst>
        </pc:spChg>
        <pc:spChg chg="mod">
          <ac:chgData name="Kaileen Cain" userId="21167d2d-fdf2-4320-ae3a-272888c89590" providerId="ADAL" clId="{59F0006B-35F7-449E-81E3-0EA5E91CE4FF}" dt="2023-11-21T16:41:20.297" v="248" actId="122"/>
          <ac:spMkLst>
            <pc:docMk/>
            <pc:sldMk cId="3240391569" sldId="2147327031"/>
            <ac:spMk id="43" creationId="{40C0F370-E869-7A18-D08C-8A2233C86251}"/>
          </ac:spMkLst>
        </pc:spChg>
        <pc:spChg chg="mod">
          <ac:chgData name="Kaileen Cain" userId="21167d2d-fdf2-4320-ae3a-272888c89590" providerId="ADAL" clId="{59F0006B-35F7-449E-81E3-0EA5E91CE4FF}" dt="2023-11-21T16:41:05.163" v="246"/>
          <ac:spMkLst>
            <pc:docMk/>
            <pc:sldMk cId="3240391569" sldId="2147327031"/>
            <ac:spMk id="44" creationId="{A139C7EE-5EC8-4D13-356B-34FFA6189EF5}"/>
          </ac:spMkLst>
        </pc:spChg>
        <pc:spChg chg="mod">
          <ac:chgData name="Kaileen Cain" userId="21167d2d-fdf2-4320-ae3a-272888c89590" providerId="ADAL" clId="{59F0006B-35F7-449E-81E3-0EA5E91CE4FF}" dt="2023-11-21T16:41:30.790" v="249"/>
          <ac:spMkLst>
            <pc:docMk/>
            <pc:sldMk cId="3240391569" sldId="2147327031"/>
            <ac:spMk id="48" creationId="{D42CE3F6-A9B3-6D0F-AC80-1A2450573699}"/>
          </ac:spMkLst>
        </pc:spChg>
        <pc:spChg chg="mod">
          <ac:chgData name="Kaileen Cain" userId="21167d2d-fdf2-4320-ae3a-272888c89590" providerId="ADAL" clId="{59F0006B-35F7-449E-81E3-0EA5E91CE4FF}" dt="2023-11-21T16:41:55.107" v="261" actId="20577"/>
          <ac:spMkLst>
            <pc:docMk/>
            <pc:sldMk cId="3240391569" sldId="2147327031"/>
            <ac:spMk id="74" creationId="{74EB5C02-259F-B831-F6E4-E7699CA5182C}"/>
          </ac:spMkLst>
        </pc:spChg>
        <pc:spChg chg="mod">
          <ac:chgData name="Kaileen Cain" userId="21167d2d-fdf2-4320-ae3a-272888c89590" providerId="ADAL" clId="{59F0006B-35F7-449E-81E3-0EA5E91CE4FF}" dt="2023-11-21T16:41:57.474" v="264" actId="20577"/>
          <ac:spMkLst>
            <pc:docMk/>
            <pc:sldMk cId="3240391569" sldId="2147327031"/>
            <ac:spMk id="75" creationId="{22E596F6-0EDE-A1E3-552C-987B4768F6E5}"/>
          </ac:spMkLst>
        </pc:spChg>
        <pc:spChg chg="mod">
          <ac:chgData name="Kaileen Cain" userId="21167d2d-fdf2-4320-ae3a-272888c89590" providerId="ADAL" clId="{59F0006B-35F7-449E-81E3-0EA5E91CE4FF}" dt="2023-11-21T16:41:59.907" v="267" actId="20577"/>
          <ac:spMkLst>
            <pc:docMk/>
            <pc:sldMk cId="3240391569" sldId="2147327031"/>
            <ac:spMk id="76" creationId="{F0E488E4-2D99-CCED-8A60-F69D64CC3512}"/>
          </ac:spMkLst>
        </pc:spChg>
        <pc:picChg chg="mod">
          <ac:chgData name="Kaileen Cain" userId="21167d2d-fdf2-4320-ae3a-272888c89590" providerId="ADAL" clId="{59F0006B-35F7-449E-81E3-0EA5E91CE4FF}" dt="2023-11-21T16:39:35.707" v="232" actId="14826"/>
          <ac:picMkLst>
            <pc:docMk/>
            <pc:sldMk cId="3240391569" sldId="2147327031"/>
            <ac:picMk id="17" creationId="{EF5FFF51-7F08-5739-6FED-955F589AFFFB}"/>
          </ac:picMkLst>
        </pc:picChg>
        <pc:picChg chg="mod">
          <ac:chgData name="Kaileen Cain" userId="21167d2d-fdf2-4320-ae3a-272888c89590" providerId="ADAL" clId="{59F0006B-35F7-449E-81E3-0EA5E91CE4FF}" dt="2023-11-21T16:39:26.897" v="231" actId="14826"/>
          <ac:picMkLst>
            <pc:docMk/>
            <pc:sldMk cId="3240391569" sldId="2147327031"/>
            <ac:picMk id="23" creationId="{158E17DB-FB30-8C0F-E6B7-DEB4D6059B41}"/>
          </ac:picMkLst>
        </pc:picChg>
        <pc:picChg chg="mod">
          <ac:chgData name="Kaileen Cain" userId="21167d2d-fdf2-4320-ae3a-272888c89590" providerId="ADAL" clId="{59F0006B-35F7-449E-81E3-0EA5E91CE4FF}" dt="2023-11-21T16:39:45.601" v="233" actId="14826"/>
          <ac:picMkLst>
            <pc:docMk/>
            <pc:sldMk cId="3240391569" sldId="2147327031"/>
            <ac:picMk id="29" creationId="{40427BFA-1FD1-E2F1-11A7-6A43E8D4E37F}"/>
          </ac:picMkLst>
        </pc:picChg>
      </pc:sldChg>
    </pc:docChg>
  </pc:docChgLst>
  <pc:docChgLst>
    <pc:chgData name="Jason Wiese" userId="4bff8d5b-7de6-4655-b397-69b0afc81113" providerId="ADAL" clId="{2CC9E541-F786-4B7A-A5F3-7E5248574B03}"/>
    <pc:docChg chg="undo redo custSel modSld sldOrd">
      <pc:chgData name="Jason Wiese" userId="4bff8d5b-7de6-4655-b397-69b0afc81113" providerId="ADAL" clId="{2CC9E541-F786-4B7A-A5F3-7E5248574B03}" dt="2023-12-05T18:24:54.313" v="2061" actId="6549"/>
      <pc:docMkLst>
        <pc:docMk/>
      </pc:docMkLst>
      <pc:sldChg chg="addSp delSp modSp mod">
        <pc:chgData name="Jason Wiese" userId="4bff8d5b-7de6-4655-b397-69b0afc81113" providerId="ADAL" clId="{2CC9E541-F786-4B7A-A5F3-7E5248574B03}" dt="2023-12-05T18:09:04.760" v="2060" actId="5793"/>
        <pc:sldMkLst>
          <pc:docMk/>
          <pc:sldMk cId="2446650231" sldId="2147326985"/>
        </pc:sldMkLst>
        <pc:spChg chg="mod">
          <ac:chgData name="Jason Wiese" userId="4bff8d5b-7de6-4655-b397-69b0afc81113" providerId="ADAL" clId="{2CC9E541-F786-4B7A-A5F3-7E5248574B03}" dt="2023-12-05T17:58:44.350" v="1788" actId="20577"/>
          <ac:spMkLst>
            <pc:docMk/>
            <pc:sldMk cId="2446650231" sldId="2147326985"/>
            <ac:spMk id="4" creationId="{1BF894CE-5EB9-4BB3-F6C7-477E37F6A6AA}"/>
          </ac:spMkLst>
        </pc:spChg>
        <pc:spChg chg="add del mod">
          <ac:chgData name="Jason Wiese" userId="4bff8d5b-7de6-4655-b397-69b0afc81113" providerId="ADAL" clId="{2CC9E541-F786-4B7A-A5F3-7E5248574B03}" dt="2023-12-05T17:51:57.572" v="1350" actId="478"/>
          <ac:spMkLst>
            <pc:docMk/>
            <pc:sldMk cId="2446650231" sldId="2147326985"/>
            <ac:spMk id="10" creationId="{4FC2F5D3-7D6B-2820-0C50-96EA94EB3F4D}"/>
          </ac:spMkLst>
        </pc:spChg>
        <pc:spChg chg="mod">
          <ac:chgData name="Jason Wiese" userId="4bff8d5b-7de6-4655-b397-69b0afc81113" providerId="ADAL" clId="{2CC9E541-F786-4B7A-A5F3-7E5248574B03}" dt="2023-12-05T17:49:35.981" v="1333" actId="20577"/>
          <ac:spMkLst>
            <pc:docMk/>
            <pc:sldMk cId="2446650231" sldId="2147326985"/>
            <ac:spMk id="12" creationId="{5CB829CD-836E-5D6D-7575-DAEDA241430A}"/>
          </ac:spMkLst>
        </pc:spChg>
        <pc:spChg chg="add del mod">
          <ac:chgData name="Jason Wiese" userId="4bff8d5b-7de6-4655-b397-69b0afc81113" providerId="ADAL" clId="{2CC9E541-F786-4B7A-A5F3-7E5248574B03}" dt="2023-12-05T17:54:01.805" v="1565" actId="478"/>
          <ac:spMkLst>
            <pc:docMk/>
            <pc:sldMk cId="2446650231" sldId="2147326985"/>
            <ac:spMk id="13" creationId="{2BEE45C5-1D18-BB85-0FCF-DEC4E6DC0ABA}"/>
          </ac:spMkLst>
        </pc:spChg>
        <pc:spChg chg="add del mod">
          <ac:chgData name="Jason Wiese" userId="4bff8d5b-7de6-4655-b397-69b0afc81113" providerId="ADAL" clId="{2CC9E541-F786-4B7A-A5F3-7E5248574B03}" dt="2023-12-05T17:54:47.299" v="1584" actId="478"/>
          <ac:spMkLst>
            <pc:docMk/>
            <pc:sldMk cId="2446650231" sldId="2147326985"/>
            <ac:spMk id="15" creationId="{DB2832E8-D34B-7990-9A9E-A086719037E4}"/>
          </ac:spMkLst>
        </pc:spChg>
        <pc:spChg chg="mod">
          <ac:chgData name="Jason Wiese" userId="4bff8d5b-7de6-4655-b397-69b0afc81113" providerId="ADAL" clId="{2CC9E541-F786-4B7A-A5F3-7E5248574B03}" dt="2023-12-05T17:55:35.456" v="1647" actId="313"/>
          <ac:spMkLst>
            <pc:docMk/>
            <pc:sldMk cId="2446650231" sldId="2147326985"/>
            <ac:spMk id="26" creationId="{DBECE352-C11F-F989-0B0C-6C45A33CE270}"/>
          </ac:spMkLst>
        </pc:spChg>
        <pc:spChg chg="mod">
          <ac:chgData name="Jason Wiese" userId="4bff8d5b-7de6-4655-b397-69b0afc81113" providerId="ADAL" clId="{2CC9E541-F786-4B7A-A5F3-7E5248574B03}" dt="2023-12-05T18:09:04.760" v="2060" actId="5793"/>
          <ac:spMkLst>
            <pc:docMk/>
            <pc:sldMk cId="2446650231" sldId="2147326985"/>
            <ac:spMk id="28" creationId="{2729335E-3A19-9B01-9145-2DEF2CE87ADB}"/>
          </ac:spMkLst>
        </pc:spChg>
        <pc:graphicFrameChg chg="mod">
          <ac:chgData name="Jason Wiese" userId="4bff8d5b-7de6-4655-b397-69b0afc81113" providerId="ADAL" clId="{2CC9E541-F786-4B7A-A5F3-7E5248574B03}" dt="2023-12-05T17:50:37.028" v="1345"/>
          <ac:graphicFrameMkLst>
            <pc:docMk/>
            <pc:sldMk cId="2446650231" sldId="2147326985"/>
            <ac:graphicFrameMk id="6" creationId="{84E27242-2001-679D-CF25-13E80B56EF18}"/>
          </ac:graphicFrameMkLst>
        </pc:graphicFrameChg>
      </pc:sldChg>
      <pc:sldChg chg="addSp delSp modSp mod">
        <pc:chgData name="Jason Wiese" userId="4bff8d5b-7de6-4655-b397-69b0afc81113" providerId="ADAL" clId="{2CC9E541-F786-4B7A-A5F3-7E5248574B03}" dt="2023-12-01T05:57:05.013" v="1323"/>
        <pc:sldMkLst>
          <pc:docMk/>
          <pc:sldMk cId="556683359" sldId="2147326986"/>
        </pc:sldMkLst>
        <pc:spChg chg="del">
          <ac:chgData name="Jason Wiese" userId="4bff8d5b-7de6-4655-b397-69b0afc81113" providerId="ADAL" clId="{2CC9E541-F786-4B7A-A5F3-7E5248574B03}" dt="2023-12-01T05:56:48.739" v="1322" actId="478"/>
          <ac:spMkLst>
            <pc:docMk/>
            <pc:sldMk cId="556683359" sldId="2147326986"/>
            <ac:spMk id="5" creationId="{BDE1BC5F-BB63-0916-3A60-3B803226C478}"/>
          </ac:spMkLst>
        </pc:spChg>
        <pc:spChg chg="del">
          <ac:chgData name="Jason Wiese" userId="4bff8d5b-7de6-4655-b397-69b0afc81113" providerId="ADAL" clId="{2CC9E541-F786-4B7A-A5F3-7E5248574B03}" dt="2023-12-01T05:56:48.739" v="1322" actId="478"/>
          <ac:spMkLst>
            <pc:docMk/>
            <pc:sldMk cId="556683359" sldId="2147326986"/>
            <ac:spMk id="9" creationId="{1E957BC7-FFD0-73CE-08EA-C2A979729B8D}"/>
          </ac:spMkLst>
        </pc:spChg>
        <pc:spChg chg="add mod">
          <ac:chgData name="Jason Wiese" userId="4bff8d5b-7de6-4655-b397-69b0afc81113" providerId="ADAL" clId="{2CC9E541-F786-4B7A-A5F3-7E5248574B03}" dt="2023-12-01T05:57:05.013" v="1323"/>
          <ac:spMkLst>
            <pc:docMk/>
            <pc:sldMk cId="556683359" sldId="2147326986"/>
            <ac:spMk id="15" creationId="{3E92F95A-C0E4-E959-83AC-243F676EB24C}"/>
          </ac:spMkLst>
        </pc:spChg>
        <pc:spChg chg="add mod">
          <ac:chgData name="Jason Wiese" userId="4bff8d5b-7de6-4655-b397-69b0afc81113" providerId="ADAL" clId="{2CC9E541-F786-4B7A-A5F3-7E5248574B03}" dt="2023-12-01T05:57:05.013" v="1323"/>
          <ac:spMkLst>
            <pc:docMk/>
            <pc:sldMk cId="556683359" sldId="2147326986"/>
            <ac:spMk id="16" creationId="{A7B9631C-86B3-1E75-6DA5-BC794EEF68D9}"/>
          </ac:spMkLst>
        </pc:spChg>
        <pc:picChg chg="del">
          <ac:chgData name="Jason Wiese" userId="4bff8d5b-7de6-4655-b397-69b0afc81113" providerId="ADAL" clId="{2CC9E541-F786-4B7A-A5F3-7E5248574B03}" dt="2023-12-01T05:56:48.739" v="1322" actId="478"/>
          <ac:picMkLst>
            <pc:docMk/>
            <pc:sldMk cId="556683359" sldId="2147326986"/>
            <ac:picMk id="2" creationId="{06CEDF0A-D03C-E28C-8382-06185E8D0B55}"/>
          </ac:picMkLst>
        </pc:picChg>
        <pc:picChg chg="add mod">
          <ac:chgData name="Jason Wiese" userId="4bff8d5b-7de6-4655-b397-69b0afc81113" providerId="ADAL" clId="{2CC9E541-F786-4B7A-A5F3-7E5248574B03}" dt="2023-12-01T05:57:05.013" v="1323"/>
          <ac:picMkLst>
            <pc:docMk/>
            <pc:sldMk cId="556683359" sldId="2147326986"/>
            <ac:picMk id="13" creationId="{92E12C51-6C5B-7544-7A92-85349A3206BA}"/>
          </ac:picMkLst>
        </pc:picChg>
      </pc:sldChg>
      <pc:sldChg chg="modSp mod">
        <pc:chgData name="Jason Wiese" userId="4bff8d5b-7de6-4655-b397-69b0afc81113" providerId="ADAL" clId="{2CC9E541-F786-4B7A-A5F3-7E5248574B03}" dt="2023-12-05T18:24:54.313" v="2061" actId="6549"/>
        <pc:sldMkLst>
          <pc:docMk/>
          <pc:sldMk cId="1385537800" sldId="2147327001"/>
        </pc:sldMkLst>
        <pc:spChg chg="mod">
          <ac:chgData name="Jason Wiese" userId="4bff8d5b-7de6-4655-b397-69b0afc81113" providerId="ADAL" clId="{2CC9E541-F786-4B7A-A5F3-7E5248574B03}" dt="2023-12-05T18:24:54.313" v="2061" actId="6549"/>
          <ac:spMkLst>
            <pc:docMk/>
            <pc:sldMk cId="1385537800" sldId="2147327001"/>
            <ac:spMk id="3" creationId="{95C29F5F-6334-1ACC-6FB9-B2522706F2EF}"/>
          </ac:spMkLst>
        </pc:spChg>
        <pc:graphicFrameChg chg="mod">
          <ac:chgData name="Jason Wiese" userId="4bff8d5b-7de6-4655-b397-69b0afc81113" providerId="ADAL" clId="{2CC9E541-F786-4B7A-A5F3-7E5248574B03}" dt="2023-11-15T03:15:04.406" v="24"/>
          <ac:graphicFrameMkLst>
            <pc:docMk/>
            <pc:sldMk cId="1385537800" sldId="2147327001"/>
            <ac:graphicFrameMk id="11" creationId="{983C0D9A-B40F-13A4-B239-22F6BA959D7C}"/>
          </ac:graphicFrameMkLst>
        </pc:graphicFrameChg>
      </pc:sldChg>
      <pc:sldChg chg="modSp mod delCm">
        <pc:chgData name="Jason Wiese" userId="4bff8d5b-7de6-4655-b397-69b0afc81113" providerId="ADAL" clId="{2CC9E541-F786-4B7A-A5F3-7E5248574B03}" dt="2023-12-04T03:01:29.342" v="1331" actId="20577"/>
        <pc:sldMkLst>
          <pc:docMk/>
          <pc:sldMk cId="2237720785" sldId="2147327015"/>
        </pc:sldMkLst>
        <pc:spChg chg="mod">
          <ac:chgData name="Jason Wiese" userId="4bff8d5b-7de6-4655-b397-69b0afc81113" providerId="ADAL" clId="{2CC9E541-F786-4B7A-A5F3-7E5248574B03}" dt="2023-11-21T19:31:26.894" v="613" actId="20577"/>
          <ac:spMkLst>
            <pc:docMk/>
            <pc:sldMk cId="2237720785" sldId="2147327015"/>
            <ac:spMk id="4" creationId="{1BF894CE-5EB9-4BB3-F6C7-477E37F6A6AA}"/>
          </ac:spMkLst>
        </pc:spChg>
        <pc:spChg chg="mod">
          <ac:chgData name="Jason Wiese" userId="4bff8d5b-7de6-4655-b397-69b0afc81113" providerId="ADAL" clId="{2CC9E541-F786-4B7A-A5F3-7E5248574B03}" dt="2023-12-04T03:01:29.342" v="1331" actId="20577"/>
          <ac:spMkLst>
            <pc:docMk/>
            <pc:sldMk cId="2237720785" sldId="2147327015"/>
            <ac:spMk id="8" creationId="{0FA2017E-56A6-7A77-0584-3AEF981535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2CC9E541-F786-4B7A-A5F3-7E5248574B03}" dt="2023-11-21T19:29:34.720" v="571"/>
              <pc2:cmMkLst xmlns:pc2="http://schemas.microsoft.com/office/powerpoint/2019/9/main/command">
                <pc:docMk/>
                <pc:sldMk cId="2237720785" sldId="2147327015"/>
                <pc2:cmMk id="{5BCCAA40-8B2F-4B24-BD43-4571A90E9D09}"/>
              </pc2:cmMkLst>
            </pc226:cmChg>
          </p:ext>
        </pc:extLst>
      </pc:sldChg>
      <pc:sldChg chg="addSp delSp modSp mod delCm">
        <pc:chgData name="Jason Wiese" userId="4bff8d5b-7de6-4655-b397-69b0afc81113" providerId="ADAL" clId="{2CC9E541-F786-4B7A-A5F3-7E5248574B03}" dt="2023-11-21T19:44:02.849" v="1235" actId="20577"/>
        <pc:sldMkLst>
          <pc:docMk/>
          <pc:sldMk cId="3108429632" sldId="2147327017"/>
        </pc:sldMkLst>
        <pc:spChg chg="mod">
          <ac:chgData name="Jason Wiese" userId="4bff8d5b-7de6-4655-b397-69b0afc81113" providerId="ADAL" clId="{2CC9E541-F786-4B7A-A5F3-7E5248574B03}" dt="2023-11-21T19:44:02.849" v="1235" actId="20577"/>
          <ac:spMkLst>
            <pc:docMk/>
            <pc:sldMk cId="3108429632" sldId="2147327017"/>
            <ac:spMk id="4" creationId="{1BF894CE-5EB9-4BB3-F6C7-477E37F6A6AA}"/>
          </ac:spMkLst>
        </pc:spChg>
        <pc:spChg chg="mod">
          <ac:chgData name="Jason Wiese" userId="4bff8d5b-7de6-4655-b397-69b0afc81113" providerId="ADAL" clId="{2CC9E541-F786-4B7A-A5F3-7E5248574B03}" dt="2023-11-21T19:15:16.171" v="28" actId="14100"/>
          <ac:spMkLst>
            <pc:docMk/>
            <pc:sldMk cId="3108429632" sldId="2147327017"/>
            <ac:spMk id="20" creationId="{C9CF05EA-9077-F18B-B054-0EE67FA506EE}"/>
          </ac:spMkLst>
        </pc:spChg>
        <pc:spChg chg="mod">
          <ac:chgData name="Jason Wiese" userId="4bff8d5b-7de6-4655-b397-69b0afc81113" providerId="ADAL" clId="{2CC9E541-F786-4B7A-A5F3-7E5248574B03}" dt="2023-11-21T19:15:16.171" v="28" actId="14100"/>
          <ac:spMkLst>
            <pc:docMk/>
            <pc:sldMk cId="3108429632" sldId="2147327017"/>
            <ac:spMk id="36" creationId="{5DCB0157-0285-7F2D-6A55-B449B8163740}"/>
          </ac:spMkLst>
        </pc:spChg>
        <pc:spChg chg="mod">
          <ac:chgData name="Jason Wiese" userId="4bff8d5b-7de6-4655-b397-69b0afc81113" providerId="ADAL" clId="{2CC9E541-F786-4B7A-A5F3-7E5248574B03}" dt="2023-11-21T19:15:16.171" v="28" actId="14100"/>
          <ac:spMkLst>
            <pc:docMk/>
            <pc:sldMk cId="3108429632" sldId="2147327017"/>
            <ac:spMk id="62" creationId="{B4FA3029-7B2F-FBA3-6126-FE4561741ACC}"/>
          </ac:spMkLst>
        </pc:spChg>
        <pc:picChg chg="add del mod">
          <ac:chgData name="Jason Wiese" userId="4bff8d5b-7de6-4655-b397-69b0afc81113" providerId="ADAL" clId="{2CC9E541-F786-4B7A-A5F3-7E5248574B03}" dt="2023-11-21T19:36:05.776" v="756"/>
          <ac:picMkLst>
            <pc:docMk/>
            <pc:sldMk cId="3108429632" sldId="2147327017"/>
            <ac:picMk id="3" creationId="{DFB120D1-CD9C-0721-D9D3-564ABA92771D}"/>
          </ac:picMkLst>
        </pc:picChg>
        <pc:picChg chg="mod">
          <ac:chgData name="Jason Wiese" userId="4bff8d5b-7de6-4655-b397-69b0afc81113" providerId="ADAL" clId="{2CC9E541-F786-4B7A-A5F3-7E5248574B03}" dt="2023-11-21T19:15:15.728" v="27" actId="207"/>
          <ac:picMkLst>
            <pc:docMk/>
            <pc:sldMk cId="3108429632" sldId="2147327017"/>
            <ac:picMk id="17" creationId="{EF5FFF51-7F08-5739-6FED-955F589AFFFB}"/>
          </ac:picMkLst>
        </pc:picChg>
        <pc:picChg chg="mod">
          <ac:chgData name="Jason Wiese" userId="4bff8d5b-7de6-4655-b397-69b0afc81113" providerId="ADAL" clId="{2CC9E541-F786-4B7A-A5F3-7E5248574B03}" dt="2023-11-21T19:15:15.728" v="27" actId="207"/>
          <ac:picMkLst>
            <pc:docMk/>
            <pc:sldMk cId="3108429632" sldId="2147327017"/>
            <ac:picMk id="23" creationId="{158E17DB-FB30-8C0F-E6B7-DEB4D6059B41}"/>
          </ac:picMkLst>
        </pc:picChg>
        <pc:picChg chg="mod">
          <ac:chgData name="Jason Wiese" userId="4bff8d5b-7de6-4655-b397-69b0afc81113" providerId="ADAL" clId="{2CC9E541-F786-4B7A-A5F3-7E5248574B03}" dt="2023-11-21T19:15:15.728" v="27" actId="207"/>
          <ac:picMkLst>
            <pc:docMk/>
            <pc:sldMk cId="3108429632" sldId="2147327017"/>
            <ac:picMk id="29" creationId="{40427BFA-1FD1-E2F1-11A7-6A43E8D4E37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2CC9E541-F786-4B7A-A5F3-7E5248574B03}" dt="2023-11-21T19:16:51.694" v="65"/>
              <pc2:cmMkLst xmlns:pc2="http://schemas.microsoft.com/office/powerpoint/2019/9/main/command">
                <pc:docMk/>
                <pc:sldMk cId="3108429632" sldId="2147327017"/>
                <pc2:cmMk id="{2BFD78F7-C06F-4648-977C-5D4ACA1D7967}"/>
              </pc2:cmMkLst>
            </pc226:cmChg>
          </p:ext>
        </pc:extLst>
      </pc:sldChg>
      <pc:sldChg chg="modSp mod">
        <pc:chgData name="Jason Wiese" userId="4bff8d5b-7de6-4655-b397-69b0afc81113" providerId="ADAL" clId="{2CC9E541-F786-4B7A-A5F3-7E5248574B03}" dt="2023-12-05T18:08:17.605" v="2048" actId="6549"/>
        <pc:sldMkLst>
          <pc:docMk/>
          <pc:sldMk cId="2461953951" sldId="2147327022"/>
        </pc:sldMkLst>
        <pc:spChg chg="mod">
          <ac:chgData name="Jason Wiese" userId="4bff8d5b-7de6-4655-b397-69b0afc81113" providerId="ADAL" clId="{2CC9E541-F786-4B7A-A5F3-7E5248574B03}" dt="2023-12-05T18:08:17.605" v="2048" actId="6549"/>
          <ac:spMkLst>
            <pc:docMk/>
            <pc:sldMk cId="2461953951" sldId="2147327022"/>
            <ac:spMk id="28" creationId="{2729335E-3A19-9B01-9145-2DEF2CE87ADB}"/>
          </ac:spMkLst>
        </pc:spChg>
      </pc:sldChg>
      <pc:sldChg chg="modSp mod">
        <pc:chgData name="Jason Wiese" userId="4bff8d5b-7de6-4655-b397-69b0afc81113" providerId="ADAL" clId="{2CC9E541-F786-4B7A-A5F3-7E5248574B03}" dt="2023-11-21T19:34:21.355" v="733" actId="20577"/>
        <pc:sldMkLst>
          <pc:docMk/>
          <pc:sldMk cId="1350614536" sldId="2147327027"/>
        </pc:sldMkLst>
        <pc:spChg chg="mod">
          <ac:chgData name="Jason Wiese" userId="4bff8d5b-7de6-4655-b397-69b0afc81113" providerId="ADAL" clId="{2CC9E541-F786-4B7A-A5F3-7E5248574B03}" dt="2023-11-21T19:34:21.355" v="733" actId="20577"/>
          <ac:spMkLst>
            <pc:docMk/>
            <pc:sldMk cId="1350614536" sldId="2147327027"/>
            <ac:spMk id="4" creationId="{1BF894CE-5EB9-4BB3-F6C7-477E37F6A6AA}"/>
          </ac:spMkLst>
        </pc:spChg>
      </pc:sldChg>
      <pc:sldChg chg="modSp mod ord">
        <pc:chgData name="Jason Wiese" userId="4bff8d5b-7de6-4655-b397-69b0afc81113" providerId="ADAL" clId="{2CC9E541-F786-4B7A-A5F3-7E5248574B03}" dt="2023-11-21T19:45:15.157" v="1281" actId="20577"/>
        <pc:sldMkLst>
          <pc:docMk/>
          <pc:sldMk cId="1779228823" sldId="2147327029"/>
        </pc:sldMkLst>
        <pc:spChg chg="mod">
          <ac:chgData name="Jason Wiese" userId="4bff8d5b-7de6-4655-b397-69b0afc81113" providerId="ADAL" clId="{2CC9E541-F786-4B7A-A5F3-7E5248574B03}" dt="2023-11-21T19:45:15.157" v="1281" actId="20577"/>
          <ac:spMkLst>
            <pc:docMk/>
            <pc:sldMk cId="1779228823" sldId="2147327029"/>
            <ac:spMk id="4" creationId="{1BF894CE-5EB9-4BB3-F6C7-477E37F6A6AA}"/>
          </ac:spMkLst>
        </pc:spChg>
      </pc:sldChg>
      <pc:sldChg chg="modSp mod">
        <pc:chgData name="Jason Wiese" userId="4bff8d5b-7de6-4655-b397-69b0afc81113" providerId="ADAL" clId="{2CC9E541-F786-4B7A-A5F3-7E5248574B03}" dt="2023-11-21T19:46:30.092" v="1321" actId="20577"/>
        <pc:sldMkLst>
          <pc:docMk/>
          <pc:sldMk cId="1872088799" sldId="2147327030"/>
        </pc:sldMkLst>
        <pc:spChg chg="mod">
          <ac:chgData name="Jason Wiese" userId="4bff8d5b-7de6-4655-b397-69b0afc81113" providerId="ADAL" clId="{2CC9E541-F786-4B7A-A5F3-7E5248574B03}" dt="2023-11-21T19:46:30.092" v="1321" actId="20577"/>
          <ac:spMkLst>
            <pc:docMk/>
            <pc:sldMk cId="1872088799" sldId="2147327030"/>
            <ac:spMk id="4" creationId="{1BF894CE-5EB9-4BB3-F6C7-477E37F6A6AA}"/>
          </ac:spMkLst>
        </pc:spChg>
      </pc:sldChg>
      <pc:sldChg chg="modSp mod">
        <pc:chgData name="Jason Wiese" userId="4bff8d5b-7de6-4655-b397-69b0afc81113" providerId="ADAL" clId="{2CC9E541-F786-4B7A-A5F3-7E5248574B03}" dt="2023-11-21T19:35:21.018" v="746" actId="20577"/>
        <pc:sldMkLst>
          <pc:docMk/>
          <pc:sldMk cId="3240391569" sldId="2147327031"/>
        </pc:sldMkLst>
        <pc:spChg chg="mod">
          <ac:chgData name="Jason Wiese" userId="4bff8d5b-7de6-4655-b397-69b0afc81113" providerId="ADAL" clId="{2CC9E541-F786-4B7A-A5F3-7E5248574B03}" dt="2023-11-21T19:35:21.018" v="746" actId="20577"/>
          <ac:spMkLst>
            <pc:docMk/>
            <pc:sldMk cId="3240391569" sldId="2147327031"/>
            <ac:spMk id="4" creationId="{1BF894CE-5EB9-4BB3-F6C7-477E37F6A6A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58781133507753E-2"/>
          <c:y val="0.13977567514531378"/>
          <c:w val="0.92553071484698368"/>
          <c:h val="0.859403795510224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  <c:pt idx="3">
                  <c:v>2028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0.63</c:v>
                </c:pt>
                <c:pt idx="1">
                  <c:v>0.61</c:v>
                </c:pt>
                <c:pt idx="2">
                  <c:v>0.59</c:v>
                </c:pt>
                <c:pt idx="3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1-41ED-A530-0778B4D1D9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  <c:pt idx="3">
                  <c:v>2028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0.17</c:v>
                </c:pt>
                <c:pt idx="1">
                  <c:v>0.18</c:v>
                </c:pt>
                <c:pt idx="2">
                  <c:v>0.19</c:v>
                </c:pt>
                <c:pt idx="3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1-41ED-A530-0778B4D1D9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  <c:pt idx="3">
                  <c:v>2028</c:v>
                </c:pt>
              </c:numCache>
            </c:numRef>
          </c:cat>
          <c:val>
            <c:numRef>
              <c:f>Sheet1!$D$2:$D$5</c:f>
              <c:numCache>
                <c:formatCode>0%</c:formatCode>
                <c:ptCount val="4"/>
                <c:pt idx="0">
                  <c:v>0.12</c:v>
                </c:pt>
                <c:pt idx="1">
                  <c:v>0.12</c:v>
                </c:pt>
                <c:pt idx="2">
                  <c:v>0.13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1-41ED-A530-0778B4D1D9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  <c:pt idx="3">
                  <c:v>2028</c:v>
                </c:pt>
              </c:numCache>
            </c:numRef>
          </c:cat>
          <c:val>
            <c:numRef>
              <c:f>Sheet1!$E$2:$E$5</c:f>
              <c:numCache>
                <c:formatCode>0%</c:formatCode>
                <c:ptCount val="4"/>
                <c:pt idx="0">
                  <c:v>0.05</c:v>
                </c:pt>
                <c:pt idx="1">
                  <c:v>0.06</c:v>
                </c:pt>
                <c:pt idx="2">
                  <c:v>0.06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61-41ED-A530-0778B4D1D97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6E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  <c:pt idx="3">
                  <c:v>2028</c:v>
                </c:pt>
              </c:numCache>
            </c:numRef>
          </c:cat>
          <c:val>
            <c:numRef>
              <c:f>Sheet1!$F$2:$F$5</c:f>
              <c:numCache>
                <c:formatCode>0%</c:formatCode>
                <c:ptCount val="4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61-41ED-A530-0778B4D1D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1019147056"/>
        <c:axId val="166375967"/>
      </c:barChart>
      <c:catAx>
        <c:axId val="101914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75967"/>
        <c:crosses val="autoZero"/>
        <c:auto val="1"/>
        <c:lblAlgn val="ctr"/>
        <c:lblOffset val="100"/>
        <c:noMultiLvlLbl val="0"/>
      </c:catAx>
      <c:valAx>
        <c:axId val="166375967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01914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760589988568575"/>
          <c:y val="3.5687406420080114E-2"/>
          <c:w val="0.4093853821199307"/>
          <c:h val="6.8498745086541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4AFB-4706-A966-AAA5680F7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4AFB-4706-A966-AAA5680F7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4AFB-4706-A966-AAA5680F7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38121126154219764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4AFB-4706-A966-AAA5680F7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4AFB-4706-A966-AAA5680F7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4AFB-4706-A966-AAA5680F7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38121126154219764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4AFB-4706-A966-AAA5680F7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4AFB-4706-A966-AAA5680F7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4AFB-4706-A966-AAA5680F7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38121126154219764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4.9704810421875488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F7-4D24-A2EF-93F60FB43897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F7-4D24-A2EF-93F60FB43897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F7-4D24-A2EF-93F60FB43897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F7-4D24-A2EF-93F60FB438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D3F7-4D24-A2EF-93F60FB438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3F7-4D24-A2EF-93F60FB43897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3F7-4D24-A2EF-93F60FB43897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3F7-4D24-A2EF-93F60FB43897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3F7-4D24-A2EF-93F60FB438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D3F7-4D24-A2EF-93F60FB438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D3F7-4D24-A2EF-93F60FB43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24102150864043537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58781133507753E-2"/>
          <c:y val="0.13977567514531378"/>
          <c:w val="0.93554125186670778"/>
          <c:h val="0.859403795510224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1B1464"/>
            </a:solidFill>
          </c:spPr>
          <c:dPt>
            <c:idx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2AB-476C-B642-54038CF9FF52}"/>
              </c:ext>
            </c:extLst>
          </c:dPt>
          <c:dPt>
            <c:idx val="1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AB-476C-B642-54038CF9FF52}"/>
              </c:ext>
            </c:extLst>
          </c:dPt>
          <c:dPt>
            <c:idx val="2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2AB-476C-B642-54038CF9FF52}"/>
              </c:ext>
            </c:extLst>
          </c:dPt>
          <c:dPt>
            <c:idx val="3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AB-476C-B642-54038CF9FF52}"/>
              </c:ext>
            </c:extLst>
          </c:dPt>
          <c:dLbls>
            <c:dLbl>
              <c:idx val="0"/>
              <c:layout>
                <c:manualLayout>
                  <c:x val="-0.21691478670600134"/>
                  <c:y val="7.36634773136201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AB-476C-B642-54038CF9F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Caucasian</c:v>
                </c:pt>
                <c:pt idx="1">
                  <c:v>Hispanic</c:v>
                </c:pt>
                <c:pt idx="2">
                  <c:v>Black</c:v>
                </c:pt>
                <c:pt idx="3">
                  <c:v>Asian/Other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0.43</c:v>
                </c:pt>
                <c:pt idx="1">
                  <c:v>0.26</c:v>
                </c:pt>
                <c:pt idx="2">
                  <c:v>0.17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AB-476C-B642-54038CF9F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288732482110544"/>
          <c:y val="3.7953877622010838E-3"/>
          <c:w val="0.75422535035778915"/>
          <c:h val="6.9378345693051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8608681073184485E-2"/>
          <c:w val="1"/>
          <c:h val="0.84923213530565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Diversity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574-4031-8B65-3F617560B544}"/>
              </c:ext>
            </c:extLst>
          </c:dPt>
          <c:dLbls>
            <c:dLbl>
              <c:idx val="1"/>
              <c:layout>
                <c:manualLayout>
                  <c:x val="2.2075389017893756E-3"/>
                  <c:y val="-2.95988264305449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DC-4EF9-80EE-FEA27A8FD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Cinema</c:v>
                </c:pt>
                <c:pt idx="1">
                  <c:v>NFL+</c:v>
                </c:pt>
                <c:pt idx="2">
                  <c:v>Twitch</c:v>
                </c:pt>
                <c:pt idx="3">
                  <c:v>Instagram</c:v>
                </c:pt>
                <c:pt idx="4">
                  <c:v>X (Formerly Twitter)</c:v>
                </c:pt>
                <c:pt idx="5">
                  <c:v>Snapchat</c:v>
                </c:pt>
                <c:pt idx="6">
                  <c:v>Vimeo</c:v>
                </c:pt>
                <c:pt idx="7">
                  <c:v>Netflix</c:v>
                </c:pt>
                <c:pt idx="8">
                  <c:v>YouTube</c:v>
                </c:pt>
                <c:pt idx="9">
                  <c:v>AppleTV+</c:v>
                </c:pt>
                <c:pt idx="10">
                  <c:v>Amazon Prime Video</c:v>
                </c:pt>
                <c:pt idx="11">
                  <c:v>Reddit</c:v>
                </c:pt>
                <c:pt idx="12">
                  <c:v>Facebook</c:v>
                </c:pt>
                <c:pt idx="13">
                  <c:v>LinkedIn</c:v>
                </c:pt>
                <c:pt idx="14">
                  <c:v>Pinterest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0.57999999999999996</c:v>
                </c:pt>
                <c:pt idx="1">
                  <c:v>0.46</c:v>
                </c:pt>
                <c:pt idx="2">
                  <c:v>0.41</c:v>
                </c:pt>
                <c:pt idx="3">
                  <c:v>0.4</c:v>
                </c:pt>
                <c:pt idx="4">
                  <c:v>0.39</c:v>
                </c:pt>
                <c:pt idx="5">
                  <c:v>0.39</c:v>
                </c:pt>
                <c:pt idx="6">
                  <c:v>0.39</c:v>
                </c:pt>
                <c:pt idx="7">
                  <c:v>0.38</c:v>
                </c:pt>
                <c:pt idx="8">
                  <c:v>0.37</c:v>
                </c:pt>
                <c:pt idx="9">
                  <c:v>0.36</c:v>
                </c:pt>
                <c:pt idx="10">
                  <c:v>0.35</c:v>
                </c:pt>
                <c:pt idx="11">
                  <c:v>0.33</c:v>
                </c:pt>
                <c:pt idx="12">
                  <c:v>0.32</c:v>
                </c:pt>
                <c:pt idx="13">
                  <c:v>0.31</c:v>
                </c:pt>
                <c:pt idx="1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74-4031-8B65-3F617560B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1019147056"/>
        <c:axId val="166375967"/>
      </c:barChart>
      <c:catAx>
        <c:axId val="101914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E2E8F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75967"/>
        <c:crosses val="autoZero"/>
        <c:auto val="1"/>
        <c:lblAlgn val="ctr"/>
        <c:lblOffset val="100"/>
        <c:noMultiLvlLbl val="0"/>
      </c:catAx>
      <c:valAx>
        <c:axId val="1663759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1914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253257698901127E-2"/>
          <c:y val="0.19409979016109921"/>
          <c:w val="0.96974674230109892"/>
          <c:h val="0.67629211751169338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F0-42C6-9893-E05BC4C039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Top 50 Movies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0-42C6-9893-E05BC4C03940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C5-4E88-AE88-CC3C4CEC87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Top 50 Movies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5F-4E89-A446-35ED58E45B1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C5-4E88-AE88-CC3C4CEC87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Top 50 Movies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5F-4E89-A446-35ED58E45B1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6E3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E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C5-4E88-AE88-CC3C4CEC87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Top 50 Movies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5F-4E89-A446-35ED58E45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100"/>
        <c:axId val="59904000"/>
        <c:axId val="1346691599"/>
      </c:barChart>
      <c:valAx>
        <c:axId val="1346691599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59904000"/>
        <c:crosses val="autoZero"/>
        <c:crossBetween val="between"/>
      </c:valAx>
      <c:catAx>
        <c:axId val="59904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66915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860712410482917"/>
          <c:y val="3.6365076736515928E-2"/>
          <c:w val="0.59743239527472602"/>
          <c:h val="0.11658872673076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44867329924164"/>
          <c:y val="7.6899766278955117E-2"/>
          <c:w val="0.75255132670075842"/>
          <c:h val="0.9078643376620073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Caucasian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Oppenheimer</c:v>
                </c:pt>
                <c:pt idx="1">
                  <c:v>Creed III</c:v>
                </c:pt>
                <c:pt idx="2">
                  <c:v>Barbie</c:v>
                </c:pt>
                <c:pt idx="3">
                  <c:v>Scream VI</c:v>
                </c:pt>
                <c:pt idx="4">
                  <c:v>M3gan</c:v>
                </c:pt>
                <c:pt idx="5">
                  <c:v>Five Nights at Freddy's</c:v>
                </c:pt>
                <c:pt idx="6">
                  <c:v>Ant-Man &amp; The Wasp: Quantumania</c:v>
                </c:pt>
                <c:pt idx="7">
                  <c:v>John Wick: Chapter 4</c:v>
                </c:pt>
                <c:pt idx="8">
                  <c:v>Transformers: Rise of the Beasts</c:v>
                </c:pt>
                <c:pt idx="9">
                  <c:v>Super Mario Bros.</c:v>
                </c:pt>
                <c:pt idx="10">
                  <c:v>Spider-Man: Across the Spider-Verse</c:v>
                </c:pt>
                <c:pt idx="11">
                  <c:v>The Little Mermaid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0.53</c:v>
                </c:pt>
                <c:pt idx="1">
                  <c:v>0.43</c:v>
                </c:pt>
                <c:pt idx="2">
                  <c:v>0.42</c:v>
                </c:pt>
                <c:pt idx="3">
                  <c:v>0.38</c:v>
                </c:pt>
                <c:pt idx="4">
                  <c:v>0.37</c:v>
                </c:pt>
                <c:pt idx="5">
                  <c:v>0.37</c:v>
                </c:pt>
                <c:pt idx="6">
                  <c:v>0.34</c:v>
                </c:pt>
                <c:pt idx="7">
                  <c:v>0.32</c:v>
                </c:pt>
                <c:pt idx="8">
                  <c:v>0.31</c:v>
                </c:pt>
                <c:pt idx="9">
                  <c:v>0.3</c:v>
                </c:pt>
                <c:pt idx="10">
                  <c:v>0.27</c:v>
                </c:pt>
                <c:pt idx="1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A-4188-ABC5-9DE254C87C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Oppenheimer</c:v>
                </c:pt>
                <c:pt idx="1">
                  <c:v>Creed III</c:v>
                </c:pt>
                <c:pt idx="2">
                  <c:v>Barbie</c:v>
                </c:pt>
                <c:pt idx="3">
                  <c:v>Scream VI</c:v>
                </c:pt>
                <c:pt idx="4">
                  <c:v>M3gan</c:v>
                </c:pt>
                <c:pt idx="5">
                  <c:v>Five Nights at Freddy's</c:v>
                </c:pt>
                <c:pt idx="6">
                  <c:v>Ant-Man &amp; The Wasp: Quantumania</c:v>
                </c:pt>
                <c:pt idx="7">
                  <c:v>John Wick: Chapter 4</c:v>
                </c:pt>
                <c:pt idx="8">
                  <c:v>Transformers: Rise of the Beasts</c:v>
                </c:pt>
                <c:pt idx="9">
                  <c:v>Super Mario Bros.</c:v>
                </c:pt>
                <c:pt idx="10">
                  <c:v>Spider-Man: Across the Spider-Verse</c:v>
                </c:pt>
                <c:pt idx="11">
                  <c:v>The Little Mermaid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0.22</c:v>
                </c:pt>
                <c:pt idx="1">
                  <c:v>0.12</c:v>
                </c:pt>
                <c:pt idx="2">
                  <c:v>0.28999999999999998</c:v>
                </c:pt>
                <c:pt idx="3">
                  <c:v>0.38</c:v>
                </c:pt>
                <c:pt idx="4">
                  <c:v>0.28000000000000003</c:v>
                </c:pt>
                <c:pt idx="5">
                  <c:v>0.4</c:v>
                </c:pt>
                <c:pt idx="6">
                  <c:v>0.31</c:v>
                </c:pt>
                <c:pt idx="7">
                  <c:v>0.28000000000000003</c:v>
                </c:pt>
                <c:pt idx="8">
                  <c:v>0.32</c:v>
                </c:pt>
                <c:pt idx="9">
                  <c:v>0.41</c:v>
                </c:pt>
                <c:pt idx="10">
                  <c:v>0.34</c:v>
                </c:pt>
                <c:pt idx="1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4A-4188-ABC5-9DE254C87C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Oppenheimer</c:v>
                </c:pt>
                <c:pt idx="1">
                  <c:v>Creed III</c:v>
                </c:pt>
                <c:pt idx="2">
                  <c:v>Barbie</c:v>
                </c:pt>
                <c:pt idx="3">
                  <c:v>Scream VI</c:v>
                </c:pt>
                <c:pt idx="4">
                  <c:v>M3gan</c:v>
                </c:pt>
                <c:pt idx="5">
                  <c:v>Five Nights at Freddy's</c:v>
                </c:pt>
                <c:pt idx="6">
                  <c:v>Ant-Man &amp; The Wasp: Quantumania</c:v>
                </c:pt>
                <c:pt idx="7">
                  <c:v>John Wick: Chapter 4</c:v>
                </c:pt>
                <c:pt idx="8">
                  <c:v>Transformers: Rise of the Beasts</c:v>
                </c:pt>
                <c:pt idx="9">
                  <c:v>Super Mario Bros.</c:v>
                </c:pt>
                <c:pt idx="10">
                  <c:v>Spider-Man: Across the Spider-Verse</c:v>
                </c:pt>
                <c:pt idx="11">
                  <c:v>The Little Mermaid</c:v>
                </c:pt>
              </c:strCache>
            </c:strRef>
          </c:cat>
          <c:val>
            <c:numRef>
              <c:f>Sheet1!$D$2:$D$13</c:f>
              <c:numCache>
                <c:formatCode>0%</c:formatCode>
                <c:ptCount val="12"/>
                <c:pt idx="0">
                  <c:v>0.09</c:v>
                </c:pt>
                <c:pt idx="1">
                  <c:v>0.37</c:v>
                </c:pt>
                <c:pt idx="2">
                  <c:v>0.12</c:v>
                </c:pt>
                <c:pt idx="3">
                  <c:v>0.12</c:v>
                </c:pt>
                <c:pt idx="4">
                  <c:v>0.21</c:v>
                </c:pt>
                <c:pt idx="5">
                  <c:v>0.11</c:v>
                </c:pt>
                <c:pt idx="6">
                  <c:v>0.17</c:v>
                </c:pt>
                <c:pt idx="7">
                  <c:v>0.19</c:v>
                </c:pt>
                <c:pt idx="8">
                  <c:v>0.21</c:v>
                </c:pt>
                <c:pt idx="9">
                  <c:v>0.15</c:v>
                </c:pt>
                <c:pt idx="10">
                  <c:v>0.22</c:v>
                </c:pt>
                <c:pt idx="1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4A-4188-ABC5-9DE254C87C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Asian/Other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Oppenheimer</c:v>
                </c:pt>
                <c:pt idx="1">
                  <c:v>Creed III</c:v>
                </c:pt>
                <c:pt idx="2">
                  <c:v>Barbie</c:v>
                </c:pt>
                <c:pt idx="3">
                  <c:v>Scream VI</c:v>
                </c:pt>
                <c:pt idx="4">
                  <c:v>M3gan</c:v>
                </c:pt>
                <c:pt idx="5">
                  <c:v>Five Nights at Freddy's</c:v>
                </c:pt>
                <c:pt idx="6">
                  <c:v>Ant-Man &amp; The Wasp: Quantumania</c:v>
                </c:pt>
                <c:pt idx="7">
                  <c:v>John Wick: Chapter 4</c:v>
                </c:pt>
                <c:pt idx="8">
                  <c:v>Transformers: Rise of the Beasts</c:v>
                </c:pt>
                <c:pt idx="9">
                  <c:v>Super Mario Bros.</c:v>
                </c:pt>
                <c:pt idx="10">
                  <c:v>Spider-Man: Across the Spider-Verse</c:v>
                </c:pt>
                <c:pt idx="11">
                  <c:v>The Little Mermaid</c:v>
                </c:pt>
              </c:strCache>
            </c:strRef>
          </c:cat>
          <c:val>
            <c:numRef>
              <c:f>Sheet1!$E$2:$E$13</c:f>
              <c:numCache>
                <c:formatCode>0%</c:formatCode>
                <c:ptCount val="12"/>
                <c:pt idx="0">
                  <c:v>0.16</c:v>
                </c:pt>
                <c:pt idx="1">
                  <c:v>0.08</c:v>
                </c:pt>
                <c:pt idx="2">
                  <c:v>0.17</c:v>
                </c:pt>
                <c:pt idx="3">
                  <c:v>0.12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0.18</c:v>
                </c:pt>
                <c:pt idx="7">
                  <c:v>0.21</c:v>
                </c:pt>
                <c:pt idx="8">
                  <c:v>0.16</c:v>
                </c:pt>
                <c:pt idx="9">
                  <c:v>0.14000000000000001</c:v>
                </c:pt>
                <c:pt idx="10">
                  <c:v>0.17</c:v>
                </c:pt>
                <c:pt idx="1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4A-4188-ABC5-9DE254C8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16997999"/>
        <c:axId val="930435791"/>
      </c:barChart>
      <c:catAx>
        <c:axId val="4169979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930435791"/>
        <c:crosses val="autoZero"/>
        <c:auto val="1"/>
        <c:lblAlgn val="ctr"/>
        <c:lblOffset val="100"/>
        <c:noMultiLvlLbl val="0"/>
      </c:catAx>
      <c:valAx>
        <c:axId val="93043579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6997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E600"/>
            </a:solidFill>
          </c:spPr>
          <c:explosion val="14"/>
          <c:dPt>
            <c:idx val="0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7F-4362-ABD3-E12D908EC66E}"/>
              </c:ext>
            </c:extLst>
          </c:dPt>
          <c:dPt>
            <c:idx val="1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7F-4362-ABD3-E12D908EC66E}"/>
              </c:ext>
            </c:extLst>
          </c:dPt>
          <c:dPt>
            <c:idx val="2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7F-4362-ABD3-E12D908EC66E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7F-4362-ABD3-E12D908EC66E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57F-4362-ABD3-E12D908EC66E}"/>
              </c:ext>
            </c:extLst>
          </c:dPt>
          <c:cat>
            <c:strRef>
              <c:f>Sheet1!$A$2:$A$6</c:f>
              <c:strCache>
                <c:ptCount val="3"/>
                <c:pt idx="0">
                  <c:v>2nd Qtr</c:v>
                </c:pt>
                <c:pt idx="1">
                  <c:v>3rd Qtr</c:v>
                </c:pt>
                <c:pt idx="2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7F-4362-ABD3-E12D908EC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4AFB-4706-A966-AAA5680F7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4AFB-4706-A966-AAA5680F7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4AFB-4706-A966-AAA5680F7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38121126154219764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4AFB-4706-A966-AAA5680F7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4AFB-4706-A966-AAA5680F7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4AFB-4706-A966-AAA5680F7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38121126154219764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66C5A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4AFB-4706-A966-AAA5680F7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27C6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FB-4706-A966-AAA5680F7E03}"/>
              </c:ext>
            </c:extLst>
          </c:dPt>
          <c:dPt>
            <c:idx val="1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FB-4706-A966-AAA5680F7E03}"/>
              </c:ext>
            </c:extLst>
          </c:dPt>
          <c:dPt>
            <c:idx val="2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FB-4706-A966-AAA5680F7E03}"/>
              </c:ext>
            </c:extLst>
          </c:dPt>
          <c:dPt>
            <c:idx val="3"/>
            <c:invertIfNegative val="0"/>
            <c:bubble3D val="0"/>
            <c:spPr>
              <a:solidFill>
                <a:srgbClr val="27C6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FB-4706-A966-AAA5680F7E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4AFB-4706-A966-AAA5680F7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4AFB-4706-A966-AAA5680F7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4668315993772"/>
          <c:y val="0.38121126154219764"/>
          <c:w val="0.47670650287803829"/>
          <c:h val="0.5019639443730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A6F7D-823E-4F54-A79C-A2958D5E11F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B58AA-711A-48C1-BCBF-E61C3362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85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860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81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19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6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6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14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371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63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28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6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804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1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9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1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2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3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58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0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75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4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1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291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31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4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34323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16972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83864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373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099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45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08779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057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318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2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435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602" y="4384851"/>
            <a:ext cx="6706235" cy="1073840"/>
          </a:xfrm>
        </p:spPr>
        <p:txBody>
          <a:bodyPr vert="horz" lIns="91440" tIns="0" rIns="91440" bIns="45720" rtlCol="0" anchor="ctr" anchorCtr="0">
            <a:noAutofit/>
          </a:bodyPr>
          <a:lstStyle>
            <a:lvl1pPr algn="l">
              <a:defRPr lang="en-US"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F1F91-C47E-4FF4-B62E-41BA103D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602" y="6260934"/>
            <a:ext cx="2743200" cy="365125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fld id="{D7C8F0EF-4391-4F59-8AA5-4BE3EDF4A3F1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13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328" y="4366379"/>
            <a:ext cx="7251510" cy="1073840"/>
          </a:xfrm>
        </p:spPr>
        <p:txBody>
          <a:bodyPr vert="horz" lIns="91440" tIns="0" rIns="91440" bIns="45720" rtlCol="0" anchor="ctr" anchorCtr="0">
            <a:noAutofit/>
          </a:bodyPr>
          <a:lstStyle>
            <a:lvl1pPr algn="l">
              <a:defRPr lang="en-US"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F1F91-C47E-4FF4-B62E-41BA103D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328" y="6260934"/>
            <a:ext cx="2743200" cy="365125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latin typeface="+mj-lt"/>
              </a:defRPr>
            </a:lvl1pPr>
          </a:lstStyle>
          <a:p>
            <a:fld id="{D7C8F0EF-4391-4F59-8AA5-4BE3EDF4A3F1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54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79757D7-D062-47FE-AA0D-437D7C49EFD2}"/>
              </a:ext>
            </a:extLst>
          </p:cNvPr>
          <p:cNvGrpSpPr/>
          <p:nvPr userDrawn="1"/>
        </p:nvGrpSpPr>
        <p:grpSpPr>
          <a:xfrm>
            <a:off x="9108087" y="5673005"/>
            <a:ext cx="3084228" cy="753331"/>
            <a:chOff x="9108087" y="630196"/>
            <a:chExt cx="3084228" cy="7533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DD87C-7E85-4091-9100-7F0EA108A626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531636B-1A47-46C1-8836-88D29386F030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22D506-1AEF-4605-8C7D-6A38FB14CB41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749D10-9778-436D-B3C0-E88B7696BED7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D32D365-A1D2-40BA-B713-EFE7622725BE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BC94F5-9428-4DEB-9DB9-4FF828D89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2880"/>
            <a:ext cx="12192000" cy="45296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35AD3-6499-4296-9881-2A20F0EF6960}"/>
              </a:ext>
            </a:extLst>
          </p:cNvPr>
          <p:cNvSpPr/>
          <p:nvPr userDrawn="1"/>
        </p:nvSpPr>
        <p:spPr>
          <a:xfrm>
            <a:off x="0" y="4712480"/>
            <a:ext cx="12192000" cy="36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0" y="5070811"/>
            <a:ext cx="12192000" cy="14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4760617"/>
            <a:ext cx="10721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012" y="6356350"/>
            <a:ext cx="7893423" cy="365125"/>
          </a:xfrm>
        </p:spPr>
        <p:txBody>
          <a:bodyPr vert="horz" lIns="91440" tIns="45720" rIns="91440" bIns="45720" rtlCol="0" anchor="ctr"/>
          <a:lstStyle>
            <a:lvl1pPr>
              <a:defRPr lang="en-US" dirty="0"/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195D560-FE34-4886-8953-4389799333A7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2301281" y="365760"/>
            <a:ext cx="7383249" cy="4153078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11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F1C89-742A-4C84-BCC8-45F43A2C8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2457E-F57D-4981-AFC2-7C7F75FA6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19725"/>
            <a:ext cx="7800975" cy="993775"/>
          </a:xfrm>
          <a:solidFill>
            <a:schemeClr val="accent1"/>
          </a:solidFill>
        </p:spPr>
        <p:txBody>
          <a:bodyPr vert="horz" wrap="none" lIns="457200" tIns="137160" rIns="91440" bIns="0" rtlCol="0" anchor="ctr" anchorCtr="0">
            <a:noAutofit/>
          </a:bodyPr>
          <a:lstStyle>
            <a:lvl1pPr algn="l">
              <a:defRPr lang="en-US"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9353-85E5-485E-A5D9-9A4F6B3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06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12048875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840426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25625"/>
            <a:ext cx="8404263" cy="370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39" y="6356350"/>
            <a:ext cx="840426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900" y="0"/>
            <a:ext cx="318097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0D4980-320F-484D-BA99-5FB7BB0CD0A7}"/>
              </a:ext>
            </a:extLst>
          </p:cNvPr>
          <p:cNvGrpSpPr/>
          <p:nvPr userDrawn="1"/>
        </p:nvGrpSpPr>
        <p:grpSpPr>
          <a:xfrm>
            <a:off x="1690" y="5669278"/>
            <a:ext cx="2943378" cy="753333"/>
            <a:chOff x="9109777" y="630194"/>
            <a:chExt cx="2943378" cy="7533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6CAC324-45A4-4B2D-8B62-5E28AB47022F}"/>
                </a:ext>
              </a:extLst>
            </p:cNvPr>
            <p:cNvGrpSpPr/>
            <p:nvPr userDrawn="1"/>
          </p:nvGrpSpPr>
          <p:grpSpPr>
            <a:xfrm>
              <a:off x="9109777" y="630194"/>
              <a:ext cx="2943378" cy="753333"/>
              <a:chOff x="9109777" y="630194"/>
              <a:chExt cx="2943378" cy="101604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A72D40-66B4-4854-A426-27DFFF164BF4}"/>
                  </a:ext>
                </a:extLst>
              </p:cNvPr>
              <p:cNvSpPr/>
              <p:nvPr/>
            </p:nvSpPr>
            <p:spPr>
              <a:xfrm>
                <a:off x="9292657" y="630195"/>
                <a:ext cx="1282285" cy="10160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80C318B-F703-4859-8125-91BA4687A61E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D503C2-D075-418D-9D99-E4FDF6926845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160F0F-F977-4156-8AA5-A28AE1861850}"/>
                  </a:ext>
                </a:extLst>
              </p:cNvPr>
              <p:cNvSpPr/>
              <p:nvPr/>
            </p:nvSpPr>
            <p:spPr>
              <a:xfrm>
                <a:off x="9109777" y="630194"/>
                <a:ext cx="182880" cy="10160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612D48-D66A-4647-96B2-D00D20520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713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562751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25625"/>
            <a:ext cx="56275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39" y="6356350"/>
            <a:ext cx="562751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2010" y="0"/>
            <a:ext cx="5439989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2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12045696" y="0"/>
            <a:ext cx="1463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35AD3-6499-4296-9881-2A20F0EF6960}"/>
              </a:ext>
            </a:extLst>
          </p:cNvPr>
          <p:cNvSpPr/>
          <p:nvPr userDrawn="1"/>
        </p:nvSpPr>
        <p:spPr>
          <a:xfrm>
            <a:off x="0" y="0"/>
            <a:ext cx="364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364435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464914" y="365125"/>
            <a:ext cx="840426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464914" y="1825625"/>
            <a:ext cx="84042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3464914" y="6356350"/>
            <a:ext cx="74567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07160" y="0"/>
            <a:ext cx="2817812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73243C-FC66-453B-857E-2D8BC0AF6AFE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88833BC-0913-4EE9-8986-B986679F554C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DD57DA-AC11-4615-AD10-0146210FADAD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E624F53-086C-4657-898A-AF318D749E51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A3E774-2FB6-4367-AB67-B78B6B7F2175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56B23C2-472F-4DCE-A94C-F4CF9F41B659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CE1E59-B38E-430F-AA29-78667EFC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96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1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5248481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1" y="365125"/>
            <a:ext cx="479128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1825625"/>
            <a:ext cx="47912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47912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1607" y="0"/>
            <a:ext cx="6800393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D8833C-EBA8-40BB-9C81-873061A98232}"/>
              </a:ext>
            </a:extLst>
          </p:cNvPr>
          <p:cNvGrpSpPr/>
          <p:nvPr userDrawn="1"/>
        </p:nvGrpSpPr>
        <p:grpSpPr>
          <a:xfrm>
            <a:off x="1690" y="5669278"/>
            <a:ext cx="2943378" cy="753333"/>
            <a:chOff x="9109777" y="630194"/>
            <a:chExt cx="2943378" cy="7533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460E86-CB39-423C-A197-B2921CF9929D}"/>
                </a:ext>
              </a:extLst>
            </p:cNvPr>
            <p:cNvGrpSpPr/>
            <p:nvPr userDrawn="1"/>
          </p:nvGrpSpPr>
          <p:grpSpPr>
            <a:xfrm>
              <a:off x="9109777" y="630194"/>
              <a:ext cx="2943378" cy="753333"/>
              <a:chOff x="9109777" y="630194"/>
              <a:chExt cx="2943378" cy="101604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58327D-4C57-46BF-8208-67ECA30DDD00}"/>
                  </a:ext>
                </a:extLst>
              </p:cNvPr>
              <p:cNvSpPr/>
              <p:nvPr/>
            </p:nvSpPr>
            <p:spPr>
              <a:xfrm>
                <a:off x="9292657" y="630195"/>
                <a:ext cx="1282285" cy="10160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DFDCB2-DD3E-4FFF-AF61-7BBF9FBE6189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9BA096-5146-45D9-ABFE-556AD2CECAF2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716A98-EB0C-4446-8A07-ED369FF8E96B}"/>
                  </a:ext>
                </a:extLst>
              </p:cNvPr>
              <p:cNvSpPr/>
              <p:nvPr/>
            </p:nvSpPr>
            <p:spPr>
              <a:xfrm>
                <a:off x="9109777" y="630194"/>
                <a:ext cx="182880" cy="10160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E679C2-D642-47F7-A232-E33455A2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489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82554" y="0"/>
            <a:ext cx="212656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1AB1DC-9A4C-4DFD-B029-857CBC6C37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34479" y="0"/>
            <a:ext cx="400177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1200912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760"/>
            <a:ext cx="5036706" cy="1325880"/>
          </a:xfrm>
        </p:spPr>
        <p:txBody>
          <a:bodyPr rIns="274320"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28800"/>
            <a:ext cx="5036706" cy="4352544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5036707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170BFB-DD0F-4531-8663-3E9960AD2AFD}"/>
              </a:ext>
            </a:extLst>
          </p:cNvPr>
          <p:cNvSpPr/>
          <p:nvPr userDrawn="1"/>
        </p:nvSpPr>
        <p:spPr>
          <a:xfrm>
            <a:off x="5588175" y="0"/>
            <a:ext cx="1463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4BE2F7-6FDD-487C-A3CC-D17993538802}"/>
              </a:ext>
            </a:extLst>
          </p:cNvPr>
          <p:cNvSpPr/>
          <p:nvPr userDrawn="1"/>
        </p:nvSpPr>
        <p:spPr>
          <a:xfrm>
            <a:off x="9736250" y="0"/>
            <a:ext cx="1463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BA8F5B-F40A-43F7-A72A-2DB409F1E319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143A85-7C17-4E52-9B00-ABE78B909E01}"/>
              </a:ext>
            </a:extLst>
          </p:cNvPr>
          <p:cNvGrpSpPr/>
          <p:nvPr userDrawn="1"/>
        </p:nvGrpSpPr>
        <p:grpSpPr>
          <a:xfrm>
            <a:off x="1690" y="5669278"/>
            <a:ext cx="2943378" cy="753333"/>
            <a:chOff x="9109777" y="630194"/>
            <a:chExt cx="2943378" cy="7533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EAD411-8A23-410D-A976-7E7E1D66CA75}"/>
                </a:ext>
              </a:extLst>
            </p:cNvPr>
            <p:cNvGrpSpPr/>
            <p:nvPr userDrawn="1"/>
          </p:nvGrpSpPr>
          <p:grpSpPr>
            <a:xfrm>
              <a:off x="9109777" y="630194"/>
              <a:ext cx="2943378" cy="753333"/>
              <a:chOff x="9109777" y="630194"/>
              <a:chExt cx="2943378" cy="101604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790CBA-1E9C-4799-9DF5-DF8E14133BB6}"/>
                  </a:ext>
                </a:extLst>
              </p:cNvPr>
              <p:cNvSpPr/>
              <p:nvPr/>
            </p:nvSpPr>
            <p:spPr>
              <a:xfrm>
                <a:off x="9292657" y="630195"/>
                <a:ext cx="1282285" cy="101604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0AFFCB-F1F3-4908-AD24-CB6354913BB5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057900B-B9F9-4272-918D-D76322250D99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05D05A-4D1A-42E1-A7C9-F156C44627FB}"/>
                  </a:ext>
                </a:extLst>
              </p:cNvPr>
              <p:cNvSpPr/>
              <p:nvPr/>
            </p:nvSpPr>
            <p:spPr>
              <a:xfrm>
                <a:off x="9109777" y="630194"/>
                <a:ext cx="182880" cy="10160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050CF0-6247-40FE-A7EF-2E07F860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351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192784"/>
            <a:ext cx="10721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2" y="1653284"/>
            <a:ext cx="10721788" cy="1402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91688"/>
            <a:ext cx="12192000" cy="31663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012" y="6356350"/>
            <a:ext cx="7893423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DFC4-19D3-43EE-BF39-A593DCF93A4B}"/>
              </a:ext>
            </a:extLst>
          </p:cNvPr>
          <p:cNvSpPr/>
          <p:nvPr userDrawn="1"/>
        </p:nvSpPr>
        <p:spPr>
          <a:xfrm>
            <a:off x="0" y="0"/>
            <a:ext cx="12192000" cy="185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BEEE50-4602-4ADF-8387-C6AED24ED193}"/>
              </a:ext>
            </a:extLst>
          </p:cNvPr>
          <p:cNvSpPr/>
          <p:nvPr userDrawn="1"/>
        </p:nvSpPr>
        <p:spPr>
          <a:xfrm>
            <a:off x="0" y="3190292"/>
            <a:ext cx="12192000" cy="36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A4E9D-37A8-4A55-A90E-7B8028971EA8}"/>
              </a:ext>
            </a:extLst>
          </p:cNvPr>
          <p:cNvSpPr/>
          <p:nvPr userDrawn="1"/>
        </p:nvSpPr>
        <p:spPr>
          <a:xfrm>
            <a:off x="0" y="3548623"/>
            <a:ext cx="12192000" cy="14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7270D-9CFF-4D97-82C0-87B935D65BEA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1321D1-83A1-45A3-8886-320BD0F1DD2C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5D99A4-060B-4CED-96E5-2A30965E8069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04531BB-A813-4A5C-9201-41C34B3E4490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FF0D61-7219-4D09-8301-20CA56196B08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D8E6541-B78D-4C6C-B56D-55D173754CC9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BC9D82-3322-48A6-8132-4741DA03A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17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80B93B-2554-48F5-9B84-CA09A5E42771}"/>
              </a:ext>
            </a:extLst>
          </p:cNvPr>
          <p:cNvSpPr/>
          <p:nvPr userDrawn="1"/>
        </p:nvSpPr>
        <p:spPr>
          <a:xfrm>
            <a:off x="12048331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8CAAD-5017-4492-9F7E-C5C422E10486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140307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25625"/>
            <a:ext cx="1114030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B0D5E7-7409-472D-A2AB-0910E2403728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6CA1DE-1AA0-49BC-BD94-7B094097A821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FCE58CD-E4BC-4472-88C1-D080E5F741EF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815EDA4-C75D-4614-B34C-1DCDAC9E2872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0458A49-5741-4F5A-8581-73D37B2F3780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3E92A28-D6C7-457A-BCBF-62051FC40F69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804B26-45CD-48DB-B528-D721F511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887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80B93B-2554-48F5-9B84-CA09A5E42771}"/>
              </a:ext>
            </a:extLst>
          </p:cNvPr>
          <p:cNvSpPr/>
          <p:nvPr userDrawn="1"/>
        </p:nvSpPr>
        <p:spPr>
          <a:xfrm>
            <a:off x="12048331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599336-73E4-46B7-84F3-E78E4D35B573}"/>
              </a:ext>
            </a:extLst>
          </p:cNvPr>
          <p:cNvGrpSpPr/>
          <p:nvPr userDrawn="1"/>
        </p:nvGrpSpPr>
        <p:grpSpPr>
          <a:xfrm>
            <a:off x="9108087" y="5673005"/>
            <a:ext cx="3084228" cy="753331"/>
            <a:chOff x="9108087" y="630196"/>
            <a:chExt cx="3084228" cy="7533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996D51-5721-447F-B723-0D47D348A60D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D37EB92-5E35-42C2-A58A-80597FF318BB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A9B316-81C6-45C9-AE8B-4A9B2B53A1C4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241C4C8-9764-4ADC-9B70-AC8781F02CF2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F52550A-2C57-4D19-B6AF-56E0E914C92D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22EC35-6FA3-4725-AD55-C54B5444F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8CAAD-5017-4492-9F7E-C5C422E10486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140307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25625"/>
            <a:ext cx="1114030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75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D68C28-524D-4B61-86DA-D016437D3126}"/>
              </a:ext>
            </a:extLst>
          </p:cNvPr>
          <p:cNvSpPr/>
          <p:nvPr userDrawn="1"/>
        </p:nvSpPr>
        <p:spPr>
          <a:xfrm>
            <a:off x="12048331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8CAAD-5017-4492-9F7E-C5C422E10486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140307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1825625"/>
            <a:ext cx="5486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73860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D279-95B0-4991-8B9C-6FD7B03FC0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3712" y="1809750"/>
            <a:ext cx="5486400" cy="4376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B1A53E-593F-4D60-8178-5A4327FE2CB1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AF20D14-575E-48CA-9CD4-48FA0F1FE898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1A1B4-27DB-453B-A645-E6D401998AE3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7F1FA5-FF7A-42EC-9B71-5C0FBB9FAF07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2E89767-BD1D-4132-AF41-3808A540A867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5FC6D34-2CF4-4092-839D-FECEFB353B46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5DD4A6D-00E6-4157-9377-9B805740E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471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6AE969-898D-44DE-BBC9-E55718AD436A}"/>
              </a:ext>
            </a:extLst>
          </p:cNvPr>
          <p:cNvSpPr/>
          <p:nvPr userDrawn="1"/>
        </p:nvSpPr>
        <p:spPr>
          <a:xfrm>
            <a:off x="0" y="2323782"/>
            <a:ext cx="12192000" cy="43513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6675120"/>
            <a:ext cx="12192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35AD3-6499-4296-9881-2A20F0EF6960}"/>
              </a:ext>
            </a:extLst>
          </p:cNvPr>
          <p:cNvSpPr/>
          <p:nvPr userDrawn="1"/>
        </p:nvSpPr>
        <p:spPr>
          <a:xfrm>
            <a:off x="0" y="1825625"/>
            <a:ext cx="12192000" cy="36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0" y="2183956"/>
            <a:ext cx="12192000" cy="14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365125"/>
            <a:ext cx="10721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2" y="2649029"/>
            <a:ext cx="10721788" cy="35279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012" y="6356350"/>
            <a:ext cx="7893423" cy="365125"/>
          </a:xfrm>
        </p:spPr>
        <p:txBody>
          <a:bodyPr/>
          <a:lstStyle>
            <a:lvl1pPr algn="l">
              <a:defRPr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62A9F3-66CB-4FDD-865C-DEC58BA2DFA4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93839E-C7C7-4CBE-A63A-90CDC19A06ED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5EA2EB-E307-440A-9402-17CCA6374F10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DD9897-AEDC-4758-AD68-E54ECF45C088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5DFC2-684F-4C43-8384-4E478FDD6D88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C5565F0-22EC-4DD5-9D51-4A04542FBB2D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E65E9C-5A39-4F51-A59D-059196238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849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330260"/>
            <a:ext cx="12192000" cy="434486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6675120"/>
            <a:ext cx="12192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35AD3-6499-4296-9881-2A20F0EF6960}"/>
              </a:ext>
            </a:extLst>
          </p:cNvPr>
          <p:cNvSpPr/>
          <p:nvPr userDrawn="1"/>
        </p:nvSpPr>
        <p:spPr>
          <a:xfrm>
            <a:off x="0" y="1825625"/>
            <a:ext cx="12192000" cy="36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0" y="2183956"/>
            <a:ext cx="12192000" cy="14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365125"/>
            <a:ext cx="10721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2" y="2649029"/>
            <a:ext cx="10721788" cy="35279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012" y="6356350"/>
            <a:ext cx="7893423" cy="365125"/>
          </a:xfrm>
        </p:spPr>
        <p:txBody>
          <a:bodyPr/>
          <a:lstStyle>
            <a:lvl1pPr algn="l">
              <a:defRPr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62A9F3-66CB-4FDD-865C-DEC58BA2DFA4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93839E-C7C7-4CBE-A63A-90CDC19A06ED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5EA2EB-E307-440A-9402-17CCA6374F10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DD9897-AEDC-4758-AD68-E54ECF45C088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5DFC2-684F-4C43-8384-4E478FDD6D88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C5565F0-22EC-4DD5-9D51-4A04542FBB2D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E65E9C-5A39-4F51-A59D-059196238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4510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4EAF80D-839D-4852-A662-1EB11196D6BB}"/>
              </a:ext>
            </a:extLst>
          </p:cNvPr>
          <p:cNvSpPr/>
          <p:nvPr userDrawn="1"/>
        </p:nvSpPr>
        <p:spPr>
          <a:xfrm>
            <a:off x="0" y="2323782"/>
            <a:ext cx="12192000" cy="43513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6675120"/>
            <a:ext cx="12192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35AD3-6499-4296-9881-2A20F0EF6960}"/>
              </a:ext>
            </a:extLst>
          </p:cNvPr>
          <p:cNvSpPr/>
          <p:nvPr userDrawn="1"/>
        </p:nvSpPr>
        <p:spPr>
          <a:xfrm>
            <a:off x="0" y="1825625"/>
            <a:ext cx="12192000" cy="36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0" y="2183956"/>
            <a:ext cx="12192000" cy="14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365125"/>
            <a:ext cx="10721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7" y="2703085"/>
            <a:ext cx="3673857" cy="35318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012" y="6356350"/>
            <a:ext cx="7893423" cy="365125"/>
          </a:xfrm>
        </p:spPr>
        <p:txBody>
          <a:bodyPr/>
          <a:lstStyle>
            <a:lvl1pPr algn="l">
              <a:defRPr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62A9F3-66CB-4FDD-865C-DEC58BA2DFA4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93839E-C7C7-4CBE-A63A-90CDC19A06ED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5EA2EB-E307-440A-9402-17CCA6374F10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DD9897-AEDC-4758-AD68-E54ECF45C088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5DFC2-684F-4C43-8384-4E478FDD6D88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C5565F0-22EC-4DD5-9D51-4A04542FBB2D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E65E9C-5A39-4F51-A59D-059196238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8ACBCD-DEF4-4255-915C-49E6B4A56D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3670" y="2703085"/>
            <a:ext cx="3673857" cy="3531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DFD78DB-560C-4EE2-BB9A-BAC6F34DF6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708" y="2703085"/>
            <a:ext cx="3673857" cy="3531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7335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CEEEC8-D54E-47BE-A369-FDD87E05D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330260"/>
            <a:ext cx="12192000" cy="434486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B471E-6578-4E08-88D3-1D0D05B635E5}"/>
              </a:ext>
            </a:extLst>
          </p:cNvPr>
          <p:cNvSpPr/>
          <p:nvPr userDrawn="1"/>
        </p:nvSpPr>
        <p:spPr>
          <a:xfrm>
            <a:off x="0" y="6675120"/>
            <a:ext cx="12192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35AD3-6499-4296-9881-2A20F0EF6960}"/>
              </a:ext>
            </a:extLst>
          </p:cNvPr>
          <p:cNvSpPr/>
          <p:nvPr userDrawn="1"/>
        </p:nvSpPr>
        <p:spPr>
          <a:xfrm>
            <a:off x="0" y="1825625"/>
            <a:ext cx="12192000" cy="36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8CCBB-92C8-4B90-8630-E0A706C1F946}"/>
              </a:ext>
            </a:extLst>
          </p:cNvPr>
          <p:cNvSpPr/>
          <p:nvPr userDrawn="1"/>
        </p:nvSpPr>
        <p:spPr>
          <a:xfrm>
            <a:off x="0" y="2183956"/>
            <a:ext cx="12192000" cy="14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365125"/>
            <a:ext cx="10721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7" y="2703085"/>
            <a:ext cx="3673857" cy="35318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012" y="6356350"/>
            <a:ext cx="7893423" cy="365125"/>
          </a:xfrm>
        </p:spPr>
        <p:txBody>
          <a:bodyPr/>
          <a:lstStyle>
            <a:lvl1pPr algn="l">
              <a:defRPr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69696"/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62A9F3-66CB-4FDD-865C-DEC58BA2DFA4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93839E-C7C7-4CBE-A63A-90CDC19A06ED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5EA2EB-E307-440A-9402-17CCA6374F10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DD9897-AEDC-4758-AD68-E54ECF45C088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5DFC2-684F-4C43-8384-4E478FDD6D88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C5565F0-22EC-4DD5-9D51-4A04542FBB2D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E65E9C-5A39-4F51-A59D-059196238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8ACBCD-DEF4-4255-915C-49E6B4A56D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3670" y="2703085"/>
            <a:ext cx="3673857" cy="3531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DFD78DB-560C-4EE2-BB9A-BAC6F34DF6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708" y="2703085"/>
            <a:ext cx="3673857" cy="3531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21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4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4D12946-4BFC-41AE-8730-611290FC6B1F}"/>
              </a:ext>
            </a:extLst>
          </p:cNvPr>
          <p:cNvSpPr/>
          <p:nvPr userDrawn="1"/>
        </p:nvSpPr>
        <p:spPr>
          <a:xfrm>
            <a:off x="5880847" y="0"/>
            <a:ext cx="616694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8CAAD-5017-4492-9F7E-C5C422E10486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80B93B-2554-48F5-9B84-CA09A5E42771}"/>
              </a:ext>
            </a:extLst>
          </p:cNvPr>
          <p:cNvSpPr/>
          <p:nvPr userDrawn="1"/>
        </p:nvSpPr>
        <p:spPr>
          <a:xfrm>
            <a:off x="12048331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1" y="365125"/>
            <a:ext cx="5366314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1825625"/>
            <a:ext cx="5486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536631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D279-95B0-4991-8B9C-6FD7B03FC0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3712" y="1809750"/>
            <a:ext cx="5948564" cy="4376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9067FB-B5C8-4893-8887-783775436CB7}"/>
              </a:ext>
            </a:extLst>
          </p:cNvPr>
          <p:cNvSpPr/>
          <p:nvPr userDrawn="1"/>
        </p:nvSpPr>
        <p:spPr>
          <a:xfrm>
            <a:off x="5823514" y="0"/>
            <a:ext cx="6857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69AF84-9E49-42BD-819D-AA63B623EAAB}"/>
              </a:ext>
            </a:extLst>
          </p:cNvPr>
          <p:cNvGrpSpPr/>
          <p:nvPr userDrawn="1"/>
        </p:nvGrpSpPr>
        <p:grpSpPr>
          <a:xfrm>
            <a:off x="9108087" y="365125"/>
            <a:ext cx="3084228" cy="753331"/>
            <a:chOff x="9108087" y="630196"/>
            <a:chExt cx="3084228" cy="7533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079807-BE2B-41DE-A3AD-C543667ED568}"/>
                </a:ext>
              </a:extLst>
            </p:cNvPr>
            <p:cNvGrpSpPr/>
            <p:nvPr userDrawn="1"/>
          </p:nvGrpSpPr>
          <p:grpSpPr>
            <a:xfrm>
              <a:off x="9108087" y="630196"/>
              <a:ext cx="3084228" cy="753331"/>
              <a:chOff x="9108087" y="630196"/>
              <a:chExt cx="3084228" cy="10160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FEA8759-68B8-49FE-BDE2-6B1239D5DA33}"/>
                  </a:ext>
                </a:extLst>
              </p:cNvPr>
              <p:cNvSpPr/>
              <p:nvPr/>
            </p:nvSpPr>
            <p:spPr>
              <a:xfrm>
                <a:off x="9108087" y="630196"/>
                <a:ext cx="1466855" cy="10101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6762D0-0F29-4BA5-B675-0D8100E88CEF}"/>
                  </a:ext>
                </a:extLst>
              </p:cNvPr>
              <p:cNvSpPr/>
              <p:nvPr/>
            </p:nvSpPr>
            <p:spPr>
              <a:xfrm>
                <a:off x="10575963" y="630196"/>
                <a:ext cx="56902" cy="101307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B2C3E79-9737-4A18-B61C-7C4083033312}"/>
                  </a:ext>
                </a:extLst>
              </p:cNvPr>
              <p:cNvSpPr/>
              <p:nvPr/>
            </p:nvSpPr>
            <p:spPr>
              <a:xfrm>
                <a:off x="10632865" y="633165"/>
                <a:ext cx="1420290" cy="1010104"/>
              </a:xfrm>
              <a:prstGeom prst="rect">
                <a:avLst/>
              </a:prstGeom>
              <a:solidFill>
                <a:schemeClr val="bg2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3F9D32-5814-4BB6-A4E4-AA8136F1C137}"/>
                  </a:ext>
                </a:extLst>
              </p:cNvPr>
              <p:cNvSpPr/>
              <p:nvPr/>
            </p:nvSpPr>
            <p:spPr>
              <a:xfrm>
                <a:off x="12046011" y="633165"/>
                <a:ext cx="146304" cy="101307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1116A34-9BC1-45E5-BE2D-BE3D8622D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7305" y="739546"/>
              <a:ext cx="980260" cy="53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505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0E3BC6-4705-49D2-AE26-D3BC1938F6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9988" y="0"/>
            <a:ext cx="61739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8CAAD-5017-4492-9F7E-C5C422E10486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80B93B-2554-48F5-9B84-CA09A5E42771}"/>
              </a:ext>
            </a:extLst>
          </p:cNvPr>
          <p:cNvSpPr/>
          <p:nvPr userDrawn="1"/>
        </p:nvSpPr>
        <p:spPr>
          <a:xfrm>
            <a:off x="12048331" y="0"/>
            <a:ext cx="143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1" y="365125"/>
            <a:ext cx="5366314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1825625"/>
            <a:ext cx="5486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5366314" cy="365125"/>
          </a:xfrm>
        </p:spPr>
        <p:txBody>
          <a:bodyPr vert="horz" lIns="91440" tIns="45720" rIns="91440" bIns="45720" rtlCol="0" anchor="ctr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D279-95B0-4991-8B9C-6FD7B03FC0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3712" y="1809750"/>
            <a:ext cx="5948564" cy="4376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9067FB-B5C8-4893-8887-783775436CB7}"/>
              </a:ext>
            </a:extLst>
          </p:cNvPr>
          <p:cNvSpPr/>
          <p:nvPr userDrawn="1"/>
        </p:nvSpPr>
        <p:spPr>
          <a:xfrm>
            <a:off x="5823514" y="0"/>
            <a:ext cx="6857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16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5D2C-728C-4E36-A3C4-B3B07D81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79A-C447-4C32-A0B8-D042950B2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94BC-8399-4A41-BDC3-8FB4E4C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D84A-D81E-4CA8-9EE7-4121235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29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426-95EC-4431-B13E-DEA0B490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53708-C0F3-4B4F-ABB6-82D0DB00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5B023-3ED6-40E8-9F67-3A939DA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11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7BD80-9977-42C0-8395-AB82AD9D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C3F6-0C24-4249-A3A0-128FD183AC5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5D3622C-CB6F-47CF-A117-0069BB10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" y="6356350"/>
            <a:ext cx="783336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C2701-4769-4332-B4D4-37F64EC70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B25CA-74DE-41A0-978D-3DCA14578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D0FC3-3E81-42A6-B211-060D6B9A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B3D5-45AC-4876-814D-1ECA7FAC767F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F6664-3C8B-42E1-93C7-D45E0A09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03E5E-427F-4A94-81C5-4784D7C4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2330-4B81-4813-87DE-5F6F815F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9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2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F4337-648B-4460-B8FF-4FC2F846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CCB2F-4C09-4D53-BAB0-DD7B141D9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4A0B-0DB9-43E8-9602-27FBC08B2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8F0EF-4391-4F59-8AA5-4BE3EDF4A3F1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21164-E63C-4C20-9770-39CBE5DDB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540B3-3451-4CAC-9867-4BCBDDEF3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2C3F6-0C24-4249-A3A0-128FD183AC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chart" Target="../charts/chart4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14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chart" Target="../charts/chart6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18" Type="http://schemas.openxmlformats.org/officeDocument/2006/relationships/image" Target="../media/image89.jpeg"/><Relationship Id="rId3" Type="http://schemas.openxmlformats.org/officeDocument/2006/relationships/image" Target="../media/image1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hyperlink" Target="https://eatthismusic.com/news/beyonces-renaissance-world-tour-film-smashes-box-office-expectations/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hollywoodreporter.com/news/general-news/beyonce-premiere-renaissance-concert-film-london-los-angeles-1235628402/" TargetMode="External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orbes.com/sites/hughmcintyre/2023/10/04/beyoncs-concert-film-has-made-millions-in-advance-sales-after-just-one-day/?sh=5cb02ee84419" TargetMode="External"/><Relationship Id="rId11" Type="http://schemas.openxmlformats.org/officeDocument/2006/relationships/image" Target="../media/image84.png"/><Relationship Id="rId5" Type="http://schemas.openxmlformats.org/officeDocument/2006/relationships/image" Target="../media/image79.jpe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0.png"/><Relationship Id="rId4" Type="http://schemas.openxmlformats.org/officeDocument/2006/relationships/hyperlink" Target="https://deadline.com/2023/10/beyonce-renaissance-concert-film-presales-box-office-1235562887/" TargetMode="External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14.pn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hyperlink" Target="https://thevab.com/insight/engaging-streamers-in-cinema" TargetMode="External"/><Relationship Id="rId3" Type="http://schemas.openxmlformats.org/officeDocument/2006/relationships/image" Target="../media/image108.png"/><Relationship Id="rId7" Type="http://schemas.openxmlformats.org/officeDocument/2006/relationships/hyperlink" Target="https://thevab.com/insight/capturing-elusives-cinema" TargetMode="External"/><Relationship Id="rId12" Type="http://schemas.openxmlformats.org/officeDocument/2006/relationships/image" Target="../media/image111.png"/><Relationship Id="rId2" Type="http://schemas.openxmlformats.org/officeDocument/2006/relationships/hyperlink" Target="https://thevab.com/insight/the-passion-of-the-cinema" TargetMode="Externa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team-board" TargetMode="External"/><Relationship Id="rId11" Type="http://schemas.openxmlformats.org/officeDocument/2006/relationships/hyperlink" Target="https://thevab.com/insight/summer-cinema" TargetMode="External"/><Relationship Id="rId5" Type="http://schemas.openxmlformats.org/officeDocument/2006/relationships/image" Target="../media/image106.png"/><Relationship Id="rId15" Type="http://schemas.openxmlformats.org/officeDocument/2006/relationships/hyperlink" Target="https://thevab.com/insight/cinema-15-reasons" TargetMode="External"/><Relationship Id="rId10" Type="http://schemas.openxmlformats.org/officeDocument/2006/relationships/image" Target="../media/image110.png"/><Relationship Id="rId4" Type="http://schemas.openxmlformats.org/officeDocument/2006/relationships/hyperlink" Target="https://thevab.com/" TargetMode="External"/><Relationship Id="rId9" Type="http://schemas.openxmlformats.org/officeDocument/2006/relationships/hyperlink" Target="https://thevab.com/insight/engaging-sophisticates-at-the-cinema" TargetMode="External"/><Relationship Id="rId1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chart" Target="../charts/chart3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B82B17-3CD6-CACE-2819-CD1671F6B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0536" cy="6858000"/>
          </a:xfrm>
          <a:prstGeom prst="rect">
            <a:avLst/>
          </a:prstGeom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10148B51-8CAB-EEB8-3914-1B8ABC7C0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" y="381663"/>
            <a:ext cx="12190538" cy="649444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7AB2E272-4641-7D27-6AF2-5F2F0B25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98" y="4554895"/>
            <a:ext cx="6904451" cy="12529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Helvetica" pitchFamily="2" charset="0"/>
              </a:rPr>
              <a:t>How can cinema deliver desirable audiences for my brand?</a:t>
            </a:r>
            <a:endParaRPr lang="en-US" sz="36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D83833-4EC5-8366-CB7D-050772C5E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F1768F-5916-6E0C-829B-243D43EF256D}"/>
              </a:ext>
            </a:extLst>
          </p:cNvPr>
          <p:cNvGrpSpPr/>
          <p:nvPr/>
        </p:nvGrpSpPr>
        <p:grpSpPr>
          <a:xfrm>
            <a:off x="201198" y="3526024"/>
            <a:ext cx="6105110" cy="855923"/>
            <a:chOff x="237410" y="3815092"/>
            <a:chExt cx="6105110" cy="8559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172590-7FFD-5F91-A764-FAC529CE803D}"/>
                </a:ext>
              </a:extLst>
            </p:cNvPr>
            <p:cNvSpPr txBox="1"/>
            <p:nvPr/>
          </p:nvSpPr>
          <p:spPr>
            <a:xfrm>
              <a:off x="1145680" y="3815092"/>
              <a:ext cx="5196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Marketer FAQs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2CF512-910D-90A1-3DCB-F1E90EAD8D76}"/>
                </a:ext>
              </a:extLst>
            </p:cNvPr>
            <p:cNvGrpSpPr/>
            <p:nvPr/>
          </p:nvGrpSpPr>
          <p:grpSpPr>
            <a:xfrm>
              <a:off x="237410" y="3863531"/>
              <a:ext cx="2153915" cy="807484"/>
              <a:chOff x="237410" y="3863531"/>
              <a:chExt cx="2153915" cy="80748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733C385-0806-6C32-044D-2F6788E5BB12}"/>
                  </a:ext>
                </a:extLst>
              </p:cNvPr>
              <p:cNvCxnSpPr/>
              <p:nvPr/>
            </p:nvCxnSpPr>
            <p:spPr>
              <a:xfrm>
                <a:off x="1222282" y="4456440"/>
                <a:ext cx="1169043" cy="0"/>
              </a:xfrm>
              <a:prstGeom prst="line">
                <a:avLst/>
              </a:prstGeom>
              <a:ln w="19050">
                <a:solidFill>
                  <a:srgbClr val="ED3C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1441E0B-A874-D550-D22B-D8598225E6CB}"/>
                  </a:ext>
                </a:extLst>
              </p:cNvPr>
              <p:cNvSpPr/>
              <p:nvPr/>
            </p:nvSpPr>
            <p:spPr>
              <a:xfrm>
                <a:off x="317248" y="3863531"/>
                <a:ext cx="763929" cy="625846"/>
              </a:xfrm>
              <a:prstGeom prst="rect">
                <a:avLst/>
              </a:prstGeom>
              <a:solidFill>
                <a:srgbClr val="E2E8F1"/>
              </a:solidFill>
              <a:ln>
                <a:solidFill>
                  <a:srgbClr val="E2E8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endParaRP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18BECC7-69F7-B06D-1EB9-CE11E4BF1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410" y="3873718"/>
                <a:ext cx="797297" cy="7972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1B1F81-BA94-034B-7877-1ABD594892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</p:spTree>
    <p:extLst>
      <p:ext uri="{BB962C8B-B14F-4D97-AF65-F5344CB8AC3E}">
        <p14:creationId xmlns:p14="http://schemas.microsoft.com/office/powerpoint/2010/main" val="159523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/>
          </p:cNvSpPr>
          <p:nvPr/>
        </p:nvSpPr>
        <p:spPr>
          <a:xfrm>
            <a:off x="4438385" y="1685013"/>
            <a:ext cx="7753615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A4D749-3B89-5281-2F1C-AB45E7F44594}"/>
              </a:ext>
            </a:extLst>
          </p:cNvPr>
          <p:cNvSpPr/>
          <p:nvPr/>
        </p:nvSpPr>
        <p:spPr>
          <a:xfrm>
            <a:off x="-17378" y="1685013"/>
            <a:ext cx="4455763" cy="517298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849D6-3D53-0038-83D0-A3063582B53B}"/>
              </a:ext>
            </a:extLst>
          </p:cNvPr>
          <p:cNvSpPr txBox="1"/>
          <p:nvPr/>
        </p:nvSpPr>
        <p:spPr>
          <a:xfrm>
            <a:off x="4438383" y="1772792"/>
            <a:ext cx="7732097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Helvetica" panose="020B0403020202020204" pitchFamily="34" charset="0"/>
              </a:rPr>
              <a:t>Films with Diverse Lead / Co-Leads: Share by Race/Ethnicity</a:t>
            </a:r>
          </a:p>
          <a:p>
            <a:pPr algn="ctr"/>
            <a:r>
              <a:rPr lang="en-US" sz="1000">
                <a:solidFill>
                  <a:srgbClr val="1B1464"/>
                </a:solidFill>
              </a:rPr>
              <a:t>Top 100 Total Grossing Movies - CY 2022 through Q3 2023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416866" y="6078387"/>
            <a:ext cx="775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Box Office Mojo, ‘Domestic Box Office for 2022’ &amp; ‘Domestic Box Office for 2023’, Top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Grossing are based on in-year gross revenues of movies released during the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1/1/22-9/31/23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and exclude re-releases. Q1-Q3 2023 represents films released in 1/1/23 – 9/31/23. Note: ‘Other’ diverse leads/co-leads include multiracial actors. *‘Lead / Co-Lead’ = Top two actors/actresses by billing.</a:t>
            </a:r>
            <a:endParaRPr lang="en-US" sz="8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77F26-DE5E-B101-B3A4-184ABD591C77}"/>
              </a:ext>
            </a:extLst>
          </p:cNvPr>
          <p:cNvSpPr txBox="1"/>
          <p:nvPr/>
        </p:nvSpPr>
        <p:spPr>
          <a:xfrm>
            <a:off x="1132806" y="2616448"/>
            <a:ext cx="2375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E600"/>
                </a:solidFill>
              </a:rPr>
              <a:t>44%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516DD-D492-F47D-3B2A-CBF85E3005B7}"/>
              </a:ext>
            </a:extLst>
          </p:cNvPr>
          <p:cNvSpPr txBox="1"/>
          <p:nvPr/>
        </p:nvSpPr>
        <p:spPr>
          <a:xfrm>
            <a:off x="148297" y="4168559"/>
            <a:ext cx="4156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of movies </a:t>
            </a:r>
            <a:r>
              <a:rPr lang="en-US" sz="3200" b="1">
                <a:solidFill>
                  <a:srgbClr val="FFE600"/>
                </a:solidFill>
              </a:rPr>
              <a:t>feature</a:t>
            </a:r>
            <a:br>
              <a:rPr lang="en-US" sz="3200" b="1">
                <a:solidFill>
                  <a:srgbClr val="FFE600"/>
                </a:solidFill>
              </a:rPr>
            </a:br>
            <a:r>
              <a:rPr lang="en-US" sz="3200" b="1">
                <a:solidFill>
                  <a:srgbClr val="FFE600"/>
                </a:solidFill>
              </a:rPr>
              <a:t>diverse lead / </a:t>
            </a:r>
          </a:p>
          <a:p>
            <a:pPr algn="ctr"/>
            <a:r>
              <a:rPr lang="en-US" sz="3200" b="1">
                <a:solidFill>
                  <a:srgbClr val="FFE600"/>
                </a:solidFill>
              </a:rPr>
              <a:t>co-leads*</a:t>
            </a:r>
            <a:endParaRPr lang="en-US" sz="1600" i="1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6EFCC5-A18C-C9F7-A8DD-8B2A287614A4}"/>
              </a:ext>
            </a:extLst>
          </p:cNvPr>
          <p:cNvSpPr txBox="1"/>
          <p:nvPr/>
        </p:nvSpPr>
        <p:spPr>
          <a:xfrm>
            <a:off x="-17377" y="1772792"/>
            <a:ext cx="4455763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>
                <a:solidFill>
                  <a:schemeClr val="bg1"/>
                </a:solidFill>
              </a:rPr>
              <a:t>Diversity in Top Box Office Films</a:t>
            </a:r>
            <a:br>
              <a:rPr lang="en-US" sz="1600" b="1" u="sng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Top 100 Total Grossing Movies - CY 2022 through Q3 2023</a:t>
            </a:r>
            <a:endParaRPr lang="en-US"/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C44897A8-CDA1-F2A4-DEDD-307E55C7C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979265"/>
              </p:ext>
            </p:extLst>
          </p:nvPr>
        </p:nvGraphicFramePr>
        <p:xfrm>
          <a:off x="4756584" y="2247984"/>
          <a:ext cx="7117217" cy="192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D2BBDCB-E114-1E72-A0DD-5A91561990D0}"/>
              </a:ext>
            </a:extLst>
          </p:cNvPr>
          <p:cNvSpPr/>
          <p:nvPr/>
        </p:nvSpPr>
        <p:spPr>
          <a:xfrm>
            <a:off x="0" y="401580"/>
            <a:ext cx="121704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Almost half of all top cinema releases feature diverse actors which provides multicultural audiences with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consistent, highly relevant, premium content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1C7E63-2A68-E315-7277-1119E8C4F55B}"/>
              </a:ext>
            </a:extLst>
          </p:cNvPr>
          <p:cNvCxnSpPr>
            <a:cxnSpLocks/>
          </p:cNvCxnSpPr>
          <p:nvPr/>
        </p:nvCxnSpPr>
        <p:spPr>
          <a:xfrm>
            <a:off x="4963967" y="2630229"/>
            <a:ext cx="0" cy="1228093"/>
          </a:xfrm>
          <a:prstGeom prst="line">
            <a:avLst/>
          </a:prstGeom>
          <a:ln w="2857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CREED III 3 MOVIE POSTER 2 Sided ORIGINAL 27x40 Michael B  Jordan Style D 2023: Posters &amp; Prints">
            <a:extLst>
              <a:ext uri="{FF2B5EF4-FFF2-40B4-BE49-F238E27FC236}">
                <a16:creationId xmlns:a16="http://schemas.microsoft.com/office/drawing/2014/main" id="{B056F201-10F0-1BE7-70C2-1C5DD5D0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90" y="4339193"/>
            <a:ext cx="1089917" cy="161469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AKAK Everything Everywhere All at Once 2022 Movie Poster  Aesthetic Decorative Painting Canvas Wall Posters And Art Picture Print  Modern Family Bedroom Decor Posters 16x24inch(40x60cm): Posters &amp; Prints">
            <a:extLst>
              <a:ext uri="{FF2B5EF4-FFF2-40B4-BE49-F238E27FC236}">
                <a16:creationId xmlns:a16="http://schemas.microsoft.com/office/drawing/2014/main" id="{4994D1F1-00BC-25C6-CB34-F9ABFC94A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931" r="897" b="2037"/>
          <a:stretch/>
        </p:blipFill>
        <p:spPr bwMode="auto">
          <a:xfrm>
            <a:off x="5843889" y="4339193"/>
            <a:ext cx="1089123" cy="162607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Fast X - Fast &amp; Furious 10 2023 Movie Poster 11x17&quot;, Unframed:  Posters &amp; Prints">
            <a:extLst>
              <a:ext uri="{FF2B5EF4-FFF2-40B4-BE49-F238E27FC236}">
                <a16:creationId xmlns:a16="http://schemas.microsoft.com/office/drawing/2014/main" id="{36729687-5131-3FE2-3A29-974FB993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084" y="4339193"/>
            <a:ext cx="1089123" cy="162607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Creator Movie Poster Original Glossy Print Film Home Wall Art Deco  27X40 #4 | eBay in 2023 | Movies to watch, Movie posters, Sci fi films">
            <a:extLst>
              <a:ext uri="{FF2B5EF4-FFF2-40B4-BE49-F238E27FC236}">
                <a16:creationId xmlns:a16="http://schemas.microsoft.com/office/drawing/2014/main" id="{0AD12680-9A8C-760F-6799-7E1EF639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614" y="4339193"/>
            <a:ext cx="1249134" cy="162607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CAFF30-F372-025A-CBB2-F19C1B218E29}"/>
              </a:ext>
            </a:extLst>
          </p:cNvPr>
          <p:cNvSpPr txBox="1"/>
          <p:nvPr/>
        </p:nvSpPr>
        <p:spPr>
          <a:xfrm>
            <a:off x="4438383" y="4021746"/>
            <a:ext cx="771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u="sng"/>
              <a:t>Sampling</a:t>
            </a:r>
            <a:r>
              <a:rPr lang="en-US" sz="1200" u="sng"/>
              <a:t> of Movies With Diverse Leads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618635C-BF8F-9354-FA33-19D887831E38}"/>
              </a:ext>
            </a:extLst>
          </p:cNvPr>
          <p:cNvSpPr/>
          <p:nvPr/>
        </p:nvSpPr>
        <p:spPr>
          <a:xfrm>
            <a:off x="4114333" y="2930759"/>
            <a:ext cx="765472" cy="650450"/>
          </a:xfrm>
          <a:prstGeom prst="rightArrow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C2B78-556B-903D-F0D9-9EE7C69380F1}"/>
              </a:ext>
            </a:extLst>
          </p:cNvPr>
          <p:cNvSpPr/>
          <p:nvPr/>
        </p:nvSpPr>
        <p:spPr>
          <a:xfrm>
            <a:off x="311085" y="2630229"/>
            <a:ext cx="3685880" cy="33350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Black Panther: Wakanda Forever (2022) - IMDb">
            <a:extLst>
              <a:ext uri="{FF2B5EF4-FFF2-40B4-BE49-F238E27FC236}">
                <a16:creationId xmlns:a16="http://schemas.microsoft.com/office/drawing/2014/main" id="{D65298C2-450F-AC37-3CC2-391B7E548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787" y="4339193"/>
            <a:ext cx="1097975" cy="162607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pider-Man No Way Home Poster – My Hot Posters">
            <a:extLst>
              <a:ext uri="{FF2B5EF4-FFF2-40B4-BE49-F238E27FC236}">
                <a16:creationId xmlns:a16="http://schemas.microsoft.com/office/drawing/2014/main" id="{E5A3B1E0-A27B-B26D-49EC-FCB25417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10" y="4339193"/>
            <a:ext cx="1084424" cy="162607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12C51-6C5B-7544-7A92-85349A320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E92F95A-C0E4-E959-83AC-243F676EB24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B9631C-86B3-1E75-6DA5-BC794EEF68D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55668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72529" y="401978"/>
            <a:ext cx="120102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Theatrical releases can be highly targeted towards diverse audiences especially across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superhero, action, video game, kids and horror genres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05030F-6B62-282C-A4A2-E2E89542DEBA}"/>
              </a:ext>
            </a:extLst>
          </p:cNvPr>
          <p:cNvSpPr/>
          <p:nvPr/>
        </p:nvSpPr>
        <p:spPr>
          <a:xfrm>
            <a:off x="440635" y="6330046"/>
            <a:ext cx="111936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2023 Comscore Post-Trak reported box office demographics for opening weekend of above movies, with supplemental data from deadline.com. Note: Some movies include a calculation for Asian/Other composition.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B6E18-0DC3-8D43-021C-9B9613FCC3D2}"/>
              </a:ext>
            </a:extLst>
          </p:cNvPr>
          <p:cNvSpPr txBox="1"/>
          <p:nvPr/>
        </p:nvSpPr>
        <p:spPr>
          <a:xfrm>
            <a:off x="0" y="1671239"/>
            <a:ext cx="121827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2023 Releases - Race/Ethnicity Composition by Movie</a:t>
            </a:r>
            <a:b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Based on Opening Weekend Audience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D2E3A262-C1E0-979E-519E-10B8B7376919}"/>
              </a:ext>
            </a:extLst>
          </p:cNvPr>
          <p:cNvGraphicFramePr/>
          <p:nvPr/>
        </p:nvGraphicFramePr>
        <p:xfrm>
          <a:off x="515117" y="2082800"/>
          <a:ext cx="11035533" cy="424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B80CE77-89A3-5341-EFC8-D41436B545CB}"/>
              </a:ext>
            </a:extLst>
          </p:cNvPr>
          <p:cNvSpPr/>
          <p:nvPr/>
        </p:nvSpPr>
        <p:spPr>
          <a:xfrm>
            <a:off x="6930390" y="5991667"/>
            <a:ext cx="3249930" cy="21482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D3B79C-2E62-CB89-4630-FB1158933DF9}"/>
              </a:ext>
            </a:extLst>
          </p:cNvPr>
          <p:cNvSpPr/>
          <p:nvPr/>
        </p:nvSpPr>
        <p:spPr>
          <a:xfrm>
            <a:off x="5025890" y="2449136"/>
            <a:ext cx="5154430" cy="22579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51E3B-9ECA-AEDF-204E-B3E0763F9566}"/>
              </a:ext>
            </a:extLst>
          </p:cNvPr>
          <p:cNvSpPr/>
          <p:nvPr/>
        </p:nvSpPr>
        <p:spPr>
          <a:xfrm>
            <a:off x="5097780" y="2783645"/>
            <a:ext cx="5082540" cy="21505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DD3C09-8212-62AB-55EB-EB776932DA23}"/>
              </a:ext>
            </a:extLst>
          </p:cNvPr>
          <p:cNvSpPr/>
          <p:nvPr/>
        </p:nvSpPr>
        <p:spPr>
          <a:xfrm>
            <a:off x="5305425" y="3097801"/>
            <a:ext cx="4874895" cy="21482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1C8101-BBE1-CE13-FC5B-E37D40C4204F}"/>
              </a:ext>
            </a:extLst>
          </p:cNvPr>
          <p:cNvSpPr/>
          <p:nvPr/>
        </p:nvSpPr>
        <p:spPr>
          <a:xfrm>
            <a:off x="5403595" y="3429000"/>
            <a:ext cx="4776725" cy="21954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717734-9011-A87A-4F29-97890DF830D9}"/>
              </a:ext>
            </a:extLst>
          </p:cNvPr>
          <p:cNvSpPr/>
          <p:nvPr/>
        </p:nvSpPr>
        <p:spPr>
          <a:xfrm>
            <a:off x="5444492" y="3746906"/>
            <a:ext cx="4735828" cy="21954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AAF593-DDEE-AFBD-9F43-223BEBC6E22F}"/>
              </a:ext>
            </a:extLst>
          </p:cNvPr>
          <p:cNvSpPr/>
          <p:nvPr/>
        </p:nvSpPr>
        <p:spPr>
          <a:xfrm>
            <a:off x="5587366" y="4068949"/>
            <a:ext cx="4592954" cy="21482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90F672-D3E7-57AC-A5E5-8BF7DE303765}"/>
              </a:ext>
            </a:extLst>
          </p:cNvPr>
          <p:cNvSpPr/>
          <p:nvPr/>
        </p:nvSpPr>
        <p:spPr>
          <a:xfrm>
            <a:off x="5789296" y="4390888"/>
            <a:ext cx="4391024" cy="21358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FA1750-93A0-D3A5-BE93-0565411339EE}"/>
              </a:ext>
            </a:extLst>
          </p:cNvPr>
          <p:cNvSpPr/>
          <p:nvPr/>
        </p:nvSpPr>
        <p:spPr>
          <a:xfrm>
            <a:off x="5854225" y="5025089"/>
            <a:ext cx="4326095" cy="22836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98509E-EB62-EFC9-F0E9-6B28A9CD6B21}"/>
              </a:ext>
            </a:extLst>
          </p:cNvPr>
          <p:cNvSpPr/>
          <p:nvPr/>
        </p:nvSpPr>
        <p:spPr>
          <a:xfrm>
            <a:off x="6136007" y="5341599"/>
            <a:ext cx="4044313" cy="2399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B3A7B2-6149-7087-B387-52062940A53C}"/>
              </a:ext>
            </a:extLst>
          </p:cNvPr>
          <p:cNvSpPr/>
          <p:nvPr/>
        </p:nvSpPr>
        <p:spPr>
          <a:xfrm>
            <a:off x="6210302" y="5670637"/>
            <a:ext cx="3970018" cy="21981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FE3C2-6D87-5CF6-1325-8D9B903D4B78}"/>
              </a:ext>
            </a:extLst>
          </p:cNvPr>
          <p:cNvSpPr txBox="1"/>
          <p:nvPr/>
        </p:nvSpPr>
        <p:spPr>
          <a:xfrm>
            <a:off x="10651743" y="23771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B75EC-5807-C480-88BD-2EB5887BE4C3}"/>
              </a:ext>
            </a:extLst>
          </p:cNvPr>
          <p:cNvSpPr txBox="1"/>
          <p:nvPr/>
        </p:nvSpPr>
        <p:spPr>
          <a:xfrm>
            <a:off x="10651743" y="27041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CCB6-AA23-7184-8004-B36D25290558}"/>
              </a:ext>
            </a:extLst>
          </p:cNvPr>
          <p:cNvSpPr txBox="1"/>
          <p:nvPr/>
        </p:nvSpPr>
        <p:spPr>
          <a:xfrm>
            <a:off x="10150996" y="2019137"/>
            <a:ext cx="164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Diverse Audience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73ED96-178B-1D5C-BBF1-36F3858F5B3E}"/>
              </a:ext>
            </a:extLst>
          </p:cNvPr>
          <p:cNvSpPr txBox="1"/>
          <p:nvPr/>
        </p:nvSpPr>
        <p:spPr>
          <a:xfrm>
            <a:off x="10651743" y="30258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888476-4A8B-8554-73D4-2214D12AA7E1}"/>
              </a:ext>
            </a:extLst>
          </p:cNvPr>
          <p:cNvSpPr txBox="1"/>
          <p:nvPr/>
        </p:nvSpPr>
        <p:spPr>
          <a:xfrm>
            <a:off x="10651743" y="33528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E00C1F-F4DA-11F8-B7F6-B5C87F3DA57E}"/>
              </a:ext>
            </a:extLst>
          </p:cNvPr>
          <p:cNvSpPr txBox="1"/>
          <p:nvPr/>
        </p:nvSpPr>
        <p:spPr>
          <a:xfrm>
            <a:off x="10651743" y="39863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8C2FDB-5AD0-E27F-A1A9-30E8A99D49D9}"/>
              </a:ext>
            </a:extLst>
          </p:cNvPr>
          <p:cNvSpPr txBox="1"/>
          <p:nvPr/>
        </p:nvSpPr>
        <p:spPr>
          <a:xfrm>
            <a:off x="10651743" y="43114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720865-92FA-62C1-7848-E33D352F98BC}"/>
              </a:ext>
            </a:extLst>
          </p:cNvPr>
          <p:cNvSpPr txBox="1"/>
          <p:nvPr/>
        </p:nvSpPr>
        <p:spPr>
          <a:xfrm>
            <a:off x="10651743" y="493378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62%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9AE37-1814-0AA9-2CD9-C840083B831A}"/>
              </a:ext>
            </a:extLst>
          </p:cNvPr>
          <p:cNvSpPr txBox="1"/>
          <p:nvPr/>
        </p:nvSpPr>
        <p:spPr>
          <a:xfrm>
            <a:off x="10651743" y="36686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68%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18FA8-BBB8-730A-BB14-2F2DFF9FF86C}"/>
              </a:ext>
            </a:extLst>
          </p:cNvPr>
          <p:cNvSpPr txBox="1"/>
          <p:nvPr/>
        </p:nvSpPr>
        <p:spPr>
          <a:xfrm>
            <a:off x="10651743" y="524310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58%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B1C086-E797-45D1-4376-C1F9FA5458E9}"/>
              </a:ext>
            </a:extLst>
          </p:cNvPr>
          <p:cNvSpPr txBox="1"/>
          <p:nvPr/>
        </p:nvSpPr>
        <p:spPr>
          <a:xfrm>
            <a:off x="10651743" y="55605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57%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8190D-3C6A-2B9F-B0EC-2F8D44D992ED}"/>
              </a:ext>
            </a:extLst>
          </p:cNvPr>
          <p:cNvSpPr txBox="1"/>
          <p:nvPr/>
        </p:nvSpPr>
        <p:spPr>
          <a:xfrm>
            <a:off x="10651743" y="587457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47%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F099AD-5052-7AF7-CB0C-4C5FE3557F91}"/>
              </a:ext>
            </a:extLst>
          </p:cNvPr>
          <p:cNvSpPr/>
          <p:nvPr/>
        </p:nvSpPr>
        <p:spPr>
          <a:xfrm>
            <a:off x="5789296" y="4727823"/>
            <a:ext cx="4391024" cy="21358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C178E6-482B-ACC1-653F-31936B7D0F94}"/>
              </a:ext>
            </a:extLst>
          </p:cNvPr>
          <p:cNvSpPr txBox="1"/>
          <p:nvPr/>
        </p:nvSpPr>
        <p:spPr>
          <a:xfrm>
            <a:off x="10651743" y="46228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63%</a:t>
            </a:r>
          </a:p>
        </p:txBody>
      </p:sp>
    </p:spTree>
    <p:extLst>
      <p:ext uri="{BB962C8B-B14F-4D97-AF65-F5344CB8AC3E}">
        <p14:creationId xmlns:p14="http://schemas.microsoft.com/office/powerpoint/2010/main" val="329905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3AA689-400A-4330-7875-FB602DF64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7959" y="1683996"/>
            <a:ext cx="3419507" cy="5174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6467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Multicultural movie-goers are more likely to buy products from brands and businesses that are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relevant to them and who activate locally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0B2A1-BB29-10AB-FA26-BFE257DDC07E}"/>
              </a:ext>
            </a:extLst>
          </p:cNvPr>
          <p:cNvSpPr txBox="1"/>
          <p:nvPr/>
        </p:nvSpPr>
        <p:spPr>
          <a:xfrm>
            <a:off x="477741" y="6210712"/>
            <a:ext cx="8267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Source: VAB analysis of MRI-Simmons Spring Doublebase, 2023, **MRI-Simmons Cord Evolution Study, August 2023; P18+. Base= heavy movie-goers: attend a movie at least once a month.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Note: Black represents Non-Hispanic Black &amp; Asian represents Non-Hispanic Asian.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100698-B90A-07DE-2DB7-CB898AC8AB02}"/>
              </a:ext>
            </a:extLst>
          </p:cNvPr>
          <p:cNvSpPr txBox="1"/>
          <p:nvPr/>
        </p:nvSpPr>
        <p:spPr>
          <a:xfrm>
            <a:off x="228863" y="2305972"/>
            <a:ext cx="3893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It is important for companies to create advertising that is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culturally diverse in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order to stay relevant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CC5490-17AF-2C51-82A3-34DE44B9F4B1}"/>
              </a:ext>
            </a:extLst>
          </p:cNvPr>
          <p:cNvSpPr txBox="1"/>
          <p:nvPr/>
        </p:nvSpPr>
        <p:spPr>
          <a:xfrm>
            <a:off x="4625968" y="2305972"/>
            <a:ext cx="3893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I am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more likely to buy products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from companies that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 advertise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or sponsor events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 in my community”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**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12CE08-D863-D5BA-C9CC-9806E7A622DC}"/>
              </a:ext>
            </a:extLst>
          </p:cNvPr>
          <p:cNvCxnSpPr>
            <a:cxnSpLocks/>
          </p:cNvCxnSpPr>
          <p:nvPr/>
        </p:nvCxnSpPr>
        <p:spPr>
          <a:xfrm>
            <a:off x="4354570" y="2404872"/>
            <a:ext cx="0" cy="3383652"/>
          </a:xfrm>
          <a:prstGeom prst="line">
            <a:avLst/>
          </a:prstGeom>
          <a:ln w="285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AFBEFE3-A560-F215-9924-54FE94AAD4D5}"/>
              </a:ext>
            </a:extLst>
          </p:cNvPr>
          <p:cNvSpPr/>
          <p:nvPr/>
        </p:nvSpPr>
        <p:spPr>
          <a:xfrm>
            <a:off x="215501" y="3216166"/>
            <a:ext cx="1879914" cy="12444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CA02D2-1849-7C90-8CE5-DED3EC8E5B24}"/>
              </a:ext>
            </a:extLst>
          </p:cNvPr>
          <p:cNvSpPr/>
          <p:nvPr/>
        </p:nvSpPr>
        <p:spPr>
          <a:xfrm>
            <a:off x="2181123" y="3216166"/>
            <a:ext cx="1879914" cy="12444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CC633D-946E-8BB6-01DB-AC2467EDB345}"/>
              </a:ext>
            </a:extLst>
          </p:cNvPr>
          <p:cNvSpPr/>
          <p:nvPr/>
        </p:nvSpPr>
        <p:spPr>
          <a:xfrm>
            <a:off x="1235581" y="4544067"/>
            <a:ext cx="1879914" cy="12444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AE4DB7-6426-C14E-F639-414E33F2667A}"/>
              </a:ext>
            </a:extLst>
          </p:cNvPr>
          <p:cNvSpPr txBox="1"/>
          <p:nvPr/>
        </p:nvSpPr>
        <p:spPr>
          <a:xfrm>
            <a:off x="562494" y="3218876"/>
            <a:ext cx="1185929" cy="307777"/>
          </a:xfrm>
          <a:prstGeom prst="rect">
            <a:avLst/>
          </a:prstGeom>
          <a:solidFill>
            <a:srgbClr val="66C5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Hispanic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70016-FB96-4CA1-15DA-5299F8D1658C}"/>
              </a:ext>
            </a:extLst>
          </p:cNvPr>
          <p:cNvSpPr txBox="1"/>
          <p:nvPr/>
        </p:nvSpPr>
        <p:spPr>
          <a:xfrm>
            <a:off x="2528116" y="3218875"/>
            <a:ext cx="1185929" cy="307777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Black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CBA268-5C77-5CA0-E767-943E62274587}"/>
              </a:ext>
            </a:extLst>
          </p:cNvPr>
          <p:cNvSpPr txBox="1"/>
          <p:nvPr/>
        </p:nvSpPr>
        <p:spPr>
          <a:xfrm>
            <a:off x="1582574" y="4550253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Asian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F6EC66-B141-6D37-B7D1-33215E71BBF4}"/>
              </a:ext>
            </a:extLst>
          </p:cNvPr>
          <p:cNvSpPr txBox="1"/>
          <p:nvPr/>
        </p:nvSpPr>
        <p:spPr>
          <a:xfrm>
            <a:off x="160450" y="3619495"/>
            <a:ext cx="19900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69%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46466C-0BFA-5A76-74CC-E6B4972EFCBA}"/>
              </a:ext>
            </a:extLst>
          </p:cNvPr>
          <p:cNvSpPr txBox="1"/>
          <p:nvPr/>
        </p:nvSpPr>
        <p:spPr>
          <a:xfrm>
            <a:off x="2126072" y="3623757"/>
            <a:ext cx="19900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79%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70114D-6E04-B182-FFDC-0956083E04D3}"/>
              </a:ext>
            </a:extLst>
          </p:cNvPr>
          <p:cNvSpPr txBox="1"/>
          <p:nvPr/>
        </p:nvSpPr>
        <p:spPr>
          <a:xfrm>
            <a:off x="1180530" y="4968109"/>
            <a:ext cx="19900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78%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3B4EF2E-B868-1FCC-3BD6-3EC95441BEDD}"/>
              </a:ext>
            </a:extLst>
          </p:cNvPr>
          <p:cNvSpPr/>
          <p:nvPr/>
        </p:nvSpPr>
        <p:spPr>
          <a:xfrm>
            <a:off x="4654803" y="3216166"/>
            <a:ext cx="1879914" cy="12444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44D6C-B1DD-EEBA-BCCF-362182B40F9D}"/>
              </a:ext>
            </a:extLst>
          </p:cNvPr>
          <p:cNvSpPr/>
          <p:nvPr/>
        </p:nvSpPr>
        <p:spPr>
          <a:xfrm>
            <a:off x="6654830" y="3216166"/>
            <a:ext cx="1879914" cy="12444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C07B22C-50D5-EFDF-1835-81E53C681D70}"/>
              </a:ext>
            </a:extLst>
          </p:cNvPr>
          <p:cNvSpPr/>
          <p:nvPr/>
        </p:nvSpPr>
        <p:spPr>
          <a:xfrm>
            <a:off x="5632686" y="4544067"/>
            <a:ext cx="1879914" cy="12444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4B9F55-0D96-4FB2-A173-021A20C2A18C}"/>
              </a:ext>
            </a:extLst>
          </p:cNvPr>
          <p:cNvSpPr txBox="1"/>
          <p:nvPr/>
        </p:nvSpPr>
        <p:spPr>
          <a:xfrm>
            <a:off x="5001796" y="3218876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Hispanic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1C4EB7-0E13-84C4-67AC-BF3054423DEF}"/>
              </a:ext>
            </a:extLst>
          </p:cNvPr>
          <p:cNvSpPr txBox="1"/>
          <p:nvPr/>
        </p:nvSpPr>
        <p:spPr>
          <a:xfrm>
            <a:off x="7001823" y="3218875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Black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4D7DBC-E6CD-6C33-F82B-6C980606CAC7}"/>
              </a:ext>
            </a:extLst>
          </p:cNvPr>
          <p:cNvSpPr txBox="1"/>
          <p:nvPr/>
        </p:nvSpPr>
        <p:spPr>
          <a:xfrm>
            <a:off x="5979679" y="4550253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Asian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001714-0D21-F5DA-F885-8D17905E018B}"/>
              </a:ext>
            </a:extLst>
          </p:cNvPr>
          <p:cNvSpPr txBox="1"/>
          <p:nvPr/>
        </p:nvSpPr>
        <p:spPr>
          <a:xfrm>
            <a:off x="4599752" y="3619495"/>
            <a:ext cx="19900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52%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89EBCA-C1A4-DCCA-6CCC-2823D410D2F2}"/>
              </a:ext>
            </a:extLst>
          </p:cNvPr>
          <p:cNvSpPr txBox="1"/>
          <p:nvPr/>
        </p:nvSpPr>
        <p:spPr>
          <a:xfrm>
            <a:off x="6581132" y="3623757"/>
            <a:ext cx="19900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52%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EE7869-E765-F338-4D88-E58C61BBE697}"/>
              </a:ext>
            </a:extLst>
          </p:cNvPr>
          <p:cNvSpPr txBox="1"/>
          <p:nvPr/>
        </p:nvSpPr>
        <p:spPr>
          <a:xfrm>
            <a:off x="5577635" y="4968109"/>
            <a:ext cx="19900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39%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AAB386-41B9-F459-6A6F-2B0D58AB8D92}"/>
              </a:ext>
            </a:extLst>
          </p:cNvPr>
          <p:cNvSpPr txBox="1"/>
          <p:nvPr/>
        </p:nvSpPr>
        <p:spPr>
          <a:xfrm>
            <a:off x="9774" y="1720413"/>
            <a:ext cx="876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5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05273" y="3434080"/>
            <a:ext cx="7885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Diverse movie-goers are desirable consumers who drive business across major categories</a:t>
            </a:r>
          </a:p>
        </p:txBody>
      </p:sp>
    </p:spTree>
    <p:extLst>
      <p:ext uri="{BB962C8B-B14F-4D97-AF65-F5344CB8AC3E}">
        <p14:creationId xmlns:p14="http://schemas.microsoft.com/office/powerpoint/2010/main" val="186714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2C2E27-2CA8-FF41-D001-C7F304C1A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76788"/>
            <a:ext cx="5220268" cy="5181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/>
          </p:cNvSpPr>
          <p:nvPr/>
        </p:nvSpPr>
        <p:spPr>
          <a:xfrm>
            <a:off x="5201341" y="1686476"/>
            <a:ext cx="698289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5B146C6-14D4-ACAD-FAEC-7D6F5A7923D5}"/>
              </a:ext>
            </a:extLst>
          </p:cNvPr>
          <p:cNvSpPr/>
          <p:nvPr/>
        </p:nvSpPr>
        <p:spPr>
          <a:xfrm>
            <a:off x="7444195" y="2468839"/>
            <a:ext cx="2734975" cy="2803630"/>
          </a:xfrm>
          <a:prstGeom prst="ellipse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500000000000000" pitchFamily="34" charset="0"/>
              </a:rPr>
              <a:t>$2.2 </a:t>
            </a:r>
            <a:r>
              <a:rPr lang="en-US" sz="3200" b="1" u="sng">
                <a:solidFill>
                  <a:schemeClr val="bg1"/>
                </a:solidFill>
                <a:latin typeface="Helvetica" panose="020B0500000000000000" pitchFamily="34" charset="0"/>
              </a:rPr>
              <a:t>Trillion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" panose="020B0500000000000000" pitchFamily="34" charset="0"/>
              </a:rPr>
              <a:t>Total Annual U.S. Consumer Expenditures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anose="020B0500000000000000" pitchFamily="34" charset="0"/>
              </a:rPr>
              <a:t>(five category total)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877C02D-C975-5D76-05BE-BB6224864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7624026"/>
              </p:ext>
            </p:extLst>
          </p:nvPr>
        </p:nvGraphicFramePr>
        <p:xfrm>
          <a:off x="5282320" y="1676550"/>
          <a:ext cx="7042324" cy="429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2F56AC-665F-48D6-FFFA-F81B63B3872F}"/>
              </a:ext>
            </a:extLst>
          </p:cNvPr>
          <p:cNvSpPr txBox="1"/>
          <p:nvPr/>
        </p:nvSpPr>
        <p:spPr>
          <a:xfrm>
            <a:off x="7721128" y="5797070"/>
            <a:ext cx="2164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Streaming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389755-8CCD-E9C6-B969-28EFD7D5C0C9}"/>
              </a:ext>
            </a:extLst>
          </p:cNvPr>
          <p:cNvSpPr txBox="1"/>
          <p:nvPr/>
        </p:nvSpPr>
        <p:spPr>
          <a:xfrm>
            <a:off x="9942909" y="2000053"/>
            <a:ext cx="1659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Restaurants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BE826-8618-82DD-851F-4A983B597056}"/>
              </a:ext>
            </a:extLst>
          </p:cNvPr>
          <p:cNvSpPr txBox="1"/>
          <p:nvPr/>
        </p:nvSpPr>
        <p:spPr>
          <a:xfrm>
            <a:off x="5313619" y="2046219"/>
            <a:ext cx="216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Retail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Department Stores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31049-C02C-CE91-E64A-B06A124C92DD}"/>
              </a:ext>
            </a:extLst>
          </p:cNvPr>
          <p:cNvSpPr txBox="1"/>
          <p:nvPr/>
        </p:nvSpPr>
        <p:spPr>
          <a:xfrm>
            <a:off x="10617511" y="4083721"/>
            <a:ext cx="1381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Travel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02907D-28C3-9F95-674F-971157B01AD2}"/>
              </a:ext>
            </a:extLst>
          </p:cNvPr>
          <p:cNvSpPr txBox="1"/>
          <p:nvPr/>
        </p:nvSpPr>
        <p:spPr>
          <a:xfrm>
            <a:off x="5363181" y="4035696"/>
            <a:ext cx="170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8B105C8-4F6F-0313-140B-14E89C2D31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343" y="3868063"/>
            <a:ext cx="854422" cy="854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AC703-A1E6-D05D-C8F9-E6E4E6F95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68" b="82432" l="16162" r="83165">
                        <a14:foregroundMark x1="53535" y1="28041" x2="53535" y2="28041"/>
                        <a14:foregroundMark x1="49158" y1="22635" x2="29293" y2="25000"/>
                        <a14:foregroundMark x1="45118" y1="23311" x2="45118" y2="23311"/>
                        <a14:foregroundMark x1="41077" y1="20270" x2="61279" y2="20608"/>
                        <a14:foregroundMark x1="77778" y1="37838" x2="23906" y2="71284"/>
                        <a14:foregroundMark x1="23906" y1="71284" x2="78788" y2="33784"/>
                        <a14:foregroundMark x1="78788" y1="33784" x2="83165" y2="35473"/>
                        <a14:foregroundMark x1="54209" y1="51351" x2="54209" y2="51351"/>
                        <a14:foregroundMark x1="26936" y1="71959" x2="65320" y2="71622"/>
                        <a14:foregroundMark x1="22222" y1="73311" x2="22222" y2="73311"/>
                        <a14:foregroundMark x1="19192" y1="70608" x2="19192" y2="33108"/>
                        <a14:foregroundMark x1="27609" y1="33108" x2="66667" y2="73649"/>
                        <a14:foregroundMark x1="78451" y1="70608" x2="78451" y2="70608"/>
                        <a14:foregroundMark x1="82492" y1="73986" x2="82492" y2="73986"/>
                        <a14:foregroundMark x1="82828" y1="70608" x2="82492" y2="68919"/>
                        <a14:foregroundMark x1="82155" y1="68243" x2="81145" y2="68243"/>
                        <a14:foregroundMark x1="80808" y1="67905" x2="80808" y2="67905"/>
                        <a14:foregroundMark x1="48822" y1="75676" x2="47475" y2="76014"/>
                        <a14:foregroundMark x1="46801" y1="76014" x2="44108" y2="75676"/>
                        <a14:foregroundMark x1="39394" y1="75676" x2="37374" y2="75676"/>
                        <a14:foregroundMark x1="34680" y1="75676" x2="31987" y2="75676"/>
                        <a14:foregroundMark x1="29966" y1="76351" x2="28620" y2="77703"/>
                        <a14:foregroundMark x1="28620" y1="80743" x2="28620" y2="80743"/>
                        <a14:foregroundMark x1="28620" y1="80743" x2="26263" y2="81081"/>
                        <a14:foregroundMark x1="26263" y1="81081" x2="26263" y2="81081"/>
                        <a14:foregroundMark x1="18519" y1="51014" x2="18519" y2="51014"/>
                        <a14:foregroundMark x1="18182" y1="51014" x2="18182" y2="38514"/>
                        <a14:foregroundMark x1="82828" y1="36824" x2="82828" y2="70608"/>
                        <a14:foregroundMark x1="77104" y1="35811" x2="45455" y2="36824"/>
                        <a14:foregroundMark x1="18182" y1="70270" x2="18519" y2="52703"/>
                        <a14:foregroundMark x1="36364" y1="18243" x2="63636" y2="18581"/>
                        <a14:foregroundMark x1="65320" y1="34459" x2="78114" y2="34797"/>
                        <a14:foregroundMark x1="70370" y1="80743" x2="70370" y2="80743"/>
                        <a14:foregroundMark x1="71717" y1="81081" x2="75084" y2="81757"/>
                        <a14:foregroundMark x1="62290" y1="81757" x2="62290" y2="81757"/>
                        <a14:foregroundMark x1="37374" y1="82770" x2="37374" y2="82770"/>
                        <a14:foregroundMark x1="16162" y1="36824" x2="16162" y2="36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92" t="15179" r="13595" b="14861"/>
          <a:stretch/>
        </p:blipFill>
        <p:spPr>
          <a:xfrm>
            <a:off x="8363724" y="5015914"/>
            <a:ext cx="879509" cy="854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8C328C-7187-E883-6B82-C706FF1ED879}"/>
              </a:ext>
            </a:extLst>
          </p:cNvPr>
          <p:cNvSpPr txBox="1"/>
          <p:nvPr/>
        </p:nvSpPr>
        <p:spPr>
          <a:xfrm>
            <a:off x="5193573" y="6138538"/>
            <a:ext cx="69876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Bureau of Labor Statistics, 2022 Consumer Expenditure Survey, Average Annual Expenditures (Mean) by category; Restaurants = “Food away from home”; Travel = ‘Vehicle rental, leases, licenses, and other charges’, ‘Public and other transportation’ &amp; ‘Housing – Other Lodging’; Financial = ‘Personal insurance and pensions’; Streaming = ‘Entertainment - Fees and admissions’; Department Stores =  ‘Apparel and services’.</a:t>
            </a:r>
            <a:endParaRPr kumimoji="0" lang="fr-FR" sz="7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Picture 15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E8F751DF-168D-A122-0CE1-C055210DEE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196" y="1993764"/>
            <a:ext cx="964374" cy="8872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C21D12-0EA9-83F8-8AC4-59684D151FFE}"/>
              </a:ext>
            </a:extLst>
          </p:cNvPr>
          <p:cNvSpPr/>
          <p:nvPr/>
        </p:nvSpPr>
        <p:spPr>
          <a:xfrm>
            <a:off x="236843" y="413806"/>
            <a:ext cx="119551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This analysis looks at diverse movie-goer behaviors across five categories that collectively account for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over $2 trillion in total spending annually</a:t>
            </a:r>
          </a:p>
        </p:txBody>
      </p:sp>
      <p:pic>
        <p:nvPicPr>
          <p:cNvPr id="14" name="Picture 13" descr="A restaurant sign with a pink and blue sign&#10;&#10;Description automatically generated">
            <a:extLst>
              <a:ext uri="{FF2B5EF4-FFF2-40B4-BE49-F238E27FC236}">
                <a16:creationId xmlns:a16="http://schemas.microsoft.com/office/drawing/2014/main" id="{CC9E9DBA-A57D-769D-E3F1-4A3921D0C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09" y="2046689"/>
            <a:ext cx="778456" cy="778456"/>
          </a:xfrm>
          <a:prstGeom prst="rect">
            <a:avLst/>
          </a:prstGeom>
        </p:spPr>
      </p:pic>
      <p:pic>
        <p:nvPicPr>
          <p:cNvPr id="17" name="Picture 16" descr="A jar of coins with a dollar sign&#10;&#10;Description automatically generated">
            <a:extLst>
              <a:ext uri="{FF2B5EF4-FFF2-40B4-BE49-F238E27FC236}">
                <a16:creationId xmlns:a16="http://schemas.microsoft.com/office/drawing/2014/main" id="{884EC6FE-131C-6F78-301C-63ED610F1A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84" y="3845998"/>
            <a:ext cx="772998" cy="7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4762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Restaurants: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Diverse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movie-goers are social spenders who love the experience of dining out regularly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017E-56A6-7A77-0584-3AEF9815357E}"/>
              </a:ext>
            </a:extLst>
          </p:cNvPr>
          <p:cNvSpPr txBox="1"/>
          <p:nvPr/>
        </p:nvSpPr>
        <p:spPr>
          <a:xfrm>
            <a:off x="472447" y="6315906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Doublebase,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88D383A-CFE4-11C7-9345-5537FA9D1BCB}"/>
              </a:ext>
            </a:extLst>
          </p:cNvPr>
          <p:cNvGraphicFramePr/>
          <p:nvPr/>
        </p:nvGraphicFramePr>
        <p:xfrm>
          <a:off x="2225351" y="195962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593D4A45-851E-8222-7956-2C42C99A4344}"/>
              </a:ext>
            </a:extLst>
          </p:cNvPr>
          <p:cNvSpPr txBox="1"/>
          <p:nvPr/>
        </p:nvSpPr>
        <p:spPr>
          <a:xfrm>
            <a:off x="472447" y="6033691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heavy movie-goers are 4% more likely to ‘have visited any restaurant in the last 30 days’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D39ED-9DE2-D290-2FE8-52F1DE05C58B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4FA3029-7B2F-FBA3-6126-FE4561741ACC}"/>
              </a:ext>
            </a:extLst>
          </p:cNvPr>
          <p:cNvSpPr/>
          <p:nvPr/>
        </p:nvSpPr>
        <p:spPr>
          <a:xfrm>
            <a:off x="316369" y="2672559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CF05EA-9077-F18B-B054-0EE67FA506EE}"/>
              </a:ext>
            </a:extLst>
          </p:cNvPr>
          <p:cNvSpPr/>
          <p:nvPr/>
        </p:nvSpPr>
        <p:spPr>
          <a:xfrm>
            <a:off x="8233192" y="2692486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DCB0157-0285-7F2D-6A55-B449B8163740}"/>
              </a:ext>
            </a:extLst>
          </p:cNvPr>
          <p:cNvSpPr/>
          <p:nvPr/>
        </p:nvSpPr>
        <p:spPr>
          <a:xfrm>
            <a:off x="4272973" y="2692692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DB7E6-CEAE-8433-9043-76EC454A02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36" y="2844953"/>
            <a:ext cx="727721" cy="7211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4B84D6-2DC9-C79F-C967-CCA17B63EFB6}"/>
              </a:ext>
            </a:extLst>
          </p:cNvPr>
          <p:cNvSpPr txBox="1"/>
          <p:nvPr/>
        </p:nvSpPr>
        <p:spPr>
          <a:xfrm>
            <a:off x="312753" y="3816964"/>
            <a:ext cx="3646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have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visited any restaurant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 last 30 days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8E9AD8-F82E-C95C-A305-3062334D1476}"/>
              </a:ext>
            </a:extLst>
          </p:cNvPr>
          <p:cNvGrpSpPr/>
          <p:nvPr/>
        </p:nvGrpSpPr>
        <p:grpSpPr>
          <a:xfrm>
            <a:off x="172590" y="4500311"/>
            <a:ext cx="3954586" cy="881979"/>
            <a:chOff x="154302" y="4485771"/>
            <a:chExt cx="3954586" cy="8819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442DE6-90E5-640F-36C1-B28DBC29664F}"/>
                </a:ext>
              </a:extLst>
            </p:cNvPr>
            <p:cNvSpPr txBox="1"/>
            <p:nvPr/>
          </p:nvSpPr>
          <p:spPr>
            <a:xfrm>
              <a:off x="154302" y="4485771"/>
              <a:ext cx="395458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94%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94%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93%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2161EA-C3EE-6F8F-75BB-59F24931CD82}"/>
                </a:ext>
              </a:extLst>
            </p:cNvPr>
            <p:cNvSpPr txBox="1"/>
            <p:nvPr/>
          </p:nvSpPr>
          <p:spPr>
            <a:xfrm>
              <a:off x="515935" y="4998418"/>
              <a:ext cx="912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104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P18+*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13DFD8-3BE1-F97D-15EC-A9039BD1C529}"/>
                </a:ext>
              </a:extLst>
            </p:cNvPr>
            <p:cNvSpPr txBox="1"/>
            <p:nvPr/>
          </p:nvSpPr>
          <p:spPr>
            <a:xfrm>
              <a:off x="1579776" y="4998418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103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38599B-0366-DE70-57F2-39C62AD2BD85}"/>
                </a:ext>
              </a:extLst>
            </p:cNvPr>
            <p:cNvSpPr txBox="1"/>
            <p:nvPr/>
          </p:nvSpPr>
          <p:spPr>
            <a:xfrm>
              <a:off x="2698547" y="4998418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102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8C37CF-F24D-676E-D0C0-7FEBE8A01FD5}"/>
              </a:ext>
            </a:extLst>
          </p:cNvPr>
          <p:cNvGrpSpPr/>
          <p:nvPr/>
        </p:nvGrpSpPr>
        <p:grpSpPr>
          <a:xfrm>
            <a:off x="8083112" y="4500311"/>
            <a:ext cx="3954586" cy="913159"/>
            <a:chOff x="8181950" y="4444145"/>
            <a:chExt cx="3954586" cy="9131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5709B3-F63E-70F7-B63F-7788596503B8}"/>
                </a:ext>
              </a:extLst>
            </p:cNvPr>
            <p:cNvSpPr txBox="1"/>
            <p:nvPr/>
          </p:nvSpPr>
          <p:spPr>
            <a:xfrm>
              <a:off x="8181950" y="4444145"/>
              <a:ext cx="3954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70%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68%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68%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A35A8B-5AB7-A715-BA6D-66F0600902C0}"/>
                </a:ext>
              </a:extLst>
            </p:cNvPr>
            <p:cNvSpPr txBox="1"/>
            <p:nvPr/>
          </p:nvSpPr>
          <p:spPr>
            <a:xfrm>
              <a:off x="8523690" y="4987972"/>
              <a:ext cx="926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110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219447-6E64-540B-A77A-42033B001A0F}"/>
                </a:ext>
              </a:extLst>
            </p:cNvPr>
            <p:cNvSpPr txBox="1"/>
            <p:nvPr/>
          </p:nvSpPr>
          <p:spPr>
            <a:xfrm>
              <a:off x="9683434" y="4987972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109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9128EA-E8C1-E4D0-70A8-5C86F2882FE9}"/>
                </a:ext>
              </a:extLst>
            </p:cNvPr>
            <p:cNvSpPr txBox="1"/>
            <p:nvPr/>
          </p:nvSpPr>
          <p:spPr>
            <a:xfrm>
              <a:off x="10814830" y="4987972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109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3777176-CEDE-CE54-F162-D271DF850F4F}"/>
              </a:ext>
            </a:extLst>
          </p:cNvPr>
          <p:cNvSpPr txBox="1"/>
          <p:nvPr/>
        </p:nvSpPr>
        <p:spPr>
          <a:xfrm>
            <a:off x="4276589" y="3816964"/>
            <a:ext cx="3642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have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visited a family restaurant or steakhouse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 last 30 days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D17EE1-E947-C3C8-AD33-BF498B446E0F}"/>
              </a:ext>
            </a:extLst>
          </p:cNvPr>
          <p:cNvSpPr txBox="1"/>
          <p:nvPr/>
        </p:nvSpPr>
        <p:spPr>
          <a:xfrm>
            <a:off x="8229576" y="3816964"/>
            <a:ext cx="3642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“For me, going out to eat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all about the experience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32" name="Picture 31" descr="Logo, icon&#10;&#10;Description automatically generated">
            <a:extLst>
              <a:ext uri="{FF2B5EF4-FFF2-40B4-BE49-F238E27FC236}">
                <a16:creationId xmlns:a16="http://schemas.microsoft.com/office/drawing/2014/main" id="{3EC93D46-CF26-5C6F-511E-BC62E2BBDE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168" y="2885485"/>
            <a:ext cx="640103" cy="6401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1D7731-7027-C3FD-592D-10D18D3104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776" y="2827175"/>
            <a:ext cx="746449" cy="75672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79F10DC-F222-51F3-1A2D-7123A5A69179}"/>
              </a:ext>
            </a:extLst>
          </p:cNvPr>
          <p:cNvGrpSpPr/>
          <p:nvPr/>
        </p:nvGrpSpPr>
        <p:grpSpPr>
          <a:xfrm>
            <a:off x="4057155" y="4500311"/>
            <a:ext cx="4077691" cy="851499"/>
            <a:chOff x="4100777" y="4527440"/>
            <a:chExt cx="4077691" cy="8514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16AB88-27E0-D5C7-5EB1-F14B8370968F}"/>
                </a:ext>
              </a:extLst>
            </p:cNvPr>
            <p:cNvSpPr txBox="1"/>
            <p:nvPr/>
          </p:nvSpPr>
          <p:spPr>
            <a:xfrm>
              <a:off x="4100777" y="4527440"/>
              <a:ext cx="4077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74%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71%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64%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75A947-FAFB-AEBF-47DA-8F7E264929A1}"/>
                </a:ext>
              </a:extLst>
            </p:cNvPr>
            <p:cNvSpPr txBox="1"/>
            <p:nvPr/>
          </p:nvSpPr>
          <p:spPr>
            <a:xfrm>
              <a:off x="4551944" y="5009607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118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DA09C-D504-E70A-6E66-C7166E4C563D}"/>
                </a:ext>
              </a:extLst>
            </p:cNvPr>
            <p:cNvSpPr txBox="1"/>
            <p:nvPr/>
          </p:nvSpPr>
          <p:spPr>
            <a:xfrm>
              <a:off x="5628178" y="5009607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113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28FA1D-3335-A9AA-4212-AAB060EEB404}"/>
                </a:ext>
              </a:extLst>
            </p:cNvPr>
            <p:cNvSpPr txBox="1"/>
            <p:nvPr/>
          </p:nvSpPr>
          <p:spPr>
            <a:xfrm>
              <a:off x="6805964" y="5009607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102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22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7838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Restaurants: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movie-goers are also active consumers who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enjoy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convenience of QSRs and online food delivery apps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017E-56A6-7A77-0584-3AEF9815357E}"/>
              </a:ext>
            </a:extLst>
          </p:cNvPr>
          <p:cNvSpPr txBox="1"/>
          <p:nvPr/>
        </p:nvSpPr>
        <p:spPr>
          <a:xfrm>
            <a:off x="472447" y="6315906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</a:t>
            </a:r>
            <a:r>
              <a:rPr lang="en-US" sz="80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88D383A-CFE4-11C7-9345-5537FA9D1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154031"/>
              </p:ext>
            </p:extLst>
          </p:nvPr>
        </p:nvGraphicFramePr>
        <p:xfrm>
          <a:off x="2225351" y="195962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593D4A45-851E-8222-7956-2C42C99A4344}"/>
              </a:ext>
            </a:extLst>
          </p:cNvPr>
          <p:cNvSpPr txBox="1"/>
          <p:nvPr/>
        </p:nvSpPr>
        <p:spPr>
          <a:xfrm>
            <a:off x="472447" y="6033691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heavy movie-goers are 5% more likely to ‘have visited a fast-food restaurant in the last 30 days’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D39ED-9DE2-D290-2FE8-52F1DE05C58B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4FA3029-7B2F-FBA3-6126-FE4561741ACC}"/>
              </a:ext>
            </a:extLst>
          </p:cNvPr>
          <p:cNvSpPr/>
          <p:nvPr/>
        </p:nvSpPr>
        <p:spPr>
          <a:xfrm>
            <a:off x="316369" y="2672559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848FB-DFCB-EC5B-B6F1-A1686A2AFDB6}"/>
              </a:ext>
            </a:extLst>
          </p:cNvPr>
          <p:cNvSpPr txBox="1"/>
          <p:nvPr/>
        </p:nvSpPr>
        <p:spPr>
          <a:xfrm>
            <a:off x="343460" y="3800065"/>
            <a:ext cx="3633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have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visited a fast-food restaurant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 last 30 days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8E17DB-FB30-8C0F-E6B7-DEB4D6059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125" y="2860288"/>
            <a:ext cx="788542" cy="78096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8846C-4CD9-CD47-5E33-405CF5DC0B51}"/>
              </a:ext>
            </a:extLst>
          </p:cNvPr>
          <p:cNvGrpSpPr/>
          <p:nvPr/>
        </p:nvGrpSpPr>
        <p:grpSpPr>
          <a:xfrm>
            <a:off x="158032" y="4450739"/>
            <a:ext cx="4004129" cy="851499"/>
            <a:chOff x="38729" y="4483206"/>
            <a:chExt cx="4004129" cy="8514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139C7EE-5EC8-4D13-356B-34FFA6189EF5}"/>
                </a:ext>
              </a:extLst>
            </p:cNvPr>
            <p:cNvSpPr txBox="1"/>
            <p:nvPr/>
          </p:nvSpPr>
          <p:spPr>
            <a:xfrm>
              <a:off x="38729" y="4483206"/>
              <a:ext cx="4004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92%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93%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91%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72CB2A-4FE3-5B7A-3573-37382FA1E303}"/>
                </a:ext>
              </a:extLst>
            </p:cNvPr>
            <p:cNvSpPr txBox="1"/>
            <p:nvPr/>
          </p:nvSpPr>
          <p:spPr>
            <a:xfrm>
              <a:off x="418912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105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P18+*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637668-0BF5-C478-351F-2ACCFF3965B2}"/>
                </a:ext>
              </a:extLst>
            </p:cNvPr>
            <p:cNvSpPr txBox="1"/>
            <p:nvPr/>
          </p:nvSpPr>
          <p:spPr>
            <a:xfrm>
              <a:off x="1538016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106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881B-1D2F-52EA-482E-77EB64A3E21D}"/>
                </a:ext>
              </a:extLst>
            </p:cNvPr>
            <p:cNvSpPr txBox="1"/>
            <p:nvPr/>
          </p:nvSpPr>
          <p:spPr>
            <a:xfrm>
              <a:off x="2720212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104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CF05EA-9077-F18B-B054-0EE67FA506EE}"/>
              </a:ext>
            </a:extLst>
          </p:cNvPr>
          <p:cNvSpPr/>
          <p:nvPr/>
        </p:nvSpPr>
        <p:spPr>
          <a:xfrm>
            <a:off x="8233192" y="2692486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49555-3573-1276-D993-32B045DA407A}"/>
              </a:ext>
            </a:extLst>
          </p:cNvPr>
          <p:cNvSpPr txBox="1"/>
          <p:nvPr/>
        </p:nvSpPr>
        <p:spPr>
          <a:xfrm>
            <a:off x="8589950" y="3800065"/>
            <a:ext cx="3040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have ordered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food delivery through apps or websites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427BFA-1FD1-E2F1-11A7-6A43E8D4E3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1054" y="2895230"/>
            <a:ext cx="810331" cy="7871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30097A8-2174-FE55-A5DE-807969C3ED68}"/>
              </a:ext>
            </a:extLst>
          </p:cNvPr>
          <p:cNvGrpSpPr/>
          <p:nvPr/>
        </p:nvGrpSpPr>
        <p:grpSpPr>
          <a:xfrm>
            <a:off x="8132233" y="4450739"/>
            <a:ext cx="3955555" cy="907954"/>
            <a:chOff x="7982270" y="4194707"/>
            <a:chExt cx="3955555" cy="90795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2CE3F6-A9B3-6D0F-AC80-1A2450573699}"/>
                </a:ext>
              </a:extLst>
            </p:cNvPr>
            <p:cNvSpPr txBox="1"/>
            <p:nvPr/>
          </p:nvSpPr>
          <p:spPr>
            <a:xfrm>
              <a:off x="7982270" y="4194707"/>
              <a:ext cx="39555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45%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54%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61%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A02CB4-23F9-8FB9-7E0A-59668AC135F6}"/>
                </a:ext>
              </a:extLst>
            </p:cNvPr>
            <p:cNvSpPr txBox="1"/>
            <p:nvPr/>
          </p:nvSpPr>
          <p:spPr>
            <a:xfrm>
              <a:off x="8392490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132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D71CF5-EC62-8B69-7CE0-1CE46CD45132}"/>
                </a:ext>
              </a:extLst>
            </p:cNvPr>
            <p:cNvSpPr txBox="1"/>
            <p:nvPr/>
          </p:nvSpPr>
          <p:spPr>
            <a:xfrm>
              <a:off x="9456331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151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1F2B76-2D27-761E-CE2B-8284BD46B7F0}"/>
                </a:ext>
              </a:extLst>
            </p:cNvPr>
            <p:cNvSpPr txBox="1"/>
            <p:nvPr/>
          </p:nvSpPr>
          <p:spPr>
            <a:xfrm>
              <a:off x="10575102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168 index</a:t>
              </a:r>
              <a:br>
                <a:rPr lang="en-US" sz="900">
                  <a:solidFill>
                    <a:srgbClr val="1B1464"/>
                  </a:solidFill>
                  <a:latin typeface="Helvetica-Light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DCB0157-0285-7F2D-6A55-B449B8163740}"/>
              </a:ext>
            </a:extLst>
          </p:cNvPr>
          <p:cNvSpPr/>
          <p:nvPr/>
        </p:nvSpPr>
        <p:spPr>
          <a:xfrm>
            <a:off x="4272973" y="2692692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8F92291-5323-5EC4-AB1D-CF7824DCC648}"/>
              </a:ext>
            </a:extLst>
          </p:cNvPr>
          <p:cNvGrpSpPr/>
          <p:nvPr/>
        </p:nvGrpSpPr>
        <p:grpSpPr>
          <a:xfrm>
            <a:off x="4118223" y="4450739"/>
            <a:ext cx="3955554" cy="913159"/>
            <a:chOff x="4118223" y="4405339"/>
            <a:chExt cx="3955554" cy="91315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C0F370-E869-7A18-D08C-8A2233C86251}"/>
                </a:ext>
              </a:extLst>
            </p:cNvPr>
            <p:cNvSpPr txBox="1"/>
            <p:nvPr/>
          </p:nvSpPr>
          <p:spPr>
            <a:xfrm>
              <a:off x="4118223" y="4405339"/>
              <a:ext cx="3955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55%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58%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57%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EB5C02-259F-B831-F6E4-E7699CA5182C}"/>
                </a:ext>
              </a:extLst>
            </p:cNvPr>
            <p:cNvSpPr txBox="1"/>
            <p:nvPr/>
          </p:nvSpPr>
          <p:spPr>
            <a:xfrm>
              <a:off x="4494596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123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2E596F6-0EDE-A1E3-552C-987B4768F6E5}"/>
                </a:ext>
              </a:extLst>
            </p:cNvPr>
            <p:cNvSpPr txBox="1"/>
            <p:nvPr/>
          </p:nvSpPr>
          <p:spPr>
            <a:xfrm>
              <a:off x="5644281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141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0E488E4-2D99-CCED-8A60-F69D64CC3512}"/>
                </a:ext>
              </a:extLst>
            </p:cNvPr>
            <p:cNvSpPr txBox="1"/>
            <p:nvPr/>
          </p:nvSpPr>
          <p:spPr>
            <a:xfrm>
              <a:off x="6766685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138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680038-FC4D-678A-D5EB-68EDEDAB20C9}"/>
              </a:ext>
            </a:extLst>
          </p:cNvPr>
          <p:cNvSpPr txBox="1"/>
          <p:nvPr/>
        </p:nvSpPr>
        <p:spPr>
          <a:xfrm>
            <a:off x="4276070" y="3800065"/>
            <a:ext cx="363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“Eating at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fast-food restaurant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is fun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5FFF51-7F08-5739-6FED-955F589AF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927" y="2907287"/>
            <a:ext cx="722147" cy="7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2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BCAC0E-F6AA-4AC1-D1A1-8A1A7D95220A}"/>
              </a:ext>
            </a:extLst>
          </p:cNvPr>
          <p:cNvSpPr/>
          <p:nvPr/>
        </p:nvSpPr>
        <p:spPr>
          <a:xfrm>
            <a:off x="316369" y="2672559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4D324C-4F94-A585-E287-81F5D824B434}"/>
              </a:ext>
            </a:extLst>
          </p:cNvPr>
          <p:cNvSpPr/>
          <p:nvPr/>
        </p:nvSpPr>
        <p:spPr>
          <a:xfrm>
            <a:off x="8233192" y="2692486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485D66-24DF-2C31-179F-4B512E8393E3}"/>
              </a:ext>
            </a:extLst>
          </p:cNvPr>
          <p:cNvSpPr/>
          <p:nvPr/>
        </p:nvSpPr>
        <p:spPr>
          <a:xfrm>
            <a:off x="4272973" y="2692692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347737-E8EA-F57F-86BB-B7BC2D94E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6467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Travel: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movie-goers are avid adventurers who love to travel throughout the country and internationally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017E-56A6-7A77-0584-3AEF9815357E}"/>
              </a:ext>
            </a:extLst>
          </p:cNvPr>
          <p:cNvSpPr txBox="1"/>
          <p:nvPr/>
        </p:nvSpPr>
        <p:spPr>
          <a:xfrm>
            <a:off x="472447" y="6205317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Doublebase,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 </a:t>
            </a:r>
            <a:r>
              <a:rPr lang="en-US" sz="800">
                <a:solidFill>
                  <a:srgbClr val="1B1464"/>
                </a:solidFill>
                <a:latin typeface="Helvetica-Light"/>
              </a:rPr>
              <a:t>**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“Have traveled within the U.S.in the last 12 months” excludes Alaska and Hawaii &amp; “have traveled internationally in the last three years” includes Alaska and Hawaii.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88D383A-CFE4-11C7-9345-5537FA9D1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522470"/>
              </p:ext>
            </p:extLst>
          </p:nvPr>
        </p:nvGraphicFramePr>
        <p:xfrm>
          <a:off x="2225351" y="195962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A139C7EE-5EC8-4D13-356B-34FFA6189EF5}"/>
              </a:ext>
            </a:extLst>
          </p:cNvPr>
          <p:cNvSpPr txBox="1"/>
          <p:nvPr/>
        </p:nvSpPr>
        <p:spPr>
          <a:xfrm>
            <a:off x="4121479" y="4440928"/>
            <a:ext cx="3951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42%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39%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52%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5364CB-41E9-682E-C938-4156687261BF}"/>
              </a:ext>
            </a:extLst>
          </p:cNvPr>
          <p:cNvSpPr txBox="1"/>
          <p:nvPr/>
        </p:nvSpPr>
        <p:spPr>
          <a:xfrm>
            <a:off x="73813" y="4440928"/>
            <a:ext cx="3954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1B1464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59%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64%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76%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93D4A45-851E-8222-7956-2C42C99A4344}"/>
              </a:ext>
            </a:extLst>
          </p:cNvPr>
          <p:cNvSpPr txBox="1"/>
          <p:nvPr/>
        </p:nvSpPr>
        <p:spPr>
          <a:xfrm>
            <a:off x="472447" y="5969075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heavy movie-goers are 20% more likely to ‘have traveled within the U.S. in the last 12 months’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D39ED-9DE2-D290-2FE8-52F1DE05C58B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848FB-DFCB-EC5B-B6F1-A1686A2AFDB6}"/>
              </a:ext>
            </a:extLst>
          </p:cNvPr>
          <p:cNvSpPr txBox="1"/>
          <p:nvPr/>
        </p:nvSpPr>
        <p:spPr>
          <a:xfrm>
            <a:off x="4284602" y="3674562"/>
            <a:ext cx="3634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have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traveled internationally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 last three years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601B36-A04A-289A-86E0-6D4596FCEDEC}"/>
              </a:ext>
            </a:extLst>
          </p:cNvPr>
          <p:cNvSpPr txBox="1"/>
          <p:nvPr/>
        </p:nvSpPr>
        <p:spPr>
          <a:xfrm>
            <a:off x="514087" y="3733714"/>
            <a:ext cx="3250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have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traveled within the U.S.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 last 12 months**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CA0064A-75A2-3E3C-FB15-EE67706E6A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165" y="2804130"/>
            <a:ext cx="803759" cy="7350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DFB60A-27AE-8F6F-C72F-5C1A31A9F8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104" y="2804130"/>
            <a:ext cx="722569" cy="74440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929147-9212-26E4-36BB-376E08CFDAD9}"/>
              </a:ext>
            </a:extLst>
          </p:cNvPr>
          <p:cNvSpPr txBox="1"/>
          <p:nvPr/>
        </p:nvSpPr>
        <p:spPr>
          <a:xfrm>
            <a:off x="403165" y="4978601"/>
            <a:ext cx="95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120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P18+*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6CBB36-B7BD-6643-2670-C701214607AE}"/>
              </a:ext>
            </a:extLst>
          </p:cNvPr>
          <p:cNvSpPr txBox="1"/>
          <p:nvPr/>
        </p:nvSpPr>
        <p:spPr>
          <a:xfrm>
            <a:off x="1533467" y="4978601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109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B64A45-0DF0-5670-5A59-121BA10F69B0}"/>
              </a:ext>
            </a:extLst>
          </p:cNvPr>
          <p:cNvSpPr txBox="1"/>
          <p:nvPr/>
        </p:nvSpPr>
        <p:spPr>
          <a:xfrm>
            <a:off x="2694259" y="4978601"/>
            <a:ext cx="104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130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DFC640-5535-C823-5EBE-8067BDB0EFAD}"/>
              </a:ext>
            </a:extLst>
          </p:cNvPr>
          <p:cNvSpPr txBox="1"/>
          <p:nvPr/>
        </p:nvSpPr>
        <p:spPr>
          <a:xfrm>
            <a:off x="4511117" y="4979495"/>
            <a:ext cx="9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131 index</a:t>
            </a:r>
            <a:br>
              <a:rPr lang="en-US" sz="900">
                <a:solidFill>
                  <a:srgbClr val="1B1464"/>
                </a:solidFill>
                <a:latin typeface="Helvetica-Light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F9E8BB-1634-CE55-4835-5F07D6C4AFD7}"/>
              </a:ext>
            </a:extLst>
          </p:cNvPr>
          <p:cNvSpPr txBox="1"/>
          <p:nvPr/>
        </p:nvSpPr>
        <p:spPr>
          <a:xfrm>
            <a:off x="5591009" y="4979495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129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6F852C-4059-3B4B-CFA0-DBCF354EC1DF}"/>
              </a:ext>
            </a:extLst>
          </p:cNvPr>
          <p:cNvSpPr txBox="1"/>
          <p:nvPr/>
        </p:nvSpPr>
        <p:spPr>
          <a:xfrm>
            <a:off x="6751801" y="4979495"/>
            <a:ext cx="9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173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C0F370-E869-7A18-D08C-8A2233C86251}"/>
              </a:ext>
            </a:extLst>
          </p:cNvPr>
          <p:cNvSpPr txBox="1"/>
          <p:nvPr/>
        </p:nvSpPr>
        <p:spPr>
          <a:xfrm>
            <a:off x="8164721" y="4424562"/>
            <a:ext cx="3955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31%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30%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41%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80038-FC4D-678A-D5EB-68EDEDAB20C9}"/>
              </a:ext>
            </a:extLst>
          </p:cNvPr>
          <p:cNvSpPr txBox="1"/>
          <p:nvPr/>
        </p:nvSpPr>
        <p:spPr>
          <a:xfrm>
            <a:off x="8224635" y="3584093"/>
            <a:ext cx="3654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r>
              <a:rPr lang="en-US" sz="1600"/>
              <a:t>% that have </a:t>
            </a:r>
            <a:r>
              <a:rPr lang="en-US" sz="1600" b="1"/>
              <a:t>stayed in a hotel, motel or other lodging </a:t>
            </a:r>
            <a:r>
              <a:rPr lang="en-US" sz="1600"/>
              <a:t>5+ times </a:t>
            </a:r>
            <a:br>
              <a:rPr lang="en-US" sz="1600"/>
            </a:br>
            <a:r>
              <a:rPr lang="en-US" sz="1600"/>
              <a:t>in the past 12 months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712E047-3FCE-FBDC-49FC-74AD516FC3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177" y="2804130"/>
            <a:ext cx="508895" cy="7107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493DB00-2F0A-1D83-65AB-B7BEE6BE921E}"/>
              </a:ext>
            </a:extLst>
          </p:cNvPr>
          <p:cNvSpPr txBox="1"/>
          <p:nvPr/>
        </p:nvSpPr>
        <p:spPr>
          <a:xfrm>
            <a:off x="8542446" y="4972075"/>
            <a:ext cx="9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139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964318-CA52-0460-113D-88E5A2C306C0}"/>
              </a:ext>
            </a:extLst>
          </p:cNvPr>
          <p:cNvSpPr txBox="1"/>
          <p:nvPr/>
        </p:nvSpPr>
        <p:spPr>
          <a:xfrm>
            <a:off x="9622338" y="4972075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107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C66ADA-3FFB-5A14-6DCD-E08BC028D861}"/>
              </a:ext>
            </a:extLst>
          </p:cNvPr>
          <p:cNvSpPr txBox="1"/>
          <p:nvPr/>
        </p:nvSpPr>
        <p:spPr>
          <a:xfrm>
            <a:off x="10783130" y="4972075"/>
            <a:ext cx="9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146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</p:spTree>
    <p:extLst>
      <p:ext uri="{BB962C8B-B14F-4D97-AF65-F5344CB8AC3E}">
        <p14:creationId xmlns:p14="http://schemas.microsoft.com/office/powerpoint/2010/main" val="223772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AAD96B-6D7A-F514-96E4-439535DA7721}"/>
              </a:ext>
            </a:extLst>
          </p:cNvPr>
          <p:cNvSpPr/>
          <p:nvPr/>
        </p:nvSpPr>
        <p:spPr>
          <a:xfrm>
            <a:off x="316369" y="2672559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7A71F0-0623-8035-620B-7A80F138239D}"/>
              </a:ext>
            </a:extLst>
          </p:cNvPr>
          <p:cNvSpPr/>
          <p:nvPr/>
        </p:nvSpPr>
        <p:spPr>
          <a:xfrm>
            <a:off x="8233192" y="2692486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DA84FF-62E8-19FF-D0C9-E5DD5AFAAE1D}"/>
              </a:ext>
            </a:extLst>
          </p:cNvPr>
          <p:cNvSpPr/>
          <p:nvPr/>
        </p:nvSpPr>
        <p:spPr>
          <a:xfrm>
            <a:off x="4272973" y="2692692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347737-E8EA-F57F-86BB-B7BC2D94E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8880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Travel: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movie-goers are also willing to pay for high quality experiences and be rewarded for it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017E-56A6-7A77-0584-3AEF9815357E}"/>
              </a:ext>
            </a:extLst>
          </p:cNvPr>
          <p:cNvSpPr txBox="1"/>
          <p:nvPr/>
        </p:nvSpPr>
        <p:spPr>
          <a:xfrm>
            <a:off x="472447" y="6324189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Doublebase,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88D383A-CFE4-11C7-9345-5537FA9D1BCB}"/>
              </a:ext>
            </a:extLst>
          </p:cNvPr>
          <p:cNvGraphicFramePr/>
          <p:nvPr/>
        </p:nvGraphicFramePr>
        <p:xfrm>
          <a:off x="2225351" y="195962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D42CE3F6-A9B3-6D0F-AC80-1A2450573699}"/>
              </a:ext>
            </a:extLst>
          </p:cNvPr>
          <p:cNvSpPr txBox="1"/>
          <p:nvPr/>
        </p:nvSpPr>
        <p:spPr>
          <a:xfrm>
            <a:off x="79476" y="4556439"/>
            <a:ext cx="3955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1B1464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60%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72%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54%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C1725F-EFFA-7749-E3A8-55287ADDDD8D}"/>
              </a:ext>
            </a:extLst>
          </p:cNvPr>
          <p:cNvSpPr txBox="1"/>
          <p:nvPr/>
        </p:nvSpPr>
        <p:spPr>
          <a:xfrm>
            <a:off x="4139098" y="4556439"/>
            <a:ext cx="3954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38%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41%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38%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93D4A45-851E-8222-7956-2C42C99A4344}"/>
              </a:ext>
            </a:extLst>
          </p:cNvPr>
          <p:cNvSpPr txBox="1"/>
          <p:nvPr/>
        </p:nvSpPr>
        <p:spPr>
          <a:xfrm>
            <a:off x="472447" y="5969075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heavy movie-goers are 4% more likely to agree that ‘it’s worth it to me to pay more for high quality hotel accommodations’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D39ED-9DE2-D290-2FE8-52F1DE05C58B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49555-3573-1276-D993-32B045DA407A}"/>
              </a:ext>
            </a:extLst>
          </p:cNvPr>
          <p:cNvSpPr txBox="1"/>
          <p:nvPr/>
        </p:nvSpPr>
        <p:spPr>
          <a:xfrm>
            <a:off x="291645" y="3757492"/>
            <a:ext cx="3697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“It’s worth it to me to pay more for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high quality hotel accommodations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7205B-13B1-2FC1-BC9E-AB1A40EC91FA}"/>
              </a:ext>
            </a:extLst>
          </p:cNvPr>
          <p:cNvSpPr txBox="1"/>
          <p:nvPr/>
        </p:nvSpPr>
        <p:spPr>
          <a:xfrm>
            <a:off x="4275179" y="3757492"/>
            <a:ext cx="3643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“I’m willing to pay more for a flight in order to travel on my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favorite airline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34FF74F1-B7A3-5E2D-BA5F-D886A697D4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650" y="2770253"/>
            <a:ext cx="660417" cy="660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B94CDC-8C7D-1454-E721-CCDA1D06CF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205" y="2842564"/>
            <a:ext cx="660417" cy="66041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FA96A6-E84C-CE5B-6CD6-15EFE9A3CBC5}"/>
              </a:ext>
            </a:extLst>
          </p:cNvPr>
          <p:cNvSpPr txBox="1"/>
          <p:nvPr/>
        </p:nvSpPr>
        <p:spPr>
          <a:xfrm>
            <a:off x="403165" y="5093374"/>
            <a:ext cx="100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104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P18+*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FE55A82-2BF5-CCAC-C759-E4098A79A982}"/>
              </a:ext>
            </a:extLst>
          </p:cNvPr>
          <p:cNvSpPr txBox="1"/>
          <p:nvPr/>
        </p:nvSpPr>
        <p:spPr>
          <a:xfrm>
            <a:off x="1533467" y="5093374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126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3034AA-5491-AF96-674E-84A10D6EE8FF}"/>
              </a:ext>
            </a:extLst>
          </p:cNvPr>
          <p:cNvSpPr txBox="1"/>
          <p:nvPr/>
        </p:nvSpPr>
        <p:spPr>
          <a:xfrm>
            <a:off x="2694259" y="5093374"/>
            <a:ext cx="104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95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85AF84-7F5C-2695-3DC5-FCA66DB9931B}"/>
              </a:ext>
            </a:extLst>
          </p:cNvPr>
          <p:cNvSpPr txBox="1"/>
          <p:nvPr/>
        </p:nvSpPr>
        <p:spPr>
          <a:xfrm>
            <a:off x="4518577" y="5110662"/>
            <a:ext cx="9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109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C1A9E9-A946-8792-960A-8DBE8EB6ED92}"/>
              </a:ext>
            </a:extLst>
          </p:cNvPr>
          <p:cNvSpPr txBox="1"/>
          <p:nvPr/>
        </p:nvSpPr>
        <p:spPr>
          <a:xfrm>
            <a:off x="5598469" y="5110662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133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87B8C7-7BFE-0EB7-D7D9-9A3525CEF268}"/>
              </a:ext>
            </a:extLst>
          </p:cNvPr>
          <p:cNvSpPr txBox="1"/>
          <p:nvPr/>
        </p:nvSpPr>
        <p:spPr>
          <a:xfrm>
            <a:off x="6759261" y="5110662"/>
            <a:ext cx="100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122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D4C96D-60F9-93EB-5731-BE7A143BD435}"/>
              </a:ext>
            </a:extLst>
          </p:cNvPr>
          <p:cNvSpPr txBox="1"/>
          <p:nvPr/>
        </p:nvSpPr>
        <p:spPr>
          <a:xfrm>
            <a:off x="8168319" y="4556439"/>
            <a:ext cx="392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1B1464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55%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64%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64%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021048B5-B020-5BE4-AE29-A28E7D333A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961" y="2750386"/>
            <a:ext cx="780326" cy="780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814C1-FC7E-AE42-2727-A8BEC8BC407A}"/>
              </a:ext>
            </a:extLst>
          </p:cNvPr>
          <p:cNvSpPr txBox="1"/>
          <p:nvPr/>
        </p:nvSpPr>
        <p:spPr>
          <a:xfrm>
            <a:off x="8227559" y="3757492"/>
            <a:ext cx="36382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“I prefer to use an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airline or hotel chain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where I am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member of their loyalty/rewards program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024045-6092-EF3D-B458-667E423AE068}"/>
              </a:ext>
            </a:extLst>
          </p:cNvPr>
          <p:cNvSpPr txBox="1"/>
          <p:nvPr/>
        </p:nvSpPr>
        <p:spPr>
          <a:xfrm>
            <a:off x="8542581" y="5083593"/>
            <a:ext cx="9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106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CD9280-130B-8A48-5721-10317EF03120}"/>
              </a:ext>
            </a:extLst>
          </p:cNvPr>
          <p:cNvSpPr txBox="1"/>
          <p:nvPr/>
        </p:nvSpPr>
        <p:spPr>
          <a:xfrm>
            <a:off x="9622473" y="5083593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121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C6E236-0442-537F-F5ED-21F5BDA38CED}"/>
              </a:ext>
            </a:extLst>
          </p:cNvPr>
          <p:cNvSpPr txBox="1"/>
          <p:nvPr/>
        </p:nvSpPr>
        <p:spPr>
          <a:xfrm>
            <a:off x="10783265" y="5083593"/>
            <a:ext cx="9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120 index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 P18+</a:t>
            </a:r>
          </a:p>
        </p:txBody>
      </p:sp>
    </p:spTree>
    <p:extLst>
      <p:ext uri="{BB962C8B-B14F-4D97-AF65-F5344CB8AC3E}">
        <p14:creationId xmlns:p14="http://schemas.microsoft.com/office/powerpoint/2010/main" val="1350614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6467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Streaming: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movie-goers enjoy streaming all kinds of premium video content at home when they are not at their local cineplex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017E-56A6-7A77-0584-3AEF9815357E}"/>
              </a:ext>
            </a:extLst>
          </p:cNvPr>
          <p:cNvSpPr txBox="1"/>
          <p:nvPr/>
        </p:nvSpPr>
        <p:spPr>
          <a:xfrm>
            <a:off x="472447" y="6315906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</a:t>
            </a:r>
            <a:r>
              <a:rPr lang="en-US" sz="80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88D383A-CFE4-11C7-9345-5537FA9D1BCB}"/>
              </a:ext>
            </a:extLst>
          </p:cNvPr>
          <p:cNvGraphicFramePr/>
          <p:nvPr/>
        </p:nvGraphicFramePr>
        <p:xfrm>
          <a:off x="2225351" y="195962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593D4A45-851E-8222-7956-2C42C99A4344}"/>
              </a:ext>
            </a:extLst>
          </p:cNvPr>
          <p:cNvSpPr txBox="1"/>
          <p:nvPr/>
        </p:nvSpPr>
        <p:spPr>
          <a:xfrm>
            <a:off x="472447" y="6033691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movie-goers are 10% more likely to ‘have used a subscription streaming service in the past 12 months’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D39ED-9DE2-D290-2FE8-52F1DE05C58B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4FA3029-7B2F-FBA3-6126-FE4561741ACC}"/>
              </a:ext>
            </a:extLst>
          </p:cNvPr>
          <p:cNvSpPr/>
          <p:nvPr/>
        </p:nvSpPr>
        <p:spPr>
          <a:xfrm>
            <a:off x="316369" y="2672559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848FB-DFCB-EC5B-B6F1-A1686A2AFDB6}"/>
              </a:ext>
            </a:extLst>
          </p:cNvPr>
          <p:cNvSpPr txBox="1"/>
          <p:nvPr/>
        </p:nvSpPr>
        <p:spPr>
          <a:xfrm>
            <a:off x="343460" y="3725060"/>
            <a:ext cx="3633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% have used a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subscription streaming service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 in the 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past 12 months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8E17DB-FB30-8C0F-E6B7-DEB4D6059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437" y="2859843"/>
            <a:ext cx="745918" cy="74591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8846C-4CD9-CD47-5E33-405CF5DC0B51}"/>
              </a:ext>
            </a:extLst>
          </p:cNvPr>
          <p:cNvGrpSpPr/>
          <p:nvPr/>
        </p:nvGrpSpPr>
        <p:grpSpPr>
          <a:xfrm>
            <a:off x="325537" y="4549133"/>
            <a:ext cx="3633272" cy="851499"/>
            <a:chOff x="206234" y="4483206"/>
            <a:chExt cx="3633272" cy="8514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139C7EE-5EC8-4D13-356B-34FFA6189EF5}"/>
                </a:ext>
              </a:extLst>
            </p:cNvPr>
            <p:cNvSpPr txBox="1"/>
            <p:nvPr/>
          </p:nvSpPr>
          <p:spPr>
            <a:xfrm>
              <a:off x="206234" y="4483206"/>
              <a:ext cx="3633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88%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87%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82%</a:t>
              </a:r>
              <a:endParaRPr lang="en-US" sz="1400">
                <a:solidFill>
                  <a:srgbClr val="1B1464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72CB2A-4FE3-5B7A-3573-37382FA1E303}"/>
                </a:ext>
              </a:extLst>
            </p:cNvPr>
            <p:cNvSpPr txBox="1"/>
            <p:nvPr/>
          </p:nvSpPr>
          <p:spPr>
            <a:xfrm>
              <a:off x="418912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110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  <a:r>
                <a:rPr lang="en-US" sz="900">
                  <a:solidFill>
                    <a:srgbClr val="1B1464"/>
                  </a:solidFill>
                  <a:latin typeface="Helvetica-Light"/>
                </a:rPr>
                <a:t>*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637668-0BF5-C478-351F-2ACCFF3965B2}"/>
                </a:ext>
              </a:extLst>
            </p:cNvPr>
            <p:cNvSpPr txBox="1"/>
            <p:nvPr/>
          </p:nvSpPr>
          <p:spPr>
            <a:xfrm>
              <a:off x="1538016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108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881B-1D2F-52EA-482E-77EB64A3E21D}"/>
                </a:ext>
              </a:extLst>
            </p:cNvPr>
            <p:cNvSpPr txBox="1"/>
            <p:nvPr/>
          </p:nvSpPr>
          <p:spPr>
            <a:xfrm>
              <a:off x="2720212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101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CF05EA-9077-F18B-B054-0EE67FA506EE}"/>
              </a:ext>
            </a:extLst>
          </p:cNvPr>
          <p:cNvSpPr/>
          <p:nvPr/>
        </p:nvSpPr>
        <p:spPr>
          <a:xfrm>
            <a:off x="8233192" y="2692486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49555-3573-1276-D993-32B045DA407A}"/>
              </a:ext>
            </a:extLst>
          </p:cNvPr>
          <p:cNvSpPr txBox="1"/>
          <p:nvPr/>
        </p:nvSpPr>
        <p:spPr>
          <a:xfrm>
            <a:off x="8229577" y="3725060"/>
            <a:ext cx="3646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“I have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favorite free TV </a:t>
            </a:r>
          </a:p>
          <a:p>
            <a:pPr algn="ctr"/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network apps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that I always 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use to stream content”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427BFA-1FD1-E2F1-11A7-6A43E8D4E3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4680" y="2857898"/>
            <a:ext cx="732766" cy="74980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30097A8-2174-FE55-A5DE-807969C3ED68}"/>
              </a:ext>
            </a:extLst>
          </p:cNvPr>
          <p:cNvGrpSpPr/>
          <p:nvPr/>
        </p:nvGrpSpPr>
        <p:grpSpPr>
          <a:xfrm>
            <a:off x="8233192" y="4520905"/>
            <a:ext cx="3642439" cy="907954"/>
            <a:chOff x="8083229" y="4194707"/>
            <a:chExt cx="3642439" cy="90795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2CE3F6-A9B3-6D0F-AC80-1A2450573699}"/>
                </a:ext>
              </a:extLst>
            </p:cNvPr>
            <p:cNvSpPr txBox="1"/>
            <p:nvPr/>
          </p:nvSpPr>
          <p:spPr>
            <a:xfrm>
              <a:off x="8083229" y="4194707"/>
              <a:ext cx="3642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66%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65%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57%</a:t>
              </a:r>
              <a:endParaRPr lang="en-US" sz="14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A02CB4-23F9-8FB9-7E0A-59668AC135F6}"/>
                </a:ext>
              </a:extLst>
            </p:cNvPr>
            <p:cNvSpPr txBox="1"/>
            <p:nvPr/>
          </p:nvSpPr>
          <p:spPr>
            <a:xfrm>
              <a:off x="8392490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120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D71CF5-EC62-8B69-7CE0-1CE46CD45132}"/>
                </a:ext>
              </a:extLst>
            </p:cNvPr>
            <p:cNvSpPr txBox="1"/>
            <p:nvPr/>
          </p:nvSpPr>
          <p:spPr>
            <a:xfrm>
              <a:off x="9456331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118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1F2B76-2D27-761E-CE2B-8284BD46B7F0}"/>
                </a:ext>
              </a:extLst>
            </p:cNvPr>
            <p:cNvSpPr txBox="1"/>
            <p:nvPr/>
          </p:nvSpPr>
          <p:spPr>
            <a:xfrm>
              <a:off x="10575102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104 index</a:t>
              </a:r>
              <a:br>
                <a:rPr lang="en-US" sz="900">
                  <a:solidFill>
                    <a:srgbClr val="1B1464"/>
                  </a:solidFill>
                  <a:latin typeface="Helvetica-Light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DCB0157-0285-7F2D-6A55-B449B8163740}"/>
              </a:ext>
            </a:extLst>
          </p:cNvPr>
          <p:cNvSpPr/>
          <p:nvPr/>
        </p:nvSpPr>
        <p:spPr>
          <a:xfrm>
            <a:off x="4272973" y="2692692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8F92291-5323-5EC4-AB1D-CF7824DCC648}"/>
              </a:ext>
            </a:extLst>
          </p:cNvPr>
          <p:cNvGrpSpPr/>
          <p:nvPr/>
        </p:nvGrpSpPr>
        <p:grpSpPr>
          <a:xfrm>
            <a:off x="4276588" y="4518303"/>
            <a:ext cx="3639342" cy="913159"/>
            <a:chOff x="4276588" y="4405339"/>
            <a:chExt cx="3639342" cy="91315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C0F370-E869-7A18-D08C-8A2233C86251}"/>
                </a:ext>
              </a:extLst>
            </p:cNvPr>
            <p:cNvSpPr txBox="1"/>
            <p:nvPr/>
          </p:nvSpPr>
          <p:spPr>
            <a:xfrm>
              <a:off x="4276588" y="4405339"/>
              <a:ext cx="3639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73%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79%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69%</a:t>
              </a:r>
              <a:endParaRPr lang="en-US" sz="14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EB5C02-259F-B831-F6E4-E7699CA5182C}"/>
                </a:ext>
              </a:extLst>
            </p:cNvPr>
            <p:cNvSpPr txBox="1"/>
            <p:nvPr/>
          </p:nvSpPr>
          <p:spPr>
            <a:xfrm>
              <a:off x="4494596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111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2E596F6-0EDE-A1E3-552C-987B4768F6E5}"/>
                </a:ext>
              </a:extLst>
            </p:cNvPr>
            <p:cNvSpPr txBox="1"/>
            <p:nvPr/>
          </p:nvSpPr>
          <p:spPr>
            <a:xfrm>
              <a:off x="5644281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120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0E488E4-2D99-CCED-8A60-F69D64CC3512}"/>
                </a:ext>
              </a:extLst>
            </p:cNvPr>
            <p:cNvSpPr txBox="1"/>
            <p:nvPr/>
          </p:nvSpPr>
          <p:spPr>
            <a:xfrm>
              <a:off x="6766685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150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680038-FC4D-678A-D5EB-68EDEDAB20C9}"/>
              </a:ext>
            </a:extLst>
          </p:cNvPr>
          <p:cNvSpPr txBox="1"/>
          <p:nvPr/>
        </p:nvSpPr>
        <p:spPr>
          <a:xfrm>
            <a:off x="4276070" y="3725060"/>
            <a:ext cx="3639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% have used an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  <a:b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streaming service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in 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the last 12 months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5FFF51-7F08-5739-6FED-955F589AFF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9131" y="2857898"/>
            <a:ext cx="77373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A33C17-1B59-8BEF-D1B2-45EF7496C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435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500" y="0"/>
            <a:ext cx="2378499" cy="1384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DCFBA-CEBB-F1F5-923E-0EBF2329F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7C724-9715-ED17-AA8D-885F6B05A3B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F764FD-64FF-BFE9-A1C6-6C9CB0D2CCF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3525B-E50B-0296-BEF1-BBC75BB9370B}"/>
              </a:ext>
            </a:extLst>
          </p:cNvPr>
          <p:cNvSpPr txBox="1"/>
          <p:nvPr/>
        </p:nvSpPr>
        <p:spPr>
          <a:xfrm>
            <a:off x="5169879" y="2174897"/>
            <a:ext cx="66483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Multicultural audiences now collectively represent over four out of ten people in the U.S. and their buying power has increased immensely over the last ten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Cinema, a very diverse platform from both an audience and content perspective, provides marketers with very targeted opportunities to reach desirable multicultural audiences in a highly relevant and engaging premium video environment.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These heavy movie-goers are active consumers who drive business results across major categories including restaurants, travel, streaming, financial and retail.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682BD-F45E-8B1D-2E34-EA5FA1927331}"/>
              </a:ext>
            </a:extLst>
          </p:cNvPr>
          <p:cNvSpPr txBox="1"/>
          <p:nvPr/>
        </p:nvSpPr>
        <p:spPr>
          <a:xfrm>
            <a:off x="5208713" y="394951"/>
            <a:ext cx="5722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Diverse audiences are valuable consumers who are deeply connected to cinema.</a:t>
            </a:r>
          </a:p>
        </p:txBody>
      </p:sp>
    </p:spTree>
    <p:extLst>
      <p:ext uri="{BB962C8B-B14F-4D97-AF65-F5344CB8AC3E}">
        <p14:creationId xmlns:p14="http://schemas.microsoft.com/office/powerpoint/2010/main" val="122662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8880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Streaming: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Cinema provides an engaging environment to reach desirable, diverse movie-goers who are looking to stream new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017E-56A6-7A77-0584-3AEF9815357E}"/>
              </a:ext>
            </a:extLst>
          </p:cNvPr>
          <p:cNvSpPr txBox="1"/>
          <p:nvPr/>
        </p:nvSpPr>
        <p:spPr>
          <a:xfrm>
            <a:off x="472447" y="6315906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</a:t>
            </a:r>
            <a:r>
              <a:rPr lang="en-US" sz="80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88D383A-CFE4-11C7-9345-5537FA9D1BCB}"/>
              </a:ext>
            </a:extLst>
          </p:cNvPr>
          <p:cNvGraphicFramePr/>
          <p:nvPr/>
        </p:nvGraphicFramePr>
        <p:xfrm>
          <a:off x="2225351" y="195962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593D4A45-851E-8222-7956-2C42C99A4344}"/>
              </a:ext>
            </a:extLst>
          </p:cNvPr>
          <p:cNvSpPr txBox="1"/>
          <p:nvPr/>
        </p:nvSpPr>
        <p:spPr>
          <a:xfrm>
            <a:off x="472447" y="6033691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movie-goers are 30% more likely to agree that ‘I get excited when I hear about new streaming services/apps being launched in the future’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D39ED-9DE2-D290-2FE8-52F1DE05C58B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4FA3029-7B2F-FBA3-6126-FE4561741ACC}"/>
              </a:ext>
            </a:extLst>
          </p:cNvPr>
          <p:cNvSpPr/>
          <p:nvPr/>
        </p:nvSpPr>
        <p:spPr>
          <a:xfrm>
            <a:off x="316369" y="2672559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848FB-DFCB-EC5B-B6F1-A1686A2AFDB6}"/>
              </a:ext>
            </a:extLst>
          </p:cNvPr>
          <p:cNvSpPr txBox="1"/>
          <p:nvPr/>
        </p:nvSpPr>
        <p:spPr>
          <a:xfrm>
            <a:off x="343460" y="3725060"/>
            <a:ext cx="3633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“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I get excited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when I hear about </a:t>
            </a:r>
            <a:b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new streaming services/apps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 being launched in the future”</a:t>
            </a:r>
            <a:endParaRPr lang="en-US" sz="16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8E17DB-FB30-8C0F-E6B7-DEB4D6059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125" y="2859843"/>
            <a:ext cx="788542" cy="74591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8846C-4CD9-CD47-5E33-405CF5DC0B51}"/>
              </a:ext>
            </a:extLst>
          </p:cNvPr>
          <p:cNvGrpSpPr/>
          <p:nvPr/>
        </p:nvGrpSpPr>
        <p:grpSpPr>
          <a:xfrm>
            <a:off x="325537" y="4549133"/>
            <a:ext cx="3633272" cy="851499"/>
            <a:chOff x="206234" y="4483206"/>
            <a:chExt cx="3633272" cy="8514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139C7EE-5EC8-4D13-356B-34FFA6189EF5}"/>
                </a:ext>
              </a:extLst>
            </p:cNvPr>
            <p:cNvSpPr txBox="1"/>
            <p:nvPr/>
          </p:nvSpPr>
          <p:spPr>
            <a:xfrm>
              <a:off x="206234" y="4483206"/>
              <a:ext cx="3633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65%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60%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1B1464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49%</a:t>
              </a:r>
              <a:endParaRPr lang="en-US" sz="1400">
                <a:solidFill>
                  <a:srgbClr val="1B1464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72CB2A-4FE3-5B7A-3573-37382FA1E303}"/>
                </a:ext>
              </a:extLst>
            </p:cNvPr>
            <p:cNvSpPr txBox="1"/>
            <p:nvPr/>
          </p:nvSpPr>
          <p:spPr>
            <a:xfrm>
              <a:off x="418912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130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  <a:r>
                <a:rPr lang="en-US" sz="900">
                  <a:solidFill>
                    <a:srgbClr val="1B1464"/>
                  </a:solidFill>
                  <a:latin typeface="Helvetica-Light"/>
                </a:rPr>
                <a:t>*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637668-0BF5-C478-351F-2ACCFF3965B2}"/>
                </a:ext>
              </a:extLst>
            </p:cNvPr>
            <p:cNvSpPr txBox="1"/>
            <p:nvPr/>
          </p:nvSpPr>
          <p:spPr>
            <a:xfrm>
              <a:off x="1538016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121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881B-1D2F-52EA-482E-77EB64A3E21D}"/>
                </a:ext>
              </a:extLst>
            </p:cNvPr>
            <p:cNvSpPr txBox="1"/>
            <p:nvPr/>
          </p:nvSpPr>
          <p:spPr>
            <a:xfrm>
              <a:off x="2720212" y="4965373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98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CF05EA-9077-F18B-B054-0EE67FA506EE}"/>
              </a:ext>
            </a:extLst>
          </p:cNvPr>
          <p:cNvSpPr/>
          <p:nvPr/>
        </p:nvSpPr>
        <p:spPr>
          <a:xfrm>
            <a:off x="8233192" y="2692486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49555-3573-1276-D993-32B045DA407A}"/>
              </a:ext>
            </a:extLst>
          </p:cNvPr>
          <p:cNvSpPr txBox="1"/>
          <p:nvPr/>
        </p:nvSpPr>
        <p:spPr>
          <a:xfrm>
            <a:off x="8229577" y="3725060"/>
            <a:ext cx="3646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“It’s important to me that a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streaming service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offers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content I can watch with my kids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427BFA-1FD1-E2F1-11A7-6A43E8D4E3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1178" y="2857898"/>
            <a:ext cx="899771" cy="74980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30097A8-2174-FE55-A5DE-807969C3ED68}"/>
              </a:ext>
            </a:extLst>
          </p:cNvPr>
          <p:cNvGrpSpPr/>
          <p:nvPr/>
        </p:nvGrpSpPr>
        <p:grpSpPr>
          <a:xfrm>
            <a:off x="8233192" y="4520905"/>
            <a:ext cx="3642439" cy="907954"/>
            <a:chOff x="8083229" y="4194707"/>
            <a:chExt cx="3642439" cy="90795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2CE3F6-A9B3-6D0F-AC80-1A2450573699}"/>
                </a:ext>
              </a:extLst>
            </p:cNvPr>
            <p:cNvSpPr txBox="1"/>
            <p:nvPr/>
          </p:nvSpPr>
          <p:spPr>
            <a:xfrm>
              <a:off x="8083229" y="4194707"/>
              <a:ext cx="3642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1B1464"/>
                  </a:solidFill>
                  <a:latin typeface="Helvetica" panose="020B0403020202020204" pitchFamily="34" charset="0"/>
                </a:defRPr>
              </a:lvl1pPr>
            </a:lstStyle>
            <a:p>
              <a:pPr algn="ctr"/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37%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>
                  <a:solidFill>
                    <a:srgbClr val="1B1464"/>
                  </a:solidFill>
                  <a:latin typeface="Helvetica" panose="020B0403020202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36%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29%</a:t>
              </a:r>
              <a:endParaRPr lang="en-US" sz="1400">
                <a:solidFill>
                  <a:srgbClr val="1B1464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A02CB4-23F9-8FB9-7E0A-59668AC135F6}"/>
                </a:ext>
              </a:extLst>
            </p:cNvPr>
            <p:cNvSpPr txBox="1"/>
            <p:nvPr/>
          </p:nvSpPr>
          <p:spPr>
            <a:xfrm>
              <a:off x="8392490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135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D71CF5-EC62-8B69-7CE0-1CE46CD45132}"/>
                </a:ext>
              </a:extLst>
            </p:cNvPr>
            <p:cNvSpPr txBox="1"/>
            <p:nvPr/>
          </p:nvSpPr>
          <p:spPr>
            <a:xfrm>
              <a:off x="9456331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131 index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1F2B76-2D27-761E-CE2B-8284BD46B7F0}"/>
                </a:ext>
              </a:extLst>
            </p:cNvPr>
            <p:cNvSpPr txBox="1"/>
            <p:nvPr/>
          </p:nvSpPr>
          <p:spPr>
            <a:xfrm>
              <a:off x="10575102" y="4733329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103 index</a:t>
              </a:r>
              <a:br>
                <a:rPr lang="en-US" sz="900">
                  <a:solidFill>
                    <a:srgbClr val="1B1464"/>
                  </a:solidFill>
                  <a:latin typeface="Helvetica-Light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DCB0157-0285-7F2D-6A55-B449B8163740}"/>
              </a:ext>
            </a:extLst>
          </p:cNvPr>
          <p:cNvSpPr/>
          <p:nvPr/>
        </p:nvSpPr>
        <p:spPr>
          <a:xfrm>
            <a:off x="4272973" y="2692692"/>
            <a:ext cx="3646055" cy="30040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8F92291-5323-5EC4-AB1D-CF7824DCC648}"/>
              </a:ext>
            </a:extLst>
          </p:cNvPr>
          <p:cNvGrpSpPr/>
          <p:nvPr/>
        </p:nvGrpSpPr>
        <p:grpSpPr>
          <a:xfrm>
            <a:off x="4276588" y="4518303"/>
            <a:ext cx="3639342" cy="913159"/>
            <a:chOff x="4276588" y="4405339"/>
            <a:chExt cx="3639342" cy="91315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C0F370-E869-7A18-D08C-8A2233C86251}"/>
                </a:ext>
              </a:extLst>
            </p:cNvPr>
            <p:cNvSpPr txBox="1"/>
            <p:nvPr/>
          </p:nvSpPr>
          <p:spPr>
            <a:xfrm>
              <a:off x="4276588" y="4405339"/>
              <a:ext cx="3639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59%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27C6F2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55%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 w="13462">
                    <a:noFill/>
                    <a:prstDash val="solid"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+mn-cs"/>
                </a:rPr>
                <a:t>/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66C5A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 </a:t>
              </a:r>
              <a:r>
                <a:rPr lang="en-US" sz="3200" b="1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latin typeface="Helvetica" panose="020B0604020202020204" pitchFamily="34" charset="0"/>
                  <a:ea typeface="Open Sans" panose="020B0606030504020204" pitchFamily="34" charset="0"/>
                </a:rPr>
                <a:t>48%</a:t>
              </a:r>
              <a:endParaRPr lang="en-US" sz="14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EB5C02-259F-B831-F6E4-E7699CA5182C}"/>
                </a:ext>
              </a:extLst>
            </p:cNvPr>
            <p:cNvSpPr txBox="1"/>
            <p:nvPr/>
          </p:nvSpPr>
          <p:spPr>
            <a:xfrm>
              <a:off x="4494596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122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2E596F6-0EDE-A1E3-552C-987B4768F6E5}"/>
                </a:ext>
              </a:extLst>
            </p:cNvPr>
            <p:cNvSpPr txBox="1"/>
            <p:nvPr/>
          </p:nvSpPr>
          <p:spPr>
            <a:xfrm>
              <a:off x="5644281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114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0E488E4-2D99-CCED-8A60-F69D64CC3512}"/>
                </a:ext>
              </a:extLst>
            </p:cNvPr>
            <p:cNvSpPr txBox="1"/>
            <p:nvPr/>
          </p:nvSpPr>
          <p:spPr>
            <a:xfrm>
              <a:off x="6766685" y="4949166"/>
              <a:ext cx="869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100 index 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-Light"/>
                  <a:ea typeface="+mn-ea"/>
                  <a:cs typeface="+mn-cs"/>
                </a:rPr>
                <a:t>vs. P18+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680038-FC4D-678A-D5EB-68EDEDAB20C9}"/>
              </a:ext>
            </a:extLst>
          </p:cNvPr>
          <p:cNvSpPr txBox="1"/>
          <p:nvPr/>
        </p:nvSpPr>
        <p:spPr>
          <a:xfrm>
            <a:off x="4276070" y="3725060"/>
            <a:ext cx="3639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“Despite all streaming services available, I still find it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hard to find new shows to watch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5FFF51-7F08-5739-6FED-955F589AFF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243" y="2857898"/>
            <a:ext cx="983514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88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6467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Financial: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movie-goers are influencers amongst their family and friends and are also very receptive to advertising for financial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2D20A2-7C94-55B8-0947-808B1A953091}"/>
              </a:ext>
            </a:extLst>
          </p:cNvPr>
          <p:cNvSpPr/>
          <p:nvPr/>
        </p:nvSpPr>
        <p:spPr>
          <a:xfrm>
            <a:off x="272305" y="36350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B1BFDC-2A5B-38EB-427B-0184F2AD6CF4}"/>
              </a:ext>
            </a:extLst>
          </p:cNvPr>
          <p:cNvSpPr/>
          <p:nvPr/>
        </p:nvSpPr>
        <p:spPr>
          <a:xfrm>
            <a:off x="1956131" y="36350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B75D761-7FE9-197D-EC7B-1E34DF51E28E}"/>
              </a:ext>
            </a:extLst>
          </p:cNvPr>
          <p:cNvSpPr/>
          <p:nvPr/>
        </p:nvSpPr>
        <p:spPr>
          <a:xfrm>
            <a:off x="1111097" y="4846197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8446DD-38BF-D12B-1521-256E22EBD545}"/>
              </a:ext>
            </a:extLst>
          </p:cNvPr>
          <p:cNvSpPr txBox="1"/>
          <p:nvPr/>
        </p:nvSpPr>
        <p:spPr>
          <a:xfrm>
            <a:off x="492174" y="3647287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E53A4D-8B3E-DEBF-9022-721349A73F8B}"/>
              </a:ext>
            </a:extLst>
          </p:cNvPr>
          <p:cNvSpPr txBox="1"/>
          <p:nvPr/>
        </p:nvSpPr>
        <p:spPr>
          <a:xfrm>
            <a:off x="2176000" y="3647287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7D6044-C06E-85C9-BEC1-0FAD6D8A3FDF}"/>
              </a:ext>
            </a:extLst>
          </p:cNvPr>
          <p:cNvSpPr txBox="1"/>
          <p:nvPr/>
        </p:nvSpPr>
        <p:spPr>
          <a:xfrm>
            <a:off x="1330966" y="4853010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7211F37-46A9-16F5-6DF0-8AAA8A1D965C}"/>
              </a:ext>
            </a:extLst>
          </p:cNvPr>
          <p:cNvSpPr txBox="1"/>
          <p:nvPr/>
        </p:nvSpPr>
        <p:spPr>
          <a:xfrm>
            <a:off x="272306" y="3910743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33%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66C5AD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41DB4D6-DD44-599D-2454-F360AEA4BCFB}"/>
              </a:ext>
            </a:extLst>
          </p:cNvPr>
          <p:cNvSpPr txBox="1"/>
          <p:nvPr/>
        </p:nvSpPr>
        <p:spPr>
          <a:xfrm>
            <a:off x="1956131" y="3910743"/>
            <a:ext cx="1625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36%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27C6F2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BF4D1D-8794-9DD7-A533-0D803C6899D2}"/>
              </a:ext>
            </a:extLst>
          </p:cNvPr>
          <p:cNvSpPr txBox="1"/>
          <p:nvPr/>
        </p:nvSpPr>
        <p:spPr>
          <a:xfrm>
            <a:off x="1111098" y="5121854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32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D1FEE3-8884-9440-6BC2-C7AE8B0FBCA2}"/>
              </a:ext>
            </a:extLst>
          </p:cNvPr>
          <p:cNvCxnSpPr/>
          <p:nvPr/>
        </p:nvCxnSpPr>
        <p:spPr>
          <a:xfrm>
            <a:off x="3992880" y="2286000"/>
            <a:ext cx="0" cy="374904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7C7AE56-92F7-5006-828D-C4775AE9134A}"/>
              </a:ext>
            </a:extLst>
          </p:cNvPr>
          <p:cNvSpPr txBox="1"/>
          <p:nvPr/>
        </p:nvSpPr>
        <p:spPr>
          <a:xfrm>
            <a:off x="104568" y="2993320"/>
            <a:ext cx="3638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“People often ask me for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advice when it comes to financial matters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”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244646-3596-E5E3-4B8E-AE881060F9F4}"/>
              </a:ext>
            </a:extLst>
          </p:cNvPr>
          <p:cNvSpPr txBox="1"/>
          <p:nvPr/>
        </p:nvSpPr>
        <p:spPr>
          <a:xfrm>
            <a:off x="4225691" y="2993320"/>
            <a:ext cx="379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“I find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advertising for financial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services to be interesting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”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A18691-72C1-0699-5FB4-D78652EF0CB6}"/>
              </a:ext>
            </a:extLst>
          </p:cNvPr>
          <p:cNvSpPr txBox="1"/>
          <p:nvPr/>
        </p:nvSpPr>
        <p:spPr>
          <a:xfrm>
            <a:off x="8165896" y="3101042"/>
            <a:ext cx="402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“I have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401(k) plan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FEB9CF-92CF-023D-C5EA-B5F0B8C69F68}"/>
              </a:ext>
            </a:extLst>
          </p:cNvPr>
          <p:cNvSpPr/>
          <p:nvPr/>
        </p:nvSpPr>
        <p:spPr>
          <a:xfrm>
            <a:off x="8593510" y="36350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371ED89-CB14-0835-2C48-FDA4866B7659}"/>
              </a:ext>
            </a:extLst>
          </p:cNvPr>
          <p:cNvSpPr/>
          <p:nvPr/>
        </p:nvSpPr>
        <p:spPr>
          <a:xfrm>
            <a:off x="10277336" y="36350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8039BAC-BD81-2DF6-C32F-862C717AC77E}"/>
              </a:ext>
            </a:extLst>
          </p:cNvPr>
          <p:cNvSpPr/>
          <p:nvPr/>
        </p:nvSpPr>
        <p:spPr>
          <a:xfrm>
            <a:off x="9434845" y="4846197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DD1F80E-C409-0DCC-0322-8AE357E6995B}"/>
              </a:ext>
            </a:extLst>
          </p:cNvPr>
          <p:cNvSpPr txBox="1"/>
          <p:nvPr/>
        </p:nvSpPr>
        <p:spPr>
          <a:xfrm>
            <a:off x="8813379" y="3647287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BC294CE-FECE-838B-57DB-62C84D393D53}"/>
              </a:ext>
            </a:extLst>
          </p:cNvPr>
          <p:cNvSpPr txBox="1"/>
          <p:nvPr/>
        </p:nvSpPr>
        <p:spPr>
          <a:xfrm>
            <a:off x="10497205" y="3647287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0AC6381-A95B-3650-5E5C-6AA73C546933}"/>
              </a:ext>
            </a:extLst>
          </p:cNvPr>
          <p:cNvSpPr txBox="1"/>
          <p:nvPr/>
        </p:nvSpPr>
        <p:spPr>
          <a:xfrm>
            <a:off x="9654714" y="4853010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6BE6ACC-A261-4FE7-1E41-E758AF39F40A}"/>
              </a:ext>
            </a:extLst>
          </p:cNvPr>
          <p:cNvSpPr txBox="1"/>
          <p:nvPr/>
        </p:nvSpPr>
        <p:spPr>
          <a:xfrm>
            <a:off x="8593511" y="3910743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22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66C5AD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AD28F64-CEEB-9796-0AFB-581DFD35DBF8}"/>
              </a:ext>
            </a:extLst>
          </p:cNvPr>
          <p:cNvSpPr txBox="1"/>
          <p:nvPr/>
        </p:nvSpPr>
        <p:spPr>
          <a:xfrm>
            <a:off x="10277336" y="3910743"/>
            <a:ext cx="1625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23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27C6F2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29A44E-1329-65E6-13D8-6937B46800B0}"/>
              </a:ext>
            </a:extLst>
          </p:cNvPr>
          <p:cNvSpPr txBox="1"/>
          <p:nvPr/>
        </p:nvSpPr>
        <p:spPr>
          <a:xfrm>
            <a:off x="9434846" y="5121854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32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8A174D6-7AB9-D01F-8974-D665FB93DF1D}"/>
              </a:ext>
            </a:extLst>
          </p:cNvPr>
          <p:cNvSpPr txBox="1"/>
          <p:nvPr/>
        </p:nvSpPr>
        <p:spPr>
          <a:xfrm>
            <a:off x="8593510" y="4559128"/>
            <a:ext cx="1625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(112 index vs. P18+)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F573BF6-5538-6C98-0B56-EFDE6D0997D7}"/>
              </a:ext>
            </a:extLst>
          </p:cNvPr>
          <p:cNvSpPr txBox="1"/>
          <p:nvPr/>
        </p:nvSpPr>
        <p:spPr>
          <a:xfrm>
            <a:off x="10274592" y="4559128"/>
            <a:ext cx="1631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</a:rPr>
              <a:t>(93 index vs. P18+)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A849BE-BAB1-E267-925D-194C85BD06BD}"/>
              </a:ext>
            </a:extLst>
          </p:cNvPr>
          <p:cNvSpPr txBox="1"/>
          <p:nvPr/>
        </p:nvSpPr>
        <p:spPr>
          <a:xfrm>
            <a:off x="9434844" y="5757028"/>
            <a:ext cx="1625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(132 index vs. P18+)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40F1DA1-768F-E7D8-E251-62DC8A466C6C}"/>
              </a:ext>
            </a:extLst>
          </p:cNvPr>
          <p:cNvSpPr txBox="1"/>
          <p:nvPr/>
        </p:nvSpPr>
        <p:spPr>
          <a:xfrm>
            <a:off x="831923" y="1699991"/>
            <a:ext cx="1052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20746B6-D372-D6C9-28F7-8473C6A4D106}"/>
              </a:ext>
            </a:extLst>
          </p:cNvPr>
          <p:cNvCxnSpPr/>
          <p:nvPr/>
        </p:nvCxnSpPr>
        <p:spPr>
          <a:xfrm>
            <a:off x="8139612" y="2305032"/>
            <a:ext cx="0" cy="374904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80F07B1-0A25-2148-D61B-BC81E5917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986" y="2268639"/>
            <a:ext cx="597801" cy="73152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520E576A-41FC-6AFA-64C0-A0B89DF20321}"/>
              </a:ext>
            </a:extLst>
          </p:cNvPr>
          <p:cNvSpPr/>
          <p:nvPr/>
        </p:nvSpPr>
        <p:spPr>
          <a:xfrm>
            <a:off x="4440799" y="36350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B6C786-6506-9082-451C-36353E633A5C}"/>
              </a:ext>
            </a:extLst>
          </p:cNvPr>
          <p:cNvSpPr/>
          <p:nvPr/>
        </p:nvSpPr>
        <p:spPr>
          <a:xfrm>
            <a:off x="6122793" y="36350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3DE50E0-4914-A76D-B2FA-75169620CE35}"/>
              </a:ext>
            </a:extLst>
          </p:cNvPr>
          <p:cNvSpPr/>
          <p:nvPr/>
        </p:nvSpPr>
        <p:spPr>
          <a:xfrm>
            <a:off x="5265368" y="4846197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9FCD9E-295C-00A1-F7A2-B47748C39650}"/>
              </a:ext>
            </a:extLst>
          </p:cNvPr>
          <p:cNvSpPr txBox="1"/>
          <p:nvPr/>
        </p:nvSpPr>
        <p:spPr>
          <a:xfrm>
            <a:off x="4660668" y="3647287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74A6C7-A8E3-8D77-CBA7-B128E52B9B4D}"/>
              </a:ext>
            </a:extLst>
          </p:cNvPr>
          <p:cNvSpPr txBox="1"/>
          <p:nvPr/>
        </p:nvSpPr>
        <p:spPr>
          <a:xfrm>
            <a:off x="6342662" y="3647287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935139-3FB0-64AC-2988-0C553912270B}"/>
              </a:ext>
            </a:extLst>
          </p:cNvPr>
          <p:cNvSpPr txBox="1"/>
          <p:nvPr/>
        </p:nvSpPr>
        <p:spPr>
          <a:xfrm>
            <a:off x="5507984" y="4853010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618DE85-96DF-3DED-6F98-BA14DB82835E}"/>
              </a:ext>
            </a:extLst>
          </p:cNvPr>
          <p:cNvSpPr txBox="1"/>
          <p:nvPr/>
        </p:nvSpPr>
        <p:spPr>
          <a:xfrm>
            <a:off x="4440800" y="3910743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40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66C5AD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F2C7D7-DEB8-4EC6-3322-ED3AEC39294B}"/>
              </a:ext>
            </a:extLst>
          </p:cNvPr>
          <p:cNvSpPr txBox="1"/>
          <p:nvPr/>
        </p:nvSpPr>
        <p:spPr>
          <a:xfrm>
            <a:off x="6122793" y="3910743"/>
            <a:ext cx="1625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32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27C6F2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E3D8FE2-B1BC-943C-E9B9-4C5DAA1E0715}"/>
              </a:ext>
            </a:extLst>
          </p:cNvPr>
          <p:cNvSpPr txBox="1"/>
          <p:nvPr/>
        </p:nvSpPr>
        <p:spPr>
          <a:xfrm>
            <a:off x="5288116" y="5121854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32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lang="en-US" sz="3600" b="1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latin typeface="Helvetica" panose="020B0604020202020204" pitchFamily="34" charset="0"/>
              <a:ea typeface="Open Sans" panose="020B0606030504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CC1E105-3358-FF26-F2FF-71947D38E88E}"/>
              </a:ext>
            </a:extLst>
          </p:cNvPr>
          <p:cNvSpPr txBox="1"/>
          <p:nvPr/>
        </p:nvSpPr>
        <p:spPr>
          <a:xfrm>
            <a:off x="4440799" y="4559128"/>
            <a:ext cx="1625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(132 index vs P18+)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3B8B05B-F235-7C2F-8242-83F6C1526E77}"/>
              </a:ext>
            </a:extLst>
          </p:cNvPr>
          <p:cNvSpPr txBox="1"/>
          <p:nvPr/>
        </p:nvSpPr>
        <p:spPr>
          <a:xfrm>
            <a:off x="6120049" y="4559128"/>
            <a:ext cx="1631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(153 index vs. P18+)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B61D8A1-4C4F-D040-E79B-118845EDCA8D}"/>
              </a:ext>
            </a:extLst>
          </p:cNvPr>
          <p:cNvSpPr txBox="1"/>
          <p:nvPr/>
        </p:nvSpPr>
        <p:spPr>
          <a:xfrm>
            <a:off x="5265367" y="5757028"/>
            <a:ext cx="1625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(151 index vs. P18+)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DB3F23-18EB-CCAB-82A5-67E74C24B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518" y="2268639"/>
            <a:ext cx="794824" cy="731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6E95A-7934-4135-749A-6C7324E90A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455" l="4396" r="94505">
                        <a14:foregroundMark x1="45055" y1="11818" x2="45055" y2="11818"/>
                        <a14:foregroundMark x1="50549" y1="4545" x2="50549" y2="4545"/>
                        <a14:foregroundMark x1="8791" y1="16364" x2="8791" y2="16364"/>
                        <a14:foregroundMark x1="4396" y1="16364" x2="4396" y2="16364"/>
                        <a14:foregroundMark x1="25275" y1="86364" x2="25275" y2="86364"/>
                        <a14:foregroundMark x1="21978" y1="89091" x2="21978" y2="89091"/>
                        <a14:foregroundMark x1="34066" y1="92727" x2="34066" y2="92727"/>
                        <a14:foregroundMark x1="48352" y1="92727" x2="48352" y2="92727"/>
                        <a14:foregroundMark x1="58242" y1="92727" x2="58242" y2="92727"/>
                        <a14:foregroundMark x1="76923" y1="90909" x2="76923" y2="90909"/>
                        <a14:foregroundMark x1="64835" y1="95455" x2="64835" y2="95455"/>
                        <a14:foregroundMark x1="89011" y1="65455" x2="89011" y2="65455"/>
                        <a14:foregroundMark x1="94505" y1="66364" x2="94505" y2="6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5095" y="2268639"/>
            <a:ext cx="605166" cy="731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15211A-6CAB-EDAC-07AF-A172679EB8AD}"/>
              </a:ext>
            </a:extLst>
          </p:cNvPr>
          <p:cNvSpPr txBox="1"/>
          <p:nvPr/>
        </p:nvSpPr>
        <p:spPr>
          <a:xfrm>
            <a:off x="472447" y="6091626"/>
            <a:ext cx="1164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heavy movie-goers are 15% more likely to agree that ‘people often ask me for advice when it comes to financial matters’ than P18+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2C5F5-A1F0-C250-22FD-BB1068E3B530}"/>
              </a:ext>
            </a:extLst>
          </p:cNvPr>
          <p:cNvSpPr txBox="1"/>
          <p:nvPr/>
        </p:nvSpPr>
        <p:spPr>
          <a:xfrm>
            <a:off x="472447" y="6317789"/>
            <a:ext cx="11719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</a:t>
            </a:r>
            <a:r>
              <a:rPr lang="en-US" sz="80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2023; P18+. Base= heavy movie-goers: attend a movie at least once a month. Note: Black represents Non-Hispanic Black &amp; Asian represents Non-Hispanic Asian.</a:t>
            </a:r>
            <a:endParaRPr lang="fr-FR" sz="8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54D8E-5BF7-056F-5201-9512CAF1EF6A}"/>
              </a:ext>
            </a:extLst>
          </p:cNvPr>
          <p:cNvSpPr txBox="1"/>
          <p:nvPr/>
        </p:nvSpPr>
        <p:spPr>
          <a:xfrm>
            <a:off x="286255" y="4559128"/>
            <a:ext cx="161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(115 Index vs. P18+)*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D02798-F542-CB0E-83E5-E49E425B6924}"/>
              </a:ext>
            </a:extLst>
          </p:cNvPr>
          <p:cNvSpPr txBox="1"/>
          <p:nvPr/>
        </p:nvSpPr>
        <p:spPr>
          <a:xfrm>
            <a:off x="1967142" y="4559128"/>
            <a:ext cx="161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(141 Index vs. P18+)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9441A-9FEC-2D62-0BBB-02676BF6FD42}"/>
              </a:ext>
            </a:extLst>
          </p:cNvPr>
          <p:cNvSpPr txBox="1"/>
          <p:nvPr/>
        </p:nvSpPr>
        <p:spPr>
          <a:xfrm>
            <a:off x="1118072" y="5757028"/>
            <a:ext cx="161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(125 Index vs. P18+)</a:t>
            </a:r>
          </a:p>
        </p:txBody>
      </p:sp>
    </p:spTree>
    <p:extLst>
      <p:ext uri="{BB962C8B-B14F-4D97-AF65-F5344CB8AC3E}">
        <p14:creationId xmlns:p14="http://schemas.microsoft.com/office/powerpoint/2010/main" val="3966516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7554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Retail / Department Stores: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movie-goers are active shoppers who enjoy spending on apparel and accessories to accentuate their image</a:t>
            </a:r>
            <a:endParaRPr lang="en-US" sz="2600" b="1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D1FEE3-8884-9440-6BC2-C7AE8B0FBCA2}"/>
              </a:ext>
            </a:extLst>
          </p:cNvPr>
          <p:cNvCxnSpPr/>
          <p:nvPr/>
        </p:nvCxnSpPr>
        <p:spPr>
          <a:xfrm>
            <a:off x="3992880" y="2286000"/>
            <a:ext cx="0" cy="374904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B40F1DA1-768F-E7D8-E251-62DC8A466C6C}"/>
              </a:ext>
            </a:extLst>
          </p:cNvPr>
          <p:cNvSpPr txBox="1"/>
          <p:nvPr/>
        </p:nvSpPr>
        <p:spPr>
          <a:xfrm>
            <a:off x="831923" y="1699991"/>
            <a:ext cx="1052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heavy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20746B6-D372-D6C9-28F7-8473C6A4D106}"/>
              </a:ext>
            </a:extLst>
          </p:cNvPr>
          <p:cNvCxnSpPr/>
          <p:nvPr/>
        </p:nvCxnSpPr>
        <p:spPr>
          <a:xfrm>
            <a:off x="8139612" y="2305032"/>
            <a:ext cx="0" cy="374904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F244646-3596-E5E3-4B8E-AE881060F9F4}"/>
              </a:ext>
            </a:extLst>
          </p:cNvPr>
          <p:cNvSpPr txBox="1"/>
          <p:nvPr/>
        </p:nvSpPr>
        <p:spPr>
          <a:xfrm>
            <a:off x="8262733" y="2993320"/>
            <a:ext cx="379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F1A62"/>
                </a:solidFill>
                <a:latin typeface="Helvetica"/>
                <a:cs typeface="Calibri" panose="020F0502020204030204" pitchFamily="34" charset="0"/>
              </a:rPr>
              <a:t>“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I would pay extra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for a product that is consistent with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image I want to convey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”</a:t>
            </a:r>
          </a:p>
        </p:txBody>
      </p:sp>
      <p:pic>
        <p:nvPicPr>
          <p:cNvPr id="10" name="Picture 9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980F07B1-0A25-2148-D61B-BC81E59171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321" y="2283496"/>
            <a:ext cx="660588" cy="66058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520E576A-41FC-6AFA-64C0-A0B89DF20321}"/>
              </a:ext>
            </a:extLst>
          </p:cNvPr>
          <p:cNvSpPr/>
          <p:nvPr/>
        </p:nvSpPr>
        <p:spPr>
          <a:xfrm>
            <a:off x="8477841" y="35969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B6C786-6506-9082-451C-36353E633A5C}"/>
              </a:ext>
            </a:extLst>
          </p:cNvPr>
          <p:cNvSpPr/>
          <p:nvPr/>
        </p:nvSpPr>
        <p:spPr>
          <a:xfrm>
            <a:off x="10159835" y="35969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3DE50E0-4914-A76D-B2FA-75169620CE35}"/>
              </a:ext>
            </a:extLst>
          </p:cNvPr>
          <p:cNvSpPr/>
          <p:nvPr/>
        </p:nvSpPr>
        <p:spPr>
          <a:xfrm>
            <a:off x="9302410" y="4808097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9FCD9E-295C-00A1-F7A2-B47748C39650}"/>
              </a:ext>
            </a:extLst>
          </p:cNvPr>
          <p:cNvSpPr txBox="1"/>
          <p:nvPr/>
        </p:nvSpPr>
        <p:spPr>
          <a:xfrm>
            <a:off x="8697710" y="3609187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74A6C7-A8E3-8D77-CBA7-B128E52B9B4D}"/>
              </a:ext>
            </a:extLst>
          </p:cNvPr>
          <p:cNvSpPr txBox="1"/>
          <p:nvPr/>
        </p:nvSpPr>
        <p:spPr>
          <a:xfrm>
            <a:off x="10379704" y="3609187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935139-3FB0-64AC-2988-0C553912270B}"/>
              </a:ext>
            </a:extLst>
          </p:cNvPr>
          <p:cNvSpPr txBox="1"/>
          <p:nvPr/>
        </p:nvSpPr>
        <p:spPr>
          <a:xfrm>
            <a:off x="9545026" y="4814910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618DE85-96DF-3DED-6F98-BA14DB82835E}"/>
              </a:ext>
            </a:extLst>
          </p:cNvPr>
          <p:cNvSpPr txBox="1"/>
          <p:nvPr/>
        </p:nvSpPr>
        <p:spPr>
          <a:xfrm>
            <a:off x="8477842" y="3872643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42%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F2C7D7-DEB8-4EC6-3322-ED3AEC39294B}"/>
              </a:ext>
            </a:extLst>
          </p:cNvPr>
          <p:cNvSpPr txBox="1"/>
          <p:nvPr/>
        </p:nvSpPr>
        <p:spPr>
          <a:xfrm>
            <a:off x="10159835" y="3872643"/>
            <a:ext cx="1625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53%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E3D8FE2-B1BC-943C-E9B9-4C5DAA1E0715}"/>
              </a:ext>
            </a:extLst>
          </p:cNvPr>
          <p:cNvSpPr txBox="1"/>
          <p:nvPr/>
        </p:nvSpPr>
        <p:spPr>
          <a:xfrm>
            <a:off x="9325158" y="5083754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48%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CC1E105-3358-FF26-F2FF-71947D38E88E}"/>
              </a:ext>
            </a:extLst>
          </p:cNvPr>
          <p:cNvSpPr txBox="1"/>
          <p:nvPr/>
        </p:nvSpPr>
        <p:spPr>
          <a:xfrm>
            <a:off x="8477841" y="4458322"/>
            <a:ext cx="1625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(120 index vs P18+)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3B8B05B-F235-7C2F-8242-83F6C1526E77}"/>
              </a:ext>
            </a:extLst>
          </p:cNvPr>
          <p:cNvSpPr txBox="1"/>
          <p:nvPr/>
        </p:nvSpPr>
        <p:spPr>
          <a:xfrm>
            <a:off x="10157091" y="4458322"/>
            <a:ext cx="1631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(145 index vs. P18+)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B61D8A1-4C4F-D040-E79B-118845EDCA8D}"/>
              </a:ext>
            </a:extLst>
          </p:cNvPr>
          <p:cNvSpPr txBox="1"/>
          <p:nvPr/>
        </p:nvSpPr>
        <p:spPr>
          <a:xfrm>
            <a:off x="9302409" y="5669648"/>
            <a:ext cx="1625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(134 index vs. P18+)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A18691-72C1-0699-5FB4-D78652EF0CB6}"/>
              </a:ext>
            </a:extLst>
          </p:cNvPr>
          <p:cNvSpPr txBox="1"/>
          <p:nvPr/>
        </p:nvSpPr>
        <p:spPr>
          <a:xfrm>
            <a:off x="-28871" y="2993881"/>
            <a:ext cx="402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% of those who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visited or shopped in any shopping center 3+ times 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in the last 6 months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FEB9CF-92CF-023D-C5EA-B5F0B8C69F68}"/>
              </a:ext>
            </a:extLst>
          </p:cNvPr>
          <p:cNvSpPr/>
          <p:nvPr/>
        </p:nvSpPr>
        <p:spPr>
          <a:xfrm>
            <a:off x="373343" y="35969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371ED89-CB14-0835-2C48-FDA4866B7659}"/>
              </a:ext>
            </a:extLst>
          </p:cNvPr>
          <p:cNvSpPr/>
          <p:nvPr/>
        </p:nvSpPr>
        <p:spPr>
          <a:xfrm>
            <a:off x="2057169" y="3596986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8039BAC-BD81-2DF6-C32F-862C717AC77E}"/>
              </a:ext>
            </a:extLst>
          </p:cNvPr>
          <p:cNvSpPr/>
          <p:nvPr/>
        </p:nvSpPr>
        <p:spPr>
          <a:xfrm>
            <a:off x="1214678" y="4808097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DD1F80E-C409-0DCC-0322-8AE357E6995B}"/>
              </a:ext>
            </a:extLst>
          </p:cNvPr>
          <p:cNvSpPr txBox="1"/>
          <p:nvPr/>
        </p:nvSpPr>
        <p:spPr>
          <a:xfrm>
            <a:off x="593212" y="3609187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BC294CE-FECE-838B-57DB-62C84D393D53}"/>
              </a:ext>
            </a:extLst>
          </p:cNvPr>
          <p:cNvSpPr txBox="1"/>
          <p:nvPr/>
        </p:nvSpPr>
        <p:spPr>
          <a:xfrm>
            <a:off x="2277038" y="3609187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0AC6381-A95B-3650-5E5C-6AA73C546933}"/>
              </a:ext>
            </a:extLst>
          </p:cNvPr>
          <p:cNvSpPr txBox="1"/>
          <p:nvPr/>
        </p:nvSpPr>
        <p:spPr>
          <a:xfrm>
            <a:off x="1434547" y="4814910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6BE6ACC-A261-4FE7-1E41-E758AF39F40A}"/>
              </a:ext>
            </a:extLst>
          </p:cNvPr>
          <p:cNvSpPr txBox="1"/>
          <p:nvPr/>
        </p:nvSpPr>
        <p:spPr>
          <a:xfrm>
            <a:off x="373344" y="3872643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31%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AD28F64-CEEB-9796-0AFB-581DFD35DBF8}"/>
              </a:ext>
            </a:extLst>
          </p:cNvPr>
          <p:cNvSpPr txBox="1"/>
          <p:nvPr/>
        </p:nvSpPr>
        <p:spPr>
          <a:xfrm>
            <a:off x="2057169" y="3872643"/>
            <a:ext cx="1625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26%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29A44E-1329-65E6-13D8-6937B46800B0}"/>
              </a:ext>
            </a:extLst>
          </p:cNvPr>
          <p:cNvSpPr txBox="1"/>
          <p:nvPr/>
        </p:nvSpPr>
        <p:spPr>
          <a:xfrm>
            <a:off x="1214679" y="5083754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33%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8A174D6-7AB9-D01F-8974-D665FB93DF1D}"/>
              </a:ext>
            </a:extLst>
          </p:cNvPr>
          <p:cNvSpPr txBox="1"/>
          <p:nvPr/>
        </p:nvSpPr>
        <p:spPr>
          <a:xfrm>
            <a:off x="373343" y="4458322"/>
            <a:ext cx="1625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(182 index vs. P18+)*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F573BF6-5538-6C98-0B56-EFDE6D0997D7}"/>
              </a:ext>
            </a:extLst>
          </p:cNvPr>
          <p:cNvSpPr txBox="1"/>
          <p:nvPr/>
        </p:nvSpPr>
        <p:spPr>
          <a:xfrm>
            <a:off x="2054425" y="4458322"/>
            <a:ext cx="1631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(206 index vs. P18+)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A849BE-BAB1-E267-925D-194C85BD06BD}"/>
              </a:ext>
            </a:extLst>
          </p:cNvPr>
          <p:cNvSpPr txBox="1"/>
          <p:nvPr/>
        </p:nvSpPr>
        <p:spPr>
          <a:xfrm>
            <a:off x="1214677" y="5669648"/>
            <a:ext cx="1625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(260 index vs. P18+)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46E95A-7934-4135-749A-6C7324E90A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760" y="2303926"/>
            <a:ext cx="660587" cy="640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3EE160-5A34-9288-01BE-DF041E3BCE1D}"/>
              </a:ext>
            </a:extLst>
          </p:cNvPr>
          <p:cNvSpPr txBox="1"/>
          <p:nvPr/>
        </p:nvSpPr>
        <p:spPr>
          <a:xfrm>
            <a:off x="472447" y="6307742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MRI-Simmons Spring </a:t>
            </a:r>
            <a:r>
              <a:rPr lang="en-US" sz="80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2023; P18+. 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22FCAE-929E-AB83-F5BD-188CB5A5202A}"/>
              </a:ext>
            </a:extLst>
          </p:cNvPr>
          <p:cNvSpPr txBox="1"/>
          <p:nvPr/>
        </p:nvSpPr>
        <p:spPr>
          <a:xfrm>
            <a:off x="472447" y="6071976"/>
            <a:ext cx="11687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Hispanic heavy movie-goers are 82% more likely to ‘visit or shop in any shopping center 3+ times in the last 6 months’ than P18+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2D20A2-7C94-55B8-0947-808B1A953091}"/>
              </a:ext>
            </a:extLst>
          </p:cNvPr>
          <p:cNvSpPr/>
          <p:nvPr/>
        </p:nvSpPr>
        <p:spPr>
          <a:xfrm>
            <a:off x="4407375" y="3596942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B1BFDC-2A5B-38EB-427B-0184F2AD6CF4}"/>
              </a:ext>
            </a:extLst>
          </p:cNvPr>
          <p:cNvSpPr/>
          <p:nvPr/>
        </p:nvSpPr>
        <p:spPr>
          <a:xfrm>
            <a:off x="6091201" y="3596942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B75D761-7FE9-197D-EC7B-1E34DF51E28E}"/>
              </a:ext>
            </a:extLst>
          </p:cNvPr>
          <p:cNvSpPr/>
          <p:nvPr/>
        </p:nvSpPr>
        <p:spPr>
          <a:xfrm>
            <a:off x="5246167" y="4808053"/>
            <a:ext cx="1625666" cy="1151436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8446DD-38BF-D12B-1521-256E22EBD545}"/>
              </a:ext>
            </a:extLst>
          </p:cNvPr>
          <p:cNvSpPr txBox="1"/>
          <p:nvPr/>
        </p:nvSpPr>
        <p:spPr>
          <a:xfrm>
            <a:off x="4627244" y="3609143"/>
            <a:ext cx="1185929" cy="274320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E53A4D-8B3E-DEBF-9022-721349A73F8B}"/>
              </a:ext>
            </a:extLst>
          </p:cNvPr>
          <p:cNvSpPr txBox="1"/>
          <p:nvPr/>
        </p:nvSpPr>
        <p:spPr>
          <a:xfrm>
            <a:off x="6311070" y="3609143"/>
            <a:ext cx="1185929" cy="274320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7D6044-C06E-85C9-BEC1-0FAD6D8A3FDF}"/>
              </a:ext>
            </a:extLst>
          </p:cNvPr>
          <p:cNvSpPr txBox="1"/>
          <p:nvPr/>
        </p:nvSpPr>
        <p:spPr>
          <a:xfrm>
            <a:off x="5466036" y="4824391"/>
            <a:ext cx="1185929" cy="27432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7211F37-46A9-16F5-6DF0-8AAA8A1D965C}"/>
              </a:ext>
            </a:extLst>
          </p:cNvPr>
          <p:cNvSpPr txBox="1"/>
          <p:nvPr/>
        </p:nvSpPr>
        <p:spPr>
          <a:xfrm>
            <a:off x="4407376" y="3872599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59%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41DB4D6-DD44-599D-2454-F360AEA4BCFB}"/>
              </a:ext>
            </a:extLst>
          </p:cNvPr>
          <p:cNvSpPr txBox="1"/>
          <p:nvPr/>
        </p:nvSpPr>
        <p:spPr>
          <a:xfrm>
            <a:off x="6091201" y="3872599"/>
            <a:ext cx="1625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50%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BF4D1D-8794-9DD7-A533-0D803C6899D2}"/>
              </a:ext>
            </a:extLst>
          </p:cNvPr>
          <p:cNvSpPr txBox="1"/>
          <p:nvPr/>
        </p:nvSpPr>
        <p:spPr>
          <a:xfrm>
            <a:off x="5246168" y="5083710"/>
            <a:ext cx="16256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51%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7C7AE56-92F7-5006-828D-C4775AE9134A}"/>
              </a:ext>
            </a:extLst>
          </p:cNvPr>
          <p:cNvSpPr txBox="1"/>
          <p:nvPr/>
        </p:nvSpPr>
        <p:spPr>
          <a:xfrm>
            <a:off x="4371885" y="2993276"/>
            <a:ext cx="345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% of those who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spent $500+ on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clothing / shoes 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in the last 12 months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DB3F23-18EB-CCAB-82A5-67E74C24B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361" y="2280593"/>
            <a:ext cx="802728" cy="6634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727A38-2826-124F-6A0D-712E9D090B30}"/>
              </a:ext>
            </a:extLst>
          </p:cNvPr>
          <p:cNvSpPr txBox="1"/>
          <p:nvPr/>
        </p:nvSpPr>
        <p:spPr>
          <a:xfrm>
            <a:off x="4411685" y="4517375"/>
            <a:ext cx="1625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(124 index vs P18+)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04C42-88BF-1DD9-839B-949CD979685A}"/>
              </a:ext>
            </a:extLst>
          </p:cNvPr>
          <p:cNvSpPr txBox="1"/>
          <p:nvPr/>
        </p:nvSpPr>
        <p:spPr>
          <a:xfrm>
            <a:off x="6090935" y="4517375"/>
            <a:ext cx="1631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(116 index vs. P18+)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D01665-8387-57C1-0660-B040E8FB4D4B}"/>
              </a:ext>
            </a:extLst>
          </p:cNvPr>
          <p:cNvSpPr txBox="1"/>
          <p:nvPr/>
        </p:nvSpPr>
        <p:spPr>
          <a:xfrm>
            <a:off x="5236253" y="5728701"/>
            <a:ext cx="1625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(117 index vs. P18+)</a:t>
            </a:r>
          </a:p>
        </p:txBody>
      </p:sp>
    </p:spTree>
    <p:extLst>
      <p:ext uri="{BB962C8B-B14F-4D97-AF65-F5344CB8AC3E}">
        <p14:creationId xmlns:p14="http://schemas.microsoft.com/office/powerpoint/2010/main" val="4151777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6467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Additional Category Insights: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Diverse movie-goers are more likely to be planning major purchases as many move towards a different life stage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F9FEB21-3047-4035-B186-808C78056928}"/>
              </a:ext>
            </a:extLst>
          </p:cNvPr>
          <p:cNvSpPr txBox="1"/>
          <p:nvPr/>
        </p:nvSpPr>
        <p:spPr>
          <a:xfrm>
            <a:off x="-21519" y="1744452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Helvetica" panose="020B0403020202020204" pitchFamily="34" charset="0"/>
              </a:rPr>
              <a:t>Diverse heavy movie-goers are more likely than P18+ to….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1AAB86D-AE6F-956C-C1BC-33D2871AF165}"/>
              </a:ext>
            </a:extLst>
          </p:cNvPr>
          <p:cNvSpPr/>
          <p:nvPr/>
        </p:nvSpPr>
        <p:spPr>
          <a:xfrm>
            <a:off x="503713" y="2526343"/>
            <a:ext cx="5245839" cy="109398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E063EA6-3C50-6227-10BE-F35B931E199F}"/>
              </a:ext>
            </a:extLst>
          </p:cNvPr>
          <p:cNvSpPr txBox="1"/>
          <p:nvPr/>
        </p:nvSpPr>
        <p:spPr>
          <a:xfrm>
            <a:off x="2166949" y="2576050"/>
            <a:ext cx="331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Pay just about anything </a:t>
            </a:r>
            <a:r>
              <a:rPr lang="en-US" sz="1400"/>
              <a:t>for an </a:t>
            </a:r>
            <a:r>
              <a:rPr lang="en-US" sz="1400" b="1"/>
              <a:t>electronic product </a:t>
            </a:r>
            <a:r>
              <a:rPr lang="en-US" sz="1400"/>
              <a:t>they really want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E97082F-9254-F9B9-C241-03E36F45768F}"/>
              </a:ext>
            </a:extLst>
          </p:cNvPr>
          <p:cNvSpPr/>
          <p:nvPr/>
        </p:nvSpPr>
        <p:spPr>
          <a:xfrm>
            <a:off x="6356694" y="2526343"/>
            <a:ext cx="5245839" cy="109398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99AD66-9CF9-CD2F-DE77-78DE21C14923}"/>
              </a:ext>
            </a:extLst>
          </p:cNvPr>
          <p:cNvSpPr txBox="1"/>
          <p:nvPr/>
        </p:nvSpPr>
        <p:spPr>
          <a:xfrm>
            <a:off x="7902460" y="2576050"/>
            <a:ext cx="344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Plan to </a:t>
            </a:r>
            <a:r>
              <a:rPr lang="en-US" sz="1400" b="1"/>
              <a:t>purchase a health membership </a:t>
            </a:r>
            <a:r>
              <a:rPr lang="en-US" sz="1400"/>
              <a:t>in the next 6 months*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7519D6-165E-5061-5385-A727F2A0C346}"/>
              </a:ext>
            </a:extLst>
          </p:cNvPr>
          <p:cNvSpPr/>
          <p:nvPr/>
        </p:nvSpPr>
        <p:spPr>
          <a:xfrm>
            <a:off x="503713" y="3744740"/>
            <a:ext cx="5245839" cy="109398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06EA816-F664-1086-7F52-8D1F9715E730}"/>
              </a:ext>
            </a:extLst>
          </p:cNvPr>
          <p:cNvSpPr/>
          <p:nvPr/>
        </p:nvSpPr>
        <p:spPr>
          <a:xfrm>
            <a:off x="503713" y="4961385"/>
            <a:ext cx="5245839" cy="109398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BFF4D34-053B-FD57-FD71-1CE4C7822082}"/>
              </a:ext>
            </a:extLst>
          </p:cNvPr>
          <p:cNvSpPr txBox="1"/>
          <p:nvPr/>
        </p:nvSpPr>
        <p:spPr>
          <a:xfrm>
            <a:off x="2251517" y="3791355"/>
            <a:ext cx="3147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Have people </a:t>
            </a:r>
            <a:r>
              <a:rPr lang="en-US" sz="1400" b="1"/>
              <a:t>ask their opinion </a:t>
            </a:r>
            <a:r>
              <a:rPr lang="en-US" sz="1400"/>
              <a:t>when they are buying </a:t>
            </a:r>
            <a:r>
              <a:rPr lang="en-US" sz="1400" b="1"/>
              <a:t>new technology</a:t>
            </a:r>
            <a:endParaRPr lang="en-US" sz="140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C539B4E-7214-F4E7-ADC2-DFABF8856A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41" y="3819908"/>
            <a:ext cx="1034531" cy="103453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B3122730-887F-FB7E-DDA3-6E7FC4978645}"/>
              </a:ext>
            </a:extLst>
          </p:cNvPr>
          <p:cNvSpPr txBox="1"/>
          <p:nvPr/>
        </p:nvSpPr>
        <p:spPr>
          <a:xfrm>
            <a:off x="1902963" y="5028786"/>
            <a:ext cx="3844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Have </a:t>
            </a:r>
            <a:r>
              <a:rPr lang="en-US" sz="1400" b="1"/>
              <a:t>purchased a house </a:t>
            </a:r>
            <a:r>
              <a:rPr lang="en-US" sz="1400"/>
              <a:t>in the past 12 months*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30A8C40-A697-6575-0E07-EF88B54B9951}"/>
              </a:ext>
            </a:extLst>
          </p:cNvPr>
          <p:cNvSpPr txBox="1"/>
          <p:nvPr/>
        </p:nvSpPr>
        <p:spPr>
          <a:xfrm>
            <a:off x="2039368" y="3081139"/>
            <a:ext cx="109234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+71%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D1611F3-086A-9B43-F196-0D3F649E3C17}"/>
              </a:ext>
            </a:extLst>
          </p:cNvPr>
          <p:cNvSpPr txBox="1"/>
          <p:nvPr/>
        </p:nvSpPr>
        <p:spPr>
          <a:xfrm>
            <a:off x="2039368" y="4296728"/>
            <a:ext cx="109392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+49%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4F39AD-8AC9-0B01-E55D-56CD967F67FE}"/>
              </a:ext>
            </a:extLst>
          </p:cNvPr>
          <p:cNvSpPr txBox="1"/>
          <p:nvPr/>
        </p:nvSpPr>
        <p:spPr>
          <a:xfrm>
            <a:off x="2039368" y="5514179"/>
            <a:ext cx="1053164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+54%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BACEAF2-3EA0-6DA4-9CEE-5CD2BA2C323E}"/>
              </a:ext>
            </a:extLst>
          </p:cNvPr>
          <p:cNvSpPr txBox="1"/>
          <p:nvPr/>
        </p:nvSpPr>
        <p:spPr>
          <a:xfrm>
            <a:off x="3287064" y="3081139"/>
            <a:ext cx="1075932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+84%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72FA334-31A1-3CAB-2910-1C4F8CA6421B}"/>
              </a:ext>
            </a:extLst>
          </p:cNvPr>
          <p:cNvSpPr txBox="1"/>
          <p:nvPr/>
        </p:nvSpPr>
        <p:spPr>
          <a:xfrm>
            <a:off x="3240360" y="4296728"/>
            <a:ext cx="116934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+45%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D1E90CE-C909-5BFF-C1A3-BF4A70A16FCD}"/>
              </a:ext>
            </a:extLst>
          </p:cNvPr>
          <p:cNvSpPr txBox="1"/>
          <p:nvPr/>
        </p:nvSpPr>
        <p:spPr>
          <a:xfrm>
            <a:off x="3261270" y="5514179"/>
            <a:ext cx="112752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+43%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00AC7B1-AE8F-A2E2-7AF3-9A039339E33C}"/>
              </a:ext>
            </a:extLst>
          </p:cNvPr>
          <p:cNvSpPr/>
          <p:nvPr/>
        </p:nvSpPr>
        <p:spPr>
          <a:xfrm>
            <a:off x="6350890" y="4965874"/>
            <a:ext cx="5245839" cy="109398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6238606-CF73-26D4-3790-8C4B4EFFDE4E}"/>
              </a:ext>
            </a:extLst>
          </p:cNvPr>
          <p:cNvSpPr txBox="1"/>
          <p:nvPr/>
        </p:nvSpPr>
        <p:spPr>
          <a:xfrm>
            <a:off x="4566573" y="3081139"/>
            <a:ext cx="1048732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+44%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4BC1A6D-4186-DFC2-F419-603FD6A83219}"/>
              </a:ext>
            </a:extLst>
          </p:cNvPr>
          <p:cNvSpPr txBox="1"/>
          <p:nvPr/>
        </p:nvSpPr>
        <p:spPr>
          <a:xfrm>
            <a:off x="4487785" y="4296728"/>
            <a:ext cx="112752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+32%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DCA9880-D94A-0D2C-5A98-E2860D101133}"/>
              </a:ext>
            </a:extLst>
          </p:cNvPr>
          <p:cNvSpPr txBox="1"/>
          <p:nvPr/>
        </p:nvSpPr>
        <p:spPr>
          <a:xfrm>
            <a:off x="4487785" y="5514179"/>
            <a:ext cx="112752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+49%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E7B22B8-9DCF-29CA-B4C2-868B632D8B07}"/>
              </a:ext>
            </a:extLst>
          </p:cNvPr>
          <p:cNvSpPr/>
          <p:nvPr/>
        </p:nvSpPr>
        <p:spPr>
          <a:xfrm>
            <a:off x="6350890" y="3755756"/>
            <a:ext cx="5245839" cy="1093986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2473E0-09DF-1369-A4DF-1EF80039440B}"/>
              </a:ext>
            </a:extLst>
          </p:cNvPr>
          <p:cNvSpPr txBox="1"/>
          <p:nvPr/>
        </p:nvSpPr>
        <p:spPr>
          <a:xfrm>
            <a:off x="7672774" y="5028786"/>
            <a:ext cx="392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Plan to </a:t>
            </a:r>
            <a:r>
              <a:rPr lang="en-US" sz="1400" b="1"/>
              <a:t>purchase a car </a:t>
            </a:r>
            <a:r>
              <a:rPr lang="en-US" sz="1400"/>
              <a:t>in the next 6 months*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064D4F-D5B9-7EA7-45A3-55D7AB92688C}"/>
              </a:ext>
            </a:extLst>
          </p:cNvPr>
          <p:cNvSpPr txBox="1"/>
          <p:nvPr/>
        </p:nvSpPr>
        <p:spPr>
          <a:xfrm>
            <a:off x="7672773" y="3811189"/>
            <a:ext cx="392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Plan to </a:t>
            </a:r>
            <a:r>
              <a:rPr lang="en-US" sz="1400" b="1"/>
              <a:t>go to the gym more </a:t>
            </a:r>
            <a:r>
              <a:rPr lang="en-US" sz="1400"/>
              <a:t>in the next</a:t>
            </a:r>
            <a:br>
              <a:rPr lang="en-US" sz="1400"/>
            </a:br>
            <a:r>
              <a:rPr lang="en-US" sz="1400"/>
              <a:t>6 months*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1DAF7A-2A2E-BAFC-3F86-04EC89E32505}"/>
              </a:ext>
            </a:extLst>
          </p:cNvPr>
          <p:cNvSpPr txBox="1"/>
          <p:nvPr/>
        </p:nvSpPr>
        <p:spPr>
          <a:xfrm>
            <a:off x="7767770" y="3081139"/>
            <a:ext cx="108803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+46%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B90AA8-F02E-B834-EFE2-B8AA0D0CE1CA}"/>
              </a:ext>
            </a:extLst>
          </p:cNvPr>
          <p:cNvSpPr txBox="1"/>
          <p:nvPr/>
        </p:nvSpPr>
        <p:spPr>
          <a:xfrm>
            <a:off x="7767770" y="5510242"/>
            <a:ext cx="112674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+37%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3388F4-2DC5-756D-74EE-98F11D28F6AF}"/>
              </a:ext>
            </a:extLst>
          </p:cNvPr>
          <p:cNvSpPr txBox="1"/>
          <p:nvPr/>
        </p:nvSpPr>
        <p:spPr>
          <a:xfrm>
            <a:off x="7767770" y="4317906"/>
            <a:ext cx="105329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+42%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D3FBC30-A38F-9889-F7A3-CF2B75304B33}"/>
              </a:ext>
            </a:extLst>
          </p:cNvPr>
          <p:cNvSpPr txBox="1"/>
          <p:nvPr/>
        </p:nvSpPr>
        <p:spPr>
          <a:xfrm>
            <a:off x="9090150" y="3081139"/>
            <a:ext cx="106748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+68%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E295EF-3E02-C5D7-15AA-945C98536B13}"/>
              </a:ext>
            </a:extLst>
          </p:cNvPr>
          <p:cNvSpPr txBox="1"/>
          <p:nvPr/>
        </p:nvSpPr>
        <p:spPr>
          <a:xfrm>
            <a:off x="9066193" y="5510242"/>
            <a:ext cx="111539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+53%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7246C3-BE61-F392-BAAA-DF0A9AB736CC}"/>
              </a:ext>
            </a:extLst>
          </p:cNvPr>
          <p:cNvSpPr txBox="1"/>
          <p:nvPr/>
        </p:nvSpPr>
        <p:spPr>
          <a:xfrm>
            <a:off x="9048205" y="4317906"/>
            <a:ext cx="115137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+61%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47FED02-FB89-CB09-2195-88B444F8BFB1}"/>
              </a:ext>
            </a:extLst>
          </p:cNvPr>
          <p:cNvSpPr txBox="1"/>
          <p:nvPr/>
        </p:nvSpPr>
        <p:spPr>
          <a:xfrm>
            <a:off x="10426978" y="3081139"/>
            <a:ext cx="108803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+75%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4DE4F2-54A7-79EB-F7AA-E103043BFEE1}"/>
              </a:ext>
            </a:extLst>
          </p:cNvPr>
          <p:cNvSpPr txBox="1"/>
          <p:nvPr/>
        </p:nvSpPr>
        <p:spPr>
          <a:xfrm>
            <a:off x="10399614" y="5510242"/>
            <a:ext cx="111539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+10%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2B60A0-ED0E-7DEC-4F39-200399A053D3}"/>
              </a:ext>
            </a:extLst>
          </p:cNvPr>
          <p:cNvSpPr txBox="1"/>
          <p:nvPr/>
        </p:nvSpPr>
        <p:spPr>
          <a:xfrm>
            <a:off x="10397600" y="4317906"/>
            <a:ext cx="1117409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2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+40%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36D898C-2408-2D41-8C09-2ECF4ED33A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463" y="3940582"/>
            <a:ext cx="866137" cy="86613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E21636B-CD11-0BC2-95AD-0321D5B753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67" y="5135959"/>
            <a:ext cx="909479" cy="90947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39898A6-40F1-D013-F906-D2FA004090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08" y="5169882"/>
            <a:ext cx="883047" cy="88304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07EECD2-D218-BADB-DE29-F9DFC97B54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93" y="2683140"/>
            <a:ext cx="916627" cy="91662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B314D3F-7665-0E60-651B-47906727F41A}"/>
              </a:ext>
            </a:extLst>
          </p:cNvPr>
          <p:cNvSpPr txBox="1"/>
          <p:nvPr/>
        </p:nvSpPr>
        <p:spPr>
          <a:xfrm>
            <a:off x="610987" y="2525949"/>
            <a:ext cx="1206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solidFill>
                  <a:srgbClr val="1B1464"/>
                </a:solidFill>
              </a:rPr>
              <a:t>Electronics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07738C-4B02-EC70-6348-321A5E6DD48A}"/>
              </a:ext>
            </a:extLst>
          </p:cNvPr>
          <p:cNvSpPr txBox="1"/>
          <p:nvPr/>
        </p:nvSpPr>
        <p:spPr>
          <a:xfrm>
            <a:off x="610987" y="3732144"/>
            <a:ext cx="1206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solidFill>
                  <a:srgbClr val="1B1464"/>
                </a:solidFill>
              </a:rPr>
              <a:t>Technology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FA3FEF-FDD7-E835-C258-747A415F1069}"/>
              </a:ext>
            </a:extLst>
          </p:cNvPr>
          <p:cNvSpPr txBox="1"/>
          <p:nvPr/>
        </p:nvSpPr>
        <p:spPr>
          <a:xfrm>
            <a:off x="458843" y="4970024"/>
            <a:ext cx="1510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solidFill>
                  <a:srgbClr val="1B1464"/>
                </a:solidFill>
              </a:rPr>
              <a:t>Home Improvement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C9181-3573-0709-49A5-A049AEE1770E}"/>
              </a:ext>
            </a:extLst>
          </p:cNvPr>
          <p:cNvSpPr txBox="1"/>
          <p:nvPr/>
        </p:nvSpPr>
        <p:spPr>
          <a:xfrm>
            <a:off x="6423412" y="2511660"/>
            <a:ext cx="1206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solidFill>
                  <a:srgbClr val="1B1464"/>
                </a:solidFill>
              </a:rPr>
              <a:t>Health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090C15-6962-918C-601B-5F0F2EA51EA3}"/>
              </a:ext>
            </a:extLst>
          </p:cNvPr>
          <p:cNvSpPr txBox="1"/>
          <p:nvPr/>
        </p:nvSpPr>
        <p:spPr>
          <a:xfrm>
            <a:off x="6423412" y="4938989"/>
            <a:ext cx="1206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solidFill>
                  <a:srgbClr val="1B1464"/>
                </a:solidFill>
              </a:rPr>
              <a:t>Automotive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1A9DE7-7094-F11B-913F-9F0269184D75}"/>
              </a:ext>
            </a:extLst>
          </p:cNvPr>
          <p:cNvSpPr txBox="1"/>
          <p:nvPr/>
        </p:nvSpPr>
        <p:spPr>
          <a:xfrm>
            <a:off x="6423412" y="3733386"/>
            <a:ext cx="1206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solidFill>
                  <a:srgbClr val="1B1464"/>
                </a:solidFill>
              </a:rPr>
              <a:t>Fitness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DECD476-BA78-A9EB-1035-A75427BB05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385922"/>
              </p:ext>
            </p:extLst>
          </p:nvPr>
        </p:nvGraphicFramePr>
        <p:xfrm>
          <a:off x="2251912" y="1995557"/>
          <a:ext cx="7645138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05AC6F-A94E-04A7-E673-C93B19CDA1D0}"/>
              </a:ext>
            </a:extLst>
          </p:cNvPr>
          <p:cNvCxnSpPr>
            <a:cxnSpLocks/>
          </p:cNvCxnSpPr>
          <p:nvPr/>
        </p:nvCxnSpPr>
        <p:spPr>
          <a:xfrm>
            <a:off x="1903341" y="2522710"/>
            <a:ext cx="0" cy="1097619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A44C02F-351A-20BD-2420-914BFD932F81}"/>
              </a:ext>
            </a:extLst>
          </p:cNvPr>
          <p:cNvCxnSpPr>
            <a:cxnSpLocks/>
          </p:cNvCxnSpPr>
          <p:nvPr/>
        </p:nvCxnSpPr>
        <p:spPr>
          <a:xfrm>
            <a:off x="1903341" y="3753233"/>
            <a:ext cx="0" cy="1085493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458FAA1-8483-BD46-6832-FC61EAEAE164}"/>
              </a:ext>
            </a:extLst>
          </p:cNvPr>
          <p:cNvCxnSpPr>
            <a:cxnSpLocks/>
          </p:cNvCxnSpPr>
          <p:nvPr/>
        </p:nvCxnSpPr>
        <p:spPr>
          <a:xfrm>
            <a:off x="1903341" y="4952598"/>
            <a:ext cx="0" cy="1102773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F257A19-58F6-A060-5542-CB7E4D1B65C8}"/>
              </a:ext>
            </a:extLst>
          </p:cNvPr>
          <p:cNvCxnSpPr>
            <a:cxnSpLocks/>
          </p:cNvCxnSpPr>
          <p:nvPr/>
        </p:nvCxnSpPr>
        <p:spPr>
          <a:xfrm>
            <a:off x="7672773" y="2568430"/>
            <a:ext cx="0" cy="1105239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7532E24-D251-FBBE-0FBA-EE9304143875}"/>
              </a:ext>
            </a:extLst>
          </p:cNvPr>
          <p:cNvCxnSpPr>
            <a:cxnSpLocks/>
          </p:cNvCxnSpPr>
          <p:nvPr/>
        </p:nvCxnSpPr>
        <p:spPr>
          <a:xfrm>
            <a:off x="7672773" y="5020087"/>
            <a:ext cx="0" cy="1088624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C59D551-DD7F-170E-29E2-225EE1B65B52}"/>
              </a:ext>
            </a:extLst>
          </p:cNvPr>
          <p:cNvCxnSpPr>
            <a:cxnSpLocks/>
          </p:cNvCxnSpPr>
          <p:nvPr/>
        </p:nvCxnSpPr>
        <p:spPr>
          <a:xfrm>
            <a:off x="7672773" y="3794425"/>
            <a:ext cx="0" cy="1097641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18EC6CA-EE05-87D1-F425-C4E72546C4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44" t="20606" r="13717" b="20497"/>
          <a:stretch/>
        </p:blipFill>
        <p:spPr>
          <a:xfrm>
            <a:off x="6637741" y="2795640"/>
            <a:ext cx="777581" cy="633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DAC376-5FDF-27E4-3CE2-B3ADD3192312}"/>
              </a:ext>
            </a:extLst>
          </p:cNvPr>
          <p:cNvSpPr txBox="1"/>
          <p:nvPr/>
        </p:nvSpPr>
        <p:spPr>
          <a:xfrm>
            <a:off x="459982" y="6187515"/>
            <a:ext cx="11710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VAB analysis of MRI-Simmons Spring </a:t>
            </a:r>
            <a:r>
              <a:rPr lang="en-US" sz="800" err="1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, 2023, *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MRI-Simmons 2023 Q3 Trending Topics Study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; P18+. Base= heavy movie-goers: attend a movie at least once a month.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Note: Black represents Non-Hispanic Black &amp; Asian represents Non-Hispanic Asian.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24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52898" y="3434080"/>
            <a:ext cx="7171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Upcoming theatrical releases will</a:t>
            </a: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continue to be highly relevant for </a:t>
            </a: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diverse audiences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7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BBE75F-7FB8-8CD6-A69B-7BDA792C3CF5}"/>
              </a:ext>
            </a:extLst>
          </p:cNvPr>
          <p:cNvSpPr/>
          <p:nvPr/>
        </p:nvSpPr>
        <p:spPr>
          <a:xfrm>
            <a:off x="0" y="1685013"/>
            <a:ext cx="5208351" cy="517298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206723" y="413806"/>
            <a:ext cx="119852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Beyonce’s ‘Renaissance’ concert film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created massive social buzz among multicultural audiences that drove ticket pre-sales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CE352-C11F-F989-0B0C-6C45A33CE270}"/>
              </a:ext>
            </a:extLst>
          </p:cNvPr>
          <p:cNvSpPr txBox="1"/>
          <p:nvPr/>
        </p:nvSpPr>
        <p:spPr>
          <a:xfrm>
            <a:off x="5219111" y="1717391"/>
            <a:ext cx="6972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Social Media Activity Around ‘Renaissance’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9B9789-06F5-4FBE-C544-44DD0CADD199}"/>
              </a:ext>
            </a:extLst>
          </p:cNvPr>
          <p:cNvGrpSpPr/>
          <p:nvPr/>
        </p:nvGrpSpPr>
        <p:grpSpPr>
          <a:xfrm>
            <a:off x="201554" y="2004207"/>
            <a:ext cx="4792564" cy="960801"/>
            <a:chOff x="564200" y="2448915"/>
            <a:chExt cx="4792564" cy="8578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FB8AF11-EC73-D7D1-6829-A6BF44CB3F6D}"/>
                </a:ext>
              </a:extLst>
            </p:cNvPr>
            <p:cNvGrpSpPr/>
            <p:nvPr/>
          </p:nvGrpSpPr>
          <p:grpSpPr>
            <a:xfrm>
              <a:off x="564200" y="2448915"/>
              <a:ext cx="4792564" cy="857897"/>
              <a:chOff x="564200" y="2448915"/>
              <a:chExt cx="4792564" cy="85789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71ACE85-06F3-9DF2-E113-1DD76928CDF9}"/>
                  </a:ext>
                </a:extLst>
              </p:cNvPr>
              <p:cNvSpPr/>
              <p:nvPr/>
            </p:nvSpPr>
            <p:spPr>
              <a:xfrm>
                <a:off x="564200" y="2448915"/>
                <a:ext cx="4792564" cy="82456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hlinkClick r:id="rId4"/>
                <a:extLst>
                  <a:ext uri="{FF2B5EF4-FFF2-40B4-BE49-F238E27FC236}">
                    <a16:creationId xmlns:a16="http://schemas.microsoft.com/office/drawing/2014/main" id="{6917BCF6-D01D-A102-4C40-4B81F96DD676}"/>
                  </a:ext>
                </a:extLst>
              </p:cNvPr>
              <p:cNvSpPr txBox="1"/>
              <p:nvPr/>
            </p:nvSpPr>
            <p:spPr>
              <a:xfrm>
                <a:off x="564200" y="2660481"/>
                <a:ext cx="4792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i="0">
                    <a:solidFill>
                      <a:srgbClr val="000000"/>
                    </a:solidFill>
                    <a:effectLst/>
                    <a:latin typeface="Balto"/>
                  </a:rPr>
                  <a:t>‘Renaissance: A Film by Beyoncé’ Estimated First-Day Presales Around $6M-$7M – Box Office</a:t>
                </a:r>
              </a:p>
            </p:txBody>
          </p:sp>
        </p:grpSp>
        <p:pic>
          <p:nvPicPr>
            <p:cNvPr id="1026" name="Picture 2" descr="To The Stars*">
              <a:extLst>
                <a:ext uri="{FF2B5EF4-FFF2-40B4-BE49-F238E27FC236}">
                  <a16:creationId xmlns:a16="http://schemas.microsoft.com/office/drawing/2014/main" id="{13D467D2-E0A4-8BD5-4F2C-C95DCAA3F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722" y="2504139"/>
              <a:ext cx="1152179" cy="162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BDC40F-A4DB-B46D-600C-8BF556EEF7A8}"/>
                </a:ext>
              </a:extLst>
            </p:cNvPr>
            <p:cNvSpPr txBox="1"/>
            <p:nvPr/>
          </p:nvSpPr>
          <p:spPr>
            <a:xfrm>
              <a:off x="4155542" y="2501091"/>
              <a:ext cx="12012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October 3</a:t>
              </a:r>
              <a:r>
                <a:rPr lang="en-US" sz="1000" baseline="30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rd</a:t>
              </a:r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2023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572503-9A78-8D77-911A-DF342B0CE8A2}"/>
              </a:ext>
            </a:extLst>
          </p:cNvPr>
          <p:cNvGrpSpPr/>
          <p:nvPr/>
        </p:nvGrpSpPr>
        <p:grpSpPr>
          <a:xfrm>
            <a:off x="201554" y="3133148"/>
            <a:ext cx="4792563" cy="923477"/>
            <a:chOff x="590227" y="3429000"/>
            <a:chExt cx="4792563" cy="92347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2F6FF9-66B3-35E5-6826-2223CD8AAD31}"/>
                </a:ext>
              </a:extLst>
            </p:cNvPr>
            <p:cNvSpPr/>
            <p:nvPr/>
          </p:nvSpPr>
          <p:spPr>
            <a:xfrm>
              <a:off x="590227" y="3429000"/>
              <a:ext cx="4792563" cy="9234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6"/>
              <a:extLst>
                <a:ext uri="{FF2B5EF4-FFF2-40B4-BE49-F238E27FC236}">
                  <a16:creationId xmlns:a16="http://schemas.microsoft.com/office/drawing/2014/main" id="{A292D287-F8EE-2DD2-312E-99C995D7948D}"/>
                </a:ext>
              </a:extLst>
            </p:cNvPr>
            <p:cNvSpPr txBox="1"/>
            <p:nvPr/>
          </p:nvSpPr>
          <p:spPr>
            <a:xfrm>
              <a:off x="694595" y="3755882"/>
              <a:ext cx="4574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333333"/>
                  </a:solidFill>
                  <a:effectLst/>
                  <a:latin typeface="Merriweather" panose="00000500000000000000" pitchFamily="2" charset="0"/>
                </a:rPr>
                <a:t>Beyoncé’s Concert Film Has Made Millions In Advance Sales After Just One Day</a:t>
              </a:r>
            </a:p>
          </p:txBody>
        </p:sp>
        <p:pic>
          <p:nvPicPr>
            <p:cNvPr id="1028" name="Picture 4" descr="Join the Outreach Team! | Outreach">
              <a:extLst>
                <a:ext uri="{FF2B5EF4-FFF2-40B4-BE49-F238E27FC236}">
                  <a16:creationId xmlns:a16="http://schemas.microsoft.com/office/drawing/2014/main" id="{B3ED3451-F4D1-0831-AE68-5C289DF5C3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79" y="3536180"/>
              <a:ext cx="771805" cy="20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419930-CBB1-21EF-C0A1-08DE32915441}"/>
                </a:ext>
              </a:extLst>
            </p:cNvPr>
            <p:cNvSpPr txBox="1"/>
            <p:nvPr/>
          </p:nvSpPr>
          <p:spPr>
            <a:xfrm>
              <a:off x="4165450" y="3509155"/>
              <a:ext cx="12012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October 4th, 2023</a:t>
              </a:r>
            </a:p>
          </p:txBody>
        </p:sp>
      </p:grpSp>
      <p:pic>
        <p:nvPicPr>
          <p:cNvPr id="1034" name="Picture 10" descr="Image">
            <a:extLst>
              <a:ext uri="{FF2B5EF4-FFF2-40B4-BE49-F238E27FC236}">
                <a16:creationId xmlns:a16="http://schemas.microsoft.com/office/drawing/2014/main" id="{AC82AD2A-D7B2-9F54-5DC4-313E05A39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16869" y="4204256"/>
            <a:ext cx="1630257" cy="2298360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">
            <a:extLst>
              <a:ext uri="{FF2B5EF4-FFF2-40B4-BE49-F238E27FC236}">
                <a16:creationId xmlns:a16="http://schemas.microsoft.com/office/drawing/2014/main" id="{1377B711-9EAB-83BC-BD7F-2F8AF158B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0248" y="2132435"/>
            <a:ext cx="1104017" cy="196798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B58B43-C46E-F4DB-6233-231B64D9A1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6588" y="4259876"/>
            <a:ext cx="2529514" cy="115787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641D66-1EA5-7B39-D785-DACBAE5A23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9769" y="4248557"/>
            <a:ext cx="2175135" cy="87354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CA46DE-8B72-3F18-4C84-A2847E19C12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200" y="5470669"/>
            <a:ext cx="2166290" cy="101929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BADFF7-76C9-6FD6-EAEC-01025715CC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69"/>
          <a:stretch/>
        </p:blipFill>
        <p:spPr>
          <a:xfrm>
            <a:off x="9267588" y="2132435"/>
            <a:ext cx="1681130" cy="200458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EA08113-1EB1-2B5D-2716-CB8BF2C7D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4571" y="2132435"/>
            <a:ext cx="1911488" cy="207591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24E5FE-069F-C1DB-0B88-AD7497085C0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9" r="7922"/>
          <a:stretch/>
        </p:blipFill>
        <p:spPr>
          <a:xfrm>
            <a:off x="5241553" y="2132435"/>
            <a:ext cx="1911489" cy="1982574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7607707-173C-E5D2-CA18-D867ABB30EDD}"/>
              </a:ext>
            </a:extLst>
          </p:cNvPr>
          <p:cNvGrpSpPr/>
          <p:nvPr/>
        </p:nvGrpSpPr>
        <p:grpSpPr>
          <a:xfrm>
            <a:off x="201554" y="4224760"/>
            <a:ext cx="4798638" cy="1177045"/>
            <a:chOff x="564200" y="2448915"/>
            <a:chExt cx="4798638" cy="105098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9D70229-CD93-1AF6-3CF6-F0298616CF3F}"/>
                </a:ext>
              </a:extLst>
            </p:cNvPr>
            <p:cNvGrpSpPr/>
            <p:nvPr/>
          </p:nvGrpSpPr>
          <p:grpSpPr>
            <a:xfrm>
              <a:off x="564200" y="2448915"/>
              <a:ext cx="4798638" cy="1050983"/>
              <a:chOff x="564200" y="2448915"/>
              <a:chExt cx="4798638" cy="1050983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7ED6321-45C6-BEE3-5D79-3AAA74E19915}"/>
                  </a:ext>
                </a:extLst>
              </p:cNvPr>
              <p:cNvSpPr/>
              <p:nvPr/>
            </p:nvSpPr>
            <p:spPr>
              <a:xfrm>
                <a:off x="564200" y="2448915"/>
                <a:ext cx="4792564" cy="10509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hlinkClick r:id="rId16"/>
                <a:extLst>
                  <a:ext uri="{FF2B5EF4-FFF2-40B4-BE49-F238E27FC236}">
                    <a16:creationId xmlns:a16="http://schemas.microsoft.com/office/drawing/2014/main" id="{D6756765-720E-ED3F-CE17-BBFE0D65EBC3}"/>
                  </a:ext>
                </a:extLst>
              </p:cNvPr>
              <p:cNvSpPr txBox="1"/>
              <p:nvPr/>
            </p:nvSpPr>
            <p:spPr>
              <a:xfrm>
                <a:off x="570275" y="2721072"/>
                <a:ext cx="4792563" cy="714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 i="0">
                    <a:solidFill>
                      <a:srgbClr val="000000"/>
                    </a:solidFill>
                    <a:effectLst/>
                    <a:latin typeface="kepler-std-semicondensed-dis"/>
                  </a:rPr>
                  <a:t>Beyoncé to Premiere ‘Renaissance’ Concert Film in London and L.A., International Tickets Go on Sale Nov. 9 (Exclusive)</a:t>
                </a:r>
              </a:p>
              <a:p>
                <a:pPr algn="l"/>
                <a:r>
                  <a:rPr lang="en-US" sz="900" b="0" i="0">
                    <a:solidFill>
                      <a:srgbClr val="000000"/>
                    </a:solidFill>
                    <a:effectLst/>
                    <a:latin typeface="kepler-std"/>
                  </a:rPr>
                  <a:t>The singer will hold the world premiere of 'Renaissance: A Film by Beyoncé' in London on Nov. 30 and the U.S. premiere in Los Angeles on Nov. 25. The film will officially debut in theaters Dec. 1.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30B0471-EC44-3DEF-29D9-E2585079FAF4}"/>
                </a:ext>
              </a:extLst>
            </p:cNvPr>
            <p:cNvSpPr txBox="1"/>
            <p:nvPr/>
          </p:nvSpPr>
          <p:spPr>
            <a:xfrm>
              <a:off x="4059157" y="2501091"/>
              <a:ext cx="1297607" cy="219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October 26</a:t>
              </a:r>
              <a:r>
                <a:rPr lang="en-US" sz="1000" baseline="30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</a:t>
              </a:r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2023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2A5564-4FF7-BE12-26C6-1CAB6B5DB44F}"/>
              </a:ext>
            </a:extLst>
          </p:cNvPr>
          <p:cNvGrpSpPr/>
          <p:nvPr/>
        </p:nvGrpSpPr>
        <p:grpSpPr>
          <a:xfrm>
            <a:off x="201554" y="5501210"/>
            <a:ext cx="4792564" cy="923475"/>
            <a:chOff x="564200" y="2448915"/>
            <a:chExt cx="4792564" cy="82456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C27310-B7A0-2C6C-E62D-8DA9CDC253C4}"/>
                </a:ext>
              </a:extLst>
            </p:cNvPr>
            <p:cNvGrpSpPr/>
            <p:nvPr/>
          </p:nvGrpSpPr>
          <p:grpSpPr>
            <a:xfrm>
              <a:off x="564200" y="2448915"/>
              <a:ext cx="4792564" cy="824569"/>
              <a:chOff x="564200" y="2448915"/>
              <a:chExt cx="4792564" cy="82456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F559C64-8AB6-CC1C-479D-46032000C46F}"/>
                  </a:ext>
                </a:extLst>
              </p:cNvPr>
              <p:cNvSpPr/>
              <p:nvPr/>
            </p:nvSpPr>
            <p:spPr>
              <a:xfrm>
                <a:off x="564200" y="2448915"/>
                <a:ext cx="4792564" cy="82456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hlinkClick r:id="rId17"/>
                <a:extLst>
                  <a:ext uri="{FF2B5EF4-FFF2-40B4-BE49-F238E27FC236}">
                    <a16:creationId xmlns:a16="http://schemas.microsoft.com/office/drawing/2014/main" id="{CD2D37D4-6762-01FC-C4A2-5C1DE43C43C8}"/>
                  </a:ext>
                </a:extLst>
              </p:cNvPr>
              <p:cNvSpPr txBox="1"/>
              <p:nvPr/>
            </p:nvSpPr>
            <p:spPr>
              <a:xfrm>
                <a:off x="564200" y="2660481"/>
                <a:ext cx="4792563" cy="5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0">
                    <a:solidFill>
                      <a:srgbClr val="000000"/>
                    </a:solidFill>
                    <a:effectLst/>
                    <a:latin typeface="Helvetica Neue"/>
                  </a:rPr>
                  <a:t>Beyoncé’s Renaissance World Tour Film smashes box office expectations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6485BB9-27DE-554E-CEA8-D2A2D010242D}"/>
                </a:ext>
              </a:extLst>
            </p:cNvPr>
            <p:cNvSpPr txBox="1"/>
            <p:nvPr/>
          </p:nvSpPr>
          <p:spPr>
            <a:xfrm>
              <a:off x="4155542" y="2501091"/>
              <a:ext cx="1201222" cy="21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October 4, 2023</a:t>
              </a:r>
            </a:p>
          </p:txBody>
        </p:sp>
      </p:grpSp>
      <p:pic>
        <p:nvPicPr>
          <p:cNvPr id="30" name="Picture 2" descr="Image">
            <a:extLst>
              <a:ext uri="{FF2B5EF4-FFF2-40B4-BE49-F238E27FC236}">
                <a16:creationId xmlns:a16="http://schemas.microsoft.com/office/drawing/2014/main" id="{D2505980-3D49-9CFC-46CE-5CB036985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4191" y="5180585"/>
            <a:ext cx="2166290" cy="1285541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72DE313-FFFD-E497-DE7D-E5D5D03B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44" y="4322003"/>
            <a:ext cx="975368" cy="22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ooter Logo">
            <a:extLst>
              <a:ext uri="{FF2B5EF4-FFF2-40B4-BE49-F238E27FC236}">
                <a16:creationId xmlns:a16="http://schemas.microsoft.com/office/drawing/2014/main" id="{3E9A1C9C-0C0B-8D28-2399-0E64B7F9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05" y="5588228"/>
            <a:ext cx="1381402" cy="1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1799D6-B1BB-BF7F-F316-DE65442A1550}"/>
              </a:ext>
            </a:extLst>
          </p:cNvPr>
          <p:cNvSpPr/>
          <p:nvPr/>
        </p:nvSpPr>
        <p:spPr>
          <a:xfrm>
            <a:off x="8957071" y="4687663"/>
            <a:ext cx="128587" cy="110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1F2428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8748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6467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Upcoming theatrical releases will provide marketers with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continuous opportunities to reach desirable, diverse audiences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6F3ED4-BB4D-0066-FBFE-9C5EF8142363}"/>
              </a:ext>
            </a:extLst>
          </p:cNvPr>
          <p:cNvSpPr/>
          <p:nvPr/>
        </p:nvSpPr>
        <p:spPr>
          <a:xfrm>
            <a:off x="425744" y="6360014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Box Office Mojo. Note: only represents a sampling of 2023-2024 cinema releases. Release dates as of 11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/23, subject to change.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FCE4D-BA36-9826-2177-2FB8AED7F432}"/>
              </a:ext>
            </a:extLst>
          </p:cNvPr>
          <p:cNvSpPr txBox="1"/>
          <p:nvPr/>
        </p:nvSpPr>
        <p:spPr>
          <a:xfrm>
            <a:off x="7046221" y="1760903"/>
            <a:ext cx="127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2/14/24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213FCC-97E5-A1F3-13EA-52A66D2ACF44}"/>
              </a:ext>
            </a:extLst>
          </p:cNvPr>
          <p:cNvSpPr txBox="1"/>
          <p:nvPr/>
        </p:nvSpPr>
        <p:spPr>
          <a:xfrm>
            <a:off x="3820641" y="1760903"/>
            <a:ext cx="129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12/25/23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8C04F-F668-AB83-96AB-5A08101C5C0C}"/>
              </a:ext>
            </a:extLst>
          </p:cNvPr>
          <p:cNvSpPr txBox="1"/>
          <p:nvPr/>
        </p:nvSpPr>
        <p:spPr>
          <a:xfrm>
            <a:off x="3830572" y="4107866"/>
            <a:ext cx="1313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6/14/24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6869AC-2912-9FFC-FA21-75DFB36CB409}"/>
              </a:ext>
            </a:extLst>
          </p:cNvPr>
          <p:cNvSpPr txBox="1"/>
          <p:nvPr/>
        </p:nvSpPr>
        <p:spPr>
          <a:xfrm>
            <a:off x="646654" y="4107866"/>
            <a:ext cx="1286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4/24/24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FA4F9-19EF-1512-24D7-E8A25872687A}"/>
              </a:ext>
            </a:extLst>
          </p:cNvPr>
          <p:cNvSpPr txBox="1"/>
          <p:nvPr/>
        </p:nvSpPr>
        <p:spPr>
          <a:xfrm>
            <a:off x="8686115" y="4107866"/>
            <a:ext cx="128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8/9/24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98EB4-2E30-8E5B-11E8-6B4B298F3E2E}"/>
              </a:ext>
            </a:extLst>
          </p:cNvPr>
          <p:cNvSpPr txBox="1"/>
          <p:nvPr/>
        </p:nvSpPr>
        <p:spPr>
          <a:xfrm>
            <a:off x="10262117" y="4107866"/>
            <a:ext cx="1310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12/20/24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404A6D-3329-4660-1681-EE5826BAD8C9}"/>
              </a:ext>
            </a:extLst>
          </p:cNvPr>
          <p:cNvSpPr txBox="1"/>
          <p:nvPr/>
        </p:nvSpPr>
        <p:spPr>
          <a:xfrm>
            <a:off x="5415095" y="1760903"/>
            <a:ext cx="1289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2/2/24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EE6B1-F6FF-9083-674E-5DA271073B8B}"/>
              </a:ext>
            </a:extLst>
          </p:cNvPr>
          <p:cNvSpPr txBox="1"/>
          <p:nvPr/>
        </p:nvSpPr>
        <p:spPr>
          <a:xfrm>
            <a:off x="2260766" y="4107866"/>
            <a:ext cx="1265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5/3/24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AD0B07-8CF5-9C5A-7E52-A3EB68DC1B71}"/>
              </a:ext>
            </a:extLst>
          </p:cNvPr>
          <p:cNvSpPr txBox="1"/>
          <p:nvPr/>
        </p:nvSpPr>
        <p:spPr>
          <a:xfrm>
            <a:off x="7077300" y="4107866"/>
            <a:ext cx="126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7/3/24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1E742E-6A9B-AB84-C170-EBF9B7974513}"/>
              </a:ext>
            </a:extLst>
          </p:cNvPr>
          <p:cNvSpPr txBox="1"/>
          <p:nvPr/>
        </p:nvSpPr>
        <p:spPr>
          <a:xfrm>
            <a:off x="653330" y="1760903"/>
            <a:ext cx="1273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12/22/23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DC35AE-0DBA-9002-53C6-9F5F1A09B9A1}"/>
              </a:ext>
            </a:extLst>
          </p:cNvPr>
          <p:cNvSpPr txBox="1"/>
          <p:nvPr/>
        </p:nvSpPr>
        <p:spPr>
          <a:xfrm>
            <a:off x="10237632" y="1760903"/>
            <a:ext cx="1322279" cy="30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3/29/24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F14761-193E-FD49-C4A5-348C869AD843}"/>
              </a:ext>
            </a:extLst>
          </p:cNvPr>
          <p:cNvSpPr txBox="1"/>
          <p:nvPr/>
        </p:nvSpPr>
        <p:spPr>
          <a:xfrm>
            <a:off x="5465069" y="4107866"/>
            <a:ext cx="129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6/28/24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4BC475-9F1A-5BD9-D488-383B26F2914D}"/>
              </a:ext>
            </a:extLst>
          </p:cNvPr>
          <p:cNvSpPr txBox="1"/>
          <p:nvPr/>
        </p:nvSpPr>
        <p:spPr>
          <a:xfrm>
            <a:off x="8637650" y="1760903"/>
            <a:ext cx="1288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3/15/24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E700B254-1253-5D3A-920C-927B9C7D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069" y="4419296"/>
            <a:ext cx="1296947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ABFFC-6F51-D3ED-1D3E-D75DCD4D6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5261" y="4441287"/>
            <a:ext cx="1283755" cy="1876257"/>
          </a:xfrm>
          <a:prstGeom prst="rect">
            <a:avLst/>
          </a:prstGeom>
          <a:ln w="12700">
            <a:solidFill>
              <a:srgbClr val="1B1464"/>
            </a:solidFill>
          </a:ln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53385168-0E45-D9B4-FF94-FBAD614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3582" y="4419296"/>
            <a:ext cx="1280160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B48343-A942-5A69-21DF-10BD1F8CE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115" y="4435755"/>
            <a:ext cx="1280160" cy="1887321"/>
          </a:xfrm>
          <a:prstGeom prst="rect">
            <a:avLst/>
          </a:prstGeom>
          <a:ln w="12700">
            <a:solidFill>
              <a:srgbClr val="1B1464"/>
            </a:solidFill>
          </a:ln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234CCDDA-105B-4ED3-835B-23E55504E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7171" y="4419296"/>
            <a:ext cx="1280160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C6C4834F-AE3E-5F9A-4579-EC4ED58E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913" y="4419296"/>
            <a:ext cx="1280160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picable Me 4 (2024) - IMDb">
            <a:extLst>
              <a:ext uri="{FF2B5EF4-FFF2-40B4-BE49-F238E27FC236}">
                <a16:creationId xmlns:a16="http://schemas.microsoft.com/office/drawing/2014/main" id="{AA6A0556-E1AB-9828-C9C3-558A5934D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9063" y="4419296"/>
            <a:ext cx="1280160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1F17A-1850-DA06-43CE-C540901EE6B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340" y="2080514"/>
            <a:ext cx="1279797" cy="1920240"/>
          </a:xfrm>
          <a:prstGeom prst="rect">
            <a:avLst/>
          </a:prstGeom>
          <a:ln w="12700">
            <a:solidFill>
              <a:srgbClr val="1B1464"/>
            </a:solidFill>
          </a:ln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FB12A4F5-D311-9E78-4AB3-5E7D9437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913" y="2080514"/>
            <a:ext cx="1280160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388942B5-BA26-A1D4-B890-AC15453AE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58873" y="2080514"/>
            <a:ext cx="1279797" cy="192024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8AC75BB-FAA7-18B9-EF0F-B31B17B442C0}"/>
              </a:ext>
            </a:extLst>
          </p:cNvPr>
          <p:cNvGrpSpPr/>
          <p:nvPr/>
        </p:nvGrpSpPr>
        <p:grpSpPr>
          <a:xfrm>
            <a:off x="5392249" y="2080514"/>
            <a:ext cx="1307477" cy="1920240"/>
            <a:chOff x="5392249" y="2092348"/>
            <a:chExt cx="1307477" cy="1920240"/>
          </a:xfrm>
        </p:grpSpPr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BEDCD037-2B49-5F2F-C474-A87323E56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19929" y="2092348"/>
              <a:ext cx="1279797" cy="1920240"/>
            </a:xfrm>
            <a:prstGeom prst="rect">
              <a:avLst/>
            </a:prstGeom>
            <a:noFill/>
            <a:ln w="12700">
              <a:solidFill>
                <a:srgbClr val="1B146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596330-FF21-9110-1D4E-84A0CFC7E7B5}"/>
                </a:ext>
              </a:extLst>
            </p:cNvPr>
            <p:cNvSpPr/>
            <p:nvPr/>
          </p:nvSpPr>
          <p:spPr>
            <a:xfrm>
              <a:off x="5392249" y="3048152"/>
              <a:ext cx="1279797" cy="4711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Imaginary</a:t>
              </a:r>
            </a:p>
          </p:txBody>
        </p:sp>
      </p:grpSp>
      <p:pic>
        <p:nvPicPr>
          <p:cNvPr id="1026" name="Picture 2" descr="Bob Marley: One Love (2024) - IMDb">
            <a:extLst>
              <a:ext uri="{FF2B5EF4-FFF2-40B4-BE49-F238E27FC236}">
                <a16:creationId xmlns:a16="http://schemas.microsoft.com/office/drawing/2014/main" id="{B6CCE5E2-0C58-2C46-BB6E-5AB995EF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97" y="2071229"/>
            <a:ext cx="1310043" cy="193881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ne: Part Two (2024) - IMDb">
            <a:extLst>
              <a:ext uri="{FF2B5EF4-FFF2-40B4-BE49-F238E27FC236}">
                <a16:creationId xmlns:a16="http://schemas.microsoft.com/office/drawing/2014/main" id="{55F958C9-D31E-4CCE-A8FC-032087B6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49" y="2086129"/>
            <a:ext cx="1288140" cy="1909010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ll of Us Strangers (2023) - IMDb">
            <a:extLst>
              <a:ext uri="{FF2B5EF4-FFF2-40B4-BE49-F238E27FC236}">
                <a16:creationId xmlns:a16="http://schemas.microsoft.com/office/drawing/2014/main" id="{8FE5460A-E09C-6901-2ED0-A408FE42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37" y="2080514"/>
            <a:ext cx="1279797" cy="1920241"/>
          </a:xfrm>
          <a:prstGeom prst="rect">
            <a:avLst/>
          </a:prstGeom>
          <a:noFill/>
          <a:ln w="1270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FADCC7-1FA1-D665-39CE-8D26219B38AD}"/>
              </a:ext>
            </a:extLst>
          </p:cNvPr>
          <p:cNvSpPr txBox="1"/>
          <p:nvPr/>
        </p:nvSpPr>
        <p:spPr>
          <a:xfrm>
            <a:off x="2243337" y="1760903"/>
            <a:ext cx="129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sng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r>
              <a:rPr lang="en-US"/>
              <a:t>12/22/23</a:t>
            </a:r>
          </a:p>
        </p:txBody>
      </p:sp>
    </p:spTree>
    <p:extLst>
      <p:ext uri="{BB962C8B-B14F-4D97-AF65-F5344CB8AC3E}">
        <p14:creationId xmlns:p14="http://schemas.microsoft.com/office/powerpoint/2010/main" val="3432596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FE2D7-ACC6-4F08-AF24-BE2283312B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E5EB0-4B1D-4947-9F75-7C8EFF88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D27EAA-503B-4753-AE4C-F40779BD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006F4A5-111A-4439-93D1-A48F56D5A98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82F11-3D9B-46F6-8ECD-9BCD0D7CC3A1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CDCAB-8089-0911-D196-1294754BC35A}"/>
              </a:ext>
            </a:extLst>
          </p:cNvPr>
          <p:cNvSpPr/>
          <p:nvPr/>
        </p:nvSpPr>
        <p:spPr>
          <a:xfrm>
            <a:off x="6348361" y="1637220"/>
            <a:ext cx="5581971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The multicultural population now represents four out of every ten people in the U.S. and has achieved double 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</a:b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to triple-digit growth in household income and spending over the last ten years. As such, multicultural audiences are highly lucrative for advertisers.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Cinema is a highly engaging video platform that provides marketers with targeted opportunities to reach a high concentration of diverse audiences through relevant, authentic, premium content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Investing in cinema advertising allows brands to connect and emotionally engage with these desirable audiences that are heavy spenders across a range of major consumer categories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3D8EA7-AF22-A714-D33A-599D4B8689F3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Key Marketer Takeaways</a:t>
            </a:r>
          </a:p>
        </p:txBody>
      </p:sp>
    </p:spTree>
    <p:extLst>
      <p:ext uri="{BB962C8B-B14F-4D97-AF65-F5344CB8AC3E}">
        <p14:creationId xmlns:p14="http://schemas.microsoft.com/office/powerpoint/2010/main" val="2616088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/>
            <a:extLst>
              <a:ext uri="{FF2B5EF4-FFF2-40B4-BE49-F238E27FC236}">
                <a16:creationId xmlns:a16="http://schemas.microsoft.com/office/drawing/2014/main" id="{0E2DCE95-EA41-75E1-4091-D90DA6D012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560" y="223721"/>
            <a:ext cx="2123648" cy="119551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6029076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A9E9509-C150-4A49-A9CE-B73CED574D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3ED4B-22CA-490F-840A-9BF0A56FA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0B596846-53AC-4177-8CD1-B63ED1E32B3E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74FD45-5850-4900-B516-72563D292F9B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014FFF-1817-4389-ADD8-A7BDC32FC9A3}"/>
              </a:ext>
            </a:extLst>
          </p:cNvPr>
          <p:cNvGrpSpPr/>
          <p:nvPr/>
        </p:nvGrpSpPr>
        <p:grpSpPr>
          <a:xfrm>
            <a:off x="2904789" y="682222"/>
            <a:ext cx="2219755" cy="914270"/>
            <a:chOff x="198561" y="542425"/>
            <a:chExt cx="1453627" cy="9142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838EBB-2A69-4126-A577-E2A3DD1CE846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2AC74D-3D28-470D-B828-01A31D5FD9BD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2419ED-7024-4C45-8E6C-B9388F848151}"/>
              </a:ext>
            </a:extLst>
          </p:cNvPr>
          <p:cNvGrpSpPr/>
          <p:nvPr/>
        </p:nvGrpSpPr>
        <p:grpSpPr>
          <a:xfrm>
            <a:off x="332794" y="688719"/>
            <a:ext cx="2433585" cy="744993"/>
            <a:chOff x="2529807" y="542425"/>
            <a:chExt cx="1962494" cy="74499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8E97AD-7859-4E8E-AE5F-E094C92E4317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26664E-461F-4A0F-BA7C-C1F1BFC5D4F5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27" name="Picture 26">
            <a:hlinkClick r:id="rId7"/>
            <a:extLst>
              <a:ext uri="{FF2B5EF4-FFF2-40B4-BE49-F238E27FC236}">
                <a16:creationId xmlns:a16="http://schemas.microsoft.com/office/drawing/2014/main" id="{2174A884-9B9A-C216-CEA3-3C8E51F509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304" y="2122270"/>
            <a:ext cx="2123024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6" name="TextBox 35">
            <a:hlinkClick r:id="rId7"/>
            <a:extLst>
              <a:ext uri="{FF2B5EF4-FFF2-40B4-BE49-F238E27FC236}">
                <a16:creationId xmlns:a16="http://schemas.microsoft.com/office/drawing/2014/main" id="{E9CC5B6A-400E-12F5-12A4-D40F3421602B}"/>
              </a:ext>
            </a:extLst>
          </p:cNvPr>
          <p:cNvSpPr txBox="1"/>
          <p:nvPr/>
        </p:nvSpPr>
        <p:spPr>
          <a:xfrm>
            <a:off x="9303969" y="3283236"/>
            <a:ext cx="24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Capturing the ‘Elusives’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 the Cinema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Brands Can Reach Young, Diverse and Cordless Consumers</a:t>
            </a:r>
          </a:p>
        </p:txBody>
      </p:sp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18AFB06F-6226-1C1B-433C-C892929DA74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628" y="4079223"/>
            <a:ext cx="2090889" cy="115975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52" name="TextBox 51">
            <a:hlinkClick r:id="rId9"/>
            <a:extLst>
              <a:ext uri="{FF2B5EF4-FFF2-40B4-BE49-F238E27FC236}">
                <a16:creationId xmlns:a16="http://schemas.microsoft.com/office/drawing/2014/main" id="{F054A44C-02EB-BF7B-1D65-8BBC63FC1978}"/>
              </a:ext>
            </a:extLst>
          </p:cNvPr>
          <p:cNvSpPr txBox="1"/>
          <p:nvPr/>
        </p:nvSpPr>
        <p:spPr>
          <a:xfrm>
            <a:off x="6549186" y="5264797"/>
            <a:ext cx="234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Engaging the ‘Sophisticates’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 the Cinema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Brands Can Reach Adults 25-44 That Value Premium Experiences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2B422BA-B563-997E-7AF1-1A4C8656C115}"/>
              </a:ext>
            </a:extLst>
          </p:cNvPr>
          <p:cNvSpPr/>
          <p:nvPr/>
        </p:nvSpPr>
        <p:spPr>
          <a:xfrm>
            <a:off x="289383" y="2774867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2926A448-4B34-6070-36B0-1C176B6F7F55}"/>
              </a:ext>
            </a:extLst>
          </p:cNvPr>
          <p:cNvSpPr txBox="1"/>
          <p:nvPr/>
        </p:nvSpPr>
        <p:spPr>
          <a:xfrm>
            <a:off x="289383" y="1784888"/>
            <a:ext cx="230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Karolina Guillen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AB4D3-7EBF-3961-F2AF-809AE8B98BDD}"/>
              </a:ext>
            </a:extLst>
          </p:cNvPr>
          <p:cNvSpPr txBox="1"/>
          <p:nvPr/>
        </p:nvSpPr>
        <p:spPr>
          <a:xfrm>
            <a:off x="289383" y="2097752"/>
            <a:ext cx="230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Insights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karolinag@thevab.com</a:t>
            </a:r>
          </a:p>
        </p:txBody>
      </p:sp>
      <p:pic>
        <p:nvPicPr>
          <p:cNvPr id="7" name="Picture 6">
            <a:hlinkClick r:id="rId11"/>
            <a:extLst>
              <a:ext uri="{FF2B5EF4-FFF2-40B4-BE49-F238E27FC236}">
                <a16:creationId xmlns:a16="http://schemas.microsoft.com/office/drawing/2014/main" id="{70F53802-CD88-EDED-C960-0214081C190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560" y="2123145"/>
            <a:ext cx="2123024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8" name="TextBox 7">
            <a:hlinkClick r:id="rId11"/>
            <a:extLst>
              <a:ext uri="{FF2B5EF4-FFF2-40B4-BE49-F238E27FC236}">
                <a16:creationId xmlns:a16="http://schemas.microsoft.com/office/drawing/2014/main" id="{40D86B27-498A-E77B-ADA4-683684D24475}"/>
              </a:ext>
            </a:extLst>
          </p:cNvPr>
          <p:cNvSpPr txBox="1"/>
          <p:nvPr/>
        </p:nvSpPr>
        <p:spPr>
          <a:xfrm>
            <a:off x="6438002" y="3283236"/>
            <a:ext cx="25701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 Know What You Did This Summer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Harnessing Consumer Momentum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 the Movies (2022)</a:t>
            </a:r>
          </a:p>
        </p:txBody>
      </p:sp>
      <p:sp>
        <p:nvSpPr>
          <p:cNvPr id="9" name="TextBox 8">
            <a:hlinkClick r:id="rId2"/>
            <a:extLst>
              <a:ext uri="{FF2B5EF4-FFF2-40B4-BE49-F238E27FC236}">
                <a16:creationId xmlns:a16="http://schemas.microsoft.com/office/drawing/2014/main" id="{0C52276F-2517-3108-4A9D-281402473459}"/>
              </a:ext>
            </a:extLst>
          </p:cNvPr>
          <p:cNvSpPr txBox="1"/>
          <p:nvPr/>
        </p:nvSpPr>
        <p:spPr>
          <a:xfrm>
            <a:off x="6549186" y="1418397"/>
            <a:ext cx="23120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Helvetica" panose="020B0403020202020204" pitchFamily="34" charset="0"/>
              </a:rPr>
              <a:t>The Passion of the Cinema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Tapping into people’s excitement for quality, premium video content</a:t>
            </a:r>
          </a:p>
        </p:txBody>
      </p:sp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BD9FAF0C-F234-6A30-0995-77E7AED5A68C}"/>
              </a:ext>
            </a:extLst>
          </p:cNvPr>
          <p:cNvSpPr txBox="1"/>
          <p:nvPr/>
        </p:nvSpPr>
        <p:spPr>
          <a:xfrm>
            <a:off x="9303969" y="5264797"/>
            <a:ext cx="2401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Engaging Frequent Video Streamers Through Cinema</a:t>
            </a:r>
          </a:p>
        </p:txBody>
      </p:sp>
      <p:pic>
        <p:nvPicPr>
          <p:cNvPr id="21" name="Picture 20">
            <a:hlinkClick r:id="rId13"/>
            <a:extLst>
              <a:ext uri="{FF2B5EF4-FFF2-40B4-BE49-F238E27FC236}">
                <a16:creationId xmlns:a16="http://schemas.microsoft.com/office/drawing/2014/main" id="{C88C5B1B-B20D-2C09-A7B3-E2E392D738F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649" y="4085429"/>
            <a:ext cx="2110335" cy="118508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1" name="Picture 10">
            <a:hlinkClick r:id="rId15"/>
            <a:extLst>
              <a:ext uri="{FF2B5EF4-FFF2-40B4-BE49-F238E27FC236}">
                <a16:creationId xmlns:a16="http://schemas.microsoft.com/office/drawing/2014/main" id="{30B137B8-30F1-DFED-0D4F-AF012204480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7827" y="263878"/>
            <a:ext cx="2053978" cy="115536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3" name="TextBox 12">
            <a:hlinkClick r:id="rId15"/>
            <a:extLst>
              <a:ext uri="{FF2B5EF4-FFF2-40B4-BE49-F238E27FC236}">
                <a16:creationId xmlns:a16="http://schemas.microsoft.com/office/drawing/2014/main" id="{CAA062D4-0D4B-9425-2C7E-6D039D01DDFD}"/>
              </a:ext>
            </a:extLst>
          </p:cNvPr>
          <p:cNvSpPr txBox="1"/>
          <p:nvPr/>
        </p:nvSpPr>
        <p:spPr>
          <a:xfrm>
            <a:off x="9219746" y="1418397"/>
            <a:ext cx="25701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Helvetica" panose="020B0403020202020204" pitchFamily="34" charset="0"/>
              </a:rPr>
              <a:t>At the Movies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15 Reasons to Include Cinema Within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Video Campaign</a:t>
            </a:r>
          </a:p>
        </p:txBody>
      </p:sp>
    </p:spTree>
    <p:extLst>
      <p:ext uri="{BB962C8B-B14F-4D97-AF65-F5344CB8AC3E}">
        <p14:creationId xmlns:p14="http://schemas.microsoft.com/office/powerpoint/2010/main" val="1334572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576808"/>
            <a:ext cx="86669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 leading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3464808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984985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876502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62513-ABD5-FA50-3B3B-36BD2A670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861B44-7A14-6FB5-C133-44D045099A1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593C4-9D0F-D844-4530-E50DA65EF80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52898" y="3434080"/>
            <a:ext cx="6093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Sizing the marketplace opportunity for diverse audiences</a:t>
            </a:r>
          </a:p>
        </p:txBody>
      </p:sp>
    </p:spTree>
    <p:extLst>
      <p:ext uri="{BB962C8B-B14F-4D97-AF65-F5344CB8AC3E}">
        <p14:creationId xmlns:p14="http://schemas.microsoft.com/office/powerpoint/2010/main" val="186477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304323"/>
            <a:ext cx="117928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The multicultural population has been steadily growing and now represents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over four out of every ten people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in the U.S.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72447" y="6206658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VAB analysis of U.S. Census Bureau data, 2013 &amp; 2018 data based on ‘National Population by Characteristics: 2010-2020’; 2023, 2028 data based on ‘2017 National Population Projections: 2017 - 2060’.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NH = Non-Hispanic.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Black represents Non-Hispanic Black, Asian represents Non-Hispanic Asian and Other represents Non-Hispanic Other.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‘Other’ includes: NH Multiracial, NH AIAN (American Indian and Alaska Native) and NH (Native Hawaiian and Pacific Islander).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29F5F-6334-1ACC-6FB9-B2522706F2EF}"/>
              </a:ext>
            </a:extLst>
          </p:cNvPr>
          <p:cNvSpPr/>
          <p:nvPr/>
        </p:nvSpPr>
        <p:spPr>
          <a:xfrm>
            <a:off x="475135" y="1268726"/>
            <a:ext cx="11724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itchFamily="2" charset="0"/>
              </a:rPr>
              <a:t>Over the last ten years, diverse audiences have collectively increased by 28 million people while Non-Hispanic White has remained flat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83C0D9A-B40F-13A4-B239-22F6BA959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900598"/>
              </p:ext>
            </p:extLst>
          </p:nvPr>
        </p:nvGraphicFramePr>
        <p:xfrm>
          <a:off x="598413" y="1888977"/>
          <a:ext cx="11050248" cy="4270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9D31A9-51C5-18F3-AED5-52CEC4766026}"/>
              </a:ext>
            </a:extLst>
          </p:cNvPr>
          <p:cNvSpPr txBox="1"/>
          <p:nvPr/>
        </p:nvSpPr>
        <p:spPr>
          <a:xfrm>
            <a:off x="1891186" y="1681670"/>
            <a:ext cx="8539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403020202020204" pitchFamily="34" charset="0"/>
              </a:rPr>
              <a:t>U.S. P2+ Population Share and Size by Race &amp; Ethnicity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E2669-8298-7982-EA45-81FF733965AA}"/>
              </a:ext>
            </a:extLst>
          </p:cNvPr>
          <p:cNvSpPr/>
          <p:nvPr/>
        </p:nvSpPr>
        <p:spPr>
          <a:xfrm>
            <a:off x="7123670" y="2662750"/>
            <a:ext cx="4419960" cy="539857"/>
          </a:xfrm>
          <a:prstGeom prst="rect">
            <a:avLst/>
          </a:prstGeom>
          <a:noFill/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FD28A-67D6-2241-9E35-48C18204BEDC}"/>
              </a:ext>
            </a:extLst>
          </p:cNvPr>
          <p:cNvSpPr txBox="1"/>
          <p:nvPr/>
        </p:nvSpPr>
        <p:spPr>
          <a:xfrm>
            <a:off x="7123671" y="2369401"/>
            <a:ext cx="4419960" cy="307777"/>
          </a:xfrm>
          <a:prstGeom prst="rect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>
                <a:solidFill>
                  <a:srgbClr val="1B1464"/>
                </a:solidFill>
              </a:rPr>
              <a:t>Diverse: 43% </a:t>
            </a:r>
            <a:r>
              <a:rPr lang="en-US" sz="1200" i="1">
                <a:solidFill>
                  <a:srgbClr val="1B1464"/>
                </a:solidFill>
              </a:rPr>
              <a:t>(152MM)</a:t>
            </a:r>
            <a:endParaRPr lang="en-US" i="1">
              <a:solidFill>
                <a:srgbClr val="1B146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286381-D54D-D4A4-EACB-7D11E10FA25E}"/>
              </a:ext>
            </a:extLst>
          </p:cNvPr>
          <p:cNvSpPr/>
          <p:nvPr/>
        </p:nvSpPr>
        <p:spPr>
          <a:xfrm>
            <a:off x="7329671" y="3602552"/>
            <a:ext cx="4213959" cy="512764"/>
          </a:xfrm>
          <a:prstGeom prst="rect">
            <a:avLst/>
          </a:prstGeom>
          <a:noFill/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610D2-0FE9-5C3F-7128-C551C0CB5B44}"/>
              </a:ext>
            </a:extLst>
          </p:cNvPr>
          <p:cNvSpPr txBox="1"/>
          <p:nvPr/>
        </p:nvSpPr>
        <p:spPr>
          <a:xfrm>
            <a:off x="7329669" y="3325951"/>
            <a:ext cx="4213959" cy="307777"/>
          </a:xfrm>
          <a:prstGeom prst="rect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>
                <a:solidFill>
                  <a:srgbClr val="1B1464"/>
                </a:solidFill>
              </a:rPr>
              <a:t>Diverse: 41% </a:t>
            </a:r>
            <a:r>
              <a:rPr lang="en-US" sz="1200" i="1">
                <a:solidFill>
                  <a:srgbClr val="1B1464"/>
                </a:solidFill>
              </a:rPr>
              <a:t>(141MM)</a:t>
            </a:r>
            <a:endParaRPr lang="en-US" i="1">
              <a:solidFill>
                <a:srgbClr val="1B146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05A9BB-5000-7A0B-FA41-21850263C82A}"/>
              </a:ext>
            </a:extLst>
          </p:cNvPr>
          <p:cNvSpPr/>
          <p:nvPr/>
        </p:nvSpPr>
        <p:spPr>
          <a:xfrm>
            <a:off x="7539141" y="4508420"/>
            <a:ext cx="4007881" cy="520954"/>
          </a:xfrm>
          <a:prstGeom prst="rect">
            <a:avLst/>
          </a:prstGeom>
          <a:noFill/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0AC705-0DD1-3EBC-9BA7-90D9F6BB5D88}"/>
              </a:ext>
            </a:extLst>
          </p:cNvPr>
          <p:cNvSpPr txBox="1"/>
          <p:nvPr/>
        </p:nvSpPr>
        <p:spPr>
          <a:xfrm>
            <a:off x="7539141" y="4218045"/>
            <a:ext cx="4004487" cy="307777"/>
          </a:xfrm>
          <a:prstGeom prst="rect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>
                <a:solidFill>
                  <a:srgbClr val="1B1464"/>
                </a:solidFill>
              </a:rPr>
              <a:t>Diverse: 39% </a:t>
            </a:r>
            <a:r>
              <a:rPr lang="en-US" sz="1200" i="1">
                <a:solidFill>
                  <a:srgbClr val="1B1464"/>
                </a:solidFill>
              </a:rPr>
              <a:t>(128MM)</a:t>
            </a:r>
            <a:endParaRPr lang="en-US" i="1">
              <a:solidFill>
                <a:srgbClr val="1B1464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4FA22E-EE7A-C5AB-C922-4802875C0DFB}"/>
              </a:ext>
            </a:extLst>
          </p:cNvPr>
          <p:cNvSpPr/>
          <p:nvPr/>
        </p:nvSpPr>
        <p:spPr>
          <a:xfrm>
            <a:off x="7752746" y="5444257"/>
            <a:ext cx="3794276" cy="511751"/>
          </a:xfrm>
          <a:prstGeom prst="rect">
            <a:avLst/>
          </a:prstGeom>
          <a:noFill/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BC1B8-4596-AA09-09CC-EAE0BCF0BCA7}"/>
              </a:ext>
            </a:extLst>
          </p:cNvPr>
          <p:cNvSpPr txBox="1"/>
          <p:nvPr/>
        </p:nvSpPr>
        <p:spPr>
          <a:xfrm>
            <a:off x="7762205" y="5161953"/>
            <a:ext cx="3781423" cy="307777"/>
          </a:xfrm>
          <a:prstGeom prst="rect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Diverse: 37% </a:t>
            </a:r>
            <a:r>
              <a:rPr lang="en-US" sz="1200" b="1" i="1">
                <a:solidFill>
                  <a:srgbClr val="1B1464"/>
                </a:solidFill>
                <a:latin typeface="Helvetica" panose="020B0403020202020204" pitchFamily="34" charset="0"/>
              </a:rPr>
              <a:t>(113MM)</a:t>
            </a:r>
            <a:endParaRPr lang="en-US" sz="1400" b="1" i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43792-F779-8158-CDC1-BD59AA05E5FC}"/>
              </a:ext>
            </a:extLst>
          </p:cNvPr>
          <p:cNvSpPr txBox="1"/>
          <p:nvPr/>
        </p:nvSpPr>
        <p:spPr>
          <a:xfrm>
            <a:off x="1696356" y="3004866"/>
            <a:ext cx="50516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(198MM)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CD5EF9-9F39-55EE-D1FA-F4AD09C6ED87}"/>
              </a:ext>
            </a:extLst>
          </p:cNvPr>
          <p:cNvSpPr txBox="1"/>
          <p:nvPr/>
        </p:nvSpPr>
        <p:spPr>
          <a:xfrm>
            <a:off x="7143887" y="3004866"/>
            <a:ext cx="2141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(72MM)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AEB267-F8C2-CE4C-4F43-7AFB5056443E}"/>
              </a:ext>
            </a:extLst>
          </p:cNvPr>
          <p:cNvSpPr txBox="1"/>
          <p:nvPr/>
        </p:nvSpPr>
        <p:spPr>
          <a:xfrm>
            <a:off x="9302097" y="3004866"/>
            <a:ext cx="1295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(45MM)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078203-4B7B-D186-42D7-44104655B88C}"/>
              </a:ext>
            </a:extLst>
          </p:cNvPr>
          <p:cNvSpPr txBox="1"/>
          <p:nvPr/>
        </p:nvSpPr>
        <p:spPr>
          <a:xfrm>
            <a:off x="10614090" y="3004866"/>
            <a:ext cx="579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(23MM)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3BF445-7ED4-4ADE-54FE-DB5525131803}"/>
              </a:ext>
            </a:extLst>
          </p:cNvPr>
          <p:cNvSpPr txBox="1"/>
          <p:nvPr/>
        </p:nvSpPr>
        <p:spPr>
          <a:xfrm>
            <a:off x="11152879" y="3035644"/>
            <a:ext cx="4786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>
                <a:solidFill>
                  <a:schemeClr val="bg1"/>
                </a:solidFill>
              </a:rPr>
              <a:t>(13MM)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A8F2EF-E121-27CB-DCA1-E0D70B87DD9A}"/>
              </a:ext>
            </a:extLst>
          </p:cNvPr>
          <p:cNvSpPr txBox="1"/>
          <p:nvPr/>
        </p:nvSpPr>
        <p:spPr>
          <a:xfrm>
            <a:off x="1696356" y="3907803"/>
            <a:ext cx="5199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(199MM)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E1B0BD-1979-F7C7-687B-E384599EA970}"/>
              </a:ext>
            </a:extLst>
          </p:cNvPr>
          <p:cNvSpPr txBox="1"/>
          <p:nvPr/>
        </p:nvSpPr>
        <p:spPr>
          <a:xfrm>
            <a:off x="7348525" y="3907803"/>
            <a:ext cx="1946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(66MM)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0B7CD8-512D-EA89-49F8-7B02454F5364}"/>
              </a:ext>
            </a:extLst>
          </p:cNvPr>
          <p:cNvSpPr txBox="1"/>
          <p:nvPr/>
        </p:nvSpPr>
        <p:spPr>
          <a:xfrm>
            <a:off x="9294704" y="3907803"/>
            <a:ext cx="13193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(43MM)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2B373-22DE-827F-F2C3-2BE1F8A470F1}"/>
              </a:ext>
            </a:extLst>
          </p:cNvPr>
          <p:cNvSpPr txBox="1"/>
          <p:nvPr/>
        </p:nvSpPr>
        <p:spPr>
          <a:xfrm>
            <a:off x="10636002" y="3907803"/>
            <a:ext cx="582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(21MM)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097E3C-7CC5-BC7F-9A62-FDDDB0D942FB}"/>
              </a:ext>
            </a:extLst>
          </p:cNvPr>
          <p:cNvSpPr txBox="1"/>
          <p:nvPr/>
        </p:nvSpPr>
        <p:spPr>
          <a:xfrm>
            <a:off x="11148121" y="3910300"/>
            <a:ext cx="4572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>
                <a:solidFill>
                  <a:schemeClr val="bg1"/>
                </a:solidFill>
              </a:rPr>
              <a:t>(11MM)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E4161D-1221-F392-58A8-993E762C14CB}"/>
              </a:ext>
            </a:extLst>
          </p:cNvPr>
          <p:cNvSpPr txBox="1"/>
          <p:nvPr/>
        </p:nvSpPr>
        <p:spPr>
          <a:xfrm>
            <a:off x="1696356" y="4830398"/>
            <a:ext cx="53802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(198MM)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A3FA7-C951-C4EE-6484-6F6EC09DAD12}"/>
              </a:ext>
            </a:extLst>
          </p:cNvPr>
          <p:cNvSpPr txBox="1"/>
          <p:nvPr/>
        </p:nvSpPr>
        <p:spPr>
          <a:xfrm>
            <a:off x="7585699" y="4835709"/>
            <a:ext cx="18015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(59MM)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543AF4-6723-C90D-CF72-812191F24A59}"/>
              </a:ext>
            </a:extLst>
          </p:cNvPr>
          <p:cNvSpPr txBox="1"/>
          <p:nvPr/>
        </p:nvSpPr>
        <p:spPr>
          <a:xfrm>
            <a:off x="9397796" y="4835709"/>
            <a:ext cx="1194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(41MM)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3C6C45-C8F5-33D1-ED1C-2D2E51507D53}"/>
              </a:ext>
            </a:extLst>
          </p:cNvPr>
          <p:cNvSpPr txBox="1"/>
          <p:nvPr/>
        </p:nvSpPr>
        <p:spPr>
          <a:xfrm>
            <a:off x="10636000" y="4835709"/>
            <a:ext cx="558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(19MM)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FAA34C-3851-2F0D-6605-BBF7FECCF65A}"/>
              </a:ext>
            </a:extLst>
          </p:cNvPr>
          <p:cNvSpPr txBox="1"/>
          <p:nvPr/>
        </p:nvSpPr>
        <p:spPr>
          <a:xfrm>
            <a:off x="11158707" y="4866487"/>
            <a:ext cx="4572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>
                <a:solidFill>
                  <a:schemeClr val="bg1"/>
                </a:solidFill>
              </a:rPr>
              <a:t>(10MM)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D72869-D311-DCFD-C50C-3EB57D91087A}"/>
              </a:ext>
            </a:extLst>
          </p:cNvPr>
          <p:cNvSpPr txBox="1"/>
          <p:nvPr/>
        </p:nvSpPr>
        <p:spPr>
          <a:xfrm>
            <a:off x="1696356" y="5764998"/>
            <a:ext cx="5566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(198MM)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1FCED4-1539-9E9E-07D1-D7470F1ADD6C}"/>
              </a:ext>
            </a:extLst>
          </p:cNvPr>
          <p:cNvSpPr txBox="1"/>
          <p:nvPr/>
        </p:nvSpPr>
        <p:spPr>
          <a:xfrm>
            <a:off x="7786296" y="5774424"/>
            <a:ext cx="1710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(53MM)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5A7FC6-119D-4C7D-8F61-F24706A30EBE}"/>
              </a:ext>
            </a:extLst>
          </p:cNvPr>
          <p:cNvSpPr txBox="1"/>
          <p:nvPr/>
        </p:nvSpPr>
        <p:spPr>
          <a:xfrm>
            <a:off x="9506077" y="5774425"/>
            <a:ext cx="11937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chemeClr val="bg1"/>
                </a:solidFill>
              </a:rPr>
              <a:t>(39MM)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8409E7-2DFD-7362-3A02-675F0F6F998F}"/>
              </a:ext>
            </a:extLst>
          </p:cNvPr>
          <p:cNvSpPr txBox="1"/>
          <p:nvPr/>
        </p:nvSpPr>
        <p:spPr>
          <a:xfrm>
            <a:off x="10699862" y="5774425"/>
            <a:ext cx="541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>
                <a:solidFill>
                  <a:schemeClr val="bg1"/>
                </a:solidFill>
              </a:rPr>
              <a:t>(16MM)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297161-BFFF-C6E6-5709-767DDD98A9D7}"/>
              </a:ext>
            </a:extLst>
          </p:cNvPr>
          <p:cNvSpPr txBox="1"/>
          <p:nvPr/>
        </p:nvSpPr>
        <p:spPr>
          <a:xfrm>
            <a:off x="11179437" y="5789814"/>
            <a:ext cx="4786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>
                <a:solidFill>
                  <a:schemeClr val="bg1"/>
                </a:solidFill>
              </a:rPr>
              <a:t>(9MM)</a:t>
            </a:r>
            <a:endParaRPr lang="en-US" sz="7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3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40391" y="451391"/>
            <a:ext cx="119193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Multicultural audiences are highly desirable consumers as their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buying power has vastly increased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over the last ten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72447" y="6212456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*VAB analysis of Bureau of Labor Statistics, ‘2022 Consumer Expenditure Survey’ &amp; ‘2012 Consumer Expenditure Survey’, Average Annual Expenditures (Mean). **VAB analysis of MRI-Simmons, 2022 Fall Doublebase &amp; 2012 Doublebase,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P18+, Median Household Income. Note: Black represents Non-Hispanic Black and Asian represents Non-Hispanic Asian.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96FBC-2DFB-AE2C-B72B-2E018E2358A2}"/>
              </a:ext>
            </a:extLst>
          </p:cNvPr>
          <p:cNvSpPr txBox="1"/>
          <p:nvPr/>
        </p:nvSpPr>
        <p:spPr>
          <a:xfrm>
            <a:off x="2848296" y="2246226"/>
            <a:ext cx="1951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Hispanic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F48F0-C4C5-79B9-D3F3-34FE0C74F633}"/>
              </a:ext>
            </a:extLst>
          </p:cNvPr>
          <p:cNvSpPr txBox="1"/>
          <p:nvPr/>
        </p:nvSpPr>
        <p:spPr>
          <a:xfrm>
            <a:off x="6067210" y="2246226"/>
            <a:ext cx="1951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34E2C-FC46-F1E4-0246-5D33CE2C0429}"/>
              </a:ext>
            </a:extLst>
          </p:cNvPr>
          <p:cNvSpPr txBox="1"/>
          <p:nvPr/>
        </p:nvSpPr>
        <p:spPr>
          <a:xfrm>
            <a:off x="9362324" y="2246226"/>
            <a:ext cx="1951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Asian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B41501-4209-44EE-5D43-D12D720AF0F1}"/>
              </a:ext>
            </a:extLst>
          </p:cNvPr>
          <p:cNvSpPr/>
          <p:nvPr/>
        </p:nvSpPr>
        <p:spPr>
          <a:xfrm>
            <a:off x="2539377" y="2694874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66C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+110%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(2022: $81,810)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854040-05F3-9AD1-7E27-786D2A8C8ADF}"/>
              </a:ext>
            </a:extLst>
          </p:cNvPr>
          <p:cNvSpPr txBox="1"/>
          <p:nvPr/>
        </p:nvSpPr>
        <p:spPr>
          <a:xfrm>
            <a:off x="447899" y="2810168"/>
            <a:ext cx="173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Household Income*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594DD0-AC07-972F-704A-46D014FAAAEC}"/>
              </a:ext>
            </a:extLst>
          </p:cNvPr>
          <p:cNvSpPr/>
          <p:nvPr/>
        </p:nvSpPr>
        <p:spPr>
          <a:xfrm>
            <a:off x="5758291" y="2694874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+194%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2022: $97,810)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794382-A60E-CE4C-41A9-04748A7BAC0D}"/>
              </a:ext>
            </a:extLst>
          </p:cNvPr>
          <p:cNvSpPr/>
          <p:nvPr/>
        </p:nvSpPr>
        <p:spPr>
          <a:xfrm>
            <a:off x="9053405" y="2694874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+104%</a:t>
            </a: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(2022: $139,700)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81C4C5-2C29-85F2-9358-94ECCD42D5BF}"/>
              </a:ext>
            </a:extLst>
          </p:cNvPr>
          <p:cNvCxnSpPr>
            <a:cxnSpLocks/>
          </p:cNvCxnSpPr>
          <p:nvPr/>
        </p:nvCxnSpPr>
        <p:spPr>
          <a:xfrm>
            <a:off x="218193" y="3749283"/>
            <a:ext cx="1169803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35DB2A-B274-5A74-0FFA-A7AA1B308539}"/>
              </a:ext>
            </a:extLst>
          </p:cNvPr>
          <p:cNvSpPr/>
          <p:nvPr/>
        </p:nvSpPr>
        <p:spPr>
          <a:xfrm>
            <a:off x="2539377" y="3953271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66C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+52%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2022: $64,330)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70414D-589A-2A7F-7E54-628F42E6E8AF}"/>
              </a:ext>
            </a:extLst>
          </p:cNvPr>
          <p:cNvSpPr txBox="1"/>
          <p:nvPr/>
        </p:nvSpPr>
        <p:spPr>
          <a:xfrm>
            <a:off x="372196" y="4068565"/>
            <a:ext cx="189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Annual Expenditures*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80D8318-319E-19A3-B0C2-B2B596322452}"/>
              </a:ext>
            </a:extLst>
          </p:cNvPr>
          <p:cNvSpPr/>
          <p:nvPr/>
        </p:nvSpPr>
        <p:spPr>
          <a:xfrm>
            <a:off x="5758291" y="3953271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+50%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(2022: $57,996)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13009-8458-D314-BBD5-9D0113B6EFA9}"/>
              </a:ext>
            </a:extLst>
          </p:cNvPr>
          <p:cNvSpPr/>
          <p:nvPr/>
        </p:nvSpPr>
        <p:spPr>
          <a:xfrm>
            <a:off x="9053405" y="3953271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+44%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(2022: $87,950)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1FE8B7-F8E4-7B3D-87E2-0922A11436B3}"/>
              </a:ext>
            </a:extLst>
          </p:cNvPr>
          <p:cNvCxnSpPr/>
          <p:nvPr/>
        </p:nvCxnSpPr>
        <p:spPr>
          <a:xfrm>
            <a:off x="218193" y="4998155"/>
            <a:ext cx="1169803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2A8F97-6E9C-9535-1415-6EF03CB289F5}"/>
              </a:ext>
            </a:extLst>
          </p:cNvPr>
          <p:cNvSpPr/>
          <p:nvPr/>
        </p:nvSpPr>
        <p:spPr>
          <a:xfrm>
            <a:off x="2539377" y="5196261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66C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+59%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(2022: $146K)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03FC7-6563-7838-98E0-BABED3D5BEA5}"/>
              </a:ext>
            </a:extLst>
          </p:cNvPr>
          <p:cNvSpPr txBox="1"/>
          <p:nvPr/>
        </p:nvSpPr>
        <p:spPr>
          <a:xfrm>
            <a:off x="447899" y="5311556"/>
            <a:ext cx="173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Household Net Worth**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8EE00B-CE04-405B-61BE-1E203821886C}"/>
              </a:ext>
            </a:extLst>
          </p:cNvPr>
          <p:cNvSpPr/>
          <p:nvPr/>
        </p:nvSpPr>
        <p:spPr>
          <a:xfrm>
            <a:off x="5758291" y="5196261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+47%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(2022: $132K)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2C52B58-FDB2-430C-475A-D3246E7DE900}"/>
              </a:ext>
            </a:extLst>
          </p:cNvPr>
          <p:cNvSpPr/>
          <p:nvPr/>
        </p:nvSpPr>
        <p:spPr>
          <a:xfrm>
            <a:off x="9053405" y="5196261"/>
            <a:ext cx="2569416" cy="876919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+26%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(2022: $442K)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B32EC-83E5-6E39-772B-12206D9390B4}"/>
              </a:ext>
            </a:extLst>
          </p:cNvPr>
          <p:cNvSpPr txBox="1"/>
          <p:nvPr/>
        </p:nvSpPr>
        <p:spPr>
          <a:xfrm>
            <a:off x="-21518" y="170026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Growth of Key ‘Buying Power’ Metrics by Race/Ethnicity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increase from 2012 to 2022</a:t>
            </a:r>
          </a:p>
        </p:txBody>
      </p:sp>
    </p:spTree>
    <p:extLst>
      <p:ext uri="{BB962C8B-B14F-4D97-AF65-F5344CB8AC3E}">
        <p14:creationId xmlns:p14="http://schemas.microsoft.com/office/powerpoint/2010/main" val="2863386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52898" y="3434080"/>
            <a:ext cx="7454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Cinema is a</a:t>
            </a: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n engaging and highly relevant premium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video platform for diverse audiences</a:t>
            </a:r>
          </a:p>
        </p:txBody>
      </p:sp>
    </p:spTree>
    <p:extLst>
      <p:ext uri="{BB962C8B-B14F-4D97-AF65-F5344CB8AC3E}">
        <p14:creationId xmlns:p14="http://schemas.microsoft.com/office/powerpoint/2010/main" val="57238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E002A6-9AE4-7DA0-C23F-2D22282F8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/>
          <a:stretch/>
        </p:blipFill>
        <p:spPr>
          <a:xfrm>
            <a:off x="6436616" y="1685013"/>
            <a:ext cx="5786650" cy="51729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/>
          </p:cNvSpPr>
          <p:nvPr/>
        </p:nvSpPr>
        <p:spPr>
          <a:xfrm>
            <a:off x="0" y="1685013"/>
            <a:ext cx="6436616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393018"/>
            <a:ext cx="117928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Cinema is a very diverse video platform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as multicultural audiences account for over half of all movie-goers</a:t>
            </a:r>
            <a:endParaRPr lang="en-US" sz="2600" b="1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34340" y="6214447"/>
            <a:ext cx="600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Comscore Post-Trak reported box office demographics for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opening weekend of theatrical releases in August 2023.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Diverse audiences represent 57.5% of cinema audience composition.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CE352-C11F-F989-0B0C-6C45A33CE270}"/>
              </a:ext>
            </a:extLst>
          </p:cNvPr>
          <p:cNvSpPr txBox="1"/>
          <p:nvPr/>
        </p:nvSpPr>
        <p:spPr>
          <a:xfrm>
            <a:off x="27273" y="1745106"/>
            <a:ext cx="6405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Audience Composition by Race/Ethnicity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4E27242-2001-679D-CF25-13E80B56E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482687"/>
              </p:ext>
            </p:extLst>
          </p:nvPr>
        </p:nvGraphicFramePr>
        <p:xfrm>
          <a:off x="578549" y="2158143"/>
          <a:ext cx="5618114" cy="393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CB829CD-836E-5D6D-7575-DAEDA241430A}"/>
              </a:ext>
            </a:extLst>
          </p:cNvPr>
          <p:cNvSpPr txBox="1"/>
          <p:nvPr/>
        </p:nvSpPr>
        <p:spPr>
          <a:xfrm>
            <a:off x="40305" y="3921014"/>
            <a:ext cx="1495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7030A0"/>
                </a:solidFill>
                <a:latin typeface="Helvetica" panose="020B0403020202020204" pitchFamily="34" charset="0"/>
              </a:rPr>
              <a:t>Diverse</a:t>
            </a:r>
            <a:r>
              <a:rPr lang="en-US" sz="1400" b="1" u="sng">
                <a:solidFill>
                  <a:srgbClr val="7030A0"/>
                </a:solidFill>
                <a:latin typeface="Helvetica" panose="020B0403020202020204" pitchFamily="34" charset="0"/>
              </a:rPr>
              <a:t> Audiences</a:t>
            </a:r>
            <a:br>
              <a:rPr lang="en-US" sz="1200" b="1">
                <a:solidFill>
                  <a:srgbClr val="7030A0"/>
                </a:solidFill>
                <a:latin typeface="Helvetica" panose="020B0403020202020204" pitchFamily="34" charset="0"/>
              </a:rPr>
            </a:br>
            <a:r>
              <a:rPr lang="en-US" sz="2800" b="1">
                <a:solidFill>
                  <a:srgbClr val="7030A0"/>
                </a:solidFill>
                <a:latin typeface="Helvetica" panose="020B0403020202020204" pitchFamily="34" charset="0"/>
              </a:rPr>
              <a:t>58%</a:t>
            </a:r>
            <a:endParaRPr lang="en-US" sz="1200" b="1">
              <a:solidFill>
                <a:srgbClr val="7030A0"/>
              </a:solidFill>
              <a:latin typeface="Helvetica" panose="020B0403020202020204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8AFFD9B-0B87-B009-67BC-DEF55FD90DFD}"/>
              </a:ext>
            </a:extLst>
          </p:cNvPr>
          <p:cNvSpPr/>
          <p:nvPr/>
        </p:nvSpPr>
        <p:spPr>
          <a:xfrm>
            <a:off x="1388726" y="2718163"/>
            <a:ext cx="737616" cy="3343455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5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303905" y="413806"/>
            <a:ext cx="114816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Cinema offers marketers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more targeted opportunities to reach diverse audiences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than the most popular digital video platforms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72447" y="6072876"/>
            <a:ext cx="11708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For cinema - VAB analysis of Comscore Post-Trak reported box office demographics for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opening weekend of theatrical releases in August 2023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For digital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video platforms -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VAB analysis of MRI-Simmons Cord Evolution Study, August 2023; P18+. Audience % based on Monthly Users / Viewers of each platform – ‘Streaming Services used in the last 30 days’ and ‘Social media, photo or video-sharing services visited or used in the last 30 days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.’ Composition % represents diverse respondents (excludes non-Hispanic White).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F5E8D12-F025-F1BA-0191-36EB86E54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740489"/>
              </p:ext>
            </p:extLst>
          </p:nvPr>
        </p:nvGraphicFramePr>
        <p:xfrm>
          <a:off x="342987" y="2125587"/>
          <a:ext cx="11506026" cy="355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7F6343F-3557-6AFE-0406-33557F4091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14" y="5399834"/>
            <a:ext cx="397056" cy="2735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4F5FC8-A83C-F192-C03C-7C09C0DAC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3" t="29422" r="10166" b="22003"/>
          <a:stretch/>
        </p:blipFill>
        <p:spPr bwMode="auto">
          <a:xfrm>
            <a:off x="1300907" y="5460475"/>
            <a:ext cx="450376" cy="2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itch Logo and symbol, meaning, history, PNG, brand">
            <a:extLst>
              <a:ext uri="{FF2B5EF4-FFF2-40B4-BE49-F238E27FC236}">
                <a16:creationId xmlns:a16="http://schemas.microsoft.com/office/drawing/2014/main" id="{2BE2044C-0119-1B0B-BA3B-8823EC46E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50" b="19392"/>
          <a:stretch/>
        </p:blipFill>
        <p:spPr bwMode="auto">
          <a:xfrm>
            <a:off x="1933223" y="5474436"/>
            <a:ext cx="652551" cy="2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CAF853E-EE50-6268-2DF8-D43B6727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442" y="5419739"/>
            <a:ext cx="335352" cy="3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out Twitter | Our company and priorities">
            <a:extLst>
              <a:ext uri="{FF2B5EF4-FFF2-40B4-BE49-F238E27FC236}">
                <a16:creationId xmlns:a16="http://schemas.microsoft.com/office/drawing/2014/main" id="{478EE56D-DE69-CC17-D183-C2C82C5E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652" y="5436072"/>
            <a:ext cx="296030" cy="30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napchat logo icon, social media icon 23741177 PNG">
            <a:extLst>
              <a:ext uri="{FF2B5EF4-FFF2-40B4-BE49-F238E27FC236}">
                <a16:creationId xmlns:a16="http://schemas.microsoft.com/office/drawing/2014/main" id="{C66B71AF-7690-17A4-AAA0-8467A458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934" y="5380512"/>
            <a:ext cx="41380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tflix | Brand Assets | Logos">
            <a:extLst>
              <a:ext uri="{FF2B5EF4-FFF2-40B4-BE49-F238E27FC236}">
                <a16:creationId xmlns:a16="http://schemas.microsoft.com/office/drawing/2014/main" id="{79632100-4149-A956-44A3-5E2B84C74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59" t="33408" r="17836" b="33028"/>
          <a:stretch/>
        </p:blipFill>
        <p:spPr bwMode="auto">
          <a:xfrm>
            <a:off x="5863247" y="5510085"/>
            <a:ext cx="530060" cy="1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YouTube logo: a history | Creative Bloq">
            <a:extLst>
              <a:ext uri="{FF2B5EF4-FFF2-40B4-BE49-F238E27FC236}">
                <a16:creationId xmlns:a16="http://schemas.microsoft.com/office/drawing/2014/main" id="{E1E90EEC-D475-F3BC-CEF6-FA497C65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9860" y="5504661"/>
            <a:ext cx="704449" cy="1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57835B5-F321-560E-705B-6163F4DC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394" y="5494622"/>
            <a:ext cx="491061" cy="18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4C953E1-EC00-A463-36AA-2341ECB0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900" y="5503122"/>
            <a:ext cx="548386" cy="1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ddit Logo and symbol, meaning, history, PNG, brand">
            <a:extLst>
              <a:ext uri="{FF2B5EF4-FFF2-40B4-BE49-F238E27FC236}">
                <a16:creationId xmlns:a16="http://schemas.microsoft.com/office/drawing/2014/main" id="{184358D3-A102-DE7F-1CA8-648A39E3D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30" b="22003"/>
          <a:stretch/>
        </p:blipFill>
        <p:spPr bwMode="auto">
          <a:xfrm>
            <a:off x="8904172" y="5489378"/>
            <a:ext cx="548386" cy="1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cebook Logo - Free Vectors &amp; PSDs to Download">
            <a:extLst>
              <a:ext uri="{FF2B5EF4-FFF2-40B4-BE49-F238E27FC236}">
                <a16:creationId xmlns:a16="http://schemas.microsoft.com/office/drawing/2014/main" id="{968654FB-82DB-D325-0DE3-D1B4D024C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9" t="14441" r="14237" b="12682"/>
          <a:stretch/>
        </p:blipFill>
        <p:spPr bwMode="auto">
          <a:xfrm>
            <a:off x="9739217" y="5412709"/>
            <a:ext cx="343594" cy="3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A7BE8C8-5076-6DAD-56C5-4C246DA4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3778" y="5424454"/>
            <a:ext cx="325922" cy="32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F79F22E1-8A2C-54FD-C7EE-6CD65EC4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313" y="5415618"/>
            <a:ext cx="343594" cy="3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ECE352-C11F-F989-0B0C-6C45A33CE270}"/>
              </a:ext>
            </a:extLst>
          </p:cNvPr>
          <p:cNvSpPr txBox="1"/>
          <p:nvPr/>
        </p:nvSpPr>
        <p:spPr>
          <a:xfrm>
            <a:off x="52572" y="1817031"/>
            <a:ext cx="12139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Diverse Audience Composition % by Platform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C4A54B-DA02-E356-C24F-1F8D5E36AE04}"/>
              </a:ext>
            </a:extLst>
          </p:cNvPr>
          <p:cNvSpPr txBox="1"/>
          <p:nvPr/>
        </p:nvSpPr>
        <p:spPr>
          <a:xfrm>
            <a:off x="319102" y="5705124"/>
            <a:ext cx="738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Cinema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0EF7B0-ECA9-510E-ED1E-2C37E32018A7}"/>
              </a:ext>
            </a:extLst>
          </p:cNvPr>
          <p:cNvSpPr txBox="1"/>
          <p:nvPr/>
        </p:nvSpPr>
        <p:spPr>
          <a:xfrm>
            <a:off x="3360736" y="5780912"/>
            <a:ext cx="8980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(Formerly Twitter)</a:t>
            </a: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13" name="Picture 2" descr="Vimeo - Wikidata">
            <a:extLst>
              <a:ext uri="{FF2B5EF4-FFF2-40B4-BE49-F238E27FC236}">
                <a16:creationId xmlns:a16="http://schemas.microsoft.com/office/drawing/2014/main" id="{65D4F853-A192-B2BD-C723-5BE349E5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970" y="5494974"/>
            <a:ext cx="648338" cy="18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5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72529" y="413806"/>
            <a:ext cx="12019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Multicultural movie-goers are deeply connected to content and celebrities that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accurately represent their own culture and identity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72447" y="6222017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VAB analysis of MRI-Simmons Spring Doublebase, 2023, *MRI-Simmons Cord Evolution Study, August 2023;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Base= heavy movie-goers: attend a movie at least once a month.</a:t>
            </a:r>
            <a:r>
              <a:rPr lang="en-US" sz="800">
                <a:solidFill>
                  <a:srgbClr val="1B1464"/>
                </a:solidFill>
              </a:rPr>
              <a:t> Note: Black represents Non-Hispanic Black &amp; Asian represents Non-Hispanic Asian.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CE352-C11F-F989-0B0C-6C45A33CE270}"/>
              </a:ext>
            </a:extLst>
          </p:cNvPr>
          <p:cNvSpPr txBox="1"/>
          <p:nvPr/>
        </p:nvSpPr>
        <p:spPr>
          <a:xfrm>
            <a:off x="26286" y="1698753"/>
            <a:ext cx="121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who agree with the following statements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Base: heavy movie-goers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B2043-9D34-C754-7D60-EDABCE6BA356}"/>
              </a:ext>
            </a:extLst>
          </p:cNvPr>
          <p:cNvSpPr txBox="1"/>
          <p:nvPr/>
        </p:nvSpPr>
        <p:spPr>
          <a:xfrm>
            <a:off x="4086831" y="3423915"/>
            <a:ext cx="401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Having shows that highlight issues/stories </a:t>
            </a:r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that are important to racial diverse communities available on a streaming service makes it more valuable to me”*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EE3D7-BE9A-7BC0-FCE2-6E0B4B10801E}"/>
              </a:ext>
            </a:extLst>
          </p:cNvPr>
          <p:cNvSpPr txBox="1"/>
          <p:nvPr/>
        </p:nvSpPr>
        <p:spPr>
          <a:xfrm>
            <a:off x="8332142" y="3485470"/>
            <a:ext cx="372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“I feel really good about seeing </a:t>
            </a: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celebrities in</a:t>
            </a:r>
            <a:b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the media that share my ethnic background</a:t>
            </a:r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FE4B28-9D3C-3CAE-B0ED-7B275CAD9C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72" y="2339864"/>
            <a:ext cx="1605116" cy="107025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6815D1-4E4D-BB62-00AE-789AA9D462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444" y="2336259"/>
            <a:ext cx="1605113" cy="1070179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59550C-946A-6607-7070-B8358ED543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925" y="2343321"/>
            <a:ext cx="1605108" cy="107007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D1463D-38E9-0237-F042-5D0BFAEE4966}"/>
              </a:ext>
            </a:extLst>
          </p:cNvPr>
          <p:cNvSpPr txBox="1"/>
          <p:nvPr/>
        </p:nvSpPr>
        <p:spPr>
          <a:xfrm>
            <a:off x="328181" y="3485470"/>
            <a:ext cx="326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My cultural/ethnic heritage is an </a:t>
            </a:r>
            <a:b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important part of who I am”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405E91-11C7-EE20-1E12-D77FBB7863ED}"/>
              </a:ext>
            </a:extLst>
          </p:cNvPr>
          <p:cNvSpPr/>
          <p:nvPr/>
        </p:nvSpPr>
        <p:spPr>
          <a:xfrm>
            <a:off x="1146897" y="5104705"/>
            <a:ext cx="1625666" cy="93470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041943-0CB8-E56D-D504-D759A5597973}"/>
              </a:ext>
            </a:extLst>
          </p:cNvPr>
          <p:cNvSpPr txBox="1"/>
          <p:nvPr/>
        </p:nvSpPr>
        <p:spPr>
          <a:xfrm>
            <a:off x="1366766" y="5111190"/>
            <a:ext cx="1185929" cy="30777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5D7385-D138-22AE-38FB-76BBE07836F4}"/>
              </a:ext>
            </a:extLst>
          </p:cNvPr>
          <p:cNvSpPr txBox="1"/>
          <p:nvPr/>
        </p:nvSpPr>
        <p:spPr>
          <a:xfrm>
            <a:off x="1146898" y="5415244"/>
            <a:ext cx="16256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75%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9D30617-E70E-320E-680C-64AF6B7A6216}"/>
              </a:ext>
            </a:extLst>
          </p:cNvPr>
          <p:cNvSpPr/>
          <p:nvPr/>
        </p:nvSpPr>
        <p:spPr>
          <a:xfrm>
            <a:off x="5283167" y="5104705"/>
            <a:ext cx="1625666" cy="93470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73007C-B847-74D7-5F62-D16D2B471560}"/>
              </a:ext>
            </a:extLst>
          </p:cNvPr>
          <p:cNvSpPr txBox="1"/>
          <p:nvPr/>
        </p:nvSpPr>
        <p:spPr>
          <a:xfrm>
            <a:off x="5503036" y="5111190"/>
            <a:ext cx="1185929" cy="30777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ACDA7A-2377-D1D7-7991-BDADD1A9B869}"/>
              </a:ext>
            </a:extLst>
          </p:cNvPr>
          <p:cNvSpPr txBox="1"/>
          <p:nvPr/>
        </p:nvSpPr>
        <p:spPr>
          <a:xfrm>
            <a:off x="5283168" y="5423870"/>
            <a:ext cx="16256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50%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2EB1E10-F1AB-6C85-FB03-84159560DD9D}"/>
              </a:ext>
            </a:extLst>
          </p:cNvPr>
          <p:cNvCxnSpPr>
            <a:cxnSpLocks/>
          </p:cNvCxnSpPr>
          <p:nvPr/>
        </p:nvCxnSpPr>
        <p:spPr>
          <a:xfrm>
            <a:off x="3992880" y="2296557"/>
            <a:ext cx="0" cy="3723195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990D4D3-CB38-616F-B0E0-1D67856D5738}"/>
              </a:ext>
            </a:extLst>
          </p:cNvPr>
          <p:cNvCxnSpPr>
            <a:cxnSpLocks/>
          </p:cNvCxnSpPr>
          <p:nvPr/>
        </p:nvCxnSpPr>
        <p:spPr>
          <a:xfrm>
            <a:off x="8168640" y="2315589"/>
            <a:ext cx="0" cy="3704163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FE38A1DF-24EF-2C39-F0AE-693C154F99D1}"/>
              </a:ext>
            </a:extLst>
          </p:cNvPr>
          <p:cNvSpPr/>
          <p:nvPr/>
        </p:nvSpPr>
        <p:spPr>
          <a:xfrm>
            <a:off x="9381646" y="5104705"/>
            <a:ext cx="1625666" cy="93470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4228E4-DDEF-7C07-67D9-33F968E094C7}"/>
              </a:ext>
            </a:extLst>
          </p:cNvPr>
          <p:cNvSpPr txBox="1"/>
          <p:nvPr/>
        </p:nvSpPr>
        <p:spPr>
          <a:xfrm>
            <a:off x="9601515" y="5111190"/>
            <a:ext cx="1185929" cy="30777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Asian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8364E9-E433-5B5F-8376-A06DCE5DD9E5}"/>
              </a:ext>
            </a:extLst>
          </p:cNvPr>
          <p:cNvSpPr txBox="1"/>
          <p:nvPr/>
        </p:nvSpPr>
        <p:spPr>
          <a:xfrm>
            <a:off x="9381647" y="5432498"/>
            <a:ext cx="16256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56%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614391-2101-CA32-AD20-10EC22321097}"/>
              </a:ext>
            </a:extLst>
          </p:cNvPr>
          <p:cNvSpPr/>
          <p:nvPr/>
        </p:nvSpPr>
        <p:spPr>
          <a:xfrm>
            <a:off x="316561" y="4109182"/>
            <a:ext cx="1625666" cy="914291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6995FF-0876-028B-77C0-E979F2C9F7A4}"/>
              </a:ext>
            </a:extLst>
          </p:cNvPr>
          <p:cNvSpPr/>
          <p:nvPr/>
        </p:nvSpPr>
        <p:spPr>
          <a:xfrm>
            <a:off x="2001238" y="4109182"/>
            <a:ext cx="1625666" cy="914291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96A93-74F4-E516-264B-3B991D5FEFE4}"/>
              </a:ext>
            </a:extLst>
          </p:cNvPr>
          <p:cNvSpPr/>
          <p:nvPr/>
        </p:nvSpPr>
        <p:spPr>
          <a:xfrm>
            <a:off x="6143633" y="4109182"/>
            <a:ext cx="1625666" cy="914291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369A5-61C3-D56E-B9DB-3DFEBD2BAC76}"/>
              </a:ext>
            </a:extLst>
          </p:cNvPr>
          <p:cNvSpPr/>
          <p:nvPr/>
        </p:nvSpPr>
        <p:spPr>
          <a:xfrm>
            <a:off x="4456366" y="4109182"/>
            <a:ext cx="1625666" cy="914291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67E72-5BDB-E50F-6BD3-6AB8D723F608}"/>
              </a:ext>
            </a:extLst>
          </p:cNvPr>
          <p:cNvSpPr/>
          <p:nvPr/>
        </p:nvSpPr>
        <p:spPr>
          <a:xfrm>
            <a:off x="10230292" y="4109182"/>
            <a:ext cx="1625666" cy="914291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B77951-DA09-411C-FE6E-61A55D690954}"/>
              </a:ext>
            </a:extLst>
          </p:cNvPr>
          <p:cNvSpPr/>
          <p:nvPr/>
        </p:nvSpPr>
        <p:spPr>
          <a:xfrm>
            <a:off x="8543025" y="4109182"/>
            <a:ext cx="1625666" cy="914291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7A71A0-4A3D-AF93-E236-A34C0FD10F08}"/>
              </a:ext>
            </a:extLst>
          </p:cNvPr>
          <p:cNvSpPr txBox="1"/>
          <p:nvPr/>
        </p:nvSpPr>
        <p:spPr>
          <a:xfrm>
            <a:off x="543309" y="4115584"/>
            <a:ext cx="1185929" cy="307777"/>
          </a:xfrm>
          <a:prstGeom prst="rect">
            <a:avLst/>
          </a:prstGeom>
          <a:solidFill>
            <a:srgbClr val="66C5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A2A195-0534-7B69-1F64-488AB9C32B71}"/>
              </a:ext>
            </a:extLst>
          </p:cNvPr>
          <p:cNvSpPr txBox="1"/>
          <p:nvPr/>
        </p:nvSpPr>
        <p:spPr>
          <a:xfrm>
            <a:off x="323446" y="4404613"/>
            <a:ext cx="16256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79%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84133C-2B09-93C3-D234-E148B77517D3}"/>
              </a:ext>
            </a:extLst>
          </p:cNvPr>
          <p:cNvSpPr txBox="1"/>
          <p:nvPr/>
        </p:nvSpPr>
        <p:spPr>
          <a:xfrm>
            <a:off x="2221107" y="4115584"/>
            <a:ext cx="1185929" cy="307777"/>
          </a:xfrm>
          <a:prstGeom prst="rect">
            <a:avLst/>
          </a:prstGeom>
          <a:solidFill>
            <a:srgbClr val="27C6F2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538220-6792-1918-7276-1BA2246F6769}"/>
              </a:ext>
            </a:extLst>
          </p:cNvPr>
          <p:cNvSpPr txBox="1"/>
          <p:nvPr/>
        </p:nvSpPr>
        <p:spPr>
          <a:xfrm>
            <a:off x="2001239" y="4404613"/>
            <a:ext cx="16256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83%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60F16E-C08A-350A-0AF4-AD4EA192C7A2}"/>
              </a:ext>
            </a:extLst>
          </p:cNvPr>
          <p:cNvSpPr txBox="1"/>
          <p:nvPr/>
        </p:nvSpPr>
        <p:spPr>
          <a:xfrm>
            <a:off x="4683114" y="4115584"/>
            <a:ext cx="1185929" cy="307777"/>
          </a:xfrm>
          <a:prstGeom prst="rect">
            <a:avLst/>
          </a:prstGeom>
          <a:solidFill>
            <a:srgbClr val="66C5AD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09B88A-166D-2485-7F84-A8D4CB6A2B64}"/>
              </a:ext>
            </a:extLst>
          </p:cNvPr>
          <p:cNvSpPr txBox="1"/>
          <p:nvPr/>
        </p:nvSpPr>
        <p:spPr>
          <a:xfrm>
            <a:off x="6363502" y="4115584"/>
            <a:ext cx="1185929" cy="307777"/>
          </a:xfrm>
          <a:prstGeom prst="rect">
            <a:avLst/>
          </a:prstGeom>
          <a:solidFill>
            <a:srgbClr val="27C6F2"/>
          </a:solidFill>
          <a:ln>
            <a:solidFill>
              <a:srgbClr val="27C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40F27A-DEDF-AB3A-AD85-A1BF08EEFFD5}"/>
              </a:ext>
            </a:extLst>
          </p:cNvPr>
          <p:cNvSpPr txBox="1"/>
          <p:nvPr/>
        </p:nvSpPr>
        <p:spPr>
          <a:xfrm>
            <a:off x="4463251" y="4413239"/>
            <a:ext cx="16256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62%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337734-E4B5-8549-B9A8-6D8953E87D4A}"/>
              </a:ext>
            </a:extLst>
          </p:cNvPr>
          <p:cNvSpPr txBox="1"/>
          <p:nvPr/>
        </p:nvSpPr>
        <p:spPr>
          <a:xfrm>
            <a:off x="6143634" y="4413239"/>
            <a:ext cx="16256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66%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D9025DC-38BB-CBE4-04C0-EE61BBC9E241}"/>
              </a:ext>
            </a:extLst>
          </p:cNvPr>
          <p:cNvSpPr txBox="1"/>
          <p:nvPr/>
        </p:nvSpPr>
        <p:spPr>
          <a:xfrm>
            <a:off x="8769773" y="4115584"/>
            <a:ext cx="1185929" cy="307777"/>
          </a:xfrm>
          <a:prstGeom prst="rect">
            <a:avLst/>
          </a:prstGeom>
          <a:solidFill>
            <a:srgbClr val="66C5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5E8E76-EF57-8250-CA45-B8CF0A3D5455}"/>
              </a:ext>
            </a:extLst>
          </p:cNvPr>
          <p:cNvSpPr txBox="1"/>
          <p:nvPr/>
        </p:nvSpPr>
        <p:spPr>
          <a:xfrm>
            <a:off x="10450161" y="4115584"/>
            <a:ext cx="1185929" cy="307777"/>
          </a:xfrm>
          <a:prstGeom prst="rect">
            <a:avLst/>
          </a:prstGeom>
          <a:solidFill>
            <a:srgbClr val="27C6F2"/>
          </a:solidFill>
          <a:ln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A9F32E-9440-BDD9-BEBA-310C2CDA9766}"/>
              </a:ext>
            </a:extLst>
          </p:cNvPr>
          <p:cNvSpPr txBox="1"/>
          <p:nvPr/>
        </p:nvSpPr>
        <p:spPr>
          <a:xfrm>
            <a:off x="8549910" y="4421867"/>
            <a:ext cx="16256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6DC22E-27E1-8802-CE34-9F71B78420A6}"/>
              </a:ext>
            </a:extLst>
          </p:cNvPr>
          <p:cNvSpPr txBox="1"/>
          <p:nvPr/>
        </p:nvSpPr>
        <p:spPr>
          <a:xfrm>
            <a:off x="10230293" y="4421867"/>
            <a:ext cx="16256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172398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27C6F2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2581424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2_Office Theme">
  <a:themeElements>
    <a:clrScheme name="2018 SV GP">
      <a:dk1>
        <a:srgbClr val="4D4D4D"/>
      </a:dk1>
      <a:lt1>
        <a:srgbClr val="CCCCCC"/>
      </a:lt1>
      <a:dk2>
        <a:srgbClr val="4D4D4D"/>
      </a:dk2>
      <a:lt2>
        <a:srgbClr val="FFFFFF"/>
      </a:lt2>
      <a:accent1>
        <a:srgbClr val="00B5FF"/>
      </a:accent1>
      <a:accent2>
        <a:srgbClr val="171C8F"/>
      </a:accent2>
      <a:accent3>
        <a:srgbClr val="FF0029"/>
      </a:accent3>
      <a:accent4>
        <a:srgbClr val="999999"/>
      </a:accent4>
      <a:accent5>
        <a:srgbClr val="CCCCCC"/>
      </a:accent5>
      <a:accent6>
        <a:srgbClr val="3C46C8"/>
      </a:accent6>
      <a:hlink>
        <a:srgbClr val="14C8FF"/>
      </a:hlink>
      <a:folHlink>
        <a:srgbClr val="0096E1"/>
      </a:folHlink>
    </a:clrScheme>
    <a:fontScheme name="2019 SV GP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l">
          <a:defRPr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6" ma:contentTypeDescription="Create a new document." ma:contentTypeScope="" ma:versionID="245ea57cf0cd617eb7cbfc7fc326dce0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05d0a484fc0835dfe28bcbd856e762b1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Karolina Guillen</DisplayName>
        <AccountId>14</AccountId>
        <AccountType/>
      </UserInfo>
      <UserInfo>
        <DisplayName>Reed Kiely</DisplayName>
        <AccountId>39</AccountId>
        <AccountType/>
      </UserInfo>
      <UserInfo>
        <DisplayName>Marianne Vita</DisplayName>
        <AccountId>43</AccountId>
        <AccountType/>
      </UserInfo>
      <UserInfo>
        <DisplayName>Danielle Delauro</DisplayName>
        <AccountId>38</AccountId>
        <AccountType/>
      </UserInfo>
      <UserInfo>
        <DisplayName>Kaileen Cain</DisplayName>
        <AccountId>143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875BBC-C59F-4B75-A294-42674605F1DA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F35E04-B3E2-48CE-BC5F-C23267EB64F8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B49E31A-019A-4DE8-9C1C-A5D31AA901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4502</Words>
  <Application>Microsoft Office PowerPoint</Application>
  <PresentationFormat>Widescreen</PresentationFormat>
  <Paragraphs>531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Arial Black</vt:lpstr>
      <vt:lpstr>Balto</vt:lpstr>
      <vt:lpstr>Calibri</vt:lpstr>
      <vt:lpstr>Calibri Light</vt:lpstr>
      <vt:lpstr>Helvetica</vt:lpstr>
      <vt:lpstr>Helvetica Bold</vt:lpstr>
      <vt:lpstr>Helvetica Light</vt:lpstr>
      <vt:lpstr>Helvetica Neue</vt:lpstr>
      <vt:lpstr>Helvetica-Light</vt:lpstr>
      <vt:lpstr>Helvetica-Lightoblique</vt:lpstr>
      <vt:lpstr>kepler-std</vt:lpstr>
      <vt:lpstr>kepler-std-semicondensed-dis</vt:lpstr>
      <vt:lpstr>Merriweather</vt:lpstr>
      <vt:lpstr>Wingdings</vt:lpstr>
      <vt:lpstr>Office Theme</vt:lpstr>
      <vt:lpstr>1_Office Theme</vt:lpstr>
      <vt:lpstr>2_Office Theme</vt:lpstr>
      <vt:lpstr>How can cinema deliver desirable audiences for my brand?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Karolina Guillen</cp:lastModifiedBy>
  <cp:revision>1</cp:revision>
  <dcterms:created xsi:type="dcterms:W3CDTF">2022-11-04T21:07:35Z</dcterms:created>
  <dcterms:modified xsi:type="dcterms:W3CDTF">2023-12-05T18:25:57Z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