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7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8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9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8"/>
  </p:notesMasterIdLst>
  <p:sldIdLst>
    <p:sldId id="2144327570" r:id="rId5"/>
    <p:sldId id="2144327551" r:id="rId6"/>
    <p:sldId id="2144327547" r:id="rId7"/>
    <p:sldId id="2144327576" r:id="rId8"/>
    <p:sldId id="2144327556" r:id="rId9"/>
    <p:sldId id="2144327574" r:id="rId10"/>
    <p:sldId id="2144327573" r:id="rId11"/>
    <p:sldId id="2144327575" r:id="rId12"/>
    <p:sldId id="2144327555" r:id="rId13"/>
    <p:sldId id="2144327572" r:id="rId14"/>
    <p:sldId id="280" r:id="rId15"/>
    <p:sldId id="2144327553" r:id="rId16"/>
    <p:sldId id="29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rolina Guillen" initials="KG" lastIdx="6" clrIdx="0">
    <p:extLst>
      <p:ext uri="{19B8F6BF-5375-455C-9EA6-DF929625EA0E}">
        <p15:presenceInfo xmlns:p15="http://schemas.microsoft.com/office/powerpoint/2012/main" userId="S::karolinaG@thevab.com::c1c08796-a0be-47c6-af52-5d31fd96ec50" providerId="AD"/>
      </p:ext>
    </p:extLst>
  </p:cmAuthor>
  <p:cmAuthor id="2" name="Jason Wiese" initials="JW" lastIdx="7" clrIdx="1">
    <p:extLst>
      <p:ext uri="{19B8F6BF-5375-455C-9EA6-DF929625EA0E}">
        <p15:presenceInfo xmlns:p15="http://schemas.microsoft.com/office/powerpoint/2012/main" userId="S::jasonw@thevab.com::4bff8d5b-7de6-4655-b397-69b0afc81113" providerId="AD"/>
      </p:ext>
    </p:extLst>
  </p:cmAuthor>
  <p:cmAuthor id="3" name="Danielle Delauro" initials="DD" lastIdx="22" clrIdx="2">
    <p:extLst>
      <p:ext uri="{19B8F6BF-5375-455C-9EA6-DF929625EA0E}">
        <p15:presenceInfo xmlns:p15="http://schemas.microsoft.com/office/powerpoint/2012/main" userId="S::danielled@thevab.com::79c3a64d-209a-45df-902b-7cba6cccfd68" providerId="AD"/>
      </p:ext>
    </p:extLst>
  </p:cmAuthor>
  <p:cmAuthor id="4" name="Reed Kiely" initials="RK" lastIdx="18" clrIdx="3">
    <p:extLst>
      <p:ext uri="{19B8F6BF-5375-455C-9EA6-DF929625EA0E}">
        <p15:presenceInfo xmlns:p15="http://schemas.microsoft.com/office/powerpoint/2012/main" userId="S::reedk@thevab.com::768be38e-2fb5-40ce-925d-bd8e9d9e3c31" providerId="AD"/>
      </p:ext>
    </p:extLst>
  </p:cmAuthor>
  <p:cmAuthor id="5" name="Leah Montner Dixon" initials="LMD" lastIdx="14" clrIdx="4">
    <p:extLst>
      <p:ext uri="{19B8F6BF-5375-455C-9EA6-DF929625EA0E}">
        <p15:presenceInfo xmlns:p15="http://schemas.microsoft.com/office/powerpoint/2012/main" userId="S::leahm@thevab.com::d5b2ae9e-9213-4442-b7df-4db8cbe51e5d" providerId="AD"/>
      </p:ext>
    </p:extLst>
  </p:cmAuthor>
  <p:cmAuthor id="6" name="Marianne Vita" initials="MV" lastIdx="6" clrIdx="5">
    <p:extLst>
      <p:ext uri="{19B8F6BF-5375-455C-9EA6-DF929625EA0E}">
        <p15:presenceInfo xmlns:p15="http://schemas.microsoft.com/office/powerpoint/2012/main" userId="S::mariannev@thevab.com::35b1102d-d340-4a85-a709-12ee727aa48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1A62"/>
    <a:srgbClr val="ED3C8D"/>
    <a:srgbClr val="00BFF2"/>
    <a:srgbClr val="4EBEA4"/>
    <a:srgbClr val="FFE600"/>
    <a:srgbClr val="1B1464"/>
    <a:srgbClr val="00BBF2"/>
    <a:srgbClr val="7ED2F6"/>
    <a:srgbClr val="00B0F0"/>
    <a:srgbClr val="E9EB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953AB1C-BEBD-452B-942D-A935ECDE893F}" v="1" dt="2021-09-28T17:36:41.85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ah Montner Dixon" userId="d5b2ae9e-9213-4442-b7df-4db8cbe51e5d" providerId="ADAL" clId="{109675C2-97E0-457C-A7B2-611E23EF8AF4}"/>
    <pc:docChg chg="undo custSel modSld">
      <pc:chgData name="Leah Montner Dixon" userId="d5b2ae9e-9213-4442-b7df-4db8cbe51e5d" providerId="ADAL" clId="{109675C2-97E0-457C-A7B2-611E23EF8AF4}" dt="2021-08-02T18:06:56.593" v="56" actId="1592"/>
      <pc:docMkLst>
        <pc:docMk/>
      </pc:docMkLst>
      <pc:sldChg chg="delCm">
        <pc:chgData name="Leah Montner Dixon" userId="d5b2ae9e-9213-4442-b7df-4db8cbe51e5d" providerId="ADAL" clId="{109675C2-97E0-457C-A7B2-611E23EF8AF4}" dt="2021-08-02T18:06:56.593" v="56" actId="1592"/>
        <pc:sldMkLst>
          <pc:docMk/>
          <pc:sldMk cId="3339377938" sldId="280"/>
        </pc:sldMkLst>
      </pc:sldChg>
      <pc:sldChg chg="delCm">
        <pc:chgData name="Leah Montner Dixon" userId="d5b2ae9e-9213-4442-b7df-4db8cbe51e5d" providerId="ADAL" clId="{109675C2-97E0-457C-A7B2-611E23EF8AF4}" dt="2021-08-02T18:06:48.686" v="48" actId="1592"/>
        <pc:sldMkLst>
          <pc:docMk/>
          <pc:sldMk cId="2188893907" sldId="2144327547"/>
        </pc:sldMkLst>
      </pc:sldChg>
      <pc:sldChg chg="modSp mod delCm">
        <pc:chgData name="Leah Montner Dixon" userId="d5b2ae9e-9213-4442-b7df-4db8cbe51e5d" providerId="ADAL" clId="{109675C2-97E0-457C-A7B2-611E23EF8AF4}" dt="2021-08-02T18:06:40.865" v="47" actId="1036"/>
        <pc:sldMkLst>
          <pc:docMk/>
          <pc:sldMk cId="2357583258" sldId="2144327551"/>
        </pc:sldMkLst>
        <pc:spChg chg="mod">
          <ac:chgData name="Leah Montner Dixon" userId="d5b2ae9e-9213-4442-b7df-4db8cbe51e5d" providerId="ADAL" clId="{109675C2-97E0-457C-A7B2-611E23EF8AF4}" dt="2021-08-02T18:06:40.865" v="47" actId="1036"/>
          <ac:spMkLst>
            <pc:docMk/>
            <pc:sldMk cId="2357583258" sldId="2144327551"/>
            <ac:spMk id="8" creationId="{6BA5A9A3-95D3-419C-B9CC-5531D5744699}"/>
          </ac:spMkLst>
        </pc:spChg>
      </pc:sldChg>
      <pc:sldChg chg="delCm">
        <pc:chgData name="Leah Montner Dixon" userId="d5b2ae9e-9213-4442-b7df-4db8cbe51e5d" providerId="ADAL" clId="{109675C2-97E0-457C-A7B2-611E23EF8AF4}" dt="2021-08-02T18:06:54.936" v="54" actId="1592"/>
        <pc:sldMkLst>
          <pc:docMk/>
          <pc:sldMk cId="256117415" sldId="2144327555"/>
        </pc:sldMkLst>
      </pc:sldChg>
      <pc:sldChg chg="delCm">
        <pc:chgData name="Leah Montner Dixon" userId="d5b2ae9e-9213-4442-b7df-4db8cbe51e5d" providerId="ADAL" clId="{109675C2-97E0-457C-A7B2-611E23EF8AF4}" dt="2021-08-02T18:06:55.732" v="55" actId="1592"/>
        <pc:sldMkLst>
          <pc:docMk/>
          <pc:sldMk cId="1408998909" sldId="2144327572"/>
        </pc:sldMkLst>
      </pc:sldChg>
      <pc:sldChg chg="delCm">
        <pc:chgData name="Leah Montner Dixon" userId="d5b2ae9e-9213-4442-b7df-4db8cbe51e5d" providerId="ADAL" clId="{109675C2-97E0-457C-A7B2-611E23EF8AF4}" dt="2021-08-02T18:06:53.172" v="52" actId="1592"/>
        <pc:sldMkLst>
          <pc:docMk/>
          <pc:sldMk cId="1231343534" sldId="2144327573"/>
        </pc:sldMkLst>
      </pc:sldChg>
      <pc:sldChg chg="delCm">
        <pc:chgData name="Leah Montner Dixon" userId="d5b2ae9e-9213-4442-b7df-4db8cbe51e5d" providerId="ADAL" clId="{109675C2-97E0-457C-A7B2-611E23EF8AF4}" dt="2021-08-02T18:06:52.390" v="51" actId="1592"/>
        <pc:sldMkLst>
          <pc:docMk/>
          <pc:sldMk cId="1476068230" sldId="2144327574"/>
        </pc:sldMkLst>
      </pc:sldChg>
      <pc:sldChg chg="delCm">
        <pc:chgData name="Leah Montner Dixon" userId="d5b2ae9e-9213-4442-b7df-4db8cbe51e5d" providerId="ADAL" clId="{109675C2-97E0-457C-A7B2-611E23EF8AF4}" dt="2021-08-02T18:06:54.060" v="53" actId="1592"/>
        <pc:sldMkLst>
          <pc:docMk/>
          <pc:sldMk cId="494758265" sldId="2144327575"/>
        </pc:sldMkLst>
      </pc:sldChg>
      <pc:sldChg chg="delCm">
        <pc:chgData name="Leah Montner Dixon" userId="d5b2ae9e-9213-4442-b7df-4db8cbe51e5d" providerId="ADAL" clId="{109675C2-97E0-457C-A7B2-611E23EF8AF4}" dt="2021-08-02T18:06:49.686" v="49" actId="1592"/>
        <pc:sldMkLst>
          <pc:docMk/>
          <pc:sldMk cId="1606379760" sldId="2144327576"/>
        </pc:sldMkLst>
      </pc:sldChg>
    </pc:docChg>
  </pc:docChgLst>
  <pc:docChgLst>
    <pc:chgData name="Leah Montner Dixon" userId="d5b2ae9e-9213-4442-b7df-4db8cbe51e5d" providerId="ADAL" clId="{289835F3-3354-468E-9CE8-6FC7728BA65A}"/>
    <pc:docChg chg="undo custSel addSld modSld">
      <pc:chgData name="Leah Montner Dixon" userId="d5b2ae9e-9213-4442-b7df-4db8cbe51e5d" providerId="ADAL" clId="{289835F3-3354-468E-9CE8-6FC7728BA65A}" dt="2021-07-28T19:26:21.398" v="1570" actId="1038"/>
      <pc:docMkLst>
        <pc:docMk/>
      </pc:docMkLst>
      <pc:sldChg chg="modSp mod addCm">
        <pc:chgData name="Leah Montner Dixon" userId="d5b2ae9e-9213-4442-b7df-4db8cbe51e5d" providerId="ADAL" clId="{289835F3-3354-468E-9CE8-6FC7728BA65A}" dt="2021-07-28T15:13:42.906" v="134" actId="1589"/>
        <pc:sldMkLst>
          <pc:docMk/>
          <pc:sldMk cId="3339377938" sldId="280"/>
        </pc:sldMkLst>
        <pc:spChg chg="mod">
          <ac:chgData name="Leah Montner Dixon" userId="d5b2ae9e-9213-4442-b7df-4db8cbe51e5d" providerId="ADAL" clId="{289835F3-3354-468E-9CE8-6FC7728BA65A}" dt="2021-07-28T15:13:38.926" v="133" actId="20577"/>
          <ac:spMkLst>
            <pc:docMk/>
            <pc:sldMk cId="3339377938" sldId="280"/>
            <ac:spMk id="15" creationId="{FB95FAB7-B9CF-408A-A338-EDBA41131D7D}"/>
          </ac:spMkLst>
        </pc:spChg>
      </pc:sldChg>
      <pc:sldChg chg="addSp delSp modSp mod addCm">
        <pc:chgData name="Leah Montner Dixon" userId="d5b2ae9e-9213-4442-b7df-4db8cbe51e5d" providerId="ADAL" clId="{289835F3-3354-468E-9CE8-6FC7728BA65A}" dt="2021-07-28T18:25:32.939" v="890" actId="1589"/>
        <pc:sldMkLst>
          <pc:docMk/>
          <pc:sldMk cId="2188893907" sldId="2144327547"/>
        </pc:sldMkLst>
        <pc:spChg chg="mod">
          <ac:chgData name="Leah Montner Dixon" userId="d5b2ae9e-9213-4442-b7df-4db8cbe51e5d" providerId="ADAL" clId="{289835F3-3354-468E-9CE8-6FC7728BA65A}" dt="2021-07-28T17:58:49.281" v="484" actId="20577"/>
          <ac:spMkLst>
            <pc:docMk/>
            <pc:sldMk cId="2188893907" sldId="2144327547"/>
            <ac:spMk id="4" creationId="{3ED54650-E124-0942-8B03-A438165B55A6}"/>
          </ac:spMkLst>
        </pc:spChg>
        <pc:spChg chg="mod topLvl">
          <ac:chgData name="Leah Montner Dixon" userId="d5b2ae9e-9213-4442-b7df-4db8cbe51e5d" providerId="ADAL" clId="{289835F3-3354-468E-9CE8-6FC7728BA65A}" dt="2021-07-28T18:23:09.194" v="728" actId="165"/>
          <ac:spMkLst>
            <pc:docMk/>
            <pc:sldMk cId="2188893907" sldId="2144327547"/>
            <ac:spMk id="6" creationId="{0DD337DB-2FC6-4CD6-ADF8-AF1D72381A96}"/>
          </ac:spMkLst>
        </pc:spChg>
        <pc:spChg chg="del">
          <ac:chgData name="Leah Montner Dixon" userId="d5b2ae9e-9213-4442-b7df-4db8cbe51e5d" providerId="ADAL" clId="{289835F3-3354-468E-9CE8-6FC7728BA65A}" dt="2021-07-28T15:18:36.421" v="137" actId="478"/>
          <ac:spMkLst>
            <pc:docMk/>
            <pc:sldMk cId="2188893907" sldId="2144327547"/>
            <ac:spMk id="11" creationId="{4E523FC2-15A9-48C8-86BC-1CA48A979BC9}"/>
          </ac:spMkLst>
        </pc:spChg>
        <pc:spChg chg="mod">
          <ac:chgData name="Leah Montner Dixon" userId="d5b2ae9e-9213-4442-b7df-4db8cbe51e5d" providerId="ADAL" clId="{289835F3-3354-468E-9CE8-6FC7728BA65A}" dt="2021-07-28T18:23:04.172" v="726" actId="12788"/>
          <ac:spMkLst>
            <pc:docMk/>
            <pc:sldMk cId="2188893907" sldId="2144327547"/>
            <ac:spMk id="15" creationId="{6142E2CF-5FA8-441B-B67A-6551B1008876}"/>
          </ac:spMkLst>
        </pc:spChg>
        <pc:spChg chg="del mod">
          <ac:chgData name="Leah Montner Dixon" userId="d5b2ae9e-9213-4442-b7df-4db8cbe51e5d" providerId="ADAL" clId="{289835F3-3354-468E-9CE8-6FC7728BA65A}" dt="2021-07-28T18:21:51.666" v="681" actId="478"/>
          <ac:spMkLst>
            <pc:docMk/>
            <pc:sldMk cId="2188893907" sldId="2144327547"/>
            <ac:spMk id="16" creationId="{8EA69A2B-6862-4A6E-9738-AF91A0D92EAA}"/>
          </ac:spMkLst>
        </pc:spChg>
        <pc:spChg chg="mod ord topLvl">
          <ac:chgData name="Leah Montner Dixon" userId="d5b2ae9e-9213-4442-b7df-4db8cbe51e5d" providerId="ADAL" clId="{289835F3-3354-468E-9CE8-6FC7728BA65A}" dt="2021-07-28T18:23:09.194" v="728" actId="165"/>
          <ac:spMkLst>
            <pc:docMk/>
            <pc:sldMk cId="2188893907" sldId="2144327547"/>
            <ac:spMk id="19" creationId="{85CF50AB-0B0A-4FD4-8CC0-124BE464E6A8}"/>
          </ac:spMkLst>
        </pc:spChg>
        <pc:spChg chg="mod ord topLvl">
          <ac:chgData name="Leah Montner Dixon" userId="d5b2ae9e-9213-4442-b7df-4db8cbe51e5d" providerId="ADAL" clId="{289835F3-3354-468E-9CE8-6FC7728BA65A}" dt="2021-07-28T18:23:09.194" v="728" actId="165"/>
          <ac:spMkLst>
            <pc:docMk/>
            <pc:sldMk cId="2188893907" sldId="2144327547"/>
            <ac:spMk id="20" creationId="{62CE4B6F-CA4D-4EAF-BDE1-9A9E33829242}"/>
          </ac:spMkLst>
        </pc:spChg>
        <pc:spChg chg="del">
          <ac:chgData name="Leah Montner Dixon" userId="d5b2ae9e-9213-4442-b7df-4db8cbe51e5d" providerId="ADAL" clId="{289835F3-3354-468E-9CE8-6FC7728BA65A}" dt="2021-07-28T15:18:36.421" v="137" actId="478"/>
          <ac:spMkLst>
            <pc:docMk/>
            <pc:sldMk cId="2188893907" sldId="2144327547"/>
            <ac:spMk id="22" creationId="{26238E0F-8B8D-4605-B972-F086F037013B}"/>
          </ac:spMkLst>
        </pc:spChg>
        <pc:spChg chg="del">
          <ac:chgData name="Leah Montner Dixon" userId="d5b2ae9e-9213-4442-b7df-4db8cbe51e5d" providerId="ADAL" clId="{289835F3-3354-468E-9CE8-6FC7728BA65A}" dt="2021-07-28T15:18:36.421" v="137" actId="478"/>
          <ac:spMkLst>
            <pc:docMk/>
            <pc:sldMk cId="2188893907" sldId="2144327547"/>
            <ac:spMk id="23" creationId="{76F69F97-1F0D-4F5E-AC75-49EEE951608A}"/>
          </ac:spMkLst>
        </pc:spChg>
        <pc:spChg chg="del">
          <ac:chgData name="Leah Montner Dixon" userId="d5b2ae9e-9213-4442-b7df-4db8cbe51e5d" providerId="ADAL" clId="{289835F3-3354-468E-9CE8-6FC7728BA65A}" dt="2021-07-28T15:18:36.421" v="137" actId="478"/>
          <ac:spMkLst>
            <pc:docMk/>
            <pc:sldMk cId="2188893907" sldId="2144327547"/>
            <ac:spMk id="24" creationId="{96EEF3D1-D95A-49A3-9604-FF1C059E681D}"/>
          </ac:spMkLst>
        </pc:spChg>
        <pc:spChg chg="del">
          <ac:chgData name="Leah Montner Dixon" userId="d5b2ae9e-9213-4442-b7df-4db8cbe51e5d" providerId="ADAL" clId="{289835F3-3354-468E-9CE8-6FC7728BA65A}" dt="2021-07-28T15:18:36.421" v="137" actId="478"/>
          <ac:spMkLst>
            <pc:docMk/>
            <pc:sldMk cId="2188893907" sldId="2144327547"/>
            <ac:spMk id="26" creationId="{6167984C-C801-4BBD-996A-E02597DE79BB}"/>
          </ac:spMkLst>
        </pc:spChg>
        <pc:spChg chg="del">
          <ac:chgData name="Leah Montner Dixon" userId="d5b2ae9e-9213-4442-b7df-4db8cbe51e5d" providerId="ADAL" clId="{289835F3-3354-468E-9CE8-6FC7728BA65A}" dt="2021-07-28T15:18:36.421" v="137" actId="478"/>
          <ac:spMkLst>
            <pc:docMk/>
            <pc:sldMk cId="2188893907" sldId="2144327547"/>
            <ac:spMk id="27" creationId="{0FD620B7-A471-4BA4-8D0F-97CD5EAC909E}"/>
          </ac:spMkLst>
        </pc:spChg>
        <pc:spChg chg="del">
          <ac:chgData name="Leah Montner Dixon" userId="d5b2ae9e-9213-4442-b7df-4db8cbe51e5d" providerId="ADAL" clId="{289835F3-3354-468E-9CE8-6FC7728BA65A}" dt="2021-07-28T15:18:36.421" v="137" actId="478"/>
          <ac:spMkLst>
            <pc:docMk/>
            <pc:sldMk cId="2188893907" sldId="2144327547"/>
            <ac:spMk id="29" creationId="{476DFF50-497C-4F0D-8C2F-55C467594257}"/>
          </ac:spMkLst>
        </pc:spChg>
        <pc:spChg chg="add mod topLvl">
          <ac:chgData name="Leah Montner Dixon" userId="d5b2ae9e-9213-4442-b7df-4db8cbe51e5d" providerId="ADAL" clId="{289835F3-3354-468E-9CE8-6FC7728BA65A}" dt="2021-07-28T18:23:09.194" v="728" actId="165"/>
          <ac:spMkLst>
            <pc:docMk/>
            <pc:sldMk cId="2188893907" sldId="2144327547"/>
            <ac:spMk id="32" creationId="{C05F9272-8113-4E3C-9284-F0FC8469E6FF}"/>
          </ac:spMkLst>
        </pc:spChg>
        <pc:spChg chg="add mod topLvl">
          <ac:chgData name="Leah Montner Dixon" userId="d5b2ae9e-9213-4442-b7df-4db8cbe51e5d" providerId="ADAL" clId="{289835F3-3354-468E-9CE8-6FC7728BA65A}" dt="2021-07-28T18:23:09.194" v="728" actId="165"/>
          <ac:spMkLst>
            <pc:docMk/>
            <pc:sldMk cId="2188893907" sldId="2144327547"/>
            <ac:spMk id="33" creationId="{6ACCF20C-A6BB-437B-A0AC-0B1B27F158AC}"/>
          </ac:spMkLst>
        </pc:spChg>
        <pc:spChg chg="del mod">
          <ac:chgData name="Leah Montner Dixon" userId="d5b2ae9e-9213-4442-b7df-4db8cbe51e5d" providerId="ADAL" clId="{289835F3-3354-468E-9CE8-6FC7728BA65A}" dt="2021-07-28T15:18:36.421" v="137" actId="478"/>
          <ac:spMkLst>
            <pc:docMk/>
            <pc:sldMk cId="2188893907" sldId="2144327547"/>
            <ac:spMk id="34" creationId="{AB35C4B5-2194-405A-B3EA-B47A815E327F}"/>
          </ac:spMkLst>
        </pc:spChg>
        <pc:spChg chg="add mod topLvl">
          <ac:chgData name="Leah Montner Dixon" userId="d5b2ae9e-9213-4442-b7df-4db8cbe51e5d" providerId="ADAL" clId="{289835F3-3354-468E-9CE8-6FC7728BA65A}" dt="2021-07-28T18:23:09.194" v="728" actId="165"/>
          <ac:spMkLst>
            <pc:docMk/>
            <pc:sldMk cId="2188893907" sldId="2144327547"/>
            <ac:spMk id="35" creationId="{35F89698-6FD3-4C58-B545-54F101E9588C}"/>
          </ac:spMkLst>
        </pc:spChg>
        <pc:spChg chg="del">
          <ac:chgData name="Leah Montner Dixon" userId="d5b2ae9e-9213-4442-b7df-4db8cbe51e5d" providerId="ADAL" clId="{289835F3-3354-468E-9CE8-6FC7728BA65A}" dt="2021-07-28T16:36:23.081" v="242" actId="478"/>
          <ac:spMkLst>
            <pc:docMk/>
            <pc:sldMk cId="2188893907" sldId="2144327547"/>
            <ac:spMk id="38" creationId="{06C00D30-550F-4956-8746-50A8F0D9B529}"/>
          </ac:spMkLst>
        </pc:spChg>
        <pc:spChg chg="del">
          <ac:chgData name="Leah Montner Dixon" userId="d5b2ae9e-9213-4442-b7df-4db8cbe51e5d" providerId="ADAL" clId="{289835F3-3354-468E-9CE8-6FC7728BA65A}" dt="2021-07-28T16:36:23.081" v="242" actId="478"/>
          <ac:spMkLst>
            <pc:docMk/>
            <pc:sldMk cId="2188893907" sldId="2144327547"/>
            <ac:spMk id="39" creationId="{5F26D456-C23E-4E7E-B28A-AB07114FF7E4}"/>
          </ac:spMkLst>
        </pc:spChg>
        <pc:spChg chg="mod">
          <ac:chgData name="Leah Montner Dixon" userId="d5b2ae9e-9213-4442-b7df-4db8cbe51e5d" providerId="ADAL" clId="{289835F3-3354-468E-9CE8-6FC7728BA65A}" dt="2021-07-28T18:23:04.172" v="726" actId="12788"/>
          <ac:spMkLst>
            <pc:docMk/>
            <pc:sldMk cId="2188893907" sldId="2144327547"/>
            <ac:spMk id="56" creationId="{49DF06DB-0E04-43EB-906B-75F674482CF9}"/>
          </ac:spMkLst>
        </pc:spChg>
        <pc:grpChg chg="add del mod topLvl">
          <ac:chgData name="Leah Montner Dixon" userId="d5b2ae9e-9213-4442-b7df-4db8cbe51e5d" providerId="ADAL" clId="{289835F3-3354-468E-9CE8-6FC7728BA65A}" dt="2021-07-28T18:23:09.194" v="728" actId="165"/>
          <ac:grpSpMkLst>
            <pc:docMk/>
            <pc:sldMk cId="2188893907" sldId="2144327547"/>
            <ac:grpSpMk id="5" creationId="{047781A4-EBAC-46D3-BAFF-64DED7DF7167}"/>
          </ac:grpSpMkLst>
        </pc:grpChg>
        <pc:grpChg chg="add del mod topLvl">
          <ac:chgData name="Leah Montner Dixon" userId="d5b2ae9e-9213-4442-b7df-4db8cbe51e5d" providerId="ADAL" clId="{289835F3-3354-468E-9CE8-6FC7728BA65A}" dt="2021-07-28T18:23:09.194" v="728" actId="165"/>
          <ac:grpSpMkLst>
            <pc:docMk/>
            <pc:sldMk cId="2188893907" sldId="2144327547"/>
            <ac:grpSpMk id="7" creationId="{8418B6F9-8935-43E1-A090-B5F4C623C830}"/>
          </ac:grpSpMkLst>
        </pc:grpChg>
        <pc:grpChg chg="add del mod">
          <ac:chgData name="Leah Montner Dixon" userId="d5b2ae9e-9213-4442-b7df-4db8cbe51e5d" providerId="ADAL" clId="{289835F3-3354-468E-9CE8-6FC7728BA65A}" dt="2021-07-28T18:23:06.324" v="727" actId="165"/>
          <ac:grpSpMkLst>
            <pc:docMk/>
            <pc:sldMk cId="2188893907" sldId="2144327547"/>
            <ac:grpSpMk id="8" creationId="{2D0676E8-73A4-44E9-9CEF-86632BA98EA7}"/>
          </ac:grpSpMkLst>
        </pc:grpChg>
        <pc:picChg chg="add mod ord modCrop">
          <ac:chgData name="Leah Montner Dixon" userId="d5b2ae9e-9213-4442-b7df-4db8cbe51e5d" providerId="ADAL" clId="{289835F3-3354-468E-9CE8-6FC7728BA65A}" dt="2021-07-28T16:45:48.780" v="308" actId="167"/>
          <ac:picMkLst>
            <pc:docMk/>
            <pc:sldMk cId="2188893907" sldId="2144327547"/>
            <ac:picMk id="3" creationId="{1241F02A-CAB4-471D-B60D-F0B2595F7812}"/>
          </ac:picMkLst>
        </pc:picChg>
        <pc:picChg chg="add del mod ord">
          <ac:chgData name="Leah Montner Dixon" userId="d5b2ae9e-9213-4442-b7df-4db8cbe51e5d" providerId="ADAL" clId="{289835F3-3354-468E-9CE8-6FC7728BA65A}" dt="2021-07-28T16:45:50.676" v="309" actId="478"/>
          <ac:picMkLst>
            <pc:docMk/>
            <pc:sldMk cId="2188893907" sldId="2144327547"/>
            <ac:picMk id="28" creationId="{1D649ED3-B714-4062-8072-8B07F337604E}"/>
          </ac:picMkLst>
        </pc:picChg>
        <pc:picChg chg="add del mod">
          <ac:chgData name="Leah Montner Dixon" userId="d5b2ae9e-9213-4442-b7df-4db8cbe51e5d" providerId="ADAL" clId="{289835F3-3354-468E-9CE8-6FC7728BA65A}" dt="2021-07-28T18:21:01.765" v="675"/>
          <ac:picMkLst>
            <pc:docMk/>
            <pc:sldMk cId="2188893907" sldId="2144327547"/>
            <ac:picMk id="31" creationId="{54E3F90B-6AC5-48EF-AB6B-8B66D055BD0D}"/>
          </ac:picMkLst>
        </pc:picChg>
      </pc:sldChg>
      <pc:sldChg chg="modSp mod addCm">
        <pc:chgData name="Leah Montner Dixon" userId="d5b2ae9e-9213-4442-b7df-4db8cbe51e5d" providerId="ADAL" clId="{289835F3-3354-468E-9CE8-6FC7728BA65A}" dt="2021-07-28T19:26:21.398" v="1570" actId="1038"/>
        <pc:sldMkLst>
          <pc:docMk/>
          <pc:sldMk cId="2357583258" sldId="2144327551"/>
        </pc:sldMkLst>
        <pc:spChg chg="mod">
          <ac:chgData name="Leah Montner Dixon" userId="d5b2ae9e-9213-4442-b7df-4db8cbe51e5d" providerId="ADAL" clId="{289835F3-3354-468E-9CE8-6FC7728BA65A}" dt="2021-07-28T19:26:21.398" v="1570" actId="1038"/>
          <ac:spMkLst>
            <pc:docMk/>
            <pc:sldMk cId="2357583258" sldId="2144327551"/>
            <ac:spMk id="8" creationId="{6BA5A9A3-95D3-419C-B9CC-5531D5744699}"/>
          </ac:spMkLst>
        </pc:spChg>
      </pc:sldChg>
      <pc:sldChg chg="modSp mod addCm">
        <pc:chgData name="Leah Montner Dixon" userId="d5b2ae9e-9213-4442-b7df-4db8cbe51e5d" providerId="ADAL" clId="{289835F3-3354-468E-9CE8-6FC7728BA65A}" dt="2021-07-28T18:58:55.194" v="1547" actId="1589"/>
        <pc:sldMkLst>
          <pc:docMk/>
          <pc:sldMk cId="256117415" sldId="2144327555"/>
        </pc:sldMkLst>
        <pc:spChg chg="mod">
          <ac:chgData name="Leah Montner Dixon" userId="d5b2ae9e-9213-4442-b7df-4db8cbe51e5d" providerId="ADAL" clId="{289835F3-3354-468E-9CE8-6FC7728BA65A}" dt="2021-07-28T18:58:49.350" v="1546" actId="20577"/>
          <ac:spMkLst>
            <pc:docMk/>
            <pc:sldMk cId="256117415" sldId="2144327555"/>
            <ac:spMk id="4" creationId="{3ED54650-E124-0942-8B03-A438165B55A6}"/>
          </ac:spMkLst>
        </pc:spChg>
      </pc:sldChg>
      <pc:sldChg chg="mod">
        <pc:chgData name="Leah Montner Dixon" userId="d5b2ae9e-9213-4442-b7df-4db8cbe51e5d" providerId="ADAL" clId="{289835F3-3354-468E-9CE8-6FC7728BA65A}" dt="2021-07-28T18:20:47.958" v="673" actId="27918"/>
        <pc:sldMkLst>
          <pc:docMk/>
          <pc:sldMk cId="3526234016" sldId="2144327556"/>
        </pc:sldMkLst>
      </pc:sldChg>
      <pc:sldChg chg="modSp mod addCm">
        <pc:chgData name="Leah Montner Dixon" userId="d5b2ae9e-9213-4442-b7df-4db8cbe51e5d" providerId="ADAL" clId="{289835F3-3354-468E-9CE8-6FC7728BA65A}" dt="2021-07-28T18:59:10.485" v="1553" actId="20577"/>
        <pc:sldMkLst>
          <pc:docMk/>
          <pc:sldMk cId="1408998909" sldId="2144327572"/>
        </pc:sldMkLst>
        <pc:spChg chg="mod">
          <ac:chgData name="Leah Montner Dixon" userId="d5b2ae9e-9213-4442-b7df-4db8cbe51e5d" providerId="ADAL" clId="{289835F3-3354-468E-9CE8-6FC7728BA65A}" dt="2021-07-28T18:59:10.485" v="1553" actId="20577"/>
          <ac:spMkLst>
            <pc:docMk/>
            <pc:sldMk cId="1408998909" sldId="2144327572"/>
            <ac:spMk id="50" creationId="{B98CF19A-A81B-4EE8-9EF9-319D54A7FB9B}"/>
          </ac:spMkLst>
        </pc:spChg>
      </pc:sldChg>
      <pc:sldChg chg="modSp mod addCm">
        <pc:chgData name="Leah Montner Dixon" userId="d5b2ae9e-9213-4442-b7df-4db8cbe51e5d" providerId="ADAL" clId="{289835F3-3354-468E-9CE8-6FC7728BA65A}" dt="2021-07-28T15:11:25.942" v="11" actId="1037"/>
        <pc:sldMkLst>
          <pc:docMk/>
          <pc:sldMk cId="1231343534" sldId="2144327573"/>
        </pc:sldMkLst>
        <pc:spChg chg="mod">
          <ac:chgData name="Leah Montner Dixon" userId="d5b2ae9e-9213-4442-b7df-4db8cbe51e5d" providerId="ADAL" clId="{289835F3-3354-468E-9CE8-6FC7728BA65A}" dt="2021-07-28T15:11:25.942" v="11" actId="1037"/>
          <ac:spMkLst>
            <pc:docMk/>
            <pc:sldMk cId="1231343534" sldId="2144327573"/>
            <ac:spMk id="4" creationId="{3ED54650-E124-0942-8B03-A438165B55A6}"/>
          </ac:spMkLst>
        </pc:spChg>
      </pc:sldChg>
      <pc:sldChg chg="addSp delSp modSp mod addCm modCm">
        <pc:chgData name="Leah Montner Dixon" userId="d5b2ae9e-9213-4442-b7df-4db8cbe51e5d" providerId="ADAL" clId="{289835F3-3354-468E-9CE8-6FC7728BA65A}" dt="2021-07-28T18:47:09.413" v="1276" actId="1076"/>
        <pc:sldMkLst>
          <pc:docMk/>
          <pc:sldMk cId="1476068230" sldId="2144327574"/>
        </pc:sldMkLst>
        <pc:spChg chg="del mod">
          <ac:chgData name="Leah Montner Dixon" userId="d5b2ae9e-9213-4442-b7df-4db8cbe51e5d" providerId="ADAL" clId="{289835F3-3354-468E-9CE8-6FC7728BA65A}" dt="2021-07-28T18:40:39.031" v="1227" actId="478"/>
          <ac:spMkLst>
            <pc:docMk/>
            <pc:sldMk cId="1476068230" sldId="2144327574"/>
            <ac:spMk id="3" creationId="{FB8534BC-DC59-4AF8-B3E3-25336EFF2FE1}"/>
          </ac:spMkLst>
        </pc:spChg>
        <pc:spChg chg="mod">
          <ac:chgData name="Leah Montner Dixon" userId="d5b2ae9e-9213-4442-b7df-4db8cbe51e5d" providerId="ADAL" clId="{289835F3-3354-468E-9CE8-6FC7728BA65A}" dt="2021-07-28T18:36:30.623" v="1124" actId="1076"/>
          <ac:spMkLst>
            <pc:docMk/>
            <pc:sldMk cId="1476068230" sldId="2144327574"/>
            <ac:spMk id="7" creationId="{C257050A-3A8E-4EEA-A3EB-72926066DA7A}"/>
          </ac:spMkLst>
        </pc:spChg>
        <pc:spChg chg="del">
          <ac:chgData name="Leah Montner Dixon" userId="d5b2ae9e-9213-4442-b7df-4db8cbe51e5d" providerId="ADAL" clId="{289835F3-3354-468E-9CE8-6FC7728BA65A}" dt="2021-07-28T18:31:35.382" v="900" actId="478"/>
          <ac:spMkLst>
            <pc:docMk/>
            <pc:sldMk cId="1476068230" sldId="2144327574"/>
            <ac:spMk id="22" creationId="{77C32885-CE83-456B-910C-A9F8F7B5C437}"/>
          </ac:spMkLst>
        </pc:spChg>
        <pc:spChg chg="add mod ord">
          <ac:chgData name="Leah Montner Dixon" userId="d5b2ae9e-9213-4442-b7df-4db8cbe51e5d" providerId="ADAL" clId="{289835F3-3354-468E-9CE8-6FC7728BA65A}" dt="2021-07-28T18:34:03.076" v="1043" actId="12788"/>
          <ac:spMkLst>
            <pc:docMk/>
            <pc:sldMk cId="1476068230" sldId="2144327574"/>
            <ac:spMk id="23" creationId="{FE6A2E73-FD6F-41FA-9EFC-99D253C48D35}"/>
          </ac:spMkLst>
        </pc:spChg>
        <pc:spChg chg="add mod ord">
          <ac:chgData name="Leah Montner Dixon" userId="d5b2ae9e-9213-4442-b7df-4db8cbe51e5d" providerId="ADAL" clId="{289835F3-3354-468E-9CE8-6FC7728BA65A}" dt="2021-07-28T18:34:37.469" v="1050" actId="167"/>
          <ac:spMkLst>
            <pc:docMk/>
            <pc:sldMk cId="1476068230" sldId="2144327574"/>
            <ac:spMk id="24" creationId="{67E3931F-88AA-4EDB-8C42-498D468EBC61}"/>
          </ac:spMkLst>
        </pc:spChg>
        <pc:spChg chg="mod">
          <ac:chgData name="Leah Montner Dixon" userId="d5b2ae9e-9213-4442-b7df-4db8cbe51e5d" providerId="ADAL" clId="{289835F3-3354-468E-9CE8-6FC7728BA65A}" dt="2021-07-28T18:45:47.655" v="1270" actId="20577"/>
          <ac:spMkLst>
            <pc:docMk/>
            <pc:sldMk cId="1476068230" sldId="2144327574"/>
            <ac:spMk id="28" creationId="{0A930663-E2E3-4C95-96D6-5E24BEF5AB28}"/>
          </ac:spMkLst>
        </pc:spChg>
        <pc:spChg chg="del mod">
          <ac:chgData name="Leah Montner Dixon" userId="d5b2ae9e-9213-4442-b7df-4db8cbe51e5d" providerId="ADAL" clId="{289835F3-3354-468E-9CE8-6FC7728BA65A}" dt="2021-07-28T18:40:39.031" v="1227" actId="478"/>
          <ac:spMkLst>
            <pc:docMk/>
            <pc:sldMk cId="1476068230" sldId="2144327574"/>
            <ac:spMk id="33" creationId="{7A0095AD-381D-44C1-B04D-551A32AE761B}"/>
          </ac:spMkLst>
        </pc:spChg>
        <pc:spChg chg="del mod">
          <ac:chgData name="Leah Montner Dixon" userId="d5b2ae9e-9213-4442-b7df-4db8cbe51e5d" providerId="ADAL" clId="{289835F3-3354-468E-9CE8-6FC7728BA65A}" dt="2021-07-28T18:40:39.031" v="1227" actId="478"/>
          <ac:spMkLst>
            <pc:docMk/>
            <pc:sldMk cId="1476068230" sldId="2144327574"/>
            <ac:spMk id="34" creationId="{B2F8900D-E197-4CFE-8448-1A82371E252E}"/>
          </ac:spMkLst>
        </pc:spChg>
        <pc:spChg chg="mod">
          <ac:chgData name="Leah Montner Dixon" userId="d5b2ae9e-9213-4442-b7df-4db8cbe51e5d" providerId="ADAL" clId="{289835F3-3354-468E-9CE8-6FC7728BA65A}" dt="2021-07-28T18:34:03.076" v="1043" actId="12788"/>
          <ac:spMkLst>
            <pc:docMk/>
            <pc:sldMk cId="1476068230" sldId="2144327574"/>
            <ac:spMk id="42" creationId="{3A85AA04-5466-4CD7-B163-7BCC5544CBC8}"/>
          </ac:spMkLst>
        </pc:spChg>
        <pc:spChg chg="del mod">
          <ac:chgData name="Leah Montner Dixon" userId="d5b2ae9e-9213-4442-b7df-4db8cbe51e5d" providerId="ADAL" clId="{289835F3-3354-468E-9CE8-6FC7728BA65A}" dt="2021-07-28T18:40:39.031" v="1227" actId="478"/>
          <ac:spMkLst>
            <pc:docMk/>
            <pc:sldMk cId="1476068230" sldId="2144327574"/>
            <ac:spMk id="46" creationId="{AF1EF870-0BA3-401C-A6F6-29F1701D0098}"/>
          </ac:spMkLst>
        </pc:spChg>
        <pc:spChg chg="del mod">
          <ac:chgData name="Leah Montner Dixon" userId="d5b2ae9e-9213-4442-b7df-4db8cbe51e5d" providerId="ADAL" clId="{289835F3-3354-468E-9CE8-6FC7728BA65A}" dt="2021-07-28T18:40:39.031" v="1227" actId="478"/>
          <ac:spMkLst>
            <pc:docMk/>
            <pc:sldMk cId="1476068230" sldId="2144327574"/>
            <ac:spMk id="47" creationId="{F488EAB3-1ABB-4A83-93CB-28929FA14188}"/>
          </ac:spMkLst>
        </pc:spChg>
        <pc:spChg chg="del mod">
          <ac:chgData name="Leah Montner Dixon" userId="d5b2ae9e-9213-4442-b7df-4db8cbe51e5d" providerId="ADAL" clId="{289835F3-3354-468E-9CE8-6FC7728BA65A}" dt="2021-07-28T18:40:39.031" v="1227" actId="478"/>
          <ac:spMkLst>
            <pc:docMk/>
            <pc:sldMk cId="1476068230" sldId="2144327574"/>
            <ac:spMk id="48" creationId="{831E7512-E182-484D-BC02-65830B027960}"/>
          </ac:spMkLst>
        </pc:spChg>
        <pc:graphicFrameChg chg="mod">
          <ac:chgData name="Leah Montner Dixon" userId="d5b2ae9e-9213-4442-b7df-4db8cbe51e5d" providerId="ADAL" clId="{289835F3-3354-468E-9CE8-6FC7728BA65A}" dt="2021-07-28T18:34:14.646" v="1044" actId="255"/>
          <ac:graphicFrameMkLst>
            <pc:docMk/>
            <pc:sldMk cId="1476068230" sldId="2144327574"/>
            <ac:graphicFrameMk id="5" creationId="{ED60E47E-A5EC-4D9B-B735-4BA6C4757345}"/>
          </ac:graphicFrameMkLst>
        </pc:graphicFrameChg>
        <pc:graphicFrameChg chg="add mod modGraphic">
          <ac:chgData name="Leah Montner Dixon" userId="d5b2ae9e-9213-4442-b7df-4db8cbe51e5d" providerId="ADAL" clId="{289835F3-3354-468E-9CE8-6FC7728BA65A}" dt="2021-07-28T18:47:09.413" v="1276" actId="1076"/>
          <ac:graphicFrameMkLst>
            <pc:docMk/>
            <pc:sldMk cId="1476068230" sldId="2144327574"/>
            <ac:graphicFrameMk id="8" creationId="{7EF81B2B-B299-43C1-9DED-B3532486FA90}"/>
          </ac:graphicFrameMkLst>
        </pc:graphicFrameChg>
        <pc:graphicFrameChg chg="add del mod">
          <ac:chgData name="Leah Montner Dixon" userId="d5b2ae9e-9213-4442-b7df-4db8cbe51e5d" providerId="ADAL" clId="{289835F3-3354-468E-9CE8-6FC7728BA65A}" dt="2021-07-28T18:31:19.612" v="897"/>
          <ac:graphicFrameMkLst>
            <pc:docMk/>
            <pc:sldMk cId="1476068230" sldId="2144327574"/>
            <ac:graphicFrameMk id="21" creationId="{9466C832-FBFB-4165-94F1-83CCFCA145F6}"/>
          </ac:graphicFrameMkLst>
        </pc:graphicFrameChg>
        <pc:cxnChg chg="mod">
          <ac:chgData name="Leah Montner Dixon" userId="d5b2ae9e-9213-4442-b7df-4db8cbe51e5d" providerId="ADAL" clId="{289835F3-3354-468E-9CE8-6FC7728BA65A}" dt="2021-07-28T18:33:51.012" v="1042" actId="1035"/>
          <ac:cxnSpMkLst>
            <pc:docMk/>
            <pc:sldMk cId="1476068230" sldId="2144327574"/>
            <ac:cxnSpMk id="12" creationId="{B55EB167-71CA-41F2-B0D4-6BC3E0BC1F90}"/>
          </ac:cxnSpMkLst>
        </pc:cxnChg>
        <pc:cxnChg chg="mod">
          <ac:chgData name="Leah Montner Dixon" userId="d5b2ae9e-9213-4442-b7df-4db8cbe51e5d" providerId="ADAL" clId="{289835F3-3354-468E-9CE8-6FC7728BA65A}" dt="2021-07-28T18:33:51.012" v="1042" actId="1035"/>
          <ac:cxnSpMkLst>
            <pc:docMk/>
            <pc:sldMk cId="1476068230" sldId="2144327574"/>
            <ac:cxnSpMk id="30" creationId="{30F4570D-9BAD-4327-8FCF-9A290BECCE69}"/>
          </ac:cxnSpMkLst>
        </pc:cxnChg>
      </pc:sldChg>
      <pc:sldChg chg="modSp mod addCm">
        <pc:chgData name="Leah Montner Dixon" userId="d5b2ae9e-9213-4442-b7df-4db8cbe51e5d" providerId="ADAL" clId="{289835F3-3354-468E-9CE8-6FC7728BA65A}" dt="2021-07-28T15:12:35.095" v="119" actId="255"/>
        <pc:sldMkLst>
          <pc:docMk/>
          <pc:sldMk cId="494758265" sldId="2144327575"/>
        </pc:sldMkLst>
        <pc:spChg chg="mod">
          <ac:chgData name="Leah Montner Dixon" userId="d5b2ae9e-9213-4442-b7df-4db8cbe51e5d" providerId="ADAL" clId="{289835F3-3354-468E-9CE8-6FC7728BA65A}" dt="2021-07-28T15:12:35.095" v="119" actId="255"/>
          <ac:spMkLst>
            <pc:docMk/>
            <pc:sldMk cId="494758265" sldId="2144327575"/>
            <ac:spMk id="30" creationId="{9213547D-B394-454C-AB7C-FDA4A3B85C68}"/>
          </ac:spMkLst>
        </pc:spChg>
        <pc:spChg chg="mod">
          <ac:chgData name="Leah Montner Dixon" userId="d5b2ae9e-9213-4442-b7df-4db8cbe51e5d" providerId="ADAL" clId="{289835F3-3354-468E-9CE8-6FC7728BA65A}" dt="2021-07-28T15:12:14.414" v="86" actId="1036"/>
          <ac:spMkLst>
            <pc:docMk/>
            <pc:sldMk cId="494758265" sldId="2144327575"/>
            <ac:spMk id="35" creationId="{CF4E76BC-43D3-4BD1-8AB8-CC8940CC7E9C}"/>
          </ac:spMkLst>
        </pc:spChg>
        <pc:graphicFrameChg chg="mod">
          <ac:chgData name="Leah Montner Dixon" userId="d5b2ae9e-9213-4442-b7df-4db8cbe51e5d" providerId="ADAL" clId="{289835F3-3354-468E-9CE8-6FC7728BA65A}" dt="2021-07-28T15:12:14.414" v="86" actId="1036"/>
          <ac:graphicFrameMkLst>
            <pc:docMk/>
            <pc:sldMk cId="494758265" sldId="2144327575"/>
            <ac:graphicFrameMk id="34" creationId="{76F21B4D-D645-4D6C-B340-98E871B676C4}"/>
          </ac:graphicFrameMkLst>
        </pc:graphicFrameChg>
      </pc:sldChg>
      <pc:sldChg chg="addSp delSp modSp add mod addCm">
        <pc:chgData name="Leah Montner Dixon" userId="d5b2ae9e-9213-4442-b7df-4db8cbe51e5d" providerId="ADAL" clId="{289835F3-3354-468E-9CE8-6FC7728BA65A}" dt="2021-07-28T18:25:29.200" v="889" actId="1589"/>
        <pc:sldMkLst>
          <pc:docMk/>
          <pc:sldMk cId="1606379760" sldId="2144327576"/>
        </pc:sldMkLst>
        <pc:spChg chg="mod">
          <ac:chgData name="Leah Montner Dixon" userId="d5b2ae9e-9213-4442-b7df-4db8cbe51e5d" providerId="ADAL" clId="{289835F3-3354-468E-9CE8-6FC7728BA65A}" dt="2021-07-28T18:20:26.844" v="669" actId="20577"/>
          <ac:spMkLst>
            <pc:docMk/>
            <pc:sldMk cId="1606379760" sldId="2144327576"/>
            <ac:spMk id="4" creationId="{3ED54650-E124-0942-8B03-A438165B55A6}"/>
          </ac:spMkLst>
        </pc:spChg>
        <pc:spChg chg="del mod">
          <ac:chgData name="Leah Montner Dixon" userId="d5b2ae9e-9213-4442-b7df-4db8cbe51e5d" providerId="ADAL" clId="{289835F3-3354-468E-9CE8-6FC7728BA65A}" dt="2021-07-28T16:32:33.737" v="147" actId="478"/>
          <ac:spMkLst>
            <pc:docMk/>
            <pc:sldMk cId="1606379760" sldId="2144327576"/>
            <ac:spMk id="6" creationId="{0DD337DB-2FC6-4CD6-ADF8-AF1D72381A96}"/>
          </ac:spMkLst>
        </pc:spChg>
        <pc:spChg chg="mod">
          <ac:chgData name="Leah Montner Dixon" userId="d5b2ae9e-9213-4442-b7df-4db8cbe51e5d" providerId="ADAL" clId="{289835F3-3354-468E-9CE8-6FC7728BA65A}" dt="2021-07-28T18:25:21.707" v="888" actId="1036"/>
          <ac:spMkLst>
            <pc:docMk/>
            <pc:sldMk cId="1606379760" sldId="2144327576"/>
            <ac:spMk id="11" creationId="{4E523FC2-15A9-48C8-86BC-1CA48A979BC9}"/>
          </ac:spMkLst>
        </pc:spChg>
        <pc:spChg chg="del mod">
          <ac:chgData name="Leah Montner Dixon" userId="d5b2ae9e-9213-4442-b7df-4db8cbe51e5d" providerId="ADAL" clId="{289835F3-3354-468E-9CE8-6FC7728BA65A}" dt="2021-07-28T16:32:33.737" v="147" actId="478"/>
          <ac:spMkLst>
            <pc:docMk/>
            <pc:sldMk cId="1606379760" sldId="2144327576"/>
            <ac:spMk id="15" creationId="{6142E2CF-5FA8-441B-B67A-6551B1008876}"/>
          </ac:spMkLst>
        </pc:spChg>
        <pc:spChg chg="del">
          <ac:chgData name="Leah Montner Dixon" userId="d5b2ae9e-9213-4442-b7df-4db8cbe51e5d" providerId="ADAL" clId="{289835F3-3354-468E-9CE8-6FC7728BA65A}" dt="2021-07-28T16:32:33.737" v="147" actId="478"/>
          <ac:spMkLst>
            <pc:docMk/>
            <pc:sldMk cId="1606379760" sldId="2144327576"/>
            <ac:spMk id="16" creationId="{8EA69A2B-6862-4A6E-9738-AF91A0D92EAA}"/>
          </ac:spMkLst>
        </pc:spChg>
        <pc:spChg chg="del mod">
          <ac:chgData name="Leah Montner Dixon" userId="d5b2ae9e-9213-4442-b7df-4db8cbe51e5d" providerId="ADAL" clId="{289835F3-3354-468E-9CE8-6FC7728BA65A}" dt="2021-07-28T16:32:33.737" v="147" actId="478"/>
          <ac:spMkLst>
            <pc:docMk/>
            <pc:sldMk cId="1606379760" sldId="2144327576"/>
            <ac:spMk id="19" creationId="{85CF50AB-0B0A-4FD4-8CC0-124BE464E6A8}"/>
          </ac:spMkLst>
        </pc:spChg>
        <pc:spChg chg="del mod">
          <ac:chgData name="Leah Montner Dixon" userId="d5b2ae9e-9213-4442-b7df-4db8cbe51e5d" providerId="ADAL" clId="{289835F3-3354-468E-9CE8-6FC7728BA65A}" dt="2021-07-28T16:32:33.737" v="147" actId="478"/>
          <ac:spMkLst>
            <pc:docMk/>
            <pc:sldMk cId="1606379760" sldId="2144327576"/>
            <ac:spMk id="20" creationId="{62CE4B6F-CA4D-4EAF-BDE1-9A9E33829242}"/>
          </ac:spMkLst>
        </pc:spChg>
        <pc:spChg chg="mod">
          <ac:chgData name="Leah Montner Dixon" userId="d5b2ae9e-9213-4442-b7df-4db8cbe51e5d" providerId="ADAL" clId="{289835F3-3354-468E-9CE8-6FC7728BA65A}" dt="2021-07-28T18:25:03.945" v="863" actId="164"/>
          <ac:spMkLst>
            <pc:docMk/>
            <pc:sldMk cId="1606379760" sldId="2144327576"/>
            <ac:spMk id="22" creationId="{26238E0F-8B8D-4605-B972-F086F037013B}"/>
          </ac:spMkLst>
        </pc:spChg>
        <pc:spChg chg="mod">
          <ac:chgData name="Leah Montner Dixon" userId="d5b2ae9e-9213-4442-b7df-4db8cbe51e5d" providerId="ADAL" clId="{289835F3-3354-468E-9CE8-6FC7728BA65A}" dt="2021-07-28T18:24:58.816" v="861" actId="164"/>
          <ac:spMkLst>
            <pc:docMk/>
            <pc:sldMk cId="1606379760" sldId="2144327576"/>
            <ac:spMk id="23" creationId="{76F69F97-1F0D-4F5E-AC75-49EEE951608A}"/>
          </ac:spMkLst>
        </pc:spChg>
        <pc:spChg chg="mod">
          <ac:chgData name="Leah Montner Dixon" userId="d5b2ae9e-9213-4442-b7df-4db8cbe51e5d" providerId="ADAL" clId="{289835F3-3354-468E-9CE8-6FC7728BA65A}" dt="2021-07-28T18:25:03.945" v="863" actId="164"/>
          <ac:spMkLst>
            <pc:docMk/>
            <pc:sldMk cId="1606379760" sldId="2144327576"/>
            <ac:spMk id="24" creationId="{96EEF3D1-D95A-49A3-9604-FF1C059E681D}"/>
          </ac:spMkLst>
        </pc:spChg>
        <pc:spChg chg="mod">
          <ac:chgData name="Leah Montner Dixon" userId="d5b2ae9e-9213-4442-b7df-4db8cbe51e5d" providerId="ADAL" clId="{289835F3-3354-468E-9CE8-6FC7728BA65A}" dt="2021-07-28T18:24:58.816" v="861" actId="164"/>
          <ac:spMkLst>
            <pc:docMk/>
            <pc:sldMk cId="1606379760" sldId="2144327576"/>
            <ac:spMk id="26" creationId="{6167984C-C801-4BBD-996A-E02597DE79BB}"/>
          </ac:spMkLst>
        </pc:spChg>
        <pc:spChg chg="mod topLvl">
          <ac:chgData name="Leah Montner Dixon" userId="d5b2ae9e-9213-4442-b7df-4db8cbe51e5d" providerId="ADAL" clId="{289835F3-3354-468E-9CE8-6FC7728BA65A}" dt="2021-07-28T18:25:01.400" v="862" actId="164"/>
          <ac:spMkLst>
            <pc:docMk/>
            <pc:sldMk cId="1606379760" sldId="2144327576"/>
            <ac:spMk id="27" creationId="{0FD620B7-A471-4BA4-8D0F-97CD5EAC909E}"/>
          </ac:spMkLst>
        </pc:spChg>
        <pc:spChg chg="mod topLvl">
          <ac:chgData name="Leah Montner Dixon" userId="d5b2ae9e-9213-4442-b7df-4db8cbe51e5d" providerId="ADAL" clId="{289835F3-3354-468E-9CE8-6FC7728BA65A}" dt="2021-07-28T18:25:01.400" v="862" actId="164"/>
          <ac:spMkLst>
            <pc:docMk/>
            <pc:sldMk cId="1606379760" sldId="2144327576"/>
            <ac:spMk id="29" creationId="{476DFF50-497C-4F0D-8C2F-55C467594257}"/>
          </ac:spMkLst>
        </pc:spChg>
        <pc:spChg chg="del mod">
          <ac:chgData name="Leah Montner Dixon" userId="d5b2ae9e-9213-4442-b7df-4db8cbe51e5d" providerId="ADAL" clId="{289835F3-3354-468E-9CE8-6FC7728BA65A}" dt="2021-07-28T16:32:33.737" v="147" actId="478"/>
          <ac:spMkLst>
            <pc:docMk/>
            <pc:sldMk cId="1606379760" sldId="2144327576"/>
            <ac:spMk id="34" creationId="{AB35C4B5-2194-405A-B3EA-B47A815E327F}"/>
          </ac:spMkLst>
        </pc:spChg>
        <pc:spChg chg="del">
          <ac:chgData name="Leah Montner Dixon" userId="d5b2ae9e-9213-4442-b7df-4db8cbe51e5d" providerId="ADAL" clId="{289835F3-3354-468E-9CE8-6FC7728BA65A}" dt="2021-07-28T16:35:36.912" v="148" actId="478"/>
          <ac:spMkLst>
            <pc:docMk/>
            <pc:sldMk cId="1606379760" sldId="2144327576"/>
            <ac:spMk id="38" creationId="{06C00D30-550F-4956-8746-50A8F0D9B529}"/>
          </ac:spMkLst>
        </pc:spChg>
        <pc:spChg chg="del">
          <ac:chgData name="Leah Montner Dixon" userId="d5b2ae9e-9213-4442-b7df-4db8cbe51e5d" providerId="ADAL" clId="{289835F3-3354-468E-9CE8-6FC7728BA65A}" dt="2021-07-28T16:35:48.622" v="153" actId="478"/>
          <ac:spMkLst>
            <pc:docMk/>
            <pc:sldMk cId="1606379760" sldId="2144327576"/>
            <ac:spMk id="39" creationId="{5F26D456-C23E-4E7E-B28A-AB07114FF7E4}"/>
          </ac:spMkLst>
        </pc:spChg>
        <pc:spChg chg="add mod ord">
          <ac:chgData name="Leah Montner Dixon" userId="d5b2ae9e-9213-4442-b7df-4db8cbe51e5d" providerId="ADAL" clId="{289835F3-3354-468E-9CE8-6FC7728BA65A}" dt="2021-07-28T18:25:03.945" v="863" actId="164"/>
          <ac:spMkLst>
            <pc:docMk/>
            <pc:sldMk cId="1606379760" sldId="2144327576"/>
            <ac:spMk id="40" creationId="{927447A6-0C88-4E29-8FA4-ABB790E5236A}"/>
          </ac:spMkLst>
        </pc:spChg>
        <pc:spChg chg="add mod ord topLvl">
          <ac:chgData name="Leah Montner Dixon" userId="d5b2ae9e-9213-4442-b7df-4db8cbe51e5d" providerId="ADAL" clId="{289835F3-3354-468E-9CE8-6FC7728BA65A}" dt="2021-07-28T18:25:01.400" v="862" actId="164"/>
          <ac:spMkLst>
            <pc:docMk/>
            <pc:sldMk cId="1606379760" sldId="2144327576"/>
            <ac:spMk id="41" creationId="{740B51E9-46BD-400A-9B7C-DAD15A88E5AE}"/>
          </ac:spMkLst>
        </pc:spChg>
        <pc:spChg chg="add mod ord">
          <ac:chgData name="Leah Montner Dixon" userId="d5b2ae9e-9213-4442-b7df-4db8cbe51e5d" providerId="ADAL" clId="{289835F3-3354-468E-9CE8-6FC7728BA65A}" dt="2021-07-28T18:24:58.816" v="861" actId="164"/>
          <ac:spMkLst>
            <pc:docMk/>
            <pc:sldMk cId="1606379760" sldId="2144327576"/>
            <ac:spMk id="42" creationId="{F3A032A9-3C9C-4344-B2CD-92680C89E6E5}"/>
          </ac:spMkLst>
        </pc:spChg>
        <pc:spChg chg="mod">
          <ac:chgData name="Leah Montner Dixon" userId="d5b2ae9e-9213-4442-b7df-4db8cbe51e5d" providerId="ADAL" clId="{289835F3-3354-468E-9CE8-6FC7728BA65A}" dt="2021-07-28T18:25:15.350" v="870" actId="12788"/>
          <ac:spMkLst>
            <pc:docMk/>
            <pc:sldMk cId="1606379760" sldId="2144327576"/>
            <ac:spMk id="56" creationId="{49DF06DB-0E04-43EB-906B-75F674482CF9}"/>
          </ac:spMkLst>
        </pc:spChg>
        <pc:grpChg chg="add del mod">
          <ac:chgData name="Leah Montner Dixon" userId="d5b2ae9e-9213-4442-b7df-4db8cbe51e5d" providerId="ADAL" clId="{289835F3-3354-468E-9CE8-6FC7728BA65A}" dt="2021-07-28T18:24:40.832" v="832" actId="165"/>
          <ac:grpSpMkLst>
            <pc:docMk/>
            <pc:sldMk cId="1606379760" sldId="2144327576"/>
            <ac:grpSpMk id="37" creationId="{CB9E066A-E722-4B7B-873F-BA702849004E}"/>
          </ac:grpSpMkLst>
        </pc:grpChg>
        <pc:grpChg chg="add mod">
          <ac:chgData name="Leah Montner Dixon" userId="d5b2ae9e-9213-4442-b7df-4db8cbe51e5d" providerId="ADAL" clId="{289835F3-3354-468E-9CE8-6FC7728BA65A}" dt="2021-07-28T18:25:11.320" v="869" actId="164"/>
          <ac:grpSpMkLst>
            <pc:docMk/>
            <pc:sldMk cId="1606379760" sldId="2144327576"/>
            <ac:grpSpMk id="43" creationId="{82C8AC4F-6250-43A9-BD6F-147D4D2CC215}"/>
          </ac:grpSpMkLst>
        </pc:grpChg>
        <pc:grpChg chg="add mod">
          <ac:chgData name="Leah Montner Dixon" userId="d5b2ae9e-9213-4442-b7df-4db8cbe51e5d" providerId="ADAL" clId="{289835F3-3354-468E-9CE8-6FC7728BA65A}" dt="2021-07-28T18:25:11.320" v="869" actId="164"/>
          <ac:grpSpMkLst>
            <pc:docMk/>
            <pc:sldMk cId="1606379760" sldId="2144327576"/>
            <ac:grpSpMk id="44" creationId="{0E368BF3-8AC6-4425-AFF6-7E0B1F20F20A}"/>
          </ac:grpSpMkLst>
        </pc:grpChg>
        <pc:grpChg chg="add mod">
          <ac:chgData name="Leah Montner Dixon" userId="d5b2ae9e-9213-4442-b7df-4db8cbe51e5d" providerId="ADAL" clId="{289835F3-3354-468E-9CE8-6FC7728BA65A}" dt="2021-07-28T18:25:11.320" v="869" actId="164"/>
          <ac:grpSpMkLst>
            <pc:docMk/>
            <pc:sldMk cId="1606379760" sldId="2144327576"/>
            <ac:grpSpMk id="45" creationId="{BEF55A78-A571-4E72-9F62-898F3652619B}"/>
          </ac:grpSpMkLst>
        </pc:grpChg>
        <pc:grpChg chg="add mod">
          <ac:chgData name="Leah Montner Dixon" userId="d5b2ae9e-9213-4442-b7df-4db8cbe51e5d" providerId="ADAL" clId="{289835F3-3354-468E-9CE8-6FC7728BA65A}" dt="2021-07-28T18:25:21.707" v="888" actId="1036"/>
          <ac:grpSpMkLst>
            <pc:docMk/>
            <pc:sldMk cId="1606379760" sldId="2144327576"/>
            <ac:grpSpMk id="46" creationId="{954D9BD7-5057-41CC-A076-C853A08264CA}"/>
          </ac:grpSpMkLst>
        </pc:grpChg>
        <pc:picChg chg="add del mod modCrop">
          <ac:chgData name="Leah Montner Dixon" userId="d5b2ae9e-9213-4442-b7df-4db8cbe51e5d" providerId="ADAL" clId="{289835F3-3354-468E-9CE8-6FC7728BA65A}" dt="2021-07-28T16:47:53.441" v="347" actId="478"/>
          <ac:picMkLst>
            <pc:docMk/>
            <pc:sldMk cId="1606379760" sldId="2144327576"/>
            <ac:picMk id="3" creationId="{9B48AD0B-7627-49D9-B5EC-10C587038469}"/>
          </ac:picMkLst>
        </pc:picChg>
        <pc:picChg chg="add del mod modCrop">
          <ac:chgData name="Leah Montner Dixon" userId="d5b2ae9e-9213-4442-b7df-4db8cbe51e5d" providerId="ADAL" clId="{289835F3-3354-468E-9CE8-6FC7728BA65A}" dt="2021-07-28T16:49:27.584" v="353" actId="478"/>
          <ac:picMkLst>
            <pc:docMk/>
            <pc:sldMk cId="1606379760" sldId="2144327576"/>
            <ac:picMk id="7" creationId="{E7E5A65A-5A9D-4777-8BF1-6C81E85C3917}"/>
          </ac:picMkLst>
        </pc:picChg>
        <pc:picChg chg="add del mod modCrop">
          <ac:chgData name="Leah Montner Dixon" userId="d5b2ae9e-9213-4442-b7df-4db8cbe51e5d" providerId="ADAL" clId="{289835F3-3354-468E-9CE8-6FC7728BA65A}" dt="2021-07-28T16:58:57.854" v="450" actId="478"/>
          <ac:picMkLst>
            <pc:docMk/>
            <pc:sldMk cId="1606379760" sldId="2144327576"/>
            <ac:picMk id="9" creationId="{AB68691E-041F-4F92-B150-DDEB6C8A17AA}"/>
          </ac:picMkLst>
        </pc:picChg>
        <pc:picChg chg="add del mod modCrop">
          <ac:chgData name="Leah Montner Dixon" userId="d5b2ae9e-9213-4442-b7df-4db8cbe51e5d" providerId="ADAL" clId="{289835F3-3354-468E-9CE8-6FC7728BA65A}" dt="2021-07-28T16:53:32.068" v="400" actId="478"/>
          <ac:picMkLst>
            <pc:docMk/>
            <pc:sldMk cId="1606379760" sldId="2144327576"/>
            <ac:picMk id="12" creationId="{90531805-64EE-4584-AEFF-F1BEB148BD63}"/>
          </ac:picMkLst>
        </pc:picChg>
        <pc:picChg chg="add del mod">
          <ac:chgData name="Leah Montner Dixon" userId="d5b2ae9e-9213-4442-b7df-4db8cbe51e5d" providerId="ADAL" clId="{289835F3-3354-468E-9CE8-6FC7728BA65A}" dt="2021-07-28T16:54:46.324" v="403" actId="478"/>
          <ac:picMkLst>
            <pc:docMk/>
            <pc:sldMk cId="1606379760" sldId="2144327576"/>
            <ac:picMk id="14" creationId="{FE4A3E43-06F5-477C-9DF0-16D67FC31E16}"/>
          </ac:picMkLst>
        </pc:picChg>
        <pc:picChg chg="add del mod ord">
          <ac:chgData name="Leah Montner Dixon" userId="d5b2ae9e-9213-4442-b7df-4db8cbe51e5d" providerId="ADAL" clId="{289835F3-3354-468E-9CE8-6FC7728BA65A}" dt="2021-07-28T16:58:58.781" v="451" actId="478"/>
          <ac:picMkLst>
            <pc:docMk/>
            <pc:sldMk cId="1606379760" sldId="2144327576"/>
            <ac:picMk id="28" creationId="{F5E8E339-F9D2-4383-BC31-24D6AAA43ADA}"/>
          </ac:picMkLst>
        </pc:picChg>
        <pc:picChg chg="add del mod">
          <ac:chgData name="Leah Montner Dixon" userId="d5b2ae9e-9213-4442-b7df-4db8cbe51e5d" providerId="ADAL" clId="{289835F3-3354-468E-9CE8-6FC7728BA65A}" dt="2021-07-28T16:55:16.422" v="406" actId="478"/>
          <ac:picMkLst>
            <pc:docMk/>
            <pc:sldMk cId="1606379760" sldId="2144327576"/>
            <ac:picMk id="31" creationId="{FC1C9032-05FF-4C3F-981B-E5FF65775818}"/>
          </ac:picMkLst>
        </pc:picChg>
        <pc:picChg chg="add del mod modCrop">
          <ac:chgData name="Leah Montner Dixon" userId="d5b2ae9e-9213-4442-b7df-4db8cbe51e5d" providerId="ADAL" clId="{289835F3-3354-468E-9CE8-6FC7728BA65A}" dt="2021-07-28T16:57:01.805" v="429" actId="478"/>
          <ac:picMkLst>
            <pc:docMk/>
            <pc:sldMk cId="1606379760" sldId="2144327576"/>
            <ac:picMk id="33" creationId="{4A26968A-E46E-47E7-BA56-557A7EC9F32D}"/>
          </ac:picMkLst>
        </pc:picChg>
        <pc:picChg chg="add mod ord modCrop">
          <ac:chgData name="Leah Montner Dixon" userId="d5b2ae9e-9213-4442-b7df-4db8cbe51e5d" providerId="ADAL" clId="{289835F3-3354-468E-9CE8-6FC7728BA65A}" dt="2021-07-28T16:58:53.770" v="446" actId="167"/>
          <ac:picMkLst>
            <pc:docMk/>
            <pc:sldMk cId="1606379760" sldId="2144327576"/>
            <ac:picMk id="36" creationId="{32768326-13AB-42BC-A891-39F3AA7F4880}"/>
          </ac:picMkLst>
        </pc:picChg>
      </pc:sldChg>
    </pc:docChg>
  </pc:docChgLst>
  <pc:docChgLst>
    <pc:chgData name="Jason Wiese" userId="4bff8d5b-7de6-4655-b397-69b0afc81113" providerId="ADAL" clId="{D7630C96-DD45-4B48-9675-164CF32AE557}"/>
    <pc:docChg chg="undo redo custSel modSld">
      <pc:chgData name="Jason Wiese" userId="4bff8d5b-7de6-4655-b397-69b0afc81113" providerId="ADAL" clId="{D7630C96-DD45-4B48-9675-164CF32AE557}" dt="2021-07-30T03:20:03.989" v="1619" actId="1036"/>
      <pc:docMkLst>
        <pc:docMk/>
      </pc:docMkLst>
      <pc:sldChg chg="delSp mod">
        <pc:chgData name="Jason Wiese" userId="4bff8d5b-7de6-4655-b397-69b0afc81113" providerId="ADAL" clId="{D7630C96-DD45-4B48-9675-164CF32AE557}" dt="2021-07-30T03:15:38.943" v="1604" actId="478"/>
        <pc:sldMkLst>
          <pc:docMk/>
          <pc:sldMk cId="3339377938" sldId="280"/>
        </pc:sldMkLst>
        <pc:spChg chg="del">
          <ac:chgData name="Jason Wiese" userId="4bff8d5b-7de6-4655-b397-69b0afc81113" providerId="ADAL" clId="{D7630C96-DD45-4B48-9675-164CF32AE557}" dt="2021-07-30T03:15:38.943" v="1604" actId="478"/>
          <ac:spMkLst>
            <pc:docMk/>
            <pc:sldMk cId="3339377938" sldId="280"/>
            <ac:spMk id="26" creationId="{AB45B4F6-F7E9-8E45-8329-396915BEC239}"/>
          </ac:spMkLst>
        </pc:spChg>
      </pc:sldChg>
      <pc:sldChg chg="addSp delSp modSp mod">
        <pc:chgData name="Jason Wiese" userId="4bff8d5b-7de6-4655-b397-69b0afc81113" providerId="ADAL" clId="{D7630C96-DD45-4B48-9675-164CF32AE557}" dt="2021-07-30T03:13:12.057" v="1569" actId="6549"/>
        <pc:sldMkLst>
          <pc:docMk/>
          <pc:sldMk cId="2188893907" sldId="2144327547"/>
        </pc:sldMkLst>
        <pc:spChg chg="mod">
          <ac:chgData name="Jason Wiese" userId="4bff8d5b-7de6-4655-b397-69b0afc81113" providerId="ADAL" clId="{D7630C96-DD45-4B48-9675-164CF32AE557}" dt="2021-07-30T03:13:12.057" v="1569" actId="6549"/>
          <ac:spMkLst>
            <pc:docMk/>
            <pc:sldMk cId="2188893907" sldId="2144327547"/>
            <ac:spMk id="4" creationId="{3ED54650-E124-0942-8B03-A438165B55A6}"/>
          </ac:spMkLst>
        </pc:spChg>
        <pc:spChg chg="mod">
          <ac:chgData name="Jason Wiese" userId="4bff8d5b-7de6-4655-b397-69b0afc81113" providerId="ADAL" clId="{D7630C96-DD45-4B48-9675-164CF32AE557}" dt="2021-07-30T02:07:43.876" v="15" actId="1038"/>
          <ac:spMkLst>
            <pc:docMk/>
            <pc:sldMk cId="2188893907" sldId="2144327547"/>
            <ac:spMk id="15" creationId="{6142E2CF-5FA8-441B-B67A-6551B1008876}"/>
          </ac:spMkLst>
        </pc:spChg>
        <pc:spChg chg="add del mod">
          <ac:chgData name="Jason Wiese" userId="4bff8d5b-7de6-4655-b397-69b0afc81113" providerId="ADAL" clId="{D7630C96-DD45-4B48-9675-164CF32AE557}" dt="2021-07-30T02:31:58.848" v="472" actId="478"/>
          <ac:spMkLst>
            <pc:docMk/>
            <pc:sldMk cId="2188893907" sldId="2144327547"/>
            <ac:spMk id="16" creationId="{B82D73F1-5CD5-47C1-A7EE-A3325EFEB999}"/>
          </ac:spMkLst>
        </pc:spChg>
      </pc:sldChg>
      <pc:sldChg chg="modSp mod">
        <pc:chgData name="Jason Wiese" userId="4bff8d5b-7de6-4655-b397-69b0afc81113" providerId="ADAL" clId="{D7630C96-DD45-4B48-9675-164CF32AE557}" dt="2021-07-30T03:11:36.436" v="1568" actId="20577"/>
        <pc:sldMkLst>
          <pc:docMk/>
          <pc:sldMk cId="2357583258" sldId="2144327551"/>
        </pc:sldMkLst>
        <pc:spChg chg="mod">
          <ac:chgData name="Jason Wiese" userId="4bff8d5b-7de6-4655-b397-69b0afc81113" providerId="ADAL" clId="{D7630C96-DD45-4B48-9675-164CF32AE557}" dt="2021-07-30T03:11:36.436" v="1568" actId="20577"/>
          <ac:spMkLst>
            <pc:docMk/>
            <pc:sldMk cId="2357583258" sldId="2144327551"/>
            <ac:spMk id="8" creationId="{6BA5A9A3-95D3-419C-B9CC-5531D5744699}"/>
          </ac:spMkLst>
        </pc:spChg>
      </pc:sldChg>
      <pc:sldChg chg="modSp mod">
        <pc:chgData name="Jason Wiese" userId="4bff8d5b-7de6-4655-b397-69b0afc81113" providerId="ADAL" clId="{D7630C96-DD45-4B48-9675-164CF32AE557}" dt="2021-07-30T03:20:03.989" v="1619" actId="1036"/>
        <pc:sldMkLst>
          <pc:docMk/>
          <pc:sldMk cId="256117415" sldId="2144327555"/>
        </pc:sldMkLst>
        <pc:spChg chg="mod">
          <ac:chgData name="Jason Wiese" userId="4bff8d5b-7de6-4655-b397-69b0afc81113" providerId="ADAL" clId="{D7630C96-DD45-4B48-9675-164CF32AE557}" dt="2021-07-30T03:20:03.989" v="1619" actId="1036"/>
          <ac:spMkLst>
            <pc:docMk/>
            <pc:sldMk cId="256117415" sldId="2144327555"/>
            <ac:spMk id="4" creationId="{3ED54650-E124-0942-8B03-A438165B55A6}"/>
          </ac:spMkLst>
        </pc:spChg>
        <pc:spChg chg="mod">
          <ac:chgData name="Jason Wiese" userId="4bff8d5b-7de6-4655-b397-69b0afc81113" providerId="ADAL" clId="{D7630C96-DD45-4B48-9675-164CF32AE557}" dt="2021-07-30T02:46:48.610" v="1062" actId="20577"/>
          <ac:spMkLst>
            <pc:docMk/>
            <pc:sldMk cId="256117415" sldId="2144327555"/>
            <ac:spMk id="49" creationId="{EAAFBBA9-5237-491C-98CB-676EEBD0EEDA}"/>
          </ac:spMkLst>
        </pc:spChg>
      </pc:sldChg>
      <pc:sldChg chg="modSp mod">
        <pc:chgData name="Jason Wiese" userId="4bff8d5b-7de6-4655-b397-69b0afc81113" providerId="ADAL" clId="{D7630C96-DD45-4B48-9675-164CF32AE557}" dt="2021-07-30T02:58:47.009" v="1422" actId="255"/>
        <pc:sldMkLst>
          <pc:docMk/>
          <pc:sldMk cId="3526234016" sldId="2144327556"/>
        </pc:sldMkLst>
        <pc:spChg chg="mod">
          <ac:chgData name="Jason Wiese" userId="4bff8d5b-7de6-4655-b397-69b0afc81113" providerId="ADAL" clId="{D7630C96-DD45-4B48-9675-164CF32AE557}" dt="2021-07-30T02:58:47.009" v="1422" actId="255"/>
          <ac:spMkLst>
            <pc:docMk/>
            <pc:sldMk cId="3526234016" sldId="2144327556"/>
            <ac:spMk id="4" creationId="{3ED54650-E124-0942-8B03-A438165B55A6}"/>
          </ac:spMkLst>
        </pc:spChg>
      </pc:sldChg>
      <pc:sldChg chg="modSp mod">
        <pc:chgData name="Jason Wiese" userId="4bff8d5b-7de6-4655-b397-69b0afc81113" providerId="ADAL" clId="{D7630C96-DD45-4B48-9675-164CF32AE557}" dt="2021-07-30T03:15:26.038" v="1603" actId="20577"/>
        <pc:sldMkLst>
          <pc:docMk/>
          <pc:sldMk cId="1408998909" sldId="2144327572"/>
        </pc:sldMkLst>
        <pc:spChg chg="mod">
          <ac:chgData name="Jason Wiese" userId="4bff8d5b-7de6-4655-b397-69b0afc81113" providerId="ADAL" clId="{D7630C96-DD45-4B48-9675-164CF32AE557}" dt="2021-07-30T03:15:26.038" v="1603" actId="20577"/>
          <ac:spMkLst>
            <pc:docMk/>
            <pc:sldMk cId="1408998909" sldId="2144327572"/>
            <ac:spMk id="50" creationId="{B98CF19A-A81B-4EE8-9EF9-319D54A7FB9B}"/>
          </ac:spMkLst>
        </pc:spChg>
      </pc:sldChg>
      <pc:sldChg chg="modSp mod">
        <pc:chgData name="Jason Wiese" userId="4bff8d5b-7de6-4655-b397-69b0afc81113" providerId="ADAL" clId="{D7630C96-DD45-4B48-9675-164CF32AE557}" dt="2021-07-30T03:14:31.827" v="1575" actId="20577"/>
        <pc:sldMkLst>
          <pc:docMk/>
          <pc:sldMk cId="1231343534" sldId="2144327573"/>
        </pc:sldMkLst>
        <pc:spChg chg="mod">
          <ac:chgData name="Jason Wiese" userId="4bff8d5b-7de6-4655-b397-69b0afc81113" providerId="ADAL" clId="{D7630C96-DD45-4B48-9675-164CF32AE557}" dt="2021-07-30T03:14:31.827" v="1575" actId="20577"/>
          <ac:spMkLst>
            <pc:docMk/>
            <pc:sldMk cId="1231343534" sldId="2144327573"/>
            <ac:spMk id="4" creationId="{3ED54650-E124-0942-8B03-A438165B55A6}"/>
          </ac:spMkLst>
        </pc:spChg>
      </pc:sldChg>
      <pc:sldChg chg="addSp modSp mod">
        <pc:chgData name="Jason Wiese" userId="4bff8d5b-7de6-4655-b397-69b0afc81113" providerId="ADAL" clId="{D7630C96-DD45-4B48-9675-164CF32AE557}" dt="2021-07-30T03:19:20.231" v="1612" actId="20577"/>
        <pc:sldMkLst>
          <pc:docMk/>
          <pc:sldMk cId="1476068230" sldId="2144327574"/>
        </pc:sldMkLst>
        <pc:spChg chg="mod">
          <ac:chgData name="Jason Wiese" userId="4bff8d5b-7de6-4655-b397-69b0afc81113" providerId="ADAL" clId="{D7630C96-DD45-4B48-9675-164CF32AE557}" dt="2021-07-30T02:58:55.543" v="1423" actId="207"/>
          <ac:spMkLst>
            <pc:docMk/>
            <pc:sldMk cId="1476068230" sldId="2144327574"/>
            <ac:spMk id="4" creationId="{3ED54650-E124-0942-8B03-A438165B55A6}"/>
          </ac:spMkLst>
        </pc:spChg>
        <pc:spChg chg="add mod">
          <ac:chgData name="Jason Wiese" userId="4bff8d5b-7de6-4655-b397-69b0afc81113" providerId="ADAL" clId="{D7630C96-DD45-4B48-9675-164CF32AE557}" dt="2021-07-30T03:19:20.231" v="1612" actId="20577"/>
          <ac:spMkLst>
            <pc:docMk/>
            <pc:sldMk cId="1476068230" sldId="2144327574"/>
            <ac:spMk id="20" creationId="{576238F6-E0CF-418D-B3A4-C8D5ABC760F2}"/>
          </ac:spMkLst>
        </pc:spChg>
        <pc:spChg chg="mod">
          <ac:chgData name="Jason Wiese" userId="4bff8d5b-7de6-4655-b397-69b0afc81113" providerId="ADAL" clId="{D7630C96-DD45-4B48-9675-164CF32AE557}" dt="2021-07-30T02:38:34.653" v="932" actId="20577"/>
          <ac:spMkLst>
            <pc:docMk/>
            <pc:sldMk cId="1476068230" sldId="2144327574"/>
            <ac:spMk id="28" creationId="{0A930663-E2E3-4C95-96D6-5E24BEF5AB28}"/>
          </ac:spMkLst>
        </pc:spChg>
        <pc:graphicFrameChg chg="modGraphic">
          <ac:chgData name="Jason Wiese" userId="4bff8d5b-7de6-4655-b397-69b0afc81113" providerId="ADAL" clId="{D7630C96-DD45-4B48-9675-164CF32AE557}" dt="2021-07-30T02:38:37.944" v="933" actId="20577"/>
          <ac:graphicFrameMkLst>
            <pc:docMk/>
            <pc:sldMk cId="1476068230" sldId="2144327574"/>
            <ac:graphicFrameMk id="8" creationId="{7EF81B2B-B299-43C1-9DED-B3532486FA90}"/>
          </ac:graphicFrameMkLst>
        </pc:graphicFrameChg>
      </pc:sldChg>
      <pc:sldChg chg="modSp mod">
        <pc:chgData name="Jason Wiese" userId="4bff8d5b-7de6-4655-b397-69b0afc81113" providerId="ADAL" clId="{D7630C96-DD45-4B48-9675-164CF32AE557}" dt="2021-07-30T03:17:00.475" v="1605" actId="20577"/>
        <pc:sldMkLst>
          <pc:docMk/>
          <pc:sldMk cId="494758265" sldId="2144327575"/>
        </pc:sldMkLst>
        <pc:spChg chg="mod">
          <ac:chgData name="Jason Wiese" userId="4bff8d5b-7de6-4655-b397-69b0afc81113" providerId="ADAL" clId="{D7630C96-DD45-4B48-9675-164CF32AE557}" dt="2021-07-30T03:17:00.475" v="1605" actId="20577"/>
          <ac:spMkLst>
            <pc:docMk/>
            <pc:sldMk cId="494758265" sldId="2144327575"/>
            <ac:spMk id="30" creationId="{9213547D-B394-454C-AB7C-FDA4A3B85C68}"/>
          </ac:spMkLst>
        </pc:spChg>
      </pc:sldChg>
      <pc:sldChg chg="modSp mod">
        <pc:chgData name="Jason Wiese" userId="4bff8d5b-7de6-4655-b397-69b0afc81113" providerId="ADAL" clId="{D7630C96-DD45-4B48-9675-164CF32AE557}" dt="2021-07-30T02:33:57.225" v="699" actId="6549"/>
        <pc:sldMkLst>
          <pc:docMk/>
          <pc:sldMk cId="1606379760" sldId="2144327576"/>
        </pc:sldMkLst>
        <pc:spChg chg="mod">
          <ac:chgData name="Jason Wiese" userId="4bff8d5b-7de6-4655-b397-69b0afc81113" providerId="ADAL" clId="{D7630C96-DD45-4B48-9675-164CF32AE557}" dt="2021-07-30T02:33:57.225" v="699" actId="6549"/>
          <ac:spMkLst>
            <pc:docMk/>
            <pc:sldMk cId="1606379760" sldId="2144327576"/>
            <ac:spMk id="4" creationId="{3ED54650-E124-0942-8B03-A438165B55A6}"/>
          </ac:spMkLst>
        </pc:spChg>
      </pc:sldChg>
    </pc:docChg>
  </pc:docChgLst>
  <pc:docChgLst>
    <pc:chgData name="Leah Montner Dixon" userId="d5b2ae9e-9213-4442-b7df-4db8cbe51e5d" providerId="ADAL" clId="{F1A32114-3657-4B8E-9379-19B42928E2BE}"/>
    <pc:docChg chg="undo custSel delSld modSld">
      <pc:chgData name="Leah Montner Dixon" userId="d5b2ae9e-9213-4442-b7df-4db8cbe51e5d" providerId="ADAL" clId="{F1A32114-3657-4B8E-9379-19B42928E2BE}" dt="2021-08-02T13:36:37.363" v="283" actId="1035"/>
      <pc:docMkLst>
        <pc:docMk/>
      </pc:docMkLst>
      <pc:sldChg chg="modSp mod">
        <pc:chgData name="Leah Montner Dixon" userId="d5b2ae9e-9213-4442-b7df-4db8cbe51e5d" providerId="ADAL" clId="{F1A32114-3657-4B8E-9379-19B42928E2BE}" dt="2021-08-02T13:16:40.353" v="218" actId="20577"/>
        <pc:sldMkLst>
          <pc:docMk/>
          <pc:sldMk cId="2188893907" sldId="2144327547"/>
        </pc:sldMkLst>
        <pc:spChg chg="mod">
          <ac:chgData name="Leah Montner Dixon" userId="d5b2ae9e-9213-4442-b7df-4db8cbe51e5d" providerId="ADAL" clId="{F1A32114-3657-4B8E-9379-19B42928E2BE}" dt="2021-08-02T13:16:40.353" v="218" actId="20577"/>
          <ac:spMkLst>
            <pc:docMk/>
            <pc:sldMk cId="2188893907" sldId="2144327547"/>
            <ac:spMk id="4" creationId="{3ED54650-E124-0942-8B03-A438165B55A6}"/>
          </ac:spMkLst>
        </pc:spChg>
      </pc:sldChg>
      <pc:sldChg chg="modSp mod modCm">
        <pc:chgData name="Leah Montner Dixon" userId="d5b2ae9e-9213-4442-b7df-4db8cbe51e5d" providerId="ADAL" clId="{F1A32114-3657-4B8E-9379-19B42928E2BE}" dt="2021-08-02T13:14:23.810" v="211" actId="20577"/>
        <pc:sldMkLst>
          <pc:docMk/>
          <pc:sldMk cId="2357583258" sldId="2144327551"/>
        </pc:sldMkLst>
        <pc:spChg chg="mod">
          <ac:chgData name="Leah Montner Dixon" userId="d5b2ae9e-9213-4442-b7df-4db8cbe51e5d" providerId="ADAL" clId="{F1A32114-3657-4B8E-9379-19B42928E2BE}" dt="2021-08-02T13:14:23.810" v="211" actId="20577"/>
          <ac:spMkLst>
            <pc:docMk/>
            <pc:sldMk cId="2357583258" sldId="2144327551"/>
            <ac:spMk id="8" creationId="{6BA5A9A3-95D3-419C-B9CC-5531D5744699}"/>
          </ac:spMkLst>
        </pc:spChg>
      </pc:sldChg>
      <pc:sldChg chg="addSp delSp modSp mod">
        <pc:chgData name="Leah Montner Dixon" userId="d5b2ae9e-9213-4442-b7df-4db8cbe51e5d" providerId="ADAL" clId="{F1A32114-3657-4B8E-9379-19B42928E2BE}" dt="2021-08-02T13:36:37.363" v="283" actId="1035"/>
        <pc:sldMkLst>
          <pc:docMk/>
          <pc:sldMk cId="1832669550" sldId="2144327553"/>
        </pc:sldMkLst>
        <pc:spChg chg="mod">
          <ac:chgData name="Leah Montner Dixon" userId="d5b2ae9e-9213-4442-b7df-4db8cbe51e5d" providerId="ADAL" clId="{F1A32114-3657-4B8E-9379-19B42928E2BE}" dt="2021-08-02T13:36:37.363" v="283" actId="1035"/>
          <ac:spMkLst>
            <pc:docMk/>
            <pc:sldMk cId="1832669550" sldId="2144327553"/>
            <ac:spMk id="20" creationId="{A5D39ABC-73BE-48B2-87A1-008F8356F7F0}"/>
          </ac:spMkLst>
        </pc:spChg>
        <pc:spChg chg="mod">
          <ac:chgData name="Leah Montner Dixon" userId="d5b2ae9e-9213-4442-b7df-4db8cbe51e5d" providerId="ADAL" clId="{F1A32114-3657-4B8E-9379-19B42928E2BE}" dt="2021-08-02T13:35:45.782" v="262" actId="12788"/>
          <ac:spMkLst>
            <pc:docMk/>
            <pc:sldMk cId="1832669550" sldId="2144327553"/>
            <ac:spMk id="21" creationId="{7046EDA1-33C6-46D7-B3F7-4AA8482BDEFB}"/>
          </ac:spMkLst>
        </pc:spChg>
        <pc:spChg chg="mod ord">
          <ac:chgData name="Leah Montner Dixon" userId="d5b2ae9e-9213-4442-b7df-4db8cbe51e5d" providerId="ADAL" clId="{F1A32114-3657-4B8E-9379-19B42928E2BE}" dt="2021-08-02T13:36:25.493" v="278" actId="166"/>
          <ac:spMkLst>
            <pc:docMk/>
            <pc:sldMk cId="1832669550" sldId="2144327553"/>
            <ac:spMk id="22" creationId="{4B508AA7-A97B-4385-887A-54C31C79FA94}"/>
          </ac:spMkLst>
        </pc:spChg>
        <pc:picChg chg="add mod">
          <ac:chgData name="Leah Montner Dixon" userId="d5b2ae9e-9213-4442-b7df-4db8cbe51e5d" providerId="ADAL" clId="{F1A32114-3657-4B8E-9379-19B42928E2BE}" dt="2021-08-02T13:35:45.782" v="262" actId="12788"/>
          <ac:picMkLst>
            <pc:docMk/>
            <pc:sldMk cId="1832669550" sldId="2144327553"/>
            <ac:picMk id="2" creationId="{30DAF6E6-196D-46D3-8B41-07F8F7433159}"/>
          </ac:picMkLst>
        </pc:picChg>
        <pc:picChg chg="del">
          <ac:chgData name="Leah Montner Dixon" userId="d5b2ae9e-9213-4442-b7df-4db8cbe51e5d" providerId="ADAL" clId="{F1A32114-3657-4B8E-9379-19B42928E2BE}" dt="2021-08-02T13:35:32.021" v="258" actId="478"/>
          <ac:picMkLst>
            <pc:docMk/>
            <pc:sldMk cId="1832669550" sldId="2144327553"/>
            <ac:picMk id="3" creationId="{D656C322-BC10-4161-B630-E69517402825}"/>
          </ac:picMkLst>
        </pc:picChg>
        <pc:picChg chg="add mod">
          <ac:chgData name="Leah Montner Dixon" userId="d5b2ae9e-9213-4442-b7df-4db8cbe51e5d" providerId="ADAL" clId="{F1A32114-3657-4B8E-9379-19B42928E2BE}" dt="2021-08-02T13:35:45.782" v="262" actId="12788"/>
          <ac:picMkLst>
            <pc:docMk/>
            <pc:sldMk cId="1832669550" sldId="2144327553"/>
            <ac:picMk id="4" creationId="{A34F1239-DC2F-42F6-A04E-76E1EAD6A3A7}"/>
          </ac:picMkLst>
        </pc:picChg>
        <pc:picChg chg="del">
          <ac:chgData name="Leah Montner Dixon" userId="d5b2ae9e-9213-4442-b7df-4db8cbe51e5d" providerId="ADAL" clId="{F1A32114-3657-4B8E-9379-19B42928E2BE}" dt="2021-08-02T13:35:32.021" v="258" actId="478"/>
          <ac:picMkLst>
            <pc:docMk/>
            <pc:sldMk cId="1832669550" sldId="2144327553"/>
            <ac:picMk id="15" creationId="{6E4943B1-539A-4D65-A719-0916FB8B2A2B}"/>
          </ac:picMkLst>
        </pc:picChg>
      </pc:sldChg>
      <pc:sldChg chg="modSp mod">
        <pc:chgData name="Leah Montner Dixon" userId="d5b2ae9e-9213-4442-b7df-4db8cbe51e5d" providerId="ADAL" clId="{F1A32114-3657-4B8E-9379-19B42928E2BE}" dt="2021-07-29T15:19:49.563" v="121" actId="20577"/>
        <pc:sldMkLst>
          <pc:docMk/>
          <pc:sldMk cId="256117415" sldId="2144327555"/>
        </pc:sldMkLst>
        <pc:spChg chg="mod">
          <ac:chgData name="Leah Montner Dixon" userId="d5b2ae9e-9213-4442-b7df-4db8cbe51e5d" providerId="ADAL" clId="{F1A32114-3657-4B8E-9379-19B42928E2BE}" dt="2021-07-29T15:19:49.563" v="121" actId="20577"/>
          <ac:spMkLst>
            <pc:docMk/>
            <pc:sldMk cId="256117415" sldId="2144327555"/>
            <ac:spMk id="4" creationId="{3ED54650-E124-0942-8B03-A438165B55A6}"/>
          </ac:spMkLst>
        </pc:spChg>
      </pc:sldChg>
      <pc:sldChg chg="addSp delSp modSp del mod delCm">
        <pc:chgData name="Leah Montner Dixon" userId="d5b2ae9e-9213-4442-b7df-4db8cbe51e5d" providerId="ADAL" clId="{F1A32114-3657-4B8E-9379-19B42928E2BE}" dt="2021-08-02T13:34:43.623" v="243" actId="47"/>
        <pc:sldMkLst>
          <pc:docMk/>
          <pc:sldMk cId="4292449496" sldId="2144327560"/>
        </pc:sldMkLst>
        <pc:spChg chg="add del">
          <ac:chgData name="Leah Montner Dixon" userId="d5b2ae9e-9213-4442-b7df-4db8cbe51e5d" providerId="ADAL" clId="{F1A32114-3657-4B8E-9379-19B42928E2BE}" dt="2021-08-02T13:23:43.251" v="235" actId="478"/>
          <ac:spMkLst>
            <pc:docMk/>
            <pc:sldMk cId="4292449496" sldId="2144327560"/>
            <ac:spMk id="2" creationId="{13158D34-BA93-45AB-9A87-3AA6FA351D15}"/>
          </ac:spMkLst>
        </pc:spChg>
        <pc:picChg chg="add del mod">
          <ac:chgData name="Leah Montner Dixon" userId="d5b2ae9e-9213-4442-b7df-4db8cbe51e5d" providerId="ADAL" clId="{F1A32114-3657-4B8E-9379-19B42928E2BE}" dt="2021-08-02T13:23:33.083" v="226" actId="931"/>
          <ac:picMkLst>
            <pc:docMk/>
            <pc:sldMk cId="4292449496" sldId="2144327560"/>
            <ac:picMk id="4" creationId="{F424BA0D-C546-444A-BE33-78605F982BE3}"/>
          </ac:picMkLst>
        </pc:picChg>
        <pc:picChg chg="add mod">
          <ac:chgData name="Leah Montner Dixon" userId="d5b2ae9e-9213-4442-b7df-4db8cbe51e5d" providerId="ADAL" clId="{F1A32114-3657-4B8E-9379-19B42928E2BE}" dt="2021-08-02T13:23:48.848" v="238" actId="1076"/>
          <ac:picMkLst>
            <pc:docMk/>
            <pc:sldMk cId="4292449496" sldId="2144327560"/>
            <ac:picMk id="6" creationId="{2BB29D8D-1069-4B99-98EF-772BB69CC268}"/>
          </ac:picMkLst>
        </pc:picChg>
        <pc:picChg chg="add del">
          <ac:chgData name="Leah Montner Dixon" userId="d5b2ae9e-9213-4442-b7df-4db8cbe51e5d" providerId="ADAL" clId="{F1A32114-3657-4B8E-9379-19B42928E2BE}" dt="2021-08-02T13:23:43.251" v="235" actId="478"/>
          <ac:picMkLst>
            <pc:docMk/>
            <pc:sldMk cId="4292449496" sldId="2144327560"/>
            <ac:picMk id="18" creationId="{4176C8DF-66E7-48BB-97F8-4FF08786B2BA}"/>
          </ac:picMkLst>
        </pc:picChg>
      </pc:sldChg>
      <pc:sldChg chg="addSp delSp modSp mod">
        <pc:chgData name="Leah Montner Dixon" userId="d5b2ae9e-9213-4442-b7df-4db8cbe51e5d" providerId="ADAL" clId="{F1A32114-3657-4B8E-9379-19B42928E2BE}" dt="2021-08-02T13:13:03.402" v="206" actId="1036"/>
        <pc:sldMkLst>
          <pc:docMk/>
          <pc:sldMk cId="3308949529" sldId="2144327570"/>
        </pc:sldMkLst>
        <pc:spChg chg="add del mod">
          <ac:chgData name="Leah Montner Dixon" userId="d5b2ae9e-9213-4442-b7df-4db8cbe51e5d" providerId="ADAL" clId="{F1A32114-3657-4B8E-9379-19B42928E2BE}" dt="2021-08-02T13:11:54.873" v="159" actId="478"/>
          <ac:spMkLst>
            <pc:docMk/>
            <pc:sldMk cId="3308949529" sldId="2144327570"/>
            <ac:spMk id="9" creationId="{0FCA29BA-0315-43B8-8000-D624E418A03C}"/>
          </ac:spMkLst>
        </pc:spChg>
        <pc:picChg chg="add del">
          <ac:chgData name="Leah Montner Dixon" userId="d5b2ae9e-9213-4442-b7df-4db8cbe51e5d" providerId="ADAL" clId="{F1A32114-3657-4B8E-9379-19B42928E2BE}" dt="2021-08-02T13:12:34.424" v="162" actId="478"/>
          <ac:picMkLst>
            <pc:docMk/>
            <pc:sldMk cId="3308949529" sldId="2144327570"/>
            <ac:picMk id="5" creationId="{0683EFE1-3FC3-45A6-9234-033ECFFB3F2F}"/>
          </ac:picMkLst>
        </pc:picChg>
        <pc:picChg chg="add mod">
          <ac:chgData name="Leah Montner Dixon" userId="d5b2ae9e-9213-4442-b7df-4db8cbe51e5d" providerId="ADAL" clId="{F1A32114-3657-4B8E-9379-19B42928E2BE}" dt="2021-08-02T13:13:03.402" v="206" actId="1036"/>
          <ac:picMkLst>
            <pc:docMk/>
            <pc:sldMk cId="3308949529" sldId="2144327570"/>
            <ac:picMk id="6" creationId="{BA890F13-B4C6-4300-893C-326B43AEE895}"/>
          </ac:picMkLst>
        </pc:picChg>
      </pc:sldChg>
      <pc:sldChg chg="modSp mod">
        <pc:chgData name="Leah Montner Dixon" userId="d5b2ae9e-9213-4442-b7df-4db8cbe51e5d" providerId="ADAL" clId="{F1A32114-3657-4B8E-9379-19B42928E2BE}" dt="2021-07-29T15:20:06.906" v="141" actId="20577"/>
        <pc:sldMkLst>
          <pc:docMk/>
          <pc:sldMk cId="1408998909" sldId="2144327572"/>
        </pc:sldMkLst>
        <pc:spChg chg="mod">
          <ac:chgData name="Leah Montner Dixon" userId="d5b2ae9e-9213-4442-b7df-4db8cbe51e5d" providerId="ADAL" clId="{F1A32114-3657-4B8E-9379-19B42928E2BE}" dt="2021-07-29T15:20:06.906" v="141" actId="20577"/>
          <ac:spMkLst>
            <pc:docMk/>
            <pc:sldMk cId="1408998909" sldId="2144327572"/>
            <ac:spMk id="50" creationId="{B98CF19A-A81B-4EE8-9EF9-319D54A7FB9B}"/>
          </ac:spMkLst>
        </pc:spChg>
      </pc:sldChg>
      <pc:sldChg chg="modSp mod">
        <pc:chgData name="Leah Montner Dixon" userId="d5b2ae9e-9213-4442-b7df-4db8cbe51e5d" providerId="ADAL" clId="{F1A32114-3657-4B8E-9379-19B42928E2BE}" dt="2021-07-29T15:08:31.627" v="120" actId="1037"/>
        <pc:sldMkLst>
          <pc:docMk/>
          <pc:sldMk cId="1231343534" sldId="2144327573"/>
        </pc:sldMkLst>
        <pc:spChg chg="mod">
          <ac:chgData name="Leah Montner Dixon" userId="d5b2ae9e-9213-4442-b7df-4db8cbe51e5d" providerId="ADAL" clId="{F1A32114-3657-4B8E-9379-19B42928E2BE}" dt="2021-07-29T15:08:31.627" v="120" actId="1037"/>
          <ac:spMkLst>
            <pc:docMk/>
            <pc:sldMk cId="1231343534" sldId="2144327573"/>
            <ac:spMk id="4" creationId="{3ED54650-E124-0942-8B03-A438165B55A6}"/>
          </ac:spMkLst>
        </pc:spChg>
      </pc:sldChg>
      <pc:sldChg chg="modSp mod">
        <pc:chgData name="Leah Montner Dixon" userId="d5b2ae9e-9213-4442-b7df-4db8cbe51e5d" providerId="ADAL" clId="{F1A32114-3657-4B8E-9379-19B42928E2BE}" dt="2021-07-29T15:05:28.746" v="113" actId="20577"/>
        <pc:sldMkLst>
          <pc:docMk/>
          <pc:sldMk cId="1476068230" sldId="2144327574"/>
        </pc:sldMkLst>
        <pc:spChg chg="mod">
          <ac:chgData name="Leah Montner Dixon" userId="d5b2ae9e-9213-4442-b7df-4db8cbe51e5d" providerId="ADAL" clId="{F1A32114-3657-4B8E-9379-19B42928E2BE}" dt="2021-07-29T15:04:56.859" v="111" actId="207"/>
          <ac:spMkLst>
            <pc:docMk/>
            <pc:sldMk cId="1476068230" sldId="2144327574"/>
            <ac:spMk id="4" creationId="{3ED54650-E124-0942-8B03-A438165B55A6}"/>
          </ac:spMkLst>
        </pc:spChg>
        <pc:spChg chg="mod">
          <ac:chgData name="Leah Montner Dixon" userId="d5b2ae9e-9213-4442-b7df-4db8cbe51e5d" providerId="ADAL" clId="{F1A32114-3657-4B8E-9379-19B42928E2BE}" dt="2021-07-29T15:05:26.290" v="112" actId="20577"/>
          <ac:spMkLst>
            <pc:docMk/>
            <pc:sldMk cId="1476068230" sldId="2144327574"/>
            <ac:spMk id="28" creationId="{0A930663-E2E3-4C95-96D6-5E24BEF5AB28}"/>
          </ac:spMkLst>
        </pc:spChg>
        <pc:graphicFrameChg chg="modGraphic">
          <ac:chgData name="Leah Montner Dixon" userId="d5b2ae9e-9213-4442-b7df-4db8cbe51e5d" providerId="ADAL" clId="{F1A32114-3657-4B8E-9379-19B42928E2BE}" dt="2021-07-29T15:05:28.746" v="113" actId="20577"/>
          <ac:graphicFrameMkLst>
            <pc:docMk/>
            <pc:sldMk cId="1476068230" sldId="2144327574"/>
            <ac:graphicFrameMk id="8" creationId="{7EF81B2B-B299-43C1-9DED-B3532486FA90}"/>
          </ac:graphicFrameMkLst>
        </pc:graphicFrameChg>
      </pc:sldChg>
      <pc:sldChg chg="del">
        <pc:chgData name="Leah Montner Dixon" userId="d5b2ae9e-9213-4442-b7df-4db8cbe51e5d" providerId="ADAL" clId="{F1A32114-3657-4B8E-9379-19B42928E2BE}" dt="2021-08-02T13:34:26.684" v="240"/>
        <pc:sldMkLst>
          <pc:docMk/>
          <pc:sldMk cId="2121469744" sldId="2144327577"/>
        </pc:sldMkLst>
      </pc:sldChg>
    </pc:docChg>
  </pc:docChgLst>
  <pc:docChgLst>
    <pc:chgData name="Karolina Guillen" userId="c1c08796-a0be-47c6-af52-5d31fd96ec50" providerId="ADAL" clId="{A953AB1C-BEBD-452B-942D-A935ECDE893F}"/>
    <pc:docChg chg="custSel modSld">
      <pc:chgData name="Karolina Guillen" userId="c1c08796-a0be-47c6-af52-5d31fd96ec50" providerId="ADAL" clId="{A953AB1C-BEBD-452B-942D-A935ECDE893F}" dt="2021-09-28T17:36:41.854" v="1"/>
      <pc:docMkLst>
        <pc:docMk/>
      </pc:docMkLst>
      <pc:sldChg chg="addSp delSp modSp mod">
        <pc:chgData name="Karolina Guillen" userId="c1c08796-a0be-47c6-af52-5d31fd96ec50" providerId="ADAL" clId="{A953AB1C-BEBD-452B-942D-A935ECDE893F}" dt="2021-09-28T17:36:41.854" v="1"/>
        <pc:sldMkLst>
          <pc:docMk/>
          <pc:sldMk cId="3308949529" sldId="2144327570"/>
        </pc:sldMkLst>
        <pc:picChg chg="del">
          <ac:chgData name="Karolina Guillen" userId="c1c08796-a0be-47c6-af52-5d31fd96ec50" providerId="ADAL" clId="{A953AB1C-BEBD-452B-942D-A935ECDE893F}" dt="2021-09-28T17:36:41.551" v="0" actId="478"/>
          <ac:picMkLst>
            <pc:docMk/>
            <pc:sldMk cId="3308949529" sldId="2144327570"/>
            <ac:picMk id="4" creationId="{5837D11A-7909-0548-9966-349ECDE01CF8}"/>
          </ac:picMkLst>
        </pc:picChg>
        <pc:picChg chg="add mod">
          <ac:chgData name="Karolina Guillen" userId="c1c08796-a0be-47c6-af52-5d31fd96ec50" providerId="ADAL" clId="{A953AB1C-BEBD-452B-942D-A935ECDE893F}" dt="2021-09-28T17:36:41.854" v="1"/>
          <ac:picMkLst>
            <pc:docMk/>
            <pc:sldMk cId="3308949529" sldId="2144327570"/>
            <ac:picMk id="9" creationId="{41096B28-2D58-447F-BBBB-B739BB60938C}"/>
          </ac:picMkLst>
        </pc:picChg>
      </pc:sldChg>
    </pc:docChg>
  </pc:docChgLst>
  <pc:docChgLst>
    <pc:chgData name="Danielle Delauro" userId="79c3a64d-209a-45df-902b-7cba6cccfd68" providerId="ADAL" clId="{21DCB211-EAB1-4566-8A71-B71CDD55BB12}"/>
    <pc:docChg chg="custSel modSld">
      <pc:chgData name="Danielle Delauro" userId="79c3a64d-209a-45df-902b-7cba6cccfd68" providerId="ADAL" clId="{21DCB211-EAB1-4566-8A71-B71CDD55BB12}" dt="2021-07-27T20:48:05.081" v="9"/>
      <pc:docMkLst>
        <pc:docMk/>
      </pc:docMkLst>
      <pc:sldChg chg="modCm">
        <pc:chgData name="Danielle Delauro" userId="79c3a64d-209a-45df-902b-7cba6cccfd68" providerId="ADAL" clId="{21DCB211-EAB1-4566-8A71-B71CDD55BB12}" dt="2021-07-27T20:33:21.645" v="0"/>
        <pc:sldMkLst>
          <pc:docMk/>
          <pc:sldMk cId="2188893907" sldId="2144327547"/>
        </pc:sldMkLst>
      </pc:sldChg>
      <pc:sldChg chg="addCm modCm">
        <pc:chgData name="Danielle Delauro" userId="79c3a64d-209a-45df-902b-7cba6cccfd68" providerId="ADAL" clId="{21DCB211-EAB1-4566-8A71-B71CDD55BB12}" dt="2021-07-27T20:43:29.708" v="7"/>
        <pc:sldMkLst>
          <pc:docMk/>
          <pc:sldMk cId="256117415" sldId="2144327555"/>
        </pc:sldMkLst>
      </pc:sldChg>
      <pc:sldChg chg="addCm modCm">
        <pc:chgData name="Danielle Delauro" userId="79c3a64d-209a-45df-902b-7cba6cccfd68" providerId="ADAL" clId="{21DCB211-EAB1-4566-8A71-B71CDD55BB12}" dt="2021-07-27T20:48:05.081" v="9"/>
        <pc:sldMkLst>
          <pc:docMk/>
          <pc:sldMk cId="1408998909" sldId="2144327572"/>
        </pc:sldMkLst>
      </pc:sldChg>
      <pc:sldChg chg="addCm modCm">
        <pc:chgData name="Danielle Delauro" userId="79c3a64d-209a-45df-902b-7cba6cccfd68" providerId="ADAL" clId="{21DCB211-EAB1-4566-8A71-B71CDD55BB12}" dt="2021-07-27T20:36:36.212" v="2"/>
        <pc:sldMkLst>
          <pc:docMk/>
          <pc:sldMk cId="1476068230" sldId="2144327574"/>
        </pc:sldMkLst>
      </pc:sldChg>
      <pc:sldChg chg="addCm modCm">
        <pc:chgData name="Danielle Delauro" userId="79c3a64d-209a-45df-902b-7cba6cccfd68" providerId="ADAL" clId="{21DCB211-EAB1-4566-8A71-B71CDD55BB12}" dt="2021-07-27T20:39:07.192" v="5"/>
        <pc:sldMkLst>
          <pc:docMk/>
          <pc:sldMk cId="494758265" sldId="2144327575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rgbClr val="1B1464"/>
                </a:solidFill>
                <a:latin typeface="Helvetica" panose="020B0403020202020204" pitchFamily="34" charset="0"/>
                <a:ea typeface="+mn-ea"/>
                <a:cs typeface="+mn-cs"/>
              </a:defRPr>
            </a:pPr>
            <a:r>
              <a:rPr lang="en-US" sz="1400" b="1" u="sng">
                <a:solidFill>
                  <a:srgbClr val="1B1464"/>
                </a:solidFill>
                <a:latin typeface="Helvetica" panose="020B0403020202020204" pitchFamily="34" charset="0"/>
              </a:rPr>
              <a:t>Weekly Hours Spent Watching / Listening to….</a:t>
            </a:r>
            <a:br>
              <a:rPr lang="en-US" sz="1400">
                <a:solidFill>
                  <a:srgbClr val="1B1464"/>
                </a:solidFill>
                <a:latin typeface="Helvetica" panose="020B0403020202020204" pitchFamily="34" charset="0"/>
              </a:rPr>
            </a:br>
            <a:r>
              <a:rPr lang="en-US" sz="1200">
                <a:solidFill>
                  <a:srgbClr val="1B1464"/>
                </a:solidFill>
                <a:latin typeface="Helvetica" panose="020B0403020202020204" pitchFamily="34" charset="0"/>
              </a:rPr>
              <a:t>2019 vs. 2020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rgbClr val="1B1464"/>
              </a:solidFill>
              <a:latin typeface="Helvetica" panose="020B0403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Linear TV</c:v>
                </c:pt>
              </c:strCache>
            </c:strRef>
          </c:tx>
          <c:spPr>
            <a:solidFill>
              <a:srgbClr val="1B146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1B1464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  <c:pt idx="0">
                  <c:v>2019</c:v>
                </c:pt>
                <c:pt idx="1">
                  <c:v>2020</c:v>
                </c:pt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29.2</c:v>
                </c:pt>
                <c:pt idx="1">
                  <c:v>29.6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6DC-4216-B707-B1865CC0B75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Streamed Video</c:v>
                </c:pt>
              </c:strCache>
            </c:strRef>
          </c:tx>
          <c:spPr>
            <a:solidFill>
              <a:srgbClr val="00BFF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400" b="1" i="0" u="none" strike="noStrike" kern="1200" baseline="0">
                    <a:solidFill>
                      <a:srgbClr val="1B1464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  <c:pt idx="0">
                  <c:v>2019</c:v>
                </c:pt>
                <c:pt idx="1">
                  <c:v>2020</c:v>
                </c:pt>
              </c:numCache>
            </c:numRef>
          </c:cat>
          <c:val>
            <c:numRef>
              <c:f>Sheet1!$C$2:$C$3</c:f>
              <c:numCache>
                <c:formatCode>General</c:formatCode>
                <c:ptCount val="2"/>
                <c:pt idx="0">
                  <c:v>4.7</c:v>
                </c:pt>
                <c:pt idx="1">
                  <c:v>5.3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6DC-4216-B707-B1865CC0B75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Podcasts</c:v>
                </c:pt>
              </c:strCache>
            </c:strRef>
          </c:tx>
          <c:spPr>
            <a:solidFill>
              <a:srgbClr val="ED3C8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400" b="1" i="0" u="none" strike="noStrike" kern="1200" baseline="0">
                    <a:solidFill>
                      <a:srgbClr val="1B1464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  <c:pt idx="0">
                  <c:v>2019</c:v>
                </c:pt>
                <c:pt idx="1">
                  <c:v>2020</c:v>
                </c:pt>
              </c:numCache>
            </c:numRef>
          </c:cat>
          <c:val>
            <c:numRef>
              <c:f>Sheet1!$D$2:$D$3</c:f>
              <c:numCache>
                <c:formatCode>General</c:formatCode>
                <c:ptCount val="2"/>
                <c:pt idx="0">
                  <c:v>1.8</c:v>
                </c:pt>
                <c:pt idx="1">
                  <c:v>1.9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6DC-4216-B707-B1865CC0B7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25737008"/>
        <c:axId val="525739504"/>
      </c:barChart>
      <c:catAx>
        <c:axId val="525737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1B1464"/>
                </a:solidFill>
                <a:latin typeface="Helvetica" panose="020B0403020202020204" pitchFamily="34" charset="0"/>
                <a:ea typeface="+mn-ea"/>
                <a:cs typeface="+mn-cs"/>
              </a:defRPr>
            </a:pPr>
            <a:endParaRPr lang="en-US"/>
          </a:p>
        </c:txPr>
        <c:crossAx val="525739504"/>
        <c:crosses val="autoZero"/>
        <c:auto val="1"/>
        <c:lblAlgn val="ctr"/>
        <c:lblOffset val="100"/>
        <c:noMultiLvlLbl val="0"/>
      </c:catAx>
      <c:valAx>
        <c:axId val="525739504"/>
        <c:scaling>
          <c:orientation val="minMax"/>
          <c:max val="35"/>
        </c:scaling>
        <c:delete val="1"/>
        <c:axPos val="l"/>
        <c:numFmt formatCode="General" sourceLinked="1"/>
        <c:majorTickMark val="none"/>
        <c:minorTickMark val="none"/>
        <c:tickLblPos val="nextTo"/>
        <c:crossAx val="5257370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1B1464"/>
              </a:solidFill>
              <a:latin typeface="Helvetica" panose="020B0403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How often do you listen to podcasts?</c:v>
                </c:pt>
              </c:strCache>
            </c:strRef>
          </c:tx>
          <c:spPr>
            <a:solidFill>
              <a:srgbClr val="1B146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1B1464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Every Day</c:v>
                </c:pt>
                <c:pt idx="1">
                  <c:v>10+ Times a Month</c:v>
                </c:pt>
                <c:pt idx="2">
                  <c:v>8-10 Times a Month</c:v>
                </c:pt>
                <c:pt idx="3">
                  <c:v>6-7 Times a Month</c:v>
                </c:pt>
                <c:pt idx="4">
                  <c:v>4-5 Times a Month</c:v>
                </c:pt>
                <c:pt idx="5">
                  <c:v>2-3 Times a Month</c:v>
                </c:pt>
                <c:pt idx="6">
                  <c:v>1 Time a Month</c:v>
                </c:pt>
              </c:strCache>
            </c:strRef>
          </c:cat>
          <c:val>
            <c:numRef>
              <c:f>Sheet1!$B$2:$B$8</c:f>
              <c:numCache>
                <c:formatCode>0%</c:formatCode>
                <c:ptCount val="7"/>
                <c:pt idx="0">
                  <c:v>0.15</c:v>
                </c:pt>
                <c:pt idx="1">
                  <c:v>0.14000000000000001</c:v>
                </c:pt>
                <c:pt idx="2">
                  <c:v>0.05</c:v>
                </c:pt>
                <c:pt idx="3">
                  <c:v>0.06</c:v>
                </c:pt>
                <c:pt idx="4">
                  <c:v>0.13</c:v>
                </c:pt>
                <c:pt idx="5">
                  <c:v>0.25</c:v>
                </c:pt>
                <c:pt idx="6">
                  <c:v>0.21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F8A-451F-BF57-72BF3D84B4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6677488"/>
        <c:axId val="46671248"/>
      </c:barChart>
      <c:catAx>
        <c:axId val="46677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B1464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rgbClr val="1B1464"/>
                </a:solidFill>
                <a:latin typeface="Helvetica" panose="020B0403020202020204" pitchFamily="34" charset="0"/>
                <a:ea typeface="+mn-ea"/>
                <a:cs typeface="+mn-cs"/>
              </a:defRPr>
            </a:pPr>
            <a:endParaRPr lang="en-US"/>
          </a:p>
        </c:txPr>
        <c:crossAx val="46671248"/>
        <c:crosses val="autoZero"/>
        <c:auto val="1"/>
        <c:lblAlgn val="ctr"/>
        <c:lblOffset val="100"/>
        <c:noMultiLvlLbl val="0"/>
      </c:catAx>
      <c:valAx>
        <c:axId val="46671248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466774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6460675866756461E-2"/>
          <c:y val="0.13513222925194518"/>
          <c:w val="0.9470786526005236"/>
          <c:h val="0.7601124341046076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% of Time Spent by Daypart</c:v>
                </c:pt>
              </c:strCache>
            </c:strRef>
          </c:tx>
          <c:spPr>
            <a:solidFill>
              <a:srgbClr val="1F1A62"/>
            </a:solidFill>
          </c:spPr>
          <c:dPt>
            <c:idx val="0"/>
            <c:bubble3D val="0"/>
            <c:spPr>
              <a:solidFill>
                <a:srgbClr val="1B146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A72-4623-8499-4F61FD0D7DFA}"/>
              </c:ext>
            </c:extLst>
          </c:dPt>
          <c:dPt>
            <c:idx val="1"/>
            <c:bubble3D val="0"/>
            <c:spPr>
              <a:solidFill>
                <a:srgbClr val="00BBF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A72-4623-8499-4F61FD0D7DFA}"/>
              </c:ext>
            </c:extLst>
          </c:dPt>
          <c:dPt>
            <c:idx val="2"/>
            <c:bubble3D val="0"/>
            <c:spPr>
              <a:solidFill>
                <a:srgbClr val="ED3C8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EA72-4623-8499-4F61FD0D7DFA}"/>
              </c:ext>
            </c:extLst>
          </c:dPt>
          <c:dPt>
            <c:idx val="3"/>
            <c:bubble3D val="0"/>
            <c:spPr>
              <a:solidFill>
                <a:srgbClr val="4EBEA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EA72-4623-8499-4F61FD0D7DFA}"/>
              </c:ext>
            </c:extLst>
          </c:dPt>
          <c:dPt>
            <c:idx val="4"/>
            <c:bubble3D val="0"/>
            <c:spPr>
              <a:solidFill>
                <a:srgbClr val="FFE6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EA72-4623-8499-4F61FD0D7DFA}"/>
              </c:ext>
            </c:extLst>
          </c:dPt>
          <c:dPt>
            <c:idx val="5"/>
            <c:bubble3D val="0"/>
            <c:spPr>
              <a:solidFill>
                <a:srgbClr val="1F1A6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C946-4CAE-81BE-0D8A06E5A84E}"/>
              </c:ext>
            </c:extLst>
          </c:dPt>
          <c:dPt>
            <c:idx val="6"/>
            <c:bubble3D val="0"/>
            <c:spPr>
              <a:solidFill>
                <a:srgbClr val="1F1A6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C946-4CAE-81BE-0D8A06E5A84E}"/>
              </c:ext>
            </c:extLst>
          </c:dPt>
          <c:dLbls>
            <c:dLbl>
              <c:idx val="0"/>
              <c:layout>
                <c:manualLayout>
                  <c:x val="-0.19165468120258289"/>
                  <c:y val="0.14680264563941564"/>
                </c:manualLayout>
              </c:layout>
              <c:tx>
                <c:rich>
                  <a:bodyPr/>
                  <a:lstStyle/>
                  <a:p>
                    <a:r>
                      <a:rPr lang="en-US" u="none"/>
                      <a:t>6a-10a</a:t>
                    </a:r>
                  </a:p>
                  <a:p>
                    <a:fld id="{E7967E0C-F7C5-47C5-85BD-AB470781B881}" type="VALUE">
                      <a:rPr lang="en-US" sz="1600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EA72-4623-8499-4F61FD0D7DFA}"/>
                </c:ext>
              </c:extLst>
            </c:dLbl>
            <c:dLbl>
              <c:idx val="1"/>
              <c:layout>
                <c:manualLayout>
                  <c:x val="-0.14976824310503042"/>
                  <c:y val="-0.19309102504902947"/>
                </c:manualLayout>
              </c:layout>
              <c:tx>
                <c:rich>
                  <a:bodyPr/>
                  <a:lstStyle/>
                  <a:p>
                    <a:r>
                      <a:rPr lang="en-US" u="none"/>
                      <a:t>10a-3p</a:t>
                    </a:r>
                  </a:p>
                  <a:p>
                    <a:fld id="{ADBEA449-55AE-44B0-A652-03A3A6961392}" type="VALUE">
                      <a:rPr lang="en-US" sz="1600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EA72-4623-8499-4F61FD0D7DFA}"/>
                </c:ext>
              </c:extLst>
            </c:dLbl>
            <c:dLbl>
              <c:idx val="2"/>
              <c:layout>
                <c:manualLayout>
                  <c:x val="0.18646731318774212"/>
                  <c:y val="-9.8873690921307128E-2"/>
                </c:manualLayout>
              </c:layout>
              <c:tx>
                <c:rich>
                  <a:bodyPr/>
                  <a:lstStyle/>
                  <a:p>
                    <a:r>
                      <a:rPr lang="en-US" u="none"/>
                      <a:t>3p-7p</a:t>
                    </a:r>
                  </a:p>
                  <a:p>
                    <a:fld id="{44CD6D67-B1D5-4FD6-8217-292F2E9B9F0C}" type="VALUE">
                      <a:rPr lang="en-US" sz="1600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EA72-4623-8499-4F61FD0D7DFA}"/>
                </c:ext>
              </c:extLst>
            </c:dLbl>
            <c:dLbl>
              <c:idx val="3"/>
              <c:layout>
                <c:manualLayout>
                  <c:x val="0.18657789573249217"/>
                  <c:y val="0.12875852660969944"/>
                </c:manualLayout>
              </c:layout>
              <c:tx>
                <c:rich>
                  <a:bodyPr/>
                  <a:lstStyle/>
                  <a:p>
                    <a:r>
                      <a:rPr lang="en-US" u="none"/>
                      <a:t>7p-12a</a:t>
                    </a:r>
                  </a:p>
                  <a:p>
                    <a:fld id="{D9FE8CF6-19ED-4B63-845B-92714FBB6409}" type="VALUE">
                      <a:rPr lang="en-US" sz="1600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EA72-4623-8499-4F61FD0D7DFA}"/>
                </c:ext>
              </c:extLst>
            </c:dLbl>
            <c:dLbl>
              <c:idx val="4"/>
              <c:layout>
                <c:manualLayout>
                  <c:x val="7.7160904656230489E-2"/>
                  <c:y val="0.1410740109844654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ctr">
                      <a:defRPr lang="en-US" sz="1400" b="1" i="0" u="none" strike="noStrike" kern="1200" baseline="0">
                        <a:solidFill>
                          <a:srgbClr val="1B1464"/>
                        </a:solidFill>
                        <a:latin typeface="Helvetica" panose="020B0403020202020204" pitchFamily="34" charset="0"/>
                        <a:ea typeface="+mn-ea"/>
                        <a:cs typeface="+mn-cs"/>
                      </a:defRPr>
                    </a:pPr>
                    <a:r>
                      <a:rPr lang="en-US" sz="1400" u="none"/>
                      <a:t>12a-6a</a:t>
                    </a:r>
                  </a:p>
                  <a:p>
                    <a:pPr algn="ctr">
                      <a:defRPr lang="en-US" sz="1400" b="1">
                        <a:solidFill>
                          <a:srgbClr val="1B1464"/>
                        </a:solidFill>
                      </a:defRPr>
                    </a:pPr>
                    <a:fld id="{76803A44-F187-4862-AD0B-9AA8DD6AE03D}" type="VALUE">
                      <a:rPr lang="en-US" sz="1400" smtClean="0"/>
                      <a:pPr algn="ctr">
                        <a:defRPr lang="en-US" sz="1400" b="1">
                          <a:solidFill>
                            <a:srgbClr val="1B1464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400" b="1" i="0" u="none" strike="noStrike" kern="1200" baseline="0">
                      <a:solidFill>
                        <a:srgbClr val="1B1464"/>
                      </a:solidFill>
                      <a:latin typeface="Helvetica" panose="020B0403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EA72-4623-8499-4F61FD0D7DF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800" b="1" i="0" u="none" strike="noStrike" kern="1200" baseline="0">
                    <a:solidFill>
                      <a:schemeClr val="bg1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Sheet1!$A$2:$A$8</c:f>
              <c:strCache>
                <c:ptCount val="5"/>
                <c:pt idx="0">
                  <c:v>6AM-10AM</c:v>
                </c:pt>
                <c:pt idx="1">
                  <c:v>10AM-3PM</c:v>
                </c:pt>
                <c:pt idx="2">
                  <c:v>3PM-7PM</c:v>
                </c:pt>
                <c:pt idx="3">
                  <c:v>7PM-12AM</c:v>
                </c:pt>
                <c:pt idx="4">
                  <c:v>12AM-6AM</c:v>
                </c:pt>
              </c:strCache>
            </c:strRef>
          </c:cat>
          <c:val>
            <c:numRef>
              <c:f>Sheet1!$B$2:$B$8</c:f>
              <c:numCache>
                <c:formatCode>0%</c:formatCode>
                <c:ptCount val="7"/>
                <c:pt idx="0">
                  <c:v>0.22</c:v>
                </c:pt>
                <c:pt idx="1">
                  <c:v>0.34</c:v>
                </c:pt>
                <c:pt idx="2">
                  <c:v>0.21</c:v>
                </c:pt>
                <c:pt idx="3">
                  <c:v>0.15</c:v>
                </c:pt>
                <c:pt idx="4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A72-4623-8499-4F61FD0D7D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Helvetica" panose="020B0403020202020204" pitchFamily="34" charset="0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6460675866756461E-2"/>
          <c:y val="0.13513222925194518"/>
          <c:w val="0.9470786526005236"/>
          <c:h val="0.7601124341046076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% of Time Spent by Daypart</c:v>
                </c:pt>
              </c:strCache>
            </c:strRef>
          </c:tx>
          <c:spPr>
            <a:solidFill>
              <a:srgbClr val="1F1A62"/>
            </a:solidFill>
          </c:spPr>
          <c:dPt>
            <c:idx val="0"/>
            <c:bubble3D val="0"/>
            <c:spPr>
              <a:solidFill>
                <a:srgbClr val="1B146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420-4D78-908E-AB0CA2B56096}"/>
              </c:ext>
            </c:extLst>
          </c:dPt>
          <c:dPt>
            <c:idx val="1"/>
            <c:bubble3D val="0"/>
            <c:spPr>
              <a:solidFill>
                <a:srgbClr val="00BBF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420-4D78-908E-AB0CA2B56096}"/>
              </c:ext>
            </c:extLst>
          </c:dPt>
          <c:dPt>
            <c:idx val="2"/>
            <c:bubble3D val="0"/>
            <c:spPr>
              <a:solidFill>
                <a:srgbClr val="ED3C8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420-4D78-908E-AB0CA2B56096}"/>
              </c:ext>
            </c:extLst>
          </c:dPt>
          <c:dPt>
            <c:idx val="3"/>
            <c:bubble3D val="0"/>
            <c:spPr>
              <a:solidFill>
                <a:srgbClr val="4EBEA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0420-4D78-908E-AB0CA2B56096}"/>
              </c:ext>
            </c:extLst>
          </c:dPt>
          <c:dPt>
            <c:idx val="4"/>
            <c:bubble3D val="0"/>
            <c:spPr>
              <a:solidFill>
                <a:srgbClr val="FFE6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0420-4D78-908E-AB0CA2B56096}"/>
              </c:ext>
            </c:extLst>
          </c:dPt>
          <c:dPt>
            <c:idx val="5"/>
            <c:bubble3D val="0"/>
            <c:spPr>
              <a:solidFill>
                <a:srgbClr val="1F1A6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0420-4D78-908E-AB0CA2B56096}"/>
              </c:ext>
            </c:extLst>
          </c:dPt>
          <c:dPt>
            <c:idx val="6"/>
            <c:bubble3D val="0"/>
            <c:spPr>
              <a:solidFill>
                <a:srgbClr val="1F1A6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0420-4D78-908E-AB0CA2B56096}"/>
              </c:ext>
            </c:extLst>
          </c:dPt>
          <c:dLbls>
            <c:dLbl>
              <c:idx val="0"/>
              <c:layout>
                <c:manualLayout>
                  <c:x val="-0.11901958334954528"/>
                  <c:y val="0.1595830783359367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ctr">
                      <a:defRPr lang="en-US" sz="1800" b="1" i="0" u="none" strike="noStrike" kern="1200" baseline="0">
                        <a:solidFill>
                          <a:schemeClr val="bg1"/>
                        </a:solidFill>
                        <a:latin typeface="Helvetica" panose="020B0403020202020204" pitchFamily="34" charset="0"/>
                        <a:ea typeface="+mn-ea"/>
                        <a:cs typeface="+mn-cs"/>
                      </a:defRPr>
                    </a:pPr>
                    <a:r>
                      <a:rPr lang="en-US" sz="1800" u="none"/>
                      <a:t>6a-10a</a:t>
                    </a:r>
                  </a:p>
                  <a:p>
                    <a:pPr algn="ctr">
                      <a:defRPr lang="en-US" sz="1800" b="1">
                        <a:solidFill>
                          <a:schemeClr val="bg1"/>
                        </a:solidFill>
                      </a:defRPr>
                    </a:pPr>
                    <a:fld id="{14C3DADC-6AAA-48E3-830B-7DCDFDC57478}" type="VALUE">
                      <a:rPr lang="en-US" sz="1800" smtClean="0"/>
                      <a:pPr algn="ctr">
                        <a:defRPr lang="en-US" sz="1800" b="1">
                          <a:solidFill>
                            <a:schemeClr val="bg1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800" b="1" i="0" u="none" strike="noStrike" kern="1200" baseline="0">
                      <a:solidFill>
                        <a:schemeClr val="bg1"/>
                      </a:solidFill>
                      <a:latin typeface="Helvetica" panose="020B0403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0420-4D78-908E-AB0CA2B56096}"/>
                </c:ext>
              </c:extLst>
            </c:dLbl>
            <c:dLbl>
              <c:idx val="1"/>
              <c:layout>
                <c:manualLayout>
                  <c:x val="-0.18143944797921777"/>
                  <c:y val="7.177412643599435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ctr">
                      <a:defRPr lang="en-US" sz="2000" b="1" i="0" u="none" strike="noStrike" kern="1200" baseline="0">
                        <a:solidFill>
                          <a:schemeClr val="bg1"/>
                        </a:solidFill>
                        <a:latin typeface="Helvetica" panose="020B0403020202020204" pitchFamily="34" charset="0"/>
                        <a:ea typeface="+mn-ea"/>
                        <a:cs typeface="+mn-cs"/>
                      </a:defRPr>
                    </a:pPr>
                    <a:r>
                      <a:rPr lang="en-US" sz="1800" u="none"/>
                      <a:t>10a-3p</a:t>
                    </a:r>
                    <a:endParaRPr lang="en-US" sz="2000" u="none"/>
                  </a:p>
                  <a:p>
                    <a:pPr algn="ctr">
                      <a:defRPr lang="en-US" sz="2000" b="1">
                        <a:solidFill>
                          <a:schemeClr val="bg1"/>
                        </a:solidFill>
                      </a:defRPr>
                    </a:pPr>
                    <a:fld id="{C5B62E8E-F648-45B4-B5ED-20F4220F856C}" type="VALUE">
                      <a:rPr lang="en-US" sz="1600" smtClean="0"/>
                      <a:pPr algn="ctr">
                        <a:defRPr lang="en-US" sz="2000" b="1">
                          <a:solidFill>
                            <a:schemeClr val="bg1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2000" b="1" i="0" u="none" strike="noStrike" kern="1200" baseline="0">
                      <a:solidFill>
                        <a:schemeClr val="bg1"/>
                      </a:solidFill>
                      <a:latin typeface="Helvetica" panose="020B0403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0420-4D78-908E-AB0CA2B56096}"/>
                </c:ext>
              </c:extLst>
            </c:dLbl>
            <c:dLbl>
              <c:idx val="2"/>
              <c:layout>
                <c:manualLayout>
                  <c:x val="-0.1555444745474705"/>
                  <c:y val="-0.17803789353370789"/>
                </c:manualLayout>
              </c:layout>
              <c:tx>
                <c:rich>
                  <a:bodyPr/>
                  <a:lstStyle/>
                  <a:p>
                    <a:r>
                      <a:rPr lang="en-US" sz="1800" u="none"/>
                      <a:t>3p-7p</a:t>
                    </a:r>
                  </a:p>
                  <a:p>
                    <a:fld id="{BB4CF590-4F8E-4ED7-8737-49F36AEC8BA2}" type="VALUE">
                      <a:rPr lang="en-US" sz="1600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0420-4D78-908E-AB0CA2B56096}"/>
                </c:ext>
              </c:extLst>
            </c:dLbl>
            <c:dLbl>
              <c:idx val="3"/>
              <c:layout>
                <c:manualLayout>
                  <c:x val="0.19651087042342419"/>
                  <c:y val="-4.4461972063332147E-2"/>
                </c:manualLayout>
              </c:layout>
              <c:tx>
                <c:rich>
                  <a:bodyPr/>
                  <a:lstStyle/>
                  <a:p>
                    <a:r>
                      <a:rPr lang="en-US" sz="1800" u="none"/>
                      <a:t>7p-12a</a:t>
                    </a:r>
                  </a:p>
                  <a:p>
                    <a:fld id="{C6662CA2-F8DA-4F50-B52A-79C8B1DFAE87}" type="VALUE">
                      <a:rPr lang="en-US" sz="1600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0420-4D78-908E-AB0CA2B56096}"/>
                </c:ext>
              </c:extLst>
            </c:dLbl>
            <c:dLbl>
              <c:idx val="4"/>
              <c:layout>
                <c:manualLayout>
                  <c:x val="0.12915225519331211"/>
                  <c:y val="0.1570718397547827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ctr">
                      <a:defRPr lang="en-US" sz="1600" b="1" i="0" u="none" strike="noStrike" kern="1200" baseline="0">
                        <a:solidFill>
                          <a:srgbClr val="1B1464"/>
                        </a:solidFill>
                        <a:latin typeface="Helvetica" panose="020B0403020202020204" pitchFamily="34" charset="0"/>
                        <a:ea typeface="+mn-ea"/>
                        <a:cs typeface="+mn-cs"/>
                      </a:defRPr>
                    </a:pPr>
                    <a:r>
                      <a:rPr lang="en-US" sz="1800" u="none"/>
                      <a:t>12a-6a</a:t>
                    </a:r>
                  </a:p>
                  <a:p>
                    <a:pPr algn="ctr">
                      <a:defRPr lang="en-US" sz="1600" b="1">
                        <a:solidFill>
                          <a:srgbClr val="1B1464"/>
                        </a:solidFill>
                      </a:defRPr>
                    </a:pPr>
                    <a:fld id="{A34D4D5D-FA3D-4FF7-80E4-99B814B197C7}" type="VALUE">
                      <a:rPr lang="en-US" sz="1600" smtClean="0"/>
                      <a:pPr algn="ctr">
                        <a:defRPr lang="en-US" sz="1600" b="1">
                          <a:solidFill>
                            <a:srgbClr val="1B1464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600" b="1" i="0" u="none" strike="noStrike" kern="1200" baseline="0">
                      <a:solidFill>
                        <a:srgbClr val="1B1464"/>
                      </a:solidFill>
                      <a:latin typeface="Helvetica" panose="020B0403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0420-4D78-908E-AB0CA2B5609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1" i="0" u="none" strike="noStrike" kern="1200" baseline="0">
                    <a:solidFill>
                      <a:schemeClr val="bg1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Sheet1!$A$2:$A$8</c:f>
              <c:strCache>
                <c:ptCount val="5"/>
                <c:pt idx="0">
                  <c:v>6AM-10AM</c:v>
                </c:pt>
                <c:pt idx="1">
                  <c:v>10AM-3PM</c:v>
                </c:pt>
                <c:pt idx="2">
                  <c:v>3PM-7PM</c:v>
                </c:pt>
                <c:pt idx="3">
                  <c:v>7PM-12AM</c:v>
                </c:pt>
                <c:pt idx="4">
                  <c:v>12AM-6AM</c:v>
                </c:pt>
              </c:strCache>
            </c:strRef>
          </c:cat>
          <c:val>
            <c:numRef>
              <c:f>Sheet1!$B$2:$B$8</c:f>
              <c:numCache>
                <c:formatCode>0%</c:formatCode>
                <c:ptCount val="7"/>
                <c:pt idx="0">
                  <c:v>0.11</c:v>
                </c:pt>
                <c:pt idx="1">
                  <c:v>0.19</c:v>
                </c:pt>
                <c:pt idx="2">
                  <c:v>0.21</c:v>
                </c:pt>
                <c:pt idx="3">
                  <c:v>0.36</c:v>
                </c:pt>
                <c:pt idx="4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0420-4D78-908E-AB0CA2B560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Helvetica" panose="020B0403020202020204" pitchFamily="34" charset="0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6460675866756461E-2"/>
          <c:y val="0.13513222925194518"/>
          <c:w val="0.9470786526005236"/>
          <c:h val="0.7601124341046076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Time Spent by Location</c:v>
                </c:pt>
              </c:strCache>
            </c:strRef>
          </c:tx>
          <c:spPr>
            <a:solidFill>
              <a:srgbClr val="1F1A62"/>
            </a:solidFill>
          </c:spPr>
          <c:dPt>
            <c:idx val="0"/>
            <c:bubble3D val="0"/>
            <c:spPr>
              <a:solidFill>
                <a:srgbClr val="1B146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176-43F9-B4BF-F8E0314BDFF1}"/>
              </c:ext>
            </c:extLst>
          </c:dPt>
          <c:dPt>
            <c:idx val="1"/>
            <c:bubble3D val="0"/>
            <c:spPr>
              <a:solidFill>
                <a:srgbClr val="00BBF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176-43F9-B4BF-F8E0314BDFF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2800" b="1" i="0" u="none" strike="noStrike" kern="1200" baseline="0">
                    <a:solidFill>
                      <a:schemeClr val="bg1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At Home</c:v>
                </c:pt>
                <c:pt idx="1">
                  <c:v>Outside of the Home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0.6</c:v>
                </c:pt>
                <c:pt idx="1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3176-43F9-B4BF-F8E0314BDF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1B1464"/>
              </a:solidFill>
              <a:latin typeface="Helvetica" panose="020B0403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Helvetica" panose="020B0403020202020204" pitchFamily="34" charset="0"/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sng" strike="noStrike" kern="1200" spc="0" baseline="0">
              <a:solidFill>
                <a:srgbClr val="1B1464"/>
              </a:solidFill>
              <a:latin typeface="Helvetica" panose="020B0403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Activities while listening to podcasts</c:v>
                </c:pt>
              </c:strCache>
            </c:strRef>
          </c:tx>
          <c:spPr>
            <a:solidFill>
              <a:srgbClr val="00BBF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ED3C8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931F-4BA4-A57E-F50D88828BB3}"/>
              </c:ext>
            </c:extLst>
          </c:dPt>
          <c:dPt>
            <c:idx val="1"/>
            <c:invertIfNegative val="0"/>
            <c:bubble3D val="0"/>
            <c:spPr>
              <a:solidFill>
                <a:srgbClr val="ED3C8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931F-4BA4-A57E-F50D88828BB3}"/>
              </c:ext>
            </c:extLst>
          </c:dPt>
          <c:dPt>
            <c:idx val="2"/>
            <c:invertIfNegative val="0"/>
            <c:bubble3D val="0"/>
            <c:spPr>
              <a:solidFill>
                <a:srgbClr val="4EBEA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931F-4BA4-A57E-F50D88828BB3}"/>
              </c:ext>
            </c:extLst>
          </c:dPt>
          <c:dPt>
            <c:idx val="3"/>
            <c:invertIfNegative val="0"/>
            <c:bubble3D val="0"/>
            <c:spPr>
              <a:solidFill>
                <a:srgbClr val="ED3C8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931F-4BA4-A57E-F50D88828BB3}"/>
              </c:ext>
            </c:extLst>
          </c:dPt>
          <c:dPt>
            <c:idx val="4"/>
            <c:invertIfNegative val="0"/>
            <c:bubble3D val="0"/>
            <c:spPr>
              <a:solidFill>
                <a:srgbClr val="4EBEA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931F-4BA4-A57E-F50D88828BB3}"/>
              </c:ext>
            </c:extLst>
          </c:dPt>
          <c:dPt>
            <c:idx val="5"/>
            <c:invertIfNegative val="0"/>
            <c:bubble3D val="0"/>
            <c:spPr>
              <a:solidFill>
                <a:srgbClr val="ED3C8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931F-4BA4-A57E-F50D88828BB3}"/>
              </c:ext>
            </c:extLst>
          </c:dPt>
          <c:dPt>
            <c:idx val="7"/>
            <c:invertIfNegative val="0"/>
            <c:bubble3D val="0"/>
            <c:spPr>
              <a:solidFill>
                <a:srgbClr val="ED3C8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931F-4BA4-A57E-F50D88828BB3}"/>
              </c:ext>
            </c:extLst>
          </c:dPt>
          <c:dPt>
            <c:idx val="8"/>
            <c:invertIfNegative val="0"/>
            <c:bubble3D val="0"/>
            <c:spPr>
              <a:solidFill>
                <a:srgbClr val="ED3C8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31F-4BA4-A57E-F50D88828BB3}"/>
              </c:ext>
            </c:extLst>
          </c:dPt>
          <c:dPt>
            <c:idx val="10"/>
            <c:invertIfNegative val="0"/>
            <c:bubble3D val="0"/>
            <c:spPr>
              <a:solidFill>
                <a:srgbClr val="ED3C8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931F-4BA4-A57E-F50D88828BB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1B1464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While waiting in line</c:v>
                </c:pt>
                <c:pt idx="1">
                  <c:v>While shopping</c:v>
                </c:pt>
                <c:pt idx="2">
                  <c:v>While eating</c:v>
                </c:pt>
                <c:pt idx="3">
                  <c:v>At work</c:v>
                </c:pt>
                <c:pt idx="4">
                  <c:v>Other</c:v>
                </c:pt>
                <c:pt idx="5">
                  <c:v>While out for a walk</c:v>
                </c:pt>
                <c:pt idx="6">
                  <c:v>Before going to sleep / while sleeping</c:v>
                </c:pt>
                <c:pt idx="7">
                  <c:v>While running errands</c:v>
                </c:pt>
                <c:pt idx="8">
                  <c:v>While working out / doing sports</c:v>
                </c:pt>
                <c:pt idx="9">
                  <c:v>While cooking / baking</c:v>
                </c:pt>
                <c:pt idx="10">
                  <c:v>While commuting to / from work</c:v>
                </c:pt>
                <c:pt idx="11">
                  <c:v>While doing household chores</c:v>
                </c:pt>
              </c:strCache>
            </c:strRef>
          </c:cat>
          <c:val>
            <c:numRef>
              <c:f>Sheet1!$B$2:$B$13</c:f>
              <c:numCache>
                <c:formatCode>0%</c:formatCode>
                <c:ptCount val="12"/>
                <c:pt idx="0">
                  <c:v>7.0000000000000007E-2</c:v>
                </c:pt>
                <c:pt idx="1">
                  <c:v>0.09</c:v>
                </c:pt>
                <c:pt idx="2">
                  <c:v>0.12</c:v>
                </c:pt>
                <c:pt idx="3">
                  <c:v>0.12</c:v>
                </c:pt>
                <c:pt idx="4">
                  <c:v>0.14000000000000001</c:v>
                </c:pt>
                <c:pt idx="5">
                  <c:v>0.15</c:v>
                </c:pt>
                <c:pt idx="6">
                  <c:v>0.17</c:v>
                </c:pt>
                <c:pt idx="7">
                  <c:v>0.17</c:v>
                </c:pt>
                <c:pt idx="8">
                  <c:v>0.19</c:v>
                </c:pt>
                <c:pt idx="9">
                  <c:v>0.21</c:v>
                </c:pt>
                <c:pt idx="10">
                  <c:v>0.27</c:v>
                </c:pt>
                <c:pt idx="11">
                  <c:v>0.34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31F-4BA4-A57E-F50D88828B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525743664"/>
        <c:axId val="525747408"/>
      </c:barChart>
      <c:catAx>
        <c:axId val="5257436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B1464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1B1464"/>
                </a:solidFill>
                <a:latin typeface="Helvetica" panose="020B0403020202020204" pitchFamily="34" charset="0"/>
                <a:ea typeface="+mn-ea"/>
                <a:cs typeface="+mn-cs"/>
              </a:defRPr>
            </a:pPr>
            <a:endParaRPr lang="en-US"/>
          </a:p>
        </c:txPr>
        <c:crossAx val="525747408"/>
        <c:crosses val="autoZero"/>
        <c:auto val="1"/>
        <c:lblAlgn val="ctr"/>
        <c:lblOffset val="100"/>
        <c:noMultiLvlLbl val="0"/>
      </c:catAx>
      <c:valAx>
        <c:axId val="525747408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5257436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rgbClr val="1B1464"/>
          </a:solidFill>
          <a:latin typeface="Helvetica" panose="020B0403020202020204" pitchFamily="34" charset="0"/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7303847591837472"/>
          <c:y val="0.12157006603081436"/>
          <c:w val="0.55271799425568102"/>
          <c:h val="0.82907691513988946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Location of Podcast Listening</c:v>
                </c:pt>
              </c:strCache>
            </c:strRef>
          </c:tx>
          <c:dPt>
            <c:idx val="0"/>
            <c:bubble3D val="0"/>
            <c:spPr>
              <a:solidFill>
                <a:srgbClr val="00BBF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B40-4285-A947-D4020901B127}"/>
              </c:ext>
            </c:extLst>
          </c:dPt>
          <c:dPt>
            <c:idx val="1"/>
            <c:bubble3D val="0"/>
            <c:explosion val="1"/>
            <c:spPr>
              <a:solidFill>
                <a:srgbClr val="ED3C8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B40-4285-A947-D4020901B127}"/>
              </c:ext>
            </c:extLst>
          </c:dPt>
          <c:dPt>
            <c:idx val="2"/>
            <c:bubble3D val="0"/>
            <c:spPr>
              <a:solidFill>
                <a:srgbClr val="4EBEA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B40-4285-A947-D4020901B127}"/>
              </c:ext>
            </c:extLst>
          </c:dPt>
          <c:cat>
            <c:strRef>
              <c:f>Sheet1!$A$2:$A$4</c:f>
              <c:strCache>
                <c:ptCount val="3"/>
                <c:pt idx="0">
                  <c:v>At Home</c:v>
                </c:pt>
                <c:pt idx="1">
                  <c:v>Out of Home</c:v>
                </c:pt>
                <c:pt idx="2">
                  <c:v>At Home/Out of Home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A-2B40-4285-A947-D4020901B1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1B1464"/>
                </a:solidFill>
                <a:latin typeface="Helvetica" panose="020B0403020202020204" pitchFamily="34" charset="0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1B1464"/>
                </a:solidFill>
                <a:latin typeface="Helvetica" panose="020B0403020202020204" pitchFamily="34" charset="0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1B1464"/>
                </a:solidFill>
                <a:latin typeface="Helvetica" panose="020B0403020202020204" pitchFamily="34" charset="0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1.0967937786471054E-2"/>
          <c:y val="0.34736913975045808"/>
          <c:w val="0.98132361126273182"/>
          <c:h val="0.33832148408633389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rgbClr val="1B1464"/>
              </a:solidFill>
              <a:latin typeface="Helvetica" panose="020B0403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 b="1">
          <a:solidFill>
            <a:srgbClr val="1B1464"/>
          </a:solidFill>
          <a:latin typeface="Helvetica" panose="020B0403020202020204" pitchFamily="34" charset="0"/>
        </a:defRPr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4230296001923375"/>
          <c:y val="0.14233384536727475"/>
          <c:w val="0.47450953537515883"/>
          <c:h val="0.728752783684150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Digital Audio/Radio</c:v>
                </c:pt>
              </c:strCache>
            </c:strRef>
          </c:tx>
          <c:spPr>
            <a:solidFill>
              <a:srgbClr val="4EBEA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400" b="1" i="0" u="none" strike="noStrike" kern="1200" baseline="0">
                    <a:solidFill>
                      <a:srgbClr val="1B1464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Increasing Sales</c:v>
                </c:pt>
                <c:pt idx="1">
                  <c:v>Improving Consideration / Buying Intent</c:v>
                </c:pt>
                <c:pt idx="2">
                  <c:v>Improving Brand Preference / Favorability</c:v>
                </c:pt>
                <c:pt idx="3">
                  <c:v>Improving Brand Awareness / Recall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0.11</c:v>
                </c:pt>
                <c:pt idx="1">
                  <c:v>0.16</c:v>
                </c:pt>
                <c:pt idx="2">
                  <c:v>0.18</c:v>
                </c:pt>
                <c:pt idx="3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A3B-4753-9441-625FFD93FB4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Podcasts</c:v>
                </c:pt>
              </c:strCache>
            </c:strRef>
          </c:tx>
          <c:spPr>
            <a:solidFill>
              <a:srgbClr val="ED3C8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400" b="1" i="0" u="none" strike="noStrike" kern="1200" baseline="0">
                    <a:solidFill>
                      <a:srgbClr val="1B1464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Increasing Sales</c:v>
                </c:pt>
                <c:pt idx="1">
                  <c:v>Improving Consideration / Buying Intent</c:v>
                </c:pt>
                <c:pt idx="2">
                  <c:v>Improving Brand Preference / Favorability</c:v>
                </c:pt>
                <c:pt idx="3">
                  <c:v>Improving Brand Awareness / Recall</c:v>
                </c:pt>
              </c:strCache>
            </c:strRef>
          </c:cat>
          <c:val>
            <c:numRef>
              <c:f>Sheet1!$C$2:$C$5</c:f>
              <c:numCache>
                <c:formatCode>0%</c:formatCode>
                <c:ptCount val="4"/>
                <c:pt idx="0">
                  <c:v>0.18</c:v>
                </c:pt>
                <c:pt idx="1">
                  <c:v>0.27</c:v>
                </c:pt>
                <c:pt idx="2">
                  <c:v>0.39</c:v>
                </c:pt>
                <c:pt idx="3">
                  <c:v>0.31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A3B-4753-9441-625FFD93FB4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TV</c:v>
                </c:pt>
              </c:strCache>
            </c:strRef>
          </c:tx>
          <c:spPr>
            <a:solidFill>
              <a:srgbClr val="00BBF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1B1464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Increasing Sales</c:v>
                </c:pt>
                <c:pt idx="1">
                  <c:v>Improving Consideration / Buying Intent</c:v>
                </c:pt>
                <c:pt idx="2">
                  <c:v>Improving Brand Preference / Favorability</c:v>
                </c:pt>
                <c:pt idx="3">
                  <c:v>Improving Brand Awareness / Recall</c:v>
                </c:pt>
              </c:strCache>
            </c:strRef>
          </c:cat>
          <c:val>
            <c:numRef>
              <c:f>Sheet1!$D$2:$D$5</c:f>
              <c:numCache>
                <c:formatCode>0%</c:formatCode>
                <c:ptCount val="4"/>
                <c:pt idx="0">
                  <c:v>0.28999999999999998</c:v>
                </c:pt>
                <c:pt idx="1">
                  <c:v>0.27</c:v>
                </c:pt>
                <c:pt idx="2">
                  <c:v>0.42</c:v>
                </c:pt>
                <c:pt idx="3">
                  <c:v>0.56999999999999995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A3B-4753-9441-625FFD93FB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560325792"/>
        <c:axId val="560315392"/>
      </c:barChart>
      <c:catAx>
        <c:axId val="5603257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B1464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1B1464"/>
                </a:solidFill>
                <a:latin typeface="Helvetica" panose="020B0403020202020204" pitchFamily="34" charset="0"/>
                <a:ea typeface="+mn-ea"/>
                <a:cs typeface="+mn-cs"/>
              </a:defRPr>
            </a:pPr>
            <a:endParaRPr lang="en-US"/>
          </a:p>
        </c:txPr>
        <c:crossAx val="560315392"/>
        <c:crosses val="autoZero"/>
        <c:auto val="1"/>
        <c:lblAlgn val="ctr"/>
        <c:lblOffset val="100"/>
        <c:noMultiLvlLbl val="0"/>
      </c:catAx>
      <c:valAx>
        <c:axId val="560315392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5603257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1B1464"/>
              </a:solidFill>
              <a:latin typeface="Helvetica" panose="020B0403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rgbClr val="1B1464"/>
          </a:solidFill>
          <a:latin typeface="Helvetica" panose="020B040302020202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1649BD-38A6-4A40-A3D0-AE273A39FB88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5BC225-E3B7-49EE-A561-0054F1C80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838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5BC225-E3B7-49EE-A561-0054F1C80D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7438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5BC225-E3B7-49EE-A561-0054F1C80D4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2148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5BC225-E3B7-49EE-A561-0054F1C80D4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8162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5BC225-E3B7-49EE-A561-0054F1C80D4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1132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5BC225-E3B7-49EE-A561-0054F1C80D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7953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5BC225-E3B7-49EE-A561-0054F1C80D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01863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5BC225-E3B7-49EE-A561-0054F1C80D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4368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5BC225-E3B7-49EE-A561-0054F1C80D4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4058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5BC225-E3B7-49EE-A561-0054F1C80D4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92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14088-B936-4B19-AC67-50CD2179CE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63D7CE-053B-4977-9C01-2AA381F4AD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22AC8-FEE7-468D-BF76-605DB29C5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BEED6-9388-4CD2-9524-FA11B43C5EFB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0D0F86-1C35-4F8C-9CA5-340A86DEE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693791-A36D-430F-A453-3B7A9961C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0F725-F428-447D-ACA2-2CB5D2E257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457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099B7-EF1A-4380-8881-C8E59F18C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9C089F-29CF-444B-AF84-784D708FE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A8E4FD-6C17-4E3E-BB3A-51BF24A0E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BEED6-9388-4CD2-9524-FA11B43C5EFB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3713AC-72BF-4D42-8960-9E403B37B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88293D-C45D-46A3-8424-A09AD510B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0F725-F428-447D-ACA2-2CB5D2E257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062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B6031F-19E3-4222-851B-99DC4B09F1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36A05F-CCA0-424B-BA46-34C3E618CC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89ABF1-1EE3-4879-A7AB-714C0E5AB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BEED6-9388-4CD2-9524-FA11B43C5EFB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20ADB1-939B-47DC-873B-ACBFE676D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2E599C-CC87-48B0-88B1-B5004D9DA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0F725-F428-447D-ACA2-2CB5D2E257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686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E2B77-68B6-41B4-B23C-DBFB3F0F4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297F44-78D9-47DB-A21B-1C214EF134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5A1787-FA62-43B3-8F25-0D0DD6B2B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BEED6-9388-4CD2-9524-FA11B43C5EFB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189AF0-7372-4807-84F7-2F25DD36E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D91FA8-8D79-4581-8269-F6AB8A32A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0F725-F428-447D-ACA2-2CB5D2E257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743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00A96-4804-41BB-9672-75DB8400A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072B1C-FDD4-437C-9074-282114B51C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490DB2-44F6-43C1-8F99-F253FF648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BEED6-9388-4CD2-9524-FA11B43C5EFB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4F24B4-E811-42F4-AB57-3AE219C56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45B8DD-AC6C-49F7-B7B9-1C9D09BA2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0F725-F428-447D-ACA2-2CB5D2E257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958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0DF99-5055-4D12-8320-9B3D2EE43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4DBF30-DF0D-4B39-B35A-3E4BEE208A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41FF7B-B567-49D5-94BD-621C060364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971D5B-2A86-49E0-8896-3B24161DC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BEED6-9388-4CD2-9524-FA11B43C5EFB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0C1960-A358-4171-B0A6-397891FF8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BC8A1F-B077-46C1-A12F-090EACF73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0F725-F428-447D-ACA2-2CB5D2E257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23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C6CE8-AFA5-4917-B054-AAE2919D8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419A16-392E-48E3-9186-8EC9224999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7EB8D6-41AB-4DD8-B9DB-5EB9C8A864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2B3EEB-8BCD-4566-9D9B-DCEE0A430C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6F53E7-5AAD-4918-B67E-154A01743F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D51F79-D3AF-4450-90FF-753AA5D09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BEED6-9388-4CD2-9524-FA11B43C5EFB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7F8F95-024B-4CDB-B160-25903293D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231EB1-8C10-481E-8677-AE1285FCC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0F725-F428-447D-ACA2-2CB5D2E257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640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16DAB-3425-4C0D-B3EF-5729C7AFE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EB1193-45B2-4A63-92BF-D5772FC41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BEED6-9388-4CD2-9524-FA11B43C5EFB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36FFC6-4CBA-4DDC-A17F-BF6343DE3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E811C7-0721-4234-B433-45CA05552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0F725-F428-447D-ACA2-2CB5D2E257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356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89ECDC-A511-42F7-B027-65E6B165A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BEED6-9388-4CD2-9524-FA11B43C5EFB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BDA9A0-8973-4CED-826D-9BA2627A6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34538F-15C0-4C0F-9C37-D541903AC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0F725-F428-447D-ACA2-2CB5D2E257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554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7BFD2-7987-4681-BC70-C4D96FC7F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E5815A-3F1E-42A9-B2F2-99C030C2D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7D0E03-5442-4F66-8678-F602D302FF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7E30F2-E549-4C14-A594-733249590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BEED6-9388-4CD2-9524-FA11B43C5EFB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E20721-7FEB-4D8E-A688-EC8DCADC4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DEBC7A-43C8-4E55-9CAC-55F7197B9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0F725-F428-447D-ACA2-2CB5D2E257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956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E2448-E770-4071-911C-1E77803AC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E585D8-CC70-411F-AEBD-0389C43845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A1CAE3-AB42-4F68-951D-7A8F9D49A7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4D0FF-64C0-41FB-9202-C4B1A92D0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BEED6-9388-4CD2-9524-FA11B43C5EFB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177044-80D5-41FD-87A4-646CB4560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B579A1-6A52-47FE-962A-0A7C1844A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0F725-F428-447D-ACA2-2CB5D2E257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011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5932D22-C266-47D6-97F8-013BF6470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D92A80-21E9-464E-865C-F2E6F1BE91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6CD559-A8BD-416E-9C83-AE583CB592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8BEED6-9388-4CD2-9524-FA11B43C5EFB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1F28E3-D0BD-4BB9-8ADF-0C0929917B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6ECF60-46F4-47E3-AC8B-6C80A87D01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90F725-F428-447D-ACA2-2CB5D2E257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031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8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thevab.com/team-board" TargetMode="External"/><Relationship Id="rId7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hyperlink" Target="https://thevab.com/" TargetMode="Externa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thevab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chart" Target="../charts/char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chart" Target="../charts/chart4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5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7.xml"/><Relationship Id="rId5" Type="http://schemas.openxmlformats.org/officeDocument/2006/relationships/chart" Target="../charts/chart6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11AC05D-F294-47CF-AF6E-3220938DAB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349" y="-3482"/>
            <a:ext cx="11578124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B473BB6-5640-46EF-A2C8-C9B52CD11E66}"/>
              </a:ext>
            </a:extLst>
          </p:cNvPr>
          <p:cNvSpPr txBox="1"/>
          <p:nvPr/>
        </p:nvSpPr>
        <p:spPr>
          <a:xfrm>
            <a:off x="345338" y="4018409"/>
            <a:ext cx="67223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How Audio Podcasts Complement Video Viewing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342083-7916-4F28-AC73-CEF3712E1B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7506"/>
            <a:ext cx="1826273" cy="636987"/>
          </a:xfrm>
          <a:prstGeom prst="rect">
            <a:avLst/>
          </a:prstGeom>
        </p:spPr>
      </p:pic>
      <p:pic>
        <p:nvPicPr>
          <p:cNvPr id="6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BA890F13-B4C6-4300-893C-326B43AEE8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12" y="1588508"/>
            <a:ext cx="3758368" cy="1632321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41096B28-2D58-447F-BBBB-B739BB60938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9" t="33206" r="27728" b="35057"/>
          <a:stretch/>
        </p:blipFill>
        <p:spPr>
          <a:xfrm>
            <a:off x="517346" y="5650724"/>
            <a:ext cx="2523582" cy="879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9495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night sky&#10;&#10;Description automatically generated">
            <a:extLst>
              <a:ext uri="{FF2B5EF4-FFF2-40B4-BE49-F238E27FC236}">
                <a16:creationId xmlns:a16="http://schemas.microsoft.com/office/drawing/2014/main" id="{94B1F085-EF13-41BB-8A26-B0CFDD1E0C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9" r="44757"/>
          <a:stretch/>
        </p:blipFill>
        <p:spPr>
          <a:xfrm>
            <a:off x="0" y="0"/>
            <a:ext cx="4515437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B15BF47-E696-4589-B34E-001946DBEBD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85B2AB68-2735-4141-805F-722E38386593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03BE342-E3D6-4FC9-8B1F-A0AF0508644B}"/>
              </a:ext>
            </a:extLst>
          </p:cNvPr>
          <p:cNvSpPr/>
          <p:nvPr/>
        </p:nvSpPr>
        <p:spPr>
          <a:xfrm>
            <a:off x="546750" y="6586958"/>
            <a:ext cx="1166676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EAAFBBA9-5237-491C-98CB-676EEBD0EEDA}"/>
              </a:ext>
            </a:extLst>
          </p:cNvPr>
          <p:cNvSpPr/>
          <p:nvPr/>
        </p:nvSpPr>
        <p:spPr>
          <a:xfrm>
            <a:off x="4515438" y="6346864"/>
            <a:ext cx="752259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Source: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V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AB analysis of Advertiser Perceptions’ 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Podcast Advertising Market Report</a:t>
            </a:r>
            <a:r>
              <a:rPr kumimoji="0" lang="en-US" sz="800" b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2020. 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AFF862-2BB4-41E6-86C0-1C28025D58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5446" y="0"/>
            <a:ext cx="2386554" cy="1389686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B98CF19A-A81B-4EE8-9EF9-319D54A7FB9B}"/>
              </a:ext>
            </a:extLst>
          </p:cNvPr>
          <p:cNvSpPr/>
          <p:nvPr/>
        </p:nvSpPr>
        <p:spPr>
          <a:xfrm>
            <a:off x="4510097" y="135471"/>
            <a:ext cx="649098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sz="220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However, while TV drives outcomes throughout the entire funnel, adding podcasts to </a:t>
            </a:r>
            <a:r>
              <a:rPr lang="en-US" sz="2200">
                <a:solidFill>
                  <a:srgbClr val="1F1A62"/>
                </a:solidFill>
                <a:latin typeface="Helvetica" pitchFamily="2" charset="0"/>
              </a:rPr>
              <a:t>the</a:t>
            </a:r>
            <a:r>
              <a:rPr kumimoji="0" lang="en-US" sz="220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media mix can build consideration and purchase intent</a:t>
            </a:r>
          </a:p>
        </p:txBody>
      </p:sp>
      <p:graphicFrame>
        <p:nvGraphicFramePr>
          <p:cNvPr id="46" name="Chart 45">
            <a:extLst>
              <a:ext uri="{FF2B5EF4-FFF2-40B4-BE49-F238E27FC236}">
                <a16:creationId xmlns:a16="http://schemas.microsoft.com/office/drawing/2014/main" id="{80FC3489-CE35-4C64-9FDE-8D04D63F27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40651829"/>
              </p:ext>
            </p:extLst>
          </p:nvPr>
        </p:nvGraphicFramePr>
        <p:xfrm>
          <a:off x="6370522" y="1764702"/>
          <a:ext cx="5282630" cy="43714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51" name="Left Brace 50">
            <a:extLst>
              <a:ext uri="{FF2B5EF4-FFF2-40B4-BE49-F238E27FC236}">
                <a16:creationId xmlns:a16="http://schemas.microsoft.com/office/drawing/2014/main" id="{92B39F36-E74F-4DF0-B4A6-328F341569EC}"/>
              </a:ext>
            </a:extLst>
          </p:cNvPr>
          <p:cNvSpPr/>
          <p:nvPr/>
        </p:nvSpPr>
        <p:spPr>
          <a:xfrm>
            <a:off x="6297932" y="2574296"/>
            <a:ext cx="283130" cy="728225"/>
          </a:xfrm>
          <a:prstGeom prst="leftBrace">
            <a:avLst/>
          </a:prstGeom>
          <a:ln>
            <a:solidFill>
              <a:srgbClr val="1B146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</a:endParaRPr>
          </a:p>
        </p:txBody>
      </p:sp>
      <p:sp>
        <p:nvSpPr>
          <p:cNvPr id="52" name="Left Brace 51">
            <a:extLst>
              <a:ext uri="{FF2B5EF4-FFF2-40B4-BE49-F238E27FC236}">
                <a16:creationId xmlns:a16="http://schemas.microsoft.com/office/drawing/2014/main" id="{C870EA82-33D5-404B-BCD0-FFA0B1233566}"/>
              </a:ext>
            </a:extLst>
          </p:cNvPr>
          <p:cNvSpPr/>
          <p:nvPr/>
        </p:nvSpPr>
        <p:spPr>
          <a:xfrm>
            <a:off x="6297931" y="3441376"/>
            <a:ext cx="283130" cy="770705"/>
          </a:xfrm>
          <a:prstGeom prst="leftBrace">
            <a:avLst/>
          </a:prstGeom>
          <a:ln>
            <a:solidFill>
              <a:srgbClr val="1B146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</a:endParaRPr>
          </a:p>
        </p:txBody>
      </p:sp>
      <p:sp>
        <p:nvSpPr>
          <p:cNvPr id="53" name="Left Brace 52">
            <a:extLst>
              <a:ext uri="{FF2B5EF4-FFF2-40B4-BE49-F238E27FC236}">
                <a16:creationId xmlns:a16="http://schemas.microsoft.com/office/drawing/2014/main" id="{01D7B2D6-C4F7-4F10-925C-8B531F1C4927}"/>
              </a:ext>
            </a:extLst>
          </p:cNvPr>
          <p:cNvSpPr/>
          <p:nvPr/>
        </p:nvSpPr>
        <p:spPr>
          <a:xfrm>
            <a:off x="6370522" y="4335097"/>
            <a:ext cx="215258" cy="1167025"/>
          </a:xfrm>
          <a:prstGeom prst="leftBrace">
            <a:avLst/>
          </a:prstGeom>
          <a:ln>
            <a:solidFill>
              <a:srgbClr val="1B146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F86BC32-2BC6-40DA-BB93-860CA9FF35C5}"/>
              </a:ext>
            </a:extLst>
          </p:cNvPr>
          <p:cNvSpPr txBox="1"/>
          <p:nvPr/>
        </p:nvSpPr>
        <p:spPr>
          <a:xfrm>
            <a:off x="5041312" y="2637583"/>
            <a:ext cx="12329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</a:rPr>
              <a:t>Upper Funnel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0F92AA6-FBA8-4F30-86B0-619D3A4177E4}"/>
              </a:ext>
            </a:extLst>
          </p:cNvPr>
          <p:cNvSpPr txBox="1"/>
          <p:nvPr/>
        </p:nvSpPr>
        <p:spPr>
          <a:xfrm>
            <a:off x="5089427" y="3691089"/>
            <a:ext cx="12329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</a:rPr>
              <a:t>Mid Funnel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1C2ADE3-4477-476F-A28C-7294D7C2552A}"/>
              </a:ext>
            </a:extLst>
          </p:cNvPr>
          <p:cNvSpPr txBox="1"/>
          <p:nvPr/>
        </p:nvSpPr>
        <p:spPr>
          <a:xfrm>
            <a:off x="5041312" y="4775123"/>
            <a:ext cx="14587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</a:rPr>
              <a:t>Lower Funnel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62EB840-D6FB-4A12-BCBC-16953E838010}"/>
              </a:ext>
            </a:extLst>
          </p:cNvPr>
          <p:cNvSpPr txBox="1"/>
          <p:nvPr/>
        </p:nvSpPr>
        <p:spPr>
          <a:xfrm>
            <a:off x="5288622" y="1793021"/>
            <a:ext cx="611722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defRPr sz="1862" b="0" i="0" u="none" strike="noStrike" kern="1200" spc="0" baseline="0">
                <a:solidFill>
                  <a:srgbClr val="1B1464"/>
                </a:solidFill>
                <a:latin typeface="Helvetica" panose="020B0403020202020204" pitchFamily="34" charset="0"/>
                <a:ea typeface="+mn-ea"/>
                <a:cs typeface="+mn-cs"/>
              </a:defRPr>
            </a:pPr>
            <a:r>
              <a:rPr lang="en-US" sz="1400" b="1" u="sng"/>
              <a:t>Media</a:t>
            </a:r>
            <a:r>
              <a:rPr lang="en-US" sz="1400" b="1" u="sng" baseline="0"/>
              <a:t> Types Best at Delivering Campaign Objectives</a:t>
            </a:r>
          </a:p>
          <a:p>
            <a:pPr algn="ctr" rtl="0">
              <a:defRPr sz="1862" b="0" i="0" u="none" strike="noStrike" kern="1200" spc="0" baseline="0">
                <a:solidFill>
                  <a:srgbClr val="1B1464"/>
                </a:solidFill>
                <a:latin typeface="Helvetica" panose="020B0403020202020204" pitchFamily="34" charset="0"/>
                <a:ea typeface="+mn-ea"/>
                <a:cs typeface="+mn-cs"/>
              </a:defRPr>
            </a:pPr>
            <a:r>
              <a:rPr lang="en-US" sz="1200" baseline="0"/>
              <a:t>% of advertisers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4089989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536F899-18B4-4265-A047-8D7BC8990C7B}"/>
              </a:ext>
            </a:extLst>
          </p:cNvPr>
          <p:cNvSpPr/>
          <p:nvPr/>
        </p:nvSpPr>
        <p:spPr>
          <a:xfrm>
            <a:off x="0" y="0"/>
            <a:ext cx="6096000" cy="6869150"/>
          </a:xfrm>
          <a:prstGeom prst="rect">
            <a:avLst/>
          </a:prstGeom>
          <a:solidFill>
            <a:srgbClr val="00C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3EDD1E1-4FDB-4AFE-AFDC-7AD820D4E4FC}"/>
              </a:ext>
            </a:extLst>
          </p:cNvPr>
          <p:cNvSpPr/>
          <p:nvPr/>
        </p:nvSpPr>
        <p:spPr>
          <a:xfrm>
            <a:off x="379965" y="2851550"/>
            <a:ext cx="50730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Key Marketer Takeaways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7FE2D7-ACC6-4F08-AF24-BE2283312B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5446" y="0"/>
            <a:ext cx="2386554" cy="13896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54E5EB0-4B1D-4947-9F75-7C8EFF88A3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81" t="95080"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DD27EAA-503B-4753-AE4C-F40779BDF6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81" t="95080"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A006F4A5-111A-4439-93D1-A48F56D5A98F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FE82F11-3D9B-46F6-8ECD-9BCD0D7CC3A1}"/>
              </a:ext>
            </a:extLst>
          </p:cNvPr>
          <p:cNvSpPr/>
          <p:nvPr/>
        </p:nvSpPr>
        <p:spPr>
          <a:xfrm>
            <a:off x="483206" y="6586958"/>
            <a:ext cx="1173031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B95FAB7-B9CF-408A-A338-EDBA41131D7D}"/>
              </a:ext>
            </a:extLst>
          </p:cNvPr>
          <p:cNvSpPr/>
          <p:nvPr/>
        </p:nvSpPr>
        <p:spPr>
          <a:xfrm>
            <a:off x="6323565" y="1543499"/>
            <a:ext cx="5634755" cy="39703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While audio podcast usage is growing among consumers, it typically serves as a complement to video viewing rather than a replacement, allowing audiences to access more content across platforms at different times, places and ‘use’ occasions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n-US">
                <a:solidFill>
                  <a:srgbClr val="1F1A62"/>
                </a:solidFill>
                <a:latin typeface="Helvetica"/>
                <a:cs typeface="Helvetica"/>
              </a:rPr>
              <a:t>Due to the different roles each platform plays within audiences’ media consumption habits, audio podcasts create incremental opportunities for marketers to reach and engage consumers during ‘non-video viewing’ occasions</a:t>
            </a:r>
            <a:endParaRPr lang="en-US">
              <a:solidFill>
                <a:srgbClr val="1F1A62"/>
              </a:solidFill>
              <a:latin typeface="Helvetica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3779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3EDD2FD3-8896-4F56-B4BF-C744D38381F8}"/>
              </a:ext>
            </a:extLst>
          </p:cNvPr>
          <p:cNvSpPr/>
          <p:nvPr/>
        </p:nvSpPr>
        <p:spPr>
          <a:xfrm>
            <a:off x="0" y="0"/>
            <a:ext cx="6096000" cy="6869150"/>
          </a:xfrm>
          <a:prstGeom prst="rect">
            <a:avLst/>
          </a:prstGeom>
          <a:solidFill>
            <a:srgbClr val="00C0F3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81E0C6B-4761-4B3B-A7D9-C2A2624EAD03}"/>
              </a:ext>
            </a:extLst>
          </p:cNvPr>
          <p:cNvSpPr/>
          <p:nvPr/>
        </p:nvSpPr>
        <p:spPr>
          <a:xfrm>
            <a:off x="289383" y="2824696"/>
            <a:ext cx="56379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Helvetica" pitchFamily="2" charset="0"/>
              </a:rPr>
              <a:t>Discover more</a:t>
            </a:r>
          </a:p>
          <a:p>
            <a:r>
              <a:rPr lang="en-US" sz="2000">
                <a:solidFill>
                  <a:srgbClr val="002060"/>
                </a:solidFill>
                <a:latin typeface="Helvetica" pitchFamily="2" charset="0"/>
              </a:rPr>
              <a:t>Looking for more data, insights and takeaways? Check out this related VAB content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B64FEE4-2E84-45E6-BD1A-244F95CA98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5446" y="2379"/>
            <a:ext cx="2386554" cy="1389686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02AF145F-9C24-4AF7-BE12-7DCED6233F46}"/>
              </a:ext>
            </a:extLst>
          </p:cNvPr>
          <p:cNvSpPr/>
          <p:nvPr/>
        </p:nvSpPr>
        <p:spPr>
          <a:xfrm>
            <a:off x="289383" y="220694"/>
            <a:ext cx="49539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Creators</a:t>
            </a:r>
          </a:p>
        </p:txBody>
      </p:sp>
      <p:sp>
        <p:nvSpPr>
          <p:cNvPr id="33" name="TextBox 32">
            <a:hlinkClick r:id="rId3"/>
            <a:extLst>
              <a:ext uri="{FF2B5EF4-FFF2-40B4-BE49-F238E27FC236}">
                <a16:creationId xmlns:a16="http://schemas.microsoft.com/office/drawing/2014/main" id="{65B96E0A-251A-4A53-AC3B-8E8BB64D370D}"/>
              </a:ext>
            </a:extLst>
          </p:cNvPr>
          <p:cNvSpPr txBox="1"/>
          <p:nvPr/>
        </p:nvSpPr>
        <p:spPr>
          <a:xfrm>
            <a:off x="339078" y="648314"/>
            <a:ext cx="25348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Jason Wiese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30ABFFC-FE15-4E57-BA83-34A637CEEE4B}"/>
              </a:ext>
            </a:extLst>
          </p:cNvPr>
          <p:cNvSpPr txBox="1"/>
          <p:nvPr/>
        </p:nvSpPr>
        <p:spPr>
          <a:xfrm>
            <a:off x="339078" y="952317"/>
            <a:ext cx="25348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t>SVP, Director of Strategic Insights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t>jasonw@thevab.com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07C0E06-A025-6444-A897-359A6F2930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33B3C66-BB54-4899-9837-0457B0BFA117}"/>
              </a:ext>
            </a:extLst>
          </p:cNvPr>
          <p:cNvSpPr/>
          <p:nvPr/>
        </p:nvSpPr>
        <p:spPr>
          <a:xfrm>
            <a:off x="6319519" y="5985128"/>
            <a:ext cx="56489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VAB Members, brand marketers and agencies get free and immediate access to VAB’s content library.  Get access at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  <a:hlinkClick r:id="rId5"/>
              </a:rPr>
              <a:t>theVAB.com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B973AC1-8E1F-406F-B2A6-A7902FA37173}"/>
              </a:ext>
            </a:extLst>
          </p:cNvPr>
          <p:cNvSpPr/>
          <p:nvPr/>
        </p:nvSpPr>
        <p:spPr>
          <a:xfrm>
            <a:off x="544398" y="6586958"/>
            <a:ext cx="11669120" cy="25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3832B338-C18C-445E-BC27-61C8789B93D7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37" name="TextBox 36">
            <a:hlinkClick r:id="rId3"/>
            <a:extLst>
              <a:ext uri="{FF2B5EF4-FFF2-40B4-BE49-F238E27FC236}">
                <a16:creationId xmlns:a16="http://schemas.microsoft.com/office/drawing/2014/main" id="{523ACF7C-CA15-40C3-A656-71031CAD13D1}"/>
              </a:ext>
            </a:extLst>
          </p:cNvPr>
          <p:cNvSpPr txBox="1"/>
          <p:nvPr/>
        </p:nvSpPr>
        <p:spPr>
          <a:xfrm>
            <a:off x="2956883" y="650242"/>
            <a:ext cx="25348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Leah Montner-Dixon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F4C34EC-5A9A-4E1C-85B0-084F3C31628B}"/>
              </a:ext>
            </a:extLst>
          </p:cNvPr>
          <p:cNvSpPr txBox="1"/>
          <p:nvPr/>
        </p:nvSpPr>
        <p:spPr>
          <a:xfrm>
            <a:off x="2956883" y="954245"/>
            <a:ext cx="25348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t>Associate Insights Director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>
                <a:solidFill>
                  <a:srgbClr val="1F1A62"/>
                </a:solidFill>
                <a:latin typeface="Helvetica Light" panose="020B0403020202020204" pitchFamily="34" charset="0"/>
              </a:rPr>
              <a:t>leahm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t>@thevab.com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5D39ABC-73BE-48B2-87A1-008F8356F7F0}"/>
              </a:ext>
            </a:extLst>
          </p:cNvPr>
          <p:cNvSpPr txBox="1"/>
          <p:nvPr/>
        </p:nvSpPr>
        <p:spPr>
          <a:xfrm>
            <a:off x="7945572" y="2755812"/>
            <a:ext cx="23728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000" b="1">
                <a:solidFill>
                  <a:srgbClr val="4EBEA4"/>
                </a:solidFill>
                <a:latin typeface="Helvetica" panose="020B0403020202020204" pitchFamily="34" charset="0"/>
              </a:rPr>
              <a:t>Five Fast Facts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srgbClr val="1B1464"/>
                </a:solidFill>
                <a:latin typeface="Helvetica" panose="020B0403020202020204" pitchFamily="34" charset="0"/>
              </a:rPr>
              <a:t>The Growth of CTV Advertising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046EDA1-33C6-46D7-B3F7-4AA8482BDEFB}"/>
              </a:ext>
            </a:extLst>
          </p:cNvPr>
          <p:cNvSpPr txBox="1"/>
          <p:nvPr/>
        </p:nvSpPr>
        <p:spPr>
          <a:xfrm>
            <a:off x="8208062" y="5243357"/>
            <a:ext cx="18478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Five Fast Facts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Data-Driven Opportunities in a Cookieless World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DAF6E6-196D-46D3-8B41-07F8F74331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7757" y="3483585"/>
            <a:ext cx="3128484" cy="1759772"/>
          </a:xfrm>
          <a:prstGeom prst="rect">
            <a:avLst/>
          </a:prstGeom>
          <a:ln>
            <a:solidFill>
              <a:srgbClr val="1B1464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4F1239-DC2F-42F6-A04E-76E1EAD6A3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67757" y="974590"/>
            <a:ext cx="3128484" cy="1759772"/>
          </a:xfrm>
          <a:prstGeom prst="rect">
            <a:avLst/>
          </a:prstGeom>
          <a:ln>
            <a:solidFill>
              <a:srgbClr val="1B1464"/>
            </a:solidFill>
          </a:ln>
        </p:spPr>
      </p:pic>
      <p:sp>
        <p:nvSpPr>
          <p:cNvPr id="22" name="Star: 5 Points 21">
            <a:extLst>
              <a:ext uri="{FF2B5EF4-FFF2-40B4-BE49-F238E27FC236}">
                <a16:creationId xmlns:a16="http://schemas.microsoft.com/office/drawing/2014/main" id="{4B508AA7-A97B-4385-887A-54C31C79FA94}"/>
              </a:ext>
            </a:extLst>
          </p:cNvPr>
          <p:cNvSpPr/>
          <p:nvPr/>
        </p:nvSpPr>
        <p:spPr>
          <a:xfrm>
            <a:off x="5024202" y="865114"/>
            <a:ext cx="3309487" cy="2811167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/>
              <a:t>Add links once LPs are created</a:t>
            </a:r>
          </a:p>
        </p:txBody>
      </p:sp>
    </p:spTree>
    <p:extLst>
      <p:ext uri="{BB962C8B-B14F-4D97-AF65-F5344CB8AC3E}">
        <p14:creationId xmlns:p14="http://schemas.microsoft.com/office/powerpoint/2010/main" val="18326695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0D49DEB-7177-4C53-A63F-C8DEAEFFD3CD}"/>
              </a:ext>
            </a:extLst>
          </p:cNvPr>
          <p:cNvSpPr/>
          <p:nvPr/>
        </p:nvSpPr>
        <p:spPr>
          <a:xfrm>
            <a:off x="449869" y="221925"/>
            <a:ext cx="9576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About VAB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B14815-07B9-42AB-B09B-0447810891B3}"/>
              </a:ext>
            </a:extLst>
          </p:cNvPr>
          <p:cNvSpPr txBox="1"/>
          <p:nvPr/>
        </p:nvSpPr>
        <p:spPr>
          <a:xfrm>
            <a:off x="449869" y="1079775"/>
            <a:ext cx="599757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VAB is an insights-driven organization that inspires marketers to reimagine their media strategies resulting in fully informed decisions.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A8ECD1EE-DE3D-4E60-89D9-2446CC8D65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750" y="3697154"/>
            <a:ext cx="3662680" cy="1471044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Simplify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We save you time by bringing you the latest data &amp; actionable takeaways you can use to inform your marketing plans.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5FA2EED1-43F8-4410-9F5C-0FD8EDCB65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9468" y="3507832"/>
            <a:ext cx="3183572" cy="195079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Discover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We keep you one step ahead with the latest thinking so you can create innovative, forward-looking strategies.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id="{ABB7EF40-FE21-4E67-B6E5-8BE8D4EA32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33079" y="3679872"/>
            <a:ext cx="3183572" cy="142955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Transform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We help you build your brand by focusing on core marketing principles that will help drive tangible business outcomes.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F70CFDB-CBA4-474B-AEE9-C54BE1FFDF6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AF8E182-A927-4EEC-8509-3F413A48E93C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62BAA6-0F79-41FA-BE2A-F7E8FDCF791E}"/>
              </a:ext>
            </a:extLst>
          </p:cNvPr>
          <p:cNvSpPr txBox="1"/>
          <p:nvPr/>
        </p:nvSpPr>
        <p:spPr>
          <a:xfrm>
            <a:off x="449869" y="2471551"/>
            <a:ext cx="88036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Drawing on our marketing expertise, we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simplify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the complexities in our industry and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discover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new insights that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transform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the way marketers look at their media strategy. 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8C2595C-7341-4CA0-9F44-52A5F4AE501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00BFF2"/>
              </a:clrFrom>
              <a:clrTo>
                <a:srgbClr val="00BF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5201" y="-90616"/>
            <a:ext cx="5256799" cy="306056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D96A7EE-222D-4484-A9C9-19F3EADA1517}"/>
              </a:ext>
            </a:extLst>
          </p:cNvPr>
          <p:cNvSpPr/>
          <p:nvPr/>
        </p:nvSpPr>
        <p:spPr>
          <a:xfrm>
            <a:off x="-21518" y="6586958"/>
            <a:ext cx="122350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E24592-D711-4D6C-B85F-C4216232DCD9}"/>
              </a:ext>
            </a:extLst>
          </p:cNvPr>
          <p:cNvSpPr txBox="1"/>
          <p:nvPr/>
        </p:nvSpPr>
        <p:spPr>
          <a:xfrm>
            <a:off x="518961" y="5528376"/>
            <a:ext cx="114357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We are committed to your business growth and proud to offer VAB members, brand marketers and agencies </a:t>
            </a:r>
            <a:r>
              <a:rPr kumimoji="0" lang="en-US" sz="1600" b="1" i="1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complimentary access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to our continuously-growing Insights library.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Get immediate access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at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theVAB.com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.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59456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82D91DB-4A3C-418E-83DC-43544D9FE0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5446" y="0"/>
            <a:ext cx="2386554" cy="1389686"/>
          </a:xfrm>
          <a:prstGeom prst="rect">
            <a:avLst/>
          </a:prstGeom>
        </p:spPr>
      </p:pic>
      <p:pic>
        <p:nvPicPr>
          <p:cNvPr id="4" name="Picture 3" descr="A person smiling at the camera&#10;&#10;Description automatically generated with low confidence">
            <a:extLst>
              <a:ext uri="{FF2B5EF4-FFF2-40B4-BE49-F238E27FC236}">
                <a16:creationId xmlns:a16="http://schemas.microsoft.com/office/drawing/2014/main" id="{7FF244EF-9010-46AE-9281-D7086EAB49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3" r="25740"/>
          <a:stretch/>
        </p:blipFill>
        <p:spPr>
          <a:xfrm>
            <a:off x="-24069" y="0"/>
            <a:ext cx="5624767" cy="685678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B15BF47-E696-4589-B34E-001946DBEBD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85B2AB68-2735-4141-805F-722E38386593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03BE342-E3D6-4FC9-8B1F-A0AF0508644B}"/>
              </a:ext>
            </a:extLst>
          </p:cNvPr>
          <p:cNvSpPr/>
          <p:nvPr/>
        </p:nvSpPr>
        <p:spPr>
          <a:xfrm>
            <a:off x="546750" y="6586958"/>
            <a:ext cx="1166676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BA5A9A3-95D3-419C-B9CC-5531D5744699}"/>
              </a:ext>
            </a:extLst>
          </p:cNvPr>
          <p:cNvSpPr/>
          <p:nvPr/>
        </p:nvSpPr>
        <p:spPr>
          <a:xfrm>
            <a:off x="5911255" y="1825503"/>
            <a:ext cx="605696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Audio podcasts have become more popular over the last few years as consumers seek out more entertainment and informational content. </a:t>
            </a:r>
          </a:p>
          <a:p>
            <a:pPr>
              <a:defRPr/>
            </a:pPr>
            <a:endParaRPr lang="en-US" sz="2200" dirty="0">
              <a:solidFill>
                <a:srgbClr val="1B1464"/>
              </a:solidFill>
              <a:latin typeface="Helvetica" pitchFamily="2" charset="0"/>
            </a:endParaRPr>
          </a:p>
          <a:p>
            <a:pPr>
              <a:defRPr/>
            </a:pPr>
            <a:r>
              <a:rPr lang="en-US" sz="2200" dirty="0">
                <a:solidFill>
                  <a:srgbClr val="1B1464"/>
                </a:solidFill>
                <a:latin typeface="Helvetica" pitchFamily="2" charset="0"/>
              </a:rPr>
              <a:t>By understanding how and when people are engaging with audio podcasts, marketers can leverage the platform for incremental opportunities to engage consumers during traditionally ‘non-video viewing’ occasions.</a:t>
            </a:r>
          </a:p>
        </p:txBody>
      </p:sp>
    </p:spTree>
    <p:extLst>
      <p:ext uri="{BB962C8B-B14F-4D97-AF65-F5344CB8AC3E}">
        <p14:creationId xmlns:p14="http://schemas.microsoft.com/office/powerpoint/2010/main" val="23575832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41F02A-CAB4-471D-B60D-F0B2595F78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12" r="18742"/>
          <a:stretch/>
        </p:blipFill>
        <p:spPr>
          <a:xfrm>
            <a:off x="0" y="0"/>
            <a:ext cx="4520654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ED54650-E124-0942-8B03-A438165B55A6}"/>
              </a:ext>
            </a:extLst>
          </p:cNvPr>
          <p:cNvSpPr/>
          <p:nvPr/>
        </p:nvSpPr>
        <p:spPr>
          <a:xfrm>
            <a:off x="4509893" y="81850"/>
            <a:ext cx="6351147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600">
                <a:solidFill>
                  <a:srgbClr val="1B1464"/>
                </a:solidFill>
                <a:latin typeface="Helvetica" pitchFamily="2" charset="0"/>
              </a:rPr>
              <a:t>People increased their usage of video and audio platforms during COVID, especially watching TV shows online</a:t>
            </a: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B15BF47-E696-4589-B34E-001946DBEBD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85B2AB68-2735-4141-805F-722E38386593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03BE342-E3D6-4FC9-8B1F-A0AF0508644B}"/>
              </a:ext>
            </a:extLst>
          </p:cNvPr>
          <p:cNvSpPr/>
          <p:nvPr/>
        </p:nvSpPr>
        <p:spPr>
          <a:xfrm>
            <a:off x="546750" y="6586958"/>
            <a:ext cx="1166676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9DF06DB-0E04-43EB-906B-75F674482CF9}"/>
              </a:ext>
            </a:extLst>
          </p:cNvPr>
          <p:cNvSpPr/>
          <p:nvPr/>
        </p:nvSpPr>
        <p:spPr>
          <a:xfrm>
            <a:off x="4509893" y="6079868"/>
            <a:ext cx="76821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VAB analysis of Magna &amp; Spotify, 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Digital Audio Expansiveness: Growing Landscape &amp; Opportunities</a:t>
            </a:r>
            <a:r>
              <a:rPr kumimoji="0" lang="en-US" sz="800" b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2020. Data based on February 2021 online survey </a:t>
            </a:r>
            <a:r>
              <a:rPr lang="en-US" sz="800">
                <a:solidFill>
                  <a:srgbClr val="1F1A62"/>
                </a:solidFill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 people who have listened to digital audio or watched digital video in the past 24 hours, n= 2,505 (Gen pop: n=2,206, booster of Spotify users: n=300). Q: How has your time spent listening or watching the following types of media changed, if at all, during this COVID-19 pandemic? 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42E2CF-5FA8-441B-B67A-6551B1008876}"/>
              </a:ext>
            </a:extLst>
          </p:cNvPr>
          <p:cNvSpPr txBox="1"/>
          <p:nvPr/>
        </p:nvSpPr>
        <p:spPr>
          <a:xfrm>
            <a:off x="6135582" y="1893566"/>
            <a:ext cx="46381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1F1A62"/>
                </a:solidFill>
                <a:latin typeface="Helvetica" panose="020B0403020202020204" pitchFamily="34" charset="0"/>
              </a:rPr>
              <a:t>% of respondents who have viewed / listened to </a:t>
            </a:r>
            <a:r>
              <a:rPr lang="en-US" sz="1400" b="1" i="1">
                <a:solidFill>
                  <a:srgbClr val="1F1A62"/>
                </a:solidFill>
                <a:latin typeface="Helvetica" panose="020B0403020202020204" pitchFamily="34" charset="0"/>
              </a:rPr>
              <a:t>more</a:t>
            </a:r>
            <a:r>
              <a:rPr lang="en-US" sz="1400" b="1">
                <a:solidFill>
                  <a:srgbClr val="1F1A62"/>
                </a:solidFill>
                <a:latin typeface="Helvetica" panose="020B0403020202020204" pitchFamily="34" charset="0"/>
              </a:rPr>
              <a:t> of the following content </a:t>
            </a:r>
            <a:r>
              <a:rPr lang="en-US" sz="1400" b="1" u="sng">
                <a:solidFill>
                  <a:srgbClr val="1F1A62"/>
                </a:solidFill>
                <a:latin typeface="Helvetica" panose="020B0403020202020204" pitchFamily="34" charset="0"/>
              </a:rPr>
              <a:t>during the pandemic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C8907C6E-8B75-47C3-81EE-5697E6B3D4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5446" y="0"/>
            <a:ext cx="2386554" cy="13896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D337DB-2FC6-4CD6-ADF8-AF1D72381A96}"/>
              </a:ext>
            </a:extLst>
          </p:cNvPr>
          <p:cNvSpPr txBox="1"/>
          <p:nvPr/>
        </p:nvSpPr>
        <p:spPr>
          <a:xfrm>
            <a:off x="5605022" y="4807268"/>
            <a:ext cx="27698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1F1A62"/>
                </a:solidFill>
                <a:latin typeface="Helvetica" panose="020B0403020202020204" pitchFamily="34" charset="0"/>
              </a:rPr>
              <a:t>TV Shows Online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C05F9272-8113-4E3C-9284-F0FC8469E6FF}"/>
              </a:ext>
            </a:extLst>
          </p:cNvPr>
          <p:cNvSpPr/>
          <p:nvPr/>
        </p:nvSpPr>
        <p:spPr>
          <a:xfrm>
            <a:off x="6092351" y="2823539"/>
            <a:ext cx="1795233" cy="1807966"/>
          </a:xfrm>
          <a:prstGeom prst="ellipse">
            <a:avLst/>
          </a:prstGeom>
          <a:solidFill>
            <a:schemeClr val="bg1"/>
          </a:solidFill>
          <a:ln w="28575"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ACCF20C-A6BB-437B-A0AC-0B1B27F158AC}"/>
              </a:ext>
            </a:extLst>
          </p:cNvPr>
          <p:cNvSpPr txBox="1"/>
          <p:nvPr/>
        </p:nvSpPr>
        <p:spPr>
          <a:xfrm>
            <a:off x="6192281" y="3312024"/>
            <a:ext cx="15953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00BFF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48</a:t>
            </a:r>
            <a:r>
              <a:rPr kumimoji="0" lang="en-US" sz="48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00BFF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%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35F89698-6FD3-4C58-B545-54F101E9588C}"/>
              </a:ext>
            </a:extLst>
          </p:cNvPr>
          <p:cNvSpPr/>
          <p:nvPr/>
        </p:nvSpPr>
        <p:spPr>
          <a:xfrm>
            <a:off x="9284855" y="2823539"/>
            <a:ext cx="1795233" cy="1807966"/>
          </a:xfrm>
          <a:prstGeom prst="ellipse">
            <a:avLst/>
          </a:prstGeom>
          <a:solidFill>
            <a:schemeClr val="bg1"/>
          </a:solidFill>
          <a:ln w="28575"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5CF50AB-0B0A-4FD4-8CC0-124BE464E6A8}"/>
              </a:ext>
            </a:extLst>
          </p:cNvPr>
          <p:cNvSpPr txBox="1"/>
          <p:nvPr/>
        </p:nvSpPr>
        <p:spPr>
          <a:xfrm>
            <a:off x="9433989" y="3342802"/>
            <a:ext cx="149696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44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24% </a:t>
            </a:r>
            <a:endParaRPr lang="en-US" sz="4400">
              <a:solidFill>
                <a:srgbClr val="ED3C8D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2CE4B6F-CA4D-4EAF-BDE1-9A9E33829242}"/>
              </a:ext>
            </a:extLst>
          </p:cNvPr>
          <p:cNvSpPr txBox="1"/>
          <p:nvPr/>
        </p:nvSpPr>
        <p:spPr>
          <a:xfrm>
            <a:off x="9268071" y="4807268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1F1A62"/>
                </a:solidFill>
                <a:latin typeface="Helvetica" panose="020B0403020202020204" pitchFamily="34" charset="0"/>
              </a:rPr>
              <a:t>Podcasts</a:t>
            </a:r>
          </a:p>
        </p:txBody>
      </p:sp>
    </p:spTree>
    <p:extLst>
      <p:ext uri="{BB962C8B-B14F-4D97-AF65-F5344CB8AC3E}">
        <p14:creationId xmlns:p14="http://schemas.microsoft.com/office/powerpoint/2010/main" val="21888939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32768326-13AB-42BC-A891-39F3AA7F48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96" r="22127"/>
          <a:stretch/>
        </p:blipFill>
        <p:spPr>
          <a:xfrm>
            <a:off x="0" y="0"/>
            <a:ext cx="45304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ED54650-E124-0942-8B03-A438165B55A6}"/>
              </a:ext>
            </a:extLst>
          </p:cNvPr>
          <p:cNvSpPr/>
          <p:nvPr/>
        </p:nvSpPr>
        <p:spPr>
          <a:xfrm>
            <a:off x="4530400" y="61888"/>
            <a:ext cx="62646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600">
                <a:solidFill>
                  <a:srgbClr val="1B1464"/>
                </a:solidFill>
                <a:latin typeface="Helvetica" pitchFamily="2" charset="0"/>
              </a:rPr>
              <a:t>Overall video and audio consumption is expected to increase even more going forward </a:t>
            </a: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B15BF47-E696-4589-B34E-001946DBEBD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85B2AB68-2735-4141-805F-722E38386593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03BE342-E3D6-4FC9-8B1F-A0AF0508644B}"/>
              </a:ext>
            </a:extLst>
          </p:cNvPr>
          <p:cNvSpPr/>
          <p:nvPr/>
        </p:nvSpPr>
        <p:spPr>
          <a:xfrm>
            <a:off x="546750" y="6586958"/>
            <a:ext cx="1166676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9DF06DB-0E04-43EB-906B-75F674482CF9}"/>
              </a:ext>
            </a:extLst>
          </p:cNvPr>
          <p:cNvSpPr/>
          <p:nvPr/>
        </p:nvSpPr>
        <p:spPr>
          <a:xfrm>
            <a:off x="4530401" y="5711568"/>
            <a:ext cx="7661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VAB analysis of Magna &amp; Spotify, 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Digital Audio Expansiveness: Growing Landscape &amp; Opportunities</a:t>
            </a:r>
            <a:r>
              <a:rPr kumimoji="0" lang="en-US" sz="800" b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2020. Data based on February 2021 online survey </a:t>
            </a:r>
            <a:r>
              <a:rPr lang="en-US" sz="800">
                <a:solidFill>
                  <a:srgbClr val="1F1A62"/>
                </a:solidFill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 people who have listened to digital audio or watched digital video in the past 24 hours, n= 2,505 (Gen pop: n=2,206, booster of Spotify users: n=300). Q: In what ways has the role of audio in your life changed due to the COVID-19 pandemic? Respondents who answered, ‘</a:t>
            </a:r>
            <a:r>
              <a:rPr lang="en-US" sz="800" i="1">
                <a:solidFill>
                  <a:srgbClr val="1F1A62"/>
                </a:solidFill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I’m looking forward to it more’</a:t>
            </a:r>
            <a:r>
              <a:rPr lang="en-US" sz="800">
                <a:solidFill>
                  <a:srgbClr val="1F1A62"/>
                </a:solidFill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Tremor Video &amp; Unruly, </a:t>
            </a:r>
            <a:r>
              <a:rPr lang="en-US" sz="800" i="1">
                <a:solidFill>
                  <a:srgbClr val="1F1A62"/>
                </a:solidFill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NEW </a:t>
            </a:r>
            <a:r>
              <a:rPr lang="en-US" sz="800" i="1" err="1">
                <a:solidFill>
                  <a:srgbClr val="1F1A62"/>
                </a:solidFill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New</a:t>
            </a:r>
            <a:r>
              <a:rPr lang="en-US" sz="800" i="1">
                <a:solidFill>
                  <a:srgbClr val="1F1A62"/>
                </a:solidFill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Normal: How Consumer Behaviors Are Likely to Change in the Months Ahead, </a:t>
            </a:r>
            <a:r>
              <a:rPr lang="en-US" sz="800">
                <a:solidFill>
                  <a:srgbClr val="1F1A62"/>
                </a:solidFill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April 2021. Data based on March 2021 survey of 893 U.S. consumers, conducted in partnership with Unruly. Q: Over the next 6 months, compared to now, how much time do you expect to spend watching TV in the following ways? *AVOD = ‘ad-supported video-on-demand’.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523FC2-15A9-48C8-86BC-1CA48A979BC9}"/>
              </a:ext>
            </a:extLst>
          </p:cNvPr>
          <p:cNvSpPr txBox="1"/>
          <p:nvPr/>
        </p:nvSpPr>
        <p:spPr>
          <a:xfrm>
            <a:off x="6295341" y="1745714"/>
            <a:ext cx="4131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1F1A62"/>
                </a:solidFill>
                <a:latin typeface="Helvetica" panose="020B0403020202020204" pitchFamily="34" charset="0"/>
              </a:rPr>
              <a:t>% who expect to </a:t>
            </a:r>
            <a:r>
              <a:rPr lang="en-US" sz="1400" b="1" i="1">
                <a:solidFill>
                  <a:srgbClr val="1F1A62"/>
                </a:solidFill>
                <a:latin typeface="Helvetica" panose="020B0403020202020204" pitchFamily="34" charset="0"/>
              </a:rPr>
              <a:t>increase</a:t>
            </a:r>
            <a:r>
              <a:rPr lang="en-US" sz="1400" b="1">
                <a:solidFill>
                  <a:srgbClr val="1F1A62"/>
                </a:solidFill>
                <a:latin typeface="Helvetica" panose="020B0403020202020204" pitchFamily="34" charset="0"/>
              </a:rPr>
              <a:t> their consumption of the following content </a:t>
            </a:r>
            <a:r>
              <a:rPr lang="en-US" sz="1400" b="1" u="sng">
                <a:solidFill>
                  <a:srgbClr val="1F1A62"/>
                </a:solidFill>
                <a:latin typeface="Helvetica" panose="020B0403020202020204" pitchFamily="34" charset="0"/>
              </a:rPr>
              <a:t>through 2021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954D9BD7-5057-41CC-A076-C853A08264CA}"/>
              </a:ext>
            </a:extLst>
          </p:cNvPr>
          <p:cNvGrpSpPr/>
          <p:nvPr/>
        </p:nvGrpSpPr>
        <p:grpSpPr>
          <a:xfrm>
            <a:off x="4858367" y="2456839"/>
            <a:ext cx="7005669" cy="2735419"/>
            <a:chOff x="4611846" y="2863239"/>
            <a:chExt cx="7005669" cy="2735419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BEF55A78-A571-4E72-9F62-898F3652619B}"/>
                </a:ext>
              </a:extLst>
            </p:cNvPr>
            <p:cNvGrpSpPr/>
            <p:nvPr/>
          </p:nvGrpSpPr>
          <p:grpSpPr>
            <a:xfrm>
              <a:off x="4611846" y="2863239"/>
              <a:ext cx="2371292" cy="2735419"/>
              <a:chOff x="4611846" y="2863239"/>
              <a:chExt cx="2371292" cy="2735419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927447A6-0C88-4E29-8FA4-ABB790E5236A}"/>
                  </a:ext>
                </a:extLst>
              </p:cNvPr>
              <p:cNvSpPr/>
              <p:nvPr/>
            </p:nvSpPr>
            <p:spPr>
              <a:xfrm>
                <a:off x="4899876" y="2863239"/>
                <a:ext cx="1795233" cy="1807966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1B1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6238E0F-8B8D-4605-B972-F086F037013B}"/>
                  </a:ext>
                </a:extLst>
              </p:cNvPr>
              <p:cNvSpPr txBox="1"/>
              <p:nvPr/>
            </p:nvSpPr>
            <p:spPr>
              <a:xfrm>
                <a:off x="5117054" y="3382502"/>
                <a:ext cx="1360877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4400" b="1">
                    <a:ln w="13462">
                      <a:solidFill>
                        <a:prstClr val="black"/>
                      </a:solidFill>
                      <a:prstDash val="solid"/>
                    </a:ln>
                    <a:solidFill>
                      <a:srgbClr val="00BFF2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38</a:t>
                </a:r>
                <a:r>
                  <a:rPr kumimoji="0" lang="en-US" sz="4400" b="1" i="0" u="none" strike="noStrike" kern="1200" cap="none" spc="0" normalizeH="0" baseline="0" noProof="0">
                    <a:ln w="13462">
                      <a:solidFill>
                        <a:prstClr val="black"/>
                      </a:solidFill>
                      <a:prstDash val="solid"/>
                    </a:ln>
                    <a:solidFill>
                      <a:srgbClr val="00BFF2"/>
                    </a:solidFill>
                    <a:effectLst/>
                    <a:uLnTx/>
                    <a:uFillTx/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rPr>
                  <a:t>% </a:t>
                </a:r>
                <a:endParaRPr lang="en-US" sz="4400">
                  <a:solidFill>
                    <a:srgbClr val="00BFF2"/>
                  </a:solidFill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6EEF3D1-D95A-49A3-9604-FF1C059E681D}"/>
                  </a:ext>
                </a:extLst>
              </p:cNvPr>
              <p:cNvSpPr txBox="1"/>
              <p:nvPr/>
            </p:nvSpPr>
            <p:spPr>
              <a:xfrm>
                <a:off x="4611846" y="4890772"/>
                <a:ext cx="237129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>
                    <a:solidFill>
                      <a:srgbClr val="1F1A62"/>
                    </a:solidFill>
                    <a:latin typeface="Helvetica" panose="020B0403020202020204" pitchFamily="34" charset="0"/>
                  </a:rPr>
                  <a:t>Free Streaming / AVOD*</a:t>
                </a:r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82C8AC4F-6250-43A9-BD6F-147D4D2CC215}"/>
                </a:ext>
              </a:extLst>
            </p:cNvPr>
            <p:cNvGrpSpPr/>
            <p:nvPr/>
          </p:nvGrpSpPr>
          <p:grpSpPr>
            <a:xfrm>
              <a:off x="9788715" y="2863239"/>
              <a:ext cx="1828800" cy="2427643"/>
              <a:chOff x="9788715" y="2863239"/>
              <a:chExt cx="1828800" cy="2427643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F3A032A9-3C9C-4344-B2CD-92680C89E6E5}"/>
                  </a:ext>
                </a:extLst>
              </p:cNvPr>
              <p:cNvSpPr/>
              <p:nvPr/>
            </p:nvSpPr>
            <p:spPr>
              <a:xfrm>
                <a:off x="9805499" y="2863239"/>
                <a:ext cx="1795233" cy="1807966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1B1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6F69F97-1F0D-4F5E-AC75-49EEE951608A}"/>
                  </a:ext>
                </a:extLst>
              </p:cNvPr>
              <p:cNvSpPr txBox="1"/>
              <p:nvPr/>
            </p:nvSpPr>
            <p:spPr>
              <a:xfrm>
                <a:off x="10022677" y="3382502"/>
                <a:ext cx="1360877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4400" b="1">
                    <a:ln w="13462">
                      <a:solidFill>
                        <a:prstClr val="black"/>
                      </a:solidFill>
                      <a:prstDash val="solid"/>
                    </a:ln>
                    <a:solidFill>
                      <a:srgbClr val="4EBEA4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35</a:t>
                </a:r>
                <a:r>
                  <a:rPr kumimoji="0" lang="en-US" sz="4400" b="1" i="0" u="none" strike="noStrike" kern="1200" cap="none" spc="0" normalizeH="0" baseline="0" noProof="0">
                    <a:ln w="13462">
                      <a:solidFill>
                        <a:prstClr val="black"/>
                      </a:solidFill>
                      <a:prstDash val="solid"/>
                    </a:ln>
                    <a:solidFill>
                      <a:srgbClr val="4EBEA4"/>
                    </a:solidFill>
                    <a:effectLst/>
                    <a:uLnTx/>
                    <a:uFillTx/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rPr>
                  <a:t>% </a:t>
                </a:r>
                <a:endParaRPr lang="en-US" sz="4400">
                  <a:solidFill>
                    <a:srgbClr val="4EBEA4"/>
                  </a:solidFill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167984C-C801-4BBD-996A-E02597DE79BB}"/>
                  </a:ext>
                </a:extLst>
              </p:cNvPr>
              <p:cNvSpPr txBox="1"/>
              <p:nvPr/>
            </p:nvSpPr>
            <p:spPr>
              <a:xfrm>
                <a:off x="9788715" y="4890772"/>
                <a:ext cx="18288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>
                    <a:solidFill>
                      <a:srgbClr val="1F1A62"/>
                    </a:solidFill>
                    <a:latin typeface="Helvetica" panose="020B0403020202020204" pitchFamily="34" charset="0"/>
                  </a:rPr>
                  <a:t>Podcasts</a:t>
                </a:r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0E368BF3-8AC6-4425-AFF6-7E0B1F20F20A}"/>
                </a:ext>
              </a:extLst>
            </p:cNvPr>
            <p:cNvGrpSpPr/>
            <p:nvPr/>
          </p:nvGrpSpPr>
          <p:grpSpPr>
            <a:xfrm>
              <a:off x="7446996" y="2863239"/>
              <a:ext cx="1877861" cy="2427643"/>
              <a:chOff x="7614270" y="2863239"/>
              <a:chExt cx="1877861" cy="2427643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740B51E9-46BD-400A-9B7C-DAD15A88E5AE}"/>
                  </a:ext>
                </a:extLst>
              </p:cNvPr>
              <p:cNvSpPr/>
              <p:nvPr/>
            </p:nvSpPr>
            <p:spPr>
              <a:xfrm>
                <a:off x="7655584" y="2863239"/>
                <a:ext cx="1795233" cy="1807966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1B1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FD620B7-A471-4BA4-8D0F-97CD5EAC909E}"/>
                  </a:ext>
                </a:extLst>
              </p:cNvPr>
              <p:cNvSpPr txBox="1"/>
              <p:nvPr/>
            </p:nvSpPr>
            <p:spPr>
              <a:xfrm>
                <a:off x="7872762" y="3382502"/>
                <a:ext cx="1360877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4400" b="1">
                    <a:ln w="13462">
                      <a:solidFill>
                        <a:prstClr val="black"/>
                      </a:solidFill>
                      <a:prstDash val="solid"/>
                    </a:ln>
                    <a:solidFill>
                      <a:srgbClr val="ED3C8D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35</a:t>
                </a:r>
                <a:r>
                  <a:rPr kumimoji="0" lang="en-US" sz="4400" b="1" i="0" u="none" strike="noStrike" kern="1200" cap="none" spc="0" normalizeH="0" baseline="0" noProof="0">
                    <a:ln w="13462">
                      <a:solidFill>
                        <a:prstClr val="black"/>
                      </a:solidFill>
                      <a:prstDash val="solid"/>
                    </a:ln>
                    <a:solidFill>
                      <a:srgbClr val="ED3C8D"/>
                    </a:solidFill>
                    <a:effectLst/>
                    <a:uLnTx/>
                    <a:uFillTx/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rPr>
                  <a:t>% </a:t>
                </a:r>
                <a:endParaRPr lang="en-US" sz="4400">
                  <a:solidFill>
                    <a:srgbClr val="ED3C8D"/>
                  </a:solidFill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76DFF50-497C-4F0D-8C2F-55C467594257}"/>
                  </a:ext>
                </a:extLst>
              </p:cNvPr>
              <p:cNvSpPr txBox="1"/>
              <p:nvPr/>
            </p:nvSpPr>
            <p:spPr>
              <a:xfrm>
                <a:off x="7614270" y="4890772"/>
                <a:ext cx="187786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>
                    <a:solidFill>
                      <a:srgbClr val="1F1A62"/>
                    </a:solidFill>
                    <a:latin typeface="Helvetica" panose="020B0403020202020204" pitchFamily="34" charset="0"/>
                  </a:rPr>
                  <a:t>Live TV</a:t>
                </a:r>
              </a:p>
            </p:txBody>
          </p:sp>
        </p:grp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C8907C6E-8B75-47C3-81EE-5697E6B3D4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5446" y="0"/>
            <a:ext cx="2386554" cy="138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3797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and person sitting on a couch with a computer&#10;&#10;Description automatically generated with low confidence">
            <a:extLst>
              <a:ext uri="{FF2B5EF4-FFF2-40B4-BE49-F238E27FC236}">
                <a16:creationId xmlns:a16="http://schemas.microsoft.com/office/drawing/2014/main" id="{BC65F8FE-64DF-47DD-8ACD-0E653F84EC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07" r="26053"/>
          <a:stretch/>
        </p:blipFill>
        <p:spPr>
          <a:xfrm>
            <a:off x="0" y="0"/>
            <a:ext cx="4509894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ED54650-E124-0942-8B03-A438165B55A6}"/>
              </a:ext>
            </a:extLst>
          </p:cNvPr>
          <p:cNvSpPr/>
          <p:nvPr/>
        </p:nvSpPr>
        <p:spPr>
          <a:xfrm>
            <a:off x="4553746" y="74083"/>
            <a:ext cx="6291730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500">
                <a:solidFill>
                  <a:srgbClr val="1B1464"/>
                </a:solidFill>
                <a:latin typeface="Helvetica" pitchFamily="2" charset="0"/>
              </a:rPr>
              <a:t>However, while growing, podcast listening remains a fraction of the time spent with video among users of each medium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B15BF47-E696-4589-B34E-001946DBEBD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85B2AB68-2735-4141-805F-722E38386593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03BE342-E3D6-4FC9-8B1F-A0AF0508644B}"/>
              </a:ext>
            </a:extLst>
          </p:cNvPr>
          <p:cNvSpPr/>
          <p:nvPr/>
        </p:nvSpPr>
        <p:spPr>
          <a:xfrm>
            <a:off x="546750" y="6586958"/>
            <a:ext cx="1166676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9DF06DB-0E04-43EB-906B-75F674482CF9}"/>
              </a:ext>
            </a:extLst>
          </p:cNvPr>
          <p:cNvSpPr/>
          <p:nvPr/>
        </p:nvSpPr>
        <p:spPr>
          <a:xfrm>
            <a:off x="4509894" y="6196920"/>
            <a:ext cx="76129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Source: Linear TV - VAB analysis of Nielsen R&amp;F Time Period Report,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Live+7, Total Day, P18+, viewing </a:t>
            </a:r>
            <a:r>
              <a:rPr lang="en-US" sz="80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source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: ad-supported </a:t>
            </a:r>
            <a:r>
              <a:rPr lang="en-US" sz="80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able TV &amp; broadcast TV</a:t>
            </a:r>
            <a:r>
              <a:rPr lang="en-US" sz="80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time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period: w/o 12/2/19 vs. w/o 12/7/20.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Streamed Video &amp; Podcasts - YouGov Profiles, December 2020. 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FCC74B5F-A7FD-4645-B963-C721CA5A0C6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05406835"/>
              </p:ext>
            </p:extLst>
          </p:nvPr>
        </p:nvGraphicFramePr>
        <p:xfrm>
          <a:off x="4650461" y="1448858"/>
          <a:ext cx="7389091" cy="44782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D02E707B-B0A3-4D14-8DDE-68753108EC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5446" y="0"/>
            <a:ext cx="2386554" cy="138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2340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67E3931F-88AA-4EDB-8C42-498D468EBC61}"/>
              </a:ext>
            </a:extLst>
          </p:cNvPr>
          <p:cNvSpPr/>
          <p:nvPr/>
        </p:nvSpPr>
        <p:spPr>
          <a:xfrm>
            <a:off x="0" y="1714148"/>
            <a:ext cx="4741670" cy="3973161"/>
          </a:xfrm>
          <a:prstGeom prst="rect">
            <a:avLst/>
          </a:prstGeom>
          <a:solidFill>
            <a:srgbClr val="1F1A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E6A2E73-FD6F-41FA-9EFC-99D253C48D35}"/>
              </a:ext>
            </a:extLst>
          </p:cNvPr>
          <p:cNvSpPr/>
          <p:nvPr/>
        </p:nvSpPr>
        <p:spPr>
          <a:xfrm>
            <a:off x="4741670" y="1696163"/>
            <a:ext cx="7445182" cy="3973161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ED60E47E-A5EC-4D9B-B735-4BA6C475734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1377570"/>
              </p:ext>
            </p:extLst>
          </p:nvPr>
        </p:nvGraphicFramePr>
        <p:xfrm>
          <a:off x="4741670" y="2134355"/>
          <a:ext cx="7445182" cy="33513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8" name="TextBox 27">
            <a:extLst>
              <a:ext uri="{FF2B5EF4-FFF2-40B4-BE49-F238E27FC236}">
                <a16:creationId xmlns:a16="http://schemas.microsoft.com/office/drawing/2014/main" id="{0A930663-E2E3-4C95-96D6-5E24BEF5AB28}"/>
              </a:ext>
            </a:extLst>
          </p:cNvPr>
          <p:cNvSpPr txBox="1"/>
          <p:nvPr/>
        </p:nvSpPr>
        <p:spPr>
          <a:xfrm>
            <a:off x="6652866" y="3030543"/>
            <a:ext cx="16137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rgbClr val="1B1464"/>
                </a:solidFill>
                <a:latin typeface="Helvetica" panose="020B0403020202020204" pitchFamily="34" charset="0"/>
              </a:rPr>
              <a:t>54% listen weekly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ED54650-E124-0942-8B03-A438165B55A6}"/>
              </a:ext>
            </a:extLst>
          </p:cNvPr>
          <p:cNvSpPr/>
          <p:nvPr/>
        </p:nvSpPr>
        <p:spPr>
          <a:xfrm>
            <a:off x="241621" y="239275"/>
            <a:ext cx="10297546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While TV viewing is a </a:t>
            </a:r>
            <a:r>
              <a:rPr kumimoji="0" lang="en-US" sz="260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habitual, daily activity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</a:t>
            </a:r>
            <a:r>
              <a:rPr lang="en-US" sz="2600">
                <a:solidFill>
                  <a:srgbClr val="1F1A62"/>
                </a:solidFill>
                <a:latin typeface="Helvetica" pitchFamily="2" charset="0"/>
              </a:rPr>
              <a:t>for most people, </a:t>
            </a: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podcast usage is more </a:t>
            </a:r>
            <a:r>
              <a:rPr kumimoji="0" lang="en-US" sz="260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infrequent </a:t>
            </a: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with most listeners selectively tuning into the platform five or less times a month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B15BF47-E696-4589-B34E-001946DBEBD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85B2AB68-2735-4141-805F-722E38386593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03BE342-E3D6-4FC9-8B1F-A0AF0508644B}"/>
              </a:ext>
            </a:extLst>
          </p:cNvPr>
          <p:cNvSpPr/>
          <p:nvPr/>
        </p:nvSpPr>
        <p:spPr>
          <a:xfrm>
            <a:off x="546750" y="6586958"/>
            <a:ext cx="1166676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732EF74-4F96-4F20-93E5-3C3E1ADCDB41}"/>
              </a:ext>
            </a:extLst>
          </p:cNvPr>
          <p:cNvSpPr/>
          <p:nvPr/>
        </p:nvSpPr>
        <p:spPr>
          <a:xfrm>
            <a:off x="483207" y="6088153"/>
            <a:ext cx="117518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Source: Podcasts - Nielsen, 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Podcasting Today: Insights for Podcast Advertisers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February 2021. Nielsen Scarborough Podcast Listener Buying Power, November 2020 (Listeners Only) Adults 18+. ‘Weekly’ = listens daily up to 4-5x a month. Ad-Supported TV - VAB analysis of Nielsen R&amp;F Time Period Report,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Live+7, Total Day, P18+ TV viewers</a:t>
            </a:r>
            <a:r>
              <a:rPr lang="en-US" sz="80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viewing source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: ad-supported </a:t>
            </a:r>
            <a:r>
              <a:rPr lang="en-US" sz="80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able TV &amp; broadcast TV, time period: 11/2/20 – 11/8/20. ‘Every day’ based on a selected day in November 2020 (11/2/20), ‘Weekly’ based on </a:t>
            </a:r>
            <a:r>
              <a:rPr lang="en-US" sz="80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 selected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week in November 2020 (11/2/20 - 11/8/20).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A85AA04-5466-4CD7-B163-7BCC5544CBC8}"/>
              </a:ext>
            </a:extLst>
          </p:cNvPr>
          <p:cNvSpPr txBox="1"/>
          <p:nvPr/>
        </p:nvSpPr>
        <p:spPr>
          <a:xfrm>
            <a:off x="6399581" y="1808515"/>
            <a:ext cx="41293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How Often Do You Listen to Podcasts?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% of podcast listeners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F1AED03-FAF8-4468-9CA1-F11A8AE548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5446" y="0"/>
            <a:ext cx="2386554" cy="13896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57050A-3A8E-4EEA-A3EB-72926066DA7A}"/>
              </a:ext>
            </a:extLst>
          </p:cNvPr>
          <p:cNvSpPr txBox="1"/>
          <p:nvPr/>
        </p:nvSpPr>
        <p:spPr>
          <a:xfrm>
            <a:off x="5716768" y="5376762"/>
            <a:ext cx="136562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>
                <a:solidFill>
                  <a:srgbClr val="1B1464"/>
                </a:solidFill>
                <a:latin typeface="Helvetica" panose="020B0403020202020204" pitchFamily="34" charset="0"/>
              </a:rPr>
              <a:t>(but not everyday)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55EB167-71CA-41F2-B0D4-6BC3E0BC1F90}"/>
              </a:ext>
            </a:extLst>
          </p:cNvPr>
          <p:cNvCxnSpPr>
            <a:cxnSpLocks/>
          </p:cNvCxnSpPr>
          <p:nvPr/>
        </p:nvCxnSpPr>
        <p:spPr>
          <a:xfrm>
            <a:off x="8195939" y="3184594"/>
            <a:ext cx="1543128" cy="0"/>
          </a:xfrm>
          <a:prstGeom prst="straightConnector1">
            <a:avLst/>
          </a:prstGeom>
          <a:ln>
            <a:solidFill>
              <a:srgbClr val="1B146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0F4570D-9BAD-4327-8FCF-9A290BECCE69}"/>
              </a:ext>
            </a:extLst>
          </p:cNvPr>
          <p:cNvCxnSpPr>
            <a:cxnSpLocks/>
          </p:cNvCxnSpPr>
          <p:nvPr/>
        </p:nvCxnSpPr>
        <p:spPr>
          <a:xfrm flipH="1">
            <a:off x="5132483" y="3186164"/>
            <a:ext cx="1591033" cy="0"/>
          </a:xfrm>
          <a:prstGeom prst="straightConnector1">
            <a:avLst/>
          </a:prstGeom>
          <a:ln>
            <a:solidFill>
              <a:srgbClr val="1B146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7EF81B2B-B299-43C1-9DED-B3532486FA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9182980"/>
              </p:ext>
            </p:extLst>
          </p:nvPr>
        </p:nvGraphicFramePr>
        <p:xfrm>
          <a:off x="110235" y="2570985"/>
          <a:ext cx="4521199" cy="22235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0223">
                  <a:extLst>
                    <a:ext uri="{9D8B030D-6E8A-4147-A177-3AD203B41FA5}">
                      <a16:colId xmlns:a16="http://schemas.microsoft.com/office/drawing/2014/main" val="2623941410"/>
                    </a:ext>
                  </a:extLst>
                </a:gridCol>
                <a:gridCol w="1777427">
                  <a:extLst>
                    <a:ext uri="{9D8B030D-6E8A-4147-A177-3AD203B41FA5}">
                      <a16:colId xmlns:a16="http://schemas.microsoft.com/office/drawing/2014/main" val="3675514679"/>
                    </a:ext>
                  </a:extLst>
                </a:gridCol>
                <a:gridCol w="1513549">
                  <a:extLst>
                    <a:ext uri="{9D8B030D-6E8A-4147-A177-3AD203B41FA5}">
                      <a16:colId xmlns:a16="http://schemas.microsoft.com/office/drawing/2014/main" val="2792046517"/>
                    </a:ext>
                  </a:extLst>
                </a:gridCol>
              </a:tblGrid>
              <a:tr h="830239">
                <a:tc>
                  <a:txBody>
                    <a:bodyPr/>
                    <a:lstStyle/>
                    <a:p>
                      <a:pPr algn="ctr"/>
                      <a:r>
                        <a:rPr lang="en-US" sz="150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Frequency</a:t>
                      </a:r>
                    </a:p>
                  </a:txBody>
                  <a:tcPr marL="46923" marR="46923" marT="50292" marB="50292" anchor="ctr">
                    <a:solidFill>
                      <a:srgbClr val="1F1A6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Ad-Supported TV</a:t>
                      </a:r>
                    </a:p>
                    <a:p>
                      <a:pPr algn="ctr"/>
                      <a:r>
                        <a:rPr lang="en-US" sz="100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% of TV Viewers</a:t>
                      </a:r>
                    </a:p>
                  </a:txBody>
                  <a:tcPr marL="46923" marR="46923" marT="50292" marB="50292" anchor="ctr">
                    <a:solidFill>
                      <a:srgbClr val="00BF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Podcasts</a:t>
                      </a:r>
                    </a:p>
                    <a:p>
                      <a:pPr algn="ctr"/>
                      <a:r>
                        <a:rPr lang="en-US" sz="100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% of Podcast Listeners</a:t>
                      </a:r>
                    </a:p>
                  </a:txBody>
                  <a:tcPr marL="46923" marR="46923" marT="50292" marB="50292" anchor="ctr">
                    <a:solidFill>
                      <a:srgbClr val="ED3C8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9116213"/>
                  </a:ext>
                </a:extLst>
              </a:tr>
              <a:tr h="696638"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rgbClr val="1F1A62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Every Day</a:t>
                      </a:r>
                    </a:p>
                  </a:txBody>
                  <a:tcPr marL="46923" marR="46923" marT="50292" marB="5029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kern="1200">
                          <a:ln w="13462">
                            <a:solidFill>
                              <a:prstClr val="black"/>
                            </a:solidFill>
                            <a:prstDash val="solid"/>
                          </a:ln>
                          <a:solidFill>
                            <a:srgbClr val="00BFF2"/>
                          </a:solidFill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69%</a:t>
                      </a:r>
                    </a:p>
                  </a:txBody>
                  <a:tcPr marL="46923" marR="46923" marT="50292" marB="50292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3200" b="1" kern="1200">
                          <a:ln w="13462">
                            <a:solidFill>
                              <a:prstClr val="black"/>
                            </a:solidFill>
                            <a:prstDash val="solid"/>
                          </a:ln>
                          <a:solidFill>
                            <a:srgbClr val="ED3C8D"/>
                          </a:solidFill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15%</a:t>
                      </a:r>
                    </a:p>
                  </a:txBody>
                  <a:tcPr marL="46923" marR="46923" marT="50292" marB="50292" anchor="ctr"/>
                </a:tc>
                <a:extLst>
                  <a:ext uri="{0D108BD9-81ED-4DB2-BD59-A6C34878D82A}">
                    <a16:rowId xmlns:a16="http://schemas.microsoft.com/office/drawing/2014/main" val="4021192435"/>
                  </a:ext>
                </a:extLst>
              </a:tr>
              <a:tr h="696638"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rgbClr val="1F1A62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Weekly</a:t>
                      </a:r>
                    </a:p>
                  </a:txBody>
                  <a:tcPr marL="46923" marR="46923" marT="50292" marB="50292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3200" b="1" kern="1200">
                          <a:ln w="13462">
                            <a:solidFill>
                              <a:prstClr val="black"/>
                            </a:solidFill>
                            <a:prstDash val="solid"/>
                          </a:ln>
                          <a:solidFill>
                            <a:srgbClr val="00BFF2"/>
                          </a:solidFill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91%</a:t>
                      </a:r>
                    </a:p>
                  </a:txBody>
                  <a:tcPr marL="46923" marR="46923" marT="50292" marB="50292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3200" b="1" kern="1200">
                          <a:ln w="13462">
                            <a:solidFill>
                              <a:prstClr val="black"/>
                            </a:solidFill>
                            <a:prstDash val="solid"/>
                          </a:ln>
                          <a:solidFill>
                            <a:srgbClr val="ED3C8D"/>
                          </a:solidFill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54%</a:t>
                      </a:r>
                    </a:p>
                  </a:txBody>
                  <a:tcPr marL="46923" marR="46923" marT="50292" marB="50292" anchor="ctr"/>
                </a:tc>
                <a:extLst>
                  <a:ext uri="{0D108BD9-81ED-4DB2-BD59-A6C34878D82A}">
                    <a16:rowId xmlns:a16="http://schemas.microsoft.com/office/drawing/2014/main" val="127050905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576238F6-E0CF-418D-B3A4-C8D5ABC760F2}"/>
              </a:ext>
            </a:extLst>
          </p:cNvPr>
          <p:cNvSpPr txBox="1"/>
          <p:nvPr/>
        </p:nvSpPr>
        <p:spPr>
          <a:xfrm>
            <a:off x="354381" y="1808515"/>
            <a:ext cx="41293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Frequency of Tune-in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% of </a:t>
            </a:r>
            <a:r>
              <a:rPr lang="en-US" sz="1200">
                <a:solidFill>
                  <a:schemeClr val="bg1"/>
                </a:solidFill>
                <a:latin typeface="Helvetica" panose="020B0403020202020204" pitchFamily="34" charset="0"/>
              </a:rPr>
              <a:t>users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60682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F7F6D73E-CC11-47BB-8FD8-FC5A040B30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13780814"/>
              </p:ext>
            </p:extLst>
          </p:nvPr>
        </p:nvGraphicFramePr>
        <p:xfrm>
          <a:off x="1046374" y="1983568"/>
          <a:ext cx="4583443" cy="42528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3ED54650-E124-0942-8B03-A438165B55A6}"/>
              </a:ext>
            </a:extLst>
          </p:cNvPr>
          <p:cNvSpPr/>
          <p:nvPr/>
        </p:nvSpPr>
        <p:spPr>
          <a:xfrm>
            <a:off x="63500" y="173517"/>
            <a:ext cx="108585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‘Primetime’ has a different meaning for each platform as TV and podcast </a:t>
            </a:r>
            <a:r>
              <a:rPr lang="en-US" sz="2600">
                <a:solidFill>
                  <a:srgbClr val="1F1A62"/>
                </a:solidFill>
                <a:latin typeface="Helvetica" pitchFamily="2" charset="0"/>
              </a:rPr>
              <a:t>consumption skews towards different times,</a:t>
            </a:r>
            <a:r>
              <a:rPr kumimoji="0" lang="en-US" sz="260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allowing marketers </a:t>
            </a: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to engage with audiences across these platforms throughout the day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B15BF47-E696-4589-B34E-001946DBEBD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85B2AB68-2735-4141-805F-722E38386593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03BE342-E3D6-4FC9-8B1F-A0AF0508644B}"/>
              </a:ext>
            </a:extLst>
          </p:cNvPr>
          <p:cNvSpPr/>
          <p:nvPr/>
        </p:nvSpPr>
        <p:spPr>
          <a:xfrm>
            <a:off x="546750" y="6586958"/>
            <a:ext cx="1166676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F29B666-4854-4391-9C7C-6AC7D806665A}"/>
              </a:ext>
            </a:extLst>
          </p:cNvPr>
          <p:cNvSpPr/>
          <p:nvPr/>
        </p:nvSpPr>
        <p:spPr>
          <a:xfrm>
            <a:off x="431975" y="6225288"/>
            <a:ext cx="117600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Source: Podcasts - Edison Research, 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Share of Ear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Q4 2019, Q1-Q3, 2020, P13+. Linear TV - VAB analysis of Nielsen R&amp;F Time Period Report,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Live+7, Total Day, P13+, viewing </a:t>
            </a:r>
            <a:r>
              <a:rPr lang="en-US" sz="80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source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: ad-supported </a:t>
            </a:r>
            <a:r>
              <a:rPr lang="en-US" sz="80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able TV &amp; broadcast TV,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ti</a:t>
            </a:r>
            <a:r>
              <a:rPr lang="en-US" sz="80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me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period: 9/1/20–9/30/20. Percentages may not add up to 100 due to rounding.  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2605E28-0F4F-4927-8FD0-299FA6D500B9}"/>
              </a:ext>
            </a:extLst>
          </p:cNvPr>
          <p:cNvSpPr txBox="1"/>
          <p:nvPr/>
        </p:nvSpPr>
        <p:spPr>
          <a:xfrm>
            <a:off x="3692462" y="1701336"/>
            <a:ext cx="4807076" cy="3248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% of Time Spent Watching  / Listening by Time of Day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E638F5C-0885-4DB7-91F0-9A4CA2E7A568}"/>
              </a:ext>
            </a:extLst>
          </p:cNvPr>
          <p:cNvSpPr txBox="1"/>
          <p:nvPr/>
        </p:nvSpPr>
        <p:spPr>
          <a:xfrm>
            <a:off x="2559687" y="2215384"/>
            <a:ext cx="15316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Podcasts</a:t>
            </a:r>
          </a:p>
        </p:txBody>
      </p:sp>
      <p:sp>
        <p:nvSpPr>
          <p:cNvPr id="26" name="Right Brace 25">
            <a:extLst>
              <a:ext uri="{FF2B5EF4-FFF2-40B4-BE49-F238E27FC236}">
                <a16:creationId xmlns:a16="http://schemas.microsoft.com/office/drawing/2014/main" id="{E2E01B9C-7168-486C-9855-A36FA4D4932D}"/>
              </a:ext>
            </a:extLst>
          </p:cNvPr>
          <p:cNvSpPr/>
          <p:nvPr/>
        </p:nvSpPr>
        <p:spPr>
          <a:xfrm rot="1924203">
            <a:off x="4808400" y="4080748"/>
            <a:ext cx="405920" cy="2137807"/>
          </a:xfrm>
          <a:prstGeom prst="rightBrace">
            <a:avLst>
              <a:gd name="adj1" fmla="val 44503"/>
              <a:gd name="adj2" fmla="val 50000"/>
            </a:avLst>
          </a:prstGeom>
          <a:ln w="12700">
            <a:solidFill>
              <a:srgbClr val="1F1A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28EF2DC-2294-40BE-A6B7-AD974F533CF7}"/>
              </a:ext>
            </a:extLst>
          </p:cNvPr>
          <p:cNvSpPr/>
          <p:nvPr/>
        </p:nvSpPr>
        <p:spPr>
          <a:xfrm>
            <a:off x="5351343" y="5149651"/>
            <a:ext cx="868678" cy="320932"/>
          </a:xfrm>
          <a:prstGeom prst="roundRect">
            <a:avLst/>
          </a:prstGeom>
          <a:solidFill>
            <a:srgbClr val="00BBF2"/>
          </a:solidFill>
          <a:ln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Daytime</a:t>
            </a:r>
          </a:p>
        </p:txBody>
      </p:sp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AD9FE92E-97FE-4E03-A768-23876D2D6C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15877994"/>
              </p:ext>
            </p:extLst>
          </p:nvPr>
        </p:nvGraphicFramePr>
        <p:xfrm>
          <a:off x="6766429" y="1983568"/>
          <a:ext cx="4583443" cy="42528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5CCADA43-9E6A-4C56-A6A8-BC396B53625C}"/>
              </a:ext>
            </a:extLst>
          </p:cNvPr>
          <p:cNvSpPr txBox="1"/>
          <p:nvPr/>
        </p:nvSpPr>
        <p:spPr>
          <a:xfrm>
            <a:off x="8242035" y="2197806"/>
            <a:ext cx="15316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Linear TV</a:t>
            </a:r>
          </a:p>
        </p:txBody>
      </p:sp>
      <p:sp>
        <p:nvSpPr>
          <p:cNvPr id="31" name="Right Brace 30">
            <a:extLst>
              <a:ext uri="{FF2B5EF4-FFF2-40B4-BE49-F238E27FC236}">
                <a16:creationId xmlns:a16="http://schemas.microsoft.com/office/drawing/2014/main" id="{FF5DF43F-73A5-467D-9F2C-647D1F3D8761}"/>
              </a:ext>
            </a:extLst>
          </p:cNvPr>
          <p:cNvSpPr/>
          <p:nvPr/>
        </p:nvSpPr>
        <p:spPr>
          <a:xfrm rot="10800000">
            <a:off x="7031026" y="3082563"/>
            <a:ext cx="304974" cy="2591941"/>
          </a:xfrm>
          <a:prstGeom prst="rightBrace">
            <a:avLst>
              <a:gd name="adj1" fmla="val 44503"/>
              <a:gd name="adj2" fmla="val 50000"/>
            </a:avLst>
          </a:prstGeom>
          <a:ln w="12700">
            <a:solidFill>
              <a:srgbClr val="1F1A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E2493B2C-E830-44BA-A03A-467559D385A5}"/>
              </a:ext>
            </a:extLst>
          </p:cNvPr>
          <p:cNvSpPr/>
          <p:nvPr/>
        </p:nvSpPr>
        <p:spPr>
          <a:xfrm>
            <a:off x="5968893" y="4218068"/>
            <a:ext cx="955546" cy="320932"/>
          </a:xfrm>
          <a:prstGeom prst="roundRect">
            <a:avLst/>
          </a:prstGeom>
          <a:solidFill>
            <a:srgbClr val="4EBEA4"/>
          </a:solidFill>
          <a:ln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Primetime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326A5D9-F82D-4D9B-93F6-1EDFA0D1FC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5446" y="0"/>
            <a:ext cx="2386554" cy="138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3435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holding a phone&#10;&#10;Description automatically generated with low confidence">
            <a:extLst>
              <a:ext uri="{FF2B5EF4-FFF2-40B4-BE49-F238E27FC236}">
                <a16:creationId xmlns:a16="http://schemas.microsoft.com/office/drawing/2014/main" id="{1C6C5275-B122-4FB6-A209-28EF260B41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85" r="30253" b="7529"/>
          <a:stretch/>
        </p:blipFill>
        <p:spPr>
          <a:xfrm>
            <a:off x="-1" y="0"/>
            <a:ext cx="4515437" cy="68691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B15BF47-E696-4589-B34E-001946DBEBD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85B2AB68-2735-4141-805F-722E38386593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03BE342-E3D6-4FC9-8B1F-A0AF0508644B}"/>
              </a:ext>
            </a:extLst>
          </p:cNvPr>
          <p:cNvSpPr/>
          <p:nvPr/>
        </p:nvSpPr>
        <p:spPr>
          <a:xfrm>
            <a:off x="546750" y="6586958"/>
            <a:ext cx="1166676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F29B666-4854-4391-9C7C-6AC7D806665A}"/>
              </a:ext>
            </a:extLst>
          </p:cNvPr>
          <p:cNvSpPr/>
          <p:nvPr/>
        </p:nvSpPr>
        <p:spPr>
          <a:xfrm>
            <a:off x="4515438" y="6307056"/>
            <a:ext cx="765870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Source: Edison Research, 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Share of Ear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Q4 2019, Q1-Q3, 2020, P13+.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326A5D9-F82D-4D9B-93F6-1EDFA0D1FC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5446" y="0"/>
            <a:ext cx="2386554" cy="1389686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9213547D-B394-454C-AB7C-FDA4A3B85C68}"/>
              </a:ext>
            </a:extLst>
          </p:cNvPr>
          <p:cNvSpPr txBox="1"/>
          <p:nvPr/>
        </p:nvSpPr>
        <p:spPr>
          <a:xfrm>
            <a:off x="4618404" y="127091"/>
            <a:ext cx="635439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>
                <a:solidFill>
                  <a:srgbClr val="1F1A62"/>
                </a:solidFill>
                <a:latin typeface="Helvetica" pitchFamily="2" charset="0"/>
              </a:rPr>
              <a:t>N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early half of all podcast listening takes place </a:t>
            </a:r>
            <a:r>
              <a:rPr kumimoji="0" lang="en-US" sz="220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outside the home, </a:t>
            </a:r>
            <a:r>
              <a:rPr lang="en-US" sz="2200">
                <a:solidFill>
                  <a:srgbClr val="1F1A62"/>
                </a:solidFill>
                <a:latin typeface="Helvetica" pitchFamily="2" charset="0"/>
              </a:rPr>
              <a:t>providing marketers with incremental opportunities to reach consumers away from their living room</a:t>
            </a:r>
          </a:p>
        </p:txBody>
      </p:sp>
      <p:graphicFrame>
        <p:nvGraphicFramePr>
          <p:cNvPr id="34" name="Chart 33">
            <a:extLst>
              <a:ext uri="{FF2B5EF4-FFF2-40B4-BE49-F238E27FC236}">
                <a16:creationId xmlns:a16="http://schemas.microsoft.com/office/drawing/2014/main" id="{76F21B4D-D645-4D6C-B340-98E871B676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57579221"/>
              </p:ext>
            </p:extLst>
          </p:nvPr>
        </p:nvGraphicFramePr>
        <p:xfrm>
          <a:off x="5823472" y="2169440"/>
          <a:ext cx="4996992" cy="43778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5" name="TextBox 34">
            <a:extLst>
              <a:ext uri="{FF2B5EF4-FFF2-40B4-BE49-F238E27FC236}">
                <a16:creationId xmlns:a16="http://schemas.microsoft.com/office/drawing/2014/main" id="{CF4E76BC-43D3-4BD1-8AB8-CC8940CC7E9C}"/>
              </a:ext>
            </a:extLst>
          </p:cNvPr>
          <p:cNvSpPr txBox="1"/>
          <p:nvPr/>
        </p:nvSpPr>
        <p:spPr>
          <a:xfrm>
            <a:off x="5918430" y="1781740"/>
            <a:ext cx="48070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% of Time Spent Listening to Podcasts by Location</a:t>
            </a:r>
          </a:p>
        </p:txBody>
      </p:sp>
    </p:spTree>
    <p:extLst>
      <p:ext uri="{BB962C8B-B14F-4D97-AF65-F5344CB8AC3E}">
        <p14:creationId xmlns:p14="http://schemas.microsoft.com/office/powerpoint/2010/main" val="4947582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earing headphones&#10;&#10;Description automatically generated">
            <a:extLst>
              <a:ext uri="{FF2B5EF4-FFF2-40B4-BE49-F238E27FC236}">
                <a16:creationId xmlns:a16="http://schemas.microsoft.com/office/drawing/2014/main" id="{DC9A39F9-FFA1-4802-9F03-4DF0C95363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65" r="24341"/>
          <a:stretch/>
        </p:blipFill>
        <p:spPr>
          <a:xfrm>
            <a:off x="-1" y="0"/>
            <a:ext cx="4515439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ED54650-E124-0942-8B03-A438165B55A6}"/>
              </a:ext>
            </a:extLst>
          </p:cNvPr>
          <p:cNvSpPr/>
          <p:nvPr/>
        </p:nvSpPr>
        <p:spPr>
          <a:xfrm>
            <a:off x="4522507" y="126679"/>
            <a:ext cx="671979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200">
                <a:solidFill>
                  <a:srgbClr val="1F1A62"/>
                </a:solidFill>
                <a:latin typeface="Helvetica" pitchFamily="2" charset="0"/>
              </a:rPr>
              <a:t>People often listen to podcasts while involved in other activities both inside and out of the home which can lead to more passive engagement</a:t>
            </a:r>
            <a:endParaRPr kumimoji="0" lang="en-US" sz="220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B15BF47-E696-4589-B34E-001946DBEBD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85B2AB68-2735-4141-805F-722E38386593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03BE342-E3D6-4FC9-8B1F-A0AF0508644B}"/>
              </a:ext>
            </a:extLst>
          </p:cNvPr>
          <p:cNvSpPr/>
          <p:nvPr/>
        </p:nvSpPr>
        <p:spPr>
          <a:xfrm>
            <a:off x="546750" y="6586958"/>
            <a:ext cx="1166676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EAAFBBA9-5237-491C-98CB-676EEBD0EEDA}"/>
              </a:ext>
            </a:extLst>
          </p:cNvPr>
          <p:cNvSpPr/>
          <p:nvPr/>
        </p:nvSpPr>
        <p:spPr>
          <a:xfrm>
            <a:off x="4522508" y="6303599"/>
            <a:ext cx="751552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Source: YouGov Profiles, December 2020. ‘Out of home’ includes: ‘in the car,’ ‘at work,’ &amp; ‘other’.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6349E236-9E58-4943-B08E-B83BF9AE4C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74949512"/>
              </p:ext>
            </p:extLst>
          </p:nvPr>
        </p:nvGraphicFramePr>
        <p:xfrm>
          <a:off x="5135617" y="1494602"/>
          <a:ext cx="6106686" cy="44554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61" name="Chart 60">
            <a:extLst>
              <a:ext uri="{FF2B5EF4-FFF2-40B4-BE49-F238E27FC236}">
                <a16:creationId xmlns:a16="http://schemas.microsoft.com/office/drawing/2014/main" id="{C562BFAD-CB09-4ADE-9243-ADBBB1FEE9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41371234"/>
              </p:ext>
            </p:extLst>
          </p:nvPr>
        </p:nvGraphicFramePr>
        <p:xfrm>
          <a:off x="5965763" y="5635054"/>
          <a:ext cx="4446394" cy="8382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00AFF862-2BB4-41E6-86C0-1C28025D58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05446" y="0"/>
            <a:ext cx="2386554" cy="138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174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ABCF5620D45EF4AA969D5E9CFDA206E" ma:contentTypeVersion="6" ma:contentTypeDescription="Create a new document." ma:contentTypeScope="" ma:versionID="d7bc1356b223edbaa7d20e91999a02e4">
  <xsd:schema xmlns:xsd="http://www.w3.org/2001/XMLSchema" xmlns:xs="http://www.w3.org/2001/XMLSchema" xmlns:p="http://schemas.microsoft.com/office/2006/metadata/properties" xmlns:ns2="c3801c2d-3f2f-44a1-8478-554d1c91a4f5" xmlns:ns3="c00419b3-ff22-4e92-8e74-ef4894f6b0e1" targetNamespace="http://schemas.microsoft.com/office/2006/metadata/properties" ma:root="true" ma:fieldsID="4f525b5595d72134d840ec49f67708c8" ns2:_="" ns3:_="">
    <xsd:import namespace="c3801c2d-3f2f-44a1-8478-554d1c91a4f5"/>
    <xsd:import namespace="c00419b3-ff22-4e92-8e74-ef4894f6b0e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801c2d-3f2f-44a1-8478-554d1c91a4f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0419b3-ff22-4e92-8e74-ef4894f6b0e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4865B2D-A5DF-4373-AE42-2634EFAC81C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3801c2d-3f2f-44a1-8478-554d1c91a4f5"/>
    <ds:schemaRef ds:uri="c00419b3-ff22-4e92-8e74-ef4894f6b0e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26A3943-5BEF-42A2-A467-054438AD2EF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4E3AFB5-981A-422C-A8BB-A257F1BAA43F}">
  <ds:schemaRefs>
    <ds:schemaRef ds:uri="9f6166fe-9f5b-43aa-b8a9-b4d7ad530bda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1547</Words>
  <Application>Microsoft Office PowerPoint</Application>
  <PresentationFormat>Widescreen</PresentationFormat>
  <Paragraphs>144</Paragraphs>
  <Slides>13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Helvetica</vt:lpstr>
      <vt:lpstr>Helvetica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Marianne Vita</dc:creator>
  <cp:lastModifiedBy>Karolina Guillen</cp:lastModifiedBy>
  <cp:revision>1</cp:revision>
  <dcterms:created xsi:type="dcterms:W3CDTF">2021-01-20T14:07:02Z</dcterms:created>
  <dcterms:modified xsi:type="dcterms:W3CDTF">2021-09-28T17:36:51Z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0x0101002ABCF5620D45EF4AA969D5E9CFDA206E</vt:lpwstr>
  </property>
</Properties>
</file>