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4.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6.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7.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63" r:id="rId5"/>
    <p:sldMasterId id="2147483682" r:id="rId6"/>
    <p:sldMasterId id="2147483699" r:id="rId7"/>
    <p:sldMasterId id="2147483733" r:id="rId8"/>
    <p:sldMasterId id="2147483740" r:id="rId9"/>
    <p:sldMasterId id="2147483753" r:id="rId10"/>
    <p:sldMasterId id="2147483765" r:id="rId11"/>
  </p:sldMasterIdLst>
  <p:notesMasterIdLst>
    <p:notesMasterId r:id="rId61"/>
  </p:notesMasterIdLst>
  <p:sldIdLst>
    <p:sldId id="2146846377" r:id="rId12"/>
    <p:sldId id="2146846261" r:id="rId13"/>
    <p:sldId id="2146846330" r:id="rId14"/>
    <p:sldId id="2146846249" r:id="rId15"/>
    <p:sldId id="2146846383" r:id="rId16"/>
    <p:sldId id="2146846379" r:id="rId17"/>
    <p:sldId id="2146846292" r:id="rId18"/>
    <p:sldId id="2146846072" r:id="rId19"/>
    <p:sldId id="2146846252" r:id="rId20"/>
    <p:sldId id="2146846243" r:id="rId21"/>
    <p:sldId id="2146846303" r:id="rId22"/>
    <p:sldId id="2146846279" r:id="rId23"/>
    <p:sldId id="2146846289" r:id="rId24"/>
    <p:sldId id="2146846378" r:id="rId25"/>
    <p:sldId id="2146846358" r:id="rId26"/>
    <p:sldId id="2146846359" r:id="rId27"/>
    <p:sldId id="2146846201" r:id="rId28"/>
    <p:sldId id="2146846250" r:id="rId29"/>
    <p:sldId id="2146846060" r:id="rId30"/>
    <p:sldId id="2146846244" r:id="rId31"/>
    <p:sldId id="2146846368" r:id="rId32"/>
    <p:sldId id="2146846206" r:id="rId33"/>
    <p:sldId id="2146846218" r:id="rId34"/>
    <p:sldId id="2146846233" r:id="rId35"/>
    <p:sldId id="2146846376" r:id="rId36"/>
    <p:sldId id="2146846186" r:id="rId37"/>
    <p:sldId id="2146846203" r:id="rId38"/>
    <p:sldId id="2146846366" r:id="rId39"/>
    <p:sldId id="2146846209" r:id="rId40"/>
    <p:sldId id="2146846380" r:id="rId41"/>
    <p:sldId id="2146846381" r:id="rId42"/>
    <p:sldId id="2146846245" r:id="rId43"/>
    <p:sldId id="2146846270" r:id="rId44"/>
    <p:sldId id="2146846290" r:id="rId45"/>
    <p:sldId id="2146846345" r:id="rId46"/>
    <p:sldId id="2146846361" r:id="rId47"/>
    <p:sldId id="2146846254" r:id="rId48"/>
    <p:sldId id="2146846204" r:id="rId49"/>
    <p:sldId id="2146846369" r:id="rId50"/>
    <p:sldId id="2146846371" r:id="rId51"/>
    <p:sldId id="2146846375" r:id="rId52"/>
    <p:sldId id="2146846373" r:id="rId53"/>
    <p:sldId id="2146846382" r:id="rId54"/>
    <p:sldId id="2146846365" r:id="rId55"/>
    <p:sldId id="2146846348" r:id="rId56"/>
    <p:sldId id="2146846251" r:id="rId57"/>
    <p:sldId id="2144328304" r:id="rId58"/>
    <p:sldId id="2146846275" r:id="rId59"/>
    <p:sldId id="2144327877" r:id="rId60"/>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85A107-2D3E-7AFE-0528-70F5B03A336C}" name="Marianne Vita" initials="MV" userId="S::mariannev@thevab.com::35b1102d-d340-4a85-a709-12ee727aa48b" providerId="AD"/>
  <p188:author id="{6644001F-98D2-AF68-925B-F4D39E797894}" name="Jason Wiese" initials="JW" userId="S::jasonw@thevab.com::4bff8d5b-7de6-4655-b397-69b0afc81113" providerId="AD"/>
  <p188:author id="{41E8424B-45FD-3ECB-0948-723F916FFB79}" name="Danielle Delauro" initials="DD" userId="S::danielled@thevab.com::79c3a64d-209a-45df-902b-7cba6cccfd68" providerId="AD"/>
  <p188:author id="{A5C48789-DAFD-4389-7A87-B92CBB8A351A}" name="Reed Kiely" initials="RK" userId="S::reedk@thevab.com::768be38e-2fb5-40ce-925d-bd8e9d9e3c31" providerId="AD"/>
  <p188:author id="{F0141AB7-7F25-3C16-C77D-5FEA2DA4B116}" name="Karolina Guillen" initials="KG" userId="S::karolinaG@thevab.com::c1c08796-a0be-47c6-af52-5d31fd96ec50" providerId="AD"/>
  <p188:author id="{40CDBCD8-5C78-F3A3-F41F-DA4694EE60DF}" name="Kaileen Cain" initials="KC" userId="S::KaileenC@thevab.com::21167d2d-fdf2-4320-ae3a-272888c89590" providerId="AD"/>
  <p188:author id="{21855EDF-F9CE-3B66-C6A5-06158391F461}" name="Leah Montner Dixon" initials="LMD" userId="S::leahm@thevab.com::d5b2ae9e-9213-4442-b7df-4db8cbe51e5d" providerId="AD"/>
  <p188:author id="{FCE3F7EB-DC72-F237-D662-44918D558BC7}" name="Benjamin Vandegrift" initials="BV" userId="S::benjaminv@thevab.com::2e5c2a8a-c606-4888-a2a6-2a14dfaa97a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thy Grey" initials="KG" lastIdx="46" clrIdx="0">
    <p:extLst>
      <p:ext uri="{19B8F6BF-5375-455C-9EA6-DF929625EA0E}">
        <p15:presenceInfo xmlns:p15="http://schemas.microsoft.com/office/powerpoint/2012/main" userId="S::kathyg@thevab.com::22e59b4b-9f3d-435f-a82c-af8fffbcfca0" providerId="AD"/>
      </p:ext>
    </p:extLst>
  </p:cmAuthor>
  <p:cmAuthor id="2" name="Danielle Delauro" initials="DD" lastIdx="16" clrIdx="1">
    <p:extLst>
      <p:ext uri="{19B8F6BF-5375-455C-9EA6-DF929625EA0E}">
        <p15:presenceInfo xmlns:p15="http://schemas.microsoft.com/office/powerpoint/2012/main" userId="S-1-5-21-196352387-3830531953-789369879-1177" providerId="AD"/>
      </p:ext>
    </p:extLst>
  </p:cmAuthor>
  <p:cmAuthor id="3" name="Jason Wiese" initials="JW" lastIdx="10" clrIdx="2">
    <p:extLst>
      <p:ext uri="{19B8F6BF-5375-455C-9EA6-DF929625EA0E}">
        <p15:presenceInfo xmlns:p15="http://schemas.microsoft.com/office/powerpoint/2012/main" userId="S::jasonw@thevab.com::4bff8d5b-7de6-4655-b397-69b0afc81113" providerId="AD"/>
      </p:ext>
    </p:extLst>
  </p:cmAuthor>
  <p:cmAuthor id="4" name="Leah Montner Dixon" initials="LMD" lastIdx="20" clrIdx="3">
    <p:extLst>
      <p:ext uri="{19B8F6BF-5375-455C-9EA6-DF929625EA0E}">
        <p15:presenceInfo xmlns:p15="http://schemas.microsoft.com/office/powerpoint/2012/main" userId="S::leahm@thevab.com::d5b2ae9e-9213-4442-b7df-4db8cbe51e5d" providerId="AD"/>
      </p:ext>
    </p:extLst>
  </p:cmAuthor>
  <p:cmAuthor id="5" name="Karolina Guillen" initials="KG" lastIdx="1" clrIdx="4">
    <p:extLst>
      <p:ext uri="{19B8F6BF-5375-455C-9EA6-DF929625EA0E}">
        <p15:presenceInfo xmlns:p15="http://schemas.microsoft.com/office/powerpoint/2012/main" userId="S::karolinaG@thevab.com::c1c08796-a0be-47c6-af52-5d31fd96ec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3C8D"/>
    <a:srgbClr val="1B1464"/>
    <a:srgbClr val="00BFF2"/>
    <a:srgbClr val="FFEE60"/>
    <a:srgbClr val="4EBEA4"/>
    <a:srgbClr val="E84A99"/>
    <a:srgbClr val="E2E8F1"/>
    <a:srgbClr val="1F1A62"/>
    <a:srgbClr val="7ED2F6"/>
    <a:srgbClr val="FF6E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5902CA-40EA-4604-975C-FBFB28A0CE10}" v="640" dt="2023-12-13T17:12:58.0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7" d="100"/>
          <a:sy n="77" d="100"/>
        </p:scale>
        <p:origin x="72" y="1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notesMaster" Target="notesMasters/notesMaster1.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viewProps" Target="viewProps.xml"/><Relationship Id="rId69"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slide" Target="slides/slide40.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microsoft.com/office/2016/11/relationships/changesInfo" Target="changesInfos/changesInfo1.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ed Kiely" userId="768be38e-2fb5-40ce-925d-bd8e9d9e3c31" providerId="ADAL" clId="{A8CB83C5-1A98-4DC3-82FD-9816CEC9946D}"/>
    <pc:docChg chg="undo custSel delSld modSld">
      <pc:chgData name="Reed Kiely" userId="768be38e-2fb5-40ce-925d-bd8e9d9e3c31" providerId="ADAL" clId="{A8CB83C5-1A98-4DC3-82FD-9816CEC9946D}" dt="2023-12-13T16:57:03.440" v="1814" actId="2696"/>
      <pc:docMkLst>
        <pc:docMk/>
      </pc:docMkLst>
      <pc:sldChg chg="modSp mod">
        <pc:chgData name="Reed Kiely" userId="768be38e-2fb5-40ce-925d-bd8e9d9e3c31" providerId="ADAL" clId="{A8CB83C5-1A98-4DC3-82FD-9816CEC9946D}" dt="2023-12-12T15:44:58.552" v="725" actId="207"/>
        <pc:sldMkLst>
          <pc:docMk/>
          <pc:sldMk cId="4212683403" sldId="2144327877"/>
        </pc:sldMkLst>
        <pc:spChg chg="mod">
          <ac:chgData name="Reed Kiely" userId="768be38e-2fb5-40ce-925d-bd8e9d9e3c31" providerId="ADAL" clId="{A8CB83C5-1A98-4DC3-82FD-9816CEC9946D}" dt="2023-12-12T15:44:58.552" v="725" actId="207"/>
          <ac:spMkLst>
            <pc:docMk/>
            <pc:sldMk cId="4212683403" sldId="2144327877"/>
            <ac:spMk id="18" creationId="{ACEAE247-E0D4-7C32-A87C-1555B6A30E18}"/>
          </ac:spMkLst>
        </pc:spChg>
      </pc:sldChg>
      <pc:sldChg chg="addSp delSp modSp mod modCm">
        <pc:chgData name="Reed Kiely" userId="768be38e-2fb5-40ce-925d-bd8e9d9e3c31" providerId="ADAL" clId="{A8CB83C5-1A98-4DC3-82FD-9816CEC9946D}" dt="2023-12-12T15:39:29.791" v="723" actId="20577"/>
        <pc:sldMkLst>
          <pc:docMk/>
          <pc:sldMk cId="3110856516" sldId="2144328304"/>
        </pc:sldMkLst>
        <pc:spChg chg="add del mod">
          <ac:chgData name="Reed Kiely" userId="768be38e-2fb5-40ce-925d-bd8e9d9e3c31" providerId="ADAL" clId="{A8CB83C5-1A98-4DC3-82FD-9816CEC9946D}" dt="2023-12-12T15:19:40.776" v="715" actId="478"/>
          <ac:spMkLst>
            <pc:docMk/>
            <pc:sldMk cId="3110856516" sldId="2144328304"/>
            <ac:spMk id="4" creationId="{6CF8D722-6C2B-8D4C-637A-B6A56C4C7AA0}"/>
          </ac:spMkLst>
        </pc:spChg>
        <pc:spChg chg="add mod">
          <ac:chgData name="Reed Kiely" userId="768be38e-2fb5-40ce-925d-bd8e9d9e3c31" providerId="ADAL" clId="{A8CB83C5-1A98-4DC3-82FD-9816CEC9946D}" dt="2023-12-12T15:16:55.193" v="386"/>
          <ac:spMkLst>
            <pc:docMk/>
            <pc:sldMk cId="3110856516" sldId="2144328304"/>
            <ac:spMk id="18" creationId="{8FA7A931-6AB0-4488-3789-2469B2A7517E}"/>
          </ac:spMkLst>
        </pc:spChg>
        <pc:spChg chg="add mod">
          <ac:chgData name="Reed Kiely" userId="768be38e-2fb5-40ce-925d-bd8e9d9e3c31" providerId="ADAL" clId="{A8CB83C5-1A98-4DC3-82FD-9816CEC9946D}" dt="2023-12-12T15:18:00.920" v="508" actId="1038"/>
          <ac:spMkLst>
            <pc:docMk/>
            <pc:sldMk cId="3110856516" sldId="2144328304"/>
            <ac:spMk id="22" creationId="{9DD8515C-01A2-4634-3381-525E53FCC9F4}"/>
          </ac:spMkLst>
        </pc:spChg>
        <pc:spChg chg="mod">
          <ac:chgData name="Reed Kiely" userId="768be38e-2fb5-40ce-925d-bd8e9d9e3c31" providerId="ADAL" clId="{A8CB83C5-1A98-4DC3-82FD-9816CEC9946D}" dt="2023-12-12T15:19:29.574" v="713" actId="1076"/>
          <ac:spMkLst>
            <pc:docMk/>
            <pc:sldMk cId="3110856516" sldId="2144328304"/>
            <ac:spMk id="23" creationId="{C26394A7-3D6B-1B95-4A69-F78A74EDC1A8}"/>
          </ac:spMkLst>
        </pc:spChg>
        <pc:spChg chg="add mod">
          <ac:chgData name="Reed Kiely" userId="768be38e-2fb5-40ce-925d-bd8e9d9e3c31" providerId="ADAL" clId="{A8CB83C5-1A98-4DC3-82FD-9816CEC9946D}" dt="2023-12-12T15:18:43.270" v="612"/>
          <ac:spMkLst>
            <pc:docMk/>
            <pc:sldMk cId="3110856516" sldId="2144328304"/>
            <ac:spMk id="24" creationId="{07EDE56D-37EA-23C9-A507-C2ADD83585E4}"/>
          </ac:spMkLst>
        </pc:spChg>
        <pc:spChg chg="add mod">
          <ac:chgData name="Reed Kiely" userId="768be38e-2fb5-40ce-925d-bd8e9d9e3c31" providerId="ADAL" clId="{A8CB83C5-1A98-4DC3-82FD-9816CEC9946D}" dt="2023-12-12T15:39:29.791" v="723" actId="20577"/>
          <ac:spMkLst>
            <pc:docMk/>
            <pc:sldMk cId="3110856516" sldId="2144328304"/>
            <ac:spMk id="25" creationId="{5983B5B7-4B5E-BA66-ABF3-F2F1D529C73A}"/>
          </ac:spMkLst>
        </pc:spChg>
        <pc:spChg chg="add mod">
          <ac:chgData name="Reed Kiely" userId="768be38e-2fb5-40ce-925d-bd8e9d9e3c31" providerId="ADAL" clId="{A8CB83C5-1A98-4DC3-82FD-9816CEC9946D}" dt="2023-12-12T15:16:08.434" v="265" actId="1036"/>
          <ac:spMkLst>
            <pc:docMk/>
            <pc:sldMk cId="3110856516" sldId="2144328304"/>
            <ac:spMk id="28" creationId="{BE908905-7AE5-FED2-C555-21D7676FBD38}"/>
          </ac:spMkLst>
        </pc:spChg>
        <pc:spChg chg="add mod">
          <ac:chgData name="Reed Kiely" userId="768be38e-2fb5-40ce-925d-bd8e9d9e3c31" providerId="ADAL" clId="{A8CB83C5-1A98-4DC3-82FD-9816CEC9946D}" dt="2023-12-12T15:18:00.920" v="508" actId="1038"/>
          <ac:spMkLst>
            <pc:docMk/>
            <pc:sldMk cId="3110856516" sldId="2144328304"/>
            <ac:spMk id="29" creationId="{34090AAB-9F56-4BA5-C768-B0C2649646EE}"/>
          </ac:spMkLst>
        </pc:spChg>
        <pc:spChg chg="add del mod">
          <ac:chgData name="Reed Kiely" userId="768be38e-2fb5-40ce-925d-bd8e9d9e3c31" providerId="ADAL" clId="{A8CB83C5-1A98-4DC3-82FD-9816CEC9946D}" dt="2023-12-12T15:14:12.120" v="229" actId="478"/>
          <ac:spMkLst>
            <pc:docMk/>
            <pc:sldMk cId="3110856516" sldId="2144328304"/>
            <ac:spMk id="34" creationId="{A080E85A-41E0-4100-1067-99ADEFBF1B49}"/>
          </ac:spMkLst>
        </pc:spChg>
        <pc:spChg chg="add del mod">
          <ac:chgData name="Reed Kiely" userId="768be38e-2fb5-40ce-925d-bd8e9d9e3c31" providerId="ADAL" clId="{A8CB83C5-1A98-4DC3-82FD-9816CEC9946D}" dt="2023-12-12T15:12:54.508" v="215" actId="478"/>
          <ac:spMkLst>
            <pc:docMk/>
            <pc:sldMk cId="3110856516" sldId="2144328304"/>
            <ac:spMk id="35" creationId="{B023AF05-F35B-6DE1-170E-B401FC596338}"/>
          </ac:spMkLst>
        </pc:spChg>
        <pc:picChg chg="mod">
          <ac:chgData name="Reed Kiely" userId="768be38e-2fb5-40ce-925d-bd8e9d9e3c31" providerId="ADAL" clId="{A8CB83C5-1A98-4DC3-82FD-9816CEC9946D}" dt="2023-12-12T15:15:54.169" v="261" actId="1036"/>
          <ac:picMkLst>
            <pc:docMk/>
            <pc:sldMk cId="3110856516" sldId="2144328304"/>
            <ac:picMk id="9" creationId="{A1E32B62-912E-FA68-9CD4-8B1303848C6A}"/>
          </ac:picMkLst>
        </pc:picChg>
        <pc:picChg chg="mod">
          <ac:chgData name="Reed Kiely" userId="768be38e-2fb5-40ce-925d-bd8e9d9e3c31" providerId="ADAL" clId="{A8CB83C5-1A98-4DC3-82FD-9816CEC9946D}" dt="2023-12-12T15:18:07.927" v="509" actId="14100"/>
          <ac:picMkLst>
            <pc:docMk/>
            <pc:sldMk cId="3110856516" sldId="2144328304"/>
            <ac:picMk id="11" creationId="{1D5DB9E1-7E7D-0741-65FF-6FE06177D889}"/>
          </ac:picMkLst>
        </pc:picChg>
        <pc:picChg chg="mod">
          <ac:chgData name="Reed Kiely" userId="768be38e-2fb5-40ce-925d-bd8e9d9e3c31" providerId="ADAL" clId="{A8CB83C5-1A98-4DC3-82FD-9816CEC9946D}" dt="2023-12-12T15:18:00.920" v="508" actId="1038"/>
          <ac:picMkLst>
            <pc:docMk/>
            <pc:sldMk cId="3110856516" sldId="2144328304"/>
            <ac:picMk id="17" creationId="{0D7506AD-7C43-DCDC-CCEF-13C7F9041D7E}"/>
          </ac:picMkLst>
        </pc:picChg>
        <pc:picChg chg="mod">
          <ac:chgData name="Reed Kiely" userId="768be38e-2fb5-40ce-925d-bd8e9d9e3c31" providerId="ADAL" clId="{A8CB83C5-1A98-4DC3-82FD-9816CEC9946D}" dt="2023-12-12T15:18:00.920" v="508" actId="1038"/>
          <ac:picMkLst>
            <pc:docMk/>
            <pc:sldMk cId="3110856516" sldId="2144328304"/>
            <ac:picMk id="19" creationId="{EED602B5-AE4E-E50C-906F-024F4A8F5183}"/>
          </ac:picMkLst>
        </pc:picChg>
        <pc:picChg chg="add del mod">
          <ac:chgData name="Reed Kiely" userId="768be38e-2fb5-40ce-925d-bd8e9d9e3c31" providerId="ADAL" clId="{A8CB83C5-1A98-4DC3-82FD-9816CEC9946D}" dt="2023-12-12T15:10:02.362" v="97" actId="478"/>
          <ac:picMkLst>
            <pc:docMk/>
            <pc:sldMk cId="3110856516" sldId="2144328304"/>
            <ac:picMk id="26" creationId="{B56D8546-5F57-4656-F31B-138314D01C49}"/>
          </ac:picMkLst>
        </pc:picChg>
        <pc:picChg chg="add del mod">
          <ac:chgData name="Reed Kiely" userId="768be38e-2fb5-40ce-925d-bd8e9d9e3c31" providerId="ADAL" clId="{A8CB83C5-1A98-4DC3-82FD-9816CEC9946D}" dt="2023-12-12T15:10:02.850" v="98" actId="478"/>
          <ac:picMkLst>
            <pc:docMk/>
            <pc:sldMk cId="3110856516" sldId="2144328304"/>
            <ac:picMk id="27" creationId="{A5E8FF7E-EEB9-025B-B85B-0A58DF42E4CE}"/>
          </ac:picMkLst>
        </pc:picChg>
        <pc:picChg chg="add mod">
          <ac:chgData name="Reed Kiely" userId="768be38e-2fb5-40ce-925d-bd8e9d9e3c31" providerId="ADAL" clId="{A8CB83C5-1A98-4DC3-82FD-9816CEC9946D}" dt="2023-12-12T15:18:00.920" v="508" actId="1038"/>
          <ac:picMkLst>
            <pc:docMk/>
            <pc:sldMk cId="3110856516" sldId="2144328304"/>
            <ac:picMk id="36" creationId="{17E49F0A-4FB8-FAE1-0CCA-5F0B7C0F78CC}"/>
          </ac:picMkLst>
        </pc:picChg>
        <pc:picChg chg="add mod modCrop">
          <ac:chgData name="Reed Kiely" userId="768be38e-2fb5-40ce-925d-bd8e9d9e3c31" providerId="ADAL" clId="{A8CB83C5-1A98-4DC3-82FD-9816CEC9946D}" dt="2023-12-12T15:16:02.656" v="262" actId="554"/>
          <ac:picMkLst>
            <pc:docMk/>
            <pc:sldMk cId="3110856516" sldId="2144328304"/>
            <ac:picMk id="38" creationId="{AA7BB9F1-667D-C5CF-4B03-4D5343A3A908}"/>
          </ac:picMkLst>
        </pc:picChg>
        <pc:extLst>
          <p:ext xmlns:p="http://schemas.openxmlformats.org/presentationml/2006/main" uri="{D6D511B9-2390-475A-947B-AFAB55BFBCF1}">
            <pc226:cmChg xmlns:pc226="http://schemas.microsoft.com/office/powerpoint/2022/06/main/command" chg="">
              <pc226:chgData name="Reed Kiely" userId="768be38e-2fb5-40ce-925d-bd8e9d9e3c31" providerId="ADAL" clId="{A8CB83C5-1A98-4DC3-82FD-9816CEC9946D}" dt="2023-12-12T15:19:39.094" v="714"/>
              <pc2:cmMkLst xmlns:pc2="http://schemas.microsoft.com/office/powerpoint/2019/9/main/command">
                <pc:docMk/>
                <pc:sldMk cId="3110856516" sldId="2144328304"/>
                <pc2:cmMk id="{08E57064-EF99-4362-8FF9-3EA6F9E4186E}"/>
              </pc2:cmMkLst>
              <pc226:cmRplyChg chg="add">
                <pc226:chgData name="Reed Kiely" userId="768be38e-2fb5-40ce-925d-bd8e9d9e3c31" providerId="ADAL" clId="{A8CB83C5-1A98-4DC3-82FD-9816CEC9946D}" dt="2023-12-12T15:19:39.094" v="714"/>
                <pc2:cmRplyMkLst xmlns:pc2="http://schemas.microsoft.com/office/powerpoint/2019/9/main/command">
                  <pc:docMk/>
                  <pc:sldMk cId="3110856516" sldId="2144328304"/>
                  <pc2:cmMk id="{08E57064-EF99-4362-8FF9-3EA6F9E4186E}"/>
                  <pc2:cmRplyMk id="{01675CA9-D761-4EBC-946F-051A183EE044}"/>
                </pc2:cmRplyMkLst>
              </pc226:cmRplyChg>
            </pc226:cmChg>
          </p:ext>
        </pc:extLst>
      </pc:sldChg>
      <pc:sldChg chg="addSp delSp modSp mod">
        <pc:chgData name="Reed Kiely" userId="768be38e-2fb5-40ce-925d-bd8e9d9e3c31" providerId="ADAL" clId="{A8CB83C5-1A98-4DC3-82FD-9816CEC9946D}" dt="2023-12-13T15:12:47.471" v="1251" actId="478"/>
        <pc:sldMkLst>
          <pc:docMk/>
          <pc:sldMk cId="1059354322" sldId="2146846206"/>
        </pc:sldMkLst>
        <pc:spChg chg="mod">
          <ac:chgData name="Reed Kiely" userId="768be38e-2fb5-40ce-925d-bd8e9d9e3c31" providerId="ADAL" clId="{A8CB83C5-1A98-4DC3-82FD-9816CEC9946D}" dt="2023-12-13T15:11:54.408" v="1213" actId="20577"/>
          <ac:spMkLst>
            <pc:docMk/>
            <pc:sldMk cId="1059354322" sldId="2146846206"/>
            <ac:spMk id="2" creationId="{79BF82D3-EC56-4BD1-66C9-946F344A77FD}"/>
          </ac:spMkLst>
        </pc:spChg>
        <pc:spChg chg="add del mod">
          <ac:chgData name="Reed Kiely" userId="768be38e-2fb5-40ce-925d-bd8e9d9e3c31" providerId="ADAL" clId="{A8CB83C5-1A98-4DC3-82FD-9816CEC9946D}" dt="2023-12-13T15:12:47.471" v="1251" actId="478"/>
          <ac:spMkLst>
            <pc:docMk/>
            <pc:sldMk cId="1059354322" sldId="2146846206"/>
            <ac:spMk id="5" creationId="{3E2C12A3-D09A-8267-6FBC-97C9EFBD5D3C}"/>
          </ac:spMkLst>
        </pc:spChg>
        <pc:spChg chg="mod">
          <ac:chgData name="Reed Kiely" userId="768be38e-2fb5-40ce-925d-bd8e9d9e3c31" providerId="ADAL" clId="{A8CB83C5-1A98-4DC3-82FD-9816CEC9946D}" dt="2023-12-13T15:12:44.198" v="1250" actId="20577"/>
          <ac:spMkLst>
            <pc:docMk/>
            <pc:sldMk cId="1059354322" sldId="2146846206"/>
            <ac:spMk id="6" creationId="{31AC66B8-0DE7-D7F0-144E-0005D9B7A7A6}"/>
          </ac:spMkLst>
        </pc:spChg>
      </pc:sldChg>
      <pc:sldChg chg="addSp delSp modSp del mod">
        <pc:chgData name="Reed Kiely" userId="768be38e-2fb5-40ce-925d-bd8e9d9e3c31" providerId="ADAL" clId="{A8CB83C5-1A98-4DC3-82FD-9816CEC9946D}" dt="2023-12-13T16:57:03.440" v="1814" actId="2696"/>
        <pc:sldMkLst>
          <pc:docMk/>
          <pc:sldMk cId="1525665693" sldId="2146846212"/>
        </pc:sldMkLst>
        <pc:spChg chg="add del mod">
          <ac:chgData name="Reed Kiely" userId="768be38e-2fb5-40ce-925d-bd8e9d9e3c31" providerId="ADAL" clId="{A8CB83C5-1A98-4DC3-82FD-9816CEC9946D}" dt="2023-12-13T15:21:33.750" v="1572" actId="478"/>
          <ac:spMkLst>
            <pc:docMk/>
            <pc:sldMk cId="1525665693" sldId="2146846212"/>
            <ac:spMk id="2" creationId="{CFAC4EFE-C02D-D3B6-5087-3D3F64BBAEB2}"/>
          </ac:spMkLst>
        </pc:spChg>
        <pc:spChg chg="mod">
          <ac:chgData name="Reed Kiely" userId="768be38e-2fb5-40ce-925d-bd8e9d9e3c31" providerId="ADAL" clId="{A8CB83C5-1A98-4DC3-82FD-9816CEC9946D}" dt="2023-12-13T15:27:12.478" v="1786" actId="1035"/>
          <ac:spMkLst>
            <pc:docMk/>
            <pc:sldMk cId="1525665693" sldId="2146846212"/>
            <ac:spMk id="5" creationId="{1F6128CA-B66D-8E68-9946-1A710E71184B}"/>
          </ac:spMkLst>
        </pc:spChg>
        <pc:spChg chg="mod">
          <ac:chgData name="Reed Kiely" userId="768be38e-2fb5-40ce-925d-bd8e9d9e3c31" providerId="ADAL" clId="{A8CB83C5-1A98-4DC3-82FD-9816CEC9946D}" dt="2023-12-13T15:27:12.478" v="1786" actId="1035"/>
          <ac:spMkLst>
            <pc:docMk/>
            <pc:sldMk cId="1525665693" sldId="2146846212"/>
            <ac:spMk id="6" creationId="{CA08E92C-7727-0217-E6C0-BBC2586B50BF}"/>
          </ac:spMkLst>
        </pc:spChg>
        <pc:spChg chg="mod">
          <ac:chgData name="Reed Kiely" userId="768be38e-2fb5-40ce-925d-bd8e9d9e3c31" providerId="ADAL" clId="{A8CB83C5-1A98-4DC3-82FD-9816CEC9946D}" dt="2023-12-13T15:27:12.478" v="1786" actId="1035"/>
          <ac:spMkLst>
            <pc:docMk/>
            <pc:sldMk cId="1525665693" sldId="2146846212"/>
            <ac:spMk id="7" creationId="{BCE961E4-D224-9CCD-7111-11D8C02251D0}"/>
          </ac:spMkLst>
        </pc:spChg>
        <pc:spChg chg="mod">
          <ac:chgData name="Reed Kiely" userId="768be38e-2fb5-40ce-925d-bd8e9d9e3c31" providerId="ADAL" clId="{A8CB83C5-1A98-4DC3-82FD-9816CEC9946D}" dt="2023-12-13T15:27:12.478" v="1786" actId="1035"/>
          <ac:spMkLst>
            <pc:docMk/>
            <pc:sldMk cId="1525665693" sldId="2146846212"/>
            <ac:spMk id="9" creationId="{5D30664A-F5E4-BACC-C983-FFB940E5E255}"/>
          </ac:spMkLst>
        </pc:spChg>
        <pc:spChg chg="add del mod">
          <ac:chgData name="Reed Kiely" userId="768be38e-2fb5-40ce-925d-bd8e9d9e3c31" providerId="ADAL" clId="{A8CB83C5-1A98-4DC3-82FD-9816CEC9946D}" dt="2023-12-13T15:13:00.630" v="1252" actId="478"/>
          <ac:spMkLst>
            <pc:docMk/>
            <pc:sldMk cId="1525665693" sldId="2146846212"/>
            <ac:spMk id="10" creationId="{B66815BF-FADE-E969-26CF-FC97000F7EC4}"/>
          </ac:spMkLst>
        </pc:spChg>
        <pc:spChg chg="mod">
          <ac:chgData name="Reed Kiely" userId="768be38e-2fb5-40ce-925d-bd8e9d9e3c31" providerId="ADAL" clId="{A8CB83C5-1A98-4DC3-82FD-9816CEC9946D}" dt="2023-12-13T15:27:12.478" v="1786" actId="1035"/>
          <ac:spMkLst>
            <pc:docMk/>
            <pc:sldMk cId="1525665693" sldId="2146846212"/>
            <ac:spMk id="11" creationId="{6805A786-33F0-51E0-FC8D-3B49080E9FE3}"/>
          </ac:spMkLst>
        </pc:spChg>
        <pc:spChg chg="add del mod">
          <ac:chgData name="Reed Kiely" userId="768be38e-2fb5-40ce-925d-bd8e9d9e3c31" providerId="ADAL" clId="{A8CB83C5-1A98-4DC3-82FD-9816CEC9946D}" dt="2023-12-13T15:21:33.750" v="1572" actId="478"/>
          <ac:spMkLst>
            <pc:docMk/>
            <pc:sldMk cId="1525665693" sldId="2146846212"/>
            <ac:spMk id="13" creationId="{0FAEB131-8056-8C3E-782D-88375DBC22F0}"/>
          </ac:spMkLst>
        </pc:spChg>
        <pc:spChg chg="mod ord">
          <ac:chgData name="Reed Kiely" userId="768be38e-2fb5-40ce-925d-bd8e9d9e3c31" providerId="ADAL" clId="{A8CB83C5-1A98-4DC3-82FD-9816CEC9946D}" dt="2023-12-13T15:27:12.478" v="1786" actId="1035"/>
          <ac:spMkLst>
            <pc:docMk/>
            <pc:sldMk cId="1525665693" sldId="2146846212"/>
            <ac:spMk id="14" creationId="{DBB97916-5E05-7585-92DE-CC1C5F830F00}"/>
          </ac:spMkLst>
        </pc:spChg>
        <pc:spChg chg="mod">
          <ac:chgData name="Reed Kiely" userId="768be38e-2fb5-40ce-925d-bd8e9d9e3c31" providerId="ADAL" clId="{A8CB83C5-1A98-4DC3-82FD-9816CEC9946D}" dt="2023-12-13T15:27:12.478" v="1786" actId="1035"/>
          <ac:spMkLst>
            <pc:docMk/>
            <pc:sldMk cId="1525665693" sldId="2146846212"/>
            <ac:spMk id="16" creationId="{4FA352B8-0CB3-4A60-0C5A-7DDC7B2BF0AA}"/>
          </ac:spMkLst>
        </pc:spChg>
        <pc:spChg chg="mod">
          <ac:chgData name="Reed Kiely" userId="768be38e-2fb5-40ce-925d-bd8e9d9e3c31" providerId="ADAL" clId="{A8CB83C5-1A98-4DC3-82FD-9816CEC9946D}" dt="2023-12-13T15:27:12.478" v="1786" actId="1035"/>
          <ac:spMkLst>
            <pc:docMk/>
            <pc:sldMk cId="1525665693" sldId="2146846212"/>
            <ac:spMk id="18" creationId="{554DD228-7CF0-7DA6-C766-445CA1BB1AE3}"/>
          </ac:spMkLst>
        </pc:spChg>
        <pc:spChg chg="add mod">
          <ac:chgData name="Reed Kiely" userId="768be38e-2fb5-40ce-925d-bd8e9d9e3c31" providerId="ADAL" clId="{A8CB83C5-1A98-4DC3-82FD-9816CEC9946D}" dt="2023-12-13T15:27:12.478" v="1786" actId="1035"/>
          <ac:spMkLst>
            <pc:docMk/>
            <pc:sldMk cId="1525665693" sldId="2146846212"/>
            <ac:spMk id="19" creationId="{B0D1E63E-F865-6565-2900-FAEA206AAD6B}"/>
          </ac:spMkLst>
        </pc:spChg>
        <pc:spChg chg="mod">
          <ac:chgData name="Reed Kiely" userId="768be38e-2fb5-40ce-925d-bd8e9d9e3c31" providerId="ADAL" clId="{A8CB83C5-1A98-4DC3-82FD-9816CEC9946D}" dt="2023-12-13T15:27:12.478" v="1786" actId="1035"/>
          <ac:spMkLst>
            <pc:docMk/>
            <pc:sldMk cId="1525665693" sldId="2146846212"/>
            <ac:spMk id="20" creationId="{9378BD54-B460-EFB9-8043-13816E30133D}"/>
          </ac:spMkLst>
        </pc:spChg>
        <pc:spChg chg="add mod">
          <ac:chgData name="Reed Kiely" userId="768be38e-2fb5-40ce-925d-bd8e9d9e3c31" providerId="ADAL" clId="{A8CB83C5-1A98-4DC3-82FD-9816CEC9946D}" dt="2023-12-13T15:28:12.462" v="1800" actId="20577"/>
          <ac:spMkLst>
            <pc:docMk/>
            <pc:sldMk cId="1525665693" sldId="2146846212"/>
            <ac:spMk id="21" creationId="{9A57D26D-8EC3-5C63-88C1-E6DEC9781AAD}"/>
          </ac:spMkLst>
        </pc:spChg>
        <pc:spChg chg="mod">
          <ac:chgData name="Reed Kiely" userId="768be38e-2fb5-40ce-925d-bd8e9d9e3c31" providerId="ADAL" clId="{A8CB83C5-1A98-4DC3-82FD-9816CEC9946D}" dt="2023-12-13T15:27:12.478" v="1786" actId="1035"/>
          <ac:spMkLst>
            <pc:docMk/>
            <pc:sldMk cId="1525665693" sldId="2146846212"/>
            <ac:spMk id="24" creationId="{204C2415-6796-915A-2863-CEE13D3C56F9}"/>
          </ac:spMkLst>
        </pc:spChg>
        <pc:spChg chg="mod">
          <ac:chgData name="Reed Kiely" userId="768be38e-2fb5-40ce-925d-bd8e9d9e3c31" providerId="ADAL" clId="{A8CB83C5-1A98-4DC3-82FD-9816CEC9946D}" dt="2023-12-13T15:27:12.478" v="1786" actId="1035"/>
          <ac:spMkLst>
            <pc:docMk/>
            <pc:sldMk cId="1525665693" sldId="2146846212"/>
            <ac:spMk id="26" creationId="{F184093C-EEDC-47E9-DF28-19F1B726524E}"/>
          </ac:spMkLst>
        </pc:spChg>
        <pc:spChg chg="mod">
          <ac:chgData name="Reed Kiely" userId="768be38e-2fb5-40ce-925d-bd8e9d9e3c31" providerId="ADAL" clId="{A8CB83C5-1A98-4DC3-82FD-9816CEC9946D}" dt="2023-12-13T15:27:12.478" v="1786" actId="1035"/>
          <ac:spMkLst>
            <pc:docMk/>
            <pc:sldMk cId="1525665693" sldId="2146846212"/>
            <ac:spMk id="37" creationId="{BACE6324-369D-CDB7-3C16-989F7AA22E2D}"/>
          </ac:spMkLst>
        </pc:spChg>
        <pc:spChg chg="mod">
          <ac:chgData name="Reed Kiely" userId="768be38e-2fb5-40ce-925d-bd8e9d9e3c31" providerId="ADAL" clId="{A8CB83C5-1A98-4DC3-82FD-9816CEC9946D}" dt="2023-12-13T15:27:12.478" v="1786" actId="1035"/>
          <ac:spMkLst>
            <pc:docMk/>
            <pc:sldMk cId="1525665693" sldId="2146846212"/>
            <ac:spMk id="48" creationId="{1C320C05-EF4D-244A-0C85-254395BA0E1E}"/>
          </ac:spMkLst>
        </pc:spChg>
        <pc:spChg chg="mod">
          <ac:chgData name="Reed Kiely" userId="768be38e-2fb5-40ce-925d-bd8e9d9e3c31" providerId="ADAL" clId="{A8CB83C5-1A98-4DC3-82FD-9816CEC9946D}" dt="2023-12-13T15:13:37.698" v="1258" actId="255"/>
          <ac:spMkLst>
            <pc:docMk/>
            <pc:sldMk cId="1525665693" sldId="2146846212"/>
            <ac:spMk id="50" creationId="{5C3E1FAC-2C2A-4026-16CD-6C70DFCF387E}"/>
          </ac:spMkLst>
        </pc:spChg>
        <pc:spChg chg="mod">
          <ac:chgData name="Reed Kiely" userId="768be38e-2fb5-40ce-925d-bd8e9d9e3c31" providerId="ADAL" clId="{A8CB83C5-1A98-4DC3-82FD-9816CEC9946D}" dt="2023-12-13T15:27:12.478" v="1786" actId="1035"/>
          <ac:spMkLst>
            <pc:docMk/>
            <pc:sldMk cId="1525665693" sldId="2146846212"/>
            <ac:spMk id="52" creationId="{511F3091-4EE1-B922-6D07-C5A533D14207}"/>
          </ac:spMkLst>
        </pc:spChg>
        <pc:spChg chg="mod">
          <ac:chgData name="Reed Kiely" userId="768be38e-2fb5-40ce-925d-bd8e9d9e3c31" providerId="ADAL" clId="{A8CB83C5-1A98-4DC3-82FD-9816CEC9946D}" dt="2023-12-13T15:27:12.478" v="1786" actId="1035"/>
          <ac:spMkLst>
            <pc:docMk/>
            <pc:sldMk cId="1525665693" sldId="2146846212"/>
            <ac:spMk id="54" creationId="{8C4BBB50-C308-4A24-E34D-B068E4465E76}"/>
          </ac:spMkLst>
        </pc:spChg>
        <pc:spChg chg="mod">
          <ac:chgData name="Reed Kiely" userId="768be38e-2fb5-40ce-925d-bd8e9d9e3c31" providerId="ADAL" clId="{A8CB83C5-1A98-4DC3-82FD-9816CEC9946D}" dt="2023-12-13T15:27:12.478" v="1786" actId="1035"/>
          <ac:spMkLst>
            <pc:docMk/>
            <pc:sldMk cId="1525665693" sldId="2146846212"/>
            <ac:spMk id="64" creationId="{F8CD531C-E75D-8DD5-E339-55D4729C2A99}"/>
          </ac:spMkLst>
        </pc:spChg>
        <pc:spChg chg="mod">
          <ac:chgData name="Reed Kiely" userId="768be38e-2fb5-40ce-925d-bd8e9d9e3c31" providerId="ADAL" clId="{A8CB83C5-1A98-4DC3-82FD-9816CEC9946D}" dt="2023-12-13T15:27:12.478" v="1786" actId="1035"/>
          <ac:spMkLst>
            <pc:docMk/>
            <pc:sldMk cId="1525665693" sldId="2146846212"/>
            <ac:spMk id="65" creationId="{A158B6C0-5C99-5641-8D5F-E45CFDE4C682}"/>
          </ac:spMkLst>
        </pc:spChg>
        <pc:spChg chg="mod">
          <ac:chgData name="Reed Kiely" userId="768be38e-2fb5-40ce-925d-bd8e9d9e3c31" providerId="ADAL" clId="{A8CB83C5-1A98-4DC3-82FD-9816CEC9946D}" dt="2023-12-13T15:27:12.478" v="1786" actId="1035"/>
          <ac:spMkLst>
            <pc:docMk/>
            <pc:sldMk cId="1525665693" sldId="2146846212"/>
            <ac:spMk id="71" creationId="{A453973E-B241-E09B-CCDA-0E2BFE8A58F6}"/>
          </ac:spMkLst>
        </pc:spChg>
        <pc:spChg chg="mod">
          <ac:chgData name="Reed Kiely" userId="768be38e-2fb5-40ce-925d-bd8e9d9e3c31" providerId="ADAL" clId="{A8CB83C5-1A98-4DC3-82FD-9816CEC9946D}" dt="2023-12-13T15:27:12.478" v="1786" actId="1035"/>
          <ac:spMkLst>
            <pc:docMk/>
            <pc:sldMk cId="1525665693" sldId="2146846212"/>
            <ac:spMk id="72" creationId="{0F8C0D8E-9A68-B630-8FE3-A8A5C3C5C2CD}"/>
          </ac:spMkLst>
        </pc:spChg>
        <pc:spChg chg="mod">
          <ac:chgData name="Reed Kiely" userId="768be38e-2fb5-40ce-925d-bd8e9d9e3c31" providerId="ADAL" clId="{A8CB83C5-1A98-4DC3-82FD-9816CEC9946D}" dt="2023-12-13T15:27:12.478" v="1786" actId="1035"/>
          <ac:spMkLst>
            <pc:docMk/>
            <pc:sldMk cId="1525665693" sldId="2146846212"/>
            <ac:spMk id="77" creationId="{A775B914-CD6B-9A93-A1E8-C2BFD5042A42}"/>
          </ac:spMkLst>
        </pc:spChg>
        <pc:spChg chg="mod">
          <ac:chgData name="Reed Kiely" userId="768be38e-2fb5-40ce-925d-bd8e9d9e3c31" providerId="ADAL" clId="{A8CB83C5-1A98-4DC3-82FD-9816CEC9946D}" dt="2023-12-13T15:27:12.478" v="1786" actId="1035"/>
          <ac:spMkLst>
            <pc:docMk/>
            <pc:sldMk cId="1525665693" sldId="2146846212"/>
            <ac:spMk id="78" creationId="{6A3BA1D4-E711-239A-3992-72CA1654743D}"/>
          </ac:spMkLst>
        </pc:spChg>
        <pc:spChg chg="mod ord">
          <ac:chgData name="Reed Kiely" userId="768be38e-2fb5-40ce-925d-bd8e9d9e3c31" providerId="ADAL" clId="{A8CB83C5-1A98-4DC3-82FD-9816CEC9946D}" dt="2023-12-13T15:27:12.478" v="1786" actId="1035"/>
          <ac:spMkLst>
            <pc:docMk/>
            <pc:sldMk cId="1525665693" sldId="2146846212"/>
            <ac:spMk id="82" creationId="{A812DC05-F0C2-B3C3-7520-4E79FFB48D16}"/>
          </ac:spMkLst>
        </pc:spChg>
        <pc:spChg chg="mod ord">
          <ac:chgData name="Reed Kiely" userId="768be38e-2fb5-40ce-925d-bd8e9d9e3c31" providerId="ADAL" clId="{A8CB83C5-1A98-4DC3-82FD-9816CEC9946D}" dt="2023-12-13T15:27:12.478" v="1786" actId="1035"/>
          <ac:spMkLst>
            <pc:docMk/>
            <pc:sldMk cId="1525665693" sldId="2146846212"/>
            <ac:spMk id="83" creationId="{A36A0E0C-F08A-4B18-7124-C36BE0251499}"/>
          </ac:spMkLst>
        </pc:spChg>
        <pc:grpChg chg="mod">
          <ac:chgData name="Reed Kiely" userId="768be38e-2fb5-40ce-925d-bd8e9d9e3c31" providerId="ADAL" clId="{A8CB83C5-1A98-4DC3-82FD-9816CEC9946D}" dt="2023-12-13T15:27:12.478" v="1786" actId="1035"/>
          <ac:grpSpMkLst>
            <pc:docMk/>
            <pc:sldMk cId="1525665693" sldId="2146846212"/>
            <ac:grpSpMk id="31" creationId="{5985BD5B-BD7A-8A20-AEF9-0DFB40EBBE9F}"/>
          </ac:grpSpMkLst>
        </pc:grpChg>
        <pc:picChg chg="add mod">
          <ac:chgData name="Reed Kiely" userId="768be38e-2fb5-40ce-925d-bd8e9d9e3c31" providerId="ADAL" clId="{A8CB83C5-1A98-4DC3-82FD-9816CEC9946D}" dt="2023-12-13T16:55:18.276" v="1811"/>
          <ac:picMkLst>
            <pc:docMk/>
            <pc:sldMk cId="1525665693" sldId="2146846212"/>
            <ac:picMk id="27" creationId="{AA5E1F3F-7DB3-B5FE-7DD0-E6F7FF2E1A4D}"/>
          </ac:picMkLst>
        </pc:picChg>
        <pc:picChg chg="add del mod">
          <ac:chgData name="Reed Kiely" userId="768be38e-2fb5-40ce-925d-bd8e9d9e3c31" providerId="ADAL" clId="{A8CB83C5-1A98-4DC3-82FD-9816CEC9946D}" dt="2023-12-13T16:55:18.107" v="1810" actId="478"/>
          <ac:picMkLst>
            <pc:docMk/>
            <pc:sldMk cId="1525665693" sldId="2146846212"/>
            <ac:picMk id="1026" creationId="{7A3BEB05-01EF-5D60-628B-CC9811DA9C2E}"/>
          </ac:picMkLst>
        </pc:picChg>
        <pc:cxnChg chg="add mod">
          <ac:chgData name="Reed Kiely" userId="768be38e-2fb5-40ce-925d-bd8e9d9e3c31" providerId="ADAL" clId="{A8CB83C5-1A98-4DC3-82FD-9816CEC9946D}" dt="2023-12-13T15:27:12.478" v="1786" actId="1035"/>
          <ac:cxnSpMkLst>
            <pc:docMk/>
            <pc:sldMk cId="1525665693" sldId="2146846212"/>
            <ac:cxnSpMk id="17" creationId="{E1E675A2-EF84-B25B-0D12-D1FBFB82872A}"/>
          </ac:cxnSpMkLst>
        </pc:cxnChg>
        <pc:cxnChg chg="mod">
          <ac:chgData name="Reed Kiely" userId="768be38e-2fb5-40ce-925d-bd8e9d9e3c31" providerId="ADAL" clId="{A8CB83C5-1A98-4DC3-82FD-9816CEC9946D}" dt="2023-12-13T15:27:12.478" v="1786" actId="1035"/>
          <ac:cxnSpMkLst>
            <pc:docMk/>
            <pc:sldMk cId="1525665693" sldId="2146846212"/>
            <ac:cxnSpMk id="22" creationId="{845203D3-9F01-11DF-15FB-D2922E2C8AEB}"/>
          </ac:cxnSpMkLst>
        </pc:cxnChg>
        <pc:cxnChg chg="mod">
          <ac:chgData name="Reed Kiely" userId="768be38e-2fb5-40ce-925d-bd8e9d9e3c31" providerId="ADAL" clId="{A8CB83C5-1A98-4DC3-82FD-9816CEC9946D}" dt="2023-12-13T15:27:12.478" v="1786" actId="1035"/>
          <ac:cxnSpMkLst>
            <pc:docMk/>
            <pc:sldMk cId="1525665693" sldId="2146846212"/>
            <ac:cxnSpMk id="23" creationId="{3FBD21CC-675E-1C5A-B71F-F4074924838D}"/>
          </ac:cxnSpMkLst>
        </pc:cxnChg>
        <pc:cxnChg chg="add mod">
          <ac:chgData name="Reed Kiely" userId="768be38e-2fb5-40ce-925d-bd8e9d9e3c31" providerId="ADAL" clId="{A8CB83C5-1A98-4DC3-82FD-9816CEC9946D}" dt="2023-12-13T15:27:12.478" v="1786" actId="1035"/>
          <ac:cxnSpMkLst>
            <pc:docMk/>
            <pc:sldMk cId="1525665693" sldId="2146846212"/>
            <ac:cxnSpMk id="25" creationId="{9B101404-5349-4AFB-3C54-96A908460534}"/>
          </ac:cxnSpMkLst>
        </pc:cxnChg>
        <pc:cxnChg chg="mod">
          <ac:chgData name="Reed Kiely" userId="768be38e-2fb5-40ce-925d-bd8e9d9e3c31" providerId="ADAL" clId="{A8CB83C5-1A98-4DC3-82FD-9816CEC9946D}" dt="2023-12-13T15:27:12.478" v="1786" actId="1035"/>
          <ac:cxnSpMkLst>
            <pc:docMk/>
            <pc:sldMk cId="1525665693" sldId="2146846212"/>
            <ac:cxnSpMk id="30" creationId="{59B985CD-62A1-E910-ECEA-385C4F69054A}"/>
          </ac:cxnSpMkLst>
        </pc:cxnChg>
        <pc:cxnChg chg="mod">
          <ac:chgData name="Reed Kiely" userId="768be38e-2fb5-40ce-925d-bd8e9d9e3c31" providerId="ADAL" clId="{A8CB83C5-1A98-4DC3-82FD-9816CEC9946D}" dt="2023-12-13T15:27:12.478" v="1786" actId="1035"/>
          <ac:cxnSpMkLst>
            <pc:docMk/>
            <pc:sldMk cId="1525665693" sldId="2146846212"/>
            <ac:cxnSpMk id="51" creationId="{569CAAD3-451A-42FF-781A-A72A73566F7B}"/>
          </ac:cxnSpMkLst>
        </pc:cxnChg>
        <pc:cxnChg chg="mod">
          <ac:chgData name="Reed Kiely" userId="768be38e-2fb5-40ce-925d-bd8e9d9e3c31" providerId="ADAL" clId="{A8CB83C5-1A98-4DC3-82FD-9816CEC9946D}" dt="2023-12-13T15:27:12.478" v="1786" actId="1035"/>
          <ac:cxnSpMkLst>
            <pc:docMk/>
            <pc:sldMk cId="1525665693" sldId="2146846212"/>
            <ac:cxnSpMk id="63" creationId="{111D4D5C-83F3-E870-D6CC-9FA39544B332}"/>
          </ac:cxnSpMkLst>
        </pc:cxnChg>
        <pc:cxnChg chg="mod">
          <ac:chgData name="Reed Kiely" userId="768be38e-2fb5-40ce-925d-bd8e9d9e3c31" providerId="ADAL" clId="{A8CB83C5-1A98-4DC3-82FD-9816CEC9946D}" dt="2023-12-13T15:27:12.478" v="1786" actId="1035"/>
          <ac:cxnSpMkLst>
            <pc:docMk/>
            <pc:sldMk cId="1525665693" sldId="2146846212"/>
            <ac:cxnSpMk id="70" creationId="{3E798B8E-8C30-683D-998F-2567C2C59956}"/>
          </ac:cxnSpMkLst>
        </pc:cxnChg>
        <pc:cxnChg chg="mod">
          <ac:chgData name="Reed Kiely" userId="768be38e-2fb5-40ce-925d-bd8e9d9e3c31" providerId="ADAL" clId="{A8CB83C5-1A98-4DC3-82FD-9816CEC9946D}" dt="2023-12-13T15:27:12.478" v="1786" actId="1035"/>
          <ac:cxnSpMkLst>
            <pc:docMk/>
            <pc:sldMk cId="1525665693" sldId="2146846212"/>
            <ac:cxnSpMk id="76" creationId="{85392314-871C-1456-C7C0-453691D8CA7F}"/>
          </ac:cxnSpMkLst>
        </pc:cxnChg>
        <pc:cxnChg chg="mod">
          <ac:chgData name="Reed Kiely" userId="768be38e-2fb5-40ce-925d-bd8e9d9e3c31" providerId="ADAL" clId="{A8CB83C5-1A98-4DC3-82FD-9816CEC9946D}" dt="2023-12-13T15:27:12.478" v="1786" actId="1035"/>
          <ac:cxnSpMkLst>
            <pc:docMk/>
            <pc:sldMk cId="1525665693" sldId="2146846212"/>
            <ac:cxnSpMk id="81" creationId="{C576D9B9-9A4F-5D96-C6E5-58E40D198EA6}"/>
          </ac:cxnSpMkLst>
        </pc:cxnChg>
      </pc:sldChg>
      <pc:sldChg chg="addSp delSp modSp mod">
        <pc:chgData name="Reed Kiely" userId="768be38e-2fb5-40ce-925d-bd8e9d9e3c31" providerId="ADAL" clId="{A8CB83C5-1A98-4DC3-82FD-9816CEC9946D}" dt="2023-12-13T16:56:43.900" v="1813"/>
        <pc:sldMkLst>
          <pc:docMk/>
          <pc:sldMk cId="2481588755" sldId="2146846379"/>
        </pc:sldMkLst>
        <pc:spChg chg="ord">
          <ac:chgData name="Reed Kiely" userId="768be38e-2fb5-40ce-925d-bd8e9d9e3c31" providerId="ADAL" clId="{A8CB83C5-1A98-4DC3-82FD-9816CEC9946D}" dt="2023-12-13T15:21:57.396" v="1577" actId="167"/>
          <ac:spMkLst>
            <pc:docMk/>
            <pc:sldMk cId="2481588755" sldId="2146846379"/>
            <ac:spMk id="4" creationId="{7721A5DC-ABAD-7A78-2B80-092611743E82}"/>
          </ac:spMkLst>
        </pc:spChg>
        <pc:spChg chg="mod">
          <ac:chgData name="Reed Kiely" userId="768be38e-2fb5-40ce-925d-bd8e9d9e3c31" providerId="ADAL" clId="{A8CB83C5-1A98-4DC3-82FD-9816CEC9946D}" dt="2023-12-13T15:27:19.870" v="1790" actId="1035"/>
          <ac:spMkLst>
            <pc:docMk/>
            <pc:sldMk cId="2481588755" sldId="2146846379"/>
            <ac:spMk id="5" creationId="{1F6128CA-B66D-8E68-9946-1A710E71184B}"/>
          </ac:spMkLst>
        </pc:spChg>
        <pc:spChg chg="mod">
          <ac:chgData name="Reed Kiely" userId="768be38e-2fb5-40ce-925d-bd8e9d9e3c31" providerId="ADAL" clId="{A8CB83C5-1A98-4DC3-82FD-9816CEC9946D}" dt="2023-12-13T15:27:19.870" v="1790" actId="1035"/>
          <ac:spMkLst>
            <pc:docMk/>
            <pc:sldMk cId="2481588755" sldId="2146846379"/>
            <ac:spMk id="6" creationId="{CA08E92C-7727-0217-E6C0-BBC2586B50BF}"/>
          </ac:spMkLst>
        </pc:spChg>
        <pc:spChg chg="mod">
          <ac:chgData name="Reed Kiely" userId="768be38e-2fb5-40ce-925d-bd8e9d9e3c31" providerId="ADAL" clId="{A8CB83C5-1A98-4DC3-82FD-9816CEC9946D}" dt="2023-12-13T15:27:19.870" v="1790" actId="1035"/>
          <ac:spMkLst>
            <pc:docMk/>
            <pc:sldMk cId="2481588755" sldId="2146846379"/>
            <ac:spMk id="7" creationId="{BCE961E4-D224-9CCD-7111-11D8C02251D0}"/>
          </ac:spMkLst>
        </pc:spChg>
        <pc:spChg chg="mod">
          <ac:chgData name="Reed Kiely" userId="768be38e-2fb5-40ce-925d-bd8e9d9e3c31" providerId="ADAL" clId="{A8CB83C5-1A98-4DC3-82FD-9816CEC9946D}" dt="2023-12-13T15:27:19.870" v="1790" actId="1035"/>
          <ac:spMkLst>
            <pc:docMk/>
            <pc:sldMk cId="2481588755" sldId="2146846379"/>
            <ac:spMk id="9" creationId="{5D30664A-F5E4-BACC-C983-FFB940E5E255}"/>
          </ac:spMkLst>
        </pc:spChg>
        <pc:spChg chg="mod ord">
          <ac:chgData name="Reed Kiely" userId="768be38e-2fb5-40ce-925d-bd8e9d9e3c31" providerId="ADAL" clId="{A8CB83C5-1A98-4DC3-82FD-9816CEC9946D}" dt="2023-12-13T15:27:19.870" v="1790" actId="1035"/>
          <ac:spMkLst>
            <pc:docMk/>
            <pc:sldMk cId="2481588755" sldId="2146846379"/>
            <ac:spMk id="10" creationId="{30B00B99-11B0-7452-CDD7-04B57E698195}"/>
          </ac:spMkLst>
        </pc:spChg>
        <pc:spChg chg="mod">
          <ac:chgData name="Reed Kiely" userId="768be38e-2fb5-40ce-925d-bd8e9d9e3c31" providerId="ADAL" clId="{A8CB83C5-1A98-4DC3-82FD-9816CEC9946D}" dt="2023-12-13T15:27:19.870" v="1790" actId="1035"/>
          <ac:spMkLst>
            <pc:docMk/>
            <pc:sldMk cId="2481588755" sldId="2146846379"/>
            <ac:spMk id="11" creationId="{6805A786-33F0-51E0-FC8D-3B49080E9FE3}"/>
          </ac:spMkLst>
        </pc:spChg>
        <pc:spChg chg="add mod">
          <ac:chgData name="Reed Kiely" userId="768be38e-2fb5-40ce-925d-bd8e9d9e3c31" providerId="ADAL" clId="{A8CB83C5-1A98-4DC3-82FD-9816CEC9946D}" dt="2023-12-13T15:13:44.835" v="1260"/>
          <ac:spMkLst>
            <pc:docMk/>
            <pc:sldMk cId="2481588755" sldId="2146846379"/>
            <ac:spMk id="12" creationId="{281C9950-D4FF-FF4B-FDCD-E20802E6AB50}"/>
          </ac:spMkLst>
        </pc:spChg>
        <pc:spChg chg="mod">
          <ac:chgData name="Reed Kiely" userId="768be38e-2fb5-40ce-925d-bd8e9d9e3c31" providerId="ADAL" clId="{A8CB83C5-1A98-4DC3-82FD-9816CEC9946D}" dt="2023-12-13T15:27:19.870" v="1790" actId="1035"/>
          <ac:spMkLst>
            <pc:docMk/>
            <pc:sldMk cId="2481588755" sldId="2146846379"/>
            <ac:spMk id="13" creationId="{7F324B5A-887F-8E7A-3D15-DDB10B7D4B89}"/>
          </ac:spMkLst>
        </pc:spChg>
        <pc:spChg chg="mod">
          <ac:chgData name="Reed Kiely" userId="768be38e-2fb5-40ce-925d-bd8e9d9e3c31" providerId="ADAL" clId="{A8CB83C5-1A98-4DC3-82FD-9816CEC9946D}" dt="2023-12-13T15:27:19.870" v="1790" actId="1035"/>
          <ac:spMkLst>
            <pc:docMk/>
            <pc:sldMk cId="2481588755" sldId="2146846379"/>
            <ac:spMk id="14" creationId="{DBB97916-5E05-7585-92DE-CC1C5F830F00}"/>
          </ac:spMkLst>
        </pc:spChg>
        <pc:spChg chg="mod">
          <ac:chgData name="Reed Kiely" userId="768be38e-2fb5-40ce-925d-bd8e9d9e3c31" providerId="ADAL" clId="{A8CB83C5-1A98-4DC3-82FD-9816CEC9946D}" dt="2023-12-13T15:27:19.870" v="1790" actId="1035"/>
          <ac:spMkLst>
            <pc:docMk/>
            <pc:sldMk cId="2481588755" sldId="2146846379"/>
            <ac:spMk id="16" creationId="{4FA352B8-0CB3-4A60-0C5A-7DDC7B2BF0AA}"/>
          </ac:spMkLst>
        </pc:spChg>
        <pc:spChg chg="add del mod">
          <ac:chgData name="Reed Kiely" userId="768be38e-2fb5-40ce-925d-bd8e9d9e3c31" providerId="ADAL" clId="{A8CB83C5-1A98-4DC3-82FD-9816CEC9946D}" dt="2023-12-13T15:27:25.743" v="1791" actId="478"/>
          <ac:spMkLst>
            <pc:docMk/>
            <pc:sldMk cId="2481588755" sldId="2146846379"/>
            <ac:spMk id="17" creationId="{554DB6C1-BC75-21CD-E5BB-8ACCBC0B4A64}"/>
          </ac:spMkLst>
        </pc:spChg>
        <pc:spChg chg="mod">
          <ac:chgData name="Reed Kiely" userId="768be38e-2fb5-40ce-925d-bd8e9d9e3c31" providerId="ADAL" clId="{A8CB83C5-1A98-4DC3-82FD-9816CEC9946D}" dt="2023-12-13T15:27:19.870" v="1790" actId="1035"/>
          <ac:spMkLst>
            <pc:docMk/>
            <pc:sldMk cId="2481588755" sldId="2146846379"/>
            <ac:spMk id="18" creationId="{554DD228-7CF0-7DA6-C766-445CA1BB1AE3}"/>
          </ac:spMkLst>
        </pc:spChg>
        <pc:spChg chg="mod">
          <ac:chgData name="Reed Kiely" userId="768be38e-2fb5-40ce-925d-bd8e9d9e3c31" providerId="ADAL" clId="{A8CB83C5-1A98-4DC3-82FD-9816CEC9946D}" dt="2023-12-13T15:27:48.911" v="1794" actId="1037"/>
          <ac:spMkLst>
            <pc:docMk/>
            <pc:sldMk cId="2481588755" sldId="2146846379"/>
            <ac:spMk id="19" creationId="{7584F199-71A3-F03E-3C57-54BFCC65DD01}"/>
          </ac:spMkLst>
        </pc:spChg>
        <pc:spChg chg="mod">
          <ac:chgData name="Reed Kiely" userId="768be38e-2fb5-40ce-925d-bd8e9d9e3c31" providerId="ADAL" clId="{A8CB83C5-1A98-4DC3-82FD-9816CEC9946D}" dt="2023-12-13T15:27:19.870" v="1790" actId="1035"/>
          <ac:spMkLst>
            <pc:docMk/>
            <pc:sldMk cId="2481588755" sldId="2146846379"/>
            <ac:spMk id="20" creationId="{9378BD54-B460-EFB9-8043-13816E30133D}"/>
          </ac:spMkLst>
        </pc:spChg>
        <pc:spChg chg="mod">
          <ac:chgData name="Reed Kiely" userId="768be38e-2fb5-40ce-925d-bd8e9d9e3c31" providerId="ADAL" clId="{A8CB83C5-1A98-4DC3-82FD-9816CEC9946D}" dt="2023-12-13T15:27:19.870" v="1790" actId="1035"/>
          <ac:spMkLst>
            <pc:docMk/>
            <pc:sldMk cId="2481588755" sldId="2146846379"/>
            <ac:spMk id="21" creationId="{8523C3AE-5110-5A9A-C482-9424299CE87D}"/>
          </ac:spMkLst>
        </pc:spChg>
        <pc:spChg chg="mod ord">
          <ac:chgData name="Reed Kiely" userId="768be38e-2fb5-40ce-925d-bd8e9d9e3c31" providerId="ADAL" clId="{A8CB83C5-1A98-4DC3-82FD-9816CEC9946D}" dt="2023-12-13T15:27:19.870" v="1790" actId="1035"/>
          <ac:spMkLst>
            <pc:docMk/>
            <pc:sldMk cId="2481588755" sldId="2146846379"/>
            <ac:spMk id="24" creationId="{204C2415-6796-915A-2863-CEE13D3C56F9}"/>
          </ac:spMkLst>
        </pc:spChg>
        <pc:spChg chg="mod ord">
          <ac:chgData name="Reed Kiely" userId="768be38e-2fb5-40ce-925d-bd8e9d9e3c31" providerId="ADAL" clId="{A8CB83C5-1A98-4DC3-82FD-9816CEC9946D}" dt="2023-12-13T15:27:19.870" v="1790" actId="1035"/>
          <ac:spMkLst>
            <pc:docMk/>
            <pc:sldMk cId="2481588755" sldId="2146846379"/>
            <ac:spMk id="25" creationId="{746E40F9-AEAB-16C0-FFB5-1AA82737D1D1}"/>
          </ac:spMkLst>
        </pc:spChg>
        <pc:spChg chg="mod ord">
          <ac:chgData name="Reed Kiely" userId="768be38e-2fb5-40ce-925d-bd8e9d9e3c31" providerId="ADAL" clId="{A8CB83C5-1A98-4DC3-82FD-9816CEC9946D}" dt="2023-12-13T15:27:35.698" v="1792" actId="1076"/>
          <ac:spMkLst>
            <pc:docMk/>
            <pc:sldMk cId="2481588755" sldId="2146846379"/>
            <ac:spMk id="27" creationId="{E8A30163-1F75-5E31-7C2C-63A1117FD5A1}"/>
          </ac:spMkLst>
        </pc:spChg>
        <pc:spChg chg="mod ord">
          <ac:chgData name="Reed Kiely" userId="768be38e-2fb5-40ce-925d-bd8e9d9e3c31" providerId="ADAL" clId="{A8CB83C5-1A98-4DC3-82FD-9816CEC9946D}" dt="2023-12-13T15:27:19.870" v="1790" actId="1035"/>
          <ac:spMkLst>
            <pc:docMk/>
            <pc:sldMk cId="2481588755" sldId="2146846379"/>
            <ac:spMk id="29" creationId="{985F0204-2823-A959-9BE8-9B92A6E9B50E}"/>
          </ac:spMkLst>
        </pc:spChg>
        <pc:spChg chg="add del mod">
          <ac:chgData name="Reed Kiely" userId="768be38e-2fb5-40ce-925d-bd8e9d9e3c31" providerId="ADAL" clId="{A8CB83C5-1A98-4DC3-82FD-9816CEC9946D}" dt="2023-12-13T15:23:29.764" v="1601" actId="478"/>
          <ac:spMkLst>
            <pc:docMk/>
            <pc:sldMk cId="2481588755" sldId="2146846379"/>
            <ac:spMk id="31" creationId="{31126529-28EC-AD3E-9C3F-B67733292DDD}"/>
          </ac:spMkLst>
        </pc:spChg>
        <pc:spChg chg="add del mod">
          <ac:chgData name="Reed Kiely" userId="768be38e-2fb5-40ce-925d-bd8e9d9e3c31" providerId="ADAL" clId="{A8CB83C5-1A98-4DC3-82FD-9816CEC9946D}" dt="2023-12-13T15:23:29.147" v="1600" actId="478"/>
          <ac:spMkLst>
            <pc:docMk/>
            <pc:sldMk cId="2481588755" sldId="2146846379"/>
            <ac:spMk id="32" creationId="{D0226EA4-89D6-35AA-8E9E-B8E1CCEBFC5E}"/>
          </ac:spMkLst>
        </pc:spChg>
        <pc:spChg chg="add del mod">
          <ac:chgData name="Reed Kiely" userId="768be38e-2fb5-40ce-925d-bd8e9d9e3c31" providerId="ADAL" clId="{A8CB83C5-1A98-4DC3-82FD-9816CEC9946D}" dt="2023-12-13T15:22:58.568" v="1594" actId="478"/>
          <ac:spMkLst>
            <pc:docMk/>
            <pc:sldMk cId="2481588755" sldId="2146846379"/>
            <ac:spMk id="34" creationId="{08132B12-E225-B7BC-A82F-EB83912CA14D}"/>
          </ac:spMkLst>
        </pc:spChg>
        <pc:spChg chg="add del mod">
          <ac:chgData name="Reed Kiely" userId="768be38e-2fb5-40ce-925d-bd8e9d9e3c31" providerId="ADAL" clId="{A8CB83C5-1A98-4DC3-82FD-9816CEC9946D}" dt="2023-12-13T15:22:57.611" v="1593" actId="478"/>
          <ac:spMkLst>
            <pc:docMk/>
            <pc:sldMk cId="2481588755" sldId="2146846379"/>
            <ac:spMk id="35" creationId="{D5FD7F3A-D161-9C14-5209-85097903D488}"/>
          </ac:spMkLst>
        </pc:spChg>
        <pc:spChg chg="add del mod">
          <ac:chgData name="Reed Kiely" userId="768be38e-2fb5-40ce-925d-bd8e9d9e3c31" providerId="ADAL" clId="{A8CB83C5-1A98-4DC3-82FD-9816CEC9946D}" dt="2023-12-13T15:22:41.882" v="1589" actId="478"/>
          <ac:spMkLst>
            <pc:docMk/>
            <pc:sldMk cId="2481588755" sldId="2146846379"/>
            <ac:spMk id="37" creationId="{C24C2C01-FF36-0336-08B3-72768A2925E4}"/>
          </ac:spMkLst>
        </pc:spChg>
        <pc:spChg chg="add del mod">
          <ac:chgData name="Reed Kiely" userId="768be38e-2fb5-40ce-925d-bd8e9d9e3c31" providerId="ADAL" clId="{A8CB83C5-1A98-4DC3-82FD-9816CEC9946D}" dt="2023-12-13T15:22:41.882" v="1589" actId="478"/>
          <ac:spMkLst>
            <pc:docMk/>
            <pc:sldMk cId="2481588755" sldId="2146846379"/>
            <ac:spMk id="38" creationId="{CED78F29-E3C3-9EE4-90E9-130489655897}"/>
          </ac:spMkLst>
        </pc:spChg>
        <pc:spChg chg="add mod">
          <ac:chgData name="Reed Kiely" userId="768be38e-2fb5-40ce-925d-bd8e9d9e3c31" providerId="ADAL" clId="{A8CB83C5-1A98-4DC3-82FD-9816CEC9946D}" dt="2023-12-13T15:28:29.996" v="1807" actId="20577"/>
          <ac:spMkLst>
            <pc:docMk/>
            <pc:sldMk cId="2481588755" sldId="2146846379"/>
            <ac:spMk id="40" creationId="{99162DFE-304A-34DC-0B39-CB8E2031EC5E}"/>
          </ac:spMkLst>
        </pc:spChg>
        <pc:spChg chg="add mod ord">
          <ac:chgData name="Reed Kiely" userId="768be38e-2fb5-40ce-925d-bd8e9d9e3c31" providerId="ADAL" clId="{A8CB83C5-1A98-4DC3-82FD-9816CEC9946D}" dt="2023-12-13T15:27:19.870" v="1790" actId="1035"/>
          <ac:spMkLst>
            <pc:docMk/>
            <pc:sldMk cId="2481588755" sldId="2146846379"/>
            <ac:spMk id="42" creationId="{87AC2DA0-8D14-0D98-7E29-607412BC3488}"/>
          </ac:spMkLst>
        </pc:spChg>
        <pc:spChg chg="mod">
          <ac:chgData name="Reed Kiely" userId="768be38e-2fb5-40ce-925d-bd8e9d9e3c31" providerId="ADAL" clId="{A8CB83C5-1A98-4DC3-82FD-9816CEC9946D}" dt="2023-12-13T15:27:19.870" v="1790" actId="1035"/>
          <ac:spMkLst>
            <pc:docMk/>
            <pc:sldMk cId="2481588755" sldId="2146846379"/>
            <ac:spMk id="48" creationId="{1C320C05-EF4D-244A-0C85-254395BA0E1E}"/>
          </ac:spMkLst>
        </pc:spChg>
        <pc:spChg chg="del">
          <ac:chgData name="Reed Kiely" userId="768be38e-2fb5-40ce-925d-bd8e9d9e3c31" providerId="ADAL" clId="{A8CB83C5-1A98-4DC3-82FD-9816CEC9946D}" dt="2023-12-13T15:13:44.573" v="1259" actId="478"/>
          <ac:spMkLst>
            <pc:docMk/>
            <pc:sldMk cId="2481588755" sldId="2146846379"/>
            <ac:spMk id="50" creationId="{5C3E1FAC-2C2A-4026-16CD-6C70DFCF387E}"/>
          </ac:spMkLst>
        </pc:spChg>
        <pc:spChg chg="mod">
          <ac:chgData name="Reed Kiely" userId="768be38e-2fb5-40ce-925d-bd8e9d9e3c31" providerId="ADAL" clId="{A8CB83C5-1A98-4DC3-82FD-9816CEC9946D}" dt="2023-12-13T15:27:19.870" v="1790" actId="1035"/>
          <ac:spMkLst>
            <pc:docMk/>
            <pc:sldMk cId="2481588755" sldId="2146846379"/>
            <ac:spMk id="52" creationId="{511F3091-4EE1-B922-6D07-C5A533D14207}"/>
          </ac:spMkLst>
        </pc:spChg>
        <pc:spChg chg="mod">
          <ac:chgData name="Reed Kiely" userId="768be38e-2fb5-40ce-925d-bd8e9d9e3c31" providerId="ADAL" clId="{A8CB83C5-1A98-4DC3-82FD-9816CEC9946D}" dt="2023-12-13T15:27:19.870" v="1790" actId="1035"/>
          <ac:spMkLst>
            <pc:docMk/>
            <pc:sldMk cId="2481588755" sldId="2146846379"/>
            <ac:spMk id="64" creationId="{F8CD531C-E75D-8DD5-E339-55D4729C2A99}"/>
          </ac:spMkLst>
        </pc:spChg>
        <pc:spChg chg="mod ord">
          <ac:chgData name="Reed Kiely" userId="768be38e-2fb5-40ce-925d-bd8e9d9e3c31" providerId="ADAL" clId="{A8CB83C5-1A98-4DC3-82FD-9816CEC9946D}" dt="2023-12-13T15:27:19.870" v="1790" actId="1035"/>
          <ac:spMkLst>
            <pc:docMk/>
            <pc:sldMk cId="2481588755" sldId="2146846379"/>
            <ac:spMk id="71" creationId="{A453973E-B241-E09B-CCDA-0E2BFE8A58F6}"/>
          </ac:spMkLst>
        </pc:spChg>
        <pc:spChg chg="add del mod ord">
          <ac:chgData name="Reed Kiely" userId="768be38e-2fb5-40ce-925d-bd8e9d9e3c31" providerId="ADAL" clId="{A8CB83C5-1A98-4DC3-82FD-9816CEC9946D}" dt="2023-12-13T15:27:35.698" v="1792" actId="1076"/>
          <ac:spMkLst>
            <pc:docMk/>
            <pc:sldMk cId="2481588755" sldId="2146846379"/>
            <ac:spMk id="77" creationId="{A775B914-CD6B-9A93-A1E8-C2BFD5042A42}"/>
          </ac:spMkLst>
        </pc:spChg>
        <pc:spChg chg="mod ord">
          <ac:chgData name="Reed Kiely" userId="768be38e-2fb5-40ce-925d-bd8e9d9e3c31" providerId="ADAL" clId="{A8CB83C5-1A98-4DC3-82FD-9816CEC9946D}" dt="2023-12-13T15:27:19.870" v="1790" actId="1035"/>
          <ac:spMkLst>
            <pc:docMk/>
            <pc:sldMk cId="2481588755" sldId="2146846379"/>
            <ac:spMk id="82" creationId="{A812DC05-F0C2-B3C3-7520-4E79FFB48D16}"/>
          </ac:spMkLst>
        </pc:spChg>
        <pc:picChg chg="add del mod">
          <ac:chgData name="Reed Kiely" userId="768be38e-2fb5-40ce-925d-bd8e9d9e3c31" providerId="ADAL" clId="{A8CB83C5-1A98-4DC3-82FD-9816CEC9946D}" dt="2023-12-13T16:56:43.773" v="1812" actId="478"/>
          <ac:picMkLst>
            <pc:docMk/>
            <pc:sldMk cId="2481588755" sldId="2146846379"/>
            <ac:picMk id="41" creationId="{B0ACC7E1-267F-B724-52E4-51BC9ADDD0CD}"/>
          </ac:picMkLst>
        </pc:picChg>
        <pc:picChg chg="add mod">
          <ac:chgData name="Reed Kiely" userId="768be38e-2fb5-40ce-925d-bd8e9d9e3c31" providerId="ADAL" clId="{A8CB83C5-1A98-4DC3-82FD-9816CEC9946D}" dt="2023-12-13T16:56:43.900" v="1813"/>
          <ac:picMkLst>
            <pc:docMk/>
            <pc:sldMk cId="2481588755" sldId="2146846379"/>
            <ac:picMk id="44" creationId="{4FF1FB4F-22C2-4654-E299-B77FD2EE785C}"/>
          </ac:picMkLst>
        </pc:picChg>
        <pc:cxnChg chg="mod">
          <ac:chgData name="Reed Kiely" userId="768be38e-2fb5-40ce-925d-bd8e9d9e3c31" providerId="ADAL" clId="{A8CB83C5-1A98-4DC3-82FD-9816CEC9946D}" dt="2023-12-13T16:19:09.278" v="1808" actId="208"/>
          <ac:cxnSpMkLst>
            <pc:docMk/>
            <pc:sldMk cId="2481588755" sldId="2146846379"/>
            <ac:cxnSpMk id="22" creationId="{845203D3-9F01-11DF-15FB-D2922E2C8AEB}"/>
          </ac:cxnSpMkLst>
        </pc:cxnChg>
        <pc:cxnChg chg="mod ord">
          <ac:chgData name="Reed Kiely" userId="768be38e-2fb5-40ce-925d-bd8e9d9e3c31" providerId="ADAL" clId="{A8CB83C5-1A98-4DC3-82FD-9816CEC9946D}" dt="2023-12-13T16:19:09.278" v="1808" actId="208"/>
          <ac:cxnSpMkLst>
            <pc:docMk/>
            <pc:sldMk cId="2481588755" sldId="2146846379"/>
            <ac:cxnSpMk id="23" creationId="{3FBD21CC-675E-1C5A-B71F-F4074924838D}"/>
          </ac:cxnSpMkLst>
        </pc:cxnChg>
        <pc:cxnChg chg="add del mod ord">
          <ac:chgData name="Reed Kiely" userId="768be38e-2fb5-40ce-925d-bd8e9d9e3c31" providerId="ADAL" clId="{A8CB83C5-1A98-4DC3-82FD-9816CEC9946D}" dt="2023-12-13T15:26:37.271" v="1776" actId="478"/>
          <ac:cxnSpMkLst>
            <pc:docMk/>
            <pc:sldMk cId="2481588755" sldId="2146846379"/>
            <ac:cxnSpMk id="26" creationId="{DA5F5A40-05CA-792A-6360-E614C9009345}"/>
          </ac:cxnSpMkLst>
        </pc:cxnChg>
        <pc:cxnChg chg="mod">
          <ac:chgData name="Reed Kiely" userId="768be38e-2fb5-40ce-925d-bd8e9d9e3c31" providerId="ADAL" clId="{A8CB83C5-1A98-4DC3-82FD-9816CEC9946D}" dt="2023-12-13T15:27:19.870" v="1790" actId="1035"/>
          <ac:cxnSpMkLst>
            <pc:docMk/>
            <pc:sldMk cId="2481588755" sldId="2146846379"/>
            <ac:cxnSpMk id="30" creationId="{59B985CD-62A1-E910-ECEA-385C4F69054A}"/>
          </ac:cxnSpMkLst>
        </pc:cxnChg>
        <pc:cxnChg chg="add mod">
          <ac:chgData name="Reed Kiely" userId="768be38e-2fb5-40ce-925d-bd8e9d9e3c31" providerId="ADAL" clId="{A8CB83C5-1A98-4DC3-82FD-9816CEC9946D}" dt="2023-12-13T16:19:09.278" v="1808" actId="208"/>
          <ac:cxnSpMkLst>
            <pc:docMk/>
            <pc:sldMk cId="2481588755" sldId="2146846379"/>
            <ac:cxnSpMk id="33" creationId="{42E6796A-7639-EC91-679A-A40E5BE7C221}"/>
          </ac:cxnSpMkLst>
        </pc:cxnChg>
        <pc:cxnChg chg="add del mod">
          <ac:chgData name="Reed Kiely" userId="768be38e-2fb5-40ce-925d-bd8e9d9e3c31" providerId="ADAL" clId="{A8CB83C5-1A98-4DC3-82FD-9816CEC9946D}" dt="2023-12-13T16:19:09.278" v="1808" actId="208"/>
          <ac:cxnSpMkLst>
            <pc:docMk/>
            <pc:sldMk cId="2481588755" sldId="2146846379"/>
            <ac:cxnSpMk id="36" creationId="{59125506-D619-F28C-8315-2BF8998C7CAE}"/>
          </ac:cxnSpMkLst>
        </pc:cxnChg>
        <pc:cxnChg chg="add mod">
          <ac:chgData name="Reed Kiely" userId="768be38e-2fb5-40ce-925d-bd8e9d9e3c31" providerId="ADAL" clId="{A8CB83C5-1A98-4DC3-82FD-9816CEC9946D}" dt="2023-12-13T15:27:19.870" v="1790" actId="1035"/>
          <ac:cxnSpMkLst>
            <pc:docMk/>
            <pc:sldMk cId="2481588755" sldId="2146846379"/>
            <ac:cxnSpMk id="39" creationId="{8E71360F-2EB4-9C81-BC37-FBAB80AA6933}"/>
          </ac:cxnSpMkLst>
        </pc:cxnChg>
        <pc:cxnChg chg="add mod">
          <ac:chgData name="Reed Kiely" userId="768be38e-2fb5-40ce-925d-bd8e9d9e3c31" providerId="ADAL" clId="{A8CB83C5-1A98-4DC3-82FD-9816CEC9946D}" dt="2023-12-13T15:27:19.870" v="1790" actId="1035"/>
          <ac:cxnSpMkLst>
            <pc:docMk/>
            <pc:sldMk cId="2481588755" sldId="2146846379"/>
            <ac:cxnSpMk id="43" creationId="{03185072-0E2A-2D7E-BDB6-6DEEC8A51035}"/>
          </ac:cxnSpMkLst>
        </pc:cxnChg>
        <pc:cxnChg chg="mod">
          <ac:chgData name="Reed Kiely" userId="768be38e-2fb5-40ce-925d-bd8e9d9e3c31" providerId="ADAL" clId="{A8CB83C5-1A98-4DC3-82FD-9816CEC9946D}" dt="2023-12-13T16:19:09.278" v="1808" actId="208"/>
          <ac:cxnSpMkLst>
            <pc:docMk/>
            <pc:sldMk cId="2481588755" sldId="2146846379"/>
            <ac:cxnSpMk id="51" creationId="{569CAAD3-451A-42FF-781A-A72A73566F7B}"/>
          </ac:cxnSpMkLst>
        </pc:cxnChg>
        <pc:cxnChg chg="mod">
          <ac:chgData name="Reed Kiely" userId="768be38e-2fb5-40ce-925d-bd8e9d9e3c31" providerId="ADAL" clId="{A8CB83C5-1A98-4DC3-82FD-9816CEC9946D}" dt="2023-12-13T16:19:09.278" v="1808" actId="208"/>
          <ac:cxnSpMkLst>
            <pc:docMk/>
            <pc:sldMk cId="2481588755" sldId="2146846379"/>
            <ac:cxnSpMk id="63" creationId="{111D4D5C-83F3-E870-D6CC-9FA39544B332}"/>
          </ac:cxnSpMkLst>
        </pc:cxnChg>
        <pc:cxnChg chg="del mod">
          <ac:chgData name="Reed Kiely" userId="768be38e-2fb5-40ce-925d-bd8e9d9e3c31" providerId="ADAL" clId="{A8CB83C5-1A98-4DC3-82FD-9816CEC9946D}" dt="2023-12-13T15:22:55.347" v="1592" actId="478"/>
          <ac:cxnSpMkLst>
            <pc:docMk/>
            <pc:sldMk cId="2481588755" sldId="2146846379"/>
            <ac:cxnSpMk id="70" creationId="{3E798B8E-8C30-683D-998F-2567C2C59956}"/>
          </ac:cxnSpMkLst>
        </pc:cxnChg>
        <pc:cxnChg chg="add del mod">
          <ac:chgData name="Reed Kiely" userId="768be38e-2fb5-40ce-925d-bd8e9d9e3c31" providerId="ADAL" clId="{A8CB83C5-1A98-4DC3-82FD-9816CEC9946D}" dt="2023-12-13T15:22:35.208" v="1586" actId="478"/>
          <ac:cxnSpMkLst>
            <pc:docMk/>
            <pc:sldMk cId="2481588755" sldId="2146846379"/>
            <ac:cxnSpMk id="76" creationId="{85392314-871C-1456-C7C0-453691D8CA7F}"/>
          </ac:cxnSpMkLst>
        </pc:cxnChg>
        <pc:cxnChg chg="mod">
          <ac:chgData name="Reed Kiely" userId="768be38e-2fb5-40ce-925d-bd8e9d9e3c31" providerId="ADAL" clId="{A8CB83C5-1A98-4DC3-82FD-9816CEC9946D}" dt="2023-12-13T15:27:19.870" v="1790" actId="1035"/>
          <ac:cxnSpMkLst>
            <pc:docMk/>
            <pc:sldMk cId="2481588755" sldId="2146846379"/>
            <ac:cxnSpMk id="81" creationId="{C576D9B9-9A4F-5D96-C6E5-58E40D198EA6}"/>
          </ac:cxnSpMkLst>
        </pc:cxnChg>
      </pc:sldChg>
      <pc:sldChg chg="addSp delSp modSp mod addCm modCm">
        <pc:chgData name="Reed Kiely" userId="768be38e-2fb5-40ce-925d-bd8e9d9e3c31" providerId="ADAL" clId="{A8CB83C5-1A98-4DC3-82FD-9816CEC9946D}" dt="2023-12-12T14:55:10.487" v="57" actId="1036"/>
        <pc:sldMkLst>
          <pc:docMk/>
          <pc:sldMk cId="4122562229" sldId="2146846380"/>
        </pc:sldMkLst>
        <pc:spChg chg="mod">
          <ac:chgData name="Reed Kiely" userId="768be38e-2fb5-40ce-925d-bd8e9d9e3c31" providerId="ADAL" clId="{A8CB83C5-1A98-4DC3-82FD-9816CEC9946D}" dt="2023-12-12T14:55:10.487" v="57" actId="1036"/>
          <ac:spMkLst>
            <pc:docMk/>
            <pc:sldMk cId="4122562229" sldId="2146846380"/>
            <ac:spMk id="3" creationId="{2B13A894-6BED-828C-8272-02A11639166B}"/>
          </ac:spMkLst>
        </pc:spChg>
        <pc:spChg chg="mod">
          <ac:chgData name="Reed Kiely" userId="768be38e-2fb5-40ce-925d-bd8e9d9e3c31" providerId="ADAL" clId="{A8CB83C5-1A98-4DC3-82FD-9816CEC9946D}" dt="2023-12-12T14:55:10.487" v="57" actId="1036"/>
          <ac:spMkLst>
            <pc:docMk/>
            <pc:sldMk cId="4122562229" sldId="2146846380"/>
            <ac:spMk id="4" creationId="{84790321-8F99-260D-16C1-EF4490A53CB3}"/>
          </ac:spMkLst>
        </pc:spChg>
        <pc:spChg chg="del mod">
          <ac:chgData name="Reed Kiely" userId="768be38e-2fb5-40ce-925d-bd8e9d9e3c31" providerId="ADAL" clId="{A8CB83C5-1A98-4DC3-82FD-9816CEC9946D}" dt="2023-12-12T14:52:52.262" v="25" actId="478"/>
          <ac:spMkLst>
            <pc:docMk/>
            <pc:sldMk cId="4122562229" sldId="2146846380"/>
            <ac:spMk id="6" creationId="{447F4778-7BC6-06BD-27E4-942E8352C8F5}"/>
          </ac:spMkLst>
        </pc:spChg>
        <pc:spChg chg="mod">
          <ac:chgData name="Reed Kiely" userId="768be38e-2fb5-40ce-925d-bd8e9d9e3c31" providerId="ADAL" clId="{A8CB83C5-1A98-4DC3-82FD-9816CEC9946D}" dt="2023-12-12T14:55:10.487" v="57" actId="1036"/>
          <ac:spMkLst>
            <pc:docMk/>
            <pc:sldMk cId="4122562229" sldId="2146846380"/>
            <ac:spMk id="15" creationId="{32AEAB63-B239-5356-83C1-DD70028BCF35}"/>
          </ac:spMkLst>
        </pc:spChg>
        <pc:spChg chg="mod">
          <ac:chgData name="Reed Kiely" userId="768be38e-2fb5-40ce-925d-bd8e9d9e3c31" providerId="ADAL" clId="{A8CB83C5-1A98-4DC3-82FD-9816CEC9946D}" dt="2023-12-12T14:55:10.487" v="57" actId="1036"/>
          <ac:spMkLst>
            <pc:docMk/>
            <pc:sldMk cId="4122562229" sldId="2146846380"/>
            <ac:spMk id="20" creationId="{3E10B48B-3F72-ECB6-78D3-869842F00EA6}"/>
          </ac:spMkLst>
        </pc:spChg>
        <pc:picChg chg="del">
          <ac:chgData name="Reed Kiely" userId="768be38e-2fb5-40ce-925d-bd8e9d9e3c31" providerId="ADAL" clId="{A8CB83C5-1A98-4DC3-82FD-9816CEC9946D}" dt="2023-12-12T14:52:11.498" v="14" actId="478"/>
          <ac:picMkLst>
            <pc:docMk/>
            <pc:sldMk cId="4122562229" sldId="2146846380"/>
            <ac:picMk id="5" creationId="{F23F48A5-0D8C-3AA5-819A-18D1622425BE}"/>
          </ac:picMkLst>
        </pc:picChg>
        <pc:picChg chg="add del">
          <ac:chgData name="Reed Kiely" userId="768be38e-2fb5-40ce-925d-bd8e9d9e3c31" providerId="ADAL" clId="{A8CB83C5-1A98-4DC3-82FD-9816CEC9946D}" dt="2023-12-12T14:51:49.316" v="5" actId="22"/>
          <ac:picMkLst>
            <pc:docMk/>
            <pc:sldMk cId="4122562229" sldId="2146846380"/>
            <ac:picMk id="12" creationId="{149A781D-0A0C-4108-C443-416406D4A2BA}"/>
          </ac:picMkLst>
        </pc:picChg>
        <pc:picChg chg="add del mod">
          <ac:chgData name="Reed Kiely" userId="768be38e-2fb5-40ce-925d-bd8e9d9e3c31" providerId="ADAL" clId="{A8CB83C5-1A98-4DC3-82FD-9816CEC9946D}" dt="2023-12-12T14:54:57.078" v="51" actId="478"/>
          <ac:picMkLst>
            <pc:docMk/>
            <pc:sldMk cId="4122562229" sldId="2146846380"/>
            <ac:picMk id="16" creationId="{3C1E8959-EB28-6B29-DA22-92A8132416D8}"/>
          </ac:picMkLst>
        </pc:picChg>
        <pc:picChg chg="add del mod">
          <ac:chgData name="Reed Kiely" userId="768be38e-2fb5-40ce-925d-bd8e9d9e3c31" providerId="ADAL" clId="{A8CB83C5-1A98-4DC3-82FD-9816CEC9946D}" dt="2023-12-12T14:54:29.234" v="41" actId="478"/>
          <ac:picMkLst>
            <pc:docMk/>
            <pc:sldMk cId="4122562229" sldId="2146846380"/>
            <ac:picMk id="18" creationId="{DDFC75CC-0E6F-0170-90E9-23A572F2D5E3}"/>
          </ac:picMkLst>
        </pc:picChg>
        <pc:picChg chg="add mod">
          <ac:chgData name="Reed Kiely" userId="768be38e-2fb5-40ce-925d-bd8e9d9e3c31" providerId="ADAL" clId="{A8CB83C5-1A98-4DC3-82FD-9816CEC9946D}" dt="2023-12-12T14:55:05.795" v="53" actId="12789"/>
          <ac:picMkLst>
            <pc:docMk/>
            <pc:sldMk cId="4122562229" sldId="2146846380"/>
            <ac:picMk id="22" creationId="{2ACAC5FB-BF9C-BB34-B642-60F0428DAD48}"/>
          </ac:picMkLst>
        </pc:picChg>
        <pc:picChg chg="del">
          <ac:chgData name="Reed Kiely" userId="768be38e-2fb5-40ce-925d-bd8e9d9e3c31" providerId="ADAL" clId="{A8CB83C5-1A98-4DC3-82FD-9816CEC9946D}" dt="2023-12-12T14:52:36.282" v="22" actId="478"/>
          <ac:picMkLst>
            <pc:docMk/>
            <pc:sldMk cId="4122562229" sldId="2146846380"/>
            <ac:picMk id="23" creationId="{B4E48163-7620-59CF-46E6-AE72B17225F0}"/>
          </ac:picMkLst>
        </pc:picChg>
        <pc:picChg chg="add mod">
          <ac:chgData name="Reed Kiely" userId="768be38e-2fb5-40ce-925d-bd8e9d9e3c31" providerId="ADAL" clId="{A8CB83C5-1A98-4DC3-82FD-9816CEC9946D}" dt="2023-12-12T14:55:05.795" v="53" actId="12789"/>
          <ac:picMkLst>
            <pc:docMk/>
            <pc:sldMk cId="4122562229" sldId="2146846380"/>
            <ac:picMk id="25" creationId="{C51B67C8-DDAA-A0A5-9495-9CF77F5C07D5}"/>
          </ac:picMkLst>
        </pc:picChg>
        <pc:extLst>
          <p:ext xmlns:p="http://schemas.openxmlformats.org/presentationml/2006/main" uri="{D6D511B9-2390-475A-947B-AFAB55BFBCF1}">
            <pc226:cmChg xmlns:pc226="http://schemas.microsoft.com/office/powerpoint/2022/06/main/command" chg="add mod">
              <pc226:chgData name="Reed Kiely" userId="768be38e-2fb5-40ce-925d-bd8e9d9e3c31" providerId="ADAL" clId="{A8CB83C5-1A98-4DC3-82FD-9816CEC9946D}" dt="2023-12-12T14:54:57.082" v="52" actId="2056"/>
              <pc2:cmMkLst xmlns:pc2="http://schemas.microsoft.com/office/powerpoint/2019/9/main/command">
                <pc:docMk/>
                <pc:sldMk cId="4122562229" sldId="2146846380"/>
                <pc2:cmMk id="{13DF65C2-1FCF-4800-9222-4052E9487069}"/>
              </pc2:cmMkLst>
            </pc226:cmChg>
          </p:ext>
        </pc:extLst>
      </pc:sldChg>
    </pc:docChg>
  </pc:docChgLst>
  <pc:docChgLst>
    <pc:chgData name="Kaileen Cain" userId="21167d2d-fdf2-4320-ae3a-272888c89590" providerId="ADAL" clId="{EBADDAA2-5168-40B4-B2CA-EF9C764E0BC6}"/>
    <pc:docChg chg="undo custSel addSld delSld modSld">
      <pc:chgData name="Kaileen Cain" userId="21167d2d-fdf2-4320-ae3a-272888c89590" providerId="ADAL" clId="{EBADDAA2-5168-40B4-B2CA-EF9C764E0BC6}" dt="2023-10-12T19:09:21.072" v="754" actId="2696"/>
      <pc:docMkLst>
        <pc:docMk/>
      </pc:docMkLst>
      <pc:sldChg chg="modSp del mod">
        <pc:chgData name="Kaileen Cain" userId="21167d2d-fdf2-4320-ae3a-272888c89590" providerId="ADAL" clId="{EBADDAA2-5168-40B4-B2CA-EF9C764E0BC6}" dt="2023-10-12T19:09:21.072" v="754" actId="2696"/>
        <pc:sldMkLst>
          <pc:docMk/>
          <pc:sldMk cId="3226449627" sldId="2146846379"/>
        </pc:sldMkLst>
        <pc:spChg chg="mod">
          <ac:chgData name="Kaileen Cain" userId="21167d2d-fdf2-4320-ae3a-272888c89590" providerId="ADAL" clId="{EBADDAA2-5168-40B4-B2CA-EF9C764E0BC6}" dt="2023-10-12T17:56:56.405" v="551" actId="1036"/>
          <ac:spMkLst>
            <pc:docMk/>
            <pc:sldMk cId="3226449627" sldId="2146846379"/>
            <ac:spMk id="3" creationId="{0A576CE4-9B6C-E074-4AA6-82468DC776A1}"/>
          </ac:spMkLst>
        </pc:spChg>
        <pc:spChg chg="mod">
          <ac:chgData name="Kaileen Cain" userId="21167d2d-fdf2-4320-ae3a-272888c89590" providerId="ADAL" clId="{EBADDAA2-5168-40B4-B2CA-EF9C764E0BC6}" dt="2023-10-12T17:39:05.302" v="2" actId="20577"/>
          <ac:spMkLst>
            <pc:docMk/>
            <pc:sldMk cId="3226449627" sldId="2146846379"/>
            <ac:spMk id="12" creationId="{AB114593-A928-B718-7AF6-4F281959C0D4}"/>
          </ac:spMkLst>
        </pc:spChg>
        <pc:spChg chg="mod">
          <ac:chgData name="Kaileen Cain" userId="21167d2d-fdf2-4320-ae3a-272888c89590" providerId="ADAL" clId="{EBADDAA2-5168-40B4-B2CA-EF9C764E0BC6}" dt="2023-10-12T18:54:30.021" v="739" actId="1035"/>
          <ac:spMkLst>
            <pc:docMk/>
            <pc:sldMk cId="3226449627" sldId="2146846379"/>
            <ac:spMk id="13" creationId="{5EF6719A-0B89-AA1A-FD9D-CA163E927E0B}"/>
          </ac:spMkLst>
        </pc:spChg>
        <pc:graphicFrameChg chg="mod">
          <ac:chgData name="Kaileen Cain" userId="21167d2d-fdf2-4320-ae3a-272888c89590" providerId="ADAL" clId="{EBADDAA2-5168-40B4-B2CA-EF9C764E0BC6}" dt="2023-10-12T18:54:37.569" v="749" actId="1036"/>
          <ac:graphicFrameMkLst>
            <pc:docMk/>
            <pc:sldMk cId="3226449627" sldId="2146846379"/>
            <ac:graphicFrameMk id="11" creationId="{8F78DF60-F3BC-615A-73C6-10B37CCF6CBF}"/>
          </ac:graphicFrameMkLst>
        </pc:graphicFrameChg>
      </pc:sldChg>
      <pc:sldChg chg="addSp delSp modSp add del mod">
        <pc:chgData name="Kaileen Cain" userId="21167d2d-fdf2-4320-ae3a-272888c89590" providerId="ADAL" clId="{EBADDAA2-5168-40B4-B2CA-EF9C764E0BC6}" dt="2023-10-12T19:09:21.072" v="754" actId="2696"/>
        <pc:sldMkLst>
          <pc:docMk/>
          <pc:sldMk cId="4129561738" sldId="2146846380"/>
        </pc:sldMkLst>
        <pc:spChg chg="mod">
          <ac:chgData name="Kaileen Cain" userId="21167d2d-fdf2-4320-ae3a-272888c89590" providerId="ADAL" clId="{EBADDAA2-5168-40B4-B2CA-EF9C764E0BC6}" dt="2023-10-12T17:58:14.363" v="724" actId="1036"/>
          <ac:spMkLst>
            <pc:docMk/>
            <pc:sldMk cId="4129561738" sldId="2146846380"/>
            <ac:spMk id="3" creationId="{0A576CE4-9B6C-E074-4AA6-82468DC776A1}"/>
          </ac:spMkLst>
        </pc:spChg>
        <pc:spChg chg="mod">
          <ac:chgData name="Kaileen Cain" userId="21167d2d-fdf2-4320-ae3a-272888c89590" providerId="ADAL" clId="{EBADDAA2-5168-40B4-B2CA-EF9C764E0BC6}" dt="2023-10-12T17:53:00.866" v="229" actId="20577"/>
          <ac:spMkLst>
            <pc:docMk/>
            <pc:sldMk cId="4129561738" sldId="2146846380"/>
            <ac:spMk id="13" creationId="{5EF6719A-0B89-AA1A-FD9D-CA163E927E0B}"/>
          </ac:spMkLst>
        </pc:spChg>
        <pc:graphicFrameChg chg="add mod">
          <ac:chgData name="Kaileen Cain" userId="21167d2d-fdf2-4320-ae3a-272888c89590" providerId="ADAL" clId="{EBADDAA2-5168-40B4-B2CA-EF9C764E0BC6}" dt="2023-10-12T17:52:26.434" v="203" actId="403"/>
          <ac:graphicFrameMkLst>
            <pc:docMk/>
            <pc:sldMk cId="4129561738" sldId="2146846380"/>
            <ac:graphicFrameMk id="8" creationId="{5899866F-48BC-AE00-E102-DEB08A902663}"/>
          </ac:graphicFrameMkLst>
        </pc:graphicFrameChg>
        <pc:graphicFrameChg chg="del mod">
          <ac:chgData name="Kaileen Cain" userId="21167d2d-fdf2-4320-ae3a-272888c89590" providerId="ADAL" clId="{EBADDAA2-5168-40B4-B2CA-EF9C764E0BC6}" dt="2023-10-12T17:46:10.484" v="134" actId="478"/>
          <ac:graphicFrameMkLst>
            <pc:docMk/>
            <pc:sldMk cId="4129561738" sldId="2146846380"/>
            <ac:graphicFrameMk id="11" creationId="{8F78DF60-F3BC-615A-73C6-10B37CCF6CBF}"/>
          </ac:graphicFrameMkLst>
        </pc:graphicFrameChg>
      </pc:sldChg>
    </pc:docChg>
  </pc:docChgLst>
  <pc:docChgLst>
    <pc:chgData name="Jason Wiese" userId="4bff8d5b-7de6-4655-b397-69b0afc81113" providerId="ADAL" clId="{BC0AEFF4-4EF9-44E5-96CE-86C837405987}"/>
    <pc:docChg chg="undo redo custSel delSld modSld">
      <pc:chgData name="Jason Wiese" userId="4bff8d5b-7de6-4655-b397-69b0afc81113" providerId="ADAL" clId="{BC0AEFF4-4EF9-44E5-96CE-86C837405987}" dt="2023-10-20T16:40:14.152" v="2181" actId="47"/>
      <pc:docMkLst>
        <pc:docMk/>
      </pc:docMkLst>
      <pc:sldChg chg="del">
        <pc:chgData name="Jason Wiese" userId="4bff8d5b-7de6-4655-b397-69b0afc81113" providerId="ADAL" clId="{BC0AEFF4-4EF9-44E5-96CE-86C837405987}" dt="2023-10-12T04:46:34.933" v="1115" actId="47"/>
        <pc:sldMkLst>
          <pc:docMk/>
          <pc:sldMk cId="1173113085" sldId="2144328396"/>
        </pc:sldMkLst>
      </pc:sldChg>
      <pc:sldChg chg="addSp delSp modSp mod">
        <pc:chgData name="Jason Wiese" userId="4bff8d5b-7de6-4655-b397-69b0afc81113" providerId="ADAL" clId="{BC0AEFF4-4EF9-44E5-96CE-86C837405987}" dt="2023-10-12T05:52:23.097" v="2057" actId="14100"/>
        <pc:sldMkLst>
          <pc:docMk/>
          <pc:sldMk cId="1872767032" sldId="2146846072"/>
        </pc:sldMkLst>
        <pc:spChg chg="del">
          <ac:chgData name="Jason Wiese" userId="4bff8d5b-7de6-4655-b397-69b0afc81113" providerId="ADAL" clId="{BC0AEFF4-4EF9-44E5-96CE-86C837405987}" dt="2023-10-12T05:09:03.692" v="1420" actId="478"/>
          <ac:spMkLst>
            <pc:docMk/>
            <pc:sldMk cId="1872767032" sldId="2146846072"/>
            <ac:spMk id="5" creationId="{916B3E5D-B8CE-6D0C-5D12-FF4B51760B05}"/>
          </ac:spMkLst>
        </pc:spChg>
        <pc:spChg chg="del">
          <ac:chgData name="Jason Wiese" userId="4bff8d5b-7de6-4655-b397-69b0afc81113" providerId="ADAL" clId="{BC0AEFF4-4EF9-44E5-96CE-86C837405987}" dt="2023-10-12T05:23:40.440" v="1431" actId="478"/>
          <ac:spMkLst>
            <pc:docMk/>
            <pc:sldMk cId="1872767032" sldId="2146846072"/>
            <ac:spMk id="7" creationId="{C26F2F42-A584-ACC7-8A8F-176E6CA5AE86}"/>
          </ac:spMkLst>
        </pc:spChg>
        <pc:spChg chg="mod">
          <ac:chgData name="Jason Wiese" userId="4bff8d5b-7de6-4655-b397-69b0afc81113" providerId="ADAL" clId="{BC0AEFF4-4EF9-44E5-96CE-86C837405987}" dt="2023-10-12T05:40:00.334" v="1696" actId="20577"/>
          <ac:spMkLst>
            <pc:docMk/>
            <pc:sldMk cId="1872767032" sldId="2146846072"/>
            <ac:spMk id="8" creationId="{AD0AB914-9476-7E59-FF30-4081660A7C87}"/>
          </ac:spMkLst>
        </pc:spChg>
        <pc:spChg chg="del">
          <ac:chgData name="Jason Wiese" userId="4bff8d5b-7de6-4655-b397-69b0afc81113" providerId="ADAL" clId="{BC0AEFF4-4EF9-44E5-96CE-86C837405987}" dt="2023-10-12T05:34:19.356" v="1442" actId="478"/>
          <ac:spMkLst>
            <pc:docMk/>
            <pc:sldMk cId="1872767032" sldId="2146846072"/>
            <ac:spMk id="9" creationId="{89197D1E-AA0F-7334-A331-A23C7946C908}"/>
          </ac:spMkLst>
        </pc:spChg>
        <pc:spChg chg="del">
          <ac:chgData name="Jason Wiese" userId="4bff8d5b-7de6-4655-b397-69b0afc81113" providerId="ADAL" clId="{BC0AEFF4-4EF9-44E5-96CE-86C837405987}" dt="2023-10-12T05:23:44.268" v="1432" actId="478"/>
          <ac:spMkLst>
            <pc:docMk/>
            <pc:sldMk cId="1872767032" sldId="2146846072"/>
            <ac:spMk id="11" creationId="{465D63D4-9CDA-D8FC-90B2-20C65DB2E6F4}"/>
          </ac:spMkLst>
        </pc:spChg>
        <pc:spChg chg="del">
          <ac:chgData name="Jason Wiese" userId="4bff8d5b-7de6-4655-b397-69b0afc81113" providerId="ADAL" clId="{BC0AEFF4-4EF9-44E5-96CE-86C837405987}" dt="2023-10-12T05:23:44.268" v="1432" actId="478"/>
          <ac:spMkLst>
            <pc:docMk/>
            <pc:sldMk cId="1872767032" sldId="2146846072"/>
            <ac:spMk id="12" creationId="{58F1EA78-4CE1-DC69-70EF-243E2F8D2FB1}"/>
          </ac:spMkLst>
        </pc:spChg>
        <pc:spChg chg="del">
          <ac:chgData name="Jason Wiese" userId="4bff8d5b-7de6-4655-b397-69b0afc81113" providerId="ADAL" clId="{BC0AEFF4-4EF9-44E5-96CE-86C837405987}" dt="2023-10-12T05:23:44.268" v="1432" actId="478"/>
          <ac:spMkLst>
            <pc:docMk/>
            <pc:sldMk cId="1872767032" sldId="2146846072"/>
            <ac:spMk id="14" creationId="{D4AD79FD-6874-7BCE-D495-1E6256D8C2AD}"/>
          </ac:spMkLst>
        </pc:spChg>
        <pc:spChg chg="add mod">
          <ac:chgData name="Jason Wiese" userId="4bff8d5b-7de6-4655-b397-69b0afc81113" providerId="ADAL" clId="{BC0AEFF4-4EF9-44E5-96CE-86C837405987}" dt="2023-10-12T05:45:21.097" v="1794" actId="20577"/>
          <ac:spMkLst>
            <pc:docMk/>
            <pc:sldMk cId="1872767032" sldId="2146846072"/>
            <ac:spMk id="15" creationId="{D9269E66-9BE7-7628-824A-26FEC50A899C}"/>
          </ac:spMkLst>
        </pc:spChg>
        <pc:spChg chg="add del mod">
          <ac:chgData name="Jason Wiese" userId="4bff8d5b-7de6-4655-b397-69b0afc81113" providerId="ADAL" clId="{BC0AEFF4-4EF9-44E5-96CE-86C837405987}" dt="2023-10-12T05:41:41.609" v="1738" actId="21"/>
          <ac:spMkLst>
            <pc:docMk/>
            <pc:sldMk cId="1872767032" sldId="2146846072"/>
            <ac:spMk id="16" creationId="{2935C92F-8329-EB55-70F0-2073387F8C01}"/>
          </ac:spMkLst>
        </pc:spChg>
        <pc:spChg chg="mod">
          <ac:chgData name="Jason Wiese" userId="4bff8d5b-7de6-4655-b397-69b0afc81113" providerId="ADAL" clId="{BC0AEFF4-4EF9-44E5-96CE-86C837405987}" dt="2023-10-12T05:52:19.300" v="2056" actId="6549"/>
          <ac:spMkLst>
            <pc:docMk/>
            <pc:sldMk cId="1872767032" sldId="2146846072"/>
            <ac:spMk id="17" creationId="{913D5A57-20D9-0DBA-3438-B0C8462FC21B}"/>
          </ac:spMkLst>
        </pc:spChg>
        <pc:spChg chg="add del mod">
          <ac:chgData name="Jason Wiese" userId="4bff8d5b-7de6-4655-b397-69b0afc81113" providerId="ADAL" clId="{BC0AEFF4-4EF9-44E5-96CE-86C837405987}" dt="2023-10-12T05:41:13.714" v="1728" actId="478"/>
          <ac:spMkLst>
            <pc:docMk/>
            <pc:sldMk cId="1872767032" sldId="2146846072"/>
            <ac:spMk id="19" creationId="{8DEBCEC1-6934-EDCF-60A7-AFD1AACC1A63}"/>
          </ac:spMkLst>
        </pc:spChg>
        <pc:spChg chg="add del mod">
          <ac:chgData name="Jason Wiese" userId="4bff8d5b-7de6-4655-b397-69b0afc81113" providerId="ADAL" clId="{BC0AEFF4-4EF9-44E5-96CE-86C837405987}" dt="2023-10-12T05:41:35.380" v="1737" actId="478"/>
          <ac:spMkLst>
            <pc:docMk/>
            <pc:sldMk cId="1872767032" sldId="2146846072"/>
            <ac:spMk id="21" creationId="{F6DCDB8F-AD41-7F34-34BC-C320FB62FA53}"/>
          </ac:spMkLst>
        </pc:spChg>
        <pc:graphicFrameChg chg="mod">
          <ac:chgData name="Jason Wiese" userId="4bff8d5b-7de6-4655-b397-69b0afc81113" providerId="ADAL" clId="{BC0AEFF4-4EF9-44E5-96CE-86C837405987}" dt="2023-10-12T05:52:23.097" v="2057" actId="14100"/>
          <ac:graphicFrameMkLst>
            <pc:docMk/>
            <pc:sldMk cId="1872767032" sldId="2146846072"/>
            <ac:graphicFrameMk id="18" creationId="{4E8A7AB1-EC14-E7E4-2DCF-5C22BBABDB5B}"/>
          </ac:graphicFrameMkLst>
        </pc:graphicFrameChg>
        <pc:cxnChg chg="del">
          <ac:chgData name="Jason Wiese" userId="4bff8d5b-7de6-4655-b397-69b0afc81113" providerId="ADAL" clId="{BC0AEFF4-4EF9-44E5-96CE-86C837405987}" dt="2023-10-12T05:09:03.692" v="1420" actId="478"/>
          <ac:cxnSpMkLst>
            <pc:docMk/>
            <pc:sldMk cId="1872767032" sldId="2146846072"/>
            <ac:cxnSpMk id="6" creationId="{CEF06B60-B742-C783-673C-97CD61E0AE70}"/>
          </ac:cxnSpMkLst>
        </pc:cxnChg>
      </pc:sldChg>
      <pc:sldChg chg="delCm">
        <pc:chgData name="Jason Wiese" userId="4bff8d5b-7de6-4655-b397-69b0afc81113" providerId="ADAL" clId="{BC0AEFF4-4EF9-44E5-96CE-86C837405987}" dt="2023-10-11T06:55:51.689" v="5"/>
        <pc:sldMkLst>
          <pc:docMk/>
          <pc:sldMk cId="4192853882" sldId="2146846201"/>
        </pc:sldMkLst>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BC0AEFF4-4EF9-44E5-96CE-86C837405987}" dt="2023-10-11T06:55:51.689" v="5"/>
              <pc2:cmMkLst xmlns:pc2="http://schemas.microsoft.com/office/powerpoint/2019/9/main/command">
                <pc:docMk/>
                <pc:sldMk cId="4192853882" sldId="2146846201"/>
                <pc2:cmMk id="{27553F93-72A4-43C6-9C29-EA3BBEC87CAC}"/>
              </pc2:cmMkLst>
            </pc226:cmChg>
          </p:ext>
        </pc:extLst>
      </pc:sldChg>
      <pc:sldChg chg="addSp modSp mod">
        <pc:chgData name="Jason Wiese" userId="4bff8d5b-7de6-4655-b397-69b0afc81113" providerId="ADAL" clId="{BC0AEFF4-4EF9-44E5-96CE-86C837405987}" dt="2023-10-20T16:37:02.266" v="2151" actId="1037"/>
        <pc:sldMkLst>
          <pc:docMk/>
          <pc:sldMk cId="1525665693" sldId="2146846212"/>
        </pc:sldMkLst>
        <pc:spChg chg="mod">
          <ac:chgData name="Jason Wiese" userId="4bff8d5b-7de6-4655-b397-69b0afc81113" providerId="ADAL" clId="{BC0AEFF4-4EF9-44E5-96CE-86C837405987}" dt="2023-10-20T16:36:16.816" v="2093" actId="164"/>
          <ac:spMkLst>
            <pc:docMk/>
            <pc:sldMk cId="1525665693" sldId="2146846212"/>
            <ac:spMk id="52" creationId="{511F3091-4EE1-B922-6D07-C5A533D14207}"/>
          </ac:spMkLst>
        </pc:spChg>
        <pc:spChg chg="mod">
          <ac:chgData name="Jason Wiese" userId="4bff8d5b-7de6-4655-b397-69b0afc81113" providerId="ADAL" clId="{BC0AEFF4-4EF9-44E5-96CE-86C837405987}" dt="2023-10-20T16:36:16.816" v="2093" actId="164"/>
          <ac:spMkLst>
            <pc:docMk/>
            <pc:sldMk cId="1525665693" sldId="2146846212"/>
            <ac:spMk id="54" creationId="{8C4BBB50-C308-4A24-E34D-B068E4465E76}"/>
          </ac:spMkLst>
        </pc:spChg>
        <pc:grpChg chg="add mod">
          <ac:chgData name="Jason Wiese" userId="4bff8d5b-7de6-4655-b397-69b0afc81113" providerId="ADAL" clId="{BC0AEFF4-4EF9-44E5-96CE-86C837405987}" dt="2023-10-20T16:36:27.620" v="2122" actId="1037"/>
          <ac:grpSpMkLst>
            <pc:docMk/>
            <pc:sldMk cId="1525665693" sldId="2146846212"/>
            <ac:grpSpMk id="31" creationId="{5985BD5B-BD7A-8A20-AEF9-0DFB40EBBE9F}"/>
          </ac:grpSpMkLst>
        </pc:grpChg>
        <pc:cxnChg chg="mod">
          <ac:chgData name="Jason Wiese" userId="4bff8d5b-7de6-4655-b397-69b0afc81113" providerId="ADAL" clId="{BC0AEFF4-4EF9-44E5-96CE-86C837405987}" dt="2023-10-20T16:35:52.858" v="2079" actId="14100"/>
          <ac:cxnSpMkLst>
            <pc:docMk/>
            <pc:sldMk cId="1525665693" sldId="2146846212"/>
            <ac:cxnSpMk id="22" creationId="{845203D3-9F01-11DF-15FB-D2922E2C8AEB}"/>
          </ac:cxnSpMkLst>
        </pc:cxnChg>
        <pc:cxnChg chg="mod">
          <ac:chgData name="Jason Wiese" userId="4bff8d5b-7de6-4655-b397-69b0afc81113" providerId="ADAL" clId="{BC0AEFF4-4EF9-44E5-96CE-86C837405987}" dt="2023-10-20T16:35:21.916" v="2075" actId="1076"/>
          <ac:cxnSpMkLst>
            <pc:docMk/>
            <pc:sldMk cId="1525665693" sldId="2146846212"/>
            <ac:cxnSpMk id="23" creationId="{3FBD21CC-675E-1C5A-B71F-F4074924838D}"/>
          </ac:cxnSpMkLst>
        </pc:cxnChg>
        <pc:cxnChg chg="mod">
          <ac:chgData name="Jason Wiese" userId="4bff8d5b-7de6-4655-b397-69b0afc81113" providerId="ADAL" clId="{BC0AEFF4-4EF9-44E5-96CE-86C837405987}" dt="2023-10-20T16:37:02.266" v="2151" actId="1037"/>
          <ac:cxnSpMkLst>
            <pc:docMk/>
            <pc:sldMk cId="1525665693" sldId="2146846212"/>
            <ac:cxnSpMk id="51" creationId="{569CAAD3-451A-42FF-781A-A72A73566F7B}"/>
          </ac:cxnSpMkLst>
        </pc:cxnChg>
        <pc:cxnChg chg="mod">
          <ac:chgData name="Jason Wiese" userId="4bff8d5b-7de6-4655-b397-69b0afc81113" providerId="ADAL" clId="{BC0AEFF4-4EF9-44E5-96CE-86C837405987}" dt="2023-10-20T16:36:32.765" v="2129" actId="1037"/>
          <ac:cxnSpMkLst>
            <pc:docMk/>
            <pc:sldMk cId="1525665693" sldId="2146846212"/>
            <ac:cxnSpMk id="63" creationId="{111D4D5C-83F3-E870-D6CC-9FA39544B332}"/>
          </ac:cxnSpMkLst>
        </pc:cxnChg>
        <pc:cxnChg chg="mod">
          <ac:chgData name="Jason Wiese" userId="4bff8d5b-7de6-4655-b397-69b0afc81113" providerId="ADAL" clId="{BC0AEFF4-4EF9-44E5-96CE-86C837405987}" dt="2023-10-20T16:35:10.320" v="2073" actId="14100"/>
          <ac:cxnSpMkLst>
            <pc:docMk/>
            <pc:sldMk cId="1525665693" sldId="2146846212"/>
            <ac:cxnSpMk id="70" creationId="{3E798B8E-8C30-683D-998F-2567C2C59956}"/>
          </ac:cxnSpMkLst>
        </pc:cxnChg>
        <pc:cxnChg chg="mod">
          <ac:chgData name="Jason Wiese" userId="4bff8d5b-7de6-4655-b397-69b0afc81113" providerId="ADAL" clId="{BC0AEFF4-4EF9-44E5-96CE-86C837405987}" dt="2023-10-20T16:35:01.485" v="2072" actId="14100"/>
          <ac:cxnSpMkLst>
            <pc:docMk/>
            <pc:sldMk cId="1525665693" sldId="2146846212"/>
            <ac:cxnSpMk id="76" creationId="{85392314-871C-1456-C7C0-453691D8CA7F}"/>
          </ac:cxnSpMkLst>
        </pc:cxnChg>
        <pc:cxnChg chg="mod">
          <ac:chgData name="Jason Wiese" userId="4bff8d5b-7de6-4655-b397-69b0afc81113" providerId="ADAL" clId="{BC0AEFF4-4EF9-44E5-96CE-86C837405987}" dt="2023-10-20T16:34:55.458" v="2071" actId="14100"/>
          <ac:cxnSpMkLst>
            <pc:docMk/>
            <pc:sldMk cId="1525665693" sldId="2146846212"/>
            <ac:cxnSpMk id="81" creationId="{C576D9B9-9A4F-5D96-C6E5-58E40D198EA6}"/>
          </ac:cxnSpMkLst>
        </pc:cxnChg>
      </pc:sldChg>
      <pc:sldChg chg="del">
        <pc:chgData name="Jason Wiese" userId="4bff8d5b-7de6-4655-b397-69b0afc81113" providerId="ADAL" clId="{BC0AEFF4-4EF9-44E5-96CE-86C837405987}" dt="2023-10-12T04:48:32.139" v="1158" actId="47"/>
        <pc:sldMkLst>
          <pc:docMk/>
          <pc:sldMk cId="1725724422" sldId="2146846248"/>
        </pc:sldMkLst>
      </pc:sldChg>
      <pc:sldChg chg="del">
        <pc:chgData name="Jason Wiese" userId="4bff8d5b-7de6-4655-b397-69b0afc81113" providerId="ADAL" clId="{BC0AEFF4-4EF9-44E5-96CE-86C837405987}" dt="2023-10-12T04:48:31.306" v="1157" actId="47"/>
        <pc:sldMkLst>
          <pc:docMk/>
          <pc:sldMk cId="1119804096" sldId="2146846257"/>
        </pc:sldMkLst>
      </pc:sldChg>
      <pc:sldChg chg="modSp mod">
        <pc:chgData name="Jason Wiese" userId="4bff8d5b-7de6-4655-b397-69b0afc81113" providerId="ADAL" clId="{BC0AEFF4-4EF9-44E5-96CE-86C837405987}" dt="2023-10-12T05:44:10.078" v="1753" actId="207"/>
        <pc:sldMkLst>
          <pc:docMk/>
          <pc:sldMk cId="2094605686" sldId="2146846261"/>
        </pc:sldMkLst>
        <pc:spChg chg="mod">
          <ac:chgData name="Jason Wiese" userId="4bff8d5b-7de6-4655-b397-69b0afc81113" providerId="ADAL" clId="{BC0AEFF4-4EF9-44E5-96CE-86C837405987}" dt="2023-10-12T05:44:10.078" v="1753" actId="207"/>
          <ac:spMkLst>
            <pc:docMk/>
            <pc:sldMk cId="2094605686" sldId="2146846261"/>
            <ac:spMk id="12" creationId="{FCBDB492-9443-3D4A-8E9D-B3CECB95DCD7}"/>
          </ac:spMkLst>
        </pc:spChg>
      </pc:sldChg>
      <pc:sldChg chg="del">
        <pc:chgData name="Jason Wiese" userId="4bff8d5b-7de6-4655-b397-69b0afc81113" providerId="ADAL" clId="{BC0AEFF4-4EF9-44E5-96CE-86C837405987}" dt="2023-10-12T05:35:10.165" v="1469" actId="47"/>
        <pc:sldMkLst>
          <pc:docMk/>
          <pc:sldMk cId="2921035485" sldId="2146846268"/>
        </pc:sldMkLst>
      </pc:sldChg>
      <pc:sldChg chg="del">
        <pc:chgData name="Jason Wiese" userId="4bff8d5b-7de6-4655-b397-69b0afc81113" providerId="ADAL" clId="{BC0AEFF4-4EF9-44E5-96CE-86C837405987}" dt="2023-10-20T16:40:14.152" v="2181" actId="47"/>
        <pc:sldMkLst>
          <pc:docMk/>
          <pc:sldMk cId="468463691" sldId="2146846269"/>
        </pc:sldMkLst>
      </pc:sldChg>
      <pc:sldChg chg="addSp delSp modSp mod">
        <pc:chgData name="Jason Wiese" userId="4bff8d5b-7de6-4655-b397-69b0afc81113" providerId="ADAL" clId="{BC0AEFF4-4EF9-44E5-96CE-86C837405987}" dt="2023-10-12T04:47:22.560" v="1134" actId="20577"/>
        <pc:sldMkLst>
          <pc:docMk/>
          <pc:sldMk cId="551601610" sldId="2146846289"/>
        </pc:sldMkLst>
        <pc:spChg chg="mod">
          <ac:chgData name="Jason Wiese" userId="4bff8d5b-7de6-4655-b397-69b0afc81113" providerId="ADAL" clId="{BC0AEFF4-4EF9-44E5-96CE-86C837405987}" dt="2023-10-12T04:45:57.558" v="1111" actId="1582"/>
          <ac:spMkLst>
            <pc:docMk/>
            <pc:sldMk cId="551601610" sldId="2146846289"/>
            <ac:spMk id="5" creationId="{7B59C259-8BE7-3F87-F497-DD999A82BE5C}"/>
          </ac:spMkLst>
        </pc:spChg>
        <pc:spChg chg="mod">
          <ac:chgData name="Jason Wiese" userId="4bff8d5b-7de6-4655-b397-69b0afc81113" providerId="ADAL" clId="{BC0AEFF4-4EF9-44E5-96CE-86C837405987}" dt="2023-10-12T04:35:12.279" v="1064" actId="1035"/>
          <ac:spMkLst>
            <pc:docMk/>
            <pc:sldMk cId="551601610" sldId="2146846289"/>
            <ac:spMk id="6" creationId="{B7283E8A-A547-EF7F-3F80-60966D6A754E}"/>
          </ac:spMkLst>
        </pc:spChg>
        <pc:spChg chg="ord">
          <ac:chgData name="Jason Wiese" userId="4bff8d5b-7de6-4655-b397-69b0afc81113" providerId="ADAL" clId="{BC0AEFF4-4EF9-44E5-96CE-86C837405987}" dt="2023-10-12T04:21:29.360" v="348" actId="167"/>
          <ac:spMkLst>
            <pc:docMk/>
            <pc:sldMk cId="551601610" sldId="2146846289"/>
            <ac:spMk id="7" creationId="{0980968E-DC71-0527-C80E-8325B3D9667F}"/>
          </ac:spMkLst>
        </pc:spChg>
        <pc:spChg chg="mod">
          <ac:chgData name="Jason Wiese" userId="4bff8d5b-7de6-4655-b397-69b0afc81113" providerId="ADAL" clId="{BC0AEFF4-4EF9-44E5-96CE-86C837405987}" dt="2023-10-12T04:46:20.470" v="1114" actId="1582"/>
          <ac:spMkLst>
            <pc:docMk/>
            <pc:sldMk cId="551601610" sldId="2146846289"/>
            <ac:spMk id="8" creationId="{52CB9AA0-DA64-6E71-6473-A4F3CB5C3D48}"/>
          </ac:spMkLst>
        </pc:spChg>
        <pc:spChg chg="mod">
          <ac:chgData name="Jason Wiese" userId="4bff8d5b-7de6-4655-b397-69b0afc81113" providerId="ADAL" clId="{BC0AEFF4-4EF9-44E5-96CE-86C837405987}" dt="2023-10-12T04:47:22.560" v="1134" actId="20577"/>
          <ac:spMkLst>
            <pc:docMk/>
            <pc:sldMk cId="551601610" sldId="2146846289"/>
            <ac:spMk id="9" creationId="{D0D49DEB-7177-4C53-A63F-C8DEAEFFD3CD}"/>
          </ac:spMkLst>
        </pc:spChg>
        <pc:spChg chg="add del mod">
          <ac:chgData name="Jason Wiese" userId="4bff8d5b-7de6-4655-b397-69b0afc81113" providerId="ADAL" clId="{BC0AEFF4-4EF9-44E5-96CE-86C837405987}" dt="2023-10-12T04:26:27.213" v="349" actId="478"/>
          <ac:spMkLst>
            <pc:docMk/>
            <pc:sldMk cId="551601610" sldId="2146846289"/>
            <ac:spMk id="10" creationId="{A7C7CEF5-FA28-3FE7-BF10-E2A83D2CAFA5}"/>
          </ac:spMkLst>
        </pc:spChg>
        <pc:spChg chg="mod">
          <ac:chgData name="Jason Wiese" userId="4bff8d5b-7de6-4655-b397-69b0afc81113" providerId="ADAL" clId="{BC0AEFF4-4EF9-44E5-96CE-86C837405987}" dt="2023-10-12T04:35:12.279" v="1064" actId="1035"/>
          <ac:spMkLst>
            <pc:docMk/>
            <pc:sldMk cId="551601610" sldId="2146846289"/>
            <ac:spMk id="11" creationId="{FB185BBF-D502-1D10-4EBB-3E9D55A110C6}"/>
          </ac:spMkLst>
        </pc:spChg>
        <pc:spChg chg="mod">
          <ac:chgData name="Jason Wiese" userId="4bff8d5b-7de6-4655-b397-69b0afc81113" providerId="ADAL" clId="{BC0AEFF4-4EF9-44E5-96CE-86C837405987}" dt="2023-10-12T04:35:12.279" v="1064" actId="1035"/>
          <ac:spMkLst>
            <pc:docMk/>
            <pc:sldMk cId="551601610" sldId="2146846289"/>
            <ac:spMk id="12" creationId="{7B9238B5-294A-0223-517F-3C9E7F54A80E}"/>
          </ac:spMkLst>
        </pc:spChg>
        <pc:spChg chg="mod">
          <ac:chgData name="Jason Wiese" userId="4bff8d5b-7de6-4655-b397-69b0afc81113" providerId="ADAL" clId="{BC0AEFF4-4EF9-44E5-96CE-86C837405987}" dt="2023-10-12T04:35:12.279" v="1064" actId="1035"/>
          <ac:spMkLst>
            <pc:docMk/>
            <pc:sldMk cId="551601610" sldId="2146846289"/>
            <ac:spMk id="13" creationId="{EB6CB48D-E664-BD64-B570-527B12E778EA}"/>
          </ac:spMkLst>
        </pc:spChg>
        <pc:spChg chg="add del mod">
          <ac:chgData name="Jason Wiese" userId="4bff8d5b-7de6-4655-b397-69b0afc81113" providerId="ADAL" clId="{BC0AEFF4-4EF9-44E5-96CE-86C837405987}" dt="2023-10-12T04:21:26.716" v="347" actId="478"/>
          <ac:spMkLst>
            <pc:docMk/>
            <pc:sldMk cId="551601610" sldId="2146846289"/>
            <ac:spMk id="14" creationId="{F7C23162-92A0-315E-E563-90A8FE830D48}"/>
          </ac:spMkLst>
        </pc:spChg>
        <pc:spChg chg="mod">
          <ac:chgData name="Jason Wiese" userId="4bff8d5b-7de6-4655-b397-69b0afc81113" providerId="ADAL" clId="{BC0AEFF4-4EF9-44E5-96CE-86C837405987}" dt="2023-10-12T04:30:49.205" v="484" actId="20577"/>
          <ac:spMkLst>
            <pc:docMk/>
            <pc:sldMk cId="551601610" sldId="2146846289"/>
            <ac:spMk id="15" creationId="{446AF46E-69AC-7BD2-C8FD-3708E5A5DA10}"/>
          </ac:spMkLst>
        </pc:spChg>
        <pc:spChg chg="mod">
          <ac:chgData name="Jason Wiese" userId="4bff8d5b-7de6-4655-b397-69b0afc81113" providerId="ADAL" clId="{BC0AEFF4-4EF9-44E5-96CE-86C837405987}" dt="2023-10-12T04:35:12.279" v="1064" actId="1035"/>
          <ac:spMkLst>
            <pc:docMk/>
            <pc:sldMk cId="551601610" sldId="2146846289"/>
            <ac:spMk id="16" creationId="{D5BE3C40-EF9F-EE6D-E4FB-1058E1947944}"/>
          </ac:spMkLst>
        </pc:spChg>
        <pc:spChg chg="add mod">
          <ac:chgData name="Jason Wiese" userId="4bff8d5b-7de6-4655-b397-69b0afc81113" providerId="ADAL" clId="{BC0AEFF4-4EF9-44E5-96CE-86C837405987}" dt="2023-10-12T04:35:12.279" v="1064" actId="1035"/>
          <ac:spMkLst>
            <pc:docMk/>
            <pc:sldMk cId="551601610" sldId="2146846289"/>
            <ac:spMk id="17" creationId="{F1390318-536B-0A41-0EF8-602C94BD81C4}"/>
          </ac:spMkLst>
        </pc:spChg>
        <pc:spChg chg="mod">
          <ac:chgData name="Jason Wiese" userId="4bff8d5b-7de6-4655-b397-69b0afc81113" providerId="ADAL" clId="{BC0AEFF4-4EF9-44E5-96CE-86C837405987}" dt="2023-10-12T04:35:12.279" v="1064" actId="1035"/>
          <ac:spMkLst>
            <pc:docMk/>
            <pc:sldMk cId="551601610" sldId="2146846289"/>
            <ac:spMk id="18" creationId="{275D00C4-4483-1D59-6C43-C3CAD9E0AA50}"/>
          </ac:spMkLst>
        </pc:spChg>
        <pc:spChg chg="mod">
          <ac:chgData name="Jason Wiese" userId="4bff8d5b-7de6-4655-b397-69b0afc81113" providerId="ADAL" clId="{BC0AEFF4-4EF9-44E5-96CE-86C837405987}" dt="2023-10-12T04:45:56.633" v="1109" actId="208"/>
          <ac:spMkLst>
            <pc:docMk/>
            <pc:sldMk cId="551601610" sldId="2146846289"/>
            <ac:spMk id="19" creationId="{7F69139F-5B75-6EB2-4AFB-249D0010EA68}"/>
          </ac:spMkLst>
        </pc:spChg>
        <pc:spChg chg="mod">
          <ac:chgData name="Jason Wiese" userId="4bff8d5b-7de6-4655-b397-69b0afc81113" providerId="ADAL" clId="{BC0AEFF4-4EF9-44E5-96CE-86C837405987}" dt="2023-10-12T04:35:12.279" v="1064" actId="1035"/>
          <ac:spMkLst>
            <pc:docMk/>
            <pc:sldMk cId="551601610" sldId="2146846289"/>
            <ac:spMk id="20" creationId="{830C7C12-D8CB-88B9-C642-18781E960C3F}"/>
          </ac:spMkLst>
        </pc:spChg>
        <pc:spChg chg="add mod">
          <ac:chgData name="Jason Wiese" userId="4bff8d5b-7de6-4655-b397-69b0afc81113" providerId="ADAL" clId="{BC0AEFF4-4EF9-44E5-96CE-86C837405987}" dt="2023-10-12T04:35:12.279" v="1064" actId="1035"/>
          <ac:spMkLst>
            <pc:docMk/>
            <pc:sldMk cId="551601610" sldId="2146846289"/>
            <ac:spMk id="21" creationId="{349FCCA7-C48B-F920-4FE1-BE65F7D692A8}"/>
          </ac:spMkLst>
        </pc:spChg>
        <pc:spChg chg="add mod">
          <ac:chgData name="Jason Wiese" userId="4bff8d5b-7de6-4655-b397-69b0afc81113" providerId="ADAL" clId="{BC0AEFF4-4EF9-44E5-96CE-86C837405987}" dt="2023-10-12T04:33:37.035" v="872" actId="20577"/>
          <ac:spMkLst>
            <pc:docMk/>
            <pc:sldMk cId="551601610" sldId="2146846289"/>
            <ac:spMk id="22" creationId="{37F8F03F-EDDC-3198-5A6B-1B02961372FC}"/>
          </ac:spMkLst>
        </pc:spChg>
        <pc:spChg chg="mod">
          <ac:chgData name="Jason Wiese" userId="4bff8d5b-7de6-4655-b397-69b0afc81113" providerId="ADAL" clId="{BC0AEFF4-4EF9-44E5-96CE-86C837405987}" dt="2023-10-12T04:45:50.948" v="1099" actId="208"/>
          <ac:spMkLst>
            <pc:docMk/>
            <pc:sldMk cId="551601610" sldId="2146846289"/>
            <ac:spMk id="23" creationId="{1164B564-2C9F-1F63-C5A9-F4A0B7902FA0}"/>
          </ac:spMkLst>
        </pc:spChg>
        <pc:spChg chg="mod">
          <ac:chgData name="Jason Wiese" userId="4bff8d5b-7de6-4655-b397-69b0afc81113" providerId="ADAL" clId="{BC0AEFF4-4EF9-44E5-96CE-86C837405987}" dt="2023-10-12T04:35:12.279" v="1064" actId="1035"/>
          <ac:spMkLst>
            <pc:docMk/>
            <pc:sldMk cId="551601610" sldId="2146846289"/>
            <ac:spMk id="24" creationId="{081003EE-E6EC-4212-D17C-DF5871F16541}"/>
          </ac:spMkLst>
        </pc:spChg>
        <pc:spChg chg="mod">
          <ac:chgData name="Jason Wiese" userId="4bff8d5b-7de6-4655-b397-69b0afc81113" providerId="ADAL" clId="{BC0AEFF4-4EF9-44E5-96CE-86C837405987}" dt="2023-10-12T04:35:12.279" v="1064" actId="1035"/>
          <ac:spMkLst>
            <pc:docMk/>
            <pc:sldMk cId="551601610" sldId="2146846289"/>
            <ac:spMk id="25" creationId="{CD9CC9EC-741E-EAC1-4269-04AD9547BA77}"/>
          </ac:spMkLst>
        </pc:spChg>
        <pc:spChg chg="mod">
          <ac:chgData name="Jason Wiese" userId="4bff8d5b-7de6-4655-b397-69b0afc81113" providerId="ADAL" clId="{BC0AEFF4-4EF9-44E5-96CE-86C837405987}" dt="2023-10-12T04:45:51.304" v="1101" actId="208"/>
          <ac:spMkLst>
            <pc:docMk/>
            <pc:sldMk cId="551601610" sldId="2146846289"/>
            <ac:spMk id="26" creationId="{D574A293-42A6-601D-3E23-7EF6F5E81966}"/>
          </ac:spMkLst>
        </pc:spChg>
        <pc:spChg chg="mod">
          <ac:chgData name="Jason Wiese" userId="4bff8d5b-7de6-4655-b397-69b0afc81113" providerId="ADAL" clId="{BC0AEFF4-4EF9-44E5-96CE-86C837405987}" dt="2023-10-12T04:35:12.279" v="1064" actId="1035"/>
          <ac:spMkLst>
            <pc:docMk/>
            <pc:sldMk cId="551601610" sldId="2146846289"/>
            <ac:spMk id="27" creationId="{BFD1EB3F-7119-E01A-CDDB-2AC4167CB8A4}"/>
          </ac:spMkLst>
        </pc:spChg>
        <pc:spChg chg="mod">
          <ac:chgData name="Jason Wiese" userId="4bff8d5b-7de6-4655-b397-69b0afc81113" providerId="ADAL" clId="{BC0AEFF4-4EF9-44E5-96CE-86C837405987}" dt="2023-10-12T04:35:12.279" v="1064" actId="1035"/>
          <ac:spMkLst>
            <pc:docMk/>
            <pc:sldMk cId="551601610" sldId="2146846289"/>
            <ac:spMk id="28" creationId="{0CA88038-C9EE-2D14-6B00-BEDA2E88F63D}"/>
          </ac:spMkLst>
        </pc:spChg>
        <pc:spChg chg="mod">
          <ac:chgData name="Jason Wiese" userId="4bff8d5b-7de6-4655-b397-69b0afc81113" providerId="ADAL" clId="{BC0AEFF4-4EF9-44E5-96CE-86C837405987}" dt="2023-10-12T04:45:50.042" v="1095" actId="208"/>
          <ac:spMkLst>
            <pc:docMk/>
            <pc:sldMk cId="551601610" sldId="2146846289"/>
            <ac:spMk id="29" creationId="{CAC69132-D4A2-1160-30C6-D1C144F6BC39}"/>
          </ac:spMkLst>
        </pc:spChg>
        <pc:spChg chg="mod">
          <ac:chgData name="Jason Wiese" userId="4bff8d5b-7de6-4655-b397-69b0afc81113" providerId="ADAL" clId="{BC0AEFF4-4EF9-44E5-96CE-86C837405987}" dt="2023-10-12T04:35:12.279" v="1064" actId="1035"/>
          <ac:spMkLst>
            <pc:docMk/>
            <pc:sldMk cId="551601610" sldId="2146846289"/>
            <ac:spMk id="31" creationId="{EFC91216-D62B-E3E7-8361-52CD165E4572}"/>
          </ac:spMkLst>
        </pc:spChg>
        <pc:spChg chg="mod">
          <ac:chgData name="Jason Wiese" userId="4bff8d5b-7de6-4655-b397-69b0afc81113" providerId="ADAL" clId="{BC0AEFF4-4EF9-44E5-96CE-86C837405987}" dt="2023-10-12T04:45:50.462" v="1097" actId="208"/>
          <ac:spMkLst>
            <pc:docMk/>
            <pc:sldMk cId="551601610" sldId="2146846289"/>
            <ac:spMk id="32" creationId="{A33EF774-6543-B182-C207-30A217A8E015}"/>
          </ac:spMkLst>
        </pc:spChg>
        <pc:spChg chg="mod">
          <ac:chgData name="Jason Wiese" userId="4bff8d5b-7de6-4655-b397-69b0afc81113" providerId="ADAL" clId="{BC0AEFF4-4EF9-44E5-96CE-86C837405987}" dt="2023-10-12T04:35:12.279" v="1064" actId="1035"/>
          <ac:spMkLst>
            <pc:docMk/>
            <pc:sldMk cId="551601610" sldId="2146846289"/>
            <ac:spMk id="33" creationId="{279A8028-CFD6-6423-9251-CA4A72769EC4}"/>
          </ac:spMkLst>
        </pc:spChg>
        <pc:spChg chg="mod">
          <ac:chgData name="Jason Wiese" userId="4bff8d5b-7de6-4655-b397-69b0afc81113" providerId="ADAL" clId="{BC0AEFF4-4EF9-44E5-96CE-86C837405987}" dt="2023-10-12T04:35:12.279" v="1064" actId="1035"/>
          <ac:spMkLst>
            <pc:docMk/>
            <pc:sldMk cId="551601610" sldId="2146846289"/>
            <ac:spMk id="34" creationId="{F81B8DCE-EB8B-520E-2D0D-C8167322DCBD}"/>
          </ac:spMkLst>
        </pc:spChg>
        <pc:spChg chg="mod">
          <ac:chgData name="Jason Wiese" userId="4bff8d5b-7de6-4655-b397-69b0afc81113" providerId="ADAL" clId="{BC0AEFF4-4EF9-44E5-96CE-86C837405987}" dt="2023-10-12T04:35:12.279" v="1064" actId="1035"/>
          <ac:spMkLst>
            <pc:docMk/>
            <pc:sldMk cId="551601610" sldId="2146846289"/>
            <ac:spMk id="35" creationId="{417B02E0-A292-66D6-C55D-82BB9C3A39B2}"/>
          </ac:spMkLst>
        </pc:spChg>
        <pc:spChg chg="mod">
          <ac:chgData name="Jason Wiese" userId="4bff8d5b-7de6-4655-b397-69b0afc81113" providerId="ADAL" clId="{BC0AEFF4-4EF9-44E5-96CE-86C837405987}" dt="2023-10-12T04:35:12.279" v="1064" actId="1035"/>
          <ac:spMkLst>
            <pc:docMk/>
            <pc:sldMk cId="551601610" sldId="2146846289"/>
            <ac:spMk id="36" creationId="{7F450C28-8190-FAA4-A650-958E853859B7}"/>
          </ac:spMkLst>
        </pc:spChg>
        <pc:spChg chg="mod">
          <ac:chgData name="Jason Wiese" userId="4bff8d5b-7de6-4655-b397-69b0afc81113" providerId="ADAL" clId="{BC0AEFF4-4EF9-44E5-96CE-86C837405987}" dt="2023-10-12T04:35:12.279" v="1064" actId="1035"/>
          <ac:spMkLst>
            <pc:docMk/>
            <pc:sldMk cId="551601610" sldId="2146846289"/>
            <ac:spMk id="37" creationId="{B2821B23-818D-B04B-8D40-5FB21B0CB256}"/>
          </ac:spMkLst>
        </pc:spChg>
        <pc:spChg chg="mod">
          <ac:chgData name="Jason Wiese" userId="4bff8d5b-7de6-4655-b397-69b0afc81113" providerId="ADAL" clId="{BC0AEFF4-4EF9-44E5-96CE-86C837405987}" dt="2023-10-12T04:35:12.279" v="1064" actId="1035"/>
          <ac:spMkLst>
            <pc:docMk/>
            <pc:sldMk cId="551601610" sldId="2146846289"/>
            <ac:spMk id="38" creationId="{EB2F78F8-5796-7A09-27D3-C8C1D17CA1AA}"/>
          </ac:spMkLst>
        </pc:spChg>
        <pc:spChg chg="mod">
          <ac:chgData name="Jason Wiese" userId="4bff8d5b-7de6-4655-b397-69b0afc81113" providerId="ADAL" clId="{BC0AEFF4-4EF9-44E5-96CE-86C837405987}" dt="2023-10-12T04:35:12.279" v="1064" actId="1035"/>
          <ac:spMkLst>
            <pc:docMk/>
            <pc:sldMk cId="551601610" sldId="2146846289"/>
            <ac:spMk id="39" creationId="{9A37E96A-B189-BA71-7334-8B50836F31DE}"/>
          </ac:spMkLst>
        </pc:spChg>
        <pc:spChg chg="mod">
          <ac:chgData name="Jason Wiese" userId="4bff8d5b-7de6-4655-b397-69b0afc81113" providerId="ADAL" clId="{BC0AEFF4-4EF9-44E5-96CE-86C837405987}" dt="2023-10-12T04:35:12.279" v="1064" actId="1035"/>
          <ac:spMkLst>
            <pc:docMk/>
            <pc:sldMk cId="551601610" sldId="2146846289"/>
            <ac:spMk id="40" creationId="{DA3B4291-8478-4FC8-D22E-D0A973A63E56}"/>
          </ac:spMkLst>
        </pc:spChg>
        <pc:spChg chg="mod">
          <ac:chgData name="Jason Wiese" userId="4bff8d5b-7de6-4655-b397-69b0afc81113" providerId="ADAL" clId="{BC0AEFF4-4EF9-44E5-96CE-86C837405987}" dt="2023-10-12T04:35:12.279" v="1064" actId="1035"/>
          <ac:spMkLst>
            <pc:docMk/>
            <pc:sldMk cId="551601610" sldId="2146846289"/>
            <ac:spMk id="41" creationId="{03FF2A3B-3604-2EED-8F1F-35B4E18E1F1D}"/>
          </ac:spMkLst>
        </pc:spChg>
        <pc:spChg chg="mod">
          <ac:chgData name="Jason Wiese" userId="4bff8d5b-7de6-4655-b397-69b0afc81113" providerId="ADAL" clId="{BC0AEFF4-4EF9-44E5-96CE-86C837405987}" dt="2023-10-12T04:35:12.279" v="1064" actId="1035"/>
          <ac:spMkLst>
            <pc:docMk/>
            <pc:sldMk cId="551601610" sldId="2146846289"/>
            <ac:spMk id="42" creationId="{279FECDE-6AF7-E1BE-5B79-535DFCC1C02E}"/>
          </ac:spMkLst>
        </pc:spChg>
        <pc:spChg chg="mod">
          <ac:chgData name="Jason Wiese" userId="4bff8d5b-7de6-4655-b397-69b0afc81113" providerId="ADAL" clId="{BC0AEFF4-4EF9-44E5-96CE-86C837405987}" dt="2023-10-12T04:35:12.279" v="1064" actId="1035"/>
          <ac:spMkLst>
            <pc:docMk/>
            <pc:sldMk cId="551601610" sldId="2146846289"/>
            <ac:spMk id="43" creationId="{AC4AE2BB-6E1A-9805-9BC9-0585FA92E67A}"/>
          </ac:spMkLst>
        </pc:spChg>
        <pc:spChg chg="mod">
          <ac:chgData name="Jason Wiese" userId="4bff8d5b-7de6-4655-b397-69b0afc81113" providerId="ADAL" clId="{BC0AEFF4-4EF9-44E5-96CE-86C837405987}" dt="2023-10-12T04:35:12.279" v="1064" actId="1035"/>
          <ac:spMkLst>
            <pc:docMk/>
            <pc:sldMk cId="551601610" sldId="2146846289"/>
            <ac:spMk id="44" creationId="{443355E6-9F21-1287-0285-981E174BF431}"/>
          </ac:spMkLst>
        </pc:spChg>
        <pc:spChg chg="mod">
          <ac:chgData name="Jason Wiese" userId="4bff8d5b-7de6-4655-b397-69b0afc81113" providerId="ADAL" clId="{BC0AEFF4-4EF9-44E5-96CE-86C837405987}" dt="2023-10-12T04:35:12.279" v="1064" actId="1035"/>
          <ac:spMkLst>
            <pc:docMk/>
            <pc:sldMk cId="551601610" sldId="2146846289"/>
            <ac:spMk id="45" creationId="{B3C72F42-E8F5-3457-766E-36D239B6D703}"/>
          </ac:spMkLst>
        </pc:spChg>
        <pc:spChg chg="mod">
          <ac:chgData name="Jason Wiese" userId="4bff8d5b-7de6-4655-b397-69b0afc81113" providerId="ADAL" clId="{BC0AEFF4-4EF9-44E5-96CE-86C837405987}" dt="2023-10-12T04:35:12.279" v="1064" actId="1035"/>
          <ac:spMkLst>
            <pc:docMk/>
            <pc:sldMk cId="551601610" sldId="2146846289"/>
            <ac:spMk id="46" creationId="{295834A2-8DC5-5946-77D3-6A1B19230CC2}"/>
          </ac:spMkLst>
        </pc:spChg>
        <pc:spChg chg="mod">
          <ac:chgData name="Jason Wiese" userId="4bff8d5b-7de6-4655-b397-69b0afc81113" providerId="ADAL" clId="{BC0AEFF4-4EF9-44E5-96CE-86C837405987}" dt="2023-10-12T04:35:12.279" v="1064" actId="1035"/>
          <ac:spMkLst>
            <pc:docMk/>
            <pc:sldMk cId="551601610" sldId="2146846289"/>
            <ac:spMk id="47" creationId="{8DC7C2F4-AFE6-27A3-56F7-C985A998C8B2}"/>
          </ac:spMkLst>
        </pc:spChg>
        <pc:spChg chg="mod">
          <ac:chgData name="Jason Wiese" userId="4bff8d5b-7de6-4655-b397-69b0afc81113" providerId="ADAL" clId="{BC0AEFF4-4EF9-44E5-96CE-86C837405987}" dt="2023-10-12T04:35:12.279" v="1064" actId="1035"/>
          <ac:spMkLst>
            <pc:docMk/>
            <pc:sldMk cId="551601610" sldId="2146846289"/>
            <ac:spMk id="48" creationId="{8E86A202-26C7-B38C-B9BB-81791318C910}"/>
          </ac:spMkLst>
        </pc:spChg>
        <pc:spChg chg="mod">
          <ac:chgData name="Jason Wiese" userId="4bff8d5b-7de6-4655-b397-69b0afc81113" providerId="ADAL" clId="{BC0AEFF4-4EF9-44E5-96CE-86C837405987}" dt="2023-10-12T04:35:12.279" v="1064" actId="1035"/>
          <ac:spMkLst>
            <pc:docMk/>
            <pc:sldMk cId="551601610" sldId="2146846289"/>
            <ac:spMk id="49" creationId="{354A3246-A8D2-4BB4-14C4-11866589DB53}"/>
          </ac:spMkLst>
        </pc:spChg>
        <pc:spChg chg="mod">
          <ac:chgData name="Jason Wiese" userId="4bff8d5b-7de6-4655-b397-69b0afc81113" providerId="ADAL" clId="{BC0AEFF4-4EF9-44E5-96CE-86C837405987}" dt="2023-10-12T04:35:12.279" v="1064" actId="1035"/>
          <ac:spMkLst>
            <pc:docMk/>
            <pc:sldMk cId="551601610" sldId="2146846289"/>
            <ac:spMk id="50" creationId="{67E8A809-8575-E5A6-327C-9A7B38F90F3B}"/>
          </ac:spMkLst>
        </pc:spChg>
        <pc:spChg chg="mod">
          <ac:chgData name="Jason Wiese" userId="4bff8d5b-7de6-4655-b397-69b0afc81113" providerId="ADAL" clId="{BC0AEFF4-4EF9-44E5-96CE-86C837405987}" dt="2023-10-12T04:35:12.279" v="1064" actId="1035"/>
          <ac:spMkLst>
            <pc:docMk/>
            <pc:sldMk cId="551601610" sldId="2146846289"/>
            <ac:spMk id="51" creationId="{DA9AE177-0142-EDC6-87A7-2A49D5A4B7E7}"/>
          </ac:spMkLst>
        </pc:spChg>
        <pc:spChg chg="del">
          <ac:chgData name="Jason Wiese" userId="4bff8d5b-7de6-4655-b397-69b0afc81113" providerId="ADAL" clId="{BC0AEFF4-4EF9-44E5-96CE-86C837405987}" dt="2023-10-12T04:17:14.624" v="229" actId="478"/>
          <ac:spMkLst>
            <pc:docMk/>
            <pc:sldMk cId="551601610" sldId="2146846289"/>
            <ac:spMk id="52" creationId="{5840CC4B-AF19-3709-D342-25872CBEE9C0}"/>
          </ac:spMkLst>
        </pc:spChg>
        <pc:spChg chg="mod">
          <ac:chgData name="Jason Wiese" userId="4bff8d5b-7de6-4655-b397-69b0afc81113" providerId="ADAL" clId="{BC0AEFF4-4EF9-44E5-96CE-86C837405987}" dt="2023-10-12T04:35:12.279" v="1064" actId="1035"/>
          <ac:spMkLst>
            <pc:docMk/>
            <pc:sldMk cId="551601610" sldId="2146846289"/>
            <ac:spMk id="53" creationId="{DDD2FC70-D234-568D-3395-AF55E4EB4608}"/>
          </ac:spMkLst>
        </pc:spChg>
        <pc:spChg chg="mod">
          <ac:chgData name="Jason Wiese" userId="4bff8d5b-7de6-4655-b397-69b0afc81113" providerId="ADAL" clId="{BC0AEFF4-4EF9-44E5-96CE-86C837405987}" dt="2023-10-12T04:35:12.279" v="1064" actId="1035"/>
          <ac:spMkLst>
            <pc:docMk/>
            <pc:sldMk cId="551601610" sldId="2146846289"/>
            <ac:spMk id="54" creationId="{232E6CB4-3DEA-2E06-27C1-2D436FDDFB03}"/>
          </ac:spMkLst>
        </pc:spChg>
        <pc:spChg chg="mod">
          <ac:chgData name="Jason Wiese" userId="4bff8d5b-7de6-4655-b397-69b0afc81113" providerId="ADAL" clId="{BC0AEFF4-4EF9-44E5-96CE-86C837405987}" dt="2023-10-12T04:35:12.279" v="1064" actId="1035"/>
          <ac:spMkLst>
            <pc:docMk/>
            <pc:sldMk cId="551601610" sldId="2146846289"/>
            <ac:spMk id="55" creationId="{9371311B-BE6D-EF57-5F5F-472C24DA8AE2}"/>
          </ac:spMkLst>
        </pc:spChg>
        <pc:spChg chg="add del mod">
          <ac:chgData name="Jason Wiese" userId="4bff8d5b-7de6-4655-b397-69b0afc81113" providerId="ADAL" clId="{BC0AEFF4-4EF9-44E5-96CE-86C837405987}" dt="2023-10-12T04:42:59.053" v="1068" actId="478"/>
          <ac:spMkLst>
            <pc:docMk/>
            <pc:sldMk cId="551601610" sldId="2146846289"/>
            <ac:spMk id="56" creationId="{45C60AFF-794B-767E-70CE-374533C3A6DC}"/>
          </ac:spMkLst>
        </pc:spChg>
        <pc:spChg chg="mod">
          <ac:chgData name="Jason Wiese" userId="4bff8d5b-7de6-4655-b397-69b0afc81113" providerId="ADAL" clId="{BC0AEFF4-4EF9-44E5-96CE-86C837405987}" dt="2023-10-12T04:35:12.279" v="1064" actId="1035"/>
          <ac:spMkLst>
            <pc:docMk/>
            <pc:sldMk cId="551601610" sldId="2146846289"/>
            <ac:spMk id="58" creationId="{BBE7197D-74B8-0534-DA64-943E6E1166ED}"/>
          </ac:spMkLst>
        </pc:spChg>
        <pc:spChg chg="mod">
          <ac:chgData name="Jason Wiese" userId="4bff8d5b-7de6-4655-b397-69b0afc81113" providerId="ADAL" clId="{BC0AEFF4-4EF9-44E5-96CE-86C837405987}" dt="2023-10-12T04:35:12.279" v="1064" actId="1035"/>
          <ac:spMkLst>
            <pc:docMk/>
            <pc:sldMk cId="551601610" sldId="2146846289"/>
            <ac:spMk id="59" creationId="{25DF9BD4-88C6-E600-58E7-1C3A8C60A4DE}"/>
          </ac:spMkLst>
        </pc:spChg>
        <pc:spChg chg="mod">
          <ac:chgData name="Jason Wiese" userId="4bff8d5b-7de6-4655-b397-69b0afc81113" providerId="ADAL" clId="{BC0AEFF4-4EF9-44E5-96CE-86C837405987}" dt="2023-10-12T04:35:12.279" v="1064" actId="1035"/>
          <ac:spMkLst>
            <pc:docMk/>
            <pc:sldMk cId="551601610" sldId="2146846289"/>
            <ac:spMk id="60" creationId="{49471A5E-DD6C-01E4-C749-83362F8781E3}"/>
          </ac:spMkLst>
        </pc:spChg>
        <pc:spChg chg="mod">
          <ac:chgData name="Jason Wiese" userId="4bff8d5b-7de6-4655-b397-69b0afc81113" providerId="ADAL" clId="{BC0AEFF4-4EF9-44E5-96CE-86C837405987}" dt="2023-10-12T04:35:12.279" v="1064" actId="1035"/>
          <ac:spMkLst>
            <pc:docMk/>
            <pc:sldMk cId="551601610" sldId="2146846289"/>
            <ac:spMk id="62" creationId="{3AD8DAA7-24BE-157D-6CE0-CE87CA2E21C8}"/>
          </ac:spMkLst>
        </pc:spChg>
        <pc:spChg chg="mod">
          <ac:chgData name="Jason Wiese" userId="4bff8d5b-7de6-4655-b397-69b0afc81113" providerId="ADAL" clId="{BC0AEFF4-4EF9-44E5-96CE-86C837405987}" dt="2023-10-12T04:35:12.279" v="1064" actId="1035"/>
          <ac:spMkLst>
            <pc:docMk/>
            <pc:sldMk cId="551601610" sldId="2146846289"/>
            <ac:spMk id="63" creationId="{D285E90B-A780-7E21-4256-072478CD186B}"/>
          </ac:spMkLst>
        </pc:spChg>
        <pc:spChg chg="mod">
          <ac:chgData name="Jason Wiese" userId="4bff8d5b-7de6-4655-b397-69b0afc81113" providerId="ADAL" clId="{BC0AEFF4-4EF9-44E5-96CE-86C837405987}" dt="2023-10-12T04:35:12.279" v="1064" actId="1035"/>
          <ac:spMkLst>
            <pc:docMk/>
            <pc:sldMk cId="551601610" sldId="2146846289"/>
            <ac:spMk id="64" creationId="{562882E7-80E5-0FD2-94D4-BE6DB026CDFA}"/>
          </ac:spMkLst>
        </pc:spChg>
        <pc:spChg chg="mod">
          <ac:chgData name="Jason Wiese" userId="4bff8d5b-7de6-4655-b397-69b0afc81113" providerId="ADAL" clId="{BC0AEFF4-4EF9-44E5-96CE-86C837405987}" dt="2023-10-12T04:35:12.279" v="1064" actId="1035"/>
          <ac:spMkLst>
            <pc:docMk/>
            <pc:sldMk cId="551601610" sldId="2146846289"/>
            <ac:spMk id="65" creationId="{E392F429-5BF2-55A2-73DD-0C14C7D40E17}"/>
          </ac:spMkLst>
        </pc:spChg>
        <pc:spChg chg="mod">
          <ac:chgData name="Jason Wiese" userId="4bff8d5b-7de6-4655-b397-69b0afc81113" providerId="ADAL" clId="{BC0AEFF4-4EF9-44E5-96CE-86C837405987}" dt="2023-10-12T04:35:12.279" v="1064" actId="1035"/>
          <ac:spMkLst>
            <pc:docMk/>
            <pc:sldMk cId="551601610" sldId="2146846289"/>
            <ac:spMk id="66" creationId="{DE03A390-427A-F10B-012A-E2039DE4EE32}"/>
          </ac:spMkLst>
        </pc:spChg>
        <pc:spChg chg="mod">
          <ac:chgData name="Jason Wiese" userId="4bff8d5b-7de6-4655-b397-69b0afc81113" providerId="ADAL" clId="{BC0AEFF4-4EF9-44E5-96CE-86C837405987}" dt="2023-10-12T04:35:12.279" v="1064" actId="1035"/>
          <ac:spMkLst>
            <pc:docMk/>
            <pc:sldMk cId="551601610" sldId="2146846289"/>
            <ac:spMk id="67" creationId="{3468B569-5A04-1B3E-5D08-11AF73B53A80}"/>
          </ac:spMkLst>
        </pc:spChg>
        <pc:spChg chg="mod">
          <ac:chgData name="Jason Wiese" userId="4bff8d5b-7de6-4655-b397-69b0afc81113" providerId="ADAL" clId="{BC0AEFF4-4EF9-44E5-96CE-86C837405987}" dt="2023-10-12T04:41:13.183" v="1067" actId="20577"/>
          <ac:spMkLst>
            <pc:docMk/>
            <pc:sldMk cId="551601610" sldId="2146846289"/>
            <ac:spMk id="68" creationId="{F4F4DAC8-6353-FB81-D6F7-6521F28D1F1D}"/>
          </ac:spMkLst>
        </pc:spChg>
        <pc:spChg chg="mod">
          <ac:chgData name="Jason Wiese" userId="4bff8d5b-7de6-4655-b397-69b0afc81113" providerId="ADAL" clId="{BC0AEFF4-4EF9-44E5-96CE-86C837405987}" dt="2023-10-12T04:35:12.279" v="1064" actId="1035"/>
          <ac:spMkLst>
            <pc:docMk/>
            <pc:sldMk cId="551601610" sldId="2146846289"/>
            <ac:spMk id="69" creationId="{19A13561-C41A-DF97-B2ED-CB2E18545AEC}"/>
          </ac:spMkLst>
        </pc:spChg>
        <pc:spChg chg="mod">
          <ac:chgData name="Jason Wiese" userId="4bff8d5b-7de6-4655-b397-69b0afc81113" providerId="ADAL" clId="{BC0AEFF4-4EF9-44E5-96CE-86C837405987}" dt="2023-10-12T04:35:12.279" v="1064" actId="1035"/>
          <ac:spMkLst>
            <pc:docMk/>
            <pc:sldMk cId="551601610" sldId="2146846289"/>
            <ac:spMk id="70" creationId="{18398493-6A19-0AAC-2C0E-15CA36E1D47E}"/>
          </ac:spMkLst>
        </pc:spChg>
        <pc:spChg chg="mod">
          <ac:chgData name="Jason Wiese" userId="4bff8d5b-7de6-4655-b397-69b0afc81113" providerId="ADAL" clId="{BC0AEFF4-4EF9-44E5-96CE-86C837405987}" dt="2023-10-12T04:35:12.279" v="1064" actId="1035"/>
          <ac:spMkLst>
            <pc:docMk/>
            <pc:sldMk cId="551601610" sldId="2146846289"/>
            <ac:spMk id="71" creationId="{88E96C8B-20CE-2275-2A7D-DA3FECC43EDC}"/>
          </ac:spMkLst>
        </pc:spChg>
        <pc:spChg chg="mod">
          <ac:chgData name="Jason Wiese" userId="4bff8d5b-7de6-4655-b397-69b0afc81113" providerId="ADAL" clId="{BC0AEFF4-4EF9-44E5-96CE-86C837405987}" dt="2023-10-12T04:35:12.279" v="1064" actId="1035"/>
          <ac:spMkLst>
            <pc:docMk/>
            <pc:sldMk cId="551601610" sldId="2146846289"/>
            <ac:spMk id="72" creationId="{12BFA53A-2965-9187-ED0B-0DE63221CEDE}"/>
          </ac:spMkLst>
        </pc:spChg>
        <pc:spChg chg="mod">
          <ac:chgData name="Jason Wiese" userId="4bff8d5b-7de6-4655-b397-69b0afc81113" providerId="ADAL" clId="{BC0AEFF4-4EF9-44E5-96CE-86C837405987}" dt="2023-10-12T04:35:12.279" v="1064" actId="1035"/>
          <ac:spMkLst>
            <pc:docMk/>
            <pc:sldMk cId="551601610" sldId="2146846289"/>
            <ac:spMk id="73" creationId="{17DA78D4-6D35-79C4-583C-46F0885F0929}"/>
          </ac:spMkLst>
        </pc:spChg>
        <pc:spChg chg="mod">
          <ac:chgData name="Jason Wiese" userId="4bff8d5b-7de6-4655-b397-69b0afc81113" providerId="ADAL" clId="{BC0AEFF4-4EF9-44E5-96CE-86C837405987}" dt="2023-10-12T04:35:12.279" v="1064" actId="1035"/>
          <ac:spMkLst>
            <pc:docMk/>
            <pc:sldMk cId="551601610" sldId="2146846289"/>
            <ac:spMk id="74" creationId="{287F6E2A-9997-1A83-66A0-4CE3279BB746}"/>
          </ac:spMkLst>
        </pc:spChg>
        <pc:spChg chg="del">
          <ac:chgData name="Jason Wiese" userId="4bff8d5b-7de6-4655-b397-69b0afc81113" providerId="ADAL" clId="{BC0AEFF4-4EF9-44E5-96CE-86C837405987}" dt="2023-10-12T04:17:14.624" v="229" actId="478"/>
          <ac:spMkLst>
            <pc:docMk/>
            <pc:sldMk cId="551601610" sldId="2146846289"/>
            <ac:spMk id="75" creationId="{75154A96-579B-A071-3455-32A60B94C182}"/>
          </ac:spMkLst>
        </pc:spChg>
        <pc:picChg chg="mod">
          <ac:chgData name="Jason Wiese" userId="4bff8d5b-7de6-4655-b397-69b0afc81113" providerId="ADAL" clId="{BC0AEFF4-4EF9-44E5-96CE-86C837405987}" dt="2023-10-12T04:35:12.279" v="1064" actId="1035"/>
          <ac:picMkLst>
            <pc:docMk/>
            <pc:sldMk cId="551601610" sldId="2146846289"/>
            <ac:picMk id="91" creationId="{89D9A169-B522-262A-EAAE-DC068AF1972D}"/>
          </ac:picMkLst>
        </pc:picChg>
        <pc:picChg chg="add mod">
          <ac:chgData name="Jason Wiese" userId="4bff8d5b-7de6-4655-b397-69b0afc81113" providerId="ADAL" clId="{BC0AEFF4-4EF9-44E5-96CE-86C837405987}" dt="2023-10-12T04:35:12.279" v="1064" actId="1035"/>
          <ac:picMkLst>
            <pc:docMk/>
            <pc:sldMk cId="551601610" sldId="2146846289"/>
            <ac:picMk id="1026" creationId="{473B9590-4AF6-53F5-53C6-AE1C4AECFF1B}"/>
          </ac:picMkLst>
        </pc:picChg>
        <pc:picChg chg="add del mod">
          <ac:chgData name="Jason Wiese" userId="4bff8d5b-7de6-4655-b397-69b0afc81113" providerId="ADAL" clId="{BC0AEFF4-4EF9-44E5-96CE-86C837405987}" dt="2023-10-12T04:45:55.726" v="1107"/>
          <ac:picMkLst>
            <pc:docMk/>
            <pc:sldMk cId="551601610" sldId="2146846289"/>
            <ac:picMk id="1028" creationId="{60CB1118-FD5D-6E44-79B5-B7C797ADC4C1}"/>
          </ac:picMkLst>
        </pc:picChg>
        <pc:picChg chg="del">
          <ac:chgData name="Jason Wiese" userId="4bff8d5b-7de6-4655-b397-69b0afc81113" providerId="ADAL" clId="{BC0AEFF4-4EF9-44E5-96CE-86C837405987}" dt="2023-10-12T04:17:14.624" v="229" actId="478"/>
          <ac:picMkLst>
            <pc:docMk/>
            <pc:sldMk cId="551601610" sldId="2146846289"/>
            <ac:picMk id="2050" creationId="{89CBAE1B-64D4-A290-F149-9AAE1AA12B8D}"/>
          </ac:picMkLst>
        </pc:picChg>
      </pc:sldChg>
      <pc:sldChg chg="addSp delSp modSp mod">
        <pc:chgData name="Jason Wiese" userId="4bff8d5b-7de6-4655-b397-69b0afc81113" providerId="ADAL" clId="{BC0AEFF4-4EF9-44E5-96CE-86C837405987}" dt="2023-10-12T05:49:52.328" v="2055" actId="207"/>
        <pc:sldMkLst>
          <pc:docMk/>
          <pc:sldMk cId="4006441881" sldId="2146846292"/>
        </pc:sldMkLst>
        <pc:spChg chg="add mod">
          <ac:chgData name="Jason Wiese" userId="4bff8d5b-7de6-4655-b397-69b0afc81113" providerId="ADAL" clId="{BC0AEFF4-4EF9-44E5-96CE-86C837405987}" dt="2023-10-12T05:49:08.558" v="2053" actId="20577"/>
          <ac:spMkLst>
            <pc:docMk/>
            <pc:sldMk cId="4006441881" sldId="2146846292"/>
            <ac:spMk id="3" creationId="{0A576CE4-9B6C-E074-4AA6-82468DC776A1}"/>
          </ac:spMkLst>
        </pc:spChg>
        <pc:spChg chg="mod">
          <ac:chgData name="Jason Wiese" userId="4bff8d5b-7de6-4655-b397-69b0afc81113" providerId="ADAL" clId="{BC0AEFF4-4EF9-44E5-96CE-86C837405987}" dt="2023-10-12T05:44:38.065" v="1756" actId="14100"/>
          <ac:spMkLst>
            <pc:docMk/>
            <pc:sldMk cId="4006441881" sldId="2146846292"/>
            <ac:spMk id="12" creationId="{AB114593-A928-B718-7AF6-4F281959C0D4}"/>
          </ac:spMkLst>
        </pc:spChg>
        <pc:spChg chg="mod">
          <ac:chgData name="Jason Wiese" userId="4bff8d5b-7de6-4655-b397-69b0afc81113" providerId="ADAL" clId="{BC0AEFF4-4EF9-44E5-96CE-86C837405987}" dt="2023-10-12T05:47:04.640" v="1959" actId="6549"/>
          <ac:spMkLst>
            <pc:docMk/>
            <pc:sldMk cId="4006441881" sldId="2146846292"/>
            <ac:spMk id="13" creationId="{5EF6719A-0B89-AA1A-FD9D-CA163E927E0B}"/>
          </ac:spMkLst>
        </pc:spChg>
        <pc:spChg chg="del">
          <ac:chgData name="Jason Wiese" userId="4bff8d5b-7de6-4655-b397-69b0afc81113" providerId="ADAL" clId="{BC0AEFF4-4EF9-44E5-96CE-86C837405987}" dt="2023-10-12T05:41:47.363" v="1739" actId="478"/>
          <ac:spMkLst>
            <pc:docMk/>
            <pc:sldMk cId="4006441881" sldId="2146846292"/>
            <ac:spMk id="15" creationId="{4D58D983-EFEE-8845-81D6-EDAC42F8E13D}"/>
          </ac:spMkLst>
        </pc:spChg>
        <pc:graphicFrameChg chg="mod">
          <ac:chgData name="Jason Wiese" userId="4bff8d5b-7de6-4655-b397-69b0afc81113" providerId="ADAL" clId="{BC0AEFF4-4EF9-44E5-96CE-86C837405987}" dt="2023-10-12T05:49:52.328" v="2055" actId="207"/>
          <ac:graphicFrameMkLst>
            <pc:docMk/>
            <pc:sldMk cId="4006441881" sldId="2146846292"/>
            <ac:graphicFrameMk id="11" creationId="{8F78DF60-F3BC-615A-73C6-10B37CCF6CBF}"/>
          </ac:graphicFrameMkLst>
        </pc:graphicFrameChg>
      </pc:sldChg>
      <pc:sldChg chg="modSp mod">
        <pc:chgData name="Jason Wiese" userId="4bff8d5b-7de6-4655-b397-69b0afc81113" providerId="ADAL" clId="{BC0AEFF4-4EF9-44E5-96CE-86C837405987}" dt="2023-10-12T05:44:19.238" v="1754" actId="207"/>
        <pc:sldMkLst>
          <pc:docMk/>
          <pc:sldMk cId="3769091859" sldId="2146846330"/>
        </pc:sldMkLst>
        <pc:spChg chg="mod">
          <ac:chgData name="Jason Wiese" userId="4bff8d5b-7de6-4655-b397-69b0afc81113" providerId="ADAL" clId="{BC0AEFF4-4EF9-44E5-96CE-86C837405987}" dt="2023-10-12T05:44:19.238" v="1754" actId="207"/>
          <ac:spMkLst>
            <pc:docMk/>
            <pc:sldMk cId="3769091859" sldId="2146846330"/>
            <ac:spMk id="12" creationId="{FCBDB492-9443-3D4A-8E9D-B3CECB95DCD7}"/>
          </ac:spMkLst>
        </pc:spChg>
      </pc:sldChg>
      <pc:sldChg chg="del">
        <pc:chgData name="Jason Wiese" userId="4bff8d5b-7de6-4655-b397-69b0afc81113" providerId="ADAL" clId="{BC0AEFF4-4EF9-44E5-96CE-86C837405987}" dt="2023-10-12T04:47:58.665" v="1144" actId="47"/>
        <pc:sldMkLst>
          <pc:docMk/>
          <pc:sldMk cId="2038630965" sldId="2146846339"/>
        </pc:sldMkLst>
      </pc:sldChg>
      <pc:sldChg chg="modSp mod">
        <pc:chgData name="Jason Wiese" userId="4bff8d5b-7de6-4655-b397-69b0afc81113" providerId="ADAL" clId="{BC0AEFF4-4EF9-44E5-96CE-86C837405987}" dt="2023-10-12T19:59:28.695" v="2059" actId="20577"/>
        <pc:sldMkLst>
          <pc:docMk/>
          <pc:sldMk cId="3988903583" sldId="2146846348"/>
        </pc:sldMkLst>
        <pc:spChg chg="mod">
          <ac:chgData name="Jason Wiese" userId="4bff8d5b-7de6-4655-b397-69b0afc81113" providerId="ADAL" clId="{BC0AEFF4-4EF9-44E5-96CE-86C837405987}" dt="2023-10-12T19:59:22.457" v="2058" actId="20577"/>
          <ac:spMkLst>
            <pc:docMk/>
            <pc:sldMk cId="3988903583" sldId="2146846348"/>
            <ac:spMk id="17" creationId="{C57AC5BA-45E2-7DB8-19CE-A3E2AAD2F5A0}"/>
          </ac:spMkLst>
        </pc:spChg>
        <pc:spChg chg="mod">
          <ac:chgData name="Jason Wiese" userId="4bff8d5b-7de6-4655-b397-69b0afc81113" providerId="ADAL" clId="{BC0AEFF4-4EF9-44E5-96CE-86C837405987}" dt="2023-10-12T19:59:28.695" v="2059" actId="20577"/>
          <ac:spMkLst>
            <pc:docMk/>
            <pc:sldMk cId="3988903583" sldId="2146846348"/>
            <ac:spMk id="21" creationId="{6EFDB69D-0FBA-554E-ADB6-DC61DFA0A88E}"/>
          </ac:spMkLst>
        </pc:spChg>
      </pc:sldChg>
      <pc:sldChg chg="del">
        <pc:chgData name="Jason Wiese" userId="4bff8d5b-7de6-4655-b397-69b0afc81113" providerId="ADAL" clId="{BC0AEFF4-4EF9-44E5-96CE-86C837405987}" dt="2023-10-12T04:48:24.148" v="1155" actId="47"/>
        <pc:sldMkLst>
          <pc:docMk/>
          <pc:sldMk cId="964606439" sldId="2146846353"/>
        </pc:sldMkLst>
      </pc:sldChg>
      <pc:sldChg chg="del">
        <pc:chgData name="Jason Wiese" userId="4bff8d5b-7de6-4655-b397-69b0afc81113" providerId="ADAL" clId="{BC0AEFF4-4EF9-44E5-96CE-86C837405987}" dt="2023-10-12T04:48:25.035" v="1156" actId="47"/>
        <pc:sldMkLst>
          <pc:docMk/>
          <pc:sldMk cId="3155378931" sldId="2146846354"/>
        </pc:sldMkLst>
      </pc:sldChg>
      <pc:sldChg chg="del">
        <pc:chgData name="Jason Wiese" userId="4bff8d5b-7de6-4655-b397-69b0afc81113" providerId="ADAL" clId="{BC0AEFF4-4EF9-44E5-96CE-86C837405987}" dt="2023-10-12T04:47:53.880" v="1143" actId="47"/>
        <pc:sldMkLst>
          <pc:docMk/>
          <pc:sldMk cId="2769764014" sldId="2146846357"/>
        </pc:sldMkLst>
      </pc:sldChg>
      <pc:sldChg chg="modSp mod">
        <pc:chgData name="Jason Wiese" userId="4bff8d5b-7de6-4655-b397-69b0afc81113" providerId="ADAL" clId="{BC0AEFF4-4EF9-44E5-96CE-86C837405987}" dt="2023-10-12T04:48:09.271" v="1154" actId="20577"/>
        <pc:sldMkLst>
          <pc:docMk/>
          <pc:sldMk cId="726589213" sldId="2146846358"/>
        </pc:sldMkLst>
        <pc:spChg chg="mod">
          <ac:chgData name="Jason Wiese" userId="4bff8d5b-7de6-4655-b397-69b0afc81113" providerId="ADAL" clId="{BC0AEFF4-4EF9-44E5-96CE-86C837405987}" dt="2023-10-12T04:48:09.271" v="1154" actId="20577"/>
          <ac:spMkLst>
            <pc:docMk/>
            <pc:sldMk cId="726589213" sldId="2146846358"/>
            <ac:spMk id="12" creationId="{E230FB35-583A-A1A8-01AD-2703D759FBA6}"/>
          </ac:spMkLst>
        </pc:spChg>
      </pc:sldChg>
      <pc:sldChg chg="modSp mod">
        <pc:chgData name="Jason Wiese" userId="4bff8d5b-7de6-4655-b397-69b0afc81113" providerId="ADAL" clId="{BC0AEFF4-4EF9-44E5-96CE-86C837405987}" dt="2023-10-11T06:55:45.784" v="4" actId="403"/>
        <pc:sldMkLst>
          <pc:docMk/>
          <pc:sldMk cId="1916592833" sldId="2146846359"/>
        </pc:sldMkLst>
        <pc:spChg chg="mod">
          <ac:chgData name="Jason Wiese" userId="4bff8d5b-7de6-4655-b397-69b0afc81113" providerId="ADAL" clId="{BC0AEFF4-4EF9-44E5-96CE-86C837405987}" dt="2023-10-11T06:55:45.784" v="4" actId="403"/>
          <ac:spMkLst>
            <pc:docMk/>
            <pc:sldMk cId="1916592833" sldId="2146846359"/>
            <ac:spMk id="2" creationId="{0DD9A437-D138-43CB-A1F3-66C01359FFA8}"/>
          </ac:spMkLst>
        </pc:spChg>
      </pc:sldChg>
      <pc:sldChg chg="modSp mod">
        <pc:chgData name="Jason Wiese" userId="4bff8d5b-7de6-4655-b397-69b0afc81113" providerId="ADAL" clId="{BC0AEFF4-4EF9-44E5-96CE-86C837405987}" dt="2023-10-11T06:55:32.625" v="2" actId="113"/>
        <pc:sldMkLst>
          <pc:docMk/>
          <pc:sldMk cId="3785132556" sldId="2146846361"/>
        </pc:sldMkLst>
        <pc:spChg chg="mod">
          <ac:chgData name="Jason Wiese" userId="4bff8d5b-7de6-4655-b397-69b0afc81113" providerId="ADAL" clId="{BC0AEFF4-4EF9-44E5-96CE-86C837405987}" dt="2023-10-11T06:55:32.625" v="2" actId="113"/>
          <ac:spMkLst>
            <pc:docMk/>
            <pc:sldMk cId="3785132556" sldId="2146846361"/>
            <ac:spMk id="6" creationId="{8E331FF2-3E81-7DFC-E7B5-6A464B98B7DA}"/>
          </ac:spMkLst>
        </pc:spChg>
      </pc:sldChg>
      <pc:sldChg chg="addSp delSp modSp del mod">
        <pc:chgData name="Jason Wiese" userId="4bff8d5b-7de6-4655-b397-69b0afc81113" providerId="ADAL" clId="{BC0AEFF4-4EF9-44E5-96CE-86C837405987}" dt="2023-10-12T05:01:22.733" v="1419" actId="47"/>
        <pc:sldMkLst>
          <pc:docMk/>
          <pc:sldMk cId="806743492" sldId="2146846374"/>
        </pc:sldMkLst>
        <pc:spChg chg="mod">
          <ac:chgData name="Jason Wiese" userId="4bff8d5b-7de6-4655-b397-69b0afc81113" providerId="ADAL" clId="{BC0AEFF4-4EF9-44E5-96CE-86C837405987}" dt="2023-10-12T04:50:40.451" v="1203" actId="6549"/>
          <ac:spMkLst>
            <pc:docMk/>
            <pc:sldMk cId="806743492" sldId="2146846374"/>
            <ac:spMk id="3" creationId="{E1318C63-D636-C797-78FA-0841633E84B9}"/>
          </ac:spMkLst>
        </pc:spChg>
        <pc:spChg chg="add del mod">
          <ac:chgData name="Jason Wiese" userId="4bff8d5b-7de6-4655-b397-69b0afc81113" providerId="ADAL" clId="{BC0AEFF4-4EF9-44E5-96CE-86C837405987}" dt="2023-10-12T04:46:44.916" v="1116" actId="478"/>
          <ac:spMkLst>
            <pc:docMk/>
            <pc:sldMk cId="806743492" sldId="2146846374"/>
            <ac:spMk id="9" creationId="{E5D4E730-AEF1-B723-E786-4A7D73E1E24D}"/>
          </ac:spMkLst>
        </pc:spChg>
      </pc:sldChg>
      <pc:sldChg chg="modSp mod">
        <pc:chgData name="Jason Wiese" userId="4bff8d5b-7de6-4655-b397-69b0afc81113" providerId="ADAL" clId="{BC0AEFF4-4EF9-44E5-96CE-86C837405987}" dt="2023-10-12T04:26:53.690" v="351" actId="1076"/>
        <pc:sldMkLst>
          <pc:docMk/>
          <pc:sldMk cId="3571624197" sldId="2146846375"/>
        </pc:sldMkLst>
        <pc:spChg chg="mod">
          <ac:chgData name="Jason Wiese" userId="4bff8d5b-7de6-4655-b397-69b0afc81113" providerId="ADAL" clId="{BC0AEFF4-4EF9-44E5-96CE-86C837405987}" dt="2023-10-12T04:26:53.690" v="351" actId="1076"/>
          <ac:spMkLst>
            <pc:docMk/>
            <pc:sldMk cId="3571624197" sldId="2146846375"/>
            <ac:spMk id="5" creationId="{F9CAF6BD-F2D7-6C78-C73E-C01EA88DAFB6}"/>
          </ac:spMkLst>
        </pc:spChg>
      </pc:sldChg>
      <pc:sldChg chg="modSp mod">
        <pc:chgData name="Jason Wiese" userId="4bff8d5b-7de6-4655-b397-69b0afc81113" providerId="ADAL" clId="{BC0AEFF4-4EF9-44E5-96CE-86C837405987}" dt="2023-10-11T06:55:26.085" v="1" actId="113"/>
        <pc:sldMkLst>
          <pc:docMk/>
          <pc:sldMk cId="2638616932" sldId="2146846376"/>
        </pc:sldMkLst>
        <pc:spChg chg="mod">
          <ac:chgData name="Jason Wiese" userId="4bff8d5b-7de6-4655-b397-69b0afc81113" providerId="ADAL" clId="{BC0AEFF4-4EF9-44E5-96CE-86C837405987}" dt="2023-10-11T06:55:26.085" v="1" actId="113"/>
          <ac:spMkLst>
            <pc:docMk/>
            <pc:sldMk cId="2638616932" sldId="2146846376"/>
            <ac:spMk id="3" creationId="{525B2BA6-9A02-8BFD-6641-51745569A346}"/>
          </ac:spMkLst>
        </pc:spChg>
      </pc:sldChg>
      <pc:sldChg chg="addSp delSp modSp mod">
        <pc:chgData name="Jason Wiese" userId="4bff8d5b-7de6-4655-b397-69b0afc81113" providerId="ADAL" clId="{BC0AEFF4-4EF9-44E5-96CE-86C837405987}" dt="2023-10-12T05:18:56.150" v="1427" actId="1582"/>
        <pc:sldMkLst>
          <pc:docMk/>
          <pc:sldMk cId="3361597119" sldId="2146846378"/>
        </pc:sldMkLst>
        <pc:spChg chg="mod">
          <ac:chgData name="Jason Wiese" userId="4bff8d5b-7de6-4655-b397-69b0afc81113" providerId="ADAL" clId="{BC0AEFF4-4EF9-44E5-96CE-86C837405987}" dt="2023-10-12T05:01:19.597" v="1418" actId="20577"/>
          <ac:spMkLst>
            <pc:docMk/>
            <pc:sldMk cId="3361597119" sldId="2146846378"/>
            <ac:spMk id="4" creationId="{4335E8A8-263F-86B9-2C0A-BDE43F27FCF2}"/>
          </ac:spMkLst>
        </pc:spChg>
        <pc:spChg chg="add mod">
          <ac:chgData name="Jason Wiese" userId="4bff8d5b-7de6-4655-b397-69b0afc81113" providerId="ADAL" clId="{BC0AEFF4-4EF9-44E5-96CE-86C837405987}" dt="2023-10-12T04:59:30.906" v="1377" actId="20577"/>
          <ac:spMkLst>
            <pc:docMk/>
            <pc:sldMk cId="3361597119" sldId="2146846378"/>
            <ac:spMk id="9" creationId="{1040E221-E921-14DC-F5BB-CBA588C52FAB}"/>
          </ac:spMkLst>
        </pc:spChg>
        <pc:spChg chg="add del mod">
          <ac:chgData name="Jason Wiese" userId="4bff8d5b-7de6-4655-b397-69b0afc81113" providerId="ADAL" clId="{BC0AEFF4-4EF9-44E5-96CE-86C837405987}" dt="2023-10-12T04:58:51.602" v="1360" actId="478"/>
          <ac:spMkLst>
            <pc:docMk/>
            <pc:sldMk cId="3361597119" sldId="2146846378"/>
            <ac:spMk id="13" creationId="{6EAB91ED-F3F5-BB42-0DE5-1072FFBD63E5}"/>
          </ac:spMkLst>
        </pc:spChg>
        <pc:spChg chg="mod">
          <ac:chgData name="Jason Wiese" userId="4bff8d5b-7de6-4655-b397-69b0afc81113" providerId="ADAL" clId="{BC0AEFF4-4EF9-44E5-96CE-86C837405987}" dt="2023-10-12T05:17:07.401" v="1426" actId="20577"/>
          <ac:spMkLst>
            <pc:docMk/>
            <pc:sldMk cId="3361597119" sldId="2146846378"/>
            <ac:spMk id="17" creationId="{202D25D5-6083-149A-1A7D-84BBF3A7CC1D}"/>
          </ac:spMkLst>
        </pc:spChg>
        <pc:spChg chg="add mod">
          <ac:chgData name="Jason Wiese" userId="4bff8d5b-7de6-4655-b397-69b0afc81113" providerId="ADAL" clId="{BC0AEFF4-4EF9-44E5-96CE-86C837405987}" dt="2023-10-12T05:00:11.364" v="1396" actId="1035"/>
          <ac:spMkLst>
            <pc:docMk/>
            <pc:sldMk cId="3361597119" sldId="2146846378"/>
            <ac:spMk id="22" creationId="{A6F6732B-77CB-3106-7451-85EFCE3875FB}"/>
          </ac:spMkLst>
        </pc:spChg>
        <pc:spChg chg="mod">
          <ac:chgData name="Jason Wiese" userId="4bff8d5b-7de6-4655-b397-69b0afc81113" providerId="ADAL" clId="{BC0AEFF4-4EF9-44E5-96CE-86C837405987}" dt="2023-10-12T05:18:56.150" v="1427" actId="1582"/>
          <ac:spMkLst>
            <pc:docMk/>
            <pc:sldMk cId="3361597119" sldId="2146846378"/>
            <ac:spMk id="24" creationId="{65938DCB-FF36-3FD2-1743-8D55865D9A90}"/>
          </ac:spMkLst>
        </pc:spChg>
        <pc:spChg chg="add mod">
          <ac:chgData name="Jason Wiese" userId="4bff8d5b-7de6-4655-b397-69b0afc81113" providerId="ADAL" clId="{BC0AEFF4-4EF9-44E5-96CE-86C837405987}" dt="2023-10-12T04:59:35.076" v="1383" actId="20577"/>
          <ac:spMkLst>
            <pc:docMk/>
            <pc:sldMk cId="3361597119" sldId="2146846378"/>
            <ac:spMk id="25" creationId="{6A95C189-FD91-A26B-103F-0C53A82A3043}"/>
          </ac:spMkLst>
        </pc:spChg>
        <pc:spChg chg="add mod">
          <ac:chgData name="Jason Wiese" userId="4bff8d5b-7de6-4655-b397-69b0afc81113" providerId="ADAL" clId="{BC0AEFF4-4EF9-44E5-96CE-86C837405987}" dt="2023-10-12T05:01:00.435" v="1412" actId="207"/>
          <ac:spMkLst>
            <pc:docMk/>
            <pc:sldMk cId="3361597119" sldId="2146846378"/>
            <ac:spMk id="26" creationId="{23BF76C0-85F8-FF5C-5F35-A2E9745DB3A5}"/>
          </ac:spMkLst>
        </pc:spChg>
        <pc:picChg chg="mod">
          <ac:chgData name="Jason Wiese" userId="4bff8d5b-7de6-4655-b397-69b0afc81113" providerId="ADAL" clId="{BC0AEFF4-4EF9-44E5-96CE-86C837405987}" dt="2023-10-12T05:00:30.363" v="1403" actId="1076"/>
          <ac:picMkLst>
            <pc:docMk/>
            <pc:sldMk cId="3361597119" sldId="2146846378"/>
            <ac:picMk id="11" creationId="{72D8623F-E9BC-4C3E-51CE-A5FB29560355}"/>
          </ac:picMkLst>
        </pc:picChg>
        <pc:picChg chg="mod">
          <ac:chgData name="Jason Wiese" userId="4bff8d5b-7de6-4655-b397-69b0afc81113" providerId="ADAL" clId="{BC0AEFF4-4EF9-44E5-96CE-86C837405987}" dt="2023-10-12T05:00:26.997" v="1401" actId="1076"/>
          <ac:picMkLst>
            <pc:docMk/>
            <pc:sldMk cId="3361597119" sldId="2146846378"/>
            <ac:picMk id="12" creationId="{D5DD4455-03DF-1836-B2A1-96208EFA8587}"/>
          </ac:picMkLst>
        </pc:picChg>
        <pc:picChg chg="mod">
          <ac:chgData name="Jason Wiese" userId="4bff8d5b-7de6-4655-b397-69b0afc81113" providerId="ADAL" clId="{BC0AEFF4-4EF9-44E5-96CE-86C837405987}" dt="2023-10-12T05:00:25.107" v="1400" actId="14100"/>
          <ac:picMkLst>
            <pc:docMk/>
            <pc:sldMk cId="3361597119" sldId="2146846378"/>
            <ac:picMk id="14" creationId="{90454FCD-9EEC-327F-8BAB-14C4042290E0}"/>
          </ac:picMkLst>
        </pc:picChg>
        <pc:picChg chg="mod">
          <ac:chgData name="Jason Wiese" userId="4bff8d5b-7de6-4655-b397-69b0afc81113" providerId="ADAL" clId="{BC0AEFF4-4EF9-44E5-96CE-86C837405987}" dt="2023-10-12T05:00:44.797" v="1409" actId="1076"/>
          <ac:picMkLst>
            <pc:docMk/>
            <pc:sldMk cId="3361597119" sldId="2146846378"/>
            <ac:picMk id="20" creationId="{E01CD122-59A2-8EF2-58F4-8B69F40A39AE}"/>
          </ac:picMkLst>
        </pc:picChg>
        <pc:picChg chg="mod">
          <ac:chgData name="Jason Wiese" userId="4bff8d5b-7de6-4655-b397-69b0afc81113" providerId="ADAL" clId="{BC0AEFF4-4EF9-44E5-96CE-86C837405987}" dt="2023-10-12T04:57:48.292" v="1352" actId="1076"/>
          <ac:picMkLst>
            <pc:docMk/>
            <pc:sldMk cId="3361597119" sldId="2146846378"/>
            <ac:picMk id="21" creationId="{AF8E91CE-6391-F064-D30F-C771B7E65176}"/>
          </ac:picMkLst>
        </pc:picChg>
        <pc:picChg chg="mod">
          <ac:chgData name="Jason Wiese" userId="4bff8d5b-7de6-4655-b397-69b0afc81113" providerId="ADAL" clId="{BC0AEFF4-4EF9-44E5-96CE-86C837405987}" dt="2023-10-12T05:00:21.443" v="1399" actId="1076"/>
          <ac:picMkLst>
            <pc:docMk/>
            <pc:sldMk cId="3361597119" sldId="2146846378"/>
            <ac:picMk id="23" creationId="{7F9E6DFD-B72F-C6AE-07EE-F8D8D5A2FC09}"/>
          </ac:picMkLst>
        </pc:picChg>
        <pc:picChg chg="mod">
          <ac:chgData name="Jason Wiese" userId="4bff8d5b-7de6-4655-b397-69b0afc81113" providerId="ADAL" clId="{BC0AEFF4-4EF9-44E5-96CE-86C837405987}" dt="2023-10-12T05:00:39.233" v="1408" actId="1035"/>
          <ac:picMkLst>
            <pc:docMk/>
            <pc:sldMk cId="3361597119" sldId="2146846378"/>
            <ac:picMk id="29" creationId="{25803564-CE9B-1408-93F3-2D15D01B68D7}"/>
          </ac:picMkLst>
        </pc:picChg>
        <pc:picChg chg="mod">
          <ac:chgData name="Jason Wiese" userId="4bff8d5b-7de6-4655-b397-69b0afc81113" providerId="ADAL" clId="{BC0AEFF4-4EF9-44E5-96CE-86C837405987}" dt="2023-10-12T04:54:01.660" v="1289" actId="1076"/>
          <ac:picMkLst>
            <pc:docMk/>
            <pc:sldMk cId="3361597119" sldId="2146846378"/>
            <ac:picMk id="30" creationId="{12965B1C-73B2-2FD8-569D-D6E8764ED515}"/>
          </ac:picMkLst>
        </pc:picChg>
        <pc:picChg chg="mod">
          <ac:chgData name="Jason Wiese" userId="4bff8d5b-7de6-4655-b397-69b0afc81113" providerId="ADAL" clId="{BC0AEFF4-4EF9-44E5-96CE-86C837405987}" dt="2023-10-12T04:53:56.198" v="1287" actId="1076"/>
          <ac:picMkLst>
            <pc:docMk/>
            <pc:sldMk cId="3361597119" sldId="2146846378"/>
            <ac:picMk id="31" creationId="{53D86C7E-513A-2573-483F-45ED64206EFE}"/>
          </ac:picMkLst>
        </pc:picChg>
        <pc:picChg chg="mod">
          <ac:chgData name="Jason Wiese" userId="4bff8d5b-7de6-4655-b397-69b0afc81113" providerId="ADAL" clId="{BC0AEFF4-4EF9-44E5-96CE-86C837405987}" dt="2023-10-12T04:53:58.260" v="1288" actId="1076"/>
          <ac:picMkLst>
            <pc:docMk/>
            <pc:sldMk cId="3361597119" sldId="2146846378"/>
            <ac:picMk id="32" creationId="{585E5ECF-CC82-5EB3-94C0-7E3902CED982}"/>
          </ac:picMkLst>
        </pc:picChg>
        <pc:picChg chg="mod">
          <ac:chgData name="Jason Wiese" userId="4bff8d5b-7de6-4655-b397-69b0afc81113" providerId="ADAL" clId="{BC0AEFF4-4EF9-44E5-96CE-86C837405987}" dt="2023-10-12T04:54:06.376" v="1290" actId="1076"/>
          <ac:picMkLst>
            <pc:docMk/>
            <pc:sldMk cId="3361597119" sldId="2146846378"/>
            <ac:picMk id="33" creationId="{CD26E0DB-8E04-0769-89AD-8C92FDFA2CD9}"/>
          </ac:picMkLst>
        </pc:picChg>
        <pc:picChg chg="mod">
          <ac:chgData name="Jason Wiese" userId="4bff8d5b-7de6-4655-b397-69b0afc81113" providerId="ADAL" clId="{BC0AEFF4-4EF9-44E5-96CE-86C837405987}" dt="2023-10-12T05:00:31.942" v="1404" actId="1076"/>
          <ac:picMkLst>
            <pc:docMk/>
            <pc:sldMk cId="3361597119" sldId="2146846378"/>
            <ac:picMk id="3074" creationId="{EEC5E626-82ED-1DAD-025B-48F6231B77A9}"/>
          </ac:picMkLst>
        </pc:picChg>
      </pc:sldChg>
      <pc:sldChg chg="addSp delSp modSp mod">
        <pc:chgData name="Jason Wiese" userId="4bff8d5b-7de6-4655-b397-69b0afc81113" providerId="ADAL" clId="{BC0AEFF4-4EF9-44E5-96CE-86C837405987}" dt="2023-10-20T16:40:10.192" v="2180" actId="14100"/>
        <pc:sldMkLst>
          <pc:docMk/>
          <pc:sldMk cId="2481588755" sldId="2146846379"/>
        </pc:sldMkLst>
        <pc:spChg chg="add mod">
          <ac:chgData name="Jason Wiese" userId="4bff8d5b-7de6-4655-b397-69b0afc81113" providerId="ADAL" clId="{BC0AEFF4-4EF9-44E5-96CE-86C837405987}" dt="2023-10-20T16:38:01.016" v="2153"/>
          <ac:spMkLst>
            <pc:docMk/>
            <pc:sldMk cId="2481588755" sldId="2146846379"/>
            <ac:spMk id="2" creationId="{DECC5940-E0E9-F346-50C3-1963E888DDB4}"/>
          </ac:spMkLst>
        </pc:spChg>
        <pc:spChg chg="add del mod">
          <ac:chgData name="Jason Wiese" userId="4bff8d5b-7de6-4655-b397-69b0afc81113" providerId="ADAL" clId="{BC0AEFF4-4EF9-44E5-96CE-86C837405987}" dt="2023-10-20T16:39:10.044" v="2164"/>
          <ac:spMkLst>
            <pc:docMk/>
            <pc:sldMk cId="2481588755" sldId="2146846379"/>
            <ac:spMk id="10" creationId="{30B00B99-11B0-7452-CDD7-04B57E698195}"/>
          </ac:spMkLst>
        </pc:spChg>
        <pc:spChg chg="del">
          <ac:chgData name="Jason Wiese" userId="4bff8d5b-7de6-4655-b397-69b0afc81113" providerId="ADAL" clId="{BC0AEFF4-4EF9-44E5-96CE-86C837405987}" dt="2023-10-20T16:37:51.487" v="2152" actId="478"/>
          <ac:spMkLst>
            <pc:docMk/>
            <pc:sldMk cId="2481588755" sldId="2146846379"/>
            <ac:spMk id="12" creationId="{FCBDB492-9443-3D4A-8E9D-B3CECB95DCD7}"/>
          </ac:spMkLst>
        </pc:spChg>
        <pc:spChg chg="add del mod">
          <ac:chgData name="Jason Wiese" userId="4bff8d5b-7de6-4655-b397-69b0afc81113" providerId="ADAL" clId="{BC0AEFF4-4EF9-44E5-96CE-86C837405987}" dt="2023-10-20T16:39:10.044" v="2164"/>
          <ac:spMkLst>
            <pc:docMk/>
            <pc:sldMk cId="2481588755" sldId="2146846379"/>
            <ac:spMk id="13" creationId="{7F324B5A-887F-8E7A-3D15-DDB10B7D4B89}"/>
          </ac:spMkLst>
        </pc:spChg>
        <pc:spChg chg="add del mod">
          <ac:chgData name="Jason Wiese" userId="4bff8d5b-7de6-4655-b397-69b0afc81113" providerId="ADAL" clId="{BC0AEFF4-4EF9-44E5-96CE-86C837405987}" dt="2023-10-20T16:39:20.698" v="2177" actId="478"/>
          <ac:spMkLst>
            <pc:docMk/>
            <pc:sldMk cId="2481588755" sldId="2146846379"/>
            <ac:spMk id="17" creationId="{411593F3-DA6F-4E58-FEF9-317620C237CE}"/>
          </ac:spMkLst>
        </pc:spChg>
        <pc:spChg chg="add del mod">
          <ac:chgData name="Jason Wiese" userId="4bff8d5b-7de6-4655-b397-69b0afc81113" providerId="ADAL" clId="{BC0AEFF4-4EF9-44E5-96CE-86C837405987}" dt="2023-10-20T16:39:18.277" v="2176" actId="1037"/>
          <ac:spMkLst>
            <pc:docMk/>
            <pc:sldMk cId="2481588755" sldId="2146846379"/>
            <ac:spMk id="19" creationId="{7584F199-71A3-F03E-3C57-54BFCC65DD01}"/>
          </ac:spMkLst>
        </pc:spChg>
        <pc:spChg chg="add del mod">
          <ac:chgData name="Jason Wiese" userId="4bff8d5b-7de6-4655-b397-69b0afc81113" providerId="ADAL" clId="{BC0AEFF4-4EF9-44E5-96CE-86C837405987}" dt="2023-10-20T16:39:10.044" v="2164"/>
          <ac:spMkLst>
            <pc:docMk/>
            <pc:sldMk cId="2481588755" sldId="2146846379"/>
            <ac:spMk id="21" creationId="{8523C3AE-5110-5A9A-C482-9424299CE87D}"/>
          </ac:spMkLst>
        </pc:spChg>
        <pc:spChg chg="add del mod">
          <ac:chgData name="Jason Wiese" userId="4bff8d5b-7de6-4655-b397-69b0afc81113" providerId="ADAL" clId="{BC0AEFF4-4EF9-44E5-96CE-86C837405987}" dt="2023-10-20T16:39:10.044" v="2164"/>
          <ac:spMkLst>
            <pc:docMk/>
            <pc:sldMk cId="2481588755" sldId="2146846379"/>
            <ac:spMk id="25" creationId="{746E40F9-AEAB-16C0-FFB5-1AA82737D1D1}"/>
          </ac:spMkLst>
        </pc:spChg>
        <pc:spChg chg="del">
          <ac:chgData name="Jason Wiese" userId="4bff8d5b-7de6-4655-b397-69b0afc81113" providerId="ADAL" clId="{BC0AEFF4-4EF9-44E5-96CE-86C837405987}" dt="2023-10-20T16:38:27.500" v="2158" actId="478"/>
          <ac:spMkLst>
            <pc:docMk/>
            <pc:sldMk cId="2481588755" sldId="2146846379"/>
            <ac:spMk id="26" creationId="{F184093C-EEDC-47E9-DF28-19F1B726524E}"/>
          </ac:spMkLst>
        </pc:spChg>
        <pc:spChg chg="add del mod">
          <ac:chgData name="Jason Wiese" userId="4bff8d5b-7de6-4655-b397-69b0afc81113" providerId="ADAL" clId="{BC0AEFF4-4EF9-44E5-96CE-86C837405987}" dt="2023-10-20T16:39:10.044" v="2164"/>
          <ac:spMkLst>
            <pc:docMk/>
            <pc:sldMk cId="2481588755" sldId="2146846379"/>
            <ac:spMk id="27" creationId="{E8A30163-1F75-5E31-7C2C-63A1117FD5A1}"/>
          </ac:spMkLst>
        </pc:spChg>
        <pc:spChg chg="add mod">
          <ac:chgData name="Jason Wiese" userId="4bff8d5b-7de6-4655-b397-69b0afc81113" providerId="ADAL" clId="{BC0AEFF4-4EF9-44E5-96CE-86C837405987}" dt="2023-10-20T16:40:10.192" v="2180" actId="14100"/>
          <ac:spMkLst>
            <pc:docMk/>
            <pc:sldMk cId="2481588755" sldId="2146846379"/>
            <ac:spMk id="29" creationId="{985F0204-2823-A959-9BE8-9B92A6E9B50E}"/>
          </ac:spMkLst>
        </pc:spChg>
        <pc:spChg chg="del">
          <ac:chgData name="Jason Wiese" userId="4bff8d5b-7de6-4655-b397-69b0afc81113" providerId="ADAL" clId="{BC0AEFF4-4EF9-44E5-96CE-86C837405987}" dt="2023-10-20T16:38:05.382" v="2154" actId="478"/>
          <ac:spMkLst>
            <pc:docMk/>
            <pc:sldMk cId="2481588755" sldId="2146846379"/>
            <ac:spMk id="37" creationId="{BACE6324-369D-CDB7-3C16-989F7AA22E2D}"/>
          </ac:spMkLst>
        </pc:spChg>
        <pc:spChg chg="mod topLvl">
          <ac:chgData name="Jason Wiese" userId="4bff8d5b-7de6-4655-b397-69b0afc81113" providerId="ADAL" clId="{BC0AEFF4-4EF9-44E5-96CE-86C837405987}" dt="2023-10-20T16:39:08.433" v="2162" actId="1037"/>
          <ac:spMkLst>
            <pc:docMk/>
            <pc:sldMk cId="2481588755" sldId="2146846379"/>
            <ac:spMk id="52" creationId="{511F3091-4EE1-B922-6D07-C5A533D14207}"/>
          </ac:spMkLst>
        </pc:spChg>
        <pc:spChg chg="del mod topLvl">
          <ac:chgData name="Jason Wiese" userId="4bff8d5b-7de6-4655-b397-69b0afc81113" providerId="ADAL" clId="{BC0AEFF4-4EF9-44E5-96CE-86C837405987}" dt="2023-10-20T16:38:27.500" v="2158" actId="478"/>
          <ac:spMkLst>
            <pc:docMk/>
            <pc:sldMk cId="2481588755" sldId="2146846379"/>
            <ac:spMk id="54" creationId="{8C4BBB50-C308-4A24-E34D-B068E4465E76}"/>
          </ac:spMkLst>
        </pc:spChg>
        <pc:spChg chg="add del">
          <ac:chgData name="Jason Wiese" userId="4bff8d5b-7de6-4655-b397-69b0afc81113" providerId="ADAL" clId="{BC0AEFF4-4EF9-44E5-96CE-86C837405987}" dt="2023-10-20T16:38:27.500" v="2158" actId="478"/>
          <ac:spMkLst>
            <pc:docMk/>
            <pc:sldMk cId="2481588755" sldId="2146846379"/>
            <ac:spMk id="65" creationId="{A158B6C0-5C99-5641-8D5F-E45CFDE4C682}"/>
          </ac:spMkLst>
        </pc:spChg>
        <pc:spChg chg="del">
          <ac:chgData name="Jason Wiese" userId="4bff8d5b-7de6-4655-b397-69b0afc81113" providerId="ADAL" clId="{BC0AEFF4-4EF9-44E5-96CE-86C837405987}" dt="2023-10-20T16:38:27.500" v="2158" actId="478"/>
          <ac:spMkLst>
            <pc:docMk/>
            <pc:sldMk cId="2481588755" sldId="2146846379"/>
            <ac:spMk id="72" creationId="{0F8C0D8E-9A68-B630-8FE3-A8A5C3C5C2CD}"/>
          </ac:spMkLst>
        </pc:spChg>
        <pc:spChg chg="del">
          <ac:chgData name="Jason Wiese" userId="4bff8d5b-7de6-4655-b397-69b0afc81113" providerId="ADAL" clId="{BC0AEFF4-4EF9-44E5-96CE-86C837405987}" dt="2023-10-20T16:38:27.500" v="2158" actId="478"/>
          <ac:spMkLst>
            <pc:docMk/>
            <pc:sldMk cId="2481588755" sldId="2146846379"/>
            <ac:spMk id="78" creationId="{6A3BA1D4-E711-239A-3992-72CA1654743D}"/>
          </ac:spMkLst>
        </pc:spChg>
        <pc:spChg chg="add del">
          <ac:chgData name="Jason Wiese" userId="4bff8d5b-7de6-4655-b397-69b0afc81113" providerId="ADAL" clId="{BC0AEFF4-4EF9-44E5-96CE-86C837405987}" dt="2023-10-20T16:38:27.500" v="2158" actId="478"/>
          <ac:spMkLst>
            <pc:docMk/>
            <pc:sldMk cId="2481588755" sldId="2146846379"/>
            <ac:spMk id="83" creationId="{A36A0E0C-F08A-4B18-7124-C36BE0251499}"/>
          </ac:spMkLst>
        </pc:spChg>
        <pc:grpChg chg="add del">
          <ac:chgData name="Jason Wiese" userId="4bff8d5b-7de6-4655-b397-69b0afc81113" providerId="ADAL" clId="{BC0AEFF4-4EF9-44E5-96CE-86C837405987}" dt="2023-10-20T16:38:20.522" v="2157" actId="165"/>
          <ac:grpSpMkLst>
            <pc:docMk/>
            <pc:sldMk cId="2481588755" sldId="2146846379"/>
            <ac:grpSpMk id="31" creationId="{5985BD5B-BD7A-8A20-AEF9-0DFB40EBBE9F}"/>
          </ac:grpSpMkLst>
        </pc:grpChg>
      </pc:sldChg>
    </pc:docChg>
  </pc:docChgLst>
  <pc:docChgLst>
    <pc:chgData name="Leah Montner Dixon" userId="d5b2ae9e-9213-4442-b7df-4db8cbe51e5d" providerId="ADAL" clId="{CE13DF5D-3F3A-4C3B-B3DE-4412D95907B6}"/>
    <pc:docChg chg="modSld">
      <pc:chgData name="Leah Montner Dixon" userId="d5b2ae9e-9213-4442-b7df-4db8cbe51e5d" providerId="ADAL" clId="{CE13DF5D-3F3A-4C3B-B3DE-4412D95907B6}" dt="2023-12-12T15:01:26.451" v="1" actId="20577"/>
      <pc:docMkLst>
        <pc:docMk/>
      </pc:docMkLst>
      <pc:sldChg chg="modSp mod">
        <pc:chgData name="Leah Montner Dixon" userId="d5b2ae9e-9213-4442-b7df-4db8cbe51e5d" providerId="ADAL" clId="{CE13DF5D-3F3A-4C3B-B3DE-4412D95907B6}" dt="2023-12-12T15:01:26.451" v="1" actId="20577"/>
        <pc:sldMkLst>
          <pc:docMk/>
          <pc:sldMk cId="1872767032" sldId="2146846072"/>
        </pc:sldMkLst>
        <pc:spChg chg="mod">
          <ac:chgData name="Leah Montner Dixon" userId="d5b2ae9e-9213-4442-b7df-4db8cbe51e5d" providerId="ADAL" clId="{CE13DF5D-3F3A-4C3B-B3DE-4412D95907B6}" dt="2023-12-12T15:01:26.451" v="1" actId="20577"/>
          <ac:spMkLst>
            <pc:docMk/>
            <pc:sldMk cId="1872767032" sldId="2146846072"/>
            <ac:spMk id="10" creationId="{6F444D25-8AF9-7490-3D0B-B02CBA93E3A1}"/>
          </ac:spMkLst>
        </pc:spChg>
      </pc:sldChg>
    </pc:docChg>
  </pc:docChgLst>
  <pc:docChgLst>
    <pc:chgData name="Leah Montner Dixon" userId="d5b2ae9e-9213-4442-b7df-4db8cbe51e5d" providerId="ADAL" clId="{85F25211-C810-4FAC-9939-FF4FFB25DDDF}"/>
    <pc:docChg chg="delSld modSld">
      <pc:chgData name="Leah Montner Dixon" userId="d5b2ae9e-9213-4442-b7df-4db8cbe51e5d" providerId="ADAL" clId="{85F25211-C810-4FAC-9939-FF4FFB25DDDF}" dt="2023-10-12T19:25:27.177" v="87" actId="47"/>
      <pc:docMkLst>
        <pc:docMk/>
      </pc:docMkLst>
      <pc:sldChg chg="modSp mod">
        <pc:chgData name="Leah Montner Dixon" userId="d5b2ae9e-9213-4442-b7df-4db8cbe51e5d" providerId="ADAL" clId="{85F25211-C810-4FAC-9939-FF4FFB25DDDF}" dt="2023-10-11T12:18:45.229" v="40" actId="20577"/>
        <pc:sldMkLst>
          <pc:docMk/>
          <pc:sldMk cId="4006441881" sldId="2146846292"/>
        </pc:sldMkLst>
        <pc:spChg chg="mod">
          <ac:chgData name="Leah Montner Dixon" userId="d5b2ae9e-9213-4442-b7df-4db8cbe51e5d" providerId="ADAL" clId="{85F25211-C810-4FAC-9939-FF4FFB25DDDF}" dt="2023-10-11T12:18:45.229" v="40" actId="20577"/>
          <ac:spMkLst>
            <pc:docMk/>
            <pc:sldMk cId="4006441881" sldId="2146846292"/>
            <ac:spMk id="15" creationId="{4D58D983-EFEE-8845-81D6-EDAC42F8E13D}"/>
          </ac:spMkLst>
        </pc:spChg>
      </pc:sldChg>
      <pc:sldChg chg="modSp del mod">
        <pc:chgData name="Leah Montner Dixon" userId="d5b2ae9e-9213-4442-b7df-4db8cbe51e5d" providerId="ADAL" clId="{85F25211-C810-4FAC-9939-FF4FFB25DDDF}" dt="2023-10-12T19:25:26.311" v="86" actId="47"/>
        <pc:sldMkLst>
          <pc:docMk/>
          <pc:sldMk cId="3226449627" sldId="2146846379"/>
        </pc:sldMkLst>
        <pc:spChg chg="mod">
          <ac:chgData name="Leah Montner Dixon" userId="d5b2ae9e-9213-4442-b7df-4db8cbe51e5d" providerId="ADAL" clId="{85F25211-C810-4FAC-9939-FF4FFB25DDDF}" dt="2023-10-12T18:48:54.202" v="77" actId="1035"/>
          <ac:spMkLst>
            <pc:docMk/>
            <pc:sldMk cId="3226449627" sldId="2146846379"/>
            <ac:spMk id="3" creationId="{0A576CE4-9B6C-E074-4AA6-82468DC776A1}"/>
          </ac:spMkLst>
        </pc:spChg>
        <pc:graphicFrameChg chg="mod">
          <ac:chgData name="Leah Montner Dixon" userId="d5b2ae9e-9213-4442-b7df-4db8cbe51e5d" providerId="ADAL" clId="{85F25211-C810-4FAC-9939-FF4FFB25DDDF}" dt="2023-10-12T18:48:57.595" v="78" actId="404"/>
          <ac:graphicFrameMkLst>
            <pc:docMk/>
            <pc:sldMk cId="3226449627" sldId="2146846379"/>
            <ac:graphicFrameMk id="11" creationId="{8F78DF60-F3BC-615A-73C6-10B37CCF6CBF}"/>
          </ac:graphicFrameMkLst>
        </pc:graphicFrameChg>
      </pc:sldChg>
      <pc:sldChg chg="modSp del mod">
        <pc:chgData name="Leah Montner Dixon" userId="d5b2ae9e-9213-4442-b7df-4db8cbe51e5d" providerId="ADAL" clId="{85F25211-C810-4FAC-9939-FF4FFB25DDDF}" dt="2023-10-12T19:25:27.177" v="87" actId="47"/>
        <pc:sldMkLst>
          <pc:docMk/>
          <pc:sldMk cId="4129561738" sldId="2146846380"/>
        </pc:sldMkLst>
        <pc:spChg chg="mod">
          <ac:chgData name="Leah Montner Dixon" userId="d5b2ae9e-9213-4442-b7df-4db8cbe51e5d" providerId="ADAL" clId="{85F25211-C810-4FAC-9939-FF4FFB25DDDF}" dt="2023-10-12T18:50:28.866" v="79"/>
          <ac:spMkLst>
            <pc:docMk/>
            <pc:sldMk cId="4129561738" sldId="2146846380"/>
            <ac:spMk id="3" creationId="{0A576CE4-9B6C-E074-4AA6-82468DC776A1}"/>
          </ac:spMkLst>
        </pc:spChg>
        <pc:graphicFrameChg chg="mod">
          <ac:chgData name="Leah Montner Dixon" userId="d5b2ae9e-9213-4442-b7df-4db8cbe51e5d" providerId="ADAL" clId="{85F25211-C810-4FAC-9939-FF4FFB25DDDF}" dt="2023-10-12T18:52:21.155" v="85" actId="207"/>
          <ac:graphicFrameMkLst>
            <pc:docMk/>
            <pc:sldMk cId="4129561738" sldId="2146846380"/>
            <ac:graphicFrameMk id="8" creationId="{5899866F-48BC-AE00-E102-DEB08A902663}"/>
          </ac:graphicFrameMkLst>
        </pc:graphicFrameChg>
      </pc:sldChg>
    </pc:docChg>
  </pc:docChgLst>
  <pc:docChgLst>
    <pc:chgData name="Jason Wiese" userId="4bff8d5b-7de6-4655-b397-69b0afc81113" providerId="ADAL" clId="{FE5902CA-40EA-4604-975C-FBFB28A0CE10}"/>
    <pc:docChg chg="undo redo custSel addSld delSld modSld">
      <pc:chgData name="Jason Wiese" userId="4bff8d5b-7de6-4655-b397-69b0afc81113" providerId="ADAL" clId="{FE5902CA-40EA-4604-975C-FBFB28A0CE10}" dt="2023-12-15T21:08:27.591" v="3560"/>
      <pc:docMkLst>
        <pc:docMk/>
      </pc:docMkLst>
      <pc:sldChg chg="modSp mod">
        <pc:chgData name="Jason Wiese" userId="4bff8d5b-7de6-4655-b397-69b0afc81113" providerId="ADAL" clId="{FE5902CA-40EA-4604-975C-FBFB28A0CE10}" dt="2023-12-12T07:30:36.282" v="2890" actId="20577"/>
        <pc:sldMkLst>
          <pc:docMk/>
          <pc:sldMk cId="4212683403" sldId="2144327877"/>
        </pc:sldMkLst>
        <pc:spChg chg="mod">
          <ac:chgData name="Jason Wiese" userId="4bff8d5b-7de6-4655-b397-69b0afc81113" providerId="ADAL" clId="{FE5902CA-40EA-4604-975C-FBFB28A0CE10}" dt="2023-12-12T07:30:36.282" v="2890" actId="20577"/>
          <ac:spMkLst>
            <pc:docMk/>
            <pc:sldMk cId="4212683403" sldId="2144327877"/>
            <ac:spMk id="18" creationId="{ACEAE247-E0D4-7C32-A87C-1555B6A30E18}"/>
          </ac:spMkLst>
        </pc:spChg>
      </pc:sldChg>
      <pc:sldChg chg="addSp delSp modSp mod addCm delCm">
        <pc:chgData name="Jason Wiese" userId="4bff8d5b-7de6-4655-b397-69b0afc81113" providerId="ADAL" clId="{FE5902CA-40EA-4604-975C-FBFB28A0CE10}" dt="2023-12-15T21:08:27.591" v="3560"/>
        <pc:sldMkLst>
          <pc:docMk/>
          <pc:sldMk cId="3110856516" sldId="2144328304"/>
        </pc:sldMkLst>
        <pc:spChg chg="del">
          <ac:chgData name="Jason Wiese" userId="4bff8d5b-7de6-4655-b397-69b0afc81113" providerId="ADAL" clId="{FE5902CA-40EA-4604-975C-FBFB28A0CE10}" dt="2023-12-12T06:53:37.520" v="2014" actId="478"/>
          <ac:spMkLst>
            <pc:docMk/>
            <pc:sldMk cId="3110856516" sldId="2144328304"/>
            <ac:spMk id="34" creationId="{58206D90-E713-73B5-2CF6-5BAF75AD1BA4}"/>
          </ac:spMkLst>
        </pc:spChg>
        <pc:spChg chg="del">
          <ac:chgData name="Jason Wiese" userId="4bff8d5b-7de6-4655-b397-69b0afc81113" providerId="ADAL" clId="{FE5902CA-40EA-4604-975C-FBFB28A0CE10}" dt="2023-12-12T06:52:34.556" v="2002" actId="478"/>
          <ac:spMkLst>
            <pc:docMk/>
            <pc:sldMk cId="3110856516" sldId="2144328304"/>
            <ac:spMk id="36" creationId="{4EC5BBC2-647A-C36E-27E4-62408DC33227}"/>
          </ac:spMkLst>
        </pc:spChg>
        <pc:picChg chg="mod modCrop">
          <ac:chgData name="Jason Wiese" userId="4bff8d5b-7de6-4655-b397-69b0afc81113" providerId="ADAL" clId="{FE5902CA-40EA-4604-975C-FBFB28A0CE10}" dt="2023-12-12T06:54:05.549" v="2021" actId="1076"/>
          <ac:picMkLst>
            <pc:docMk/>
            <pc:sldMk cId="3110856516" sldId="2144328304"/>
            <ac:picMk id="9" creationId="{A1E32B62-912E-FA68-9CD4-8B1303848C6A}"/>
          </ac:picMkLst>
        </pc:picChg>
        <pc:picChg chg="add mod">
          <ac:chgData name="Jason Wiese" userId="4bff8d5b-7de6-4655-b397-69b0afc81113" providerId="ADAL" clId="{FE5902CA-40EA-4604-975C-FBFB28A0CE10}" dt="2023-12-12T06:52:41.776" v="2005" actId="14100"/>
          <ac:picMkLst>
            <pc:docMk/>
            <pc:sldMk cId="3110856516" sldId="2144328304"/>
            <ac:picMk id="11" creationId="{1D5DB9E1-7E7D-0741-65FF-6FE06177D889}"/>
          </ac:picMkLst>
        </pc:picChg>
        <pc:picChg chg="mod modCrop">
          <ac:chgData name="Jason Wiese" userId="4bff8d5b-7de6-4655-b397-69b0afc81113" providerId="ADAL" clId="{FE5902CA-40EA-4604-975C-FBFB28A0CE10}" dt="2023-12-12T06:54:03.470" v="2020" actId="1076"/>
          <ac:picMkLst>
            <pc:docMk/>
            <pc:sldMk cId="3110856516" sldId="2144328304"/>
            <ac:picMk id="17" creationId="{0D7506AD-7C43-DCDC-CCEF-13C7F9041D7E}"/>
          </ac:picMkLst>
        </pc:picChg>
        <pc:picChg chg="add mod">
          <ac:chgData name="Jason Wiese" userId="4bff8d5b-7de6-4655-b397-69b0afc81113" providerId="ADAL" clId="{FE5902CA-40EA-4604-975C-FBFB28A0CE10}" dt="2023-12-12T06:53:35.203" v="2013" actId="1076"/>
          <ac:picMkLst>
            <pc:docMk/>
            <pc:sldMk cId="3110856516" sldId="2144328304"/>
            <ac:picMk id="19" creationId="{EED602B5-AE4E-E50C-906F-024F4A8F5183}"/>
          </ac:picMkLst>
        </pc:picChg>
        <pc:picChg chg="del">
          <ac:chgData name="Jason Wiese" userId="4bff8d5b-7de6-4655-b397-69b0afc81113" providerId="ADAL" clId="{FE5902CA-40EA-4604-975C-FBFB28A0CE10}" dt="2023-12-12T06:52:34.556" v="2002" actId="478"/>
          <ac:picMkLst>
            <pc:docMk/>
            <pc:sldMk cId="3110856516" sldId="2144328304"/>
            <ac:picMk id="38" creationId="{905F3F79-394C-1B59-E6A0-F0C9A03799AA}"/>
          </ac:picMkLst>
        </pc:picChg>
        <pc:picChg chg="del">
          <ac:chgData name="Jason Wiese" userId="4bff8d5b-7de6-4655-b397-69b0afc81113" providerId="ADAL" clId="{FE5902CA-40EA-4604-975C-FBFB28A0CE10}" dt="2023-12-12T06:50:32.441" v="1986" actId="478"/>
          <ac:picMkLst>
            <pc:docMk/>
            <pc:sldMk cId="3110856516" sldId="2144328304"/>
            <ac:picMk id="40" creationId="{3DB77EFA-9073-2581-B8D9-D6481C9236BC}"/>
          </ac:picMkLst>
        </pc:picChg>
        <pc:picChg chg="del">
          <ac:chgData name="Jason Wiese" userId="4bff8d5b-7de6-4655-b397-69b0afc81113" providerId="ADAL" clId="{FE5902CA-40EA-4604-975C-FBFB28A0CE10}" dt="2023-12-12T06:50:34.167" v="1987" actId="478"/>
          <ac:picMkLst>
            <pc:docMk/>
            <pc:sldMk cId="3110856516" sldId="2144328304"/>
            <ac:picMk id="41" creationId="{0B236728-BF22-FDCE-C281-6898EEAED290}"/>
          </ac:picMkLst>
        </pc:picChg>
        <pc:picChg chg="del">
          <ac:chgData name="Jason Wiese" userId="4bff8d5b-7de6-4655-b397-69b0afc81113" providerId="ADAL" clId="{FE5902CA-40EA-4604-975C-FBFB28A0CE10}" dt="2023-12-12T06:50:35.912" v="1988" actId="478"/>
          <ac:picMkLst>
            <pc:docMk/>
            <pc:sldMk cId="3110856516" sldId="2144328304"/>
            <ac:picMk id="42" creationId="{B86E5980-D8B7-BB13-7C91-8E0FE7A7B02F}"/>
          </ac:picMkLst>
        </pc:picChg>
        <pc:picChg chg="del mod">
          <ac:chgData name="Jason Wiese" userId="4bff8d5b-7de6-4655-b397-69b0afc81113" providerId="ADAL" clId="{FE5902CA-40EA-4604-975C-FBFB28A0CE10}" dt="2023-12-12T06:52:34.556" v="2002" actId="478"/>
          <ac:picMkLst>
            <pc:docMk/>
            <pc:sldMk cId="3110856516" sldId="2144328304"/>
            <ac:picMk id="43" creationId="{2717F79F-35F6-E883-9E21-560590DC69D5}"/>
          </ac:picMkLst>
        </pc:picChg>
        <pc:picChg chg="del">
          <ac:chgData name="Jason Wiese" userId="4bff8d5b-7de6-4655-b397-69b0afc81113" providerId="ADAL" clId="{FE5902CA-40EA-4604-975C-FBFB28A0CE10}" dt="2023-12-12T06:52:34.556" v="2002" actId="478"/>
          <ac:picMkLst>
            <pc:docMk/>
            <pc:sldMk cId="3110856516" sldId="2144328304"/>
            <ac:picMk id="44" creationId="{2050D08D-AFA1-C5E0-25C4-06A13BD5E994}"/>
          </ac:picMkLst>
        </pc:picChg>
        <pc:picChg chg="del">
          <ac:chgData name="Jason Wiese" userId="4bff8d5b-7de6-4655-b397-69b0afc81113" providerId="ADAL" clId="{FE5902CA-40EA-4604-975C-FBFB28A0CE10}" dt="2023-12-12T06:52:34.556" v="2002" actId="478"/>
          <ac:picMkLst>
            <pc:docMk/>
            <pc:sldMk cId="3110856516" sldId="2144328304"/>
            <ac:picMk id="46" creationId="{09E8F6AB-5FFF-5650-5DA3-1D7DFA888DB4}"/>
          </ac:picMkLst>
        </pc:picChg>
        <pc:extLst>
          <p:ext xmlns:p="http://schemas.openxmlformats.org/presentationml/2006/main" uri="{D6D511B9-2390-475A-947B-AFAB55BFBCF1}">
            <pc226:cmChg xmlns:pc226="http://schemas.microsoft.com/office/powerpoint/2022/06/main/command" chg="add del">
              <pc226:chgData name="Jason Wiese" userId="4bff8d5b-7de6-4655-b397-69b0afc81113" providerId="ADAL" clId="{FE5902CA-40EA-4604-975C-FBFB28A0CE10}" dt="2023-12-15T21:08:27.591" v="3560"/>
              <pc2:cmMkLst xmlns:pc2="http://schemas.microsoft.com/office/powerpoint/2019/9/main/command">
                <pc:docMk/>
                <pc:sldMk cId="3110856516" sldId="2144328304"/>
                <pc2:cmMk id="{08E57064-EF99-4362-8FF9-3EA6F9E4186E}"/>
              </pc2:cmMkLst>
            </pc226:cmChg>
          </p:ext>
        </pc:extLst>
      </pc:sldChg>
      <pc:sldChg chg="modSp mod">
        <pc:chgData name="Jason Wiese" userId="4bff8d5b-7de6-4655-b397-69b0afc81113" providerId="ADAL" clId="{FE5902CA-40EA-4604-975C-FBFB28A0CE10}" dt="2023-12-12T05:31:54.950" v="9" actId="20577"/>
        <pc:sldMkLst>
          <pc:docMk/>
          <pc:sldMk cId="362987026" sldId="2146846060"/>
        </pc:sldMkLst>
        <pc:spChg chg="mod">
          <ac:chgData name="Jason Wiese" userId="4bff8d5b-7de6-4655-b397-69b0afc81113" providerId="ADAL" clId="{FE5902CA-40EA-4604-975C-FBFB28A0CE10}" dt="2023-12-12T05:31:54.950" v="9" actId="20577"/>
          <ac:spMkLst>
            <pc:docMk/>
            <pc:sldMk cId="362987026" sldId="2146846060"/>
            <ac:spMk id="9" creationId="{89197D1E-AA0F-7334-A331-A23C7946C908}"/>
          </ac:spMkLst>
        </pc:spChg>
      </pc:sldChg>
      <pc:sldChg chg="modSp mod">
        <pc:chgData name="Jason Wiese" userId="4bff8d5b-7de6-4655-b397-69b0afc81113" providerId="ADAL" clId="{FE5902CA-40EA-4604-975C-FBFB28A0CE10}" dt="2023-12-12T05:34:30.524" v="75" actId="20577"/>
        <pc:sldMkLst>
          <pc:docMk/>
          <pc:sldMk cId="4192853882" sldId="2146846201"/>
        </pc:sldMkLst>
        <pc:spChg chg="mod">
          <ac:chgData name="Jason Wiese" userId="4bff8d5b-7de6-4655-b397-69b0afc81113" providerId="ADAL" clId="{FE5902CA-40EA-4604-975C-FBFB28A0CE10}" dt="2023-12-12T05:34:30.524" v="75" actId="20577"/>
          <ac:spMkLst>
            <pc:docMk/>
            <pc:sldMk cId="4192853882" sldId="2146846201"/>
            <ac:spMk id="7" creationId="{6BD165E2-77C2-727D-F96F-ADACA591B75F}"/>
          </ac:spMkLst>
        </pc:spChg>
      </pc:sldChg>
      <pc:sldChg chg="modSp mod">
        <pc:chgData name="Jason Wiese" userId="4bff8d5b-7de6-4655-b397-69b0afc81113" providerId="ADAL" clId="{FE5902CA-40EA-4604-975C-FBFB28A0CE10}" dt="2023-12-12T05:30:47.680" v="1" actId="20577"/>
        <pc:sldMkLst>
          <pc:docMk/>
          <pc:sldMk cId="3993140482" sldId="2146846203"/>
        </pc:sldMkLst>
        <pc:spChg chg="mod">
          <ac:chgData name="Jason Wiese" userId="4bff8d5b-7de6-4655-b397-69b0afc81113" providerId="ADAL" clId="{FE5902CA-40EA-4604-975C-FBFB28A0CE10}" dt="2023-12-12T05:30:47.680" v="1" actId="20577"/>
          <ac:spMkLst>
            <pc:docMk/>
            <pc:sldMk cId="3993140482" sldId="2146846203"/>
            <ac:spMk id="7" creationId="{6BD165E2-77C2-727D-F96F-ADACA591B75F}"/>
          </ac:spMkLst>
        </pc:spChg>
      </pc:sldChg>
      <pc:sldChg chg="modSp mod">
        <pc:chgData name="Jason Wiese" userId="4bff8d5b-7de6-4655-b397-69b0afc81113" providerId="ADAL" clId="{FE5902CA-40EA-4604-975C-FBFB28A0CE10}" dt="2023-12-12T06:46:46.898" v="1976" actId="1035"/>
        <pc:sldMkLst>
          <pc:docMk/>
          <pc:sldMk cId="145579231" sldId="2146846204"/>
        </pc:sldMkLst>
        <pc:spChg chg="mod">
          <ac:chgData name="Jason Wiese" userId="4bff8d5b-7de6-4655-b397-69b0afc81113" providerId="ADAL" clId="{FE5902CA-40EA-4604-975C-FBFB28A0CE10}" dt="2023-12-12T06:46:46.898" v="1976" actId="1035"/>
          <ac:spMkLst>
            <pc:docMk/>
            <pc:sldMk cId="145579231" sldId="2146846204"/>
            <ac:spMk id="40" creationId="{1B391D65-D350-A283-3B41-D437386A5F06}"/>
          </ac:spMkLst>
        </pc:spChg>
      </pc:sldChg>
      <pc:sldChg chg="modSp mod">
        <pc:chgData name="Jason Wiese" userId="4bff8d5b-7de6-4655-b397-69b0afc81113" providerId="ADAL" clId="{FE5902CA-40EA-4604-975C-FBFB28A0CE10}" dt="2023-12-13T16:23:07.292" v="2956" actId="313"/>
        <pc:sldMkLst>
          <pc:docMk/>
          <pc:sldMk cId="1525665693" sldId="2146846212"/>
        </pc:sldMkLst>
        <pc:spChg chg="mod">
          <ac:chgData name="Jason Wiese" userId="4bff8d5b-7de6-4655-b397-69b0afc81113" providerId="ADAL" clId="{FE5902CA-40EA-4604-975C-FBFB28A0CE10}" dt="2023-12-13T16:23:07.292" v="2956" actId="313"/>
          <ac:spMkLst>
            <pc:docMk/>
            <pc:sldMk cId="1525665693" sldId="2146846212"/>
            <ac:spMk id="21" creationId="{9A57D26D-8EC3-5C63-88C1-E6DEC9781AAD}"/>
          </ac:spMkLst>
        </pc:spChg>
        <pc:spChg chg="mod">
          <ac:chgData name="Jason Wiese" userId="4bff8d5b-7de6-4655-b397-69b0afc81113" providerId="ADAL" clId="{FE5902CA-40EA-4604-975C-FBFB28A0CE10}" dt="2023-12-13T16:17:35.793" v="2951" actId="1037"/>
          <ac:spMkLst>
            <pc:docMk/>
            <pc:sldMk cId="1525665693" sldId="2146846212"/>
            <ac:spMk id="82" creationId="{A812DC05-F0C2-B3C3-7520-4E79FFB48D16}"/>
          </ac:spMkLst>
        </pc:spChg>
        <pc:spChg chg="mod">
          <ac:chgData name="Jason Wiese" userId="4bff8d5b-7de6-4655-b397-69b0afc81113" providerId="ADAL" clId="{FE5902CA-40EA-4604-975C-FBFB28A0CE10}" dt="2023-12-13T16:17:35.793" v="2951" actId="1037"/>
          <ac:spMkLst>
            <pc:docMk/>
            <pc:sldMk cId="1525665693" sldId="2146846212"/>
            <ac:spMk id="83" creationId="{A36A0E0C-F08A-4B18-7124-C36BE0251499}"/>
          </ac:spMkLst>
        </pc:spChg>
        <pc:cxnChg chg="mod">
          <ac:chgData name="Jason Wiese" userId="4bff8d5b-7de6-4655-b397-69b0afc81113" providerId="ADAL" clId="{FE5902CA-40EA-4604-975C-FBFB28A0CE10}" dt="2023-12-13T16:18:56.501" v="2952" actId="208"/>
          <ac:cxnSpMkLst>
            <pc:docMk/>
            <pc:sldMk cId="1525665693" sldId="2146846212"/>
            <ac:cxnSpMk id="22" creationId="{845203D3-9F01-11DF-15FB-D2922E2C8AEB}"/>
          </ac:cxnSpMkLst>
        </pc:cxnChg>
        <pc:cxnChg chg="mod">
          <ac:chgData name="Jason Wiese" userId="4bff8d5b-7de6-4655-b397-69b0afc81113" providerId="ADAL" clId="{FE5902CA-40EA-4604-975C-FBFB28A0CE10}" dt="2023-12-13T16:18:56.501" v="2952" actId="208"/>
          <ac:cxnSpMkLst>
            <pc:docMk/>
            <pc:sldMk cId="1525665693" sldId="2146846212"/>
            <ac:cxnSpMk id="23" creationId="{3FBD21CC-675E-1C5A-B71F-F4074924838D}"/>
          </ac:cxnSpMkLst>
        </pc:cxnChg>
        <pc:cxnChg chg="mod">
          <ac:chgData name="Jason Wiese" userId="4bff8d5b-7de6-4655-b397-69b0afc81113" providerId="ADAL" clId="{FE5902CA-40EA-4604-975C-FBFB28A0CE10}" dt="2023-12-13T16:17:35.793" v="2951" actId="1037"/>
          <ac:cxnSpMkLst>
            <pc:docMk/>
            <pc:sldMk cId="1525665693" sldId="2146846212"/>
            <ac:cxnSpMk id="25" creationId="{9B101404-5349-4AFB-3C54-96A908460534}"/>
          </ac:cxnSpMkLst>
        </pc:cxnChg>
        <pc:cxnChg chg="mod">
          <ac:chgData name="Jason Wiese" userId="4bff8d5b-7de6-4655-b397-69b0afc81113" providerId="ADAL" clId="{FE5902CA-40EA-4604-975C-FBFB28A0CE10}" dt="2023-12-13T16:18:56.501" v="2952" actId="208"/>
          <ac:cxnSpMkLst>
            <pc:docMk/>
            <pc:sldMk cId="1525665693" sldId="2146846212"/>
            <ac:cxnSpMk id="51" creationId="{569CAAD3-451A-42FF-781A-A72A73566F7B}"/>
          </ac:cxnSpMkLst>
        </pc:cxnChg>
        <pc:cxnChg chg="mod">
          <ac:chgData name="Jason Wiese" userId="4bff8d5b-7de6-4655-b397-69b0afc81113" providerId="ADAL" clId="{FE5902CA-40EA-4604-975C-FBFB28A0CE10}" dt="2023-12-13T16:18:56.501" v="2952" actId="208"/>
          <ac:cxnSpMkLst>
            <pc:docMk/>
            <pc:sldMk cId="1525665693" sldId="2146846212"/>
            <ac:cxnSpMk id="63" creationId="{111D4D5C-83F3-E870-D6CC-9FA39544B332}"/>
          </ac:cxnSpMkLst>
        </pc:cxnChg>
        <pc:cxnChg chg="mod">
          <ac:chgData name="Jason Wiese" userId="4bff8d5b-7de6-4655-b397-69b0afc81113" providerId="ADAL" clId="{FE5902CA-40EA-4604-975C-FBFB28A0CE10}" dt="2023-12-13T16:18:56.501" v="2952" actId="208"/>
          <ac:cxnSpMkLst>
            <pc:docMk/>
            <pc:sldMk cId="1525665693" sldId="2146846212"/>
            <ac:cxnSpMk id="70" creationId="{3E798B8E-8C30-683D-998F-2567C2C59956}"/>
          </ac:cxnSpMkLst>
        </pc:cxnChg>
        <pc:cxnChg chg="mod">
          <ac:chgData name="Jason Wiese" userId="4bff8d5b-7de6-4655-b397-69b0afc81113" providerId="ADAL" clId="{FE5902CA-40EA-4604-975C-FBFB28A0CE10}" dt="2023-12-13T16:18:56.501" v="2952" actId="208"/>
          <ac:cxnSpMkLst>
            <pc:docMk/>
            <pc:sldMk cId="1525665693" sldId="2146846212"/>
            <ac:cxnSpMk id="76" creationId="{85392314-871C-1456-C7C0-453691D8CA7F}"/>
          </ac:cxnSpMkLst>
        </pc:cxnChg>
        <pc:cxnChg chg="mod">
          <ac:chgData name="Jason Wiese" userId="4bff8d5b-7de6-4655-b397-69b0afc81113" providerId="ADAL" clId="{FE5902CA-40EA-4604-975C-FBFB28A0CE10}" dt="2023-12-13T16:17:35.793" v="2951" actId="1037"/>
          <ac:cxnSpMkLst>
            <pc:docMk/>
            <pc:sldMk cId="1525665693" sldId="2146846212"/>
            <ac:cxnSpMk id="81" creationId="{C576D9B9-9A4F-5D96-C6E5-58E40D198EA6}"/>
          </ac:cxnSpMkLst>
        </pc:cxnChg>
      </pc:sldChg>
      <pc:sldChg chg="modSp mod">
        <pc:chgData name="Jason Wiese" userId="4bff8d5b-7de6-4655-b397-69b0afc81113" providerId="ADAL" clId="{FE5902CA-40EA-4604-975C-FBFB28A0CE10}" dt="2023-12-15T21:05:55.192" v="3559" actId="1037"/>
        <pc:sldMkLst>
          <pc:docMk/>
          <pc:sldMk cId="2094605686" sldId="2146846261"/>
        </pc:sldMkLst>
        <pc:spChg chg="mod">
          <ac:chgData name="Jason Wiese" userId="4bff8d5b-7de6-4655-b397-69b0afc81113" providerId="ADAL" clId="{FE5902CA-40EA-4604-975C-FBFB28A0CE10}" dt="2023-12-15T21:04:46.036" v="3548" actId="554"/>
          <ac:spMkLst>
            <pc:docMk/>
            <pc:sldMk cId="2094605686" sldId="2146846261"/>
            <ac:spMk id="5" creationId="{CF1155DF-A81B-03A4-9789-7CD7CCD590DC}"/>
          </ac:spMkLst>
        </pc:spChg>
        <pc:spChg chg="mod">
          <ac:chgData name="Jason Wiese" userId="4bff8d5b-7de6-4655-b397-69b0afc81113" providerId="ADAL" clId="{FE5902CA-40EA-4604-975C-FBFB28A0CE10}" dt="2023-12-15T21:04:46.036" v="3548" actId="554"/>
          <ac:spMkLst>
            <pc:docMk/>
            <pc:sldMk cId="2094605686" sldId="2146846261"/>
            <ac:spMk id="36" creationId="{F2AD7E89-0096-85E2-C0BC-4C4E0A2419D4}"/>
          </ac:spMkLst>
        </pc:spChg>
        <pc:spChg chg="mod">
          <ac:chgData name="Jason Wiese" userId="4bff8d5b-7de6-4655-b397-69b0afc81113" providerId="ADAL" clId="{FE5902CA-40EA-4604-975C-FBFB28A0CE10}" dt="2023-12-15T21:05:22.442" v="3549" actId="12788"/>
          <ac:spMkLst>
            <pc:docMk/>
            <pc:sldMk cId="2094605686" sldId="2146846261"/>
            <ac:spMk id="42" creationId="{451E5C11-892B-C3F7-FC55-448B8133FD44}"/>
          </ac:spMkLst>
        </pc:spChg>
        <pc:spChg chg="mod">
          <ac:chgData name="Jason Wiese" userId="4bff8d5b-7de6-4655-b397-69b0afc81113" providerId="ADAL" clId="{FE5902CA-40EA-4604-975C-FBFB28A0CE10}" dt="2023-12-15T21:05:22.442" v="3549" actId="12788"/>
          <ac:spMkLst>
            <pc:docMk/>
            <pc:sldMk cId="2094605686" sldId="2146846261"/>
            <ac:spMk id="44" creationId="{67CBFB4D-951A-C928-C31C-A5EAB4873BE5}"/>
          </ac:spMkLst>
        </pc:spChg>
        <pc:spChg chg="mod">
          <ac:chgData name="Jason Wiese" userId="4bff8d5b-7de6-4655-b397-69b0afc81113" providerId="ADAL" clId="{FE5902CA-40EA-4604-975C-FBFB28A0CE10}" dt="2023-12-15T21:05:22.442" v="3549" actId="12788"/>
          <ac:spMkLst>
            <pc:docMk/>
            <pc:sldMk cId="2094605686" sldId="2146846261"/>
            <ac:spMk id="45" creationId="{D62C7E07-3FD4-82C8-5CF4-9AFF367739E6}"/>
          </ac:spMkLst>
        </pc:spChg>
        <pc:spChg chg="mod">
          <ac:chgData name="Jason Wiese" userId="4bff8d5b-7de6-4655-b397-69b0afc81113" providerId="ADAL" clId="{FE5902CA-40EA-4604-975C-FBFB28A0CE10}" dt="2023-12-15T21:05:43.249" v="3556" actId="1037"/>
          <ac:spMkLst>
            <pc:docMk/>
            <pc:sldMk cId="2094605686" sldId="2146846261"/>
            <ac:spMk id="46" creationId="{33A91D3E-0499-4F2E-989C-73808CB9AF2F}"/>
          </ac:spMkLst>
        </pc:spChg>
        <pc:spChg chg="mod">
          <ac:chgData name="Jason Wiese" userId="4bff8d5b-7de6-4655-b397-69b0afc81113" providerId="ADAL" clId="{FE5902CA-40EA-4604-975C-FBFB28A0CE10}" dt="2023-12-15T21:05:43.249" v="3556" actId="1037"/>
          <ac:spMkLst>
            <pc:docMk/>
            <pc:sldMk cId="2094605686" sldId="2146846261"/>
            <ac:spMk id="48" creationId="{2C563128-74B3-51E7-B0E1-8F739E81ED5F}"/>
          </ac:spMkLst>
        </pc:spChg>
        <pc:spChg chg="mod">
          <ac:chgData name="Jason Wiese" userId="4bff8d5b-7de6-4655-b397-69b0afc81113" providerId="ADAL" clId="{FE5902CA-40EA-4604-975C-FBFB28A0CE10}" dt="2023-12-15T21:05:43.249" v="3556" actId="1037"/>
          <ac:spMkLst>
            <pc:docMk/>
            <pc:sldMk cId="2094605686" sldId="2146846261"/>
            <ac:spMk id="49" creationId="{BD398784-7528-6BC3-BA68-ACF3D19C03E2}"/>
          </ac:spMkLst>
        </pc:spChg>
        <pc:spChg chg="mod">
          <ac:chgData name="Jason Wiese" userId="4bff8d5b-7de6-4655-b397-69b0afc81113" providerId="ADAL" clId="{FE5902CA-40EA-4604-975C-FBFB28A0CE10}" dt="2023-12-15T21:05:55.192" v="3559" actId="1037"/>
          <ac:spMkLst>
            <pc:docMk/>
            <pc:sldMk cId="2094605686" sldId="2146846261"/>
            <ac:spMk id="50" creationId="{5EA3776C-0F5B-462C-A0A6-859CF1CF11E2}"/>
          </ac:spMkLst>
        </pc:spChg>
        <pc:spChg chg="mod">
          <ac:chgData name="Jason Wiese" userId="4bff8d5b-7de6-4655-b397-69b0afc81113" providerId="ADAL" clId="{FE5902CA-40EA-4604-975C-FBFB28A0CE10}" dt="2023-12-15T21:05:55.192" v="3559" actId="1037"/>
          <ac:spMkLst>
            <pc:docMk/>
            <pc:sldMk cId="2094605686" sldId="2146846261"/>
            <ac:spMk id="52" creationId="{DBA6A992-99C8-4CF3-56B1-05CBB4B49D4A}"/>
          </ac:spMkLst>
        </pc:spChg>
        <pc:spChg chg="mod">
          <ac:chgData name="Jason Wiese" userId="4bff8d5b-7de6-4655-b397-69b0afc81113" providerId="ADAL" clId="{FE5902CA-40EA-4604-975C-FBFB28A0CE10}" dt="2023-12-15T21:05:55.192" v="3559" actId="1037"/>
          <ac:spMkLst>
            <pc:docMk/>
            <pc:sldMk cId="2094605686" sldId="2146846261"/>
            <ac:spMk id="53" creationId="{30F6A17B-27E4-BA8C-1088-258DEAAA269F}"/>
          </ac:spMkLst>
        </pc:spChg>
        <pc:picChg chg="mod">
          <ac:chgData name="Jason Wiese" userId="4bff8d5b-7de6-4655-b397-69b0afc81113" providerId="ADAL" clId="{FE5902CA-40EA-4604-975C-FBFB28A0CE10}" dt="2023-12-15T21:05:22.442" v="3549" actId="12788"/>
          <ac:picMkLst>
            <pc:docMk/>
            <pc:sldMk cId="2094605686" sldId="2146846261"/>
            <ac:picMk id="61" creationId="{5B87E3F9-56E9-6A97-E065-13829A90F88F}"/>
          </ac:picMkLst>
        </pc:picChg>
        <pc:picChg chg="mod">
          <ac:chgData name="Jason Wiese" userId="4bff8d5b-7de6-4655-b397-69b0afc81113" providerId="ADAL" clId="{FE5902CA-40EA-4604-975C-FBFB28A0CE10}" dt="2023-12-15T21:05:43.249" v="3556" actId="1037"/>
          <ac:picMkLst>
            <pc:docMk/>
            <pc:sldMk cId="2094605686" sldId="2146846261"/>
            <ac:picMk id="63" creationId="{1DB16CBF-45C6-112A-12A1-0920196D4F96}"/>
          </ac:picMkLst>
        </pc:picChg>
        <pc:picChg chg="mod">
          <ac:chgData name="Jason Wiese" userId="4bff8d5b-7de6-4655-b397-69b0afc81113" providerId="ADAL" clId="{FE5902CA-40EA-4604-975C-FBFB28A0CE10}" dt="2023-12-15T21:05:55.192" v="3559" actId="1037"/>
          <ac:picMkLst>
            <pc:docMk/>
            <pc:sldMk cId="2094605686" sldId="2146846261"/>
            <ac:picMk id="66" creationId="{03517E72-05FF-3B75-9AEF-BFC41B9F9A62}"/>
          </ac:picMkLst>
        </pc:picChg>
      </pc:sldChg>
      <pc:sldChg chg="modSp mod">
        <pc:chgData name="Jason Wiese" userId="4bff8d5b-7de6-4655-b397-69b0afc81113" providerId="ADAL" clId="{FE5902CA-40EA-4604-975C-FBFB28A0CE10}" dt="2023-12-12T06:42:46.665" v="1930" actId="20577"/>
        <pc:sldMkLst>
          <pc:docMk/>
          <pc:sldMk cId="3785132556" sldId="2146846361"/>
        </pc:sldMkLst>
        <pc:spChg chg="mod">
          <ac:chgData name="Jason Wiese" userId="4bff8d5b-7de6-4655-b397-69b0afc81113" providerId="ADAL" clId="{FE5902CA-40EA-4604-975C-FBFB28A0CE10}" dt="2023-12-12T06:42:46.665" v="1930" actId="20577"/>
          <ac:spMkLst>
            <pc:docMk/>
            <pc:sldMk cId="3785132556" sldId="2146846361"/>
            <ac:spMk id="6" creationId="{8E331FF2-3E81-7DFC-E7B5-6A464B98B7DA}"/>
          </ac:spMkLst>
        </pc:spChg>
      </pc:sldChg>
      <pc:sldChg chg="addSp delSp modSp mod">
        <pc:chgData name="Jason Wiese" userId="4bff8d5b-7de6-4655-b397-69b0afc81113" providerId="ADAL" clId="{FE5902CA-40EA-4604-975C-FBFB28A0CE10}" dt="2023-12-12T07:28:47.851" v="2807" actId="478"/>
        <pc:sldMkLst>
          <pc:docMk/>
          <pc:sldMk cId="2906781207" sldId="2146846365"/>
        </pc:sldMkLst>
        <pc:spChg chg="add del mod">
          <ac:chgData name="Jason Wiese" userId="4bff8d5b-7de6-4655-b397-69b0afc81113" providerId="ADAL" clId="{FE5902CA-40EA-4604-975C-FBFB28A0CE10}" dt="2023-12-12T07:28:47.851" v="2807" actId="478"/>
          <ac:spMkLst>
            <pc:docMk/>
            <pc:sldMk cId="2906781207" sldId="2146846365"/>
            <ac:spMk id="2" creationId="{ABD56342-09D4-EBB1-457B-B3D7CE4EACE8}"/>
          </ac:spMkLst>
        </pc:spChg>
        <pc:spChg chg="mod">
          <ac:chgData name="Jason Wiese" userId="4bff8d5b-7de6-4655-b397-69b0afc81113" providerId="ADAL" clId="{FE5902CA-40EA-4604-975C-FBFB28A0CE10}" dt="2023-12-12T06:48:54.927" v="1983" actId="20577"/>
          <ac:spMkLst>
            <pc:docMk/>
            <pc:sldMk cId="2906781207" sldId="2146846365"/>
            <ac:spMk id="5" creationId="{73D47DCD-9A34-F473-E4E4-58B573A037DF}"/>
          </ac:spMkLst>
        </pc:spChg>
        <pc:picChg chg="add mod modCrop">
          <ac:chgData name="Jason Wiese" userId="4bff8d5b-7de6-4655-b397-69b0afc81113" providerId="ADAL" clId="{FE5902CA-40EA-4604-975C-FBFB28A0CE10}" dt="2023-12-12T07:28:46.502" v="2806" actId="1076"/>
          <ac:picMkLst>
            <pc:docMk/>
            <pc:sldMk cId="2906781207" sldId="2146846365"/>
            <ac:picMk id="9" creationId="{CC2A4115-48EF-1205-E8E6-44694C46716A}"/>
          </ac:picMkLst>
        </pc:picChg>
        <pc:picChg chg="add del mod">
          <ac:chgData name="Jason Wiese" userId="4bff8d5b-7de6-4655-b397-69b0afc81113" providerId="ADAL" clId="{FE5902CA-40EA-4604-975C-FBFB28A0CE10}" dt="2023-12-12T07:28:40.884" v="2805" actId="478"/>
          <ac:picMkLst>
            <pc:docMk/>
            <pc:sldMk cId="2906781207" sldId="2146846365"/>
            <ac:picMk id="10" creationId="{E155C515-E161-96E7-9DFD-187900303D19}"/>
          </ac:picMkLst>
        </pc:picChg>
      </pc:sldChg>
      <pc:sldChg chg="modSp mod">
        <pc:chgData name="Jason Wiese" userId="4bff8d5b-7de6-4655-b397-69b0afc81113" providerId="ADAL" clId="{FE5902CA-40EA-4604-975C-FBFB28A0CE10}" dt="2023-12-12T06:48:23.165" v="1978" actId="20577"/>
        <pc:sldMkLst>
          <pc:docMk/>
          <pc:sldMk cId="1190139807" sldId="2146846369"/>
        </pc:sldMkLst>
        <pc:spChg chg="mod">
          <ac:chgData name="Jason Wiese" userId="4bff8d5b-7de6-4655-b397-69b0afc81113" providerId="ADAL" clId="{FE5902CA-40EA-4604-975C-FBFB28A0CE10}" dt="2023-12-12T06:48:23.165" v="1978" actId="20577"/>
          <ac:spMkLst>
            <pc:docMk/>
            <pc:sldMk cId="1190139807" sldId="2146846369"/>
            <ac:spMk id="7" creationId="{6BD165E2-77C2-727D-F96F-ADACA591B75F}"/>
          </ac:spMkLst>
        </pc:spChg>
      </pc:sldChg>
      <pc:sldChg chg="addSp delSp modSp mod">
        <pc:chgData name="Jason Wiese" userId="4bff8d5b-7de6-4655-b397-69b0afc81113" providerId="ADAL" clId="{FE5902CA-40EA-4604-975C-FBFB28A0CE10}" dt="2023-12-13T17:13:06.371" v="3546" actId="166"/>
        <pc:sldMkLst>
          <pc:docMk/>
          <pc:sldMk cId="2481588755" sldId="2146846379"/>
        </pc:sldMkLst>
        <pc:spChg chg="mod ord">
          <ac:chgData name="Jason Wiese" userId="4bff8d5b-7de6-4655-b397-69b0afc81113" providerId="ADAL" clId="{FE5902CA-40EA-4604-975C-FBFB28A0CE10}" dt="2023-12-13T17:13:06.371" v="3546" actId="166"/>
          <ac:spMkLst>
            <pc:docMk/>
            <pc:sldMk cId="2481588755" sldId="2146846379"/>
            <ac:spMk id="10" creationId="{30B00B99-11B0-7452-CDD7-04B57E698195}"/>
          </ac:spMkLst>
        </pc:spChg>
        <pc:spChg chg="add mod">
          <ac:chgData name="Jason Wiese" userId="4bff8d5b-7de6-4655-b397-69b0afc81113" providerId="ADAL" clId="{FE5902CA-40EA-4604-975C-FBFB28A0CE10}" dt="2023-12-13T17:10:47.325" v="3529"/>
          <ac:spMkLst>
            <pc:docMk/>
            <pc:sldMk cId="2481588755" sldId="2146846379"/>
            <ac:spMk id="17" creationId="{A470648C-6405-FA11-0B61-257556A18FF7}"/>
          </ac:spMkLst>
        </pc:spChg>
        <pc:spChg chg="mod">
          <ac:chgData name="Jason Wiese" userId="4bff8d5b-7de6-4655-b397-69b0afc81113" providerId="ADAL" clId="{FE5902CA-40EA-4604-975C-FBFB28A0CE10}" dt="2023-12-13T16:24:17.005" v="2971" actId="403"/>
          <ac:spMkLst>
            <pc:docMk/>
            <pc:sldMk cId="2481588755" sldId="2146846379"/>
            <ac:spMk id="21" creationId="{8523C3AE-5110-5A9A-C482-9424299CE87D}"/>
          </ac:spMkLst>
        </pc:spChg>
        <pc:spChg chg="mod">
          <ac:chgData name="Jason Wiese" userId="4bff8d5b-7de6-4655-b397-69b0afc81113" providerId="ADAL" clId="{FE5902CA-40EA-4604-975C-FBFB28A0CE10}" dt="2023-12-13T16:27:38.542" v="3020" actId="20577"/>
          <ac:spMkLst>
            <pc:docMk/>
            <pc:sldMk cId="2481588755" sldId="2146846379"/>
            <ac:spMk id="25" creationId="{746E40F9-AEAB-16C0-FFB5-1AA82737D1D1}"/>
          </ac:spMkLst>
        </pc:spChg>
        <pc:spChg chg="add del mod">
          <ac:chgData name="Jason Wiese" userId="4bff8d5b-7de6-4655-b397-69b0afc81113" providerId="ADAL" clId="{FE5902CA-40EA-4604-975C-FBFB28A0CE10}" dt="2023-12-13T17:10:52.098" v="3530" actId="478"/>
          <ac:spMkLst>
            <pc:docMk/>
            <pc:sldMk cId="2481588755" sldId="2146846379"/>
            <ac:spMk id="26" creationId="{75C3E2A0-1294-9411-C403-502C06CA3C2F}"/>
          </ac:spMkLst>
        </pc:spChg>
        <pc:spChg chg="mod ord">
          <ac:chgData name="Jason Wiese" userId="4bff8d5b-7de6-4655-b397-69b0afc81113" providerId="ADAL" clId="{FE5902CA-40EA-4604-975C-FBFB28A0CE10}" dt="2023-12-13T17:11:33.027" v="3541" actId="1037"/>
          <ac:spMkLst>
            <pc:docMk/>
            <pc:sldMk cId="2481588755" sldId="2146846379"/>
            <ac:spMk id="27" creationId="{E8A30163-1F75-5E31-7C2C-63A1117FD5A1}"/>
          </ac:spMkLst>
        </pc:spChg>
        <pc:spChg chg="mod">
          <ac:chgData name="Jason Wiese" userId="4bff8d5b-7de6-4655-b397-69b0afc81113" providerId="ADAL" clId="{FE5902CA-40EA-4604-975C-FBFB28A0CE10}" dt="2023-12-13T16:24:27.169" v="2972" actId="403"/>
          <ac:spMkLst>
            <pc:docMk/>
            <pc:sldMk cId="2481588755" sldId="2146846379"/>
            <ac:spMk id="29" creationId="{985F0204-2823-A959-9BE8-9B92A6E9B50E}"/>
          </ac:spMkLst>
        </pc:spChg>
        <pc:spChg chg="mod">
          <ac:chgData name="Jason Wiese" userId="4bff8d5b-7de6-4655-b397-69b0afc81113" providerId="ADAL" clId="{FE5902CA-40EA-4604-975C-FBFB28A0CE10}" dt="2023-12-13T16:29:06.072" v="3030" actId="20577"/>
          <ac:spMkLst>
            <pc:docMk/>
            <pc:sldMk cId="2481588755" sldId="2146846379"/>
            <ac:spMk id="40" creationId="{99162DFE-304A-34DC-0B39-CB8E2031EC5E}"/>
          </ac:spMkLst>
        </pc:spChg>
        <pc:spChg chg="del mod">
          <ac:chgData name="Jason Wiese" userId="4bff8d5b-7de6-4655-b397-69b0afc81113" providerId="ADAL" clId="{FE5902CA-40EA-4604-975C-FBFB28A0CE10}" dt="2023-12-13T17:11:48.118" v="3542" actId="478"/>
          <ac:spMkLst>
            <pc:docMk/>
            <pc:sldMk cId="2481588755" sldId="2146846379"/>
            <ac:spMk id="77" creationId="{A775B914-CD6B-9A93-A1E8-C2BFD5042A42}"/>
          </ac:spMkLst>
        </pc:spChg>
        <pc:spChg chg="mod ord">
          <ac:chgData name="Jason Wiese" userId="4bff8d5b-7de6-4655-b397-69b0afc81113" providerId="ADAL" clId="{FE5902CA-40EA-4604-975C-FBFB28A0CE10}" dt="2023-12-13T17:13:06.371" v="3546" actId="166"/>
          <ac:spMkLst>
            <pc:docMk/>
            <pc:sldMk cId="2481588755" sldId="2146846379"/>
            <ac:spMk id="82" creationId="{A812DC05-F0C2-B3C3-7520-4E79FFB48D16}"/>
          </ac:spMkLst>
        </pc:spChg>
        <pc:cxnChg chg="add mod">
          <ac:chgData name="Jason Wiese" userId="4bff8d5b-7de6-4655-b397-69b0afc81113" providerId="ADAL" clId="{FE5902CA-40EA-4604-975C-FBFB28A0CE10}" dt="2023-12-13T17:12:58.045" v="3545"/>
          <ac:cxnSpMkLst>
            <pc:docMk/>
            <pc:sldMk cId="2481588755" sldId="2146846379"/>
            <ac:cxnSpMk id="31" creationId="{06447B83-0D7A-3BCF-46F2-0085110CCD68}"/>
          </ac:cxnSpMkLst>
        </pc:cxnChg>
        <pc:cxnChg chg="del mod">
          <ac:chgData name="Jason Wiese" userId="4bff8d5b-7de6-4655-b397-69b0afc81113" providerId="ADAL" clId="{FE5902CA-40EA-4604-975C-FBFB28A0CE10}" dt="2023-12-13T17:12:45.857" v="3543" actId="478"/>
          <ac:cxnSpMkLst>
            <pc:docMk/>
            <pc:sldMk cId="2481588755" sldId="2146846379"/>
            <ac:cxnSpMk id="43" creationId="{03185072-0E2A-2D7E-BDB6-6DEEC8A51035}"/>
          </ac:cxnSpMkLst>
        </pc:cxnChg>
        <pc:cxnChg chg="mod">
          <ac:chgData name="Jason Wiese" userId="4bff8d5b-7de6-4655-b397-69b0afc81113" providerId="ADAL" clId="{FE5902CA-40EA-4604-975C-FBFB28A0CE10}" dt="2023-12-13T17:08:51.082" v="3507" actId="1037"/>
          <ac:cxnSpMkLst>
            <pc:docMk/>
            <pc:sldMk cId="2481588755" sldId="2146846379"/>
            <ac:cxnSpMk id="63" creationId="{111D4D5C-83F3-E870-D6CC-9FA39544B332}"/>
          </ac:cxnSpMkLst>
        </pc:cxnChg>
        <pc:cxnChg chg="del mod">
          <ac:chgData name="Jason Wiese" userId="4bff8d5b-7de6-4655-b397-69b0afc81113" providerId="ADAL" clId="{FE5902CA-40EA-4604-975C-FBFB28A0CE10}" dt="2023-12-13T17:12:49" v="3544" actId="478"/>
          <ac:cxnSpMkLst>
            <pc:docMk/>
            <pc:sldMk cId="2481588755" sldId="2146846379"/>
            <ac:cxnSpMk id="81" creationId="{C576D9B9-9A4F-5D96-C6E5-58E40D198EA6}"/>
          </ac:cxnSpMkLst>
        </pc:cxnChg>
      </pc:sldChg>
      <pc:sldChg chg="del">
        <pc:chgData name="Jason Wiese" userId="4bff8d5b-7de6-4655-b397-69b0afc81113" providerId="ADAL" clId="{FE5902CA-40EA-4604-975C-FBFB28A0CE10}" dt="2023-12-12T05:57:10.649" v="76" actId="47"/>
        <pc:sldMkLst>
          <pc:docMk/>
          <pc:sldMk cId="3167223966" sldId="2146846380"/>
        </pc:sldMkLst>
      </pc:sldChg>
      <pc:sldChg chg="addSp delSp modSp mod delCm">
        <pc:chgData name="Jason Wiese" userId="4bff8d5b-7de6-4655-b397-69b0afc81113" providerId="ADAL" clId="{FE5902CA-40EA-4604-975C-FBFB28A0CE10}" dt="2023-12-12T15:26:36.723" v="2895"/>
        <pc:sldMkLst>
          <pc:docMk/>
          <pc:sldMk cId="4122562229" sldId="2146846380"/>
        </pc:sldMkLst>
        <pc:spChg chg="mod">
          <ac:chgData name="Jason Wiese" userId="4bff8d5b-7de6-4655-b397-69b0afc81113" providerId="ADAL" clId="{FE5902CA-40EA-4604-975C-FBFB28A0CE10}" dt="2023-12-12T05:57:55.490" v="78" actId="207"/>
          <ac:spMkLst>
            <pc:docMk/>
            <pc:sldMk cId="4122562229" sldId="2146846380"/>
            <ac:spMk id="2" creationId="{9B51036E-21F8-4D1F-FD80-5D2C43E89ADE}"/>
          </ac:spMkLst>
        </pc:spChg>
        <pc:spChg chg="mod">
          <ac:chgData name="Jason Wiese" userId="4bff8d5b-7de6-4655-b397-69b0afc81113" providerId="ADAL" clId="{FE5902CA-40EA-4604-975C-FBFB28A0CE10}" dt="2023-12-12T06:02:00.428" v="240" actId="554"/>
          <ac:spMkLst>
            <pc:docMk/>
            <pc:sldMk cId="4122562229" sldId="2146846380"/>
            <ac:spMk id="3" creationId="{2B13A894-6BED-828C-8272-02A11639166B}"/>
          </ac:spMkLst>
        </pc:spChg>
        <pc:spChg chg="add mod">
          <ac:chgData name="Jason Wiese" userId="4bff8d5b-7de6-4655-b397-69b0afc81113" providerId="ADAL" clId="{FE5902CA-40EA-4604-975C-FBFB28A0CE10}" dt="2023-12-12T06:03:19.543" v="316" actId="12788"/>
          <ac:spMkLst>
            <pc:docMk/>
            <pc:sldMk cId="4122562229" sldId="2146846380"/>
            <ac:spMk id="4" creationId="{84790321-8F99-260D-16C1-EF4490A53CB3}"/>
          </ac:spMkLst>
        </pc:spChg>
        <pc:spChg chg="add mod">
          <ac:chgData name="Jason Wiese" userId="4bff8d5b-7de6-4655-b397-69b0afc81113" providerId="ADAL" clId="{FE5902CA-40EA-4604-975C-FBFB28A0CE10}" dt="2023-12-12T06:13:46.357" v="930" actId="1076"/>
          <ac:spMkLst>
            <pc:docMk/>
            <pc:sldMk cId="4122562229" sldId="2146846380"/>
            <ac:spMk id="6" creationId="{447F4778-7BC6-06BD-27E4-942E8352C8F5}"/>
          </ac:spMkLst>
        </pc:spChg>
        <pc:spChg chg="mod">
          <ac:chgData name="Jason Wiese" userId="4bff8d5b-7de6-4655-b397-69b0afc81113" providerId="ADAL" clId="{FE5902CA-40EA-4604-975C-FBFB28A0CE10}" dt="2023-12-12T06:41:25.433" v="1873" actId="20577"/>
          <ac:spMkLst>
            <pc:docMk/>
            <pc:sldMk cId="4122562229" sldId="2146846380"/>
            <ac:spMk id="9" creationId="{1DF86562-4EAB-F4A7-330A-EF0BE619CEA7}"/>
          </ac:spMkLst>
        </pc:spChg>
        <pc:spChg chg="del">
          <ac:chgData name="Jason Wiese" userId="4bff8d5b-7de6-4655-b397-69b0afc81113" providerId="ADAL" clId="{FE5902CA-40EA-4604-975C-FBFB28A0CE10}" dt="2023-12-12T06:03:26.010" v="318" actId="478"/>
          <ac:spMkLst>
            <pc:docMk/>
            <pc:sldMk cId="4122562229" sldId="2146846380"/>
            <ac:spMk id="10" creationId="{06B84D0D-72CD-FC77-A643-2C20D5D1B457}"/>
          </ac:spMkLst>
        </pc:spChg>
        <pc:spChg chg="add del mod">
          <ac:chgData name="Jason Wiese" userId="4bff8d5b-7de6-4655-b397-69b0afc81113" providerId="ADAL" clId="{FE5902CA-40EA-4604-975C-FBFB28A0CE10}" dt="2023-12-12T06:00:28.782" v="222" actId="478"/>
          <ac:spMkLst>
            <pc:docMk/>
            <pc:sldMk cId="4122562229" sldId="2146846380"/>
            <ac:spMk id="13" creationId="{E23389EF-25AE-FE7A-DF90-245BDB44EDC0}"/>
          </ac:spMkLst>
        </pc:spChg>
        <pc:spChg chg="mod">
          <ac:chgData name="Jason Wiese" userId="4bff8d5b-7de6-4655-b397-69b0afc81113" providerId="ADAL" clId="{FE5902CA-40EA-4604-975C-FBFB28A0CE10}" dt="2023-12-12T06:00:53.629" v="229" actId="12788"/>
          <ac:spMkLst>
            <pc:docMk/>
            <pc:sldMk cId="4122562229" sldId="2146846380"/>
            <ac:spMk id="15" creationId="{32AEAB63-B239-5356-83C1-DD70028BCF35}"/>
          </ac:spMkLst>
        </pc:spChg>
        <pc:spChg chg="del">
          <ac:chgData name="Jason Wiese" userId="4bff8d5b-7de6-4655-b397-69b0afc81113" providerId="ADAL" clId="{FE5902CA-40EA-4604-975C-FBFB28A0CE10}" dt="2023-12-12T05:57:31.003" v="77" actId="478"/>
          <ac:spMkLst>
            <pc:docMk/>
            <pc:sldMk cId="4122562229" sldId="2146846380"/>
            <ac:spMk id="16" creationId="{E6C1F3CF-06FA-B503-5BD3-58834A0FEB43}"/>
          </ac:spMkLst>
        </pc:spChg>
        <pc:spChg chg="add del mod">
          <ac:chgData name="Jason Wiese" userId="4bff8d5b-7de6-4655-b397-69b0afc81113" providerId="ADAL" clId="{FE5902CA-40EA-4604-975C-FBFB28A0CE10}" dt="2023-12-12T06:03:22.505" v="317" actId="478"/>
          <ac:spMkLst>
            <pc:docMk/>
            <pc:sldMk cId="4122562229" sldId="2146846380"/>
            <ac:spMk id="19" creationId="{118587BE-183C-FD27-8643-1FFEB878E0B5}"/>
          </ac:spMkLst>
        </pc:spChg>
        <pc:spChg chg="add mod">
          <ac:chgData name="Jason Wiese" userId="4bff8d5b-7de6-4655-b397-69b0afc81113" providerId="ADAL" clId="{FE5902CA-40EA-4604-975C-FBFB28A0CE10}" dt="2023-12-12T06:03:19.543" v="316" actId="12788"/>
          <ac:spMkLst>
            <pc:docMk/>
            <pc:sldMk cId="4122562229" sldId="2146846380"/>
            <ac:spMk id="20" creationId="{3E10B48B-3F72-ECB6-78D3-869842F00EA6}"/>
          </ac:spMkLst>
        </pc:spChg>
        <pc:spChg chg="add mod">
          <ac:chgData name="Jason Wiese" userId="4bff8d5b-7de6-4655-b397-69b0afc81113" providerId="ADAL" clId="{FE5902CA-40EA-4604-975C-FBFB28A0CE10}" dt="2023-12-12T06:22:59.073" v="1474" actId="207"/>
          <ac:spMkLst>
            <pc:docMk/>
            <pc:sldMk cId="4122562229" sldId="2146846380"/>
            <ac:spMk id="21" creationId="{CF980649-2D5C-8D50-C760-8AC1BAC51AC7}"/>
          </ac:spMkLst>
        </pc:spChg>
        <pc:spChg chg="add del mod">
          <ac:chgData name="Jason Wiese" userId="4bff8d5b-7de6-4655-b397-69b0afc81113" providerId="ADAL" clId="{FE5902CA-40EA-4604-975C-FBFB28A0CE10}" dt="2023-12-12T06:20:40.782" v="1278" actId="478"/>
          <ac:spMkLst>
            <pc:docMk/>
            <pc:sldMk cId="4122562229" sldId="2146846380"/>
            <ac:spMk id="24" creationId="{BD1E2F4E-537D-9BF7-BFCA-AD959D99D56E}"/>
          </ac:spMkLst>
        </pc:spChg>
        <pc:graphicFrameChg chg="del">
          <ac:chgData name="Jason Wiese" userId="4bff8d5b-7de6-4655-b397-69b0afc81113" providerId="ADAL" clId="{FE5902CA-40EA-4604-975C-FBFB28A0CE10}" dt="2023-12-12T05:57:31.003" v="77" actId="478"/>
          <ac:graphicFrameMkLst>
            <pc:docMk/>
            <pc:sldMk cId="4122562229" sldId="2146846380"/>
            <ac:graphicFrameMk id="17" creationId="{6F5A8E53-FB1A-51E5-B4CB-763CB62A1263}"/>
          </ac:graphicFrameMkLst>
        </pc:graphicFrameChg>
        <pc:picChg chg="add mod">
          <ac:chgData name="Jason Wiese" userId="4bff8d5b-7de6-4655-b397-69b0afc81113" providerId="ADAL" clId="{FE5902CA-40EA-4604-975C-FBFB28A0CE10}" dt="2023-12-12T06:03:19.543" v="316" actId="12788"/>
          <ac:picMkLst>
            <pc:docMk/>
            <pc:sldMk cId="4122562229" sldId="2146846380"/>
            <ac:picMk id="5" creationId="{F23F48A5-0D8C-3AA5-819A-18D1622425BE}"/>
          </ac:picMkLst>
        </pc:picChg>
        <pc:picChg chg="mod">
          <ac:chgData name="Jason Wiese" userId="4bff8d5b-7de6-4655-b397-69b0afc81113" providerId="ADAL" clId="{FE5902CA-40EA-4604-975C-FBFB28A0CE10}" dt="2023-12-12T06:00:53.629" v="229" actId="12788"/>
          <ac:picMkLst>
            <pc:docMk/>
            <pc:sldMk cId="4122562229" sldId="2146846380"/>
            <ac:picMk id="23" creationId="{B4E48163-7620-59CF-46E6-AE72B17225F0}"/>
          </ac:picMkLst>
        </pc:pic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FE5902CA-40EA-4604-975C-FBFB28A0CE10}" dt="2023-12-12T15:26:36.723" v="2895"/>
              <pc2:cmMkLst xmlns:pc2="http://schemas.microsoft.com/office/powerpoint/2019/9/main/command">
                <pc:docMk/>
                <pc:sldMk cId="4122562229" sldId="2146846380"/>
                <pc2:cmMk id="{13DF65C2-1FCF-4800-9222-4052E9487069}"/>
              </pc2:cmMkLst>
            </pc226:cmChg>
          </p:ext>
        </pc:extLst>
      </pc:sldChg>
      <pc:sldChg chg="addSp delSp modSp add mod">
        <pc:chgData name="Jason Wiese" userId="4bff8d5b-7de6-4655-b397-69b0afc81113" providerId="ADAL" clId="{FE5902CA-40EA-4604-975C-FBFB28A0CE10}" dt="2023-12-12T07:12:26.447" v="2521" actId="403"/>
        <pc:sldMkLst>
          <pc:docMk/>
          <pc:sldMk cId="1468214036" sldId="2146846381"/>
        </pc:sldMkLst>
        <pc:spChg chg="add mod">
          <ac:chgData name="Jason Wiese" userId="4bff8d5b-7de6-4655-b397-69b0afc81113" providerId="ADAL" clId="{FE5902CA-40EA-4604-975C-FBFB28A0CE10}" dt="2023-12-12T07:07:34.499" v="2458" actId="20577"/>
          <ac:spMkLst>
            <pc:docMk/>
            <pc:sldMk cId="1468214036" sldId="2146846381"/>
            <ac:spMk id="2" creationId="{0E3CD9C4-E2A0-32F5-9937-3058C22ACF03}"/>
          </ac:spMkLst>
        </pc:spChg>
        <pc:spChg chg="del">
          <ac:chgData name="Jason Wiese" userId="4bff8d5b-7de6-4655-b397-69b0afc81113" providerId="ADAL" clId="{FE5902CA-40EA-4604-975C-FBFB28A0CE10}" dt="2023-12-12T06:16:04.741" v="1139" actId="478"/>
          <ac:spMkLst>
            <pc:docMk/>
            <pc:sldMk cId="1468214036" sldId="2146846381"/>
            <ac:spMk id="3" creationId="{C85F4ED7-0211-2803-3098-6F9ED3CD762B}"/>
          </ac:spMkLst>
        </pc:spChg>
        <pc:spChg chg="add del mod">
          <ac:chgData name="Jason Wiese" userId="4bff8d5b-7de6-4655-b397-69b0afc81113" providerId="ADAL" clId="{FE5902CA-40EA-4604-975C-FBFB28A0CE10}" dt="2023-12-12T06:22:22.799" v="1371" actId="478"/>
          <ac:spMkLst>
            <pc:docMk/>
            <pc:sldMk cId="1468214036" sldId="2146846381"/>
            <ac:spMk id="5" creationId="{03435A63-4203-DF65-687F-DCE132AE8D08}"/>
          </ac:spMkLst>
        </pc:spChg>
        <pc:spChg chg="del">
          <ac:chgData name="Jason Wiese" userId="4bff8d5b-7de6-4655-b397-69b0afc81113" providerId="ADAL" clId="{FE5902CA-40EA-4604-975C-FBFB28A0CE10}" dt="2023-12-12T06:22:41.958" v="1472" actId="478"/>
          <ac:spMkLst>
            <pc:docMk/>
            <pc:sldMk cId="1468214036" sldId="2146846381"/>
            <ac:spMk id="6" creationId="{31AC66B8-0DE7-D7F0-144E-0005D9B7A7A6}"/>
          </ac:spMkLst>
        </pc:spChg>
        <pc:spChg chg="mod">
          <ac:chgData name="Jason Wiese" userId="4bff8d5b-7de6-4655-b397-69b0afc81113" providerId="ADAL" clId="{FE5902CA-40EA-4604-975C-FBFB28A0CE10}" dt="2023-12-12T06:24:23.593" v="1533" actId="20577"/>
          <ac:spMkLst>
            <pc:docMk/>
            <pc:sldMk cId="1468214036" sldId="2146846381"/>
            <ac:spMk id="7" creationId="{6BD165E2-77C2-727D-F96F-ADACA591B75F}"/>
          </ac:spMkLst>
        </pc:spChg>
        <pc:spChg chg="add mod">
          <ac:chgData name="Jason Wiese" userId="4bff8d5b-7de6-4655-b397-69b0afc81113" providerId="ADAL" clId="{FE5902CA-40EA-4604-975C-FBFB28A0CE10}" dt="2023-12-12T06:24:30.353" v="1534" actId="1076"/>
          <ac:spMkLst>
            <pc:docMk/>
            <pc:sldMk cId="1468214036" sldId="2146846381"/>
            <ac:spMk id="9" creationId="{6CAC2BED-E6F8-C631-EECE-492920DCD920}"/>
          </ac:spMkLst>
        </pc:spChg>
        <pc:spChg chg="add mod">
          <ac:chgData name="Jason Wiese" userId="4bff8d5b-7de6-4655-b397-69b0afc81113" providerId="ADAL" clId="{FE5902CA-40EA-4604-975C-FBFB28A0CE10}" dt="2023-12-12T06:40:57.068" v="1863" actId="1076"/>
          <ac:spMkLst>
            <pc:docMk/>
            <pc:sldMk cId="1468214036" sldId="2146846381"/>
            <ac:spMk id="12" creationId="{FD5FE88A-E278-1942-A3D4-D5F287C6FB8E}"/>
          </ac:spMkLst>
        </pc:spChg>
        <pc:spChg chg="add mod">
          <ac:chgData name="Jason Wiese" userId="4bff8d5b-7de6-4655-b397-69b0afc81113" providerId="ADAL" clId="{FE5902CA-40EA-4604-975C-FBFB28A0CE10}" dt="2023-12-12T07:12:26.447" v="2521" actId="403"/>
          <ac:spMkLst>
            <pc:docMk/>
            <pc:sldMk cId="1468214036" sldId="2146846381"/>
            <ac:spMk id="13" creationId="{308F15E6-7CE6-3B50-4AB5-D8C3C2F26E71}"/>
          </ac:spMkLst>
        </pc:spChg>
        <pc:spChg chg="del">
          <ac:chgData name="Jason Wiese" userId="4bff8d5b-7de6-4655-b397-69b0afc81113" providerId="ADAL" clId="{FE5902CA-40EA-4604-975C-FBFB28A0CE10}" dt="2023-12-12T06:16:04.741" v="1139" actId="478"/>
          <ac:spMkLst>
            <pc:docMk/>
            <pc:sldMk cId="1468214036" sldId="2146846381"/>
            <ac:spMk id="14" creationId="{82F1320E-56A4-E5C9-C6B3-746762C5E35C}"/>
          </ac:spMkLst>
        </pc:spChg>
        <pc:spChg chg="add mod">
          <ac:chgData name="Jason Wiese" userId="4bff8d5b-7de6-4655-b397-69b0afc81113" providerId="ADAL" clId="{FE5902CA-40EA-4604-975C-FBFB28A0CE10}" dt="2023-12-12T06:38:44.106" v="1843" actId="1076"/>
          <ac:spMkLst>
            <pc:docMk/>
            <pc:sldMk cId="1468214036" sldId="2146846381"/>
            <ac:spMk id="15" creationId="{F7307AF8-6A96-24FD-9DED-FFD59E150528}"/>
          </ac:spMkLst>
        </pc:spChg>
        <pc:spChg chg="del">
          <ac:chgData name="Jason Wiese" userId="4bff8d5b-7de6-4655-b397-69b0afc81113" providerId="ADAL" clId="{FE5902CA-40EA-4604-975C-FBFB28A0CE10}" dt="2023-12-12T06:16:04.741" v="1139" actId="478"/>
          <ac:spMkLst>
            <pc:docMk/>
            <pc:sldMk cId="1468214036" sldId="2146846381"/>
            <ac:spMk id="17" creationId="{D530ABE2-4982-83EF-FFC8-BC0D403DB5E6}"/>
          </ac:spMkLst>
        </pc:spChg>
        <pc:spChg chg="mod">
          <ac:chgData name="Jason Wiese" userId="4bff8d5b-7de6-4655-b397-69b0afc81113" providerId="ADAL" clId="{FE5902CA-40EA-4604-975C-FBFB28A0CE10}" dt="2023-12-12T07:12:21.799" v="2515" actId="403"/>
          <ac:spMkLst>
            <pc:docMk/>
            <pc:sldMk cId="1468214036" sldId="2146846381"/>
            <ac:spMk id="29" creationId="{2BD07813-554D-1799-660C-32BD96E1F9F2}"/>
          </ac:spMkLst>
        </pc:spChg>
        <pc:spChg chg="del mod">
          <ac:chgData name="Jason Wiese" userId="4bff8d5b-7de6-4655-b397-69b0afc81113" providerId="ADAL" clId="{FE5902CA-40EA-4604-975C-FBFB28A0CE10}" dt="2023-12-12T06:25:19.284" v="1537" actId="478"/>
          <ac:spMkLst>
            <pc:docMk/>
            <pc:sldMk cId="1468214036" sldId="2146846381"/>
            <ac:spMk id="30" creationId="{2CAEE5F6-CB42-0B63-B3A7-E120E889F859}"/>
          </ac:spMkLst>
        </pc:spChg>
        <pc:spChg chg="del mod">
          <ac:chgData name="Jason Wiese" userId="4bff8d5b-7de6-4655-b397-69b0afc81113" providerId="ADAL" clId="{FE5902CA-40EA-4604-975C-FBFB28A0CE10}" dt="2023-12-12T06:25:19.284" v="1537" actId="478"/>
          <ac:spMkLst>
            <pc:docMk/>
            <pc:sldMk cId="1468214036" sldId="2146846381"/>
            <ac:spMk id="31" creationId="{431F5DAB-F0A0-F24A-BAC1-4F4BB1A50244}"/>
          </ac:spMkLst>
        </pc:spChg>
        <pc:spChg chg="del mod">
          <ac:chgData name="Jason Wiese" userId="4bff8d5b-7de6-4655-b397-69b0afc81113" providerId="ADAL" clId="{FE5902CA-40EA-4604-975C-FBFB28A0CE10}" dt="2023-12-12T06:25:19.284" v="1537" actId="478"/>
          <ac:spMkLst>
            <pc:docMk/>
            <pc:sldMk cId="1468214036" sldId="2146846381"/>
            <ac:spMk id="32" creationId="{7C7ADC98-C94C-1D4D-04E3-6427D0555E24}"/>
          </ac:spMkLst>
        </pc:spChg>
        <pc:spChg chg="del mod">
          <ac:chgData name="Jason Wiese" userId="4bff8d5b-7de6-4655-b397-69b0afc81113" providerId="ADAL" clId="{FE5902CA-40EA-4604-975C-FBFB28A0CE10}" dt="2023-12-12T06:25:19.284" v="1537" actId="478"/>
          <ac:spMkLst>
            <pc:docMk/>
            <pc:sldMk cId="1468214036" sldId="2146846381"/>
            <ac:spMk id="33" creationId="{302299E2-AFEC-1266-3107-B65214EC438C}"/>
          </ac:spMkLst>
        </pc:spChg>
        <pc:spChg chg="del mod">
          <ac:chgData name="Jason Wiese" userId="4bff8d5b-7de6-4655-b397-69b0afc81113" providerId="ADAL" clId="{FE5902CA-40EA-4604-975C-FBFB28A0CE10}" dt="2023-12-12T06:25:19.284" v="1537" actId="478"/>
          <ac:spMkLst>
            <pc:docMk/>
            <pc:sldMk cId="1468214036" sldId="2146846381"/>
            <ac:spMk id="35" creationId="{3852BDBB-5750-AE7E-A702-EB6956F8DA73}"/>
          </ac:spMkLst>
        </pc:spChg>
        <pc:spChg chg="del mod">
          <ac:chgData name="Jason Wiese" userId="4bff8d5b-7de6-4655-b397-69b0afc81113" providerId="ADAL" clId="{FE5902CA-40EA-4604-975C-FBFB28A0CE10}" dt="2023-12-12T06:25:19.284" v="1537" actId="478"/>
          <ac:spMkLst>
            <pc:docMk/>
            <pc:sldMk cId="1468214036" sldId="2146846381"/>
            <ac:spMk id="36" creationId="{4ED6ED94-EEBA-CA94-D504-9DE29875ED94}"/>
          </ac:spMkLst>
        </pc:spChg>
        <pc:spChg chg="del mod">
          <ac:chgData name="Jason Wiese" userId="4bff8d5b-7de6-4655-b397-69b0afc81113" providerId="ADAL" clId="{FE5902CA-40EA-4604-975C-FBFB28A0CE10}" dt="2023-12-12T06:25:19.284" v="1537" actId="478"/>
          <ac:spMkLst>
            <pc:docMk/>
            <pc:sldMk cId="1468214036" sldId="2146846381"/>
            <ac:spMk id="37" creationId="{E9274915-4E44-1B11-9056-A54A932276EA}"/>
          </ac:spMkLst>
        </pc:spChg>
        <pc:spChg chg="del mod">
          <ac:chgData name="Jason Wiese" userId="4bff8d5b-7de6-4655-b397-69b0afc81113" providerId="ADAL" clId="{FE5902CA-40EA-4604-975C-FBFB28A0CE10}" dt="2023-12-12T06:25:19.284" v="1537" actId="478"/>
          <ac:spMkLst>
            <pc:docMk/>
            <pc:sldMk cId="1468214036" sldId="2146846381"/>
            <ac:spMk id="38" creationId="{644D5B96-6F0C-90FC-FDD3-E8969CB4E86B}"/>
          </ac:spMkLst>
        </pc:spChg>
      </pc:sldChg>
      <pc:sldChg chg="addSp delSp modSp mod">
        <pc:chgData name="Jason Wiese" userId="4bff8d5b-7de6-4655-b397-69b0afc81113" providerId="ADAL" clId="{FE5902CA-40EA-4604-975C-FBFB28A0CE10}" dt="2023-12-12T07:31:44.093" v="2894" actId="404"/>
        <pc:sldMkLst>
          <pc:docMk/>
          <pc:sldMk cId="624273023" sldId="2146846382"/>
        </pc:sldMkLst>
        <pc:spChg chg="mod">
          <ac:chgData name="Jason Wiese" userId="4bff8d5b-7de6-4655-b397-69b0afc81113" providerId="ADAL" clId="{FE5902CA-40EA-4604-975C-FBFB28A0CE10}" dt="2023-12-12T07:07:23.154" v="2452" actId="20577"/>
          <ac:spMkLst>
            <pc:docMk/>
            <pc:sldMk cId="624273023" sldId="2146846382"/>
            <ac:spMk id="2" creationId="{0E3CD9C4-E2A0-32F5-9937-3058C22ACF03}"/>
          </ac:spMkLst>
        </pc:spChg>
        <pc:spChg chg="add del mod">
          <ac:chgData name="Jason Wiese" userId="4bff8d5b-7de6-4655-b397-69b0afc81113" providerId="ADAL" clId="{FE5902CA-40EA-4604-975C-FBFB28A0CE10}" dt="2023-12-12T07:15:44.033" v="2628" actId="478"/>
          <ac:spMkLst>
            <pc:docMk/>
            <pc:sldMk cId="624273023" sldId="2146846382"/>
            <ac:spMk id="5" creationId="{E4CEAF85-C0BC-547A-372E-5A6A7F5A69C8}"/>
          </ac:spMkLst>
        </pc:spChg>
        <pc:spChg chg="mod">
          <ac:chgData name="Jason Wiese" userId="4bff8d5b-7de6-4655-b397-69b0afc81113" providerId="ADAL" clId="{FE5902CA-40EA-4604-975C-FBFB28A0CE10}" dt="2023-12-12T07:08:41.832" v="2471" actId="108"/>
          <ac:spMkLst>
            <pc:docMk/>
            <pc:sldMk cId="624273023" sldId="2146846382"/>
            <ac:spMk id="7" creationId="{6BD165E2-77C2-727D-F96F-ADACA591B75F}"/>
          </ac:spMkLst>
        </pc:spChg>
        <pc:spChg chg="add del">
          <ac:chgData name="Jason Wiese" userId="4bff8d5b-7de6-4655-b397-69b0afc81113" providerId="ADAL" clId="{FE5902CA-40EA-4604-975C-FBFB28A0CE10}" dt="2023-12-12T07:15:39.781" v="2627" actId="478"/>
          <ac:spMkLst>
            <pc:docMk/>
            <pc:sldMk cId="624273023" sldId="2146846382"/>
            <ac:spMk id="9" creationId="{6CAC2BED-E6F8-C631-EECE-492920DCD920}"/>
          </ac:spMkLst>
        </pc:spChg>
        <pc:spChg chg="mod">
          <ac:chgData name="Jason Wiese" userId="4bff8d5b-7de6-4655-b397-69b0afc81113" providerId="ADAL" clId="{FE5902CA-40EA-4604-975C-FBFB28A0CE10}" dt="2023-12-12T07:18:46.261" v="2706" actId="1035"/>
          <ac:spMkLst>
            <pc:docMk/>
            <pc:sldMk cId="624273023" sldId="2146846382"/>
            <ac:spMk id="12" creationId="{FD5FE88A-E278-1942-A3D4-D5F287C6FB8E}"/>
          </ac:spMkLst>
        </pc:spChg>
        <pc:spChg chg="mod">
          <ac:chgData name="Jason Wiese" userId="4bff8d5b-7de6-4655-b397-69b0afc81113" providerId="ADAL" clId="{FE5902CA-40EA-4604-975C-FBFB28A0CE10}" dt="2023-12-12T07:31:43.911" v="2893" actId="404"/>
          <ac:spMkLst>
            <pc:docMk/>
            <pc:sldMk cId="624273023" sldId="2146846382"/>
            <ac:spMk id="13" creationId="{308F15E6-7CE6-3B50-4AB5-D8C3C2F26E71}"/>
          </ac:spMkLst>
        </pc:spChg>
        <pc:spChg chg="mod">
          <ac:chgData name="Jason Wiese" userId="4bff8d5b-7de6-4655-b397-69b0afc81113" providerId="ADAL" clId="{FE5902CA-40EA-4604-975C-FBFB28A0CE10}" dt="2023-12-12T07:21:35.579" v="2776" actId="20577"/>
          <ac:spMkLst>
            <pc:docMk/>
            <pc:sldMk cId="624273023" sldId="2146846382"/>
            <ac:spMk id="15" creationId="{F7307AF8-6A96-24FD-9DED-FFD59E150528}"/>
          </ac:spMkLst>
        </pc:spChg>
        <pc:spChg chg="mod">
          <ac:chgData name="Jason Wiese" userId="4bff8d5b-7de6-4655-b397-69b0afc81113" providerId="ADAL" clId="{FE5902CA-40EA-4604-975C-FBFB28A0CE10}" dt="2023-12-12T07:31:44.093" v="2894" actId="404"/>
          <ac:spMkLst>
            <pc:docMk/>
            <pc:sldMk cId="624273023" sldId="2146846382"/>
            <ac:spMk id="29" creationId="{2BD07813-554D-1799-660C-32BD96E1F9F2}"/>
          </ac:spMkLst>
        </pc:spChg>
      </pc:sldChg>
      <pc:sldChg chg="modSp mod">
        <pc:chgData name="Jason Wiese" userId="4bff8d5b-7de6-4655-b397-69b0afc81113" providerId="ADAL" clId="{FE5902CA-40EA-4604-975C-FBFB28A0CE10}" dt="2023-12-13T16:59:37.057" v="3490" actId="20577"/>
        <pc:sldMkLst>
          <pc:docMk/>
          <pc:sldMk cId="583380273" sldId="2146846383"/>
        </pc:sldMkLst>
        <pc:spChg chg="mod">
          <ac:chgData name="Jason Wiese" userId="4bff8d5b-7de6-4655-b397-69b0afc81113" providerId="ADAL" clId="{FE5902CA-40EA-4604-975C-FBFB28A0CE10}" dt="2023-12-13T16:59:37.057" v="3490" actId="20577"/>
          <ac:spMkLst>
            <pc:docMk/>
            <pc:sldMk cId="583380273" sldId="2146846383"/>
            <ac:spMk id="21" creationId="{9A57D26D-8EC3-5C63-88C1-E6DEC9781AAD}"/>
          </ac:spMkLst>
        </pc:spChg>
        <pc:picChg chg="mod">
          <ac:chgData name="Jason Wiese" userId="4bff8d5b-7de6-4655-b397-69b0afc81113" providerId="ADAL" clId="{FE5902CA-40EA-4604-975C-FBFB28A0CE10}" dt="2023-12-13T16:53:44.857" v="3470" actId="1076"/>
          <ac:picMkLst>
            <pc:docMk/>
            <pc:sldMk cId="583380273" sldId="2146846383"/>
            <ac:picMk id="1026" creationId="{7A3BEB05-01EF-5D60-628B-CC9811DA9C2E}"/>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9704033520519"/>
          <c:y val="3.1345985862668679E-2"/>
          <c:w val="0.63029596647948105"/>
          <c:h val="0.93730802827466264"/>
        </c:manualLayout>
      </c:layout>
      <c:barChart>
        <c:barDir val="bar"/>
        <c:grouping val="clustered"/>
        <c:varyColors val="0"/>
        <c:ser>
          <c:idx val="0"/>
          <c:order val="0"/>
          <c:tx>
            <c:strRef>
              <c:f>Sheet1!$B$1</c:f>
              <c:strCache>
                <c:ptCount val="1"/>
                <c:pt idx="0">
                  <c:v>Series 1</c:v>
                </c:pt>
              </c:strCache>
            </c:strRef>
          </c:tx>
          <c:spPr>
            <a:solidFill>
              <a:srgbClr val="00BFF2"/>
            </a:solidFill>
            <a:ln>
              <a:noFill/>
            </a:ln>
            <a:effectLst/>
          </c:spPr>
          <c:invertIfNegative val="0"/>
          <c:dPt>
            <c:idx val="0"/>
            <c:invertIfNegative val="0"/>
            <c:bubble3D val="0"/>
            <c:spPr>
              <a:solidFill>
                <a:srgbClr val="E84A99"/>
              </a:solidFill>
              <a:ln>
                <a:noFill/>
              </a:ln>
              <a:effectLst/>
            </c:spPr>
            <c:extLst>
              <c:ext xmlns:c16="http://schemas.microsoft.com/office/drawing/2014/chart" uri="{C3380CC4-5D6E-409C-BE32-E72D297353CC}">
                <c16:uniqueId val="{00000006-AAE9-4C77-B8A8-649C8CD9D228}"/>
              </c:ext>
            </c:extLst>
          </c:dPt>
          <c:dPt>
            <c:idx val="2"/>
            <c:invertIfNegative val="0"/>
            <c:bubble3D val="0"/>
            <c:spPr>
              <a:solidFill>
                <a:srgbClr val="E84A99"/>
              </a:solidFill>
              <a:ln>
                <a:noFill/>
              </a:ln>
              <a:effectLst/>
            </c:spPr>
            <c:extLst>
              <c:ext xmlns:c16="http://schemas.microsoft.com/office/drawing/2014/chart" uri="{C3380CC4-5D6E-409C-BE32-E72D297353CC}">
                <c16:uniqueId val="{00000005-B8C4-4527-8BAA-4F378E1DF28C}"/>
              </c:ext>
            </c:extLst>
          </c:dPt>
          <c:dPt>
            <c:idx val="3"/>
            <c:invertIfNegative val="0"/>
            <c:bubble3D val="0"/>
            <c:spPr>
              <a:solidFill>
                <a:srgbClr val="ED3C8D"/>
              </a:solidFill>
              <a:ln>
                <a:noFill/>
              </a:ln>
              <a:effectLst/>
            </c:spPr>
            <c:extLst>
              <c:ext xmlns:c16="http://schemas.microsoft.com/office/drawing/2014/chart" uri="{C3380CC4-5D6E-409C-BE32-E72D297353CC}">
                <c16:uniqueId val="{00000008-BA41-40B2-AADC-9A732AB4264B}"/>
              </c:ext>
            </c:extLst>
          </c:dPt>
          <c:dPt>
            <c:idx val="4"/>
            <c:invertIfNegative val="0"/>
            <c:bubble3D val="0"/>
            <c:spPr>
              <a:solidFill>
                <a:srgbClr val="ED3C8D"/>
              </a:solidFill>
              <a:ln>
                <a:noFill/>
              </a:ln>
              <a:effectLst/>
            </c:spPr>
            <c:extLst>
              <c:ext xmlns:c16="http://schemas.microsoft.com/office/drawing/2014/chart" uri="{C3380CC4-5D6E-409C-BE32-E72D297353CC}">
                <c16:uniqueId val="{00000009-BA41-40B2-AADC-9A732AB4264B}"/>
              </c:ext>
            </c:extLst>
          </c:dPt>
          <c:dPt>
            <c:idx val="7"/>
            <c:invertIfNegative val="0"/>
            <c:bubble3D val="0"/>
            <c:spPr>
              <a:solidFill>
                <a:srgbClr val="E84A99"/>
              </a:solidFill>
              <a:ln>
                <a:noFill/>
              </a:ln>
              <a:effectLst/>
            </c:spPr>
            <c:extLst>
              <c:ext xmlns:c16="http://schemas.microsoft.com/office/drawing/2014/chart" uri="{C3380CC4-5D6E-409C-BE32-E72D297353CC}">
                <c16:uniqueId val="{00000004-B8C4-4527-8BAA-4F378E1DF28C}"/>
              </c:ext>
            </c:extLst>
          </c:dPt>
          <c:dPt>
            <c:idx val="8"/>
            <c:invertIfNegative val="0"/>
            <c:bubble3D val="0"/>
            <c:spPr>
              <a:solidFill>
                <a:srgbClr val="E84A99"/>
              </a:solidFill>
              <a:ln>
                <a:noFill/>
              </a:ln>
              <a:effectLst/>
            </c:spPr>
            <c:extLst>
              <c:ext xmlns:c16="http://schemas.microsoft.com/office/drawing/2014/chart" uri="{C3380CC4-5D6E-409C-BE32-E72D297353CC}">
                <c16:uniqueId val="{00000003-B8C4-4527-8BAA-4F378E1DF28C}"/>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B1464"/>
                    </a:solidFill>
                    <a:latin typeface="Helvetica" panose="020B0604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Difficulty or confusion surrounding buying or selling </c:v>
                </c:pt>
                <c:pt idx="1">
                  <c:v>Cross device attribution/accurate measurement</c:v>
                </c:pt>
                <c:pt idx="2">
                  <c:v>Ad fraud</c:v>
                </c:pt>
                <c:pt idx="3">
                  <c:v>Poor viewability levels</c:v>
                </c:pt>
                <c:pt idx="4">
                  <c:v>Supply path optimization/transparency of supply paths</c:v>
                </c:pt>
                <c:pt idx="5">
                  <c:v>Assessment of campaign ROI</c:v>
                </c:pt>
                <c:pt idx="6">
                  <c:v>Contextual targeting</c:v>
                </c:pt>
                <c:pt idx="7">
                  <c:v>Eroding consumer trust in major proprietary platforms</c:v>
                </c:pt>
                <c:pt idx="8">
                  <c:v>Ads delivered alongside risky or misleading content**</c:v>
                </c:pt>
                <c:pt idx="9">
                  <c:v>Decreasing access to consumer data/cookies*</c:v>
                </c:pt>
              </c:strCache>
            </c:strRef>
          </c:cat>
          <c:val>
            <c:numRef>
              <c:f>Sheet1!$B$2:$B$11</c:f>
              <c:numCache>
                <c:formatCode>0%</c:formatCode>
                <c:ptCount val="10"/>
                <c:pt idx="0">
                  <c:v>0.11</c:v>
                </c:pt>
                <c:pt idx="1">
                  <c:v>0.14000000000000001</c:v>
                </c:pt>
                <c:pt idx="2">
                  <c:v>0.15</c:v>
                </c:pt>
                <c:pt idx="3">
                  <c:v>0.15</c:v>
                </c:pt>
                <c:pt idx="4">
                  <c:v>0.16</c:v>
                </c:pt>
                <c:pt idx="5">
                  <c:v>0.16</c:v>
                </c:pt>
                <c:pt idx="6">
                  <c:v>0.17</c:v>
                </c:pt>
                <c:pt idx="7">
                  <c:v>0.18</c:v>
                </c:pt>
                <c:pt idx="8">
                  <c:v>0.33</c:v>
                </c:pt>
                <c:pt idx="9">
                  <c:v>0.51</c:v>
                </c:pt>
              </c:numCache>
            </c:numRef>
          </c:val>
          <c:extLst>
            <c:ext xmlns:c16="http://schemas.microsoft.com/office/drawing/2014/chart" uri="{C3380CC4-5D6E-409C-BE32-E72D297353CC}">
              <c16:uniqueId val="{00000000-B8C4-4527-8BAA-4F378E1DF28C}"/>
            </c:ext>
          </c:extLst>
        </c:ser>
        <c:dLbls>
          <c:showLegendKey val="0"/>
          <c:showVal val="0"/>
          <c:showCatName val="0"/>
          <c:showSerName val="0"/>
          <c:showPercent val="0"/>
          <c:showBubbleSize val="0"/>
        </c:dLbls>
        <c:gapWidth val="91"/>
        <c:axId val="1442009600"/>
        <c:axId val="1300306240"/>
      </c:barChart>
      <c:catAx>
        <c:axId val="1442009600"/>
        <c:scaling>
          <c:orientation val="minMax"/>
        </c:scaling>
        <c:delete val="0"/>
        <c:axPos val="l"/>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197" b="0" i="0" u="none" strike="noStrike" kern="1200" baseline="0">
                <a:solidFill>
                  <a:srgbClr val="1B1464"/>
                </a:solidFill>
                <a:latin typeface="Helvetica" panose="020B0604020202020204" pitchFamily="34" charset="0"/>
                <a:ea typeface="+mn-ea"/>
                <a:cs typeface="+mn-cs"/>
              </a:defRPr>
            </a:pPr>
            <a:endParaRPr lang="en-US"/>
          </a:p>
        </c:txPr>
        <c:crossAx val="1300306240"/>
        <c:crosses val="autoZero"/>
        <c:auto val="1"/>
        <c:lblAlgn val="ctr"/>
        <c:lblOffset val="100"/>
        <c:noMultiLvlLbl val="0"/>
      </c:catAx>
      <c:valAx>
        <c:axId val="1300306240"/>
        <c:scaling>
          <c:orientation val="minMax"/>
        </c:scaling>
        <c:delete val="1"/>
        <c:axPos val="b"/>
        <c:numFmt formatCode="0%" sourceLinked="1"/>
        <c:majorTickMark val="none"/>
        <c:minorTickMark val="none"/>
        <c:tickLblPos val="nextTo"/>
        <c:crossAx val="14420096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031646667337115"/>
          <c:y val="3.7328557843098749E-2"/>
          <c:w val="0.67263109142470956"/>
          <c:h val="0.92534288431380252"/>
        </c:manualLayout>
      </c:layout>
      <c:barChart>
        <c:barDir val="bar"/>
        <c:grouping val="clustered"/>
        <c:varyColors val="0"/>
        <c:ser>
          <c:idx val="0"/>
          <c:order val="0"/>
          <c:tx>
            <c:strRef>
              <c:f>Sheet1!$B$1</c:f>
              <c:strCache>
                <c:ptCount val="1"/>
                <c:pt idx="0">
                  <c:v>% respondents</c:v>
                </c:pt>
              </c:strCache>
            </c:strRef>
          </c:tx>
          <c:spPr>
            <a:solidFill>
              <a:srgbClr val="ED3C8D"/>
            </a:solidFill>
            <a:ln>
              <a:noFill/>
            </a:ln>
            <a:effectLst/>
          </c:spPr>
          <c:invertIfNegative val="0"/>
          <c:dPt>
            <c:idx val="7"/>
            <c:invertIfNegative val="0"/>
            <c:bubble3D val="0"/>
            <c:spPr>
              <a:solidFill>
                <a:srgbClr val="ED3C8D"/>
              </a:solidFill>
              <a:ln>
                <a:noFill/>
              </a:ln>
              <a:effectLst/>
            </c:spPr>
            <c:extLst>
              <c:ext xmlns:c16="http://schemas.microsoft.com/office/drawing/2014/chart" uri="{C3380CC4-5D6E-409C-BE32-E72D297353CC}">
                <c16:uniqueId val="{00000001-D88A-48F3-AB47-CB423D6107E6}"/>
              </c:ext>
            </c:extLst>
          </c:dPt>
          <c:dLbls>
            <c:spPr>
              <a:noFill/>
              <a:ln>
                <a:noFill/>
              </a:ln>
              <a:effectLst/>
            </c:spPr>
            <c:txPr>
              <a:bodyPr rot="0" spcFirstLastPara="1" vertOverflow="ellipsis" vert="horz" wrap="square" anchor="ctr" anchorCtr="1"/>
              <a:lstStyle/>
              <a:p>
                <a:pPr>
                  <a:defRPr sz="1200" b="1" i="0" u="none" strike="noStrike" kern="1200" baseline="0">
                    <a:solidFill>
                      <a:srgbClr val="1F1A62"/>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Social media (in-feed)</c:v>
                </c:pt>
                <c:pt idx="1">
                  <c:v>Mobile web video</c:v>
                </c:pt>
                <c:pt idx="2">
                  <c:v>Mobile in-app video</c:v>
                </c:pt>
                <c:pt idx="3">
                  <c:v>Search</c:v>
                </c:pt>
                <c:pt idx="4">
                  <c:v>Mobile in-app display</c:v>
                </c:pt>
                <c:pt idx="5">
                  <c:v>Programmatic ads</c:v>
                </c:pt>
                <c:pt idx="6">
                  <c:v>Mobile web display</c:v>
                </c:pt>
                <c:pt idx="7">
                  <c:v>Connected TV</c:v>
                </c:pt>
                <c:pt idx="8">
                  <c:v>Desktop video</c:v>
                </c:pt>
                <c:pt idx="9">
                  <c:v>Desktop display</c:v>
                </c:pt>
              </c:strCache>
            </c:strRef>
          </c:cat>
          <c:val>
            <c:numRef>
              <c:f>Sheet1!$B$2:$B$11</c:f>
              <c:numCache>
                <c:formatCode>0%</c:formatCode>
                <c:ptCount val="10"/>
                <c:pt idx="0">
                  <c:v>0.33</c:v>
                </c:pt>
                <c:pt idx="1">
                  <c:v>0.21</c:v>
                </c:pt>
                <c:pt idx="2">
                  <c:v>0.21</c:v>
                </c:pt>
                <c:pt idx="3">
                  <c:v>0.21</c:v>
                </c:pt>
                <c:pt idx="4">
                  <c:v>0.18</c:v>
                </c:pt>
                <c:pt idx="5">
                  <c:v>0.17</c:v>
                </c:pt>
                <c:pt idx="6">
                  <c:v>0.16</c:v>
                </c:pt>
                <c:pt idx="7">
                  <c:v>0.16</c:v>
                </c:pt>
                <c:pt idx="8">
                  <c:v>0.14000000000000001</c:v>
                </c:pt>
                <c:pt idx="9">
                  <c:v>0.13</c:v>
                </c:pt>
              </c:numCache>
            </c:numRef>
          </c:val>
          <c:extLst>
            <c:ext xmlns:c16="http://schemas.microsoft.com/office/drawing/2014/chart" uri="{C3380CC4-5D6E-409C-BE32-E72D297353CC}">
              <c16:uniqueId val="{00000000-5078-4F1A-9F38-8BFB0D9A64A8}"/>
            </c:ext>
          </c:extLst>
        </c:ser>
        <c:dLbls>
          <c:showLegendKey val="0"/>
          <c:showVal val="0"/>
          <c:showCatName val="0"/>
          <c:showSerName val="0"/>
          <c:showPercent val="0"/>
          <c:showBubbleSize val="0"/>
        </c:dLbls>
        <c:gapWidth val="45"/>
        <c:axId val="68026223"/>
        <c:axId val="68035791"/>
      </c:barChart>
      <c:catAx>
        <c:axId val="68026223"/>
        <c:scaling>
          <c:orientation val="maxMin"/>
        </c:scaling>
        <c:delete val="0"/>
        <c:axPos val="l"/>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lgn="r">
              <a:defRPr sz="1200" b="0" i="0" u="none" strike="noStrike" kern="1200" baseline="0">
                <a:solidFill>
                  <a:srgbClr val="1F1A62"/>
                </a:solidFill>
                <a:latin typeface="Helvetica" panose="020B0403020202020204" pitchFamily="34" charset="0"/>
                <a:ea typeface="+mn-ea"/>
                <a:cs typeface="+mn-cs"/>
              </a:defRPr>
            </a:pPr>
            <a:endParaRPr lang="en-US"/>
          </a:p>
        </c:txPr>
        <c:crossAx val="68035791"/>
        <c:crosses val="autoZero"/>
        <c:auto val="1"/>
        <c:lblAlgn val="ctr"/>
        <c:lblOffset val="100"/>
        <c:noMultiLvlLbl val="0"/>
      </c:catAx>
      <c:valAx>
        <c:axId val="68035791"/>
        <c:scaling>
          <c:orientation val="minMax"/>
          <c:max val="0.4"/>
        </c:scaling>
        <c:delete val="1"/>
        <c:axPos val="t"/>
        <c:numFmt formatCode="0%" sourceLinked="1"/>
        <c:majorTickMark val="out"/>
        <c:minorTickMark val="none"/>
        <c:tickLblPos val="nextTo"/>
        <c:crossAx val="680262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rgbClr val="1F1A62"/>
          </a:solidFill>
          <a:latin typeface="Helvetica" panose="020B0403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Distribution for YouTube TrueView In-stream Ad Campaign Budget Spend on YouTube vs. Google Video Parter (GVP) Network</c:v>
                </c:pt>
              </c:strCache>
            </c:strRef>
          </c:tx>
          <c:dPt>
            <c:idx val="0"/>
            <c:bubble3D val="0"/>
            <c:spPr>
              <a:solidFill>
                <a:srgbClr val="E84A99"/>
              </a:solidFill>
              <a:ln w="19050">
                <a:solidFill>
                  <a:schemeClr val="lt1"/>
                </a:solidFill>
              </a:ln>
              <a:effectLst/>
            </c:spPr>
            <c:extLst>
              <c:ext xmlns:c16="http://schemas.microsoft.com/office/drawing/2014/chart" uri="{C3380CC4-5D6E-409C-BE32-E72D297353CC}">
                <c16:uniqueId val="{00000002-7322-47DC-A956-922D605419B3}"/>
              </c:ext>
            </c:extLst>
          </c:dPt>
          <c:dPt>
            <c:idx val="1"/>
            <c:bubble3D val="0"/>
            <c:spPr>
              <a:solidFill>
                <a:srgbClr val="E84A99"/>
              </a:solidFill>
              <a:ln w="19050">
                <a:solidFill>
                  <a:schemeClr val="lt1"/>
                </a:solidFill>
              </a:ln>
              <a:effectLst/>
            </c:spPr>
            <c:extLst>
              <c:ext xmlns:c16="http://schemas.microsoft.com/office/drawing/2014/chart" uri="{C3380CC4-5D6E-409C-BE32-E72D297353CC}">
                <c16:uniqueId val="{00000003-7322-47DC-A956-922D605419B3}"/>
              </c:ext>
            </c:extLst>
          </c:dPt>
          <c:dPt>
            <c:idx val="2"/>
            <c:bubble3D val="0"/>
            <c:spPr>
              <a:solidFill>
                <a:srgbClr val="1F1A62"/>
              </a:solidFill>
              <a:ln w="19050">
                <a:solidFill>
                  <a:schemeClr val="lt1"/>
                </a:solidFill>
              </a:ln>
              <a:effectLst/>
            </c:spPr>
            <c:extLst>
              <c:ext xmlns:c16="http://schemas.microsoft.com/office/drawing/2014/chart" uri="{C3380CC4-5D6E-409C-BE32-E72D297353CC}">
                <c16:uniqueId val="{00000004-7322-47DC-A956-922D605419B3}"/>
              </c:ext>
            </c:extLst>
          </c:dPt>
          <c:dPt>
            <c:idx val="3"/>
            <c:bubble3D val="0"/>
            <c:spPr>
              <a:solidFill>
                <a:srgbClr val="1F1A62"/>
              </a:solidFill>
              <a:ln w="19050">
                <a:solidFill>
                  <a:schemeClr val="lt1"/>
                </a:solidFill>
              </a:ln>
              <a:effectLst/>
            </c:spPr>
            <c:extLst>
              <c:ext xmlns:c16="http://schemas.microsoft.com/office/drawing/2014/chart" uri="{C3380CC4-5D6E-409C-BE32-E72D297353CC}">
                <c16:uniqueId val="{00000005-7322-47DC-A956-922D605419B3}"/>
              </c:ext>
            </c:extLst>
          </c:dPt>
          <c:dPt>
            <c:idx val="4"/>
            <c:bubble3D val="0"/>
            <c:spPr>
              <a:solidFill>
                <a:srgbClr val="1F1A62"/>
              </a:solidFill>
              <a:ln w="19050">
                <a:solidFill>
                  <a:schemeClr val="lt1"/>
                </a:solidFill>
              </a:ln>
              <a:effectLst/>
            </c:spPr>
            <c:extLst>
              <c:ext xmlns:c16="http://schemas.microsoft.com/office/drawing/2014/chart" uri="{C3380CC4-5D6E-409C-BE32-E72D297353CC}">
                <c16:uniqueId val="{00000006-7322-47DC-A956-922D605419B3}"/>
              </c:ext>
            </c:extLst>
          </c:dPt>
          <c:dLbls>
            <c:dLbl>
              <c:idx val="0"/>
              <c:layout>
                <c:manualLayout>
                  <c:x val="-0.18343380905511822"/>
                  <c:y val="-1.39931862674973E-2"/>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2-7322-47DC-A956-922D605419B3}"/>
                </c:ext>
              </c:extLst>
            </c:dLbl>
            <c:dLbl>
              <c:idx val="1"/>
              <c:layout>
                <c:manualLayout>
                  <c:x val="0.13763423544451592"/>
                  <c:y val="-0.158001873433498"/>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separator>
</c:separator>
              <c:extLst>
                <c:ext xmlns:c15="http://schemas.microsoft.com/office/drawing/2012/chart" uri="{CE6537A1-D6FC-4f65-9D91-7224C49458BB}">
                  <c15:layout>
                    <c:manualLayout>
                      <c:w val="9.5086168090867867E-2"/>
                      <c:h val="7.1931468783620389E-2"/>
                    </c:manualLayout>
                  </c15:layout>
                </c:ext>
                <c:ext xmlns:c16="http://schemas.microsoft.com/office/drawing/2014/chart" uri="{C3380CC4-5D6E-409C-BE32-E72D297353CC}">
                  <c16:uniqueId val="{00000003-7322-47DC-A956-922D605419B3}"/>
                </c:ext>
              </c:extLst>
            </c:dLbl>
            <c:dLbl>
              <c:idx val="2"/>
              <c:layout>
                <c:manualLayout>
                  <c:x val="0.12345671006549001"/>
                  <c:y val="9.462272405316445E-2"/>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4-7322-47DC-A956-922D605419B3}"/>
                </c:ext>
              </c:extLst>
            </c:dLbl>
            <c:dLbl>
              <c:idx val="3"/>
              <c:layout>
                <c:manualLayout>
                  <c:x val="6.1597220083173421E-2"/>
                  <c:y val="0.13799647236920684"/>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7322-47DC-A956-922D605419B3}"/>
                </c:ext>
              </c:extLst>
            </c:dLbl>
            <c:dLbl>
              <c:idx val="4"/>
              <c:delete val="1"/>
              <c:extLst>
                <c:ext xmlns:c15="http://schemas.microsoft.com/office/drawing/2012/chart" uri="{CE6537A1-D6FC-4f65-9D91-7224C49458BB}"/>
                <c:ext xmlns:c16="http://schemas.microsoft.com/office/drawing/2014/chart" uri="{C3380CC4-5D6E-409C-BE32-E72D297353CC}">
                  <c16:uniqueId val="{00000006-7322-47DC-A956-922D605419B3}"/>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GVP Webpage Invalid TrueView</c:v>
                </c:pt>
                <c:pt idx="1">
                  <c:v>GVP Mobile Application Invalid TrueView</c:v>
                </c:pt>
                <c:pt idx="2">
                  <c:v>YouTube Channel Valid TrueView</c:v>
                </c:pt>
                <c:pt idx="3">
                  <c:v>GVP Webpage Valid TrueView</c:v>
                </c:pt>
                <c:pt idx="4">
                  <c:v>GVP Mobile Application Valid TrueView</c:v>
                </c:pt>
              </c:strCache>
            </c:strRef>
          </c:cat>
          <c:val>
            <c:numRef>
              <c:f>Sheet1!$B$2:$B$6</c:f>
              <c:numCache>
                <c:formatCode>0%</c:formatCode>
                <c:ptCount val="5"/>
                <c:pt idx="0">
                  <c:v>0.51</c:v>
                </c:pt>
                <c:pt idx="1">
                  <c:v>0.22</c:v>
                </c:pt>
                <c:pt idx="2">
                  <c:v>0.16</c:v>
                </c:pt>
                <c:pt idx="3">
                  <c:v>0.105</c:v>
                </c:pt>
                <c:pt idx="4" formatCode="0.00%">
                  <c:v>5.0000000000000001E-3</c:v>
                </c:pt>
              </c:numCache>
            </c:numRef>
          </c:val>
          <c:extLst>
            <c:ext xmlns:c16="http://schemas.microsoft.com/office/drawing/2014/chart" uri="{C3380CC4-5D6E-409C-BE32-E72D297353CC}">
              <c16:uniqueId val="{00000000-7322-47DC-A956-922D605419B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Relative Contribution to Shareholder Value for the S&amp;P 500</c:v>
                </c:pt>
              </c:strCache>
            </c:strRef>
          </c:tx>
          <c:dPt>
            <c:idx val="0"/>
            <c:bubble3D val="0"/>
            <c:spPr>
              <a:solidFill>
                <a:srgbClr val="00BFF2"/>
              </a:solidFill>
              <a:ln w="19050">
                <a:solidFill>
                  <a:schemeClr val="lt1"/>
                </a:solidFill>
              </a:ln>
              <a:effectLst/>
            </c:spPr>
            <c:extLst>
              <c:ext xmlns:c16="http://schemas.microsoft.com/office/drawing/2014/chart" uri="{C3380CC4-5D6E-409C-BE32-E72D297353CC}">
                <c16:uniqueId val="{00000001-7E36-4162-917C-F9A041D7FBCC}"/>
              </c:ext>
            </c:extLst>
          </c:dPt>
          <c:dPt>
            <c:idx val="1"/>
            <c:bubble3D val="0"/>
            <c:spPr>
              <a:solidFill>
                <a:srgbClr val="4EBEA4"/>
              </a:solidFill>
              <a:ln w="19050">
                <a:solidFill>
                  <a:schemeClr val="lt1"/>
                </a:solidFill>
              </a:ln>
              <a:effectLst/>
            </c:spPr>
            <c:extLst>
              <c:ext xmlns:c16="http://schemas.microsoft.com/office/drawing/2014/chart" uri="{C3380CC4-5D6E-409C-BE32-E72D297353CC}">
                <c16:uniqueId val="{00000003-7E36-4162-917C-F9A041D7FBCC}"/>
              </c:ext>
            </c:extLst>
          </c:dPt>
          <c:dPt>
            <c:idx val="2"/>
            <c:bubble3D val="0"/>
            <c:spPr>
              <a:solidFill>
                <a:srgbClr val="E84A99"/>
              </a:solidFill>
              <a:ln w="19050">
                <a:solidFill>
                  <a:schemeClr val="lt1"/>
                </a:solidFill>
              </a:ln>
              <a:effectLst/>
            </c:spPr>
            <c:extLst>
              <c:ext xmlns:c16="http://schemas.microsoft.com/office/drawing/2014/chart" uri="{C3380CC4-5D6E-409C-BE32-E72D297353CC}">
                <c16:uniqueId val="{00000005-7E36-4162-917C-F9A041D7FBCC}"/>
              </c:ext>
            </c:extLst>
          </c:dPt>
          <c:dLbls>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E36-4162-917C-F9A041D7FBCC}"/>
                </c:ext>
              </c:extLst>
            </c:dLbl>
            <c:dLbl>
              <c:idx val="1"/>
              <c:layout>
                <c:manualLayout>
                  <c:x val="-0.16082275511368679"/>
                  <c:y val="9.336471054098185E-3"/>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7E36-4162-917C-F9A041D7FBCC}"/>
                </c:ext>
              </c:extLst>
            </c:dLbl>
            <c:dLbl>
              <c:idx val="2"/>
              <c:layout>
                <c:manualLayout>
                  <c:x val="0.21918812721037825"/>
                  <c:y val="-0.1577511317304966"/>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7E36-4162-917C-F9A041D7FBCC}"/>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Tangible Assets</c:v>
                </c:pt>
                <c:pt idx="1">
                  <c:v>Brand Value</c:v>
                </c:pt>
                <c:pt idx="2">
                  <c:v>Intangible Assets</c:v>
                </c:pt>
              </c:strCache>
            </c:strRef>
          </c:cat>
          <c:val>
            <c:numRef>
              <c:f>Sheet1!$B$2:$B$4</c:f>
              <c:numCache>
                <c:formatCode>0%</c:formatCode>
                <c:ptCount val="3"/>
                <c:pt idx="0">
                  <c:v>0.14000000000000001</c:v>
                </c:pt>
                <c:pt idx="1">
                  <c:v>0.19500000000000001</c:v>
                </c:pt>
                <c:pt idx="2">
                  <c:v>0.66500000000000004</c:v>
                </c:pt>
              </c:numCache>
            </c:numRef>
          </c:val>
          <c:extLst>
            <c:ext xmlns:c16="http://schemas.microsoft.com/office/drawing/2014/chart" uri="{C3380CC4-5D6E-409C-BE32-E72D297353CC}">
              <c16:uniqueId val="{0000000A-7E36-4162-917C-F9A041D7FBC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34375E-2"/>
          <c:y val="0.52374653661338066"/>
          <c:w val="0.96562499999999996"/>
          <c:h val="5.9895586721368063E-2"/>
        </c:manualLayout>
      </c:layout>
      <c:barChart>
        <c:barDir val="col"/>
        <c:grouping val="clustered"/>
        <c:varyColors val="0"/>
        <c:ser>
          <c:idx val="0"/>
          <c:order val="0"/>
          <c:tx>
            <c:strRef>
              <c:f>Sheet1!$B$1</c:f>
              <c:strCache>
                <c:ptCount val="1"/>
                <c:pt idx="0">
                  <c:v>Fines Related to Mishandling of Children's Data</c:v>
                </c:pt>
              </c:strCache>
            </c:strRef>
          </c:tx>
          <c:spPr>
            <a:solidFill>
              <a:srgbClr val="00BFF2"/>
            </a:solidFill>
            <a:ln>
              <a:noFill/>
            </a:ln>
            <a:effectLst/>
          </c:spPr>
          <c:invertIfNegative val="0"/>
          <c:cat>
            <c:numRef>
              <c:f>Sheet1!$A$2:$A$3</c:f>
              <c:numCache>
                <c:formatCode>General</c:formatCode>
                <c:ptCount val="2"/>
              </c:numCache>
            </c:numRef>
          </c:cat>
          <c:val>
            <c:numRef>
              <c:f>Sheet1!$B$2:$B$3</c:f>
              <c:numCache>
                <c:formatCode>General</c:formatCode>
                <c:ptCount val="2"/>
              </c:numCache>
            </c:numRef>
          </c:val>
          <c:extLst>
            <c:ext xmlns:c16="http://schemas.microsoft.com/office/drawing/2014/chart" uri="{C3380CC4-5D6E-409C-BE32-E72D297353CC}">
              <c16:uniqueId val="{00000000-E6EF-4E7C-A28C-25C83694FEC6}"/>
            </c:ext>
          </c:extLst>
        </c:ser>
        <c:ser>
          <c:idx val="1"/>
          <c:order val="1"/>
          <c:tx>
            <c:strRef>
              <c:f>Sheet1!$C$1</c:f>
              <c:strCache>
                <c:ptCount val="1"/>
                <c:pt idx="0">
                  <c:v>Fines Related to Data Leaks / Breaches</c:v>
                </c:pt>
              </c:strCache>
            </c:strRef>
          </c:tx>
          <c:spPr>
            <a:solidFill>
              <a:srgbClr val="E84A99"/>
            </a:solidFill>
            <a:ln>
              <a:noFill/>
            </a:ln>
            <a:effectLst/>
          </c:spPr>
          <c:invertIfNegative val="0"/>
          <c:cat>
            <c:numRef>
              <c:f>Sheet1!$A$2:$A$3</c:f>
              <c:numCache>
                <c:formatCode>General</c:formatCode>
                <c:ptCount val="2"/>
              </c:numCache>
            </c:numRef>
          </c:cat>
          <c:val>
            <c:numRef>
              <c:f>Sheet1!$C$2:$C$3</c:f>
              <c:numCache>
                <c:formatCode>General</c:formatCode>
                <c:ptCount val="2"/>
              </c:numCache>
            </c:numRef>
          </c:val>
          <c:extLst>
            <c:ext xmlns:c16="http://schemas.microsoft.com/office/drawing/2014/chart" uri="{C3380CC4-5D6E-409C-BE32-E72D297353CC}">
              <c16:uniqueId val="{00000003-E6EF-4E7C-A28C-25C83694FEC6}"/>
            </c:ext>
          </c:extLst>
        </c:ser>
        <c:dLbls>
          <c:showLegendKey val="0"/>
          <c:showVal val="0"/>
          <c:showCatName val="0"/>
          <c:showSerName val="0"/>
          <c:showPercent val="0"/>
          <c:showBubbleSize val="0"/>
        </c:dLbls>
        <c:gapWidth val="219"/>
        <c:overlap val="-27"/>
        <c:axId val="935442319"/>
        <c:axId val="1302476063"/>
      </c:barChart>
      <c:catAx>
        <c:axId val="935442319"/>
        <c:scaling>
          <c:orientation val="minMax"/>
        </c:scaling>
        <c:delete val="1"/>
        <c:axPos val="b"/>
        <c:numFmt formatCode="General" sourceLinked="1"/>
        <c:majorTickMark val="none"/>
        <c:minorTickMark val="none"/>
        <c:tickLblPos val="nextTo"/>
        <c:crossAx val="1302476063"/>
        <c:crosses val="autoZero"/>
        <c:auto val="1"/>
        <c:lblAlgn val="ctr"/>
        <c:lblOffset val="100"/>
        <c:noMultiLvlLbl val="0"/>
      </c:catAx>
      <c:valAx>
        <c:axId val="1302476063"/>
        <c:scaling>
          <c:orientation val="minMax"/>
        </c:scaling>
        <c:delete val="1"/>
        <c:axPos val="l"/>
        <c:numFmt formatCode="General" sourceLinked="1"/>
        <c:majorTickMark val="none"/>
        <c:minorTickMark val="none"/>
        <c:tickLblPos val="nextTo"/>
        <c:crossAx val="935442319"/>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B1464"/>
          </a:solidFill>
          <a:latin typeface="Helvetica" panose="020B0403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v>
                </c:pt>
              </c:strCache>
            </c:strRef>
          </c:tx>
          <c:spPr>
            <a:solidFill>
              <a:srgbClr val="1F1A62"/>
            </a:solidFill>
          </c:spPr>
          <c:dPt>
            <c:idx val="0"/>
            <c:bubble3D val="0"/>
            <c:spPr>
              <a:solidFill>
                <a:srgbClr val="00BFF2"/>
              </a:solidFill>
              <a:ln w="19050">
                <a:solidFill>
                  <a:schemeClr val="lt1"/>
                </a:solidFill>
              </a:ln>
              <a:effectLst/>
            </c:spPr>
            <c:extLst>
              <c:ext xmlns:c16="http://schemas.microsoft.com/office/drawing/2014/chart" uri="{C3380CC4-5D6E-409C-BE32-E72D297353CC}">
                <c16:uniqueId val="{00000001-58C4-476F-863B-9C3B6E4CB845}"/>
              </c:ext>
            </c:extLst>
          </c:dPt>
          <c:dPt>
            <c:idx val="1"/>
            <c:bubble3D val="0"/>
            <c:spPr>
              <a:solidFill>
                <a:srgbClr val="ACBDCE"/>
              </a:solidFill>
              <a:ln w="19050">
                <a:solidFill>
                  <a:schemeClr val="lt1"/>
                </a:solidFill>
              </a:ln>
              <a:effectLst/>
            </c:spPr>
            <c:extLst>
              <c:ext xmlns:c16="http://schemas.microsoft.com/office/drawing/2014/chart" uri="{C3380CC4-5D6E-409C-BE32-E72D297353CC}">
                <c16:uniqueId val="{00000003-58C4-476F-863B-9C3B6E4CB845}"/>
              </c:ext>
            </c:extLst>
          </c:dPt>
          <c:dPt>
            <c:idx val="2"/>
            <c:bubble3D val="0"/>
            <c:spPr>
              <a:solidFill>
                <a:srgbClr val="1F1A62"/>
              </a:solidFill>
              <a:ln w="19050">
                <a:solidFill>
                  <a:schemeClr val="lt1"/>
                </a:solidFill>
              </a:ln>
              <a:effectLst/>
            </c:spPr>
            <c:extLst>
              <c:ext xmlns:c16="http://schemas.microsoft.com/office/drawing/2014/chart" uri="{C3380CC4-5D6E-409C-BE32-E72D297353CC}">
                <c16:uniqueId val="{00000005-58C4-476F-863B-9C3B6E4CB845}"/>
              </c:ext>
            </c:extLst>
          </c:dPt>
          <c:dPt>
            <c:idx val="3"/>
            <c:bubble3D val="0"/>
            <c:spPr>
              <a:solidFill>
                <a:srgbClr val="1F1A62"/>
              </a:solidFill>
              <a:ln w="19050">
                <a:solidFill>
                  <a:schemeClr val="lt1"/>
                </a:solidFill>
              </a:ln>
              <a:effectLst/>
            </c:spPr>
            <c:extLst>
              <c:ext xmlns:c16="http://schemas.microsoft.com/office/drawing/2014/chart" uri="{C3380CC4-5D6E-409C-BE32-E72D297353CC}">
                <c16:uniqueId val="{00000007-58C4-476F-863B-9C3B6E4CB845}"/>
              </c:ext>
            </c:extLst>
          </c:dPt>
          <c:dPt>
            <c:idx val="4"/>
            <c:bubble3D val="0"/>
            <c:spPr>
              <a:solidFill>
                <a:srgbClr val="1F1A62"/>
              </a:solidFill>
              <a:ln w="19050">
                <a:solidFill>
                  <a:schemeClr val="lt1"/>
                </a:solidFill>
              </a:ln>
              <a:effectLst/>
            </c:spPr>
            <c:extLst>
              <c:ext xmlns:c16="http://schemas.microsoft.com/office/drawing/2014/chart" uri="{C3380CC4-5D6E-409C-BE32-E72D297353CC}">
                <c16:uniqueId val="{00000001-71C9-49D7-841B-78CF3D56AEA0}"/>
              </c:ext>
            </c:extLst>
          </c:dPt>
          <c:dPt>
            <c:idx val="5"/>
            <c:bubble3D val="0"/>
            <c:spPr>
              <a:solidFill>
                <a:srgbClr val="1F1A62"/>
              </a:solidFill>
              <a:ln w="19050">
                <a:solidFill>
                  <a:schemeClr val="lt1"/>
                </a:solidFill>
              </a:ln>
              <a:effectLst/>
            </c:spPr>
            <c:extLst>
              <c:ext xmlns:c16="http://schemas.microsoft.com/office/drawing/2014/chart" uri="{C3380CC4-5D6E-409C-BE32-E72D297353CC}">
                <c16:uniqueId val="{00000002-71C9-49D7-841B-78CF3D56AEA0}"/>
              </c:ext>
            </c:extLst>
          </c:dPt>
          <c:dPt>
            <c:idx val="6"/>
            <c:bubble3D val="0"/>
            <c:spPr>
              <a:solidFill>
                <a:srgbClr val="1F1A62"/>
              </a:solidFill>
              <a:ln w="19050">
                <a:solidFill>
                  <a:schemeClr val="lt1"/>
                </a:solidFill>
              </a:ln>
              <a:effectLst/>
            </c:spPr>
            <c:extLst>
              <c:ext xmlns:c16="http://schemas.microsoft.com/office/drawing/2014/chart" uri="{C3380CC4-5D6E-409C-BE32-E72D297353CC}">
                <c16:uniqueId val="{0000000D-DBED-4156-9998-B08BB6400064}"/>
              </c:ext>
            </c:extLst>
          </c:dPt>
          <c:dPt>
            <c:idx val="7"/>
            <c:bubble3D val="0"/>
            <c:spPr>
              <a:solidFill>
                <a:srgbClr val="1F1A62"/>
              </a:solidFill>
              <a:ln w="19050">
                <a:solidFill>
                  <a:schemeClr val="lt1"/>
                </a:solidFill>
              </a:ln>
              <a:effectLst/>
            </c:spPr>
            <c:extLst>
              <c:ext xmlns:c16="http://schemas.microsoft.com/office/drawing/2014/chart" uri="{C3380CC4-5D6E-409C-BE32-E72D297353CC}">
                <c16:uniqueId val="{0000000F-DBED-4156-9998-B08BB6400064}"/>
              </c:ext>
            </c:extLst>
          </c:dPt>
          <c:dPt>
            <c:idx val="8"/>
            <c:bubble3D val="0"/>
            <c:spPr>
              <a:solidFill>
                <a:srgbClr val="1F1A62"/>
              </a:solidFill>
              <a:ln w="19050">
                <a:solidFill>
                  <a:schemeClr val="lt1"/>
                </a:solidFill>
              </a:ln>
              <a:effectLst/>
            </c:spPr>
            <c:extLst>
              <c:ext xmlns:c16="http://schemas.microsoft.com/office/drawing/2014/chart" uri="{C3380CC4-5D6E-409C-BE32-E72D297353CC}">
                <c16:uniqueId val="{00000011-DBED-4156-9998-B08BB6400064}"/>
              </c:ext>
            </c:extLst>
          </c:dPt>
          <c:dPt>
            <c:idx val="9"/>
            <c:bubble3D val="0"/>
            <c:spPr>
              <a:solidFill>
                <a:srgbClr val="1F1A62"/>
              </a:solidFill>
              <a:ln w="19050">
                <a:solidFill>
                  <a:schemeClr val="lt1"/>
                </a:solidFill>
              </a:ln>
              <a:effectLst/>
            </c:spPr>
            <c:extLst>
              <c:ext xmlns:c16="http://schemas.microsoft.com/office/drawing/2014/chart" uri="{C3380CC4-5D6E-409C-BE32-E72D297353CC}">
                <c16:uniqueId val="{00000013-DBED-4156-9998-B08BB6400064}"/>
              </c:ext>
            </c:extLst>
          </c:dPt>
          <c:dPt>
            <c:idx val="10"/>
            <c:bubble3D val="0"/>
            <c:spPr>
              <a:solidFill>
                <a:srgbClr val="1F1A62"/>
              </a:solidFill>
              <a:ln w="19050">
                <a:solidFill>
                  <a:schemeClr val="lt1"/>
                </a:solidFill>
              </a:ln>
              <a:effectLst/>
            </c:spPr>
            <c:extLst>
              <c:ext xmlns:c16="http://schemas.microsoft.com/office/drawing/2014/chart" uri="{C3380CC4-5D6E-409C-BE32-E72D297353CC}">
                <c16:uniqueId val="{00000000-71C9-49D7-841B-78CF3D56AEA0}"/>
              </c:ext>
            </c:extLst>
          </c:dPt>
          <c:dPt>
            <c:idx val="11"/>
            <c:bubble3D val="0"/>
            <c:spPr>
              <a:solidFill>
                <a:srgbClr val="1F1A62"/>
              </a:solidFill>
              <a:ln w="19050">
                <a:solidFill>
                  <a:schemeClr val="lt1"/>
                </a:solidFill>
              </a:ln>
              <a:effectLst/>
            </c:spPr>
            <c:extLst>
              <c:ext xmlns:c16="http://schemas.microsoft.com/office/drawing/2014/chart" uri="{C3380CC4-5D6E-409C-BE32-E72D297353CC}">
                <c16:uniqueId val="{00000003-71C9-49D7-841B-78CF3D56AEA0}"/>
              </c:ext>
            </c:extLst>
          </c:dPt>
          <c:dLbls>
            <c:dLbl>
              <c:idx val="0"/>
              <c:layout>
                <c:manualLayout>
                  <c:x val="-9.869497674108263E-2"/>
                  <c:y val="0.17211034350358409"/>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58C4-476F-863B-9C3B6E4CB845}"/>
                </c:ext>
              </c:extLst>
            </c:dLbl>
            <c:dLbl>
              <c:idx val="1"/>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bg1"/>
                      </a:solidFill>
                      <a:latin typeface="Helvetica" panose="020B0403020202020204" pitchFamily="34" charset="0"/>
                      <a:ea typeface="+mn-ea"/>
                      <a:cs typeface="+mn-cs"/>
                    </a:defRPr>
                  </a:pPr>
                  <a:endParaRPr lang="en-US"/>
                </a:p>
              </c:txPr>
              <c:dLblPos val="inEnd"/>
              <c:showLegendKey val="0"/>
              <c:showVal val="1"/>
              <c:showCatName val="0"/>
              <c:showSerName val="0"/>
              <c:showPercent val="0"/>
              <c:showBubbleSize val="0"/>
              <c:separator>
</c:separator>
              <c:extLst>
                <c:ext xmlns:c15="http://schemas.microsoft.com/office/drawing/2012/chart" uri="{CE6537A1-D6FC-4f65-9D91-7224C49458BB}">
                  <c15:layout>
                    <c:manualLayout>
                      <c:w val="0.20193062794000111"/>
                      <c:h val="8.4736790629345096E-2"/>
                    </c:manualLayout>
                  </c15:layout>
                </c:ext>
                <c:ext xmlns:c16="http://schemas.microsoft.com/office/drawing/2014/chart" uri="{C3380CC4-5D6E-409C-BE32-E72D297353CC}">
                  <c16:uniqueId val="{00000003-58C4-476F-863B-9C3B6E4CB845}"/>
                </c:ext>
              </c:extLst>
            </c:dLbl>
            <c:dLbl>
              <c:idx val="2"/>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anose="020B0403020202020204" pitchFamily="34" charset="0"/>
                      <a:ea typeface="+mn-ea"/>
                      <a:cs typeface="+mn-cs"/>
                    </a:defRPr>
                  </a:pPr>
                  <a:endParaRPr lang="en-US"/>
                </a:p>
              </c:txPr>
              <c:dLblPos val="inEnd"/>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58C4-476F-863B-9C3B6E4CB845}"/>
                </c:ext>
              </c:extLst>
            </c:dLbl>
            <c:dLbl>
              <c:idx val="3"/>
              <c:spPr>
                <a:noFill/>
                <a:ln>
                  <a:noFill/>
                </a:ln>
                <a:effectLst/>
              </c:spPr>
              <c:txPr>
                <a:bodyPr rot="0" spcFirstLastPara="1" vertOverflow="ellipsis" vert="horz" wrap="square" lIns="38100" tIns="19050" rIns="38100" bIns="19050" anchor="ctr" anchorCtr="0">
                  <a:spAutoFit/>
                </a:bodyPr>
                <a:lstStyle/>
                <a:p>
                  <a:pPr algn="ctr" rtl="0">
                    <a:defRPr lang="en-US" sz="1600" b="1" i="0" u="none" strike="noStrike" kern="1200" baseline="0">
                      <a:solidFill>
                        <a:prstClr val="white"/>
                      </a:solidFill>
                      <a:latin typeface="Helvetica" panose="020B040302020202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8C4-476F-863B-9C3B6E4CB845}"/>
                </c:ext>
              </c:extLst>
            </c:dLbl>
            <c:dLbl>
              <c:idx val="4"/>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1C9-49D7-841B-78CF3D56AEA0}"/>
                </c:ext>
              </c:extLst>
            </c:dLbl>
            <c:dLbl>
              <c:idx val="5"/>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1C9-49D7-841B-78CF3D56AEA0}"/>
                </c:ext>
              </c:extLst>
            </c:dLbl>
            <c:dLbl>
              <c:idx val="11"/>
              <c:delete val="1"/>
              <c:extLst>
                <c:ext xmlns:c15="http://schemas.microsoft.com/office/drawing/2012/chart" uri="{CE6537A1-D6FC-4f65-9D91-7224C49458BB}"/>
                <c:ext xmlns:c16="http://schemas.microsoft.com/office/drawing/2014/chart" uri="{C3380CC4-5D6E-409C-BE32-E72D297353CC}">
                  <c16:uniqueId val="{00000003-71C9-49D7-841B-78CF3D56AEA0}"/>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Sheet1!$A$2:$A$13</c:f>
              <c:strCache>
                <c:ptCount val="12"/>
                <c:pt idx="0">
                  <c:v>USA</c:v>
                </c:pt>
                <c:pt idx="1">
                  <c:v>Unknown</c:v>
                </c:pt>
                <c:pt idx="2">
                  <c:v>China</c:v>
                </c:pt>
                <c:pt idx="3">
                  <c:v>Singapore</c:v>
                </c:pt>
                <c:pt idx="4">
                  <c:v>Cyprus</c:v>
                </c:pt>
                <c:pt idx="5">
                  <c:v>Malta</c:v>
                </c:pt>
                <c:pt idx="6">
                  <c:v>Germany</c:v>
                </c:pt>
                <c:pt idx="7">
                  <c:v>Turkey</c:v>
                </c:pt>
                <c:pt idx="8">
                  <c:v>UK</c:v>
                </c:pt>
                <c:pt idx="9">
                  <c:v>Israel</c:v>
                </c:pt>
                <c:pt idx="10">
                  <c:v>Denmark</c:v>
                </c:pt>
                <c:pt idx="11">
                  <c:v>Russia</c:v>
                </c:pt>
              </c:strCache>
            </c:strRef>
          </c:cat>
          <c:val>
            <c:numRef>
              <c:f>Sheet1!$B$2:$B$13</c:f>
              <c:numCache>
                <c:formatCode>0%</c:formatCode>
                <c:ptCount val="12"/>
                <c:pt idx="0">
                  <c:v>0.22259999999999999</c:v>
                </c:pt>
                <c:pt idx="1">
                  <c:v>0.1484</c:v>
                </c:pt>
                <c:pt idx="2">
                  <c:v>0.1434</c:v>
                </c:pt>
                <c:pt idx="3">
                  <c:v>0.1031</c:v>
                </c:pt>
                <c:pt idx="4">
                  <c:v>9.6100000000000005E-2</c:v>
                </c:pt>
                <c:pt idx="5">
                  <c:v>6.3600000000000004E-2</c:v>
                </c:pt>
                <c:pt idx="6">
                  <c:v>2.3300000000000001E-2</c:v>
                </c:pt>
                <c:pt idx="7">
                  <c:v>2.3300000000000001E-2</c:v>
                </c:pt>
                <c:pt idx="8">
                  <c:v>2.1499999999999998E-2</c:v>
                </c:pt>
                <c:pt idx="9">
                  <c:v>1.95E-2</c:v>
                </c:pt>
                <c:pt idx="10">
                  <c:v>6.4000000000000003E-3</c:v>
                </c:pt>
                <c:pt idx="11">
                  <c:v>8.0000000000000004E-4</c:v>
                </c:pt>
              </c:numCache>
            </c:numRef>
          </c:val>
          <c:extLst>
            <c:ext xmlns:c16="http://schemas.microsoft.com/office/drawing/2014/chart" uri="{C3380CC4-5D6E-409C-BE32-E72D297353CC}">
              <c16:uniqueId val="{00000006-58C4-476F-863B-9C3B6E4CB84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304090684098458E-2"/>
          <c:y val="0"/>
          <c:w val="0.85627361974276572"/>
          <c:h val="1"/>
        </c:manualLayout>
      </c:layout>
      <c:pieChart>
        <c:varyColors val="1"/>
        <c:ser>
          <c:idx val="0"/>
          <c:order val="0"/>
          <c:tx>
            <c:strRef>
              <c:f>Sheet1!$B$1</c:f>
              <c:strCache>
                <c:ptCount val="1"/>
                <c:pt idx="0">
                  <c:v>%</c:v>
                </c:pt>
              </c:strCache>
            </c:strRef>
          </c:tx>
          <c:spPr>
            <a:solidFill>
              <a:srgbClr val="1F1A62"/>
            </a:solidFill>
          </c:spPr>
          <c:dPt>
            <c:idx val="0"/>
            <c:bubble3D val="0"/>
            <c:spPr>
              <a:solidFill>
                <a:srgbClr val="00BFF2"/>
              </a:solidFill>
              <a:ln w="19050">
                <a:solidFill>
                  <a:schemeClr val="lt1"/>
                </a:solidFill>
              </a:ln>
              <a:effectLst/>
            </c:spPr>
            <c:extLst>
              <c:ext xmlns:c16="http://schemas.microsoft.com/office/drawing/2014/chart" uri="{C3380CC4-5D6E-409C-BE32-E72D297353CC}">
                <c16:uniqueId val="{00000001-D7C3-4229-A760-238A164521A3}"/>
              </c:ext>
            </c:extLst>
          </c:dPt>
          <c:dPt>
            <c:idx val="1"/>
            <c:bubble3D val="0"/>
            <c:spPr>
              <a:solidFill>
                <a:srgbClr val="1B1464"/>
              </a:solidFill>
              <a:ln w="19050">
                <a:solidFill>
                  <a:schemeClr val="lt1"/>
                </a:solidFill>
              </a:ln>
              <a:effectLst/>
            </c:spPr>
            <c:extLst>
              <c:ext xmlns:c16="http://schemas.microsoft.com/office/drawing/2014/chart" uri="{C3380CC4-5D6E-409C-BE32-E72D297353CC}">
                <c16:uniqueId val="{00000003-D7C3-4229-A760-238A164521A3}"/>
              </c:ext>
            </c:extLst>
          </c:dPt>
          <c:dLbls>
            <c:dLbl>
              <c:idx val="0"/>
              <c:layout>
                <c:manualLayout>
                  <c:x val="-0.19402707237352906"/>
                  <c:y val="6.3435191109614403E-2"/>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bg1"/>
                        </a:solidFill>
                        <a:latin typeface="Helvetica" panose="020B0403020202020204" pitchFamily="34" charset="0"/>
                        <a:ea typeface="+mn-ea"/>
                        <a:cs typeface="+mn-cs"/>
                      </a:defRPr>
                    </a:pPr>
                    <a:fld id="{2A25A2B6-FF89-4F85-8F39-C3108835F100}" type="CATEGORYNAME">
                      <a:rPr lang="en-US" sz="1400" u="sng" dirty="0">
                        <a:solidFill>
                          <a:schemeClr val="bg1"/>
                        </a:solidFill>
                      </a:rPr>
                      <a:pPr>
                        <a:defRPr sz="1400" b="1">
                          <a:solidFill>
                            <a:schemeClr val="bg1"/>
                          </a:solidFill>
                          <a:latin typeface="Helvetica" panose="020B0403020202020204" pitchFamily="34" charset="0"/>
                        </a:defRPr>
                      </a:pPr>
                      <a:t>[CATEGORY NAME]</a:t>
                    </a:fld>
                    <a:r>
                      <a:rPr lang="en-US" sz="1400" baseline="0">
                        <a:solidFill>
                          <a:schemeClr val="bg1"/>
                        </a:solidFill>
                      </a:rPr>
                      <a:t>
</a:t>
                    </a:r>
                    <a:fld id="{DC9D2DDD-51B9-4893-BD72-35D30B8E120F}" type="VALUE">
                      <a:rPr lang="en-US" sz="2400" baseline="0" dirty="0">
                        <a:solidFill>
                          <a:schemeClr val="bg1"/>
                        </a:solidFill>
                      </a:rPr>
                      <a:pPr>
                        <a:defRPr sz="1400" b="1">
                          <a:solidFill>
                            <a:schemeClr val="bg1"/>
                          </a:solidFill>
                          <a:latin typeface="Helvetica" panose="020B0403020202020204" pitchFamily="34" charset="0"/>
                        </a:defRPr>
                      </a:pPr>
                      <a:t>[VALUE]</a:t>
                    </a:fld>
                    <a:endParaRPr lang="en-US" sz="1400" baseline="0">
                      <a:solidFill>
                        <a:schemeClr val="bg1"/>
                      </a:solidFill>
                    </a:endParaRP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bg1"/>
                      </a:solidFill>
                      <a:latin typeface="Helvetica" panose="020B0403020202020204" pitchFamily="34" charset="0"/>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2219514227388243"/>
                      <c:h val="0.29309203569624509"/>
                    </c:manualLayout>
                  </c15:layout>
                  <c15:dlblFieldTable/>
                  <c15:showDataLabelsRange val="0"/>
                </c:ext>
                <c:ext xmlns:c16="http://schemas.microsoft.com/office/drawing/2014/chart" uri="{C3380CC4-5D6E-409C-BE32-E72D297353CC}">
                  <c16:uniqueId val="{00000001-D7C3-4229-A760-238A164521A3}"/>
                </c:ext>
              </c:extLst>
            </c:dLbl>
            <c:dLbl>
              <c:idx val="1"/>
              <c:layout>
                <c:manualLayout>
                  <c:x val="0.20442529911033849"/>
                  <c:y val="-0.19928971207273952"/>
                </c:manualLayout>
              </c:layout>
              <c:tx>
                <c:rich>
                  <a:bodyPr rot="0" spcFirstLastPara="1" vertOverflow="ellipsis" vert="horz" wrap="square" lIns="38100" tIns="19050" rIns="38100" bIns="19050" anchor="ctr" anchorCtr="1">
                    <a:noAutofit/>
                  </a:bodyPr>
                  <a:lstStyle/>
                  <a:p>
                    <a:pPr>
                      <a:defRPr sz="1600" b="1" i="0" u="none" strike="noStrike" kern="1200" baseline="0">
                        <a:solidFill>
                          <a:schemeClr val="bg1"/>
                        </a:solidFill>
                        <a:latin typeface="Helvetica" panose="020B0403020202020204" pitchFamily="34" charset="0"/>
                        <a:ea typeface="+mn-ea"/>
                        <a:cs typeface="+mn-cs"/>
                      </a:defRPr>
                    </a:pPr>
                    <a:fld id="{E6C17349-6516-4EDE-82CB-B053AFFFE27E}" type="CATEGORYNAME">
                      <a:rPr lang="en-US" sz="1400" u="sng">
                        <a:solidFill>
                          <a:schemeClr val="bg1"/>
                        </a:solidFill>
                      </a:rPr>
                      <a:pPr>
                        <a:defRPr sz="1600" b="1">
                          <a:solidFill>
                            <a:schemeClr val="bg1"/>
                          </a:solidFill>
                          <a:latin typeface="Helvetica" panose="020B0403020202020204" pitchFamily="34" charset="0"/>
                        </a:defRPr>
                      </a:pPr>
                      <a:t>[CATEGORY NAME]</a:t>
                    </a:fld>
                    <a:r>
                      <a:rPr lang="en-US" baseline="0">
                        <a:solidFill>
                          <a:schemeClr val="bg1"/>
                        </a:solidFill>
                      </a:rPr>
                      <a:t>
</a:t>
                    </a:r>
                    <a:fld id="{E2198D56-034E-4A91-9531-CAFA890B5A8E}" type="VALUE">
                      <a:rPr lang="en-US" sz="2400" baseline="0">
                        <a:solidFill>
                          <a:schemeClr val="bg1"/>
                        </a:solidFill>
                      </a:rPr>
                      <a:pPr>
                        <a:defRPr sz="1600" b="1">
                          <a:solidFill>
                            <a:schemeClr val="bg1"/>
                          </a:solidFill>
                          <a:latin typeface="Helvetica" panose="020B0403020202020204" pitchFamily="34" charset="0"/>
                        </a:defRPr>
                      </a:pPr>
                      <a:t>[VALUE]</a:t>
                    </a:fld>
                    <a:endParaRPr lang="en-US" baseline="0">
                      <a:solidFill>
                        <a:schemeClr val="bg1"/>
                      </a:solidFill>
                    </a:endParaRPr>
                  </a:p>
                </c:rich>
              </c:tx>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56302784937096295"/>
                      <c:h val="0.20536296491968981"/>
                    </c:manualLayout>
                  </c15:layout>
                  <c15:dlblFieldTable/>
                  <c15:showDataLabelsRange val="0"/>
                </c:ext>
                <c:ext xmlns:c16="http://schemas.microsoft.com/office/drawing/2014/chart" uri="{C3380CC4-5D6E-409C-BE32-E72D297353CC}">
                  <c16:uniqueId val="{00000003-D7C3-4229-A760-238A164521A3}"/>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'Made for Kids' clicks</c:v>
                </c:pt>
                <c:pt idx="1">
                  <c:v>'Regular' YouTube clicks</c:v>
                </c:pt>
              </c:strCache>
            </c:strRef>
          </c:cat>
          <c:val>
            <c:numRef>
              <c:f>Sheet1!$B$2:$B$3</c:f>
              <c:numCache>
                <c:formatCode>0%</c:formatCode>
                <c:ptCount val="2"/>
                <c:pt idx="0">
                  <c:v>0.18</c:v>
                </c:pt>
                <c:pt idx="1">
                  <c:v>0.82</c:v>
                </c:pt>
              </c:numCache>
            </c:numRef>
          </c:val>
          <c:extLst>
            <c:ext xmlns:c16="http://schemas.microsoft.com/office/drawing/2014/chart" uri="{C3380CC4-5D6E-409C-BE32-E72D297353CC}">
              <c16:uniqueId val="{00000018-D7C3-4229-A760-238A164521A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1"/>
          </a:xfrm>
          <a:prstGeom prst="rect">
            <a:avLst/>
          </a:prstGeom>
        </p:spPr>
        <p:txBody>
          <a:bodyPr vert="horz" lIns="93317" tIns="46659" rIns="93317" bIns="46659" rtlCol="0"/>
          <a:lstStyle>
            <a:lvl1pPr algn="l">
              <a:defRPr sz="1200"/>
            </a:lvl1pPr>
          </a:lstStyle>
          <a:p>
            <a:endParaRPr lang="en-US"/>
          </a:p>
        </p:txBody>
      </p:sp>
      <p:sp>
        <p:nvSpPr>
          <p:cNvPr id="3" name="Date Placeholder 2"/>
          <p:cNvSpPr>
            <a:spLocks noGrp="1"/>
          </p:cNvSpPr>
          <p:nvPr>
            <p:ph type="dt" idx="1"/>
          </p:nvPr>
        </p:nvSpPr>
        <p:spPr>
          <a:xfrm>
            <a:off x="3978132" y="0"/>
            <a:ext cx="3043343" cy="467071"/>
          </a:xfrm>
          <a:prstGeom prst="rect">
            <a:avLst/>
          </a:prstGeom>
        </p:spPr>
        <p:txBody>
          <a:bodyPr vert="horz" lIns="93317" tIns="46659" rIns="93317" bIns="46659" rtlCol="0"/>
          <a:lstStyle>
            <a:lvl1pPr algn="r">
              <a:defRPr sz="1200"/>
            </a:lvl1pPr>
          </a:lstStyle>
          <a:p>
            <a:fld id="{BC769033-CC82-0C4F-9180-62F036320BDF}" type="datetimeFigureOut">
              <a:rPr lang="en-US" smtClean="0"/>
              <a:t>12/15/2023</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17" tIns="46659" rIns="93317" bIns="46659" rtlCol="0" anchor="ctr"/>
          <a:lstStyle/>
          <a:p>
            <a:endParaRPr lang="en-US"/>
          </a:p>
        </p:txBody>
      </p:sp>
      <p:sp>
        <p:nvSpPr>
          <p:cNvPr id="5" name="Notes Placeholder 4"/>
          <p:cNvSpPr>
            <a:spLocks noGrp="1"/>
          </p:cNvSpPr>
          <p:nvPr>
            <p:ph type="body" sz="quarter" idx="3"/>
          </p:nvPr>
        </p:nvSpPr>
        <p:spPr>
          <a:xfrm>
            <a:off x="702310" y="4480004"/>
            <a:ext cx="5618480" cy="3665459"/>
          </a:xfrm>
          <a:prstGeom prst="rect">
            <a:avLst/>
          </a:prstGeom>
        </p:spPr>
        <p:txBody>
          <a:bodyPr vert="horz" lIns="93317" tIns="46659" rIns="93317" bIns="4665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0"/>
          </a:xfrm>
          <a:prstGeom prst="rect">
            <a:avLst/>
          </a:prstGeom>
        </p:spPr>
        <p:txBody>
          <a:bodyPr vert="horz" lIns="93317" tIns="46659" rIns="93317" bIns="46659"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0"/>
          </a:xfrm>
          <a:prstGeom prst="rect">
            <a:avLst/>
          </a:prstGeom>
        </p:spPr>
        <p:txBody>
          <a:bodyPr vert="horz" lIns="93317" tIns="46659" rIns="93317" bIns="46659" rtlCol="0" anchor="b"/>
          <a:lstStyle>
            <a:lvl1pPr algn="r">
              <a:defRPr sz="1200"/>
            </a:lvl1pPr>
          </a:lstStyle>
          <a:p>
            <a:fld id="{F3615BE2-BB6E-D846-B0CB-BE207E4BB8A8}" type="slidenum">
              <a:rPr lang="en-US" smtClean="0"/>
              <a:t>‹#›</a:t>
            </a:fld>
            <a:endParaRPr lang="en-US"/>
          </a:p>
        </p:txBody>
      </p:sp>
    </p:spTree>
    <p:extLst>
      <p:ext uri="{BB962C8B-B14F-4D97-AF65-F5344CB8AC3E}">
        <p14:creationId xmlns:p14="http://schemas.microsoft.com/office/powerpoint/2010/main" val="3273354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15772">
              <a:defRPr/>
            </a:pPr>
            <a:fld id="{2F04EFE2-3D8F-4FA9-AF11-29E6306303C0}" type="slidenum">
              <a:rPr lang="en-US">
                <a:solidFill>
                  <a:prstClr val="black"/>
                </a:solidFill>
                <a:latin typeface="Calibri" panose="020F0502020204030204"/>
              </a:rPr>
              <a:pPr defTabSz="915772">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3457891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15772">
              <a:defRPr/>
            </a:pPr>
            <a:fld id="{7EAACFB9-4676-4C0B-B187-FBB2AEA93B14}" type="slidenum">
              <a:rPr lang="en-US">
                <a:solidFill>
                  <a:prstClr val="black"/>
                </a:solidFill>
                <a:latin typeface="Calibri" panose="020F0502020204030204"/>
              </a:rPr>
              <a:pPr defTabSz="915772">
                <a:defRPr/>
              </a:pPr>
              <a:t>21</a:t>
            </a:fld>
            <a:endParaRPr lang="en-US">
              <a:solidFill>
                <a:prstClr val="black"/>
              </a:solidFill>
              <a:latin typeface="Calibri" panose="020F0502020204030204"/>
            </a:endParaRPr>
          </a:p>
        </p:txBody>
      </p:sp>
    </p:spTree>
    <p:extLst>
      <p:ext uri="{BB962C8B-B14F-4D97-AF65-F5344CB8AC3E}">
        <p14:creationId xmlns:p14="http://schemas.microsoft.com/office/powerpoint/2010/main" val="12515869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15772">
              <a:defRPr/>
            </a:pPr>
            <a:fld id="{7EAACFB9-4676-4C0B-B187-FBB2AEA93B14}" type="slidenum">
              <a:rPr lang="en-US">
                <a:solidFill>
                  <a:prstClr val="black"/>
                </a:solidFill>
                <a:latin typeface="Calibri" panose="020F0502020204030204"/>
              </a:rPr>
              <a:pPr defTabSz="915772">
                <a:defRPr/>
              </a:pPr>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2597290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6303">
              <a:defRPr/>
            </a:pPr>
            <a:fld id="{F3615BE2-BB6E-D846-B0CB-BE207E4BB8A8}" type="slidenum">
              <a:rPr lang="en-US">
                <a:solidFill>
                  <a:prstClr val="black"/>
                </a:solidFill>
                <a:latin typeface="Calibri" panose="020F0502020204030204"/>
              </a:rPr>
              <a:pPr defTabSz="926303">
                <a:defRPr/>
              </a:pPr>
              <a:t>23</a:t>
            </a:fld>
            <a:endParaRPr lang="en-US">
              <a:solidFill>
                <a:prstClr val="black"/>
              </a:solidFill>
              <a:latin typeface="Calibri" panose="020F0502020204030204"/>
            </a:endParaRPr>
          </a:p>
        </p:txBody>
      </p:sp>
    </p:spTree>
    <p:extLst>
      <p:ext uri="{BB962C8B-B14F-4D97-AF65-F5344CB8AC3E}">
        <p14:creationId xmlns:p14="http://schemas.microsoft.com/office/powerpoint/2010/main" val="18654329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15772">
              <a:defRPr/>
            </a:pPr>
            <a:fld id="{F3615BE2-BB6E-D846-B0CB-BE207E4BB8A8}" type="slidenum">
              <a:rPr lang="en-US">
                <a:solidFill>
                  <a:prstClr val="black"/>
                </a:solidFill>
                <a:latin typeface="Calibri" panose="020F0502020204030204"/>
              </a:rPr>
              <a:pPr defTabSz="915772">
                <a:defRPr/>
              </a:pPr>
              <a:t>26</a:t>
            </a:fld>
            <a:endParaRPr lang="en-US">
              <a:solidFill>
                <a:prstClr val="black"/>
              </a:solidFill>
              <a:latin typeface="Calibri" panose="020F0502020204030204"/>
            </a:endParaRPr>
          </a:p>
        </p:txBody>
      </p:sp>
    </p:spTree>
    <p:extLst>
      <p:ext uri="{BB962C8B-B14F-4D97-AF65-F5344CB8AC3E}">
        <p14:creationId xmlns:p14="http://schemas.microsoft.com/office/powerpoint/2010/main" val="17329403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15772">
              <a:defRPr/>
            </a:pPr>
            <a:fld id="{7EAACFB9-4676-4C0B-B187-FBB2AEA93B14}" type="slidenum">
              <a:rPr lang="en-US">
                <a:solidFill>
                  <a:prstClr val="black"/>
                </a:solidFill>
                <a:latin typeface="Calibri" panose="020F0502020204030204"/>
              </a:rPr>
              <a:pPr defTabSz="915772">
                <a:defRPr/>
              </a:pPr>
              <a:t>27</a:t>
            </a:fld>
            <a:endParaRPr lang="en-US">
              <a:solidFill>
                <a:prstClr val="black"/>
              </a:solidFill>
              <a:latin typeface="Calibri" panose="020F0502020204030204"/>
            </a:endParaRPr>
          </a:p>
        </p:txBody>
      </p:sp>
    </p:spTree>
    <p:extLst>
      <p:ext uri="{BB962C8B-B14F-4D97-AF65-F5344CB8AC3E}">
        <p14:creationId xmlns:p14="http://schemas.microsoft.com/office/powerpoint/2010/main" val="3507161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15772">
              <a:defRPr/>
            </a:pPr>
            <a:fld id="{7EAACFB9-4676-4C0B-B187-FBB2AEA93B14}" type="slidenum">
              <a:rPr lang="en-US">
                <a:solidFill>
                  <a:prstClr val="black"/>
                </a:solidFill>
                <a:latin typeface="Calibri" panose="020F0502020204030204"/>
              </a:rPr>
              <a:pPr defTabSz="915772">
                <a:defRPr/>
              </a:pPr>
              <a:t>28</a:t>
            </a:fld>
            <a:endParaRPr lang="en-US">
              <a:solidFill>
                <a:prstClr val="black"/>
              </a:solidFill>
              <a:latin typeface="Calibri" panose="020F0502020204030204"/>
            </a:endParaRPr>
          </a:p>
        </p:txBody>
      </p:sp>
    </p:spTree>
    <p:extLst>
      <p:ext uri="{BB962C8B-B14F-4D97-AF65-F5344CB8AC3E}">
        <p14:creationId xmlns:p14="http://schemas.microsoft.com/office/powerpoint/2010/main" val="26565226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15772">
              <a:defRPr/>
            </a:pPr>
            <a:fld id="{7EAACFB9-4676-4C0B-B187-FBB2AEA93B14}" type="slidenum">
              <a:rPr lang="en-US">
                <a:solidFill>
                  <a:prstClr val="black"/>
                </a:solidFill>
                <a:latin typeface="Calibri" panose="020F0502020204030204"/>
              </a:rPr>
              <a:pPr defTabSz="915772">
                <a:defRPr/>
              </a:pPr>
              <a:t>29</a:t>
            </a:fld>
            <a:endParaRPr lang="en-US">
              <a:solidFill>
                <a:prstClr val="black"/>
              </a:solidFill>
              <a:latin typeface="Calibri" panose="020F0502020204030204"/>
            </a:endParaRPr>
          </a:p>
        </p:txBody>
      </p:sp>
    </p:spTree>
    <p:extLst>
      <p:ext uri="{BB962C8B-B14F-4D97-AF65-F5344CB8AC3E}">
        <p14:creationId xmlns:p14="http://schemas.microsoft.com/office/powerpoint/2010/main" val="26258909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15772">
              <a:defRPr/>
            </a:pPr>
            <a:fld id="{7EAACFB9-4676-4C0B-B187-FBB2AEA93B14}" type="slidenum">
              <a:rPr lang="en-US">
                <a:solidFill>
                  <a:prstClr val="black"/>
                </a:solidFill>
                <a:latin typeface="Calibri" panose="020F0502020204030204"/>
              </a:rPr>
              <a:pPr defTabSz="915772">
                <a:defRPr/>
              </a:pPr>
              <a:t>31</a:t>
            </a:fld>
            <a:endParaRPr lang="en-US">
              <a:solidFill>
                <a:prstClr val="black"/>
              </a:solidFill>
              <a:latin typeface="Calibri" panose="020F0502020204030204"/>
            </a:endParaRPr>
          </a:p>
        </p:txBody>
      </p:sp>
    </p:spTree>
    <p:extLst>
      <p:ext uri="{BB962C8B-B14F-4D97-AF65-F5344CB8AC3E}">
        <p14:creationId xmlns:p14="http://schemas.microsoft.com/office/powerpoint/2010/main" val="36359801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615BE2-BB6E-D846-B0CB-BE207E4BB8A8}" type="slidenum">
              <a:rPr lang="en-US" smtClean="0"/>
              <a:t>33</a:t>
            </a:fld>
            <a:endParaRPr lang="en-US"/>
          </a:p>
        </p:txBody>
      </p:sp>
    </p:spTree>
    <p:extLst>
      <p:ext uri="{BB962C8B-B14F-4D97-AF65-F5344CB8AC3E}">
        <p14:creationId xmlns:p14="http://schemas.microsoft.com/office/powerpoint/2010/main" val="9079719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615BE2-BB6E-D846-B0CB-BE207E4BB8A8}" type="slidenum">
              <a:rPr lang="en-US" smtClean="0"/>
              <a:t>35</a:t>
            </a:fld>
            <a:endParaRPr lang="en-US"/>
          </a:p>
        </p:txBody>
      </p:sp>
    </p:spTree>
    <p:extLst>
      <p:ext uri="{BB962C8B-B14F-4D97-AF65-F5344CB8AC3E}">
        <p14:creationId xmlns:p14="http://schemas.microsoft.com/office/powerpoint/2010/main" val="2014935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6303">
              <a:defRPr/>
            </a:pPr>
            <a:fld id="{F3615BE2-BB6E-D846-B0CB-BE207E4BB8A8}" type="slidenum">
              <a:rPr lang="en-US">
                <a:solidFill>
                  <a:prstClr val="black"/>
                </a:solidFill>
                <a:latin typeface="Calibri" panose="020F0502020204030204"/>
              </a:rPr>
              <a:pPr defTabSz="926303">
                <a:def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19605506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15772">
              <a:defRPr/>
            </a:pPr>
            <a:fld id="{7EAACFB9-4676-4C0B-B187-FBB2AEA93B14}" type="slidenum">
              <a:rPr lang="en-US">
                <a:solidFill>
                  <a:prstClr val="black"/>
                </a:solidFill>
                <a:latin typeface="Calibri" panose="020F0502020204030204"/>
              </a:rPr>
              <a:pPr defTabSz="915772">
                <a:defRPr/>
              </a:pPr>
              <a:t>37</a:t>
            </a:fld>
            <a:endParaRPr lang="en-US">
              <a:solidFill>
                <a:prstClr val="black"/>
              </a:solidFill>
              <a:latin typeface="Calibri" panose="020F0502020204030204"/>
            </a:endParaRPr>
          </a:p>
        </p:txBody>
      </p:sp>
    </p:spTree>
    <p:extLst>
      <p:ext uri="{BB962C8B-B14F-4D97-AF65-F5344CB8AC3E}">
        <p14:creationId xmlns:p14="http://schemas.microsoft.com/office/powerpoint/2010/main" val="36043372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15772">
              <a:defRPr/>
            </a:pPr>
            <a:fld id="{7EAACFB9-4676-4C0B-B187-FBB2AEA93B14}" type="slidenum">
              <a:rPr lang="en-US">
                <a:solidFill>
                  <a:prstClr val="black"/>
                </a:solidFill>
                <a:latin typeface="Calibri" panose="020F0502020204030204"/>
              </a:rPr>
              <a:pPr defTabSz="915772">
                <a:defRPr/>
              </a:pPr>
              <a:t>38</a:t>
            </a:fld>
            <a:endParaRPr lang="en-US">
              <a:solidFill>
                <a:prstClr val="black"/>
              </a:solidFill>
              <a:latin typeface="Calibri" panose="020F0502020204030204"/>
            </a:endParaRPr>
          </a:p>
        </p:txBody>
      </p:sp>
    </p:spTree>
    <p:extLst>
      <p:ext uri="{BB962C8B-B14F-4D97-AF65-F5344CB8AC3E}">
        <p14:creationId xmlns:p14="http://schemas.microsoft.com/office/powerpoint/2010/main" val="41298983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15772">
              <a:defRPr/>
            </a:pPr>
            <a:fld id="{7EAACFB9-4676-4C0B-B187-FBB2AEA93B14}" type="slidenum">
              <a:rPr lang="en-US">
                <a:solidFill>
                  <a:prstClr val="black"/>
                </a:solidFill>
                <a:latin typeface="Calibri" panose="020F0502020204030204"/>
              </a:rPr>
              <a:pPr defTabSz="915772">
                <a:defRPr/>
              </a:pPr>
              <a:t>39</a:t>
            </a:fld>
            <a:endParaRPr lang="en-US">
              <a:solidFill>
                <a:prstClr val="black"/>
              </a:solidFill>
              <a:latin typeface="Calibri" panose="020F0502020204030204"/>
            </a:endParaRPr>
          </a:p>
        </p:txBody>
      </p:sp>
    </p:spTree>
    <p:extLst>
      <p:ext uri="{BB962C8B-B14F-4D97-AF65-F5344CB8AC3E}">
        <p14:creationId xmlns:p14="http://schemas.microsoft.com/office/powerpoint/2010/main" val="12132964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15772">
              <a:defRPr/>
            </a:pPr>
            <a:fld id="{7EAACFB9-4676-4C0B-B187-FBB2AEA93B14}" type="slidenum">
              <a:rPr lang="en-US">
                <a:solidFill>
                  <a:prstClr val="black"/>
                </a:solidFill>
                <a:latin typeface="Calibri" panose="020F0502020204030204"/>
              </a:rPr>
              <a:pPr defTabSz="915772">
                <a:defRPr/>
              </a:pPr>
              <a:t>40</a:t>
            </a:fld>
            <a:endParaRPr lang="en-US">
              <a:solidFill>
                <a:prstClr val="black"/>
              </a:solidFill>
              <a:latin typeface="Calibri" panose="020F0502020204030204"/>
            </a:endParaRPr>
          </a:p>
        </p:txBody>
      </p:sp>
    </p:spTree>
    <p:extLst>
      <p:ext uri="{BB962C8B-B14F-4D97-AF65-F5344CB8AC3E}">
        <p14:creationId xmlns:p14="http://schemas.microsoft.com/office/powerpoint/2010/main" val="8215843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15772">
              <a:defRPr/>
            </a:pPr>
            <a:fld id="{7EAACFB9-4676-4C0B-B187-FBB2AEA93B14}" type="slidenum">
              <a:rPr lang="en-US">
                <a:solidFill>
                  <a:prstClr val="black"/>
                </a:solidFill>
                <a:latin typeface="Calibri" panose="020F0502020204030204"/>
              </a:rPr>
              <a:pPr defTabSz="915772">
                <a:defRPr/>
              </a:pPr>
              <a:t>41</a:t>
            </a:fld>
            <a:endParaRPr lang="en-US">
              <a:solidFill>
                <a:prstClr val="black"/>
              </a:solidFill>
              <a:latin typeface="Calibri" panose="020F0502020204030204"/>
            </a:endParaRPr>
          </a:p>
        </p:txBody>
      </p:sp>
    </p:spTree>
    <p:extLst>
      <p:ext uri="{BB962C8B-B14F-4D97-AF65-F5344CB8AC3E}">
        <p14:creationId xmlns:p14="http://schemas.microsoft.com/office/powerpoint/2010/main" val="12409682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15772">
              <a:defRPr/>
            </a:pPr>
            <a:fld id="{7EAACFB9-4676-4C0B-B187-FBB2AEA93B14}" type="slidenum">
              <a:rPr lang="en-US">
                <a:solidFill>
                  <a:prstClr val="black"/>
                </a:solidFill>
                <a:latin typeface="Calibri" panose="020F0502020204030204"/>
              </a:rPr>
              <a:pPr defTabSz="915772">
                <a:defRPr/>
              </a:pPr>
              <a:t>42</a:t>
            </a:fld>
            <a:endParaRPr lang="en-US">
              <a:solidFill>
                <a:prstClr val="black"/>
              </a:solidFill>
              <a:latin typeface="Calibri" panose="020F0502020204030204"/>
            </a:endParaRPr>
          </a:p>
        </p:txBody>
      </p:sp>
    </p:spTree>
    <p:extLst>
      <p:ext uri="{BB962C8B-B14F-4D97-AF65-F5344CB8AC3E}">
        <p14:creationId xmlns:p14="http://schemas.microsoft.com/office/powerpoint/2010/main" val="13085089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5772"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5772"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81065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4586">
              <a:defRPr/>
            </a:pPr>
            <a:fld id="{F3615BE2-BB6E-D846-B0CB-BE207E4BB8A8}" type="slidenum">
              <a:rPr lang="en-US">
                <a:solidFill>
                  <a:prstClr val="black"/>
                </a:solidFill>
                <a:latin typeface="Calibri" panose="020F0502020204030204"/>
              </a:rPr>
              <a:pPr defTabSz="964586">
                <a:defRPr/>
              </a:pPr>
              <a:t>45</a:t>
            </a:fld>
            <a:endParaRPr lang="en-US">
              <a:solidFill>
                <a:prstClr val="black"/>
              </a:solidFill>
              <a:latin typeface="Calibri" panose="020F0502020204030204"/>
            </a:endParaRPr>
          </a:p>
        </p:txBody>
      </p:sp>
    </p:spTree>
    <p:extLst>
      <p:ext uri="{BB962C8B-B14F-4D97-AF65-F5344CB8AC3E}">
        <p14:creationId xmlns:p14="http://schemas.microsoft.com/office/powerpoint/2010/main" val="41952291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15772">
              <a:defRPr/>
            </a:pPr>
            <a:fld id="{7EAACFB9-4676-4C0B-B187-FBB2AEA93B14}" type="slidenum">
              <a:rPr lang="en-US">
                <a:solidFill>
                  <a:prstClr val="black"/>
                </a:solidFill>
                <a:latin typeface="Calibri" panose="020F0502020204030204"/>
              </a:rPr>
              <a:pPr defTabSz="915772">
                <a:defRPr/>
              </a:pPr>
              <a:t>46</a:t>
            </a:fld>
            <a:endParaRPr lang="en-US">
              <a:solidFill>
                <a:prstClr val="black"/>
              </a:solidFill>
              <a:latin typeface="Calibri" panose="020F0502020204030204"/>
            </a:endParaRPr>
          </a:p>
        </p:txBody>
      </p:sp>
    </p:spTree>
    <p:extLst>
      <p:ext uri="{BB962C8B-B14F-4D97-AF65-F5344CB8AC3E}">
        <p14:creationId xmlns:p14="http://schemas.microsoft.com/office/powerpoint/2010/main" val="16906375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6303">
              <a:defRPr/>
            </a:pPr>
            <a:fld id="{F3615BE2-BB6E-D846-B0CB-BE207E4BB8A8}" type="slidenum">
              <a:rPr lang="en-US">
                <a:solidFill>
                  <a:prstClr val="black"/>
                </a:solidFill>
                <a:latin typeface="Calibri" panose="020F0502020204030204"/>
              </a:rPr>
              <a:pPr defTabSz="926303">
                <a:defRPr/>
              </a:pPr>
              <a:t>49</a:t>
            </a:fld>
            <a:endParaRPr lang="en-US">
              <a:solidFill>
                <a:prstClr val="black"/>
              </a:solidFill>
              <a:latin typeface="Calibri" panose="020F0502020204030204"/>
            </a:endParaRPr>
          </a:p>
        </p:txBody>
      </p:sp>
    </p:spTree>
    <p:extLst>
      <p:ext uri="{BB962C8B-B14F-4D97-AF65-F5344CB8AC3E}">
        <p14:creationId xmlns:p14="http://schemas.microsoft.com/office/powerpoint/2010/main" val="1462353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6303">
              <a:defRPr/>
            </a:pPr>
            <a:fld id="{F3615BE2-BB6E-D846-B0CB-BE207E4BB8A8}" type="slidenum">
              <a:rPr lang="en-US">
                <a:solidFill>
                  <a:prstClr val="black"/>
                </a:solidFill>
                <a:latin typeface="Calibri" panose="020F0502020204030204"/>
              </a:rPr>
              <a:pPr defTabSz="926303">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3363879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6303">
              <a:defRPr/>
            </a:pPr>
            <a:fld id="{F3615BE2-BB6E-D846-B0CB-BE207E4BB8A8}" type="slidenum">
              <a:rPr lang="en-US">
                <a:solidFill>
                  <a:prstClr val="black"/>
                </a:solidFill>
                <a:latin typeface="Calibri" panose="020F0502020204030204"/>
              </a:rPr>
              <a:pPr defTabSz="926303">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2780410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26303"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6303"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4926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26303"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6303"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2943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15405">
              <a:defRPr/>
            </a:pPr>
            <a:fld id="{B4DC5A39-9615-4EA5-AD81-2B3B06F13EEC}" type="slidenum">
              <a:rPr lang="en-US">
                <a:solidFill>
                  <a:prstClr val="black"/>
                </a:solidFill>
                <a:latin typeface="Calibri" panose="020F0502020204030204"/>
              </a:rPr>
              <a:pPr defTabSz="915405">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2271657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15772">
              <a:defRPr/>
            </a:pPr>
            <a:fld id="{7EAACFB9-4676-4C0B-B187-FBB2AEA93B14}" type="slidenum">
              <a:rPr lang="en-US">
                <a:solidFill>
                  <a:prstClr val="black"/>
                </a:solidFill>
                <a:latin typeface="Calibri" panose="020F0502020204030204"/>
              </a:rPr>
              <a:pPr defTabSz="915772">
                <a:def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4207584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15772">
              <a:defRPr/>
            </a:pPr>
            <a:fld id="{7EAACFB9-4676-4C0B-B187-FBB2AEA93B14}" type="slidenum">
              <a:rPr lang="en-US">
                <a:solidFill>
                  <a:prstClr val="black"/>
                </a:solidFill>
                <a:latin typeface="Calibri" panose="020F0502020204030204"/>
              </a:rPr>
              <a:pPr defTabSz="915772">
                <a:defRPr/>
              </a:pPr>
              <a:t>18</a:t>
            </a:fld>
            <a:endParaRPr lang="en-US">
              <a:solidFill>
                <a:prstClr val="black"/>
              </a:solidFill>
              <a:latin typeface="Calibri" panose="020F0502020204030204"/>
            </a:endParaRPr>
          </a:p>
        </p:txBody>
      </p:sp>
    </p:spTree>
    <p:extLst>
      <p:ext uri="{BB962C8B-B14F-4D97-AF65-F5344CB8AC3E}">
        <p14:creationId xmlns:p14="http://schemas.microsoft.com/office/powerpoint/2010/main" val="30630611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Tree>
    <p:extLst>
      <p:ext uri="{BB962C8B-B14F-4D97-AF65-F5344CB8AC3E}">
        <p14:creationId xmlns:p14="http://schemas.microsoft.com/office/powerpoint/2010/main" val="518554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3-Col with Picture">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7C1714BA-599F-43A0-A8D2-5422D64272E6}"/>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4367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400"/>
            <a:fld id="{43108744-0294-425C-AA76-6D3A486FCFFB}" type="datetime1">
              <a:rPr lang="en-US" smtClean="0">
                <a:solidFill>
                  <a:prstClr val="black"/>
                </a:solidFill>
              </a:rPr>
              <a:t>12/15/2023</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defTabSz="914400"/>
            <a:endParaRPr lang="en-US">
              <a:solidFill>
                <a:prstClr val="black"/>
              </a:solidFill>
            </a:endParaRPr>
          </a:p>
        </p:txBody>
      </p:sp>
      <p:sp>
        <p:nvSpPr>
          <p:cNvPr id="7" name="Slide Number Placeholder 5">
            <a:extLst>
              <a:ext uri="{FF2B5EF4-FFF2-40B4-BE49-F238E27FC236}">
                <a16:creationId xmlns:a16="http://schemas.microsoft.com/office/drawing/2014/main" id="{FF5CB122-3EFA-4C50-9CBB-573C569EC29A}"/>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60141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01512" y="567941"/>
            <a:ext cx="7347015" cy="994545"/>
          </a:xfrm>
          <a:prstGeom prst="rect">
            <a:avLst/>
          </a:prstGeom>
        </p:spPr>
        <p:txBody>
          <a:bodyPr/>
          <a:lstStyle>
            <a:lvl1pPr algn="l">
              <a:defRPr spc="-100">
                <a:solidFill>
                  <a:srgbClr val="3775A2"/>
                </a:solidFill>
                <a:latin typeface="Trebuchet MS"/>
                <a:cs typeface="Trebuchet MS"/>
              </a:defRPr>
            </a:lvl1pPr>
          </a:lstStyle>
          <a:p>
            <a:r>
              <a:rPr lang="en-US"/>
              <a:t>Sample Page Layout</a:t>
            </a:r>
          </a:p>
        </p:txBody>
      </p:sp>
      <p:sp>
        <p:nvSpPr>
          <p:cNvPr id="3" name="Subtitle 2"/>
          <p:cNvSpPr>
            <a:spLocks noGrp="1"/>
          </p:cNvSpPr>
          <p:nvPr>
            <p:ph type="subTitle" idx="1" hasCustomPrompt="1"/>
          </p:nvPr>
        </p:nvSpPr>
        <p:spPr>
          <a:xfrm>
            <a:off x="822037" y="368685"/>
            <a:ext cx="7880671" cy="339437"/>
          </a:xfrm>
          <a:prstGeom prst="rect">
            <a:avLst/>
          </a:prstGeom>
        </p:spPr>
        <p:txBody>
          <a:bodyPr/>
          <a:lstStyle>
            <a:lvl1pPr marL="0" indent="0" algn="l">
              <a:buNone/>
              <a:defRPr sz="1800">
                <a:solidFill>
                  <a:srgbClr val="00AF78"/>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Sample Pre-Head</a:t>
            </a:r>
          </a:p>
        </p:txBody>
      </p:sp>
      <p:sp>
        <p:nvSpPr>
          <p:cNvPr id="5" name="Footer Placeholder 4"/>
          <p:cNvSpPr>
            <a:spLocks noGrp="1"/>
          </p:cNvSpPr>
          <p:nvPr>
            <p:ph type="ftr" sz="quarter" idx="11"/>
          </p:nvPr>
        </p:nvSpPr>
        <p:spPr>
          <a:xfrm>
            <a:off x="638752" y="6410230"/>
            <a:ext cx="9285208" cy="365125"/>
          </a:xfrm>
          <a:prstGeom prst="rect">
            <a:avLst/>
          </a:prstGeom>
        </p:spPr>
        <p:txBody>
          <a:bodyPr/>
          <a:lstStyle>
            <a:lvl1pPr>
              <a:defRPr sz="900">
                <a:solidFill>
                  <a:schemeClr val="bg1"/>
                </a:solidFill>
                <a:latin typeface="Trebuchet MS"/>
                <a:cs typeface="Trebuchet MS"/>
              </a:defRPr>
            </a:lvl1pPr>
          </a:lstStyle>
          <a:p>
            <a:endParaRPr lang="en-US"/>
          </a:p>
        </p:txBody>
      </p:sp>
      <p:sp>
        <p:nvSpPr>
          <p:cNvPr id="9" name="Text Placeholder 8"/>
          <p:cNvSpPr>
            <a:spLocks noGrp="1"/>
          </p:cNvSpPr>
          <p:nvPr>
            <p:ph type="body" sz="quarter" idx="13" hasCustomPrompt="1"/>
          </p:nvPr>
        </p:nvSpPr>
        <p:spPr>
          <a:xfrm>
            <a:off x="802218" y="1809173"/>
            <a:ext cx="6289256" cy="2624283"/>
          </a:xfrm>
          <a:prstGeom prst="rect">
            <a:avLst/>
          </a:prstGeom>
        </p:spPr>
        <p:txBody>
          <a:bodyPr vert="horz"/>
          <a:lstStyle>
            <a:lvl1pPr marL="0" indent="0">
              <a:buFontTx/>
              <a:buNone/>
              <a:defRPr sz="2200">
                <a:latin typeface="Trebuchet MS"/>
                <a:cs typeface="Trebuchet MS"/>
              </a:defRPr>
            </a:lvl1pPr>
          </a:lstStyle>
          <a:p>
            <a:pPr lvl="0"/>
            <a:r>
              <a:rPr lang="en-US"/>
              <a:t>In 2014, the VAB released a study called “What’s Driving Digital?” which looked at the impact of monthly TV spend on the website traffic of 75 “pure-play” Internet brands such as Priceline, </a:t>
            </a:r>
            <a:r>
              <a:rPr lang="en-US" err="1"/>
              <a:t>E*Trade</a:t>
            </a:r>
            <a:r>
              <a:rPr lang="en-US"/>
              <a:t> and </a:t>
            </a:r>
            <a:r>
              <a:rPr lang="en-US" err="1"/>
              <a:t>Match.com</a:t>
            </a:r>
            <a:r>
              <a:rPr lang="en-US"/>
              <a:t> to name just a few.</a:t>
            </a:r>
          </a:p>
          <a:p>
            <a:pPr lvl="0"/>
            <a:r>
              <a:rPr lang="en-US"/>
              <a:t> </a:t>
            </a:r>
          </a:p>
        </p:txBody>
      </p:sp>
      <p:sp>
        <p:nvSpPr>
          <p:cNvPr id="10" name="Text Placeholder 8"/>
          <p:cNvSpPr>
            <a:spLocks noGrp="1"/>
          </p:cNvSpPr>
          <p:nvPr>
            <p:ph type="body" sz="quarter" idx="14" hasCustomPrompt="1"/>
          </p:nvPr>
        </p:nvSpPr>
        <p:spPr>
          <a:xfrm>
            <a:off x="822036" y="4640119"/>
            <a:ext cx="6289256" cy="1363519"/>
          </a:xfrm>
          <a:prstGeom prst="rect">
            <a:avLst/>
          </a:prstGeom>
        </p:spPr>
        <p:txBody>
          <a:bodyPr vert="horz"/>
          <a:lstStyle>
            <a:lvl1pPr marL="0" indent="0">
              <a:buFontTx/>
              <a:buNone/>
              <a:defRPr sz="1800">
                <a:latin typeface="Trebuchet MS"/>
                <a:cs typeface="Trebuchet MS"/>
              </a:defRPr>
            </a:lvl1pPr>
          </a:lstStyle>
          <a:p>
            <a:pPr lvl="0"/>
            <a:r>
              <a:rPr lang="en-US"/>
              <a:t>• </a:t>
            </a:r>
            <a:r>
              <a:rPr lang="en-US" err="1"/>
              <a:t>Lorem</a:t>
            </a:r>
            <a:r>
              <a:rPr lang="en-US"/>
              <a:t> </a:t>
            </a:r>
            <a:r>
              <a:rPr lang="en-US" err="1"/>
              <a:t>ipsum</a:t>
            </a:r>
            <a:r>
              <a:rPr lang="en-US"/>
              <a:t> dolor sit </a:t>
            </a:r>
            <a:r>
              <a:rPr lang="en-US" err="1"/>
              <a:t>amet</a:t>
            </a:r>
            <a:r>
              <a:rPr lang="en-US"/>
              <a:t>, </a:t>
            </a:r>
            <a:r>
              <a:rPr lang="en-US" err="1"/>
              <a:t>consectetur</a:t>
            </a:r>
            <a:r>
              <a:rPr lang="en-US"/>
              <a:t> </a:t>
            </a:r>
          </a:p>
          <a:p>
            <a:pPr lvl="0"/>
            <a:r>
              <a:rPr lang="en-US"/>
              <a:t>• </a:t>
            </a:r>
            <a:r>
              <a:rPr lang="en-US" err="1"/>
              <a:t>Duis</a:t>
            </a:r>
            <a:r>
              <a:rPr lang="en-US"/>
              <a:t> </a:t>
            </a:r>
            <a:r>
              <a:rPr lang="en-US" err="1"/>
              <a:t>aute</a:t>
            </a:r>
            <a:r>
              <a:rPr lang="en-US"/>
              <a:t> </a:t>
            </a:r>
            <a:r>
              <a:rPr lang="en-US" err="1"/>
              <a:t>irure</a:t>
            </a:r>
            <a:r>
              <a:rPr lang="en-US"/>
              <a:t> dolor in </a:t>
            </a:r>
            <a:r>
              <a:rPr lang="en-US" err="1"/>
              <a:t>reprehenderit</a:t>
            </a:r>
            <a:endParaRPr lang="en-US"/>
          </a:p>
          <a:p>
            <a:pPr lvl="0"/>
            <a:r>
              <a:rPr lang="en-US"/>
              <a:t>• </a:t>
            </a:r>
            <a:r>
              <a:rPr lang="en-US" err="1"/>
              <a:t>Excepteur</a:t>
            </a:r>
            <a:r>
              <a:rPr lang="en-US"/>
              <a:t> </a:t>
            </a:r>
            <a:r>
              <a:rPr lang="en-US" err="1"/>
              <a:t>sint</a:t>
            </a:r>
            <a:r>
              <a:rPr lang="en-US"/>
              <a:t> </a:t>
            </a:r>
            <a:r>
              <a:rPr lang="en-US" err="1"/>
              <a:t>occaecat</a:t>
            </a:r>
            <a:r>
              <a:rPr lang="en-US"/>
              <a:t> </a:t>
            </a:r>
            <a:r>
              <a:rPr lang="en-US" err="1"/>
              <a:t>cupidata</a:t>
            </a:r>
            <a:endParaRPr lang="en-US"/>
          </a:p>
        </p:txBody>
      </p:sp>
      <p:sp>
        <p:nvSpPr>
          <p:cNvPr id="8" name="Slide Number Placeholder 5">
            <a:extLst>
              <a:ext uri="{FF2B5EF4-FFF2-40B4-BE49-F238E27FC236}">
                <a16:creationId xmlns:a16="http://schemas.microsoft.com/office/drawing/2014/main" id="{4A4B1CEF-CD72-4131-87CE-CB361728ACAD}"/>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37742359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69983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3-Col with Picture">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7C1714BA-599F-43A0-A8D2-5422D64272E6}"/>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2244623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fld id="{9886D020-9E2A-4967-849E-505AD280B565}" type="datetime1">
              <a:rPr lang="en-US" smtClean="0">
                <a:solidFill>
                  <a:prstClr val="black"/>
                </a:solidFill>
              </a:rPr>
              <a:t>12/15/2023</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7" name="Slide Number Placeholder 5">
            <a:extLst>
              <a:ext uri="{FF2B5EF4-FFF2-40B4-BE49-F238E27FC236}">
                <a16:creationId xmlns:a16="http://schemas.microsoft.com/office/drawing/2014/main" id="{FF5CB122-3EFA-4C50-9CBB-573C569EC29A}"/>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17557357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5293236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Tree>
    <p:extLst>
      <p:ext uri="{BB962C8B-B14F-4D97-AF65-F5344CB8AC3E}">
        <p14:creationId xmlns:p14="http://schemas.microsoft.com/office/powerpoint/2010/main" val="25842355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22892-3963-932E-CAC5-D22396161C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EC0B48-45C1-2F7F-6F06-78B21EC12E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0087DB-C506-AC1E-1B8B-8623860B149A}"/>
              </a:ext>
            </a:extLst>
          </p:cNvPr>
          <p:cNvSpPr>
            <a:spLocks noGrp="1"/>
          </p:cNvSpPr>
          <p:nvPr>
            <p:ph type="dt" sz="half" idx="10"/>
          </p:nvPr>
        </p:nvSpPr>
        <p:spPr/>
        <p:txBody>
          <a:bodyPr/>
          <a:lstStyle/>
          <a:p>
            <a:fld id="{0C5B514B-DA56-42A1-8710-41ED4FABE842}" type="datetime1">
              <a:rPr lang="en-US" smtClean="0"/>
              <a:t>12/15/2023</a:t>
            </a:fld>
            <a:endParaRPr lang="en-US"/>
          </a:p>
        </p:txBody>
      </p:sp>
      <p:sp>
        <p:nvSpPr>
          <p:cNvPr id="5" name="Footer Placeholder 4">
            <a:extLst>
              <a:ext uri="{FF2B5EF4-FFF2-40B4-BE49-F238E27FC236}">
                <a16:creationId xmlns:a16="http://schemas.microsoft.com/office/drawing/2014/main" id="{79EB0C79-587A-2091-3E66-CC35A9C556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521A3E-601E-95E1-A6B3-A4E65F3C124B}"/>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5772696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2C2DB-2BE3-9F69-1E19-100FF148A4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01D4E2-5E85-F772-9666-7F2BEF679B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604C93-5421-2187-3B81-A2C74DE74582}"/>
              </a:ext>
            </a:extLst>
          </p:cNvPr>
          <p:cNvSpPr>
            <a:spLocks noGrp="1"/>
          </p:cNvSpPr>
          <p:nvPr>
            <p:ph type="dt" sz="half" idx="10"/>
          </p:nvPr>
        </p:nvSpPr>
        <p:spPr/>
        <p:txBody>
          <a:bodyPr/>
          <a:lstStyle/>
          <a:p>
            <a:fld id="{5F527261-22C8-452C-AEE8-C50F669C15AE}" type="datetime1">
              <a:rPr lang="en-US" smtClean="0"/>
              <a:t>12/15/2023</a:t>
            </a:fld>
            <a:endParaRPr lang="en-US"/>
          </a:p>
        </p:txBody>
      </p:sp>
      <p:sp>
        <p:nvSpPr>
          <p:cNvPr id="5" name="Footer Placeholder 4">
            <a:extLst>
              <a:ext uri="{FF2B5EF4-FFF2-40B4-BE49-F238E27FC236}">
                <a16:creationId xmlns:a16="http://schemas.microsoft.com/office/drawing/2014/main" id="{2337F885-7A4F-1FFF-B5FB-671B859C6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17547F-2A46-5CE3-0198-2DE551BC22B2}"/>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286756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10762328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2C576-170C-3C05-1145-E885F88697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98BF4C-F003-64EF-1763-7C7A8424C1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A93E41-C0EA-BF1E-5B5A-A770CEFA1C7D}"/>
              </a:ext>
            </a:extLst>
          </p:cNvPr>
          <p:cNvSpPr>
            <a:spLocks noGrp="1"/>
          </p:cNvSpPr>
          <p:nvPr>
            <p:ph type="dt" sz="half" idx="10"/>
          </p:nvPr>
        </p:nvSpPr>
        <p:spPr/>
        <p:txBody>
          <a:bodyPr/>
          <a:lstStyle/>
          <a:p>
            <a:fld id="{832C527E-4173-4FAC-8A7F-42C6E68FD0A9}" type="datetime1">
              <a:rPr lang="en-US" smtClean="0"/>
              <a:t>12/15/2023</a:t>
            </a:fld>
            <a:endParaRPr lang="en-US"/>
          </a:p>
        </p:txBody>
      </p:sp>
      <p:sp>
        <p:nvSpPr>
          <p:cNvPr id="5" name="Footer Placeholder 4">
            <a:extLst>
              <a:ext uri="{FF2B5EF4-FFF2-40B4-BE49-F238E27FC236}">
                <a16:creationId xmlns:a16="http://schemas.microsoft.com/office/drawing/2014/main" id="{B623DB76-6F52-B6D0-70E7-F8461B4EA0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752288-C7DF-9A14-8736-D68564484228}"/>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10322303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B5205-7CA0-A486-019F-A993E4A40C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A9FA39-479C-B22E-7D01-2882E98804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94006F-7C3C-FFEB-84D6-C468D5FC3C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D2AAFD-CC2A-EBFF-16FF-DC26A6221CC8}"/>
              </a:ext>
            </a:extLst>
          </p:cNvPr>
          <p:cNvSpPr>
            <a:spLocks noGrp="1"/>
          </p:cNvSpPr>
          <p:nvPr>
            <p:ph type="dt" sz="half" idx="10"/>
          </p:nvPr>
        </p:nvSpPr>
        <p:spPr/>
        <p:txBody>
          <a:bodyPr/>
          <a:lstStyle/>
          <a:p>
            <a:fld id="{D6C292AF-5184-426E-82C8-799E42B843F1}" type="datetime1">
              <a:rPr lang="en-US" smtClean="0"/>
              <a:t>12/15/2023</a:t>
            </a:fld>
            <a:endParaRPr lang="en-US"/>
          </a:p>
        </p:txBody>
      </p:sp>
      <p:sp>
        <p:nvSpPr>
          <p:cNvPr id="6" name="Footer Placeholder 5">
            <a:extLst>
              <a:ext uri="{FF2B5EF4-FFF2-40B4-BE49-F238E27FC236}">
                <a16:creationId xmlns:a16="http://schemas.microsoft.com/office/drawing/2014/main" id="{273F66F9-21DF-201F-EFB8-A0FB34E5C0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818729-8AED-22E4-6A7E-0F28E5712742}"/>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11793016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D1B62-B429-4C23-02F8-A40DF9D9F0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695705-72D5-C15E-6540-631F5C5F96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08612F-1F13-52BD-AE1E-978699633D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93790A-FF7C-A528-8F0C-D70BC9B143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BAEF71-D218-B6E8-DE2F-64EBB34FEE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203275-EF89-3BBC-F3E8-AB4D15FA2CC5}"/>
              </a:ext>
            </a:extLst>
          </p:cNvPr>
          <p:cNvSpPr>
            <a:spLocks noGrp="1"/>
          </p:cNvSpPr>
          <p:nvPr>
            <p:ph type="dt" sz="half" idx="10"/>
          </p:nvPr>
        </p:nvSpPr>
        <p:spPr/>
        <p:txBody>
          <a:bodyPr/>
          <a:lstStyle/>
          <a:p>
            <a:fld id="{EBC0C8CD-DFCD-49AC-9A63-541DF66F2CC6}" type="datetime1">
              <a:rPr lang="en-US" smtClean="0"/>
              <a:t>12/15/2023</a:t>
            </a:fld>
            <a:endParaRPr lang="en-US"/>
          </a:p>
        </p:txBody>
      </p:sp>
      <p:sp>
        <p:nvSpPr>
          <p:cNvPr id="8" name="Footer Placeholder 7">
            <a:extLst>
              <a:ext uri="{FF2B5EF4-FFF2-40B4-BE49-F238E27FC236}">
                <a16:creationId xmlns:a16="http://schemas.microsoft.com/office/drawing/2014/main" id="{ED0CB9E5-2320-BDEF-6FB4-21F42A3AA0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C50A11-9842-CDE6-57C9-13A9E7FAF1F1}"/>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3913494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1CDF4-5C07-DA4C-CEA6-9C10E98D4E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09E8C-FBB4-204C-9144-7C5285A68CF1}"/>
              </a:ext>
            </a:extLst>
          </p:cNvPr>
          <p:cNvSpPr>
            <a:spLocks noGrp="1"/>
          </p:cNvSpPr>
          <p:nvPr>
            <p:ph type="dt" sz="half" idx="10"/>
          </p:nvPr>
        </p:nvSpPr>
        <p:spPr/>
        <p:txBody>
          <a:bodyPr/>
          <a:lstStyle/>
          <a:p>
            <a:fld id="{5A32EDF6-B0AC-435B-A222-8D5942E2E43F}" type="datetime1">
              <a:rPr lang="en-US" smtClean="0"/>
              <a:t>12/15/2023</a:t>
            </a:fld>
            <a:endParaRPr lang="en-US"/>
          </a:p>
        </p:txBody>
      </p:sp>
      <p:sp>
        <p:nvSpPr>
          <p:cNvPr id="4" name="Footer Placeholder 3">
            <a:extLst>
              <a:ext uri="{FF2B5EF4-FFF2-40B4-BE49-F238E27FC236}">
                <a16:creationId xmlns:a16="http://schemas.microsoft.com/office/drawing/2014/main" id="{65150222-CB1D-CA14-2514-4C5A7261EE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50661F-6F0F-3C4C-DEA7-3E3DEEF0266D}"/>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4923758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7CB3BB-D2B4-4FB4-B5E7-76E935F5B540}"/>
              </a:ext>
            </a:extLst>
          </p:cNvPr>
          <p:cNvSpPr>
            <a:spLocks noGrp="1"/>
          </p:cNvSpPr>
          <p:nvPr>
            <p:ph type="dt" sz="half" idx="10"/>
          </p:nvPr>
        </p:nvSpPr>
        <p:spPr/>
        <p:txBody>
          <a:bodyPr/>
          <a:lstStyle/>
          <a:p>
            <a:fld id="{22822AB3-F6D7-4545-82AA-56A1B85B6803}" type="datetime1">
              <a:rPr lang="en-US" smtClean="0"/>
              <a:t>12/15/2023</a:t>
            </a:fld>
            <a:endParaRPr lang="en-US"/>
          </a:p>
        </p:txBody>
      </p:sp>
      <p:sp>
        <p:nvSpPr>
          <p:cNvPr id="3" name="Footer Placeholder 2">
            <a:extLst>
              <a:ext uri="{FF2B5EF4-FFF2-40B4-BE49-F238E27FC236}">
                <a16:creationId xmlns:a16="http://schemas.microsoft.com/office/drawing/2014/main" id="{7E9AD340-DF42-A777-BB3B-322EEC90A5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51138D-1CD8-52BB-0E8E-4C9D7EA6188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2205362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D1062-984B-C475-FF18-E8A3C18A64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1C2C24-AA7B-CEC4-8B36-3AD03E7CD7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702A7D-6B45-674A-812A-E1D8CCEABA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6958C0-D16C-6294-22AA-0564D6B069E7}"/>
              </a:ext>
            </a:extLst>
          </p:cNvPr>
          <p:cNvSpPr>
            <a:spLocks noGrp="1"/>
          </p:cNvSpPr>
          <p:nvPr>
            <p:ph type="dt" sz="half" idx="10"/>
          </p:nvPr>
        </p:nvSpPr>
        <p:spPr/>
        <p:txBody>
          <a:bodyPr/>
          <a:lstStyle/>
          <a:p>
            <a:fld id="{36FE930D-6837-45FC-8C9B-7435FBDB3C4D}" type="datetime1">
              <a:rPr lang="en-US" smtClean="0"/>
              <a:t>12/15/2023</a:t>
            </a:fld>
            <a:endParaRPr lang="en-US"/>
          </a:p>
        </p:txBody>
      </p:sp>
      <p:sp>
        <p:nvSpPr>
          <p:cNvPr id="6" name="Footer Placeholder 5">
            <a:extLst>
              <a:ext uri="{FF2B5EF4-FFF2-40B4-BE49-F238E27FC236}">
                <a16:creationId xmlns:a16="http://schemas.microsoft.com/office/drawing/2014/main" id="{3F22A660-B670-AAE0-F2B2-F6C2D4CB1E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863807-DCC5-4F35-B639-46A9145E1FE3}"/>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1187529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7DF7D-8E43-7023-CE4C-0EDEF19847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97E8E7-FAB1-9E2E-9613-1422020B40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97669D-500C-7696-0AF5-4128720858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316723-BCD5-7126-BE3F-571A136EB196}"/>
              </a:ext>
            </a:extLst>
          </p:cNvPr>
          <p:cNvSpPr>
            <a:spLocks noGrp="1"/>
          </p:cNvSpPr>
          <p:nvPr>
            <p:ph type="dt" sz="half" idx="10"/>
          </p:nvPr>
        </p:nvSpPr>
        <p:spPr/>
        <p:txBody>
          <a:bodyPr/>
          <a:lstStyle/>
          <a:p>
            <a:fld id="{E998A49B-E2D0-4C81-A500-CCE670D932C7}" type="datetime1">
              <a:rPr lang="en-US" smtClean="0"/>
              <a:t>12/15/2023</a:t>
            </a:fld>
            <a:endParaRPr lang="en-US"/>
          </a:p>
        </p:txBody>
      </p:sp>
      <p:sp>
        <p:nvSpPr>
          <p:cNvPr id="6" name="Footer Placeholder 5">
            <a:extLst>
              <a:ext uri="{FF2B5EF4-FFF2-40B4-BE49-F238E27FC236}">
                <a16:creationId xmlns:a16="http://schemas.microsoft.com/office/drawing/2014/main" id="{9531C56F-279F-332E-B66F-D00264DAA0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81EE55-8AB2-7AF3-133A-2727AE29FFF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0543605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F6B3C-8628-E1FA-2F7C-217A5AE9A0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78C4B5-DF76-6751-A571-B4E56E301D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E56B1C-F189-46FA-A9B2-6E3F5FF62A5F}"/>
              </a:ext>
            </a:extLst>
          </p:cNvPr>
          <p:cNvSpPr>
            <a:spLocks noGrp="1"/>
          </p:cNvSpPr>
          <p:nvPr>
            <p:ph type="dt" sz="half" idx="10"/>
          </p:nvPr>
        </p:nvSpPr>
        <p:spPr/>
        <p:txBody>
          <a:bodyPr/>
          <a:lstStyle/>
          <a:p>
            <a:fld id="{F6D50880-88B5-4AE8-BC55-52D35CEF6F40}" type="datetime1">
              <a:rPr lang="en-US" smtClean="0"/>
              <a:t>12/15/2023</a:t>
            </a:fld>
            <a:endParaRPr lang="en-US"/>
          </a:p>
        </p:txBody>
      </p:sp>
      <p:sp>
        <p:nvSpPr>
          <p:cNvPr id="5" name="Footer Placeholder 4">
            <a:extLst>
              <a:ext uri="{FF2B5EF4-FFF2-40B4-BE49-F238E27FC236}">
                <a16:creationId xmlns:a16="http://schemas.microsoft.com/office/drawing/2014/main" id="{0849B983-B159-9B86-88BA-4FDF5A32D5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3D92CF-1F35-2E42-BA3C-53D9DF8026C5}"/>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9295645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2B5B5C-8167-A66E-214D-952DFC4A22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1FE085-2CDE-74D2-D757-AB01B06C2A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664C8A-537E-1CDF-C862-BCA4A15B8F35}"/>
              </a:ext>
            </a:extLst>
          </p:cNvPr>
          <p:cNvSpPr>
            <a:spLocks noGrp="1"/>
          </p:cNvSpPr>
          <p:nvPr>
            <p:ph type="dt" sz="half" idx="10"/>
          </p:nvPr>
        </p:nvSpPr>
        <p:spPr/>
        <p:txBody>
          <a:bodyPr/>
          <a:lstStyle/>
          <a:p>
            <a:fld id="{C3E9E94E-CDA9-495B-9F9E-7F23CC901E50}" type="datetime1">
              <a:rPr lang="en-US" smtClean="0"/>
              <a:t>12/15/2023</a:t>
            </a:fld>
            <a:endParaRPr lang="en-US"/>
          </a:p>
        </p:txBody>
      </p:sp>
      <p:sp>
        <p:nvSpPr>
          <p:cNvPr id="5" name="Footer Placeholder 4">
            <a:extLst>
              <a:ext uri="{FF2B5EF4-FFF2-40B4-BE49-F238E27FC236}">
                <a16:creationId xmlns:a16="http://schemas.microsoft.com/office/drawing/2014/main" id="{4BC4A0B8-C51A-E3AA-C238-97EE9C44E6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FBF244-5945-FDD0-EDF5-ED651C6C13EE}"/>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7698697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Slide V2">
    <p:bg>
      <p:bgPr>
        <a:solidFill>
          <a:srgbClr val="1B146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bg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spTree>
    <p:extLst>
      <p:ext uri="{BB962C8B-B14F-4D97-AF65-F5344CB8AC3E}">
        <p14:creationId xmlns:p14="http://schemas.microsoft.com/office/powerpoint/2010/main" val="3910222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01512" y="567941"/>
            <a:ext cx="7347015" cy="994545"/>
          </a:xfrm>
          <a:prstGeom prst="rect">
            <a:avLst/>
          </a:prstGeom>
        </p:spPr>
        <p:txBody>
          <a:bodyPr/>
          <a:lstStyle>
            <a:lvl1pPr algn="l">
              <a:defRPr spc="-100">
                <a:solidFill>
                  <a:srgbClr val="3775A2"/>
                </a:solidFill>
                <a:latin typeface="Trebuchet MS"/>
                <a:cs typeface="Trebuchet MS"/>
              </a:defRPr>
            </a:lvl1pPr>
          </a:lstStyle>
          <a:p>
            <a:r>
              <a:rPr lang="en-US"/>
              <a:t>Sample Page Layout</a:t>
            </a:r>
          </a:p>
        </p:txBody>
      </p:sp>
      <p:sp>
        <p:nvSpPr>
          <p:cNvPr id="3" name="Subtitle 2"/>
          <p:cNvSpPr>
            <a:spLocks noGrp="1"/>
          </p:cNvSpPr>
          <p:nvPr>
            <p:ph type="subTitle" idx="1" hasCustomPrompt="1"/>
          </p:nvPr>
        </p:nvSpPr>
        <p:spPr>
          <a:xfrm>
            <a:off x="822037" y="368685"/>
            <a:ext cx="7880671" cy="339437"/>
          </a:xfrm>
          <a:prstGeom prst="rect">
            <a:avLst/>
          </a:prstGeom>
        </p:spPr>
        <p:txBody>
          <a:bodyPr/>
          <a:lstStyle>
            <a:lvl1pPr marL="0" indent="0" algn="l">
              <a:buNone/>
              <a:defRPr sz="1800">
                <a:solidFill>
                  <a:srgbClr val="00AF78"/>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Sample Pre-Head</a:t>
            </a:r>
          </a:p>
        </p:txBody>
      </p:sp>
      <p:sp>
        <p:nvSpPr>
          <p:cNvPr id="5" name="Footer Placeholder 4"/>
          <p:cNvSpPr>
            <a:spLocks noGrp="1"/>
          </p:cNvSpPr>
          <p:nvPr>
            <p:ph type="ftr" sz="quarter" idx="11"/>
          </p:nvPr>
        </p:nvSpPr>
        <p:spPr>
          <a:xfrm>
            <a:off x="638752" y="6410230"/>
            <a:ext cx="9285208" cy="365125"/>
          </a:xfrm>
          <a:prstGeom prst="rect">
            <a:avLst/>
          </a:prstGeom>
        </p:spPr>
        <p:txBody>
          <a:bodyPr/>
          <a:lstStyle>
            <a:lvl1pPr>
              <a:defRPr sz="900">
                <a:solidFill>
                  <a:schemeClr val="bg1"/>
                </a:solidFill>
                <a:latin typeface="Trebuchet MS"/>
                <a:cs typeface="Trebuchet MS"/>
              </a:defRPr>
            </a:lvl1pPr>
          </a:lstStyle>
          <a:p>
            <a:endParaRPr lang="en-US"/>
          </a:p>
        </p:txBody>
      </p:sp>
      <p:sp>
        <p:nvSpPr>
          <p:cNvPr id="9" name="Text Placeholder 8"/>
          <p:cNvSpPr>
            <a:spLocks noGrp="1"/>
          </p:cNvSpPr>
          <p:nvPr>
            <p:ph type="body" sz="quarter" idx="13" hasCustomPrompt="1"/>
          </p:nvPr>
        </p:nvSpPr>
        <p:spPr>
          <a:xfrm>
            <a:off x="802218" y="1809173"/>
            <a:ext cx="6289256" cy="2624283"/>
          </a:xfrm>
          <a:prstGeom prst="rect">
            <a:avLst/>
          </a:prstGeom>
        </p:spPr>
        <p:txBody>
          <a:bodyPr vert="horz"/>
          <a:lstStyle>
            <a:lvl1pPr marL="0" indent="0">
              <a:buFontTx/>
              <a:buNone/>
              <a:defRPr sz="2200">
                <a:latin typeface="Trebuchet MS"/>
                <a:cs typeface="Trebuchet MS"/>
              </a:defRPr>
            </a:lvl1pPr>
          </a:lstStyle>
          <a:p>
            <a:pPr lvl="0"/>
            <a:r>
              <a:rPr lang="en-US"/>
              <a:t>In 2014, the VAB released a study called “What’s Driving Digital?” which looked at the impact of monthly TV spend on the website traffic of 75 “pure-play” Internet brands such as Priceline, </a:t>
            </a:r>
            <a:r>
              <a:rPr lang="en-US" err="1"/>
              <a:t>E*Trade</a:t>
            </a:r>
            <a:r>
              <a:rPr lang="en-US"/>
              <a:t> and </a:t>
            </a:r>
            <a:r>
              <a:rPr lang="en-US" err="1"/>
              <a:t>Match.com</a:t>
            </a:r>
            <a:r>
              <a:rPr lang="en-US"/>
              <a:t> to name just a few.</a:t>
            </a:r>
          </a:p>
          <a:p>
            <a:pPr lvl="0"/>
            <a:r>
              <a:rPr lang="en-US"/>
              <a:t> </a:t>
            </a:r>
          </a:p>
        </p:txBody>
      </p:sp>
      <p:sp>
        <p:nvSpPr>
          <p:cNvPr id="10" name="Text Placeholder 8"/>
          <p:cNvSpPr>
            <a:spLocks noGrp="1"/>
          </p:cNvSpPr>
          <p:nvPr>
            <p:ph type="body" sz="quarter" idx="14" hasCustomPrompt="1"/>
          </p:nvPr>
        </p:nvSpPr>
        <p:spPr>
          <a:xfrm>
            <a:off x="822036" y="4640119"/>
            <a:ext cx="6289256" cy="1363519"/>
          </a:xfrm>
          <a:prstGeom prst="rect">
            <a:avLst/>
          </a:prstGeom>
        </p:spPr>
        <p:txBody>
          <a:bodyPr vert="horz"/>
          <a:lstStyle>
            <a:lvl1pPr marL="0" indent="0">
              <a:buFontTx/>
              <a:buNone/>
              <a:defRPr sz="1800">
                <a:latin typeface="Trebuchet MS"/>
                <a:cs typeface="Trebuchet MS"/>
              </a:defRPr>
            </a:lvl1pPr>
          </a:lstStyle>
          <a:p>
            <a:pPr lvl="0"/>
            <a:r>
              <a:rPr lang="en-US"/>
              <a:t>• </a:t>
            </a:r>
            <a:r>
              <a:rPr lang="en-US" err="1"/>
              <a:t>Lorem</a:t>
            </a:r>
            <a:r>
              <a:rPr lang="en-US"/>
              <a:t> </a:t>
            </a:r>
            <a:r>
              <a:rPr lang="en-US" err="1"/>
              <a:t>ipsum</a:t>
            </a:r>
            <a:r>
              <a:rPr lang="en-US"/>
              <a:t> dolor sit </a:t>
            </a:r>
            <a:r>
              <a:rPr lang="en-US" err="1"/>
              <a:t>amet</a:t>
            </a:r>
            <a:r>
              <a:rPr lang="en-US"/>
              <a:t>, </a:t>
            </a:r>
            <a:r>
              <a:rPr lang="en-US" err="1"/>
              <a:t>consectetur</a:t>
            </a:r>
            <a:r>
              <a:rPr lang="en-US"/>
              <a:t> </a:t>
            </a:r>
          </a:p>
          <a:p>
            <a:pPr lvl="0"/>
            <a:r>
              <a:rPr lang="en-US"/>
              <a:t>• </a:t>
            </a:r>
            <a:r>
              <a:rPr lang="en-US" err="1"/>
              <a:t>Duis</a:t>
            </a:r>
            <a:r>
              <a:rPr lang="en-US"/>
              <a:t> </a:t>
            </a:r>
            <a:r>
              <a:rPr lang="en-US" err="1"/>
              <a:t>aute</a:t>
            </a:r>
            <a:r>
              <a:rPr lang="en-US"/>
              <a:t> </a:t>
            </a:r>
            <a:r>
              <a:rPr lang="en-US" err="1"/>
              <a:t>irure</a:t>
            </a:r>
            <a:r>
              <a:rPr lang="en-US"/>
              <a:t> dolor in </a:t>
            </a:r>
            <a:r>
              <a:rPr lang="en-US" err="1"/>
              <a:t>reprehenderit</a:t>
            </a:r>
            <a:endParaRPr lang="en-US"/>
          </a:p>
          <a:p>
            <a:pPr lvl="0"/>
            <a:r>
              <a:rPr lang="en-US"/>
              <a:t>• </a:t>
            </a:r>
            <a:r>
              <a:rPr lang="en-US" err="1"/>
              <a:t>Excepteur</a:t>
            </a:r>
            <a:r>
              <a:rPr lang="en-US"/>
              <a:t> </a:t>
            </a:r>
            <a:r>
              <a:rPr lang="en-US" err="1"/>
              <a:t>sint</a:t>
            </a:r>
            <a:r>
              <a:rPr lang="en-US"/>
              <a:t> </a:t>
            </a:r>
            <a:r>
              <a:rPr lang="en-US" err="1"/>
              <a:t>occaecat</a:t>
            </a:r>
            <a:r>
              <a:rPr lang="en-US"/>
              <a:t> </a:t>
            </a:r>
            <a:r>
              <a:rPr lang="en-US" err="1"/>
              <a:t>cupidata</a:t>
            </a:r>
            <a:endParaRPr lang="en-US"/>
          </a:p>
        </p:txBody>
      </p:sp>
      <p:sp>
        <p:nvSpPr>
          <p:cNvPr id="8" name="Slide Number Placeholder 5">
            <a:extLst>
              <a:ext uri="{FF2B5EF4-FFF2-40B4-BE49-F238E27FC236}">
                <a16:creationId xmlns:a16="http://schemas.microsoft.com/office/drawing/2014/main" id="{4A4B1CEF-CD72-4131-87CE-CB361728ACAD}"/>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13725811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22892-3963-932E-CAC5-D22396161C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EC0B48-45C1-2F7F-6F06-78B21EC12E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0087DB-C506-AC1E-1B8B-8623860B149A}"/>
              </a:ext>
            </a:extLst>
          </p:cNvPr>
          <p:cNvSpPr>
            <a:spLocks noGrp="1"/>
          </p:cNvSpPr>
          <p:nvPr>
            <p:ph type="dt" sz="half" idx="10"/>
          </p:nvPr>
        </p:nvSpPr>
        <p:spPr/>
        <p:txBody>
          <a:bodyPr/>
          <a:lstStyle/>
          <a:p>
            <a:fld id="{50C3853C-0ABA-4CA4-8950-F4B459562918}" type="datetimeFigureOut">
              <a:rPr lang="en-US" smtClean="0"/>
              <a:t>12/15/2023</a:t>
            </a:fld>
            <a:endParaRPr lang="en-US"/>
          </a:p>
        </p:txBody>
      </p:sp>
      <p:sp>
        <p:nvSpPr>
          <p:cNvPr id="5" name="Footer Placeholder 4">
            <a:extLst>
              <a:ext uri="{FF2B5EF4-FFF2-40B4-BE49-F238E27FC236}">
                <a16:creationId xmlns:a16="http://schemas.microsoft.com/office/drawing/2014/main" id="{79EB0C79-587A-2091-3E66-CC35A9C556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521A3E-601E-95E1-A6B3-A4E65F3C124B}"/>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7759627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2C2DB-2BE3-9F69-1E19-100FF148A4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01D4E2-5E85-F772-9666-7F2BEF679B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604C93-5421-2187-3B81-A2C74DE74582}"/>
              </a:ext>
            </a:extLst>
          </p:cNvPr>
          <p:cNvSpPr>
            <a:spLocks noGrp="1"/>
          </p:cNvSpPr>
          <p:nvPr>
            <p:ph type="dt" sz="half" idx="10"/>
          </p:nvPr>
        </p:nvSpPr>
        <p:spPr/>
        <p:txBody>
          <a:bodyPr/>
          <a:lstStyle/>
          <a:p>
            <a:fld id="{50C3853C-0ABA-4CA4-8950-F4B459562918}" type="datetimeFigureOut">
              <a:rPr lang="en-US" smtClean="0"/>
              <a:t>12/15/2023</a:t>
            </a:fld>
            <a:endParaRPr lang="en-US"/>
          </a:p>
        </p:txBody>
      </p:sp>
      <p:sp>
        <p:nvSpPr>
          <p:cNvPr id="5" name="Footer Placeholder 4">
            <a:extLst>
              <a:ext uri="{FF2B5EF4-FFF2-40B4-BE49-F238E27FC236}">
                <a16:creationId xmlns:a16="http://schemas.microsoft.com/office/drawing/2014/main" id="{2337F885-7A4F-1FFF-B5FB-671B859C6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17547F-2A46-5CE3-0198-2DE551BC22B2}"/>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4376584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2C576-170C-3C05-1145-E885F88697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98BF4C-F003-64EF-1763-7C7A8424C1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A93E41-C0EA-BF1E-5B5A-A770CEFA1C7D}"/>
              </a:ext>
            </a:extLst>
          </p:cNvPr>
          <p:cNvSpPr>
            <a:spLocks noGrp="1"/>
          </p:cNvSpPr>
          <p:nvPr>
            <p:ph type="dt" sz="half" idx="10"/>
          </p:nvPr>
        </p:nvSpPr>
        <p:spPr/>
        <p:txBody>
          <a:bodyPr/>
          <a:lstStyle/>
          <a:p>
            <a:fld id="{50C3853C-0ABA-4CA4-8950-F4B459562918}" type="datetimeFigureOut">
              <a:rPr lang="en-US" smtClean="0"/>
              <a:t>12/15/2023</a:t>
            </a:fld>
            <a:endParaRPr lang="en-US"/>
          </a:p>
        </p:txBody>
      </p:sp>
      <p:sp>
        <p:nvSpPr>
          <p:cNvPr id="5" name="Footer Placeholder 4">
            <a:extLst>
              <a:ext uri="{FF2B5EF4-FFF2-40B4-BE49-F238E27FC236}">
                <a16:creationId xmlns:a16="http://schemas.microsoft.com/office/drawing/2014/main" id="{B623DB76-6F52-B6D0-70E7-F8461B4EA0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752288-C7DF-9A14-8736-D68564484228}"/>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6441411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B5205-7CA0-A486-019F-A993E4A40C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A9FA39-479C-B22E-7D01-2882E98804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94006F-7C3C-FFEB-84D6-C468D5FC3C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D2AAFD-CC2A-EBFF-16FF-DC26A6221CC8}"/>
              </a:ext>
            </a:extLst>
          </p:cNvPr>
          <p:cNvSpPr>
            <a:spLocks noGrp="1"/>
          </p:cNvSpPr>
          <p:nvPr>
            <p:ph type="dt" sz="half" idx="10"/>
          </p:nvPr>
        </p:nvSpPr>
        <p:spPr/>
        <p:txBody>
          <a:bodyPr/>
          <a:lstStyle/>
          <a:p>
            <a:fld id="{50C3853C-0ABA-4CA4-8950-F4B459562918}" type="datetimeFigureOut">
              <a:rPr lang="en-US" smtClean="0"/>
              <a:t>12/15/2023</a:t>
            </a:fld>
            <a:endParaRPr lang="en-US"/>
          </a:p>
        </p:txBody>
      </p:sp>
      <p:sp>
        <p:nvSpPr>
          <p:cNvPr id="6" name="Footer Placeholder 5">
            <a:extLst>
              <a:ext uri="{FF2B5EF4-FFF2-40B4-BE49-F238E27FC236}">
                <a16:creationId xmlns:a16="http://schemas.microsoft.com/office/drawing/2014/main" id="{273F66F9-21DF-201F-EFB8-A0FB34E5C0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818729-8AED-22E4-6A7E-0F28E5712742}"/>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3416625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D1B62-B429-4C23-02F8-A40DF9D9F0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695705-72D5-C15E-6540-631F5C5F96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08612F-1F13-52BD-AE1E-978699633D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93790A-FF7C-A528-8F0C-D70BC9B143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BAEF71-D218-B6E8-DE2F-64EBB34FEE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203275-EF89-3BBC-F3E8-AB4D15FA2CC5}"/>
              </a:ext>
            </a:extLst>
          </p:cNvPr>
          <p:cNvSpPr>
            <a:spLocks noGrp="1"/>
          </p:cNvSpPr>
          <p:nvPr>
            <p:ph type="dt" sz="half" idx="10"/>
          </p:nvPr>
        </p:nvSpPr>
        <p:spPr/>
        <p:txBody>
          <a:bodyPr/>
          <a:lstStyle/>
          <a:p>
            <a:fld id="{50C3853C-0ABA-4CA4-8950-F4B459562918}" type="datetimeFigureOut">
              <a:rPr lang="en-US" smtClean="0"/>
              <a:t>12/15/2023</a:t>
            </a:fld>
            <a:endParaRPr lang="en-US"/>
          </a:p>
        </p:txBody>
      </p:sp>
      <p:sp>
        <p:nvSpPr>
          <p:cNvPr id="8" name="Footer Placeholder 7">
            <a:extLst>
              <a:ext uri="{FF2B5EF4-FFF2-40B4-BE49-F238E27FC236}">
                <a16:creationId xmlns:a16="http://schemas.microsoft.com/office/drawing/2014/main" id="{ED0CB9E5-2320-BDEF-6FB4-21F42A3AA0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C50A11-9842-CDE6-57C9-13A9E7FAF1F1}"/>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6629833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1CDF4-5C07-DA4C-CEA6-9C10E98D4E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09E8C-FBB4-204C-9144-7C5285A68CF1}"/>
              </a:ext>
            </a:extLst>
          </p:cNvPr>
          <p:cNvSpPr>
            <a:spLocks noGrp="1"/>
          </p:cNvSpPr>
          <p:nvPr>
            <p:ph type="dt" sz="half" idx="10"/>
          </p:nvPr>
        </p:nvSpPr>
        <p:spPr/>
        <p:txBody>
          <a:bodyPr/>
          <a:lstStyle/>
          <a:p>
            <a:fld id="{50C3853C-0ABA-4CA4-8950-F4B459562918}" type="datetimeFigureOut">
              <a:rPr lang="en-US" smtClean="0"/>
              <a:t>12/15/2023</a:t>
            </a:fld>
            <a:endParaRPr lang="en-US"/>
          </a:p>
        </p:txBody>
      </p:sp>
      <p:sp>
        <p:nvSpPr>
          <p:cNvPr id="4" name="Footer Placeholder 3">
            <a:extLst>
              <a:ext uri="{FF2B5EF4-FFF2-40B4-BE49-F238E27FC236}">
                <a16:creationId xmlns:a16="http://schemas.microsoft.com/office/drawing/2014/main" id="{65150222-CB1D-CA14-2514-4C5A7261EE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50661F-6F0F-3C4C-DEA7-3E3DEEF0266D}"/>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6338857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7CB3BB-D2B4-4FB4-B5E7-76E935F5B540}"/>
              </a:ext>
            </a:extLst>
          </p:cNvPr>
          <p:cNvSpPr>
            <a:spLocks noGrp="1"/>
          </p:cNvSpPr>
          <p:nvPr>
            <p:ph type="dt" sz="half" idx="10"/>
          </p:nvPr>
        </p:nvSpPr>
        <p:spPr/>
        <p:txBody>
          <a:bodyPr/>
          <a:lstStyle/>
          <a:p>
            <a:fld id="{50C3853C-0ABA-4CA4-8950-F4B459562918}" type="datetimeFigureOut">
              <a:rPr lang="en-US" smtClean="0"/>
              <a:t>12/15/2023</a:t>
            </a:fld>
            <a:endParaRPr lang="en-US"/>
          </a:p>
        </p:txBody>
      </p:sp>
      <p:sp>
        <p:nvSpPr>
          <p:cNvPr id="3" name="Footer Placeholder 2">
            <a:extLst>
              <a:ext uri="{FF2B5EF4-FFF2-40B4-BE49-F238E27FC236}">
                <a16:creationId xmlns:a16="http://schemas.microsoft.com/office/drawing/2014/main" id="{7E9AD340-DF42-A777-BB3B-322EEC90A5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51138D-1CD8-52BB-0E8E-4C9D7EA6188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7504128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D1062-984B-C475-FF18-E8A3C18A64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1C2C24-AA7B-CEC4-8B36-3AD03E7CD7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702A7D-6B45-674A-812A-E1D8CCEABA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6958C0-D16C-6294-22AA-0564D6B069E7}"/>
              </a:ext>
            </a:extLst>
          </p:cNvPr>
          <p:cNvSpPr>
            <a:spLocks noGrp="1"/>
          </p:cNvSpPr>
          <p:nvPr>
            <p:ph type="dt" sz="half" idx="10"/>
          </p:nvPr>
        </p:nvSpPr>
        <p:spPr/>
        <p:txBody>
          <a:bodyPr/>
          <a:lstStyle/>
          <a:p>
            <a:fld id="{50C3853C-0ABA-4CA4-8950-F4B459562918}" type="datetimeFigureOut">
              <a:rPr lang="en-US" smtClean="0"/>
              <a:t>12/15/2023</a:t>
            </a:fld>
            <a:endParaRPr lang="en-US"/>
          </a:p>
        </p:txBody>
      </p:sp>
      <p:sp>
        <p:nvSpPr>
          <p:cNvPr id="6" name="Footer Placeholder 5">
            <a:extLst>
              <a:ext uri="{FF2B5EF4-FFF2-40B4-BE49-F238E27FC236}">
                <a16:creationId xmlns:a16="http://schemas.microsoft.com/office/drawing/2014/main" id="{3F22A660-B670-AAE0-F2B2-F6C2D4CB1E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863807-DCC5-4F35-B639-46A9145E1FE3}"/>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42336724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7DF7D-8E43-7023-CE4C-0EDEF19847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97E8E7-FAB1-9E2E-9613-1422020B40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97669D-500C-7696-0AF5-4128720858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316723-BCD5-7126-BE3F-571A136EB196}"/>
              </a:ext>
            </a:extLst>
          </p:cNvPr>
          <p:cNvSpPr>
            <a:spLocks noGrp="1"/>
          </p:cNvSpPr>
          <p:nvPr>
            <p:ph type="dt" sz="half" idx="10"/>
          </p:nvPr>
        </p:nvSpPr>
        <p:spPr/>
        <p:txBody>
          <a:bodyPr/>
          <a:lstStyle/>
          <a:p>
            <a:fld id="{50C3853C-0ABA-4CA4-8950-F4B459562918}" type="datetimeFigureOut">
              <a:rPr lang="en-US" smtClean="0"/>
              <a:t>12/15/2023</a:t>
            </a:fld>
            <a:endParaRPr lang="en-US"/>
          </a:p>
        </p:txBody>
      </p:sp>
      <p:sp>
        <p:nvSpPr>
          <p:cNvPr id="6" name="Footer Placeholder 5">
            <a:extLst>
              <a:ext uri="{FF2B5EF4-FFF2-40B4-BE49-F238E27FC236}">
                <a16:creationId xmlns:a16="http://schemas.microsoft.com/office/drawing/2014/main" id="{9531C56F-279F-332E-B66F-D00264DAA0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81EE55-8AB2-7AF3-133A-2727AE29FFF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40215667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F6B3C-8628-E1FA-2F7C-217A5AE9A0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78C4B5-DF76-6751-A571-B4E56E301D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E56B1C-F189-46FA-A9B2-6E3F5FF62A5F}"/>
              </a:ext>
            </a:extLst>
          </p:cNvPr>
          <p:cNvSpPr>
            <a:spLocks noGrp="1"/>
          </p:cNvSpPr>
          <p:nvPr>
            <p:ph type="dt" sz="half" idx="10"/>
          </p:nvPr>
        </p:nvSpPr>
        <p:spPr/>
        <p:txBody>
          <a:bodyPr/>
          <a:lstStyle/>
          <a:p>
            <a:fld id="{50C3853C-0ABA-4CA4-8950-F4B459562918}" type="datetimeFigureOut">
              <a:rPr lang="en-US" smtClean="0"/>
              <a:t>12/15/2023</a:t>
            </a:fld>
            <a:endParaRPr lang="en-US"/>
          </a:p>
        </p:txBody>
      </p:sp>
      <p:sp>
        <p:nvSpPr>
          <p:cNvPr id="5" name="Footer Placeholder 4">
            <a:extLst>
              <a:ext uri="{FF2B5EF4-FFF2-40B4-BE49-F238E27FC236}">
                <a16:creationId xmlns:a16="http://schemas.microsoft.com/office/drawing/2014/main" id="{0849B983-B159-9B86-88BA-4FDF5A32D5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3D92CF-1F35-2E42-BA3C-53D9DF8026C5}"/>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1859017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3-Col with Picture">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7C1714BA-599F-43A0-A8D2-5422D64272E6}"/>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18905958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2B5B5C-8167-A66E-214D-952DFC4A22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1FE085-2CDE-74D2-D757-AB01B06C2A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664C8A-537E-1CDF-C862-BCA4A15B8F35}"/>
              </a:ext>
            </a:extLst>
          </p:cNvPr>
          <p:cNvSpPr>
            <a:spLocks noGrp="1"/>
          </p:cNvSpPr>
          <p:nvPr>
            <p:ph type="dt" sz="half" idx="10"/>
          </p:nvPr>
        </p:nvSpPr>
        <p:spPr/>
        <p:txBody>
          <a:bodyPr/>
          <a:lstStyle/>
          <a:p>
            <a:fld id="{50C3853C-0ABA-4CA4-8950-F4B459562918}" type="datetimeFigureOut">
              <a:rPr lang="en-US" smtClean="0"/>
              <a:t>12/15/2023</a:t>
            </a:fld>
            <a:endParaRPr lang="en-US"/>
          </a:p>
        </p:txBody>
      </p:sp>
      <p:sp>
        <p:nvSpPr>
          <p:cNvPr id="5" name="Footer Placeholder 4">
            <a:extLst>
              <a:ext uri="{FF2B5EF4-FFF2-40B4-BE49-F238E27FC236}">
                <a16:creationId xmlns:a16="http://schemas.microsoft.com/office/drawing/2014/main" id="{4BC4A0B8-C51A-E3AA-C238-97EE9C44E6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FBF244-5945-FDD0-EDF5-ED651C6C13EE}"/>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2709457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22892-3963-932E-CAC5-D22396161C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EC0B48-45C1-2F7F-6F06-78B21EC12E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0087DB-C506-AC1E-1B8B-8623860B149A}"/>
              </a:ext>
            </a:extLst>
          </p:cNvPr>
          <p:cNvSpPr>
            <a:spLocks noGrp="1"/>
          </p:cNvSpPr>
          <p:nvPr>
            <p:ph type="dt" sz="half" idx="10"/>
          </p:nvPr>
        </p:nvSpPr>
        <p:spPr/>
        <p:txBody>
          <a:bodyPr/>
          <a:lstStyle/>
          <a:p>
            <a:fld id="{50C3853C-0ABA-4CA4-8950-F4B459562918}" type="datetimeFigureOut">
              <a:rPr lang="en-US" smtClean="0"/>
              <a:t>12/15/2023</a:t>
            </a:fld>
            <a:endParaRPr lang="en-US"/>
          </a:p>
        </p:txBody>
      </p:sp>
      <p:sp>
        <p:nvSpPr>
          <p:cNvPr id="5" name="Footer Placeholder 4">
            <a:extLst>
              <a:ext uri="{FF2B5EF4-FFF2-40B4-BE49-F238E27FC236}">
                <a16:creationId xmlns:a16="http://schemas.microsoft.com/office/drawing/2014/main" id="{79EB0C79-587A-2091-3E66-CC35A9C556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521A3E-601E-95E1-A6B3-A4E65F3C124B}"/>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035707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2C2DB-2BE3-9F69-1E19-100FF148A4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01D4E2-5E85-F772-9666-7F2BEF679B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604C93-5421-2187-3B81-A2C74DE74582}"/>
              </a:ext>
            </a:extLst>
          </p:cNvPr>
          <p:cNvSpPr>
            <a:spLocks noGrp="1"/>
          </p:cNvSpPr>
          <p:nvPr>
            <p:ph type="dt" sz="half" idx="10"/>
          </p:nvPr>
        </p:nvSpPr>
        <p:spPr/>
        <p:txBody>
          <a:bodyPr/>
          <a:lstStyle/>
          <a:p>
            <a:fld id="{50C3853C-0ABA-4CA4-8950-F4B459562918}" type="datetimeFigureOut">
              <a:rPr lang="en-US" smtClean="0"/>
              <a:t>12/15/2023</a:t>
            </a:fld>
            <a:endParaRPr lang="en-US"/>
          </a:p>
        </p:txBody>
      </p:sp>
      <p:sp>
        <p:nvSpPr>
          <p:cNvPr id="5" name="Footer Placeholder 4">
            <a:extLst>
              <a:ext uri="{FF2B5EF4-FFF2-40B4-BE49-F238E27FC236}">
                <a16:creationId xmlns:a16="http://schemas.microsoft.com/office/drawing/2014/main" id="{2337F885-7A4F-1FFF-B5FB-671B859C6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17547F-2A46-5CE3-0198-2DE551BC22B2}"/>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0043646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2C576-170C-3C05-1145-E885F88697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98BF4C-F003-64EF-1763-7C7A8424C1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A93E41-C0EA-BF1E-5B5A-A770CEFA1C7D}"/>
              </a:ext>
            </a:extLst>
          </p:cNvPr>
          <p:cNvSpPr>
            <a:spLocks noGrp="1"/>
          </p:cNvSpPr>
          <p:nvPr>
            <p:ph type="dt" sz="half" idx="10"/>
          </p:nvPr>
        </p:nvSpPr>
        <p:spPr/>
        <p:txBody>
          <a:bodyPr/>
          <a:lstStyle/>
          <a:p>
            <a:fld id="{50C3853C-0ABA-4CA4-8950-F4B459562918}" type="datetimeFigureOut">
              <a:rPr lang="en-US" smtClean="0"/>
              <a:t>12/15/2023</a:t>
            </a:fld>
            <a:endParaRPr lang="en-US"/>
          </a:p>
        </p:txBody>
      </p:sp>
      <p:sp>
        <p:nvSpPr>
          <p:cNvPr id="5" name="Footer Placeholder 4">
            <a:extLst>
              <a:ext uri="{FF2B5EF4-FFF2-40B4-BE49-F238E27FC236}">
                <a16:creationId xmlns:a16="http://schemas.microsoft.com/office/drawing/2014/main" id="{B623DB76-6F52-B6D0-70E7-F8461B4EA0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752288-C7DF-9A14-8736-D68564484228}"/>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9012106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B5205-7CA0-A486-019F-A993E4A40C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A9FA39-479C-B22E-7D01-2882E98804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94006F-7C3C-FFEB-84D6-C468D5FC3C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D2AAFD-CC2A-EBFF-16FF-DC26A6221CC8}"/>
              </a:ext>
            </a:extLst>
          </p:cNvPr>
          <p:cNvSpPr>
            <a:spLocks noGrp="1"/>
          </p:cNvSpPr>
          <p:nvPr>
            <p:ph type="dt" sz="half" idx="10"/>
          </p:nvPr>
        </p:nvSpPr>
        <p:spPr/>
        <p:txBody>
          <a:bodyPr/>
          <a:lstStyle/>
          <a:p>
            <a:fld id="{50C3853C-0ABA-4CA4-8950-F4B459562918}" type="datetimeFigureOut">
              <a:rPr lang="en-US" smtClean="0"/>
              <a:t>12/15/2023</a:t>
            </a:fld>
            <a:endParaRPr lang="en-US"/>
          </a:p>
        </p:txBody>
      </p:sp>
      <p:sp>
        <p:nvSpPr>
          <p:cNvPr id="6" name="Footer Placeholder 5">
            <a:extLst>
              <a:ext uri="{FF2B5EF4-FFF2-40B4-BE49-F238E27FC236}">
                <a16:creationId xmlns:a16="http://schemas.microsoft.com/office/drawing/2014/main" id="{273F66F9-21DF-201F-EFB8-A0FB34E5C0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818729-8AED-22E4-6A7E-0F28E5712742}"/>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9172936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D1B62-B429-4C23-02F8-A40DF9D9F0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695705-72D5-C15E-6540-631F5C5F96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08612F-1F13-52BD-AE1E-978699633D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93790A-FF7C-A528-8F0C-D70BC9B143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BAEF71-D218-B6E8-DE2F-64EBB34FEE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203275-EF89-3BBC-F3E8-AB4D15FA2CC5}"/>
              </a:ext>
            </a:extLst>
          </p:cNvPr>
          <p:cNvSpPr>
            <a:spLocks noGrp="1"/>
          </p:cNvSpPr>
          <p:nvPr>
            <p:ph type="dt" sz="half" idx="10"/>
          </p:nvPr>
        </p:nvSpPr>
        <p:spPr/>
        <p:txBody>
          <a:bodyPr/>
          <a:lstStyle/>
          <a:p>
            <a:fld id="{50C3853C-0ABA-4CA4-8950-F4B459562918}" type="datetimeFigureOut">
              <a:rPr lang="en-US" smtClean="0"/>
              <a:t>12/15/2023</a:t>
            </a:fld>
            <a:endParaRPr lang="en-US"/>
          </a:p>
        </p:txBody>
      </p:sp>
      <p:sp>
        <p:nvSpPr>
          <p:cNvPr id="8" name="Footer Placeholder 7">
            <a:extLst>
              <a:ext uri="{FF2B5EF4-FFF2-40B4-BE49-F238E27FC236}">
                <a16:creationId xmlns:a16="http://schemas.microsoft.com/office/drawing/2014/main" id="{ED0CB9E5-2320-BDEF-6FB4-21F42A3AA0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C50A11-9842-CDE6-57C9-13A9E7FAF1F1}"/>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3447550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1CDF4-5C07-DA4C-CEA6-9C10E98D4E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09E8C-FBB4-204C-9144-7C5285A68CF1}"/>
              </a:ext>
            </a:extLst>
          </p:cNvPr>
          <p:cNvSpPr>
            <a:spLocks noGrp="1"/>
          </p:cNvSpPr>
          <p:nvPr>
            <p:ph type="dt" sz="half" idx="10"/>
          </p:nvPr>
        </p:nvSpPr>
        <p:spPr/>
        <p:txBody>
          <a:bodyPr/>
          <a:lstStyle/>
          <a:p>
            <a:fld id="{50C3853C-0ABA-4CA4-8950-F4B459562918}" type="datetimeFigureOut">
              <a:rPr lang="en-US" smtClean="0"/>
              <a:t>12/15/2023</a:t>
            </a:fld>
            <a:endParaRPr lang="en-US"/>
          </a:p>
        </p:txBody>
      </p:sp>
      <p:sp>
        <p:nvSpPr>
          <p:cNvPr id="4" name="Footer Placeholder 3">
            <a:extLst>
              <a:ext uri="{FF2B5EF4-FFF2-40B4-BE49-F238E27FC236}">
                <a16:creationId xmlns:a16="http://schemas.microsoft.com/office/drawing/2014/main" id="{65150222-CB1D-CA14-2514-4C5A7261EE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50661F-6F0F-3C4C-DEA7-3E3DEEF0266D}"/>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7057978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7CB3BB-D2B4-4FB4-B5E7-76E935F5B540}"/>
              </a:ext>
            </a:extLst>
          </p:cNvPr>
          <p:cNvSpPr>
            <a:spLocks noGrp="1"/>
          </p:cNvSpPr>
          <p:nvPr>
            <p:ph type="dt" sz="half" idx="10"/>
          </p:nvPr>
        </p:nvSpPr>
        <p:spPr/>
        <p:txBody>
          <a:bodyPr/>
          <a:lstStyle/>
          <a:p>
            <a:fld id="{50C3853C-0ABA-4CA4-8950-F4B459562918}" type="datetimeFigureOut">
              <a:rPr lang="en-US" smtClean="0"/>
              <a:t>12/15/2023</a:t>
            </a:fld>
            <a:endParaRPr lang="en-US"/>
          </a:p>
        </p:txBody>
      </p:sp>
      <p:sp>
        <p:nvSpPr>
          <p:cNvPr id="3" name="Footer Placeholder 2">
            <a:extLst>
              <a:ext uri="{FF2B5EF4-FFF2-40B4-BE49-F238E27FC236}">
                <a16:creationId xmlns:a16="http://schemas.microsoft.com/office/drawing/2014/main" id="{7E9AD340-DF42-A777-BB3B-322EEC90A5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51138D-1CD8-52BB-0E8E-4C9D7EA6188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0296341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D1062-984B-C475-FF18-E8A3C18A64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1C2C24-AA7B-CEC4-8B36-3AD03E7CD7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702A7D-6B45-674A-812A-E1D8CCEABA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6958C0-D16C-6294-22AA-0564D6B069E7}"/>
              </a:ext>
            </a:extLst>
          </p:cNvPr>
          <p:cNvSpPr>
            <a:spLocks noGrp="1"/>
          </p:cNvSpPr>
          <p:nvPr>
            <p:ph type="dt" sz="half" idx="10"/>
          </p:nvPr>
        </p:nvSpPr>
        <p:spPr/>
        <p:txBody>
          <a:bodyPr/>
          <a:lstStyle/>
          <a:p>
            <a:fld id="{50C3853C-0ABA-4CA4-8950-F4B459562918}" type="datetimeFigureOut">
              <a:rPr lang="en-US" smtClean="0"/>
              <a:t>12/15/2023</a:t>
            </a:fld>
            <a:endParaRPr lang="en-US"/>
          </a:p>
        </p:txBody>
      </p:sp>
      <p:sp>
        <p:nvSpPr>
          <p:cNvPr id="6" name="Footer Placeholder 5">
            <a:extLst>
              <a:ext uri="{FF2B5EF4-FFF2-40B4-BE49-F238E27FC236}">
                <a16:creationId xmlns:a16="http://schemas.microsoft.com/office/drawing/2014/main" id="{3F22A660-B670-AAE0-F2B2-F6C2D4CB1E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863807-DCC5-4F35-B639-46A9145E1FE3}"/>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42450523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7DF7D-8E43-7023-CE4C-0EDEF19847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97E8E7-FAB1-9E2E-9613-1422020B40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97669D-500C-7696-0AF5-4128720858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316723-BCD5-7126-BE3F-571A136EB196}"/>
              </a:ext>
            </a:extLst>
          </p:cNvPr>
          <p:cNvSpPr>
            <a:spLocks noGrp="1"/>
          </p:cNvSpPr>
          <p:nvPr>
            <p:ph type="dt" sz="half" idx="10"/>
          </p:nvPr>
        </p:nvSpPr>
        <p:spPr/>
        <p:txBody>
          <a:bodyPr/>
          <a:lstStyle/>
          <a:p>
            <a:fld id="{50C3853C-0ABA-4CA4-8950-F4B459562918}" type="datetimeFigureOut">
              <a:rPr lang="en-US" smtClean="0"/>
              <a:t>12/15/2023</a:t>
            </a:fld>
            <a:endParaRPr lang="en-US"/>
          </a:p>
        </p:txBody>
      </p:sp>
      <p:sp>
        <p:nvSpPr>
          <p:cNvPr id="6" name="Footer Placeholder 5">
            <a:extLst>
              <a:ext uri="{FF2B5EF4-FFF2-40B4-BE49-F238E27FC236}">
                <a16:creationId xmlns:a16="http://schemas.microsoft.com/office/drawing/2014/main" id="{9531C56F-279F-332E-B66F-D00264DAA0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81EE55-8AB2-7AF3-133A-2727AE29FFF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543910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fld id="{2640F4F0-4B6B-43D7-B385-B1B9A08A3FAE}" type="datetime1">
              <a:rPr lang="en-US" smtClean="0">
                <a:solidFill>
                  <a:prstClr val="black"/>
                </a:solidFill>
              </a:rPr>
              <a:t>12/15/2023</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7" name="Slide Number Placeholder 5">
            <a:extLst>
              <a:ext uri="{FF2B5EF4-FFF2-40B4-BE49-F238E27FC236}">
                <a16:creationId xmlns:a16="http://schemas.microsoft.com/office/drawing/2014/main" id="{FF5CB122-3EFA-4C50-9CBB-573C569EC29A}"/>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27407059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F6B3C-8628-E1FA-2F7C-217A5AE9A0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78C4B5-DF76-6751-A571-B4E56E301D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E56B1C-F189-46FA-A9B2-6E3F5FF62A5F}"/>
              </a:ext>
            </a:extLst>
          </p:cNvPr>
          <p:cNvSpPr>
            <a:spLocks noGrp="1"/>
          </p:cNvSpPr>
          <p:nvPr>
            <p:ph type="dt" sz="half" idx="10"/>
          </p:nvPr>
        </p:nvSpPr>
        <p:spPr/>
        <p:txBody>
          <a:bodyPr/>
          <a:lstStyle/>
          <a:p>
            <a:fld id="{50C3853C-0ABA-4CA4-8950-F4B459562918}" type="datetimeFigureOut">
              <a:rPr lang="en-US" smtClean="0"/>
              <a:t>12/15/2023</a:t>
            </a:fld>
            <a:endParaRPr lang="en-US"/>
          </a:p>
        </p:txBody>
      </p:sp>
      <p:sp>
        <p:nvSpPr>
          <p:cNvPr id="5" name="Footer Placeholder 4">
            <a:extLst>
              <a:ext uri="{FF2B5EF4-FFF2-40B4-BE49-F238E27FC236}">
                <a16:creationId xmlns:a16="http://schemas.microsoft.com/office/drawing/2014/main" id="{0849B983-B159-9B86-88BA-4FDF5A32D5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3D92CF-1F35-2E42-BA3C-53D9DF8026C5}"/>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2304143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2B5B5C-8167-A66E-214D-952DFC4A22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1FE085-2CDE-74D2-D757-AB01B06C2A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664C8A-537E-1CDF-C862-BCA4A15B8F35}"/>
              </a:ext>
            </a:extLst>
          </p:cNvPr>
          <p:cNvSpPr>
            <a:spLocks noGrp="1"/>
          </p:cNvSpPr>
          <p:nvPr>
            <p:ph type="dt" sz="half" idx="10"/>
          </p:nvPr>
        </p:nvSpPr>
        <p:spPr/>
        <p:txBody>
          <a:bodyPr/>
          <a:lstStyle/>
          <a:p>
            <a:fld id="{50C3853C-0ABA-4CA4-8950-F4B459562918}" type="datetimeFigureOut">
              <a:rPr lang="en-US" smtClean="0"/>
              <a:t>12/15/2023</a:t>
            </a:fld>
            <a:endParaRPr lang="en-US"/>
          </a:p>
        </p:txBody>
      </p:sp>
      <p:sp>
        <p:nvSpPr>
          <p:cNvPr id="5" name="Footer Placeholder 4">
            <a:extLst>
              <a:ext uri="{FF2B5EF4-FFF2-40B4-BE49-F238E27FC236}">
                <a16:creationId xmlns:a16="http://schemas.microsoft.com/office/drawing/2014/main" id="{4BC4A0B8-C51A-E3AA-C238-97EE9C44E6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FBF244-5945-FDD0-EDF5-ED651C6C13EE}"/>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15796321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Title Slide V2">
    <p:bg>
      <p:bgPr>
        <a:solidFill>
          <a:srgbClr val="1B146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bg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grpSp>
        <p:nvGrpSpPr>
          <p:cNvPr id="14" name="Group 13">
            <a:extLst>
              <a:ext uri="{FF2B5EF4-FFF2-40B4-BE49-F238E27FC236}">
                <a16:creationId xmlns:a16="http://schemas.microsoft.com/office/drawing/2014/main" id="{D8F192F2-B546-4826-B294-F211C3519C59}"/>
              </a:ext>
            </a:extLst>
          </p:cNvPr>
          <p:cNvGrpSpPr/>
          <p:nvPr userDrawn="1"/>
        </p:nvGrpSpPr>
        <p:grpSpPr>
          <a:xfrm>
            <a:off x="530696" y="5689601"/>
            <a:ext cx="2180462" cy="904633"/>
            <a:chOff x="2777007" y="5689600"/>
            <a:chExt cx="2107496" cy="904633"/>
          </a:xfrm>
        </p:grpSpPr>
        <p:pic>
          <p:nvPicPr>
            <p:cNvPr id="15" name="Picture 14" descr="Logo&#10;&#10;Description automatically generated with medium confidence">
              <a:extLst>
                <a:ext uri="{FF2B5EF4-FFF2-40B4-BE49-F238E27FC236}">
                  <a16:creationId xmlns:a16="http://schemas.microsoft.com/office/drawing/2014/main" id="{83FD563D-15A4-4249-8A4F-D144B04BF9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977185" y="5689600"/>
              <a:ext cx="907318" cy="904633"/>
            </a:xfrm>
            <a:prstGeom prst="rect">
              <a:avLst/>
            </a:prstGeom>
          </p:spPr>
        </p:pic>
        <p:grpSp>
          <p:nvGrpSpPr>
            <p:cNvPr id="16" name="Group 15">
              <a:extLst>
                <a:ext uri="{FF2B5EF4-FFF2-40B4-BE49-F238E27FC236}">
                  <a16:creationId xmlns:a16="http://schemas.microsoft.com/office/drawing/2014/main" id="{A6E623F0-2880-418B-B1FC-A7527A707898}"/>
                </a:ext>
              </a:extLst>
            </p:cNvPr>
            <p:cNvGrpSpPr/>
            <p:nvPr userDrawn="1"/>
          </p:nvGrpSpPr>
          <p:grpSpPr>
            <a:xfrm>
              <a:off x="2777007" y="5866153"/>
              <a:ext cx="1179028" cy="522582"/>
              <a:chOff x="2378209" y="5233339"/>
              <a:chExt cx="1179028" cy="522582"/>
            </a:xfrm>
            <a:solidFill>
              <a:schemeClr val="bg2"/>
            </a:solidFill>
          </p:grpSpPr>
          <p:sp>
            <p:nvSpPr>
              <p:cNvPr id="18" name="Freeform: Shape 17">
                <a:extLst>
                  <a:ext uri="{FF2B5EF4-FFF2-40B4-BE49-F238E27FC236}">
                    <a16:creationId xmlns:a16="http://schemas.microsoft.com/office/drawing/2014/main" id="{6D80F0B0-7D2E-427E-A8EE-F1A24FDE178F}"/>
                  </a:ext>
                </a:extLst>
              </p:cNvPr>
              <p:cNvSpPr/>
              <p:nvPr/>
            </p:nvSpPr>
            <p:spPr>
              <a:xfrm>
                <a:off x="3170424" y="5236541"/>
                <a:ext cx="386813" cy="516178"/>
              </a:xfrm>
              <a:custGeom>
                <a:avLst/>
                <a:gdLst>
                  <a:gd name="connsiteX0" fmla="*/ 0 w 386813"/>
                  <a:gd name="connsiteY0" fmla="*/ 0 h 516178"/>
                  <a:gd name="connsiteX1" fmla="*/ 206856 w 386813"/>
                  <a:gd name="connsiteY1" fmla="*/ 0 h 516178"/>
                  <a:gd name="connsiteX2" fmla="*/ 284346 w 386813"/>
                  <a:gd name="connsiteY2" fmla="*/ 11528 h 516178"/>
                  <a:gd name="connsiteX3" fmla="*/ 334299 w 386813"/>
                  <a:gd name="connsiteY3" fmla="*/ 41627 h 516178"/>
                  <a:gd name="connsiteX4" fmla="*/ 361197 w 386813"/>
                  <a:gd name="connsiteY4" fmla="*/ 84535 h 516178"/>
                  <a:gd name="connsiteX5" fmla="*/ 369522 w 386813"/>
                  <a:gd name="connsiteY5" fmla="*/ 133207 h 516178"/>
                  <a:gd name="connsiteX6" fmla="*/ 362478 w 386813"/>
                  <a:gd name="connsiteY6" fmla="*/ 172913 h 516178"/>
                  <a:gd name="connsiteX7" fmla="*/ 341984 w 386813"/>
                  <a:gd name="connsiteY7" fmla="*/ 206215 h 516178"/>
                  <a:gd name="connsiteX8" fmla="*/ 309963 w 386813"/>
                  <a:gd name="connsiteY8" fmla="*/ 230551 h 516178"/>
                  <a:gd name="connsiteX9" fmla="*/ 268976 w 386813"/>
                  <a:gd name="connsiteY9" fmla="*/ 243359 h 516178"/>
                  <a:gd name="connsiteX10" fmla="*/ 270257 w 386813"/>
                  <a:gd name="connsiteY10" fmla="*/ 244640 h 516178"/>
                  <a:gd name="connsiteX11" fmla="*/ 293953 w 386813"/>
                  <a:gd name="connsiteY11" fmla="*/ 249123 h 516178"/>
                  <a:gd name="connsiteX12" fmla="*/ 333659 w 386813"/>
                  <a:gd name="connsiteY12" fmla="*/ 268336 h 516178"/>
                  <a:gd name="connsiteX13" fmla="*/ 370803 w 386813"/>
                  <a:gd name="connsiteY13" fmla="*/ 307401 h 516178"/>
                  <a:gd name="connsiteX14" fmla="*/ 386814 w 386813"/>
                  <a:gd name="connsiteY14" fmla="*/ 371443 h 516178"/>
                  <a:gd name="connsiteX15" fmla="*/ 374005 w 386813"/>
                  <a:gd name="connsiteY15" fmla="*/ 433564 h 516178"/>
                  <a:gd name="connsiteX16" fmla="*/ 337501 w 386813"/>
                  <a:gd name="connsiteY16" fmla="*/ 479034 h 516178"/>
                  <a:gd name="connsiteX17" fmla="*/ 280504 w 386813"/>
                  <a:gd name="connsiteY17" fmla="*/ 506572 h 516178"/>
                  <a:gd name="connsiteX18" fmla="*/ 206856 w 386813"/>
                  <a:gd name="connsiteY18" fmla="*/ 516178 h 516178"/>
                  <a:gd name="connsiteX19" fmla="*/ 0 w 386813"/>
                  <a:gd name="connsiteY19" fmla="*/ 516178 h 516178"/>
                  <a:gd name="connsiteX20" fmla="*/ 0 w 386813"/>
                  <a:gd name="connsiteY20" fmla="*/ 0 h 516178"/>
                  <a:gd name="connsiteX21" fmla="*/ 206215 w 386813"/>
                  <a:gd name="connsiteY21" fmla="*/ 234394 h 516178"/>
                  <a:gd name="connsiteX22" fmla="*/ 304840 w 386813"/>
                  <a:gd name="connsiteY22" fmla="*/ 204934 h 516178"/>
                  <a:gd name="connsiteX23" fmla="*/ 337501 w 386813"/>
                  <a:gd name="connsiteY23" fmla="*/ 128084 h 516178"/>
                  <a:gd name="connsiteX24" fmla="*/ 326614 w 386813"/>
                  <a:gd name="connsiteY24" fmla="*/ 80693 h 516178"/>
                  <a:gd name="connsiteX25" fmla="*/ 297795 w 386813"/>
                  <a:gd name="connsiteY25" fmla="*/ 49312 h 516178"/>
                  <a:gd name="connsiteX26" fmla="*/ 256168 w 386813"/>
                  <a:gd name="connsiteY26" fmla="*/ 32021 h 516178"/>
                  <a:gd name="connsiteX27" fmla="*/ 206856 w 386813"/>
                  <a:gd name="connsiteY27" fmla="*/ 26898 h 516178"/>
                  <a:gd name="connsiteX28" fmla="*/ 32021 w 386813"/>
                  <a:gd name="connsiteY28" fmla="*/ 26898 h 516178"/>
                  <a:gd name="connsiteX29" fmla="*/ 32021 w 386813"/>
                  <a:gd name="connsiteY29" fmla="*/ 233753 h 516178"/>
                  <a:gd name="connsiteX30" fmla="*/ 206215 w 386813"/>
                  <a:gd name="connsiteY30" fmla="*/ 233753 h 516178"/>
                  <a:gd name="connsiteX31" fmla="*/ 206215 w 386813"/>
                  <a:gd name="connsiteY31" fmla="*/ 488640 h 516178"/>
                  <a:gd name="connsiteX32" fmla="*/ 315087 w 386813"/>
                  <a:gd name="connsiteY32" fmla="*/ 459181 h 516178"/>
                  <a:gd name="connsiteX33" fmla="*/ 354793 w 386813"/>
                  <a:gd name="connsiteY33" fmla="*/ 371443 h 516178"/>
                  <a:gd name="connsiteX34" fmla="*/ 341344 w 386813"/>
                  <a:gd name="connsiteY34" fmla="*/ 317008 h 516178"/>
                  <a:gd name="connsiteX35" fmla="*/ 306121 w 386813"/>
                  <a:gd name="connsiteY35" fmla="*/ 283065 h 516178"/>
                  <a:gd name="connsiteX36" fmla="*/ 258089 w 386813"/>
                  <a:gd name="connsiteY36" fmla="*/ 265774 h 516178"/>
                  <a:gd name="connsiteX37" fmla="*/ 206215 w 386813"/>
                  <a:gd name="connsiteY37" fmla="*/ 261291 h 516178"/>
                  <a:gd name="connsiteX38" fmla="*/ 31381 w 386813"/>
                  <a:gd name="connsiteY38" fmla="*/ 261291 h 516178"/>
                  <a:gd name="connsiteX39" fmla="*/ 31381 w 386813"/>
                  <a:gd name="connsiteY39" fmla="*/ 488640 h 516178"/>
                  <a:gd name="connsiteX40" fmla="*/ 206215 w 386813"/>
                  <a:gd name="connsiteY40" fmla="*/ 488640 h 516178"/>
                  <a:gd name="connsiteX41" fmla="*/ 206215 w 386813"/>
                  <a:gd name="connsiteY41" fmla="*/ 488640 h 51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6813" h="516178">
                    <a:moveTo>
                      <a:pt x="0" y="0"/>
                    </a:moveTo>
                    <a:lnTo>
                      <a:pt x="206856" y="0"/>
                    </a:lnTo>
                    <a:cubicBezTo>
                      <a:pt x="237596" y="0"/>
                      <a:pt x="263213" y="3843"/>
                      <a:pt x="284346" y="11528"/>
                    </a:cubicBezTo>
                    <a:cubicBezTo>
                      <a:pt x="304840" y="19213"/>
                      <a:pt x="321491" y="29459"/>
                      <a:pt x="334299" y="41627"/>
                    </a:cubicBezTo>
                    <a:cubicBezTo>
                      <a:pt x="347108" y="54436"/>
                      <a:pt x="356074" y="68525"/>
                      <a:pt x="361197" y="84535"/>
                    </a:cubicBezTo>
                    <a:cubicBezTo>
                      <a:pt x="366961" y="100546"/>
                      <a:pt x="369522" y="117197"/>
                      <a:pt x="369522" y="133207"/>
                    </a:cubicBezTo>
                    <a:cubicBezTo>
                      <a:pt x="369522" y="147296"/>
                      <a:pt x="366961" y="160745"/>
                      <a:pt x="362478" y="172913"/>
                    </a:cubicBezTo>
                    <a:cubicBezTo>
                      <a:pt x="357354" y="185722"/>
                      <a:pt x="350950" y="196609"/>
                      <a:pt x="341984" y="206215"/>
                    </a:cubicBezTo>
                    <a:cubicBezTo>
                      <a:pt x="333018" y="215821"/>
                      <a:pt x="322131" y="224147"/>
                      <a:pt x="309963" y="230551"/>
                    </a:cubicBezTo>
                    <a:cubicBezTo>
                      <a:pt x="297795" y="236955"/>
                      <a:pt x="284346" y="241438"/>
                      <a:pt x="268976" y="243359"/>
                    </a:cubicBezTo>
                    <a:lnTo>
                      <a:pt x="270257" y="244640"/>
                    </a:lnTo>
                    <a:cubicBezTo>
                      <a:pt x="273459" y="244000"/>
                      <a:pt x="281785" y="245921"/>
                      <a:pt x="293953" y="249123"/>
                    </a:cubicBezTo>
                    <a:cubicBezTo>
                      <a:pt x="306761" y="252325"/>
                      <a:pt x="319570" y="258729"/>
                      <a:pt x="333659" y="268336"/>
                    </a:cubicBezTo>
                    <a:cubicBezTo>
                      <a:pt x="347108" y="277942"/>
                      <a:pt x="359916" y="290750"/>
                      <a:pt x="370803" y="307401"/>
                    </a:cubicBezTo>
                    <a:cubicBezTo>
                      <a:pt x="381690" y="324052"/>
                      <a:pt x="386814" y="345186"/>
                      <a:pt x="386814" y="371443"/>
                    </a:cubicBezTo>
                    <a:cubicBezTo>
                      <a:pt x="386814" y="395139"/>
                      <a:pt x="382331" y="415632"/>
                      <a:pt x="374005" y="433564"/>
                    </a:cubicBezTo>
                    <a:cubicBezTo>
                      <a:pt x="365039" y="451496"/>
                      <a:pt x="352871" y="466225"/>
                      <a:pt x="337501" y="479034"/>
                    </a:cubicBezTo>
                    <a:cubicBezTo>
                      <a:pt x="322131" y="491842"/>
                      <a:pt x="302919" y="500808"/>
                      <a:pt x="280504" y="506572"/>
                    </a:cubicBezTo>
                    <a:cubicBezTo>
                      <a:pt x="258089" y="512976"/>
                      <a:pt x="233753" y="516178"/>
                      <a:pt x="206856" y="516178"/>
                    </a:cubicBezTo>
                    <a:lnTo>
                      <a:pt x="0" y="516178"/>
                    </a:lnTo>
                    <a:lnTo>
                      <a:pt x="0" y="0"/>
                    </a:lnTo>
                    <a:close/>
                    <a:moveTo>
                      <a:pt x="206215" y="234394"/>
                    </a:moveTo>
                    <a:cubicBezTo>
                      <a:pt x="250404" y="234394"/>
                      <a:pt x="283066" y="224787"/>
                      <a:pt x="304840" y="204934"/>
                    </a:cubicBezTo>
                    <a:cubicBezTo>
                      <a:pt x="326614" y="185081"/>
                      <a:pt x="337501" y="159464"/>
                      <a:pt x="337501" y="128084"/>
                    </a:cubicBezTo>
                    <a:cubicBezTo>
                      <a:pt x="337501" y="109512"/>
                      <a:pt x="333659" y="93501"/>
                      <a:pt x="326614" y="80693"/>
                    </a:cubicBezTo>
                    <a:cubicBezTo>
                      <a:pt x="319570" y="67884"/>
                      <a:pt x="309963" y="57638"/>
                      <a:pt x="297795" y="49312"/>
                    </a:cubicBezTo>
                    <a:cubicBezTo>
                      <a:pt x="285627" y="41627"/>
                      <a:pt x="272179" y="35863"/>
                      <a:pt x="256168" y="32021"/>
                    </a:cubicBezTo>
                    <a:cubicBezTo>
                      <a:pt x="240798" y="28819"/>
                      <a:pt x="224147" y="26898"/>
                      <a:pt x="206856" y="26898"/>
                    </a:cubicBezTo>
                    <a:lnTo>
                      <a:pt x="32021" y="26898"/>
                    </a:lnTo>
                    <a:lnTo>
                      <a:pt x="32021" y="233753"/>
                    </a:lnTo>
                    <a:lnTo>
                      <a:pt x="206215" y="233753"/>
                    </a:lnTo>
                    <a:close/>
                    <a:moveTo>
                      <a:pt x="206215" y="488640"/>
                    </a:moveTo>
                    <a:cubicBezTo>
                      <a:pt x="252325" y="488640"/>
                      <a:pt x="288829" y="479034"/>
                      <a:pt x="315087" y="459181"/>
                    </a:cubicBezTo>
                    <a:cubicBezTo>
                      <a:pt x="341344" y="439328"/>
                      <a:pt x="354793" y="410509"/>
                      <a:pt x="354793" y="371443"/>
                    </a:cubicBezTo>
                    <a:cubicBezTo>
                      <a:pt x="354793" y="349029"/>
                      <a:pt x="350310" y="331097"/>
                      <a:pt x="341344" y="317008"/>
                    </a:cubicBezTo>
                    <a:cubicBezTo>
                      <a:pt x="332378" y="302918"/>
                      <a:pt x="320210" y="291391"/>
                      <a:pt x="306121" y="283065"/>
                    </a:cubicBezTo>
                    <a:cubicBezTo>
                      <a:pt x="292032" y="274740"/>
                      <a:pt x="276021" y="268976"/>
                      <a:pt x="258089" y="265774"/>
                    </a:cubicBezTo>
                    <a:cubicBezTo>
                      <a:pt x="240158" y="262572"/>
                      <a:pt x="223507" y="261291"/>
                      <a:pt x="206215" y="261291"/>
                    </a:cubicBezTo>
                    <a:lnTo>
                      <a:pt x="31381" y="261291"/>
                    </a:lnTo>
                    <a:lnTo>
                      <a:pt x="31381" y="488640"/>
                    </a:lnTo>
                    <a:lnTo>
                      <a:pt x="206215" y="488640"/>
                    </a:lnTo>
                    <a:lnTo>
                      <a:pt x="206215" y="488640"/>
                    </a:lnTo>
                    <a:close/>
                  </a:path>
                </a:pathLst>
              </a:custGeom>
              <a:grpFill/>
              <a:ln w="7373" cap="flat">
                <a:solidFill>
                  <a:schemeClr val="bg2"/>
                </a:solidFill>
                <a:prstDash val="solid"/>
                <a:miter/>
              </a:ln>
            </p:spPr>
            <p:txBody>
              <a:bodyPr rtlCol="0" anchor="ctr"/>
              <a:lstStyle/>
              <a:p>
                <a:endParaRPr lang="en-US" sz="1800"/>
              </a:p>
            </p:txBody>
          </p:sp>
          <p:sp>
            <p:nvSpPr>
              <p:cNvPr id="19" name="Freeform: Shape 18">
                <a:extLst>
                  <a:ext uri="{FF2B5EF4-FFF2-40B4-BE49-F238E27FC236}">
                    <a16:creationId xmlns:a16="http://schemas.microsoft.com/office/drawing/2014/main" id="{4C8656D2-0BCD-4D9E-8F00-7780B7131796}"/>
                  </a:ext>
                </a:extLst>
              </p:cNvPr>
              <p:cNvSpPr/>
              <p:nvPr/>
            </p:nvSpPr>
            <p:spPr>
              <a:xfrm>
                <a:off x="2378209" y="5233339"/>
                <a:ext cx="455979" cy="522582"/>
              </a:xfrm>
              <a:custGeom>
                <a:avLst/>
                <a:gdLst>
                  <a:gd name="connsiteX0" fmla="*/ 258089 w 455979"/>
                  <a:gd name="connsiteY0" fmla="*/ 522582 h 522582"/>
                  <a:gd name="connsiteX1" fmla="*/ 210058 w 455979"/>
                  <a:gd name="connsiteY1" fmla="*/ 522582 h 522582"/>
                  <a:gd name="connsiteX2" fmla="*/ 0 w 455979"/>
                  <a:gd name="connsiteY2" fmla="*/ 0 h 522582"/>
                  <a:gd name="connsiteX3" fmla="*/ 44829 w 455979"/>
                  <a:gd name="connsiteY3" fmla="*/ 0 h 522582"/>
                  <a:gd name="connsiteX4" fmla="*/ 233753 w 455979"/>
                  <a:gd name="connsiteY4" fmla="*/ 478393 h 522582"/>
                  <a:gd name="connsiteX5" fmla="*/ 235675 w 455979"/>
                  <a:gd name="connsiteY5" fmla="*/ 478393 h 522582"/>
                  <a:gd name="connsiteX6" fmla="*/ 413071 w 455979"/>
                  <a:gd name="connsiteY6" fmla="*/ 0 h 522582"/>
                  <a:gd name="connsiteX7" fmla="*/ 455979 w 455979"/>
                  <a:gd name="connsiteY7" fmla="*/ 0 h 522582"/>
                  <a:gd name="connsiteX8" fmla="*/ 258089 w 455979"/>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979" h="522582">
                    <a:moveTo>
                      <a:pt x="258089" y="522582"/>
                    </a:moveTo>
                    <a:lnTo>
                      <a:pt x="210058" y="522582"/>
                    </a:lnTo>
                    <a:lnTo>
                      <a:pt x="0" y="0"/>
                    </a:lnTo>
                    <a:lnTo>
                      <a:pt x="44829" y="0"/>
                    </a:lnTo>
                    <a:lnTo>
                      <a:pt x="233753" y="478393"/>
                    </a:lnTo>
                    <a:lnTo>
                      <a:pt x="235675" y="478393"/>
                    </a:lnTo>
                    <a:lnTo>
                      <a:pt x="413071" y="0"/>
                    </a:lnTo>
                    <a:lnTo>
                      <a:pt x="455979" y="0"/>
                    </a:lnTo>
                    <a:lnTo>
                      <a:pt x="258089" y="522582"/>
                    </a:lnTo>
                    <a:close/>
                  </a:path>
                </a:pathLst>
              </a:custGeom>
              <a:grpFill/>
              <a:ln w="6384" cap="flat">
                <a:solidFill>
                  <a:schemeClr val="bg2"/>
                </a:solidFill>
                <a:prstDash val="solid"/>
                <a:miter/>
              </a:ln>
            </p:spPr>
            <p:txBody>
              <a:bodyPr rtlCol="0" anchor="ctr"/>
              <a:lstStyle/>
              <a:p>
                <a:endParaRPr lang="en-US" sz="1800"/>
              </a:p>
            </p:txBody>
          </p:sp>
          <p:sp>
            <p:nvSpPr>
              <p:cNvPr id="20" name="Freeform: Shape 19">
                <a:extLst>
                  <a:ext uri="{FF2B5EF4-FFF2-40B4-BE49-F238E27FC236}">
                    <a16:creationId xmlns:a16="http://schemas.microsoft.com/office/drawing/2014/main" id="{C5135115-035E-4731-A0DD-DB53C55C4BEB}"/>
                  </a:ext>
                </a:extLst>
              </p:cNvPr>
              <p:cNvSpPr/>
              <p:nvPr/>
            </p:nvSpPr>
            <p:spPr>
              <a:xfrm>
                <a:off x="2693936" y="5233339"/>
                <a:ext cx="455338" cy="522582"/>
              </a:xfrm>
              <a:custGeom>
                <a:avLst/>
                <a:gdLst>
                  <a:gd name="connsiteX0" fmla="*/ 455339 w 455338"/>
                  <a:gd name="connsiteY0" fmla="*/ 522582 h 522582"/>
                  <a:gd name="connsiteX1" fmla="*/ 412430 w 455338"/>
                  <a:gd name="connsiteY1" fmla="*/ 522582 h 522582"/>
                  <a:gd name="connsiteX2" fmla="*/ 235675 w 455338"/>
                  <a:gd name="connsiteY2" fmla="*/ 44829 h 522582"/>
                  <a:gd name="connsiteX3" fmla="*/ 233753 w 455338"/>
                  <a:gd name="connsiteY3" fmla="*/ 44829 h 522582"/>
                  <a:gd name="connsiteX4" fmla="*/ 44829 w 455338"/>
                  <a:gd name="connsiteY4" fmla="*/ 522582 h 522582"/>
                  <a:gd name="connsiteX5" fmla="*/ 0 w 455338"/>
                  <a:gd name="connsiteY5" fmla="*/ 522582 h 522582"/>
                  <a:gd name="connsiteX6" fmla="*/ 210698 w 455338"/>
                  <a:gd name="connsiteY6" fmla="*/ 0 h 522582"/>
                  <a:gd name="connsiteX7" fmla="*/ 258730 w 455338"/>
                  <a:gd name="connsiteY7" fmla="*/ 0 h 522582"/>
                  <a:gd name="connsiteX8" fmla="*/ 455339 w 455338"/>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338" h="522582">
                    <a:moveTo>
                      <a:pt x="455339" y="522582"/>
                    </a:moveTo>
                    <a:lnTo>
                      <a:pt x="412430" y="522582"/>
                    </a:lnTo>
                    <a:lnTo>
                      <a:pt x="235675" y="44829"/>
                    </a:lnTo>
                    <a:lnTo>
                      <a:pt x="233753" y="44829"/>
                    </a:lnTo>
                    <a:lnTo>
                      <a:pt x="44829" y="522582"/>
                    </a:lnTo>
                    <a:lnTo>
                      <a:pt x="0" y="522582"/>
                    </a:lnTo>
                    <a:lnTo>
                      <a:pt x="210698" y="0"/>
                    </a:lnTo>
                    <a:lnTo>
                      <a:pt x="258730" y="0"/>
                    </a:lnTo>
                    <a:lnTo>
                      <a:pt x="455339" y="522582"/>
                    </a:lnTo>
                    <a:close/>
                  </a:path>
                </a:pathLst>
              </a:custGeom>
              <a:grpFill/>
              <a:ln w="6384" cap="flat">
                <a:solidFill>
                  <a:schemeClr val="bg2"/>
                </a:solidFill>
                <a:prstDash val="solid"/>
                <a:miter/>
              </a:ln>
            </p:spPr>
            <p:txBody>
              <a:bodyPr rtlCol="0" anchor="ctr"/>
              <a:lstStyle/>
              <a:p>
                <a:endParaRPr lang="en-US" sz="1800"/>
              </a:p>
            </p:txBody>
          </p:sp>
          <p:sp>
            <p:nvSpPr>
              <p:cNvPr id="21" name="Freeform: Shape 20">
                <a:extLst>
                  <a:ext uri="{FF2B5EF4-FFF2-40B4-BE49-F238E27FC236}">
                    <a16:creationId xmlns:a16="http://schemas.microsoft.com/office/drawing/2014/main" id="{D31CED2B-ADE8-4C17-A013-0B7D47F71F36}"/>
                  </a:ext>
                </a:extLst>
              </p:cNvPr>
              <p:cNvSpPr/>
              <p:nvPr userDrawn="1"/>
            </p:nvSpPr>
            <p:spPr>
              <a:xfrm>
                <a:off x="2877096" y="5532415"/>
                <a:ext cx="109511" cy="96703"/>
              </a:xfrm>
              <a:custGeom>
                <a:avLst/>
                <a:gdLst>
                  <a:gd name="connsiteX0" fmla="*/ 0 w 109511"/>
                  <a:gd name="connsiteY0" fmla="*/ 0 h 96703"/>
                  <a:gd name="connsiteX1" fmla="*/ 109512 w 109511"/>
                  <a:gd name="connsiteY1" fmla="*/ 48031 h 96703"/>
                  <a:gd name="connsiteX2" fmla="*/ 0 w 109511"/>
                  <a:gd name="connsiteY2" fmla="*/ 96703 h 96703"/>
                  <a:gd name="connsiteX3" fmla="*/ 0 w 109511"/>
                  <a:gd name="connsiteY3" fmla="*/ 0 h 96703"/>
                </a:gdLst>
                <a:ahLst/>
                <a:cxnLst>
                  <a:cxn ang="0">
                    <a:pos x="connsiteX0" y="connsiteY0"/>
                  </a:cxn>
                  <a:cxn ang="0">
                    <a:pos x="connsiteX1" y="connsiteY1"/>
                  </a:cxn>
                  <a:cxn ang="0">
                    <a:pos x="connsiteX2" y="connsiteY2"/>
                  </a:cxn>
                  <a:cxn ang="0">
                    <a:pos x="connsiteX3" y="connsiteY3"/>
                  </a:cxn>
                </a:cxnLst>
                <a:rect l="l" t="t" r="r" b="b"/>
                <a:pathLst>
                  <a:path w="109511" h="96703">
                    <a:moveTo>
                      <a:pt x="0" y="0"/>
                    </a:moveTo>
                    <a:lnTo>
                      <a:pt x="109512" y="48031"/>
                    </a:lnTo>
                    <a:lnTo>
                      <a:pt x="0" y="96703"/>
                    </a:lnTo>
                    <a:cubicBezTo>
                      <a:pt x="0" y="96703"/>
                      <a:pt x="0" y="640"/>
                      <a:pt x="0" y="0"/>
                    </a:cubicBezTo>
                  </a:path>
                </a:pathLst>
              </a:custGeom>
              <a:solidFill>
                <a:schemeClr val="accent2"/>
              </a:solidFill>
              <a:ln w="6384"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148305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Tree>
    <p:extLst>
      <p:ext uri="{BB962C8B-B14F-4D97-AF65-F5344CB8AC3E}">
        <p14:creationId xmlns:p14="http://schemas.microsoft.com/office/powerpoint/2010/main" val="956726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a:solidFill>
                  <a:prstClr val="black"/>
                </a:solidFill>
                <a:latin typeface="Trebuchet MS" pitchFamily="34" charset="0"/>
              </a:rPr>
              <a:t>Direct mail/email marketing has a nominal effect on informing buyers about their local dealership </a:t>
            </a:r>
          </a:p>
        </p:txBody>
      </p:sp>
      <p:sp>
        <p:nvSpPr>
          <p:cNvPr id="8" name="Rectangle 7">
            <a:extLst>
              <a:ext uri="{FF2B5EF4-FFF2-40B4-BE49-F238E27FC236}">
                <a16:creationId xmlns:a16="http://schemas.microsoft.com/office/drawing/2014/main" id="{9338EB84-D79E-41BC-A82D-D5921B9E922A}"/>
              </a:ext>
            </a:extLst>
          </p:cNvPr>
          <p:cNvSpPr/>
          <p:nvPr userDrawn="1"/>
        </p:nvSpPr>
        <p:spPr>
          <a:xfrm>
            <a:off x="9888279" y="6071192"/>
            <a:ext cx="2039026" cy="591767"/>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9D45F95-BF6A-457B-AFED-C24CDCF33AF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08452" y="6104052"/>
            <a:ext cx="1029127" cy="590437"/>
          </a:xfrm>
          <a:prstGeom prst="rect">
            <a:avLst/>
          </a:prstGeom>
        </p:spPr>
      </p:pic>
    </p:spTree>
    <p:extLst>
      <p:ext uri="{BB962C8B-B14F-4D97-AF65-F5344CB8AC3E}">
        <p14:creationId xmlns:p14="http://schemas.microsoft.com/office/powerpoint/2010/main" val="1712320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8621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01512" y="567941"/>
            <a:ext cx="7347015" cy="994545"/>
          </a:xfrm>
          <a:prstGeom prst="rect">
            <a:avLst/>
          </a:prstGeom>
        </p:spPr>
        <p:txBody>
          <a:bodyPr/>
          <a:lstStyle>
            <a:lvl1pPr algn="l">
              <a:defRPr spc="-100">
                <a:solidFill>
                  <a:srgbClr val="3775A2"/>
                </a:solidFill>
                <a:latin typeface="Trebuchet MS"/>
                <a:cs typeface="Trebuchet MS"/>
              </a:defRPr>
            </a:lvl1pPr>
          </a:lstStyle>
          <a:p>
            <a:r>
              <a:rPr lang="en-US"/>
              <a:t>Sample Page Layout</a:t>
            </a:r>
          </a:p>
        </p:txBody>
      </p:sp>
      <p:sp>
        <p:nvSpPr>
          <p:cNvPr id="3" name="Subtitle 2"/>
          <p:cNvSpPr>
            <a:spLocks noGrp="1"/>
          </p:cNvSpPr>
          <p:nvPr>
            <p:ph type="subTitle" idx="1" hasCustomPrompt="1"/>
          </p:nvPr>
        </p:nvSpPr>
        <p:spPr>
          <a:xfrm>
            <a:off x="822037" y="368685"/>
            <a:ext cx="7880671" cy="339437"/>
          </a:xfrm>
          <a:prstGeom prst="rect">
            <a:avLst/>
          </a:prstGeom>
        </p:spPr>
        <p:txBody>
          <a:bodyPr/>
          <a:lstStyle>
            <a:lvl1pPr marL="0" indent="0" algn="l">
              <a:buNone/>
              <a:defRPr sz="1800">
                <a:solidFill>
                  <a:srgbClr val="00AF78"/>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Sample Pre-Head</a:t>
            </a:r>
          </a:p>
        </p:txBody>
      </p:sp>
      <p:sp>
        <p:nvSpPr>
          <p:cNvPr id="5" name="Footer Placeholder 4"/>
          <p:cNvSpPr>
            <a:spLocks noGrp="1"/>
          </p:cNvSpPr>
          <p:nvPr>
            <p:ph type="ftr" sz="quarter" idx="11"/>
          </p:nvPr>
        </p:nvSpPr>
        <p:spPr>
          <a:xfrm>
            <a:off x="638752" y="6410230"/>
            <a:ext cx="9285208" cy="365125"/>
          </a:xfrm>
          <a:prstGeom prst="rect">
            <a:avLst/>
          </a:prstGeom>
        </p:spPr>
        <p:txBody>
          <a:bodyPr/>
          <a:lstStyle>
            <a:lvl1pPr>
              <a:defRPr sz="900">
                <a:solidFill>
                  <a:schemeClr val="bg1"/>
                </a:solidFill>
                <a:latin typeface="Trebuchet MS"/>
                <a:cs typeface="Trebuchet MS"/>
              </a:defRPr>
            </a:lvl1pPr>
          </a:lstStyle>
          <a:p>
            <a:pPr defTabSz="914400"/>
            <a:endParaRPr lang="en-US">
              <a:solidFill>
                <a:prstClr val="white"/>
              </a:solidFill>
            </a:endParaRPr>
          </a:p>
        </p:txBody>
      </p:sp>
      <p:sp>
        <p:nvSpPr>
          <p:cNvPr id="9" name="Text Placeholder 8"/>
          <p:cNvSpPr>
            <a:spLocks noGrp="1"/>
          </p:cNvSpPr>
          <p:nvPr>
            <p:ph type="body" sz="quarter" idx="13" hasCustomPrompt="1"/>
          </p:nvPr>
        </p:nvSpPr>
        <p:spPr>
          <a:xfrm>
            <a:off x="802218" y="1809173"/>
            <a:ext cx="6289256" cy="2624283"/>
          </a:xfrm>
          <a:prstGeom prst="rect">
            <a:avLst/>
          </a:prstGeom>
        </p:spPr>
        <p:txBody>
          <a:bodyPr vert="horz"/>
          <a:lstStyle>
            <a:lvl1pPr marL="0" indent="0">
              <a:buFontTx/>
              <a:buNone/>
              <a:defRPr sz="2200">
                <a:latin typeface="Trebuchet MS"/>
                <a:cs typeface="Trebuchet MS"/>
              </a:defRPr>
            </a:lvl1pPr>
          </a:lstStyle>
          <a:p>
            <a:pPr lvl="0"/>
            <a:r>
              <a:rPr lang="en-US"/>
              <a:t>In 2014, the VAB released a study called “What’s Driving Digital?” which looked at the impact of monthly TV spend on the website traffic of 75 “pure-play” Internet brands such as Priceline, </a:t>
            </a:r>
            <a:r>
              <a:rPr lang="en-US" err="1"/>
              <a:t>E*Trade</a:t>
            </a:r>
            <a:r>
              <a:rPr lang="en-US"/>
              <a:t> and </a:t>
            </a:r>
            <a:r>
              <a:rPr lang="en-US" err="1"/>
              <a:t>Match.com</a:t>
            </a:r>
            <a:r>
              <a:rPr lang="en-US"/>
              <a:t> to name just a few.</a:t>
            </a:r>
          </a:p>
          <a:p>
            <a:pPr lvl="0"/>
            <a:r>
              <a:rPr lang="en-US"/>
              <a:t> </a:t>
            </a:r>
          </a:p>
        </p:txBody>
      </p:sp>
      <p:sp>
        <p:nvSpPr>
          <p:cNvPr id="10" name="Text Placeholder 8"/>
          <p:cNvSpPr>
            <a:spLocks noGrp="1"/>
          </p:cNvSpPr>
          <p:nvPr>
            <p:ph type="body" sz="quarter" idx="14" hasCustomPrompt="1"/>
          </p:nvPr>
        </p:nvSpPr>
        <p:spPr>
          <a:xfrm>
            <a:off x="822036" y="4640119"/>
            <a:ext cx="6289256" cy="1363519"/>
          </a:xfrm>
          <a:prstGeom prst="rect">
            <a:avLst/>
          </a:prstGeom>
        </p:spPr>
        <p:txBody>
          <a:bodyPr vert="horz"/>
          <a:lstStyle>
            <a:lvl1pPr marL="0" indent="0">
              <a:buFontTx/>
              <a:buNone/>
              <a:defRPr sz="1800">
                <a:latin typeface="Trebuchet MS"/>
                <a:cs typeface="Trebuchet MS"/>
              </a:defRPr>
            </a:lvl1pPr>
          </a:lstStyle>
          <a:p>
            <a:pPr lvl="0"/>
            <a:r>
              <a:rPr lang="en-US"/>
              <a:t>• </a:t>
            </a:r>
            <a:r>
              <a:rPr lang="en-US" err="1"/>
              <a:t>Lorem</a:t>
            </a:r>
            <a:r>
              <a:rPr lang="en-US"/>
              <a:t> </a:t>
            </a:r>
            <a:r>
              <a:rPr lang="en-US" err="1"/>
              <a:t>ipsum</a:t>
            </a:r>
            <a:r>
              <a:rPr lang="en-US"/>
              <a:t> dolor sit </a:t>
            </a:r>
            <a:r>
              <a:rPr lang="en-US" err="1"/>
              <a:t>amet</a:t>
            </a:r>
            <a:r>
              <a:rPr lang="en-US"/>
              <a:t>, </a:t>
            </a:r>
            <a:r>
              <a:rPr lang="en-US" err="1"/>
              <a:t>consectetur</a:t>
            </a:r>
            <a:r>
              <a:rPr lang="en-US"/>
              <a:t> </a:t>
            </a:r>
          </a:p>
          <a:p>
            <a:pPr lvl="0"/>
            <a:r>
              <a:rPr lang="en-US"/>
              <a:t>• </a:t>
            </a:r>
            <a:r>
              <a:rPr lang="en-US" err="1"/>
              <a:t>Duis</a:t>
            </a:r>
            <a:r>
              <a:rPr lang="en-US"/>
              <a:t> </a:t>
            </a:r>
            <a:r>
              <a:rPr lang="en-US" err="1"/>
              <a:t>aute</a:t>
            </a:r>
            <a:r>
              <a:rPr lang="en-US"/>
              <a:t> </a:t>
            </a:r>
            <a:r>
              <a:rPr lang="en-US" err="1"/>
              <a:t>irure</a:t>
            </a:r>
            <a:r>
              <a:rPr lang="en-US"/>
              <a:t> dolor in </a:t>
            </a:r>
            <a:r>
              <a:rPr lang="en-US" err="1"/>
              <a:t>reprehenderit</a:t>
            </a:r>
            <a:endParaRPr lang="en-US"/>
          </a:p>
          <a:p>
            <a:pPr lvl="0"/>
            <a:r>
              <a:rPr lang="en-US"/>
              <a:t>• </a:t>
            </a:r>
            <a:r>
              <a:rPr lang="en-US" err="1"/>
              <a:t>Excepteur</a:t>
            </a:r>
            <a:r>
              <a:rPr lang="en-US"/>
              <a:t> </a:t>
            </a:r>
            <a:r>
              <a:rPr lang="en-US" err="1"/>
              <a:t>sint</a:t>
            </a:r>
            <a:r>
              <a:rPr lang="en-US"/>
              <a:t> </a:t>
            </a:r>
            <a:r>
              <a:rPr lang="en-US" err="1"/>
              <a:t>occaecat</a:t>
            </a:r>
            <a:r>
              <a:rPr lang="en-US"/>
              <a:t> </a:t>
            </a:r>
            <a:r>
              <a:rPr lang="en-US" err="1"/>
              <a:t>cupidata</a:t>
            </a:r>
            <a:endParaRPr lang="en-US"/>
          </a:p>
        </p:txBody>
      </p:sp>
      <p:sp>
        <p:nvSpPr>
          <p:cNvPr id="8" name="Slide Number Placeholder 5">
            <a:extLst>
              <a:ext uri="{FF2B5EF4-FFF2-40B4-BE49-F238E27FC236}">
                <a16:creationId xmlns:a16="http://schemas.microsoft.com/office/drawing/2014/main" id="{4A4B1CEF-CD72-4131-87CE-CB361728ACAD}"/>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01427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image" Target="../media/image2.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5.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6.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7.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4FF9373-5B95-4E54-BA9A-04A79311AD27}"/>
              </a:ext>
            </a:extLst>
          </p:cNvPr>
          <p:cNvSpPr/>
          <p:nvPr userDrawn="1"/>
        </p:nvSpPr>
        <p:spPr>
          <a:xfrm>
            <a:off x="9942786" y="6064469"/>
            <a:ext cx="2013174" cy="590437"/>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514701"/>
      </p:ext>
    </p:extLst>
  </p:cSld>
  <p:clrMap bg1="lt1" tx1="dk1" bg2="lt2" tx2="dk2" accent1="accent1" accent2="accent2" accent3="accent3" accent4="accent4" accent5="accent5" accent6="accent6" hlink="hlink" folHlink="folHlink"/>
  <p:sldLayoutIdLst>
    <p:sldLayoutId id="2147483661" r:id="rId1"/>
    <p:sldLayoutId id="2147483662" r:id="rId2"/>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DEA0EAB4-316D-420A-9350-9DAF36DD08C2}"/>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2943159637"/>
      </p:ext>
    </p:extLst>
  </p:cSld>
  <p:clrMap bg1="lt1" tx1="dk1" bg2="lt2" tx2="dk2" accent1="accent1" accent2="accent2" accent3="accent3" accent4="accent4" accent5="accent5" accent6="accent6" hlink="hlink" folHlink="folHlink"/>
  <p:sldLayoutIdLst>
    <p:sldLayoutId id="2147483664" r:id="rId1"/>
    <p:sldLayoutId id="2147483666" r:id="rId2"/>
    <p:sldLayoutId id="2147483667" r:id="rId3"/>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Subtitle 2"/>
          <p:cNvSpPr txBox="1">
            <a:spLocks/>
          </p:cNvSpPr>
          <p:nvPr userDrawn="1"/>
        </p:nvSpPr>
        <p:spPr>
          <a:xfrm>
            <a:off x="11216024" y="6620933"/>
            <a:ext cx="739936"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a:solidFill>
                <a:srgbClr val="508ABA"/>
              </a:solidFill>
              <a:latin typeface="Trebuchet MS"/>
              <a:cs typeface="Trebuchet MS"/>
            </a:endParaRPr>
          </a:p>
        </p:txBody>
      </p:sp>
      <p:sp>
        <p:nvSpPr>
          <p:cNvPr id="5" name="Rectangle 4">
            <a:extLst>
              <a:ext uri="{FF2B5EF4-FFF2-40B4-BE49-F238E27FC236}">
                <a16:creationId xmlns:a16="http://schemas.microsoft.com/office/drawing/2014/main" id="{04FF9373-5B95-4E54-BA9A-04A79311AD27}"/>
              </a:ext>
            </a:extLst>
          </p:cNvPr>
          <p:cNvSpPr/>
          <p:nvPr userDrawn="1"/>
        </p:nvSpPr>
        <p:spPr>
          <a:xfrm>
            <a:off x="9942786" y="6064469"/>
            <a:ext cx="2013174" cy="590437"/>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791AE3A-BB40-4674-A00A-54FED8FFCDC8}"/>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434809" y="6095999"/>
            <a:ext cx="1029127" cy="590437"/>
          </a:xfrm>
          <a:prstGeom prst="rect">
            <a:avLst/>
          </a:prstGeom>
        </p:spPr>
      </p:pic>
    </p:spTree>
    <p:extLst>
      <p:ext uri="{BB962C8B-B14F-4D97-AF65-F5344CB8AC3E}">
        <p14:creationId xmlns:p14="http://schemas.microsoft.com/office/powerpoint/2010/main" val="36610970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DEA0EAB4-316D-420A-9350-9DAF36DD08C2}"/>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pPr defTabSz="914400"/>
            <a:fld id="{FC623D9C-B141-0E44-9A0E-426DA6A043B9}"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999006993"/>
      </p:ext>
    </p:extLst>
  </p:cSld>
  <p:clrMap bg1="lt1" tx1="dk1" bg2="lt2" tx2="dk2" accent1="accent1" accent2="accent2" accent3="accent3" accent4="accent4" accent5="accent5" accent6="accent6" hlink="hlink" folHlink="folHlink"/>
  <p:sldLayoutIdLst>
    <p:sldLayoutId id="2147483700" r:id="rId1"/>
    <p:sldLayoutId id="2147483702" r:id="rId2"/>
    <p:sldLayoutId id="2147483703" r:id="rId3"/>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DEA0EAB4-316D-420A-9350-9DAF36DD08C2}"/>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940925849"/>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0519F5-F3A9-DCE7-3843-F63E673985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F9501A-F54C-A259-08C9-5C9D83A56C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364900-0AE0-F02F-C0C3-A4A9973996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FE195D-6B42-41DA-B23E-9C2644B64656}" type="datetime1">
              <a:rPr lang="en-US" smtClean="0"/>
              <a:t>12/15/2023</a:t>
            </a:fld>
            <a:endParaRPr lang="en-US"/>
          </a:p>
        </p:txBody>
      </p:sp>
      <p:sp>
        <p:nvSpPr>
          <p:cNvPr id="5" name="Footer Placeholder 4">
            <a:extLst>
              <a:ext uri="{FF2B5EF4-FFF2-40B4-BE49-F238E27FC236}">
                <a16:creationId xmlns:a16="http://schemas.microsoft.com/office/drawing/2014/main" id="{FF95A6C1-47FE-9051-D236-C0601343D6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077296-C15E-8B81-1621-7BCE226A46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D51D08-DDE8-452F-A6DB-13AECC51B20F}" type="slidenum">
              <a:rPr lang="en-US" smtClean="0"/>
              <a:t>‹#›</a:t>
            </a:fld>
            <a:endParaRPr lang="en-US"/>
          </a:p>
        </p:txBody>
      </p:sp>
    </p:spTree>
    <p:extLst>
      <p:ext uri="{BB962C8B-B14F-4D97-AF65-F5344CB8AC3E}">
        <p14:creationId xmlns:p14="http://schemas.microsoft.com/office/powerpoint/2010/main" val="2700841480"/>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0519F5-F3A9-DCE7-3843-F63E673985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F9501A-F54C-A259-08C9-5C9D83A56C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364900-0AE0-F02F-C0C3-A4A9973996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C3853C-0ABA-4CA4-8950-F4B459562918}" type="datetimeFigureOut">
              <a:rPr lang="en-US" smtClean="0"/>
              <a:t>12/15/2023</a:t>
            </a:fld>
            <a:endParaRPr lang="en-US"/>
          </a:p>
        </p:txBody>
      </p:sp>
      <p:sp>
        <p:nvSpPr>
          <p:cNvPr id="5" name="Footer Placeholder 4">
            <a:extLst>
              <a:ext uri="{FF2B5EF4-FFF2-40B4-BE49-F238E27FC236}">
                <a16:creationId xmlns:a16="http://schemas.microsoft.com/office/drawing/2014/main" id="{FF95A6C1-47FE-9051-D236-C0601343D6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077296-C15E-8B81-1621-7BCE226A46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D51D08-DDE8-452F-A6DB-13AECC51B20F}" type="slidenum">
              <a:rPr lang="en-US" smtClean="0"/>
              <a:t>‹#›</a:t>
            </a:fld>
            <a:endParaRPr lang="en-US"/>
          </a:p>
        </p:txBody>
      </p:sp>
    </p:spTree>
    <p:extLst>
      <p:ext uri="{BB962C8B-B14F-4D97-AF65-F5344CB8AC3E}">
        <p14:creationId xmlns:p14="http://schemas.microsoft.com/office/powerpoint/2010/main" val="443455514"/>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0519F5-F3A9-DCE7-3843-F63E673985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F9501A-F54C-A259-08C9-5C9D83A56C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364900-0AE0-F02F-C0C3-A4A9973996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C3853C-0ABA-4CA4-8950-F4B459562918}" type="datetimeFigureOut">
              <a:rPr lang="en-US" smtClean="0"/>
              <a:t>12/15/2023</a:t>
            </a:fld>
            <a:endParaRPr lang="en-US"/>
          </a:p>
        </p:txBody>
      </p:sp>
      <p:sp>
        <p:nvSpPr>
          <p:cNvPr id="5" name="Footer Placeholder 4">
            <a:extLst>
              <a:ext uri="{FF2B5EF4-FFF2-40B4-BE49-F238E27FC236}">
                <a16:creationId xmlns:a16="http://schemas.microsoft.com/office/drawing/2014/main" id="{FF95A6C1-47FE-9051-D236-C0601343D6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077296-C15E-8B81-1621-7BCE226A46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D51D08-DDE8-452F-A6DB-13AECC51B20F}" type="slidenum">
              <a:rPr lang="en-US" smtClean="0"/>
              <a:t>‹#›</a:t>
            </a:fld>
            <a:endParaRPr lang="en-US"/>
          </a:p>
        </p:txBody>
      </p:sp>
    </p:spTree>
    <p:extLst>
      <p:ext uri="{BB962C8B-B14F-4D97-AF65-F5344CB8AC3E}">
        <p14:creationId xmlns:p14="http://schemas.microsoft.com/office/powerpoint/2010/main" val="2234883294"/>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52.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5.png"/><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5.png"/><Relationship Id="rId1" Type="http://schemas.openxmlformats.org/officeDocument/2006/relationships/slideLayout" Target="../slideLayouts/slideLayout18.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56.png"/><Relationship Id="rId3" Type="http://schemas.openxmlformats.org/officeDocument/2006/relationships/image" Target="../media/image42.png"/><Relationship Id="rId21" Type="http://schemas.openxmlformats.org/officeDocument/2006/relationships/image" Target="../media/image59.jpeg"/><Relationship Id="rId7" Type="http://schemas.openxmlformats.org/officeDocument/2006/relationships/image" Target="../media/image45.jpeg"/><Relationship Id="rId12" Type="http://schemas.openxmlformats.org/officeDocument/2006/relationships/image" Target="../media/image50.png"/><Relationship Id="rId17" Type="http://schemas.openxmlformats.org/officeDocument/2006/relationships/image" Target="../media/image55.jpeg"/><Relationship Id="rId2" Type="http://schemas.openxmlformats.org/officeDocument/2006/relationships/image" Target="../media/image41.jpeg"/><Relationship Id="rId16" Type="http://schemas.openxmlformats.org/officeDocument/2006/relationships/image" Target="../media/image54.jpeg"/><Relationship Id="rId20" Type="http://schemas.openxmlformats.org/officeDocument/2006/relationships/image" Target="../media/image58.png"/><Relationship Id="rId1" Type="http://schemas.openxmlformats.org/officeDocument/2006/relationships/slideLayout" Target="../slideLayouts/slideLayout36.xml"/><Relationship Id="rId6" Type="http://schemas.openxmlformats.org/officeDocument/2006/relationships/image" Target="../media/image44.png"/><Relationship Id="rId11" Type="http://schemas.openxmlformats.org/officeDocument/2006/relationships/image" Target="../media/image49.jpeg"/><Relationship Id="rId5" Type="http://schemas.openxmlformats.org/officeDocument/2006/relationships/image" Target="../media/image43.png"/><Relationship Id="rId15" Type="http://schemas.openxmlformats.org/officeDocument/2006/relationships/image" Target="../media/image53.png"/><Relationship Id="rId23" Type="http://schemas.openxmlformats.org/officeDocument/2006/relationships/image" Target="../media/image61.png"/><Relationship Id="rId10" Type="http://schemas.openxmlformats.org/officeDocument/2006/relationships/image" Target="../media/image48.png"/><Relationship Id="rId19" Type="http://schemas.openxmlformats.org/officeDocument/2006/relationships/image" Target="../media/image57.jpeg"/><Relationship Id="rId4" Type="http://schemas.openxmlformats.org/officeDocument/2006/relationships/image" Target="../media/image15.png"/><Relationship Id="rId9" Type="http://schemas.openxmlformats.org/officeDocument/2006/relationships/image" Target="../media/image47.jpeg"/><Relationship Id="rId14" Type="http://schemas.openxmlformats.org/officeDocument/2006/relationships/image" Target="../media/image52.png"/><Relationship Id="rId22" Type="http://schemas.openxmlformats.org/officeDocument/2006/relationships/image" Target="../media/image60.png"/></Relationships>
</file>

<file path=ppt/slides/_rels/slide14.xml.rels><?xml version="1.0" encoding="UTF-8" standalone="yes"?>
<Relationships xmlns="http://schemas.openxmlformats.org/package/2006/relationships"><Relationship Id="rId8" Type="http://schemas.openxmlformats.org/officeDocument/2006/relationships/image" Target="../media/image67.jpeg"/><Relationship Id="rId13" Type="http://schemas.openxmlformats.org/officeDocument/2006/relationships/image" Target="../media/image72.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image" Target="../media/image15.png"/><Relationship Id="rId1" Type="http://schemas.openxmlformats.org/officeDocument/2006/relationships/slideLayout" Target="../slideLayouts/slideLayout36.xml"/><Relationship Id="rId6" Type="http://schemas.openxmlformats.org/officeDocument/2006/relationships/image" Target="../media/image65.png"/><Relationship Id="rId11" Type="http://schemas.openxmlformats.org/officeDocument/2006/relationships/image" Target="../media/image70.jpeg"/><Relationship Id="rId5" Type="http://schemas.openxmlformats.org/officeDocument/2006/relationships/image" Target="../media/image64.png"/><Relationship Id="rId15" Type="http://schemas.openxmlformats.org/officeDocument/2006/relationships/image" Target="../media/image7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jpeg"/><Relationship Id="rId14" Type="http://schemas.openxmlformats.org/officeDocument/2006/relationships/image" Target="../media/image73.png"/></Relationships>
</file>

<file path=ppt/slides/_rels/slide15.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image" Target="../media/image67.jpeg"/><Relationship Id="rId7" Type="http://schemas.openxmlformats.org/officeDocument/2006/relationships/image" Target="../media/image78.png"/><Relationship Id="rId12" Type="http://schemas.openxmlformats.org/officeDocument/2006/relationships/image" Target="../media/image83.jpeg"/><Relationship Id="rId2" Type="http://schemas.openxmlformats.org/officeDocument/2006/relationships/image" Target="../media/image15.png"/><Relationship Id="rId1" Type="http://schemas.openxmlformats.org/officeDocument/2006/relationships/slideLayout" Target="../slideLayouts/slideLayout36.xml"/><Relationship Id="rId6" Type="http://schemas.openxmlformats.org/officeDocument/2006/relationships/image" Target="../media/image77.png"/><Relationship Id="rId11" Type="http://schemas.openxmlformats.org/officeDocument/2006/relationships/image" Target="../media/image82.jpe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1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24.xml"/><Relationship Id="rId5" Type="http://schemas.openxmlformats.org/officeDocument/2006/relationships/image" Target="../media/image15.png"/><Relationship Id="rId4" Type="http://schemas.openxmlformats.org/officeDocument/2006/relationships/hyperlink" Target="https://adalytics.io/blog/invalid-google-video-partner-trueview-ad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36.xml"/><Relationship Id="rId5" Type="http://schemas.openxmlformats.org/officeDocument/2006/relationships/image" Target="../media/image15.png"/><Relationship Id="rId4" Type="http://schemas.openxmlformats.org/officeDocument/2006/relationships/image" Target="../media/image89.png"/></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5.png"/><Relationship Id="rId3" Type="http://schemas.openxmlformats.org/officeDocument/2006/relationships/hyperlink" Target="https://thevab.com/insight/any-given-minute" TargetMode="External"/><Relationship Id="rId7" Type="http://schemas.openxmlformats.org/officeDocument/2006/relationships/hyperlink" Target="https://thevab.com/insight/risky-business" TargetMode="External"/><Relationship Id="rId12"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11.png"/><Relationship Id="rId11" Type="http://schemas.openxmlformats.org/officeDocument/2006/relationships/hyperlink" Target="https://thevab.com/insight/behind-billions-lost-tv-impressions-updated" TargetMode="External"/><Relationship Id="rId5" Type="http://schemas.openxmlformats.org/officeDocument/2006/relationships/hyperlink" Target="https://thevab.com/insight/facebooks-reach-reach" TargetMode="External"/><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hyperlink" Target="https://thevab.com/insight/nielsen-tv-measurement-during-covid"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hyperlink" Target="https://thevab.com/insight/what-is-digital-ad-fraud" TargetMode="External"/><Relationship Id="rId7" Type="http://schemas.openxmlformats.org/officeDocument/2006/relationships/image" Target="../media/image91.pn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microsoft.com/office/2007/relationships/hdphoto" Target="../media/hdphoto1.wdp"/><Relationship Id="rId5" Type="http://schemas.openxmlformats.org/officeDocument/2006/relationships/image" Target="../media/image90.png"/><Relationship Id="rId10" Type="http://schemas.openxmlformats.org/officeDocument/2006/relationships/image" Target="../media/image94.png"/><Relationship Id="rId4" Type="http://schemas.openxmlformats.org/officeDocument/2006/relationships/image" Target="../media/image15.png"/><Relationship Id="rId9" Type="http://schemas.openxmlformats.org/officeDocument/2006/relationships/image" Target="../media/image93.png"/></Relationships>
</file>

<file path=ppt/slides/_rels/slide2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s://thevab.com/insight/what-is-digital-ad-fraud" TargetMode="External"/><Relationship Id="rId7" Type="http://schemas.openxmlformats.org/officeDocument/2006/relationships/image" Target="../media/image97.pn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15.png"/><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notesSlide" Target="../notesSlides/notesSlide12.xml"/><Relationship Id="rId1" Type="http://schemas.openxmlformats.org/officeDocument/2006/relationships/slideLayout" Target="../slideLayouts/slideLayout36.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s>
</file>

<file path=ppt/slides/_rels/slide2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chart" Target="../charts/chart4.xml"/><Relationship Id="rId1" Type="http://schemas.openxmlformats.org/officeDocument/2006/relationships/slideLayout" Target="../slideLayouts/slideLayout24.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3.xml"/><Relationship Id="rId1" Type="http://schemas.openxmlformats.org/officeDocument/2006/relationships/slideLayout" Target="../slideLayouts/slideLayout36.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26" Type="http://schemas.openxmlformats.org/officeDocument/2006/relationships/image" Target="../media/image133.png"/><Relationship Id="rId21" Type="http://schemas.openxmlformats.org/officeDocument/2006/relationships/image" Target="../media/image128.png"/><Relationship Id="rId42" Type="http://schemas.openxmlformats.org/officeDocument/2006/relationships/image" Target="../media/image149.png"/><Relationship Id="rId47" Type="http://schemas.openxmlformats.org/officeDocument/2006/relationships/image" Target="../media/image154.png"/><Relationship Id="rId63" Type="http://schemas.openxmlformats.org/officeDocument/2006/relationships/image" Target="../media/image170.png"/><Relationship Id="rId68" Type="http://schemas.openxmlformats.org/officeDocument/2006/relationships/image" Target="../media/image175.png"/><Relationship Id="rId84" Type="http://schemas.openxmlformats.org/officeDocument/2006/relationships/image" Target="../media/image191.png"/><Relationship Id="rId89" Type="http://schemas.openxmlformats.org/officeDocument/2006/relationships/image" Target="../media/image196.png"/><Relationship Id="rId16" Type="http://schemas.openxmlformats.org/officeDocument/2006/relationships/image" Target="../media/image123.png"/><Relationship Id="rId11" Type="http://schemas.openxmlformats.org/officeDocument/2006/relationships/image" Target="../media/image119.png"/><Relationship Id="rId32" Type="http://schemas.openxmlformats.org/officeDocument/2006/relationships/image" Target="../media/image139.png"/><Relationship Id="rId37" Type="http://schemas.openxmlformats.org/officeDocument/2006/relationships/image" Target="../media/image144.png"/><Relationship Id="rId53" Type="http://schemas.openxmlformats.org/officeDocument/2006/relationships/image" Target="../media/image160.png"/><Relationship Id="rId58" Type="http://schemas.openxmlformats.org/officeDocument/2006/relationships/image" Target="../media/image165.png"/><Relationship Id="rId74" Type="http://schemas.openxmlformats.org/officeDocument/2006/relationships/image" Target="../media/image181.png"/><Relationship Id="rId79" Type="http://schemas.openxmlformats.org/officeDocument/2006/relationships/image" Target="../media/image186.png"/><Relationship Id="rId102" Type="http://schemas.openxmlformats.org/officeDocument/2006/relationships/image" Target="../media/image209.png"/><Relationship Id="rId5" Type="http://schemas.openxmlformats.org/officeDocument/2006/relationships/image" Target="../media/image113.png"/><Relationship Id="rId90" Type="http://schemas.openxmlformats.org/officeDocument/2006/relationships/image" Target="../media/image197.png"/><Relationship Id="rId95" Type="http://schemas.openxmlformats.org/officeDocument/2006/relationships/image" Target="../media/image202.png"/><Relationship Id="rId22" Type="http://schemas.openxmlformats.org/officeDocument/2006/relationships/image" Target="../media/image129.png"/><Relationship Id="rId27" Type="http://schemas.openxmlformats.org/officeDocument/2006/relationships/image" Target="../media/image134.png"/><Relationship Id="rId43" Type="http://schemas.openxmlformats.org/officeDocument/2006/relationships/image" Target="../media/image150.png"/><Relationship Id="rId48" Type="http://schemas.openxmlformats.org/officeDocument/2006/relationships/image" Target="../media/image155.png"/><Relationship Id="rId64" Type="http://schemas.openxmlformats.org/officeDocument/2006/relationships/image" Target="../media/image171.png"/><Relationship Id="rId69" Type="http://schemas.openxmlformats.org/officeDocument/2006/relationships/image" Target="../media/image176.png"/><Relationship Id="rId80" Type="http://schemas.openxmlformats.org/officeDocument/2006/relationships/image" Target="../media/image187.png"/><Relationship Id="rId85" Type="http://schemas.openxmlformats.org/officeDocument/2006/relationships/image" Target="../media/image192.png"/><Relationship Id="rId12" Type="http://schemas.microsoft.com/office/2007/relationships/hdphoto" Target="../media/hdphoto2.wdp"/><Relationship Id="rId17" Type="http://schemas.openxmlformats.org/officeDocument/2006/relationships/image" Target="../media/image124.png"/><Relationship Id="rId25" Type="http://schemas.openxmlformats.org/officeDocument/2006/relationships/image" Target="../media/image132.png"/><Relationship Id="rId33" Type="http://schemas.openxmlformats.org/officeDocument/2006/relationships/image" Target="../media/image140.png"/><Relationship Id="rId38" Type="http://schemas.openxmlformats.org/officeDocument/2006/relationships/image" Target="../media/image145.png"/><Relationship Id="rId46" Type="http://schemas.openxmlformats.org/officeDocument/2006/relationships/image" Target="../media/image153.png"/><Relationship Id="rId59" Type="http://schemas.openxmlformats.org/officeDocument/2006/relationships/image" Target="../media/image166.png"/><Relationship Id="rId67" Type="http://schemas.openxmlformats.org/officeDocument/2006/relationships/image" Target="../media/image174.png"/><Relationship Id="rId103" Type="http://schemas.openxmlformats.org/officeDocument/2006/relationships/image" Target="../media/image210.png"/><Relationship Id="rId20" Type="http://schemas.openxmlformats.org/officeDocument/2006/relationships/image" Target="../media/image127.png"/><Relationship Id="rId41" Type="http://schemas.openxmlformats.org/officeDocument/2006/relationships/image" Target="../media/image148.png"/><Relationship Id="rId54" Type="http://schemas.openxmlformats.org/officeDocument/2006/relationships/image" Target="../media/image161.png"/><Relationship Id="rId62" Type="http://schemas.openxmlformats.org/officeDocument/2006/relationships/image" Target="../media/image169.png"/><Relationship Id="rId70" Type="http://schemas.openxmlformats.org/officeDocument/2006/relationships/image" Target="../media/image177.png"/><Relationship Id="rId75" Type="http://schemas.openxmlformats.org/officeDocument/2006/relationships/image" Target="../media/image182.png"/><Relationship Id="rId83" Type="http://schemas.openxmlformats.org/officeDocument/2006/relationships/image" Target="../media/image190.png"/><Relationship Id="rId88" Type="http://schemas.openxmlformats.org/officeDocument/2006/relationships/image" Target="../media/image195.png"/><Relationship Id="rId91" Type="http://schemas.openxmlformats.org/officeDocument/2006/relationships/image" Target="../media/image198.png"/><Relationship Id="rId96" Type="http://schemas.openxmlformats.org/officeDocument/2006/relationships/image" Target="../media/image203.png"/><Relationship Id="rId1" Type="http://schemas.openxmlformats.org/officeDocument/2006/relationships/slideLayout" Target="../slideLayouts/slideLayout24.xml"/><Relationship Id="rId6" Type="http://schemas.openxmlformats.org/officeDocument/2006/relationships/image" Target="../media/image114.png"/><Relationship Id="rId15" Type="http://schemas.openxmlformats.org/officeDocument/2006/relationships/image" Target="../media/image122.png"/><Relationship Id="rId23" Type="http://schemas.openxmlformats.org/officeDocument/2006/relationships/image" Target="../media/image130.png"/><Relationship Id="rId28" Type="http://schemas.openxmlformats.org/officeDocument/2006/relationships/image" Target="../media/image135.png"/><Relationship Id="rId36" Type="http://schemas.openxmlformats.org/officeDocument/2006/relationships/image" Target="../media/image143.png"/><Relationship Id="rId49" Type="http://schemas.openxmlformats.org/officeDocument/2006/relationships/image" Target="../media/image156.png"/><Relationship Id="rId57" Type="http://schemas.openxmlformats.org/officeDocument/2006/relationships/image" Target="../media/image164.png"/><Relationship Id="rId10" Type="http://schemas.openxmlformats.org/officeDocument/2006/relationships/image" Target="../media/image118.png"/><Relationship Id="rId31" Type="http://schemas.openxmlformats.org/officeDocument/2006/relationships/image" Target="../media/image138.png"/><Relationship Id="rId44" Type="http://schemas.openxmlformats.org/officeDocument/2006/relationships/image" Target="../media/image151.png"/><Relationship Id="rId52" Type="http://schemas.openxmlformats.org/officeDocument/2006/relationships/image" Target="../media/image159.png"/><Relationship Id="rId60" Type="http://schemas.openxmlformats.org/officeDocument/2006/relationships/image" Target="../media/image167.png"/><Relationship Id="rId65" Type="http://schemas.openxmlformats.org/officeDocument/2006/relationships/image" Target="../media/image172.png"/><Relationship Id="rId73" Type="http://schemas.openxmlformats.org/officeDocument/2006/relationships/image" Target="../media/image180.png"/><Relationship Id="rId78" Type="http://schemas.openxmlformats.org/officeDocument/2006/relationships/image" Target="../media/image185.png"/><Relationship Id="rId81" Type="http://schemas.openxmlformats.org/officeDocument/2006/relationships/image" Target="../media/image188.png"/><Relationship Id="rId86" Type="http://schemas.openxmlformats.org/officeDocument/2006/relationships/image" Target="../media/image193.png"/><Relationship Id="rId94" Type="http://schemas.openxmlformats.org/officeDocument/2006/relationships/image" Target="../media/image201.png"/><Relationship Id="rId99" Type="http://schemas.openxmlformats.org/officeDocument/2006/relationships/image" Target="../media/image206.png"/><Relationship Id="rId101" Type="http://schemas.openxmlformats.org/officeDocument/2006/relationships/image" Target="../media/image208.png"/><Relationship Id="rId4" Type="http://schemas.openxmlformats.org/officeDocument/2006/relationships/image" Target="../media/image112.png"/><Relationship Id="rId9" Type="http://schemas.openxmlformats.org/officeDocument/2006/relationships/image" Target="../media/image117.png"/><Relationship Id="rId13" Type="http://schemas.openxmlformats.org/officeDocument/2006/relationships/image" Target="../media/image120.png"/><Relationship Id="rId18" Type="http://schemas.openxmlformats.org/officeDocument/2006/relationships/image" Target="../media/image125.png"/><Relationship Id="rId39" Type="http://schemas.openxmlformats.org/officeDocument/2006/relationships/image" Target="../media/image146.png"/><Relationship Id="rId34" Type="http://schemas.openxmlformats.org/officeDocument/2006/relationships/image" Target="../media/image141.png"/><Relationship Id="rId50" Type="http://schemas.openxmlformats.org/officeDocument/2006/relationships/image" Target="../media/image157.png"/><Relationship Id="rId55" Type="http://schemas.openxmlformats.org/officeDocument/2006/relationships/image" Target="../media/image162.png"/><Relationship Id="rId76" Type="http://schemas.openxmlformats.org/officeDocument/2006/relationships/image" Target="../media/image183.png"/><Relationship Id="rId97" Type="http://schemas.openxmlformats.org/officeDocument/2006/relationships/image" Target="../media/image204.png"/><Relationship Id="rId104" Type="http://schemas.openxmlformats.org/officeDocument/2006/relationships/image" Target="../media/image15.png"/><Relationship Id="rId7" Type="http://schemas.openxmlformats.org/officeDocument/2006/relationships/image" Target="../media/image115.png"/><Relationship Id="rId71" Type="http://schemas.openxmlformats.org/officeDocument/2006/relationships/image" Target="../media/image178.png"/><Relationship Id="rId92" Type="http://schemas.openxmlformats.org/officeDocument/2006/relationships/image" Target="../media/image199.png"/><Relationship Id="rId2" Type="http://schemas.openxmlformats.org/officeDocument/2006/relationships/notesSlide" Target="../notesSlides/notesSlide16.xml"/><Relationship Id="rId29" Type="http://schemas.openxmlformats.org/officeDocument/2006/relationships/image" Target="../media/image136.png"/><Relationship Id="rId24" Type="http://schemas.openxmlformats.org/officeDocument/2006/relationships/image" Target="../media/image131.png"/><Relationship Id="rId40" Type="http://schemas.openxmlformats.org/officeDocument/2006/relationships/image" Target="../media/image147.png"/><Relationship Id="rId45" Type="http://schemas.openxmlformats.org/officeDocument/2006/relationships/image" Target="../media/image152.png"/><Relationship Id="rId66" Type="http://schemas.openxmlformats.org/officeDocument/2006/relationships/image" Target="../media/image173.png"/><Relationship Id="rId87" Type="http://schemas.openxmlformats.org/officeDocument/2006/relationships/image" Target="../media/image194.png"/><Relationship Id="rId61" Type="http://schemas.openxmlformats.org/officeDocument/2006/relationships/image" Target="../media/image168.png"/><Relationship Id="rId82" Type="http://schemas.openxmlformats.org/officeDocument/2006/relationships/image" Target="../media/image189.png"/><Relationship Id="rId19" Type="http://schemas.openxmlformats.org/officeDocument/2006/relationships/image" Target="../media/image126.png"/><Relationship Id="rId14" Type="http://schemas.openxmlformats.org/officeDocument/2006/relationships/image" Target="../media/image121.png"/><Relationship Id="rId30" Type="http://schemas.openxmlformats.org/officeDocument/2006/relationships/image" Target="../media/image137.png"/><Relationship Id="rId35" Type="http://schemas.openxmlformats.org/officeDocument/2006/relationships/image" Target="../media/image142.png"/><Relationship Id="rId56" Type="http://schemas.openxmlformats.org/officeDocument/2006/relationships/image" Target="../media/image163.png"/><Relationship Id="rId77" Type="http://schemas.openxmlformats.org/officeDocument/2006/relationships/image" Target="../media/image184.png"/><Relationship Id="rId100" Type="http://schemas.openxmlformats.org/officeDocument/2006/relationships/image" Target="../media/image207.png"/><Relationship Id="rId8" Type="http://schemas.openxmlformats.org/officeDocument/2006/relationships/image" Target="../media/image116.png"/><Relationship Id="rId51" Type="http://schemas.openxmlformats.org/officeDocument/2006/relationships/image" Target="../media/image158.png"/><Relationship Id="rId72" Type="http://schemas.openxmlformats.org/officeDocument/2006/relationships/image" Target="../media/image179.png"/><Relationship Id="rId93" Type="http://schemas.openxmlformats.org/officeDocument/2006/relationships/image" Target="../media/image200.png"/><Relationship Id="rId98" Type="http://schemas.openxmlformats.org/officeDocument/2006/relationships/image" Target="../media/image205.png"/><Relationship Id="rId3" Type="http://schemas.openxmlformats.org/officeDocument/2006/relationships/image" Target="../media/image111.png"/></Relationships>
</file>

<file path=ppt/slides/_rels/slide3.xml.rels><?xml version="1.0" encoding="UTF-8" standalone="yes"?>
<Relationships xmlns="http://schemas.openxmlformats.org/package/2006/relationships"><Relationship Id="rId8" Type="http://schemas.openxmlformats.org/officeDocument/2006/relationships/hyperlink" Target="https://adage.com/article/media/nielsen-tv-ratings-accreditation-suspended-mrc/2362556" TargetMode="External"/><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notesSlide" Target="../notesSlides/notesSlide3.xml"/><Relationship Id="rId16" Type="http://schemas.openxmlformats.org/officeDocument/2006/relationships/image" Target="../media/image26.png"/><Relationship Id="rId1" Type="http://schemas.openxmlformats.org/officeDocument/2006/relationships/slideLayout" Target="../slideLayouts/slideLayout24.xml"/><Relationship Id="rId6" Type="http://schemas.openxmlformats.org/officeDocument/2006/relationships/image" Target="../media/image18.png"/><Relationship Id="rId11" Type="http://schemas.openxmlformats.org/officeDocument/2006/relationships/hyperlink" Target="https://www.mediapost.com/publications/article/370636/vab-claims-nielsen-undercounting-of-out-of-home-vi.html" TargetMode="External"/><Relationship Id="rId5" Type="http://schemas.openxmlformats.org/officeDocument/2006/relationships/image" Target="../media/image17.png"/><Relationship Id="rId15" Type="http://schemas.openxmlformats.org/officeDocument/2006/relationships/image" Target="../media/image25.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 Id="rId14"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hyperlink" Target="https://adalytics.io/blog/search-partners-transparency" TargetMode="External"/><Relationship Id="rId2" Type="http://schemas.openxmlformats.org/officeDocument/2006/relationships/image" Target="../media/image15.png"/><Relationship Id="rId1" Type="http://schemas.openxmlformats.org/officeDocument/2006/relationships/slideLayout" Target="../slideLayouts/slideLayout24.xml"/><Relationship Id="rId5" Type="http://schemas.openxmlformats.org/officeDocument/2006/relationships/image" Target="../media/image212.png"/><Relationship Id="rId4" Type="http://schemas.openxmlformats.org/officeDocument/2006/relationships/image" Target="../media/image211.png"/></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8" Type="http://schemas.openxmlformats.org/officeDocument/2006/relationships/image" Target="../media/image218.png"/><Relationship Id="rId13" Type="http://schemas.openxmlformats.org/officeDocument/2006/relationships/image" Target="../media/image223.png"/><Relationship Id="rId18" Type="http://schemas.openxmlformats.org/officeDocument/2006/relationships/image" Target="../media/image228.png"/><Relationship Id="rId26" Type="http://schemas.openxmlformats.org/officeDocument/2006/relationships/image" Target="../media/image235.png"/><Relationship Id="rId3" Type="http://schemas.openxmlformats.org/officeDocument/2006/relationships/image" Target="../media/image213.png"/><Relationship Id="rId21" Type="http://schemas.openxmlformats.org/officeDocument/2006/relationships/image" Target="../media/image15.png"/><Relationship Id="rId7" Type="http://schemas.openxmlformats.org/officeDocument/2006/relationships/image" Target="../media/image217.png"/><Relationship Id="rId12" Type="http://schemas.openxmlformats.org/officeDocument/2006/relationships/image" Target="../media/image222.png"/><Relationship Id="rId17" Type="http://schemas.openxmlformats.org/officeDocument/2006/relationships/image" Target="../media/image227.png"/><Relationship Id="rId25" Type="http://schemas.openxmlformats.org/officeDocument/2006/relationships/image" Target="../media/image234.png"/><Relationship Id="rId2" Type="http://schemas.openxmlformats.org/officeDocument/2006/relationships/notesSlide" Target="../notesSlides/notesSlide18.xml"/><Relationship Id="rId16" Type="http://schemas.openxmlformats.org/officeDocument/2006/relationships/image" Target="../media/image226.png"/><Relationship Id="rId20" Type="http://schemas.openxmlformats.org/officeDocument/2006/relationships/image" Target="../media/image230.png"/><Relationship Id="rId1" Type="http://schemas.openxmlformats.org/officeDocument/2006/relationships/slideLayout" Target="../slideLayouts/slideLayout24.xml"/><Relationship Id="rId6" Type="http://schemas.openxmlformats.org/officeDocument/2006/relationships/image" Target="../media/image216.png"/><Relationship Id="rId11" Type="http://schemas.openxmlformats.org/officeDocument/2006/relationships/image" Target="../media/image221.png"/><Relationship Id="rId24" Type="http://schemas.openxmlformats.org/officeDocument/2006/relationships/image" Target="../media/image233.png"/><Relationship Id="rId5" Type="http://schemas.openxmlformats.org/officeDocument/2006/relationships/image" Target="../media/image215.png"/><Relationship Id="rId15" Type="http://schemas.openxmlformats.org/officeDocument/2006/relationships/image" Target="../media/image225.png"/><Relationship Id="rId23" Type="http://schemas.openxmlformats.org/officeDocument/2006/relationships/image" Target="../media/image232.png"/><Relationship Id="rId28" Type="http://schemas.openxmlformats.org/officeDocument/2006/relationships/image" Target="../media/image237.png"/><Relationship Id="rId10" Type="http://schemas.openxmlformats.org/officeDocument/2006/relationships/image" Target="../media/image220.png"/><Relationship Id="rId19" Type="http://schemas.openxmlformats.org/officeDocument/2006/relationships/image" Target="../media/image229.png"/><Relationship Id="rId4" Type="http://schemas.openxmlformats.org/officeDocument/2006/relationships/image" Target="../media/image214.png"/><Relationship Id="rId9" Type="http://schemas.openxmlformats.org/officeDocument/2006/relationships/image" Target="../media/image219.png"/><Relationship Id="rId14" Type="http://schemas.openxmlformats.org/officeDocument/2006/relationships/image" Target="../media/image224.png"/><Relationship Id="rId22" Type="http://schemas.openxmlformats.org/officeDocument/2006/relationships/image" Target="../media/image231.png"/><Relationship Id="rId27" Type="http://schemas.openxmlformats.org/officeDocument/2006/relationships/image" Target="../media/image236.png"/></Relationships>
</file>

<file path=ppt/slides/_rels/slide34.xml.rels><?xml version="1.0" encoding="UTF-8" standalone="yes"?>
<Relationships xmlns="http://schemas.openxmlformats.org/package/2006/relationships"><Relationship Id="rId8" Type="http://schemas.openxmlformats.org/officeDocument/2006/relationships/image" Target="../media/image243.png"/><Relationship Id="rId13" Type="http://schemas.openxmlformats.org/officeDocument/2006/relationships/image" Target="../media/image248.png"/><Relationship Id="rId3" Type="http://schemas.openxmlformats.org/officeDocument/2006/relationships/image" Target="../media/image238.png"/><Relationship Id="rId7" Type="http://schemas.openxmlformats.org/officeDocument/2006/relationships/image" Target="../media/image242.png"/><Relationship Id="rId12" Type="http://schemas.openxmlformats.org/officeDocument/2006/relationships/image" Target="../media/image247.png"/><Relationship Id="rId17" Type="http://schemas.openxmlformats.org/officeDocument/2006/relationships/image" Target="../media/image252.png"/><Relationship Id="rId2" Type="http://schemas.openxmlformats.org/officeDocument/2006/relationships/image" Target="../media/image15.png"/><Relationship Id="rId16" Type="http://schemas.openxmlformats.org/officeDocument/2006/relationships/image" Target="../media/image251.png"/><Relationship Id="rId1" Type="http://schemas.openxmlformats.org/officeDocument/2006/relationships/slideLayout" Target="../slideLayouts/slideLayout24.xml"/><Relationship Id="rId6" Type="http://schemas.openxmlformats.org/officeDocument/2006/relationships/image" Target="../media/image241.png"/><Relationship Id="rId11" Type="http://schemas.openxmlformats.org/officeDocument/2006/relationships/image" Target="../media/image246.png"/><Relationship Id="rId5" Type="http://schemas.openxmlformats.org/officeDocument/2006/relationships/image" Target="../media/image240.png"/><Relationship Id="rId15" Type="http://schemas.openxmlformats.org/officeDocument/2006/relationships/image" Target="../media/image250.png"/><Relationship Id="rId10" Type="http://schemas.openxmlformats.org/officeDocument/2006/relationships/image" Target="../media/image245.png"/><Relationship Id="rId4" Type="http://schemas.openxmlformats.org/officeDocument/2006/relationships/image" Target="../media/image239.png"/><Relationship Id="rId9" Type="http://schemas.openxmlformats.org/officeDocument/2006/relationships/image" Target="../media/image244.png"/><Relationship Id="rId14" Type="http://schemas.openxmlformats.org/officeDocument/2006/relationships/image" Target="../media/image249.png"/></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chart" Target="../charts/chart5.xml"/></Relationships>
</file>

<file path=ppt/slides/_rels/slide3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0.xml"/><Relationship Id="rId1" Type="http://schemas.openxmlformats.org/officeDocument/2006/relationships/slideLayout" Target="../slideLayouts/slideLayout24.xml"/><Relationship Id="rId6" Type="http://schemas.openxmlformats.org/officeDocument/2006/relationships/image" Target="../media/image15.png"/><Relationship Id="rId5" Type="http://schemas.openxmlformats.org/officeDocument/2006/relationships/image" Target="../media/image254.png"/><Relationship Id="rId4" Type="http://schemas.openxmlformats.org/officeDocument/2006/relationships/image" Target="../media/image253.jpeg"/></Relationships>
</file>

<file path=ppt/slides/_rels/slide38.xml.rels><?xml version="1.0" encoding="UTF-8" standalone="yes"?>
<Relationships xmlns="http://schemas.openxmlformats.org/package/2006/relationships"><Relationship Id="rId3" Type="http://schemas.openxmlformats.org/officeDocument/2006/relationships/image" Target="../media/image255.png"/><Relationship Id="rId7"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4.xml"/><Relationship Id="rId6" Type="http://schemas.openxmlformats.org/officeDocument/2006/relationships/image" Target="../media/image258.png"/><Relationship Id="rId5" Type="http://schemas.openxmlformats.org/officeDocument/2006/relationships/image" Target="../media/image257.png"/><Relationship Id="rId4" Type="http://schemas.openxmlformats.org/officeDocument/2006/relationships/image" Target="../media/image256.png"/></Relationships>
</file>

<file path=ppt/slides/_rels/slide39.xml.rels><?xml version="1.0" encoding="UTF-8" standalone="yes"?>
<Relationships xmlns="http://schemas.openxmlformats.org/package/2006/relationships"><Relationship Id="rId8" Type="http://schemas.openxmlformats.org/officeDocument/2006/relationships/image" Target="../media/image262.png"/><Relationship Id="rId3" Type="http://schemas.openxmlformats.org/officeDocument/2006/relationships/hyperlink" Target="https://adalytics.io/blog/are-youtube-ads-coppa-compliant" TargetMode="External"/><Relationship Id="rId7" Type="http://schemas.openxmlformats.org/officeDocument/2006/relationships/image" Target="../media/image261.png"/><Relationship Id="rId2" Type="http://schemas.openxmlformats.org/officeDocument/2006/relationships/notesSlide" Target="../notesSlides/notesSlide22.xml"/><Relationship Id="rId1" Type="http://schemas.openxmlformats.org/officeDocument/2006/relationships/slideLayout" Target="../slideLayouts/slideLayout24.xml"/><Relationship Id="rId6" Type="http://schemas.openxmlformats.org/officeDocument/2006/relationships/image" Target="../media/image260.png"/><Relationship Id="rId5" Type="http://schemas.openxmlformats.org/officeDocument/2006/relationships/image" Target="../media/image259.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36.xml"/><Relationship Id="rId5" Type="http://schemas.openxmlformats.org/officeDocument/2006/relationships/image" Target="../media/image15.png"/><Relationship Id="rId4" Type="http://schemas.openxmlformats.org/officeDocument/2006/relationships/image" Target="../media/image30.png"/></Relationships>
</file>

<file path=ppt/slides/_rels/slide40.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notesSlide" Target="../notesSlides/notesSlide23.xml"/><Relationship Id="rId1" Type="http://schemas.openxmlformats.org/officeDocument/2006/relationships/slideLayout" Target="../slideLayouts/slideLayout24.xml"/><Relationship Id="rId5" Type="http://schemas.openxmlformats.org/officeDocument/2006/relationships/chart" Target="../charts/chart7.xml"/><Relationship Id="rId4" Type="http://schemas.openxmlformats.org/officeDocument/2006/relationships/image" Target="../media/image15.png"/></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4.xml"/><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8" Type="http://schemas.openxmlformats.org/officeDocument/2006/relationships/image" Target="../media/image266.png"/><Relationship Id="rId13" Type="http://schemas.openxmlformats.org/officeDocument/2006/relationships/image" Target="../media/image270.png"/><Relationship Id="rId3" Type="http://schemas.openxmlformats.org/officeDocument/2006/relationships/image" Target="../media/image15.png"/><Relationship Id="rId7" Type="http://schemas.openxmlformats.org/officeDocument/2006/relationships/hyperlink" Target="https://www.nytimes.com/2023/08/17/technology/youtube-google-children-privacy.html" TargetMode="External"/><Relationship Id="rId12" Type="http://schemas.openxmlformats.org/officeDocument/2006/relationships/image" Target="../media/image269.png"/><Relationship Id="rId2" Type="http://schemas.openxmlformats.org/officeDocument/2006/relationships/notesSlide" Target="../notesSlides/notesSlide25.xml"/><Relationship Id="rId1" Type="http://schemas.openxmlformats.org/officeDocument/2006/relationships/slideLayout" Target="../slideLayouts/slideLayout24.xml"/><Relationship Id="rId6" Type="http://schemas.openxmlformats.org/officeDocument/2006/relationships/image" Target="../media/image265.png"/><Relationship Id="rId11" Type="http://schemas.openxmlformats.org/officeDocument/2006/relationships/hyperlink" Target="https://www.markey.senate.gov/news/press-releases/senators-markey-blackburn-demand-ftc-investigate-youtube-google-for-suspected-violations-of-childrens-privacy#:~:text=August%2017%2C%202023-,Senators%20Markey%2C%20Blackburn%20Demand%20FTC%20Investigate%20YouTube%2C%20Google%20for,Suspected%20Violations%20of%20Children's%20Privacy&amp;text=Washington%20(August%2017%2C%202023)%20%E2%80%93%20Senator%20Edward%20J." TargetMode="External"/><Relationship Id="rId5" Type="http://schemas.openxmlformats.org/officeDocument/2006/relationships/image" Target="../media/image264.png"/><Relationship Id="rId10" Type="http://schemas.openxmlformats.org/officeDocument/2006/relationships/image" Target="../media/image268.png"/><Relationship Id="rId4" Type="http://schemas.openxmlformats.org/officeDocument/2006/relationships/hyperlink" Target="https://cyberscoop.com/ftc-google-youtube-coppa-childrens-privacy/" TargetMode="External"/><Relationship Id="rId9" Type="http://schemas.openxmlformats.org/officeDocument/2006/relationships/image" Target="../media/image267.png"/></Relationships>
</file>

<file path=ppt/slides/_rels/slide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271.png"/><Relationship Id="rId1" Type="http://schemas.openxmlformats.org/officeDocument/2006/relationships/slideLayout" Target="../slideLayouts/slideLayout36.xml"/><Relationship Id="rId6" Type="http://schemas.openxmlformats.org/officeDocument/2006/relationships/image" Target="../media/image274.png"/><Relationship Id="rId5" Type="http://schemas.openxmlformats.org/officeDocument/2006/relationships/image" Target="../media/image15.png"/><Relationship Id="rId4" Type="http://schemas.openxmlformats.org/officeDocument/2006/relationships/image" Target="../media/image273.png"/></Relationships>
</file>

<file path=ppt/slides/_rels/slide45.xml.rels><?xml version="1.0" encoding="UTF-8" standalone="yes"?>
<Relationships xmlns="http://schemas.openxmlformats.org/package/2006/relationships"><Relationship Id="rId8" Type="http://schemas.openxmlformats.org/officeDocument/2006/relationships/image" Target="../media/image278.png"/><Relationship Id="rId13" Type="http://schemas.microsoft.com/office/2007/relationships/hdphoto" Target="../media/hdphoto4.wdp"/><Relationship Id="rId3" Type="http://schemas.openxmlformats.org/officeDocument/2006/relationships/image" Target="../media/image15.png"/><Relationship Id="rId7" Type="http://schemas.openxmlformats.org/officeDocument/2006/relationships/image" Target="../media/image277.svg"/><Relationship Id="rId12" Type="http://schemas.openxmlformats.org/officeDocument/2006/relationships/image" Target="../media/image282.png"/><Relationship Id="rId2" Type="http://schemas.openxmlformats.org/officeDocument/2006/relationships/notesSlide" Target="../notesSlides/notesSlide27.xml"/><Relationship Id="rId1" Type="http://schemas.openxmlformats.org/officeDocument/2006/relationships/slideLayout" Target="../slideLayouts/slideLayout36.xml"/><Relationship Id="rId6" Type="http://schemas.openxmlformats.org/officeDocument/2006/relationships/image" Target="../media/image276.png"/><Relationship Id="rId11" Type="http://schemas.openxmlformats.org/officeDocument/2006/relationships/image" Target="../media/image281.svg"/><Relationship Id="rId5" Type="http://schemas.microsoft.com/office/2007/relationships/hdphoto" Target="../media/hdphoto3.wdp"/><Relationship Id="rId10" Type="http://schemas.openxmlformats.org/officeDocument/2006/relationships/image" Target="../media/image280.png"/><Relationship Id="rId4" Type="http://schemas.openxmlformats.org/officeDocument/2006/relationships/image" Target="../media/image275.png"/><Relationship Id="rId9" Type="http://schemas.openxmlformats.org/officeDocument/2006/relationships/image" Target="../media/image279.svg"/></Relationships>
</file>

<file path=ppt/slides/_rels/slide46.xml.rels><?xml version="1.0" encoding="UTF-8" standalone="yes"?>
<Relationships xmlns="http://schemas.openxmlformats.org/package/2006/relationships"><Relationship Id="rId3" Type="http://schemas.openxmlformats.org/officeDocument/2006/relationships/hyperlink" Target="https://thevab.us7.list-manage.com/track/click?u=94a4a13244e906a0d653e9882&amp;id=ffb686222d&amp;e=6e0e2fa1d0" TargetMode="External"/><Relationship Id="rId2" Type="http://schemas.openxmlformats.org/officeDocument/2006/relationships/notesSlide" Target="../notesSlides/notesSlide28.xml"/><Relationship Id="rId1" Type="http://schemas.openxmlformats.org/officeDocument/2006/relationships/slideLayout" Target="../slideLayouts/slideLayout24.xml"/><Relationship Id="rId4" Type="http://schemas.openxmlformats.org/officeDocument/2006/relationships/image" Target="../media/image15.png"/></Relationships>
</file>

<file path=ppt/slides/_rels/slide47.xml.rels><?xml version="1.0" encoding="UTF-8" standalone="yes"?>
<Relationships xmlns="http://schemas.openxmlformats.org/package/2006/relationships"><Relationship Id="rId8" Type="http://schemas.openxmlformats.org/officeDocument/2006/relationships/image" Target="../media/image284.png"/><Relationship Id="rId13" Type="http://schemas.openxmlformats.org/officeDocument/2006/relationships/hyperlink" Target="https://thevab.com/vab-happenings/Adalytics-QA" TargetMode="External"/><Relationship Id="rId3" Type="http://schemas.openxmlformats.org/officeDocument/2006/relationships/hyperlink" Target="https://thevab.com/team-board" TargetMode="External"/><Relationship Id="rId7" Type="http://schemas.openxmlformats.org/officeDocument/2006/relationships/hyperlink" Target="https://thevab.com/insight/digital-video-supply-chain" TargetMode="External"/><Relationship Id="rId12" Type="http://schemas.openxmlformats.org/officeDocument/2006/relationships/image" Target="../media/image286.png"/><Relationship Id="rId2" Type="http://schemas.openxmlformats.org/officeDocument/2006/relationships/hyperlink" Target="https://thevab.com/" TargetMode="External"/><Relationship Id="rId16" Type="http://schemas.openxmlformats.org/officeDocument/2006/relationships/image" Target="../media/image288.png"/><Relationship Id="rId1" Type="http://schemas.openxmlformats.org/officeDocument/2006/relationships/slideLayout" Target="../slideLayouts/slideLayout24.xml"/><Relationship Id="rId6" Type="http://schemas.openxmlformats.org/officeDocument/2006/relationships/image" Target="../media/image283.png"/><Relationship Id="rId11" Type="http://schemas.openxmlformats.org/officeDocument/2006/relationships/hyperlink" Target="https://thevab.com/insight/credibility-crisis" TargetMode="External"/><Relationship Id="rId5" Type="http://schemas.openxmlformats.org/officeDocument/2006/relationships/hyperlink" Target="https://thevab.com/insight/what-is-digital-ad-fraud" TargetMode="External"/><Relationship Id="rId15" Type="http://schemas.openxmlformats.org/officeDocument/2006/relationships/image" Target="../media/image287.png"/><Relationship Id="rId10" Type="http://schemas.openxmlformats.org/officeDocument/2006/relationships/image" Target="../media/image285.png"/><Relationship Id="rId4" Type="http://schemas.openxmlformats.org/officeDocument/2006/relationships/image" Target="../media/image15.png"/><Relationship Id="rId9" Type="http://schemas.openxmlformats.org/officeDocument/2006/relationships/hyperlink" Target="https://thevab.com/insight/vab-investigation-youtube-kids" TargetMode="External"/><Relationship Id="rId14" Type="http://schemas.openxmlformats.org/officeDocument/2006/relationships/hyperlink" Target="https://thevab.com/vab-happenings/awny23vabsessions#doublestandard"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hyperlink" Target="https://thevab.com/" TargetMode="External"/><Relationship Id="rId1" Type="http://schemas.openxmlformats.org/officeDocument/2006/relationships/slideLayout" Target="../slideLayouts/slideLayout36.xml"/><Relationship Id="rId5" Type="http://schemas.openxmlformats.org/officeDocument/2006/relationships/image" Target="../media/image15.png"/><Relationship Id="rId4" Type="http://schemas.openxmlformats.org/officeDocument/2006/relationships/image" Target="../media/image290.png"/></Relationships>
</file>

<file path=ppt/slides/_rels/slide49.xml.rels><?xml version="1.0" encoding="UTF-8" standalone="yes"?>
<Relationships xmlns="http://schemas.openxmlformats.org/package/2006/relationships"><Relationship Id="rId3" Type="http://schemas.openxmlformats.org/officeDocument/2006/relationships/image" Target="../media/image291.jpeg"/><Relationship Id="rId7"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36.xml"/><Relationship Id="rId6" Type="http://schemas.openxmlformats.org/officeDocument/2006/relationships/hyperlink" Target="https://adalytics.io/blog" TargetMode="External"/><Relationship Id="rId5" Type="http://schemas.openxmlformats.org/officeDocument/2006/relationships/hyperlink" Target="https://www.linkedin.com/pulse/adalytics-2022-year-review-krzysztof-f-?trackingId=LunvIIrCCyjuuu7PC6FLng%3D%3D" TargetMode="External"/><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hyperlink" Target="https://thevab.com/insight/risky-business" TargetMode="External"/><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31.png"/><Relationship Id="rId5" Type="http://schemas.openxmlformats.org/officeDocument/2006/relationships/image" Target="../media/image15.png"/><Relationship Id="rId4" Type="http://schemas.openxmlformats.org/officeDocument/2006/relationships/hyperlink" Target="https://thevab.com/insight/facebooks-reach-reach"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31.png"/><Relationship Id="rId5" Type="http://schemas.openxmlformats.org/officeDocument/2006/relationships/hyperlink" Target="https://thevab.com/insight/risky-business" TargetMode="External"/><Relationship Id="rId4" Type="http://schemas.openxmlformats.org/officeDocument/2006/relationships/hyperlink" Target="https://thevab.com/insight/facebooks-reach-reach"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1.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32.jpeg"/><Relationship Id="rId1" Type="http://schemas.openxmlformats.org/officeDocument/2006/relationships/slideLayout" Target="../slideLayouts/slideLayout36.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 Target="slide18.xml"/><Relationship Id="rId7" Type="http://schemas.openxmlformats.org/officeDocument/2006/relationships/image" Target="../media/image36.png"/><Relationship Id="rId2" Type="http://schemas.openxmlformats.org/officeDocument/2006/relationships/slide" Target="slide47.xml"/><Relationship Id="rId1" Type="http://schemas.openxmlformats.org/officeDocument/2006/relationships/slideLayout" Target="../slideLayouts/slideLayout3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n iceberg in the water&#10;&#10;Description automatically generated">
            <a:extLst>
              <a:ext uri="{FF2B5EF4-FFF2-40B4-BE49-F238E27FC236}">
                <a16:creationId xmlns:a16="http://schemas.microsoft.com/office/drawing/2014/main" id="{CA2E2D92-250C-5AFF-B2E1-B1A99A29133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344"/>
          <a:stretch/>
        </p:blipFill>
        <p:spPr>
          <a:xfrm>
            <a:off x="5392387" y="0"/>
            <a:ext cx="6799614" cy="6858000"/>
          </a:xfrm>
          <a:prstGeom prst="rect">
            <a:avLst/>
          </a:prstGeom>
        </p:spPr>
      </p:pic>
      <p:pic>
        <p:nvPicPr>
          <p:cNvPr id="12" name="Graphic 11">
            <a:extLst>
              <a:ext uri="{FF2B5EF4-FFF2-40B4-BE49-F238E27FC236}">
                <a16:creationId xmlns:a16="http://schemas.microsoft.com/office/drawing/2014/main" id="{4C3BDC65-8D60-4B6A-A6E4-F284D2B2831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r="39630" b="36230"/>
          <a:stretch>
            <a:fillRect/>
          </a:stretch>
        </p:blipFill>
        <p:spPr>
          <a:xfrm>
            <a:off x="5371273" y="2666878"/>
            <a:ext cx="6820727" cy="4191122"/>
          </a:xfrm>
          <a:custGeom>
            <a:avLst/>
            <a:gdLst>
              <a:gd name="connsiteX0" fmla="*/ 0 w 7084331"/>
              <a:gd name="connsiteY0" fmla="*/ 0 h 4191122"/>
              <a:gd name="connsiteX1" fmla="*/ 7084331 w 7084331"/>
              <a:gd name="connsiteY1" fmla="*/ 0 h 4191122"/>
              <a:gd name="connsiteX2" fmla="*/ 7084331 w 7084331"/>
              <a:gd name="connsiteY2" fmla="*/ 4191122 h 4191122"/>
              <a:gd name="connsiteX3" fmla="*/ 0 w 7084331"/>
              <a:gd name="connsiteY3" fmla="*/ 4191122 h 4191122"/>
            </a:gdLst>
            <a:ahLst/>
            <a:cxnLst>
              <a:cxn ang="0">
                <a:pos x="connsiteX0" y="connsiteY0"/>
              </a:cxn>
              <a:cxn ang="0">
                <a:pos x="connsiteX1" y="connsiteY1"/>
              </a:cxn>
              <a:cxn ang="0">
                <a:pos x="connsiteX2" y="connsiteY2"/>
              </a:cxn>
              <a:cxn ang="0">
                <a:pos x="connsiteX3" y="connsiteY3"/>
              </a:cxn>
            </a:cxnLst>
            <a:rect l="l" t="t" r="r" b="b"/>
            <a:pathLst>
              <a:path w="7084331" h="4191122">
                <a:moveTo>
                  <a:pt x="0" y="0"/>
                </a:moveTo>
                <a:lnTo>
                  <a:pt x="7084331" y="0"/>
                </a:lnTo>
                <a:lnTo>
                  <a:pt x="7084331" y="4191122"/>
                </a:lnTo>
                <a:lnTo>
                  <a:pt x="0" y="4191122"/>
                </a:lnTo>
                <a:close/>
              </a:path>
            </a:pathLst>
          </a:custGeom>
        </p:spPr>
      </p:pic>
      <p:sp>
        <p:nvSpPr>
          <p:cNvPr id="5" name="Title 9">
            <a:extLst>
              <a:ext uri="{FF2B5EF4-FFF2-40B4-BE49-F238E27FC236}">
                <a16:creationId xmlns:a16="http://schemas.microsoft.com/office/drawing/2014/main" id="{21496FD2-DA86-382F-D051-F482BD4F7603}"/>
              </a:ext>
            </a:extLst>
          </p:cNvPr>
          <p:cNvSpPr txBox="1">
            <a:spLocks/>
          </p:cNvSpPr>
          <p:nvPr/>
        </p:nvSpPr>
        <p:spPr>
          <a:xfrm>
            <a:off x="1" y="3423304"/>
            <a:ext cx="5299787" cy="1356926"/>
          </a:xfrm>
          <a:prstGeom prst="rect">
            <a:avLst/>
          </a:prstGeom>
        </p:spPr>
        <p:txBody>
          <a:bodyPr vert="horz" lIns="91440" tIns="45720" rIns="91440" bIns="45720" rtlCol="0" anchor="t">
            <a:noAutofit/>
          </a:bodyPr>
          <a:lstStyle>
            <a:lvl1pPr algn="l" defTabSz="944056" rtl="0" eaLnBrk="1" latinLnBrk="0" hangingPunct="1">
              <a:lnSpc>
                <a:spcPct val="100000"/>
              </a:lnSpc>
              <a:spcBef>
                <a:spcPct val="0"/>
              </a:spcBef>
              <a:buNone/>
              <a:defRPr sz="3750"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3C8D"/>
                </a:solidFill>
                <a:effectLst/>
                <a:uLnTx/>
                <a:uFillTx/>
                <a:latin typeface="Helvetica" pitchFamily="2" charset="0"/>
                <a:ea typeface="+mj-ea"/>
                <a:cs typeface="+mj-cs"/>
              </a:rPr>
              <a:t>Hidden Costs</a:t>
            </a:r>
            <a:br>
              <a:rPr kumimoji="0" lang="en-US" sz="3000" b="1" i="0" u="none" strike="noStrike" kern="1200" cap="none" spc="0" normalizeH="0" baseline="0" noProof="0" dirty="0">
                <a:ln>
                  <a:noFill/>
                </a:ln>
                <a:solidFill>
                  <a:srgbClr val="ED3C8D"/>
                </a:solidFill>
                <a:effectLst/>
                <a:uLnTx/>
                <a:uFillTx/>
                <a:latin typeface="Helvetica" pitchFamily="2" charset="0"/>
                <a:ea typeface="+mj-ea"/>
                <a:cs typeface="+mj-cs"/>
              </a:rPr>
            </a:br>
            <a:r>
              <a:rPr kumimoji="0" lang="en-US" sz="2300" b="1" i="0" u="none" strike="noStrike" kern="1200" cap="none" spc="0" normalizeH="0" baseline="0" noProof="0" dirty="0">
                <a:ln>
                  <a:noFill/>
                </a:ln>
                <a:solidFill>
                  <a:prstClr val="white"/>
                </a:solidFill>
                <a:effectLst/>
                <a:uLnTx/>
                <a:uFillTx/>
                <a:latin typeface="Helvetica" pitchFamily="2" charset="0"/>
                <a:ea typeface="+mj-ea"/>
                <a:cs typeface="+mj-cs"/>
              </a:rPr>
              <a:t>Three critical business ramifications </a:t>
            </a:r>
            <a:br>
              <a:rPr kumimoji="0" lang="en-US" sz="2300" b="1" i="0" u="none" strike="noStrike" kern="1200" cap="none" spc="0" normalizeH="0" baseline="0" noProof="0" dirty="0">
                <a:ln>
                  <a:noFill/>
                </a:ln>
                <a:solidFill>
                  <a:prstClr val="white"/>
                </a:solidFill>
                <a:effectLst/>
                <a:uLnTx/>
                <a:uFillTx/>
                <a:latin typeface="Helvetica" pitchFamily="2" charset="0"/>
                <a:ea typeface="+mj-ea"/>
                <a:cs typeface="+mj-cs"/>
              </a:rPr>
            </a:br>
            <a:r>
              <a:rPr kumimoji="0" lang="en-US" sz="2300" b="1" i="0" u="none" strike="noStrike" kern="1200" cap="none" spc="0" normalizeH="0" baseline="0" noProof="0" dirty="0">
                <a:ln>
                  <a:noFill/>
                </a:ln>
                <a:solidFill>
                  <a:prstClr val="white"/>
                </a:solidFill>
                <a:effectLst/>
                <a:uLnTx/>
                <a:uFillTx/>
                <a:latin typeface="Helvetica" pitchFamily="2" charset="0"/>
                <a:ea typeface="+mj-ea"/>
                <a:cs typeface="+mj-cs"/>
              </a:rPr>
              <a:t>of digital ad fraud</a:t>
            </a:r>
          </a:p>
        </p:txBody>
      </p:sp>
      <p:sp>
        <p:nvSpPr>
          <p:cNvPr id="10" name="Rectangle 9">
            <a:extLst>
              <a:ext uri="{FF2B5EF4-FFF2-40B4-BE49-F238E27FC236}">
                <a16:creationId xmlns:a16="http://schemas.microsoft.com/office/drawing/2014/main" id="{E4A8B999-25B1-8F09-8E5E-48782D08CEBF}"/>
              </a:ext>
            </a:extLst>
          </p:cNvPr>
          <p:cNvSpPr/>
          <p:nvPr/>
        </p:nvSpPr>
        <p:spPr>
          <a:xfrm>
            <a:off x="448273" y="5800725"/>
            <a:ext cx="2162175" cy="653416"/>
          </a:xfrm>
          <a:prstGeom prst="rect">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7C93FDAB-4B60-A210-8D3A-245C948A0E65}"/>
              </a:ext>
            </a:extLst>
          </p:cNvPr>
          <p:cNvPicPr>
            <a:picLocks noChangeAspect="1"/>
          </p:cNvPicPr>
          <p:nvPr/>
        </p:nvPicPr>
        <p:blipFill>
          <a:blip r:embed="rId6"/>
          <a:stretch>
            <a:fillRect/>
          </a:stretch>
        </p:blipFill>
        <p:spPr>
          <a:xfrm>
            <a:off x="531332" y="5696102"/>
            <a:ext cx="1996059" cy="857098"/>
          </a:xfrm>
          <a:prstGeom prst="rect">
            <a:avLst/>
          </a:prstGeom>
        </p:spPr>
      </p:pic>
      <p:pic>
        <p:nvPicPr>
          <p:cNvPr id="2" name="Picture 1">
            <a:extLst>
              <a:ext uri="{FF2B5EF4-FFF2-40B4-BE49-F238E27FC236}">
                <a16:creationId xmlns:a16="http://schemas.microsoft.com/office/drawing/2014/main" id="{BE3F3272-DC54-357E-C1F9-FC319678AEE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6872" y="65325"/>
            <a:ext cx="1712662" cy="547231"/>
          </a:xfrm>
          <a:prstGeom prst="rect">
            <a:avLst/>
          </a:prstGeom>
          <a:ln w="28575">
            <a:solidFill>
              <a:srgbClr val="ED3C8D"/>
            </a:solidFill>
          </a:ln>
        </p:spPr>
      </p:pic>
      <p:pic>
        <p:nvPicPr>
          <p:cNvPr id="9" name="Picture 8" descr="A picture containing text&#10;&#10;Description automatically generated">
            <a:extLst>
              <a:ext uri="{FF2B5EF4-FFF2-40B4-BE49-F238E27FC236}">
                <a16:creationId xmlns:a16="http://schemas.microsoft.com/office/drawing/2014/main" id="{8D3E8533-311E-C68E-B0FE-33C333DC073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94999" y="1905137"/>
            <a:ext cx="3210535" cy="1094797"/>
          </a:xfrm>
          <a:prstGeom prst="rect">
            <a:avLst/>
          </a:prstGeom>
          <a:ln w="12700">
            <a:solidFill>
              <a:srgbClr val="ED3C8D"/>
            </a:solidFill>
          </a:ln>
        </p:spPr>
      </p:pic>
      <p:grpSp>
        <p:nvGrpSpPr>
          <p:cNvPr id="7" name="Group 6">
            <a:extLst>
              <a:ext uri="{FF2B5EF4-FFF2-40B4-BE49-F238E27FC236}">
                <a16:creationId xmlns:a16="http://schemas.microsoft.com/office/drawing/2014/main" id="{BD3F90D8-EC4F-44E3-8868-8951815070FB}"/>
              </a:ext>
            </a:extLst>
          </p:cNvPr>
          <p:cNvGrpSpPr/>
          <p:nvPr/>
        </p:nvGrpSpPr>
        <p:grpSpPr>
          <a:xfrm>
            <a:off x="1863754" y="0"/>
            <a:ext cx="3507520" cy="2672574"/>
            <a:chOff x="-15240" y="-13657"/>
            <a:chExt cx="4721216" cy="2686231"/>
          </a:xfrm>
        </p:grpSpPr>
        <p:sp>
          <p:nvSpPr>
            <p:cNvPr id="8" name="Freeform: Shape 7">
              <a:extLst>
                <a:ext uri="{FF2B5EF4-FFF2-40B4-BE49-F238E27FC236}">
                  <a16:creationId xmlns:a16="http://schemas.microsoft.com/office/drawing/2014/main" id="{8BF951BE-118C-48F7-BE62-B39D2B4FC56A}"/>
                </a:ext>
              </a:extLst>
            </p:cNvPr>
            <p:cNvSpPr/>
            <p:nvPr userDrawn="1"/>
          </p:nvSpPr>
          <p:spPr>
            <a:xfrm>
              <a:off x="-15240" y="-13657"/>
              <a:ext cx="4721216" cy="2686231"/>
            </a:xfrm>
            <a:custGeom>
              <a:avLst/>
              <a:gdLst>
                <a:gd name="connsiteX0" fmla="*/ 0 w 4721216"/>
                <a:gd name="connsiteY0" fmla="*/ 0 h 2686231"/>
                <a:gd name="connsiteX1" fmla="*/ 4721216 w 4721216"/>
                <a:gd name="connsiteY1" fmla="*/ 0 h 2686231"/>
                <a:gd name="connsiteX2" fmla="*/ 4721216 w 4721216"/>
                <a:gd name="connsiteY2" fmla="*/ 2686231 h 2686231"/>
                <a:gd name="connsiteX3" fmla="*/ 1395884 w 4721216"/>
                <a:gd name="connsiteY3" fmla="*/ 1201749 h 2686231"/>
                <a:gd name="connsiteX4" fmla="*/ 78852 w 4721216"/>
                <a:gd name="connsiteY4" fmla="*/ 612473 h 2686231"/>
                <a:gd name="connsiteX5" fmla="*/ 0 w 4721216"/>
                <a:gd name="connsiteY5" fmla="*/ 576331 h 268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1216" h="2686231">
                  <a:moveTo>
                    <a:pt x="0" y="0"/>
                  </a:moveTo>
                  <a:lnTo>
                    <a:pt x="4721216" y="0"/>
                  </a:lnTo>
                  <a:lnTo>
                    <a:pt x="4721216" y="2686231"/>
                  </a:lnTo>
                  <a:lnTo>
                    <a:pt x="1395884" y="1201749"/>
                  </a:lnTo>
                  <a:cubicBezTo>
                    <a:pt x="1088473" y="1072268"/>
                    <a:pt x="486065" y="798907"/>
                    <a:pt x="78852" y="612473"/>
                  </a:cubicBezTo>
                  <a:lnTo>
                    <a:pt x="0" y="576331"/>
                  </a:lnTo>
                  <a:close/>
                </a:path>
              </a:pathLst>
            </a:custGeom>
            <a:solidFill>
              <a:srgbClr val="130F4A"/>
            </a:solidFill>
            <a:ln w="530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Helvetica-Light"/>
                <a:ea typeface="+mn-ea"/>
                <a:cs typeface="+mn-cs"/>
              </a:endParaRPr>
            </a:p>
          </p:txBody>
        </p:sp>
        <p:sp>
          <p:nvSpPr>
            <p:cNvPr id="13" name="Freeform: Shape 12">
              <a:extLst>
                <a:ext uri="{FF2B5EF4-FFF2-40B4-BE49-F238E27FC236}">
                  <a16:creationId xmlns:a16="http://schemas.microsoft.com/office/drawing/2014/main" id="{5AE5D4B1-D529-4069-92AA-16E1B391A6BF}"/>
                </a:ext>
              </a:extLst>
            </p:cNvPr>
            <p:cNvSpPr/>
            <p:nvPr/>
          </p:nvSpPr>
          <p:spPr>
            <a:xfrm>
              <a:off x="34005" y="23167"/>
              <a:ext cx="1331681" cy="1155444"/>
            </a:xfrm>
            <a:custGeom>
              <a:avLst/>
              <a:gdLst>
                <a:gd name="connsiteX0" fmla="*/ 0 w 1421708"/>
                <a:gd name="connsiteY0" fmla="*/ 591848 h 1222125"/>
                <a:gd name="connsiteX1" fmla="*/ 1421708 w 1421708"/>
                <a:gd name="connsiteY1" fmla="*/ 1222125 h 1222125"/>
                <a:gd name="connsiteX2" fmla="*/ 1421708 w 1421708"/>
                <a:gd name="connsiteY2" fmla="*/ 0 h 1222125"/>
              </a:gdLst>
              <a:ahLst/>
              <a:cxnLst>
                <a:cxn ang="0">
                  <a:pos x="connsiteX0" y="connsiteY0"/>
                </a:cxn>
                <a:cxn ang="0">
                  <a:pos x="connsiteX1" y="connsiteY1"/>
                </a:cxn>
                <a:cxn ang="0">
                  <a:pos x="connsiteX2" y="connsiteY2"/>
                </a:cxn>
              </a:cxnLst>
              <a:rect l="l" t="t" r="r" b="b"/>
              <a:pathLst>
                <a:path w="1421708" h="1222125">
                  <a:moveTo>
                    <a:pt x="0" y="591848"/>
                  </a:moveTo>
                  <a:lnTo>
                    <a:pt x="1421708" y="1222125"/>
                  </a:lnTo>
                  <a:lnTo>
                    <a:pt x="1421708" y="0"/>
                  </a:lnTo>
                  <a:close/>
                </a:path>
              </a:pathLst>
            </a:custGeom>
            <a:solidFill>
              <a:srgbClr val="00BFF2"/>
            </a:solidFill>
            <a:ln w="53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Helvetica-Light"/>
                <a:ea typeface="+mn-ea"/>
                <a:cs typeface="+mn-cs"/>
              </a:endParaRPr>
            </a:p>
          </p:txBody>
        </p:sp>
        <p:sp>
          <p:nvSpPr>
            <p:cNvPr id="14" name="Freeform: Shape 13">
              <a:extLst>
                <a:ext uri="{FF2B5EF4-FFF2-40B4-BE49-F238E27FC236}">
                  <a16:creationId xmlns:a16="http://schemas.microsoft.com/office/drawing/2014/main" id="{630020BB-B5A9-48CC-9939-C1F42A09A502}"/>
                </a:ext>
              </a:extLst>
            </p:cNvPr>
            <p:cNvSpPr/>
            <p:nvPr/>
          </p:nvSpPr>
          <p:spPr>
            <a:xfrm>
              <a:off x="1365686" y="616973"/>
              <a:ext cx="1331731" cy="1155444"/>
            </a:xfrm>
            <a:custGeom>
              <a:avLst/>
              <a:gdLst>
                <a:gd name="connsiteX0" fmla="*/ 0 w 1421761"/>
                <a:gd name="connsiteY0" fmla="*/ 591794 h 1222125"/>
                <a:gd name="connsiteX1" fmla="*/ 1421761 w 1421761"/>
                <a:gd name="connsiteY1" fmla="*/ 1222125 h 1222125"/>
                <a:gd name="connsiteX2" fmla="*/ 1421761 w 1421761"/>
                <a:gd name="connsiteY2" fmla="*/ 0 h 1222125"/>
              </a:gdLst>
              <a:ahLst/>
              <a:cxnLst>
                <a:cxn ang="0">
                  <a:pos x="connsiteX0" y="connsiteY0"/>
                </a:cxn>
                <a:cxn ang="0">
                  <a:pos x="connsiteX1" y="connsiteY1"/>
                </a:cxn>
                <a:cxn ang="0">
                  <a:pos x="connsiteX2" y="connsiteY2"/>
                </a:cxn>
              </a:cxnLst>
              <a:rect l="l" t="t" r="r" b="b"/>
              <a:pathLst>
                <a:path w="1421761" h="1222125">
                  <a:moveTo>
                    <a:pt x="0" y="591794"/>
                  </a:moveTo>
                  <a:lnTo>
                    <a:pt x="1421761" y="1222125"/>
                  </a:lnTo>
                  <a:lnTo>
                    <a:pt x="1421761" y="0"/>
                  </a:lnTo>
                  <a:close/>
                </a:path>
              </a:pathLst>
            </a:custGeom>
            <a:solidFill>
              <a:srgbClr val="ED3C8D"/>
            </a:solidFill>
            <a:ln w="53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Helvetica-Light"/>
                <a:ea typeface="+mn-ea"/>
                <a:cs typeface="+mn-cs"/>
              </a:endParaRPr>
            </a:p>
          </p:txBody>
        </p:sp>
        <p:sp>
          <p:nvSpPr>
            <p:cNvPr id="15" name="Freeform: Shape 14">
              <a:extLst>
                <a:ext uri="{FF2B5EF4-FFF2-40B4-BE49-F238E27FC236}">
                  <a16:creationId xmlns:a16="http://schemas.microsoft.com/office/drawing/2014/main" id="{2BA9919E-8757-47EA-AF29-47E3FDC08853}"/>
                </a:ext>
              </a:extLst>
            </p:cNvPr>
            <p:cNvSpPr/>
            <p:nvPr/>
          </p:nvSpPr>
          <p:spPr>
            <a:xfrm>
              <a:off x="1365686" y="23167"/>
              <a:ext cx="1331731" cy="1155444"/>
            </a:xfrm>
            <a:custGeom>
              <a:avLst/>
              <a:gdLst>
                <a:gd name="connsiteX0" fmla="*/ 1421761 w 1421761"/>
                <a:gd name="connsiteY0" fmla="*/ 630278 h 1222125"/>
                <a:gd name="connsiteX1" fmla="*/ 0 w 1421761"/>
                <a:gd name="connsiteY1" fmla="*/ 0 h 1222125"/>
                <a:gd name="connsiteX2" fmla="*/ 0 w 1421761"/>
                <a:gd name="connsiteY2" fmla="*/ 1222125 h 1222125"/>
              </a:gdLst>
              <a:ahLst/>
              <a:cxnLst>
                <a:cxn ang="0">
                  <a:pos x="connsiteX0" y="connsiteY0"/>
                </a:cxn>
                <a:cxn ang="0">
                  <a:pos x="connsiteX1" y="connsiteY1"/>
                </a:cxn>
                <a:cxn ang="0">
                  <a:pos x="connsiteX2" y="connsiteY2"/>
                </a:cxn>
              </a:cxnLst>
              <a:rect l="l" t="t" r="r" b="b"/>
              <a:pathLst>
                <a:path w="1421761" h="1222125">
                  <a:moveTo>
                    <a:pt x="1421761" y="630278"/>
                  </a:moveTo>
                  <a:lnTo>
                    <a:pt x="0" y="0"/>
                  </a:lnTo>
                  <a:lnTo>
                    <a:pt x="0" y="1222125"/>
                  </a:lnTo>
                  <a:close/>
                </a:path>
              </a:pathLst>
            </a:custGeom>
            <a:solidFill>
              <a:schemeClr val="bg1"/>
            </a:solidFill>
            <a:ln w="53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Helvetica-Light"/>
                <a:ea typeface="+mn-ea"/>
                <a:cs typeface="+mn-cs"/>
              </a:endParaRPr>
            </a:p>
          </p:txBody>
        </p:sp>
        <p:sp>
          <p:nvSpPr>
            <p:cNvPr id="16" name="Freeform: Shape 15">
              <a:extLst>
                <a:ext uri="{FF2B5EF4-FFF2-40B4-BE49-F238E27FC236}">
                  <a16:creationId xmlns:a16="http://schemas.microsoft.com/office/drawing/2014/main" id="{49362404-B0D3-4845-81C6-4BB463DC0FB9}"/>
                </a:ext>
              </a:extLst>
            </p:cNvPr>
            <p:cNvSpPr/>
            <p:nvPr/>
          </p:nvSpPr>
          <p:spPr>
            <a:xfrm>
              <a:off x="2704627" y="-13656"/>
              <a:ext cx="1495109" cy="633867"/>
            </a:xfrm>
            <a:custGeom>
              <a:avLst/>
              <a:gdLst>
                <a:gd name="connsiteX0" fmla="*/ 0 w 1495109"/>
                <a:gd name="connsiteY0" fmla="*/ 0 h 633867"/>
                <a:gd name="connsiteX1" fmla="*/ 1482463 w 1495109"/>
                <a:gd name="connsiteY1" fmla="*/ 0 h 633867"/>
                <a:gd name="connsiteX2" fmla="*/ 1495109 w 1495109"/>
                <a:gd name="connsiteY2" fmla="*/ 5659 h 633867"/>
                <a:gd name="connsiteX3" fmla="*/ 0 w 1495109"/>
                <a:gd name="connsiteY3" fmla="*/ 633867 h 633867"/>
              </a:gdLst>
              <a:ahLst/>
              <a:cxnLst>
                <a:cxn ang="0">
                  <a:pos x="connsiteX0" y="connsiteY0"/>
                </a:cxn>
                <a:cxn ang="0">
                  <a:pos x="connsiteX1" y="connsiteY1"/>
                </a:cxn>
                <a:cxn ang="0">
                  <a:pos x="connsiteX2" y="connsiteY2"/>
                </a:cxn>
                <a:cxn ang="0">
                  <a:pos x="connsiteX3" y="connsiteY3"/>
                </a:cxn>
              </a:cxnLst>
              <a:rect l="l" t="t" r="r" b="b"/>
              <a:pathLst>
                <a:path w="1495109" h="633867">
                  <a:moveTo>
                    <a:pt x="0" y="0"/>
                  </a:moveTo>
                  <a:lnTo>
                    <a:pt x="1482463" y="0"/>
                  </a:lnTo>
                  <a:lnTo>
                    <a:pt x="1495109" y="5659"/>
                  </a:lnTo>
                  <a:lnTo>
                    <a:pt x="0" y="633867"/>
                  </a:lnTo>
                  <a:close/>
                </a:path>
              </a:pathLst>
            </a:custGeom>
            <a:solidFill>
              <a:schemeClr val="bg1"/>
            </a:solidFill>
            <a:ln w="530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Helvetica-Light"/>
                <a:ea typeface="+mn-ea"/>
                <a:cs typeface="+mn-cs"/>
              </a:endParaRPr>
            </a:p>
          </p:txBody>
        </p:sp>
      </p:grpSp>
    </p:spTree>
    <p:extLst>
      <p:ext uri="{BB962C8B-B14F-4D97-AF65-F5344CB8AC3E}">
        <p14:creationId xmlns:p14="http://schemas.microsoft.com/office/powerpoint/2010/main" val="8864498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20153"/>
            <a:ext cx="12192000" cy="7098307"/>
          </a:xfrm>
          <a:prstGeom prst="rect">
            <a:avLst/>
          </a:prstGeom>
        </p:spPr>
      </p:pic>
      <p:cxnSp>
        <p:nvCxnSpPr>
          <p:cNvPr id="6" name="Straight Connector 5">
            <a:extLst>
              <a:ext uri="{FF2B5EF4-FFF2-40B4-BE49-F238E27FC236}">
                <a16:creationId xmlns:a16="http://schemas.microsoft.com/office/drawing/2014/main" id="{C878BD66-BBC4-3726-EE1F-17089D1C89C0}"/>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7" name="TextBox 6">
            <a:extLst>
              <a:ext uri="{FF2B5EF4-FFF2-40B4-BE49-F238E27FC236}">
                <a16:creationId xmlns:a16="http://schemas.microsoft.com/office/drawing/2014/main" id="{D1ED556F-26AC-9BB6-A59E-66BBC930C1BE}"/>
              </a:ext>
            </a:extLst>
          </p:cNvPr>
          <p:cNvSpPr txBox="1"/>
          <p:nvPr/>
        </p:nvSpPr>
        <p:spPr>
          <a:xfrm>
            <a:off x="382082" y="3434080"/>
            <a:ext cx="699910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Helvetica" pitchFamily="2" charset="0"/>
                <a:ea typeface="+mn-ea"/>
                <a:cs typeface="+mn-cs"/>
              </a:rPr>
              <a:t>Ad fraud and lack of digital ad-tech transparency put brands at </a:t>
            </a:r>
            <a:r>
              <a:rPr kumimoji="0" lang="en-US" sz="3200" b="1" i="0" u="none" strike="noStrike" kern="1200" cap="none" spc="0" normalizeH="0" baseline="0" noProof="0">
                <a:ln>
                  <a:noFill/>
                </a:ln>
                <a:solidFill>
                  <a:srgbClr val="E84A99"/>
                </a:solidFill>
                <a:effectLst/>
                <a:uLnTx/>
                <a:uFillTx/>
                <a:latin typeface="Helvetica" pitchFamily="2" charset="0"/>
                <a:ea typeface="+mn-ea"/>
                <a:cs typeface="+mn-cs"/>
              </a:rPr>
              <a:t>financial risk</a:t>
            </a:r>
          </a:p>
        </p:txBody>
      </p:sp>
      <p:sp>
        <p:nvSpPr>
          <p:cNvPr id="5" name="TextBox 4">
            <a:extLst>
              <a:ext uri="{FF2B5EF4-FFF2-40B4-BE49-F238E27FC236}">
                <a16:creationId xmlns:a16="http://schemas.microsoft.com/office/drawing/2014/main" id="{AA629B3A-C95D-152E-5610-670EEA881AF3}"/>
              </a:ext>
            </a:extLst>
          </p:cNvPr>
          <p:cNvSpPr txBox="1"/>
          <p:nvPr/>
        </p:nvSpPr>
        <p:spPr>
          <a:xfrm>
            <a:off x="269415" y="1450878"/>
            <a:ext cx="970064"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13462">
                  <a:solidFill>
                    <a:prstClr val="black"/>
                  </a:solidFill>
                  <a:prstDash val="solid"/>
                </a:ln>
                <a:solidFill>
                  <a:prstClr val="white"/>
                </a:solidFill>
                <a:effectLst>
                  <a:outerShdw dist="38100" dir="2700000" algn="bl" rotWithShape="0">
                    <a:prstClr val="black"/>
                  </a:outerShdw>
                </a:effectLst>
                <a:uLnTx/>
                <a:uFillTx/>
                <a:latin typeface="Helvetica" panose="020B0403020202020204" pitchFamily="34" charset="0"/>
                <a:ea typeface="Open Sans" panose="020B0606030504020204" pitchFamily="34" charset="0"/>
                <a:cs typeface="Open Sans" panose="020B0606030504020204" pitchFamily="34" charset="0"/>
              </a:rPr>
              <a:t>1</a:t>
            </a:r>
          </a:p>
        </p:txBody>
      </p:sp>
    </p:spTree>
    <p:extLst>
      <p:ext uri="{BB962C8B-B14F-4D97-AF65-F5344CB8AC3E}">
        <p14:creationId xmlns:p14="http://schemas.microsoft.com/office/powerpoint/2010/main" val="1509041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BAB9751-AFA2-143D-4E97-AB0068D01204}"/>
              </a:ext>
            </a:extLst>
          </p:cNvPr>
          <p:cNvSpPr/>
          <p:nvPr/>
        </p:nvSpPr>
        <p:spPr>
          <a:xfrm>
            <a:off x="-7767" y="1686476"/>
            <a:ext cx="12199766"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2F83AA6-4CE8-A0B2-8DD4-04EEC6734A8C}"/>
              </a:ext>
            </a:extLst>
          </p:cNvPr>
          <p:cNvSpPr txBox="1"/>
          <p:nvPr/>
        </p:nvSpPr>
        <p:spPr>
          <a:xfrm>
            <a:off x="528134" y="6301065"/>
            <a:ext cx="767080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 </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Juniper Research, </a:t>
            </a:r>
            <a:r>
              <a:rPr kumimoji="0" lang="en-US" sz="800" b="0" i="1"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Quantifying the Cost of Ad Fraud: 2023-2028</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 9/26/2023.</a:t>
            </a:r>
          </a:p>
        </p:txBody>
      </p:sp>
      <p:pic>
        <p:nvPicPr>
          <p:cNvPr id="9" name="Picture 8">
            <a:extLst>
              <a:ext uri="{FF2B5EF4-FFF2-40B4-BE49-F238E27FC236}">
                <a16:creationId xmlns:a16="http://schemas.microsoft.com/office/drawing/2014/main" id="{712CEC04-200D-2519-3021-AF3DE7D35EF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0" name="Slide Number Placeholder 5">
            <a:extLst>
              <a:ext uri="{FF2B5EF4-FFF2-40B4-BE49-F238E27FC236}">
                <a16:creationId xmlns:a16="http://schemas.microsoft.com/office/drawing/2014/main" id="{60F85BCC-3CF9-6CBF-563B-5BA1E5D8A5B7}"/>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1" name="Rectangle 10">
            <a:extLst>
              <a:ext uri="{FF2B5EF4-FFF2-40B4-BE49-F238E27FC236}">
                <a16:creationId xmlns:a16="http://schemas.microsoft.com/office/drawing/2014/main" id="{B36EA732-370B-A10A-403D-DE2773CD4BE5}"/>
              </a:ext>
            </a:extLst>
          </p:cNvPr>
          <p:cNvSpPr/>
          <p:nvPr/>
        </p:nvSpPr>
        <p:spPr>
          <a:xfrm>
            <a:off x="375470" y="365197"/>
            <a:ext cx="1143329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In 2023, the estimated global cost of digital ad fraud is $84 billion and is projected to </a:t>
            </a:r>
            <a:r>
              <a:rPr kumimoji="0" lang="en-US" sz="2600" b="1" i="0" u="none" strike="noStrike" kern="1200" cap="none" spc="0" normalizeH="0" baseline="0" noProof="0">
                <a:ln>
                  <a:noFill/>
                </a:ln>
                <a:solidFill>
                  <a:srgbClr val="E84A99"/>
                </a:solidFill>
                <a:effectLst/>
                <a:uLnTx/>
                <a:uFillTx/>
                <a:latin typeface="Helvetica" pitchFamily="2" charset="0"/>
                <a:ea typeface="+mn-ea"/>
                <a:cs typeface="+mn-cs"/>
              </a:rPr>
              <a:t>more than double over the next five years</a:t>
            </a:r>
          </a:p>
        </p:txBody>
      </p:sp>
      <p:sp>
        <p:nvSpPr>
          <p:cNvPr id="3" name="TextBox 2">
            <a:extLst>
              <a:ext uri="{FF2B5EF4-FFF2-40B4-BE49-F238E27FC236}">
                <a16:creationId xmlns:a16="http://schemas.microsoft.com/office/drawing/2014/main" id="{2C8F059B-CB7B-9863-97B6-EBC8A1F5B339}"/>
              </a:ext>
            </a:extLst>
          </p:cNvPr>
          <p:cNvSpPr txBox="1"/>
          <p:nvPr/>
        </p:nvSpPr>
        <p:spPr>
          <a:xfrm>
            <a:off x="2852145" y="1802878"/>
            <a:ext cx="606107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1B1464"/>
                </a:solidFill>
                <a:effectLst/>
                <a:uLnTx/>
                <a:uFillTx/>
                <a:latin typeface="Helvetica" pitchFamily="2" charset="0"/>
                <a:ea typeface="+mn-ea"/>
                <a:cs typeface="+mn-cs"/>
              </a:rPr>
              <a:t>Estimated Global Cost of Digital Ad Fraud</a:t>
            </a:r>
            <a:r>
              <a:rPr kumimoji="0" lang="en-US" sz="900" b="1" i="0" u="none" strike="noStrike" kern="1200" cap="none" spc="0" normalizeH="0" baseline="0" noProof="0">
                <a:ln>
                  <a:noFill/>
                </a:ln>
                <a:solidFill>
                  <a:srgbClr val="1B1464"/>
                </a:solidFill>
                <a:effectLst/>
                <a:uLnTx/>
                <a:uFillTx/>
                <a:latin typeface="Helvetica" pitchFamily="2" charset="0"/>
                <a:ea typeface="+mn-ea"/>
                <a:cs typeface="+mn-cs"/>
              </a:rPr>
              <a:t> </a:t>
            </a:r>
            <a:br>
              <a:rPr kumimoji="0" lang="en-US" sz="2000" b="1" i="0" u="none" strike="noStrike" kern="1200" cap="none" spc="0" normalizeH="0" baseline="0" noProof="0">
                <a:ln>
                  <a:noFill/>
                </a:ln>
                <a:solidFill>
                  <a:srgbClr val="1B1464"/>
                </a:solidFill>
                <a:effectLst/>
                <a:uLnTx/>
                <a:uFillTx/>
                <a:latin typeface="Helvetica" pitchFamily="2" charset="0"/>
                <a:ea typeface="+mn-ea"/>
                <a:cs typeface="+mn-cs"/>
              </a:rPr>
            </a:br>
            <a:r>
              <a:rPr kumimoji="0" lang="en-US" sz="1400" b="1" i="0" u="none" strike="noStrike" kern="1200" cap="none" spc="0" normalizeH="0" baseline="0" noProof="0">
                <a:ln>
                  <a:noFill/>
                </a:ln>
                <a:solidFill>
                  <a:srgbClr val="1B1464"/>
                </a:solidFill>
                <a:effectLst/>
                <a:uLnTx/>
                <a:uFillTx/>
                <a:latin typeface="Helvetica" pitchFamily="2" charset="0"/>
                <a:ea typeface="+mn-ea"/>
                <a:cs typeface="+mn-cs"/>
              </a:rPr>
              <a:t>$ in Billions</a:t>
            </a:r>
            <a:endParaRPr kumimoji="0" lang="en-US" sz="28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FA8FB922-9EFC-7478-2470-1774E74305A6}"/>
              </a:ext>
            </a:extLst>
          </p:cNvPr>
          <p:cNvPicPr>
            <a:picLocks noChangeAspect="1"/>
          </p:cNvPicPr>
          <p:nvPr/>
        </p:nvPicPr>
        <p:blipFill>
          <a:blip r:embed="rId3"/>
          <a:stretch>
            <a:fillRect/>
          </a:stretch>
        </p:blipFill>
        <p:spPr>
          <a:xfrm>
            <a:off x="1292545" y="2372413"/>
            <a:ext cx="9180273" cy="3336648"/>
          </a:xfrm>
          <a:prstGeom prst="rect">
            <a:avLst/>
          </a:prstGeom>
        </p:spPr>
      </p:pic>
      <p:sp>
        <p:nvSpPr>
          <p:cNvPr id="12" name="Rectangle 11">
            <a:extLst>
              <a:ext uri="{FF2B5EF4-FFF2-40B4-BE49-F238E27FC236}">
                <a16:creationId xmlns:a16="http://schemas.microsoft.com/office/drawing/2014/main" id="{DBD7C028-6EBA-301E-FBF8-5655FBB5B169}"/>
              </a:ext>
            </a:extLst>
          </p:cNvPr>
          <p:cNvSpPr/>
          <p:nvPr/>
        </p:nvSpPr>
        <p:spPr>
          <a:xfrm>
            <a:off x="1463310" y="5692705"/>
            <a:ext cx="2431916" cy="523220"/>
          </a:xfrm>
          <a:prstGeom prst="rect">
            <a:avLst/>
          </a:prstGeom>
          <a:solidFill>
            <a:srgbClr val="FFE600"/>
          </a:solidFill>
          <a:ln>
            <a:solidFill>
              <a:srgbClr val="1B1464"/>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2060"/>
                </a:solidFill>
                <a:effectLst/>
                <a:uLnTx/>
                <a:uFillTx/>
                <a:latin typeface="Helvetica" panose="020B0403020202020204" pitchFamily="34" charset="0"/>
                <a:ea typeface="+mn-ea"/>
                <a:cs typeface="+mn-cs"/>
              </a:rPr>
              <a:t>$35 billion </a:t>
            </a:r>
            <a:r>
              <a:rPr kumimoji="0" lang="en-US" sz="1400" b="0" i="0" u="none" strike="noStrike" kern="1200" cap="none" spc="0" normalizeH="0" baseline="0" noProof="0">
                <a:ln>
                  <a:noFill/>
                </a:ln>
                <a:solidFill>
                  <a:srgbClr val="002060"/>
                </a:solidFill>
                <a:effectLst/>
                <a:uLnTx/>
                <a:uFillTx/>
                <a:latin typeface="Helvetica" panose="020B0403020202020204" pitchFamily="34" charset="0"/>
                <a:ea typeface="+mn-ea"/>
                <a:cs typeface="+mn-cs"/>
              </a:rPr>
              <a:t>projected in North America alone (2023)</a:t>
            </a:r>
          </a:p>
        </p:txBody>
      </p:sp>
      <p:sp>
        <p:nvSpPr>
          <p:cNvPr id="2" name="Rectangle 1">
            <a:extLst>
              <a:ext uri="{FF2B5EF4-FFF2-40B4-BE49-F238E27FC236}">
                <a16:creationId xmlns:a16="http://schemas.microsoft.com/office/drawing/2014/main" id="{3D50253A-088C-E97D-9093-892AA0070517}"/>
              </a:ext>
            </a:extLst>
          </p:cNvPr>
          <p:cNvSpPr/>
          <p:nvPr/>
        </p:nvSpPr>
        <p:spPr>
          <a:xfrm>
            <a:off x="8349011" y="5692705"/>
            <a:ext cx="2431916" cy="523220"/>
          </a:xfrm>
          <a:prstGeom prst="rect">
            <a:avLst/>
          </a:prstGeom>
          <a:solidFill>
            <a:srgbClr val="FFE600"/>
          </a:solidFill>
          <a:ln>
            <a:solidFill>
              <a:srgbClr val="1B1464"/>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2060"/>
                </a:solidFill>
                <a:effectLst/>
                <a:uLnTx/>
                <a:uFillTx/>
                <a:latin typeface="Helvetica" panose="020B0403020202020204" pitchFamily="34" charset="0"/>
                <a:ea typeface="+mn-ea"/>
                <a:cs typeface="+mn-cs"/>
              </a:rPr>
              <a:t>$72 billion </a:t>
            </a:r>
            <a:r>
              <a:rPr kumimoji="0" lang="en-US" sz="1400" b="0" i="0" u="none" strike="noStrike" kern="1200" cap="none" spc="0" normalizeH="0" baseline="0" noProof="0">
                <a:ln>
                  <a:noFill/>
                </a:ln>
                <a:solidFill>
                  <a:srgbClr val="002060"/>
                </a:solidFill>
                <a:effectLst/>
                <a:uLnTx/>
                <a:uFillTx/>
                <a:latin typeface="Helvetica" panose="020B0403020202020204" pitchFamily="34" charset="0"/>
                <a:ea typeface="+mn-ea"/>
                <a:cs typeface="+mn-cs"/>
              </a:rPr>
              <a:t>projected in North America alone (2028)</a:t>
            </a:r>
          </a:p>
        </p:txBody>
      </p:sp>
      <p:cxnSp>
        <p:nvCxnSpPr>
          <p:cNvPr id="6" name="Straight Arrow Connector 5">
            <a:extLst>
              <a:ext uri="{FF2B5EF4-FFF2-40B4-BE49-F238E27FC236}">
                <a16:creationId xmlns:a16="http://schemas.microsoft.com/office/drawing/2014/main" id="{3E559157-3BFB-18DB-1CA5-C1CE0D29199C}"/>
              </a:ext>
            </a:extLst>
          </p:cNvPr>
          <p:cNvCxnSpPr/>
          <p:nvPr/>
        </p:nvCxnSpPr>
        <p:spPr>
          <a:xfrm>
            <a:off x="3988340" y="5953328"/>
            <a:ext cx="4210594" cy="0"/>
          </a:xfrm>
          <a:prstGeom prst="straightConnector1">
            <a:avLst/>
          </a:prstGeom>
          <a:ln w="28575">
            <a:solidFill>
              <a:srgbClr val="ED3C8D"/>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DA6D93F2-E3F9-817E-EB47-4F4BC78A1C8F}"/>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3705466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A748DE-6E1F-9FED-2EEB-C8EDFEA85FC9}"/>
              </a:ext>
            </a:extLst>
          </p:cNvPr>
          <p:cNvSpPr/>
          <p:nvPr/>
        </p:nvSpPr>
        <p:spPr>
          <a:xfrm>
            <a:off x="6096000" y="2181794"/>
            <a:ext cx="6096000" cy="3896101"/>
          </a:xfrm>
          <a:prstGeom prst="rect">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341E54AA-735A-22E5-1566-6FAF0541AD65}"/>
              </a:ext>
            </a:extLst>
          </p:cNvPr>
          <p:cNvSpPr/>
          <p:nvPr/>
        </p:nvSpPr>
        <p:spPr>
          <a:xfrm>
            <a:off x="295275" y="399104"/>
            <a:ext cx="1177168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Ad fraud accounts for a significant share of digital ad spending and </a:t>
            </a:r>
            <a:r>
              <a:rPr kumimoji="0" lang="en-US" sz="2600" b="1" i="0" u="none" strike="noStrike" kern="1200" cap="none" spc="0" normalizeH="0" baseline="0" noProof="0">
                <a:ln>
                  <a:noFill/>
                </a:ln>
                <a:solidFill>
                  <a:srgbClr val="E84A99"/>
                </a:solidFill>
                <a:effectLst/>
                <a:uLnTx/>
                <a:uFillTx/>
                <a:latin typeface="Helvetica" pitchFamily="2" charset="0"/>
                <a:ea typeface="+mn-ea"/>
                <a:cs typeface="+mn-cs"/>
              </a:rPr>
              <a:t>almost $1 out of every $3 dollars</a:t>
            </a: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 being spent in mobile is fraudulent</a:t>
            </a:r>
          </a:p>
        </p:txBody>
      </p:sp>
      <p:pic>
        <p:nvPicPr>
          <p:cNvPr id="6" name="Picture 5">
            <a:extLst>
              <a:ext uri="{FF2B5EF4-FFF2-40B4-BE49-F238E27FC236}">
                <a16:creationId xmlns:a16="http://schemas.microsoft.com/office/drawing/2014/main" id="{817BC057-AFB0-8CCD-F4C3-9E7946015BE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7" name="Slide Number Placeholder 5">
            <a:extLst>
              <a:ext uri="{FF2B5EF4-FFF2-40B4-BE49-F238E27FC236}">
                <a16:creationId xmlns:a16="http://schemas.microsoft.com/office/drawing/2014/main" id="{F3BE29EB-8C6D-479C-83DE-283E5211DFFD}"/>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8" name="Rectangle 7">
            <a:extLst>
              <a:ext uri="{FF2B5EF4-FFF2-40B4-BE49-F238E27FC236}">
                <a16:creationId xmlns:a16="http://schemas.microsoft.com/office/drawing/2014/main" id="{3160880D-D8EA-53C8-A782-F2D35F17CA33}"/>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4" name="TextBox 3">
            <a:extLst>
              <a:ext uri="{FF2B5EF4-FFF2-40B4-BE49-F238E27FC236}">
                <a16:creationId xmlns:a16="http://schemas.microsoft.com/office/drawing/2014/main" id="{1D86D17E-5ACD-F9F9-9532-269EC393D419}"/>
              </a:ext>
            </a:extLst>
          </p:cNvPr>
          <p:cNvSpPr txBox="1"/>
          <p:nvPr/>
        </p:nvSpPr>
        <p:spPr>
          <a:xfrm>
            <a:off x="504727" y="6300992"/>
            <a:ext cx="1168727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Juniper Research, </a:t>
            </a:r>
            <a:r>
              <a:rPr kumimoji="0" lang="en-US" sz="800" b="0" i="1"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Quantifying the Cost of Ad Fraud: 2023-2028</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 9/26/2023.</a:t>
            </a:r>
            <a:endPar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10" name="Rectangle 9">
            <a:extLst>
              <a:ext uri="{FF2B5EF4-FFF2-40B4-BE49-F238E27FC236}">
                <a16:creationId xmlns:a16="http://schemas.microsoft.com/office/drawing/2014/main" id="{EF275271-CECD-BFDB-9D07-BF4DB0FB265B}"/>
              </a:ext>
            </a:extLst>
          </p:cNvPr>
          <p:cNvSpPr/>
          <p:nvPr/>
        </p:nvSpPr>
        <p:spPr>
          <a:xfrm>
            <a:off x="0" y="2181794"/>
            <a:ext cx="6096000" cy="3896101"/>
          </a:xfrm>
          <a:prstGeom prst="rect">
            <a:avLst/>
          </a:prstGeom>
          <a:solidFill>
            <a:srgbClr val="00BFF2"/>
          </a:solidFill>
          <a:ln>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2B7BDC1-6A07-2AFD-150C-831E874C3775}"/>
              </a:ext>
            </a:extLst>
          </p:cNvPr>
          <p:cNvSpPr txBox="1"/>
          <p:nvPr/>
        </p:nvSpPr>
        <p:spPr>
          <a:xfrm>
            <a:off x="2987812" y="1529672"/>
            <a:ext cx="6216376"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 of Global </a:t>
            </a:r>
            <a:r>
              <a:rPr lang="en-US" b="1" u="sng">
                <a:solidFill>
                  <a:srgbClr val="1B1464"/>
                </a:solidFill>
                <a:latin typeface="Helvetica" panose="020B0403020202020204" pitchFamily="34" charset="0"/>
              </a:rPr>
              <a:t>D</a:t>
            </a:r>
            <a:r>
              <a:rPr kumimoji="0" lang="en-US" sz="1800" b="1" i="0" u="sng" strike="noStrike" kern="1200" cap="none" spc="0" normalizeH="0" baseline="0" noProof="0" err="1">
                <a:ln>
                  <a:noFill/>
                </a:ln>
                <a:solidFill>
                  <a:srgbClr val="1B1464"/>
                </a:solidFill>
                <a:effectLst/>
                <a:uLnTx/>
                <a:uFillTx/>
                <a:latin typeface="Helvetica" panose="020B0403020202020204" pitchFamily="34" charset="0"/>
                <a:ea typeface="+mn-ea"/>
                <a:cs typeface="+mn-cs"/>
              </a:rPr>
              <a:t>igital</a:t>
            </a:r>
            <a:r>
              <a:rPr kumimoji="0" lang="en-US" sz="18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 </a:t>
            </a:r>
            <a:r>
              <a:rPr lang="en-US" b="1" u="sng">
                <a:solidFill>
                  <a:srgbClr val="1B1464"/>
                </a:solidFill>
                <a:latin typeface="Helvetica" panose="020B0403020202020204" pitchFamily="34" charset="0"/>
              </a:rPr>
              <a:t>A</a:t>
            </a:r>
            <a:r>
              <a:rPr kumimoji="0" lang="en-US" sz="18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d </a:t>
            </a:r>
            <a:r>
              <a:rPr lang="en-US" b="1" u="sng">
                <a:solidFill>
                  <a:srgbClr val="1B1464"/>
                </a:solidFill>
                <a:latin typeface="Helvetica" panose="020B0403020202020204" pitchFamily="34" charset="0"/>
              </a:rPr>
              <a:t>S</a:t>
            </a:r>
            <a:r>
              <a:rPr kumimoji="0" lang="en-US" sz="18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pend Lost to Ad </a:t>
            </a:r>
            <a:r>
              <a:rPr lang="en-US" b="1" u="sng">
                <a:solidFill>
                  <a:srgbClr val="1B1464"/>
                </a:solidFill>
                <a:latin typeface="Helvetica" panose="020B0403020202020204" pitchFamily="34" charset="0"/>
              </a:rPr>
              <a:t>F</a:t>
            </a:r>
            <a:r>
              <a:rPr kumimoji="0" lang="en-US" sz="1800" b="1" i="0" u="sng" strike="noStrike" kern="1200" cap="none" spc="0" normalizeH="0" baseline="0" noProof="0" err="1">
                <a:ln>
                  <a:noFill/>
                </a:ln>
                <a:solidFill>
                  <a:srgbClr val="1B1464"/>
                </a:solidFill>
                <a:effectLst/>
                <a:uLnTx/>
                <a:uFillTx/>
                <a:latin typeface="Helvetica" panose="020B0403020202020204" pitchFamily="34" charset="0"/>
                <a:ea typeface="+mn-ea"/>
                <a:cs typeface="+mn-cs"/>
              </a:rPr>
              <a:t>raud</a:t>
            </a:r>
            <a:r>
              <a:rPr kumimoji="0" lang="en-US" sz="18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 in 2023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strike="noStrike" kern="1200" cap="none" spc="0" normalizeH="0" baseline="0" noProof="0">
                <a:ln>
                  <a:noFill/>
                </a:ln>
                <a:solidFill>
                  <a:srgbClr val="1B1464"/>
                </a:solidFill>
                <a:effectLst/>
                <a:uLnTx/>
                <a:uFillTx/>
                <a:latin typeface="Helvetica" panose="020B0403020202020204" pitchFamily="34" charset="0"/>
                <a:ea typeface="+mn-ea"/>
                <a:cs typeface="+mn-cs"/>
              </a:rPr>
              <a:t>by platform</a:t>
            </a:r>
          </a:p>
        </p:txBody>
      </p:sp>
      <p:sp>
        <p:nvSpPr>
          <p:cNvPr id="11" name="TextBox 10">
            <a:extLst>
              <a:ext uri="{FF2B5EF4-FFF2-40B4-BE49-F238E27FC236}">
                <a16:creationId xmlns:a16="http://schemas.microsoft.com/office/drawing/2014/main" id="{C514F853-6510-6177-9D77-E45E4F0B994E}"/>
              </a:ext>
            </a:extLst>
          </p:cNvPr>
          <p:cNvSpPr txBox="1"/>
          <p:nvPr/>
        </p:nvSpPr>
        <p:spPr>
          <a:xfrm>
            <a:off x="833825" y="3759375"/>
            <a:ext cx="4428350" cy="16927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13462">
                  <a:solidFill>
                    <a:prstClr val="black"/>
                  </a:solidFill>
                  <a:prstDash val="solid"/>
                </a:ln>
                <a:solidFill>
                  <a:srgbClr val="FFEE60"/>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rPr>
              <a:t>22%</a:t>
            </a:r>
            <a:endParaRPr kumimoji="0" lang="en-US" sz="7200" b="1" i="0" u="none" strike="noStrike" kern="1200" cap="none" spc="0" normalizeH="0" baseline="0" noProof="0">
              <a:ln>
                <a:noFill/>
              </a:ln>
              <a:solidFill>
                <a:srgbClr val="FFEE60"/>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of digital ad spend</a:t>
            </a:r>
          </a:p>
        </p:txBody>
      </p:sp>
      <p:sp>
        <p:nvSpPr>
          <p:cNvPr id="13" name="TextBox 12">
            <a:extLst>
              <a:ext uri="{FF2B5EF4-FFF2-40B4-BE49-F238E27FC236}">
                <a16:creationId xmlns:a16="http://schemas.microsoft.com/office/drawing/2014/main" id="{5C1AEE1E-EA59-52AE-B4F7-8AD663424563}"/>
              </a:ext>
            </a:extLst>
          </p:cNvPr>
          <p:cNvSpPr txBox="1"/>
          <p:nvPr/>
        </p:nvSpPr>
        <p:spPr>
          <a:xfrm>
            <a:off x="6929825" y="3759375"/>
            <a:ext cx="4428350" cy="169277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13462">
                  <a:solidFill>
                    <a:prstClr val="black"/>
                  </a:solidFill>
                  <a:prstDash val="solid"/>
                </a:ln>
                <a:solidFill>
                  <a:srgbClr val="00BFF2"/>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rPr>
              <a:t>30%</a:t>
            </a:r>
            <a:r>
              <a:rPr kumimoji="0" lang="en-US" sz="7200" b="1" i="0" u="none"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of mobile ad spend</a:t>
            </a:r>
            <a:endParaRPr kumimoji="0" lang="en-US" sz="20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pic>
        <p:nvPicPr>
          <p:cNvPr id="9" name="Picture 8" descr="A yellow line art of a computer&#10;&#10;Description automatically generated">
            <a:extLst>
              <a:ext uri="{FF2B5EF4-FFF2-40B4-BE49-F238E27FC236}">
                <a16:creationId xmlns:a16="http://schemas.microsoft.com/office/drawing/2014/main" id="{B5F4B78A-EB95-0CB0-49AD-8B266064FE50}"/>
              </a:ext>
            </a:extLst>
          </p:cNvPr>
          <p:cNvPicPr>
            <a:picLocks noChangeAspect="1"/>
          </p:cNvPicPr>
          <p:nvPr/>
        </p:nvPicPr>
        <p:blipFill>
          <a:blip r:embed="rId3"/>
          <a:stretch>
            <a:fillRect/>
          </a:stretch>
        </p:blipFill>
        <p:spPr>
          <a:xfrm>
            <a:off x="2411730" y="2550884"/>
            <a:ext cx="1272541" cy="1272541"/>
          </a:xfrm>
          <a:prstGeom prst="rect">
            <a:avLst/>
          </a:prstGeom>
        </p:spPr>
      </p:pic>
      <p:pic>
        <p:nvPicPr>
          <p:cNvPr id="15" name="Picture 14" descr="A blue line art of a cell phone with a skull on it&#10;&#10;Description automatically generated">
            <a:extLst>
              <a:ext uri="{FF2B5EF4-FFF2-40B4-BE49-F238E27FC236}">
                <a16:creationId xmlns:a16="http://schemas.microsoft.com/office/drawing/2014/main" id="{A4E7ED46-1CE0-0B3F-E0D2-5D83B5EC6B27}"/>
              </a:ext>
            </a:extLst>
          </p:cNvPr>
          <p:cNvPicPr>
            <a:picLocks noChangeAspect="1"/>
          </p:cNvPicPr>
          <p:nvPr/>
        </p:nvPicPr>
        <p:blipFill>
          <a:blip r:embed="rId4"/>
          <a:stretch>
            <a:fillRect/>
          </a:stretch>
        </p:blipFill>
        <p:spPr>
          <a:xfrm>
            <a:off x="8560267" y="2550884"/>
            <a:ext cx="1167467" cy="1167467"/>
          </a:xfrm>
          <a:prstGeom prst="rect">
            <a:avLst/>
          </a:prstGeom>
        </p:spPr>
      </p:pic>
    </p:spTree>
    <p:extLst>
      <p:ext uri="{BB962C8B-B14F-4D97-AF65-F5344CB8AC3E}">
        <p14:creationId xmlns:p14="http://schemas.microsoft.com/office/powerpoint/2010/main" val="36720404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980968E-DC71-0527-C80E-8325B3D9667F}"/>
              </a:ext>
            </a:extLst>
          </p:cNvPr>
          <p:cNvSpPr>
            <a:spLocks/>
          </p:cNvSpPr>
          <p:nvPr/>
        </p:nvSpPr>
        <p:spPr>
          <a:xfrm>
            <a:off x="0" y="168501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Julia Koch - Wikipedia">
            <a:extLst>
              <a:ext uri="{FF2B5EF4-FFF2-40B4-BE49-F238E27FC236}">
                <a16:creationId xmlns:a16="http://schemas.microsoft.com/office/drawing/2014/main" id="{473B9590-4AF6-53F5-53C6-AE1C4AECFF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81556" y="4490946"/>
            <a:ext cx="950794" cy="1157229"/>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solidFill>
              <a:srgbClr val="1B1464"/>
            </a:solidFill>
          </a:ln>
        </p:spPr>
      </p:pic>
      <p:sp>
        <p:nvSpPr>
          <p:cNvPr id="9" name="Rectangle 8">
            <a:extLst>
              <a:ext uri="{FF2B5EF4-FFF2-40B4-BE49-F238E27FC236}">
                <a16:creationId xmlns:a16="http://schemas.microsoft.com/office/drawing/2014/main" id="{D0D49DEB-7177-4C53-A63F-C8DEAEFFD3CD}"/>
              </a:ext>
            </a:extLst>
          </p:cNvPr>
          <p:cNvSpPr/>
          <p:nvPr/>
        </p:nvSpPr>
        <p:spPr>
          <a:xfrm>
            <a:off x="348794" y="297147"/>
            <a:ext cx="11594888"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If </a:t>
            </a:r>
            <a:r>
              <a:rPr lang="en-US" sz="2600" b="1">
                <a:solidFill>
                  <a:srgbClr val="1F1A62"/>
                </a:solidFill>
                <a:latin typeface="Helvetica" pitchFamily="2" charset="0"/>
              </a:rPr>
              <a:t>the cost of global digital ad fraud was human, it would be the </a:t>
            </a:r>
            <a:r>
              <a:rPr lang="en-US" sz="2600" b="1">
                <a:solidFill>
                  <a:srgbClr val="E84A99"/>
                </a:solidFill>
                <a:latin typeface="Helvetica" pitchFamily="2" charset="0"/>
              </a:rPr>
              <a:t>ninth richest person in the world</a:t>
            </a:r>
            <a:endParaRPr kumimoji="0" lang="en-US" sz="2600" b="1" i="0" u="none" strike="noStrike" kern="1200" cap="none" spc="0" normalizeH="0" baseline="0" noProof="0">
              <a:ln>
                <a:noFill/>
              </a:ln>
              <a:solidFill>
                <a:srgbClr val="E84A99"/>
              </a:solidFill>
              <a:effectLst/>
              <a:uLnTx/>
              <a:uFillTx/>
              <a:latin typeface="Helvetica" pitchFamily="2" charset="0"/>
              <a:ea typeface="+mn-ea"/>
              <a:cs typeface="+mn-cs"/>
            </a:endParaRPr>
          </a:p>
        </p:txBody>
      </p:sp>
      <p:pic>
        <p:nvPicPr>
          <p:cNvPr id="2" name="Picture 1">
            <a:extLst>
              <a:ext uri="{FF2B5EF4-FFF2-40B4-BE49-F238E27FC236}">
                <a16:creationId xmlns:a16="http://schemas.microsoft.com/office/drawing/2014/main" id="{DBF5621D-C500-0CAE-FF70-92332119F64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3" name="Slide Number Placeholder 5">
            <a:extLst>
              <a:ext uri="{FF2B5EF4-FFF2-40B4-BE49-F238E27FC236}">
                <a16:creationId xmlns:a16="http://schemas.microsoft.com/office/drawing/2014/main" id="{F348F30D-56E3-84E4-4CB4-A922F0ACCBFF}"/>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 name="Rectangle 3">
            <a:extLst>
              <a:ext uri="{FF2B5EF4-FFF2-40B4-BE49-F238E27FC236}">
                <a16:creationId xmlns:a16="http://schemas.microsoft.com/office/drawing/2014/main" id="{2D7CC9EE-DAA8-D7FE-F4C9-0CF535CEBA29}"/>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15" name="TextBox 14">
            <a:extLst>
              <a:ext uri="{FF2B5EF4-FFF2-40B4-BE49-F238E27FC236}">
                <a16:creationId xmlns:a16="http://schemas.microsoft.com/office/drawing/2014/main" id="{446AF46E-69AC-7BD2-C8FD-3708E5A5DA10}"/>
              </a:ext>
            </a:extLst>
          </p:cNvPr>
          <p:cNvSpPr txBox="1"/>
          <p:nvPr/>
        </p:nvSpPr>
        <p:spPr>
          <a:xfrm>
            <a:off x="503714" y="1739196"/>
            <a:ext cx="11296544" cy="553998"/>
          </a:xfrm>
          <a:prstGeom prst="rect">
            <a:avLst/>
          </a:prstGeom>
          <a:noFill/>
        </p:spPr>
        <p:txBody>
          <a:bodyPr wrap="square" rtlCol="0">
            <a:spAutoFit/>
          </a:bodyPr>
          <a:lstStyle/>
          <a:p>
            <a:pPr algn="ctr"/>
            <a:r>
              <a:rPr lang="en-US" sz="1600" b="1" u="sng">
                <a:solidFill>
                  <a:srgbClr val="1B1464"/>
                </a:solidFill>
                <a:latin typeface="Helvetica" panose="020B0403020202020204" pitchFamily="34" charset="0"/>
              </a:rPr>
              <a:t>Net Worth of the Wealthiest People in the World vs. Global Cost of Digital Ad Fraud</a:t>
            </a:r>
          </a:p>
          <a:p>
            <a:pPr algn="ctr"/>
            <a:r>
              <a:rPr lang="en-US" sz="1400">
                <a:solidFill>
                  <a:srgbClr val="1F1A62"/>
                </a:solidFill>
                <a:latin typeface="Helvetica" panose="020B0403020202020204" pitchFamily="34" charset="0"/>
              </a:rPr>
              <a:t>in billions</a:t>
            </a:r>
            <a:endParaRPr lang="en-US" sz="1200">
              <a:solidFill>
                <a:srgbClr val="4EBEA4"/>
              </a:solidFill>
              <a:latin typeface="Helvetica" panose="020B0403020202020204" pitchFamily="34" charset="0"/>
            </a:endParaRPr>
          </a:p>
        </p:txBody>
      </p:sp>
      <p:sp>
        <p:nvSpPr>
          <p:cNvPr id="18" name="TextBox 17">
            <a:extLst>
              <a:ext uri="{FF2B5EF4-FFF2-40B4-BE49-F238E27FC236}">
                <a16:creationId xmlns:a16="http://schemas.microsoft.com/office/drawing/2014/main" id="{275D00C4-4483-1D59-6C43-C3CAD9E0AA50}"/>
              </a:ext>
            </a:extLst>
          </p:cNvPr>
          <p:cNvSpPr txBox="1"/>
          <p:nvPr/>
        </p:nvSpPr>
        <p:spPr>
          <a:xfrm>
            <a:off x="472836" y="6209298"/>
            <a:ext cx="11687274" cy="307777"/>
          </a:xfrm>
          <a:prstGeom prst="rect">
            <a:avLst/>
          </a:prstGeom>
          <a:noFill/>
        </p:spPr>
        <p:txBody>
          <a:bodyPr wrap="square" rtlCol="0">
            <a:spAutoFit/>
          </a:bodyPr>
          <a:lstStyle/>
          <a:p>
            <a:pPr>
              <a:defRPr/>
            </a:pPr>
            <a:r>
              <a:rPr kumimoji="0" lang="en-US" sz="7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a:t>
            </a:r>
            <a:r>
              <a:rPr lang="en-US" sz="700">
                <a:solidFill>
                  <a:srgbClr val="1F1A62"/>
                </a:solidFill>
                <a:latin typeface="Helvetica" panose="020B0604020202020204" pitchFamily="34" charset="0"/>
                <a:cs typeface="Helvetica" panose="020B0604020202020204" pitchFamily="34" charset="0"/>
              </a:rPr>
              <a:t>Forbes, </a:t>
            </a:r>
            <a:r>
              <a:rPr lang="en-US" sz="700" i="1">
                <a:solidFill>
                  <a:srgbClr val="1F1A62"/>
                </a:solidFill>
                <a:latin typeface="Helvetica" panose="020B0604020202020204" pitchFamily="34" charset="0"/>
                <a:cs typeface="Helvetica" panose="020B0604020202020204" pitchFamily="34" charset="0"/>
              </a:rPr>
              <a:t>The 25 Richest People In The World 2023</a:t>
            </a:r>
            <a:r>
              <a:rPr lang="fr-FR" sz="700" i="1">
                <a:solidFill>
                  <a:srgbClr val="1F1A62"/>
                </a:solidFill>
                <a:latin typeface="Helvetica" panose="020B0604020202020204" pitchFamily="34" charset="0"/>
                <a:cs typeface="Helvetica" panose="020B0604020202020204" pitchFamily="34" charset="0"/>
              </a:rPr>
              <a:t>, </a:t>
            </a:r>
            <a:r>
              <a:rPr lang="fr-FR" sz="700">
                <a:solidFill>
                  <a:srgbClr val="1F1A62"/>
                </a:solidFill>
                <a:latin typeface="Helvetica" panose="020B0604020202020204" pitchFamily="34" charset="0"/>
                <a:cs typeface="Helvetica" panose="020B0604020202020204" pitchFamily="34" charset="0"/>
              </a:rPr>
              <a:t>4/4/2023. </a:t>
            </a:r>
            <a:r>
              <a:rPr lang="fr-FR" sz="700">
                <a:solidFill>
                  <a:srgbClr val="1F1A62"/>
                </a:solidFill>
                <a:latin typeface="Helvetica" panose="020B0403020202020204" pitchFamily="34" charset="0"/>
                <a:cs typeface="Helvetica" panose="020B0604020202020204" pitchFamily="34" charset="0"/>
              </a:rPr>
              <a:t>*</a:t>
            </a:r>
            <a:r>
              <a:rPr kumimoji="0" lang="en-US" sz="7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Juniper Research, </a:t>
            </a:r>
            <a:r>
              <a:rPr kumimoji="0" lang="en-US" sz="700" b="0" i="1"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Quantifying the Cost of Ad Fraud: 2023-2028</a:t>
            </a:r>
            <a:r>
              <a:rPr kumimoji="0" lang="en-US" sz="7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 9/26/2023. *Includes Elon Musk (X/Twitter), Jeff Bezos (Amazon), Bill Gates &amp; Steve Ballmer (Microsoft), Larry Page &amp; Sergey Brin (Alphabet/Google), Mark Zuckerberg (Meta/Facebook)</a:t>
            </a:r>
            <a:endParaRPr lang="en-US" sz="700">
              <a:solidFill>
                <a:srgbClr val="1F1A62"/>
              </a:solidFill>
              <a:latin typeface="Helvetica" panose="020B0604020202020204" pitchFamily="34" charset="0"/>
              <a:cs typeface="Helvetica" panose="020B0604020202020204" pitchFamily="34" charset="0"/>
            </a:endParaRPr>
          </a:p>
        </p:txBody>
      </p:sp>
      <p:sp>
        <p:nvSpPr>
          <p:cNvPr id="26" name="Oval 25">
            <a:extLst>
              <a:ext uri="{FF2B5EF4-FFF2-40B4-BE49-F238E27FC236}">
                <a16:creationId xmlns:a16="http://schemas.microsoft.com/office/drawing/2014/main" id="{D574A293-42A6-601D-3E23-7EF6F5E81966}"/>
              </a:ext>
            </a:extLst>
          </p:cNvPr>
          <p:cNvSpPr/>
          <p:nvPr/>
        </p:nvSpPr>
        <p:spPr>
          <a:xfrm>
            <a:off x="515864" y="4529120"/>
            <a:ext cx="950794" cy="1119055"/>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AC4AE2BB-6E1A-9805-9BC9-0585FA92E67A}"/>
              </a:ext>
            </a:extLst>
          </p:cNvPr>
          <p:cNvSpPr txBox="1"/>
          <p:nvPr/>
        </p:nvSpPr>
        <p:spPr>
          <a:xfrm>
            <a:off x="599731" y="4249030"/>
            <a:ext cx="783060" cy="261610"/>
          </a:xfrm>
          <a:prstGeom prst="rect">
            <a:avLst/>
          </a:prstGeom>
          <a:noFill/>
        </p:spPr>
        <p:txBody>
          <a:bodyPr wrap="square" rtlCol="0">
            <a:spAutoFit/>
          </a:bodyPr>
          <a:lstStyle/>
          <a:p>
            <a:r>
              <a:rPr lang="en-US" sz="1050" b="1">
                <a:solidFill>
                  <a:srgbClr val="1B1464"/>
                </a:solidFill>
                <a:latin typeface="Helvetica" panose="020B0604020202020204" pitchFamily="34" charset="0"/>
                <a:cs typeface="Helvetica" panose="020B0604020202020204" pitchFamily="34" charset="0"/>
              </a:rPr>
              <a:t>Rank #11</a:t>
            </a:r>
          </a:p>
        </p:txBody>
      </p:sp>
      <p:sp>
        <p:nvSpPr>
          <p:cNvPr id="11" name="Oval 10">
            <a:extLst>
              <a:ext uri="{FF2B5EF4-FFF2-40B4-BE49-F238E27FC236}">
                <a16:creationId xmlns:a16="http://schemas.microsoft.com/office/drawing/2014/main" id="{FB185BBF-D502-1D10-4EBB-3E9D55A110C6}"/>
              </a:ext>
            </a:extLst>
          </p:cNvPr>
          <p:cNvSpPr/>
          <p:nvPr/>
        </p:nvSpPr>
        <p:spPr>
          <a:xfrm>
            <a:off x="515864" y="2462761"/>
            <a:ext cx="950794" cy="1119055"/>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279A8028-CFD6-6423-9251-CA4A72769EC4}"/>
              </a:ext>
            </a:extLst>
          </p:cNvPr>
          <p:cNvSpPr txBox="1"/>
          <p:nvPr/>
        </p:nvSpPr>
        <p:spPr>
          <a:xfrm>
            <a:off x="630811" y="2169998"/>
            <a:ext cx="720901" cy="261610"/>
          </a:xfrm>
          <a:prstGeom prst="rect">
            <a:avLst/>
          </a:prstGeom>
          <a:noFill/>
        </p:spPr>
        <p:txBody>
          <a:bodyPr wrap="square" rtlCol="0">
            <a:spAutoFit/>
          </a:bodyPr>
          <a:lstStyle/>
          <a:p>
            <a:r>
              <a:rPr lang="en-US" sz="1050" b="1">
                <a:solidFill>
                  <a:srgbClr val="1B1464"/>
                </a:solidFill>
                <a:latin typeface="Helvetica" panose="020B0604020202020204" pitchFamily="34" charset="0"/>
                <a:cs typeface="Helvetica" panose="020B0604020202020204" pitchFamily="34" charset="0"/>
              </a:rPr>
              <a:t>Rank #1</a:t>
            </a:r>
          </a:p>
        </p:txBody>
      </p:sp>
      <p:sp>
        <p:nvSpPr>
          <p:cNvPr id="53" name="TextBox 52">
            <a:extLst>
              <a:ext uri="{FF2B5EF4-FFF2-40B4-BE49-F238E27FC236}">
                <a16:creationId xmlns:a16="http://schemas.microsoft.com/office/drawing/2014/main" id="{DDD2FC70-D234-568D-3395-AF55E4EB4608}"/>
              </a:ext>
            </a:extLst>
          </p:cNvPr>
          <p:cNvSpPr txBox="1"/>
          <p:nvPr/>
        </p:nvSpPr>
        <p:spPr>
          <a:xfrm>
            <a:off x="391743" y="3594932"/>
            <a:ext cx="1199037" cy="553998"/>
          </a:xfrm>
          <a:prstGeom prst="rect">
            <a:avLst/>
          </a:prstGeom>
          <a:noFill/>
        </p:spPr>
        <p:txBody>
          <a:bodyPr wrap="square" rtlCol="0">
            <a:spAutoFit/>
          </a:bodyPr>
          <a:lstStyle/>
          <a:p>
            <a:pPr algn="ctr"/>
            <a:r>
              <a:rPr lang="en-US" sz="1000" b="1">
                <a:solidFill>
                  <a:srgbClr val="1B1464"/>
                </a:solidFill>
                <a:latin typeface="Helvetica" panose="020B0604020202020204" pitchFamily="34" charset="0"/>
                <a:cs typeface="Helvetica" panose="020B0604020202020204" pitchFamily="34" charset="0"/>
              </a:rPr>
              <a:t>Bernard </a:t>
            </a:r>
            <a:r>
              <a:rPr lang="en-US" sz="1000" b="1" err="1">
                <a:solidFill>
                  <a:srgbClr val="1B1464"/>
                </a:solidFill>
                <a:latin typeface="Helvetica" panose="020B0604020202020204" pitchFamily="34" charset="0"/>
                <a:cs typeface="Helvetica" panose="020B0604020202020204" pitchFamily="34" charset="0"/>
              </a:rPr>
              <a:t>Arnault</a:t>
            </a:r>
            <a:r>
              <a:rPr lang="en-US" sz="1000" b="1">
                <a:solidFill>
                  <a:srgbClr val="1B1464"/>
                </a:solidFill>
                <a:latin typeface="Helvetica" panose="020B0604020202020204" pitchFamily="34" charset="0"/>
                <a:cs typeface="Helvetica" panose="020B0604020202020204" pitchFamily="34" charset="0"/>
              </a:rPr>
              <a:t> &amp; family</a:t>
            </a:r>
          </a:p>
          <a:p>
            <a:pPr algn="ctr"/>
            <a:r>
              <a:rPr lang="en-US" sz="1000">
                <a:solidFill>
                  <a:srgbClr val="1B1464"/>
                </a:solidFill>
                <a:latin typeface="Helvetica" panose="020B0604020202020204" pitchFamily="34" charset="0"/>
                <a:cs typeface="Helvetica" panose="020B0604020202020204" pitchFamily="34" charset="0"/>
              </a:rPr>
              <a:t>$211B</a:t>
            </a:r>
          </a:p>
        </p:txBody>
      </p:sp>
      <p:sp>
        <p:nvSpPr>
          <p:cNvPr id="65" name="TextBox 64">
            <a:extLst>
              <a:ext uri="{FF2B5EF4-FFF2-40B4-BE49-F238E27FC236}">
                <a16:creationId xmlns:a16="http://schemas.microsoft.com/office/drawing/2014/main" id="{E392F429-5BF2-55A2-73DD-0C14C7D40E17}"/>
              </a:ext>
            </a:extLst>
          </p:cNvPr>
          <p:cNvSpPr txBox="1"/>
          <p:nvPr/>
        </p:nvSpPr>
        <p:spPr>
          <a:xfrm>
            <a:off x="391743" y="5761158"/>
            <a:ext cx="1199037" cy="400110"/>
          </a:xfrm>
          <a:prstGeom prst="rect">
            <a:avLst/>
          </a:prstGeom>
          <a:noFill/>
        </p:spPr>
        <p:txBody>
          <a:bodyPr wrap="square" rtlCol="0">
            <a:spAutoFit/>
          </a:bodyPr>
          <a:lstStyle/>
          <a:p>
            <a:pPr algn="ctr"/>
            <a:r>
              <a:rPr lang="en-US" sz="1000" b="1">
                <a:solidFill>
                  <a:srgbClr val="1B1464"/>
                </a:solidFill>
                <a:latin typeface="Helvetica" panose="020B0604020202020204" pitchFamily="34" charset="0"/>
                <a:cs typeface="Helvetica" panose="020B0604020202020204" pitchFamily="34" charset="0"/>
              </a:rPr>
              <a:t>Steve Ballmer</a:t>
            </a:r>
          </a:p>
          <a:p>
            <a:pPr algn="ctr"/>
            <a:r>
              <a:rPr lang="en-US" sz="1000">
                <a:solidFill>
                  <a:srgbClr val="1B1464"/>
                </a:solidFill>
                <a:latin typeface="Helvetica" panose="020B0604020202020204" pitchFamily="34" charset="0"/>
                <a:cs typeface="Helvetica" panose="020B0604020202020204" pitchFamily="34" charset="0"/>
              </a:rPr>
              <a:t>$81B</a:t>
            </a:r>
          </a:p>
        </p:txBody>
      </p:sp>
      <p:sp>
        <p:nvSpPr>
          <p:cNvPr id="25" name="Oval 24">
            <a:extLst>
              <a:ext uri="{FF2B5EF4-FFF2-40B4-BE49-F238E27FC236}">
                <a16:creationId xmlns:a16="http://schemas.microsoft.com/office/drawing/2014/main" id="{CD9CC9EC-741E-EAC1-4269-04AD9547BA77}"/>
              </a:ext>
            </a:extLst>
          </p:cNvPr>
          <p:cNvSpPr/>
          <p:nvPr/>
        </p:nvSpPr>
        <p:spPr>
          <a:xfrm>
            <a:off x="1719454" y="4529120"/>
            <a:ext cx="950794" cy="1119055"/>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443355E6-9F21-1287-0285-981E174BF431}"/>
              </a:ext>
            </a:extLst>
          </p:cNvPr>
          <p:cNvSpPr txBox="1"/>
          <p:nvPr/>
        </p:nvSpPr>
        <p:spPr>
          <a:xfrm>
            <a:off x="1803321" y="4249030"/>
            <a:ext cx="783060" cy="261610"/>
          </a:xfrm>
          <a:prstGeom prst="rect">
            <a:avLst/>
          </a:prstGeom>
          <a:noFill/>
        </p:spPr>
        <p:txBody>
          <a:bodyPr wrap="square" rtlCol="0">
            <a:spAutoFit/>
          </a:bodyPr>
          <a:lstStyle/>
          <a:p>
            <a:r>
              <a:rPr lang="en-US" sz="1050" b="1">
                <a:solidFill>
                  <a:srgbClr val="1B1464"/>
                </a:solidFill>
                <a:latin typeface="Helvetica" panose="020B0604020202020204" pitchFamily="34" charset="0"/>
                <a:cs typeface="Helvetica" panose="020B0604020202020204" pitchFamily="34" charset="0"/>
              </a:rPr>
              <a:t>Rank #12</a:t>
            </a:r>
          </a:p>
        </p:txBody>
      </p:sp>
      <p:sp>
        <p:nvSpPr>
          <p:cNvPr id="8" name="Oval 7">
            <a:extLst>
              <a:ext uri="{FF2B5EF4-FFF2-40B4-BE49-F238E27FC236}">
                <a16:creationId xmlns:a16="http://schemas.microsoft.com/office/drawing/2014/main" id="{52CB9AA0-DA64-6E71-6473-A4F3CB5C3D48}"/>
              </a:ext>
            </a:extLst>
          </p:cNvPr>
          <p:cNvSpPr/>
          <p:nvPr/>
        </p:nvSpPr>
        <p:spPr>
          <a:xfrm>
            <a:off x="1719454" y="2462761"/>
            <a:ext cx="950794" cy="1119055"/>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a:ln w="12700">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81B8DCE-EB8B-520E-2D0D-C8167322DCBD}"/>
              </a:ext>
            </a:extLst>
          </p:cNvPr>
          <p:cNvSpPr txBox="1"/>
          <p:nvPr/>
        </p:nvSpPr>
        <p:spPr>
          <a:xfrm>
            <a:off x="1834401" y="2169998"/>
            <a:ext cx="720901" cy="261610"/>
          </a:xfrm>
          <a:prstGeom prst="rect">
            <a:avLst/>
          </a:prstGeom>
          <a:noFill/>
        </p:spPr>
        <p:txBody>
          <a:bodyPr wrap="square" rtlCol="0">
            <a:spAutoFit/>
          </a:bodyPr>
          <a:lstStyle/>
          <a:p>
            <a:r>
              <a:rPr lang="en-US" sz="1050" b="1">
                <a:solidFill>
                  <a:srgbClr val="1B1464"/>
                </a:solidFill>
                <a:latin typeface="Helvetica" panose="020B0604020202020204" pitchFamily="34" charset="0"/>
                <a:cs typeface="Helvetica" panose="020B0604020202020204" pitchFamily="34" charset="0"/>
              </a:rPr>
              <a:t>Rank #2</a:t>
            </a:r>
          </a:p>
        </p:txBody>
      </p:sp>
      <p:sp>
        <p:nvSpPr>
          <p:cNvPr id="54" name="TextBox 53">
            <a:extLst>
              <a:ext uri="{FF2B5EF4-FFF2-40B4-BE49-F238E27FC236}">
                <a16:creationId xmlns:a16="http://schemas.microsoft.com/office/drawing/2014/main" id="{232E6CB4-3DEA-2E06-27C1-2D436FDDFB03}"/>
              </a:ext>
            </a:extLst>
          </p:cNvPr>
          <p:cNvSpPr txBox="1"/>
          <p:nvPr/>
        </p:nvSpPr>
        <p:spPr>
          <a:xfrm>
            <a:off x="1595333" y="3671876"/>
            <a:ext cx="1199037" cy="400110"/>
          </a:xfrm>
          <a:prstGeom prst="rect">
            <a:avLst/>
          </a:prstGeom>
          <a:noFill/>
        </p:spPr>
        <p:txBody>
          <a:bodyPr wrap="square" rtlCol="0">
            <a:spAutoFit/>
          </a:bodyPr>
          <a:lstStyle/>
          <a:p>
            <a:pPr algn="ctr"/>
            <a:r>
              <a:rPr lang="en-US" sz="1000" b="1">
                <a:solidFill>
                  <a:srgbClr val="1B1464"/>
                </a:solidFill>
                <a:latin typeface="Helvetica" panose="020B0604020202020204" pitchFamily="34" charset="0"/>
                <a:cs typeface="Helvetica" panose="020B0604020202020204" pitchFamily="34" charset="0"/>
              </a:rPr>
              <a:t>Elon Musk</a:t>
            </a:r>
          </a:p>
          <a:p>
            <a:pPr algn="ctr"/>
            <a:r>
              <a:rPr lang="en-US" sz="1000">
                <a:solidFill>
                  <a:srgbClr val="1B1464"/>
                </a:solidFill>
                <a:latin typeface="Helvetica" panose="020B0604020202020204" pitchFamily="34" charset="0"/>
                <a:cs typeface="Helvetica" panose="020B0604020202020204" pitchFamily="34" charset="0"/>
              </a:rPr>
              <a:t>$180B</a:t>
            </a:r>
          </a:p>
        </p:txBody>
      </p:sp>
      <p:sp>
        <p:nvSpPr>
          <p:cNvPr id="66" name="TextBox 65">
            <a:extLst>
              <a:ext uri="{FF2B5EF4-FFF2-40B4-BE49-F238E27FC236}">
                <a16:creationId xmlns:a16="http://schemas.microsoft.com/office/drawing/2014/main" id="{DE03A390-427A-F10B-012A-E2039DE4EE32}"/>
              </a:ext>
            </a:extLst>
          </p:cNvPr>
          <p:cNvSpPr txBox="1"/>
          <p:nvPr/>
        </p:nvSpPr>
        <p:spPr>
          <a:xfrm>
            <a:off x="1466969" y="5699603"/>
            <a:ext cx="1455765" cy="523220"/>
          </a:xfrm>
          <a:prstGeom prst="rect">
            <a:avLst/>
          </a:prstGeom>
          <a:noFill/>
        </p:spPr>
        <p:txBody>
          <a:bodyPr wrap="square" rtlCol="0">
            <a:spAutoFit/>
          </a:bodyPr>
          <a:lstStyle/>
          <a:p>
            <a:pPr algn="ctr"/>
            <a:r>
              <a:rPr lang="en-US" sz="900" b="1">
                <a:solidFill>
                  <a:srgbClr val="1B1464"/>
                </a:solidFill>
                <a:latin typeface="Helvetica" panose="020B0604020202020204" pitchFamily="34" charset="0"/>
                <a:cs typeface="Helvetica" panose="020B0604020202020204" pitchFamily="34" charset="0"/>
              </a:rPr>
              <a:t>Françoise Bettencourt Meyers &amp; family</a:t>
            </a:r>
          </a:p>
          <a:p>
            <a:pPr algn="ctr"/>
            <a:r>
              <a:rPr lang="en-US" sz="1000">
                <a:solidFill>
                  <a:srgbClr val="1B1464"/>
                </a:solidFill>
                <a:latin typeface="Helvetica" panose="020B0604020202020204" pitchFamily="34" charset="0"/>
                <a:cs typeface="Helvetica" panose="020B0604020202020204" pitchFamily="34" charset="0"/>
              </a:rPr>
              <a:t>$81B</a:t>
            </a:r>
          </a:p>
        </p:txBody>
      </p:sp>
      <p:sp>
        <p:nvSpPr>
          <p:cNvPr id="23" name="Oval 22">
            <a:extLst>
              <a:ext uri="{FF2B5EF4-FFF2-40B4-BE49-F238E27FC236}">
                <a16:creationId xmlns:a16="http://schemas.microsoft.com/office/drawing/2014/main" id="{1164B564-2C9F-1F63-C5A9-F4A0B7902FA0}"/>
              </a:ext>
            </a:extLst>
          </p:cNvPr>
          <p:cNvSpPr/>
          <p:nvPr/>
        </p:nvSpPr>
        <p:spPr>
          <a:xfrm>
            <a:off x="2923044" y="4529120"/>
            <a:ext cx="950794" cy="1119055"/>
          </a:xfrm>
          <a:prstGeom prst="ellipse">
            <a:avLst/>
          </a:prstGeom>
          <a:blipFill dpi="0" rotWithShape="1">
            <a:blip r:embed="rId8">
              <a:extLst>
                <a:ext uri="{28A0092B-C50C-407E-A947-70E740481C1C}">
                  <a14:useLocalDpi xmlns:a14="http://schemas.microsoft.com/office/drawing/2010/main" val="0"/>
                </a:ext>
              </a:extLst>
            </a:blip>
            <a:srcRect/>
            <a:stretch>
              <a:fillRect/>
            </a:stretch>
          </a:blip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B3C72F42-E8F5-3457-766E-36D239B6D703}"/>
              </a:ext>
            </a:extLst>
          </p:cNvPr>
          <p:cNvSpPr txBox="1"/>
          <p:nvPr/>
        </p:nvSpPr>
        <p:spPr>
          <a:xfrm>
            <a:off x="3006911" y="4249030"/>
            <a:ext cx="783060" cy="261610"/>
          </a:xfrm>
          <a:prstGeom prst="rect">
            <a:avLst/>
          </a:prstGeom>
          <a:noFill/>
        </p:spPr>
        <p:txBody>
          <a:bodyPr wrap="square" rtlCol="0">
            <a:spAutoFit/>
          </a:bodyPr>
          <a:lstStyle/>
          <a:p>
            <a:r>
              <a:rPr lang="en-US" sz="1050" b="1">
                <a:solidFill>
                  <a:srgbClr val="1B1464"/>
                </a:solidFill>
                <a:latin typeface="Helvetica" panose="020B0604020202020204" pitchFamily="34" charset="0"/>
                <a:cs typeface="Helvetica" panose="020B0604020202020204" pitchFamily="34" charset="0"/>
              </a:rPr>
              <a:t>Rank #13</a:t>
            </a:r>
          </a:p>
        </p:txBody>
      </p:sp>
      <p:sp>
        <p:nvSpPr>
          <p:cNvPr id="5" name="Oval 4">
            <a:extLst>
              <a:ext uri="{FF2B5EF4-FFF2-40B4-BE49-F238E27FC236}">
                <a16:creationId xmlns:a16="http://schemas.microsoft.com/office/drawing/2014/main" id="{7B59C259-8BE7-3F87-F497-DD999A82BE5C}"/>
              </a:ext>
            </a:extLst>
          </p:cNvPr>
          <p:cNvSpPr/>
          <p:nvPr/>
        </p:nvSpPr>
        <p:spPr>
          <a:xfrm>
            <a:off x="2923044" y="2462761"/>
            <a:ext cx="950794" cy="1119055"/>
          </a:xfrm>
          <a:prstGeom prst="ellipse">
            <a:avLst/>
          </a:prstGeom>
          <a:blipFill dpi="0" rotWithShape="1">
            <a:blip r:embed="rId9">
              <a:extLst>
                <a:ext uri="{28A0092B-C50C-407E-A947-70E740481C1C}">
                  <a14:useLocalDpi xmlns:a14="http://schemas.microsoft.com/office/drawing/2010/main" val="0"/>
                </a:ext>
              </a:extLst>
            </a:blip>
            <a:srcRect/>
            <a:stretch>
              <a:fillRect/>
            </a:stretch>
          </a:blip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417B02E0-A292-66D6-C55D-82BB9C3A39B2}"/>
              </a:ext>
            </a:extLst>
          </p:cNvPr>
          <p:cNvSpPr txBox="1"/>
          <p:nvPr/>
        </p:nvSpPr>
        <p:spPr>
          <a:xfrm>
            <a:off x="3037991" y="2169998"/>
            <a:ext cx="720901" cy="261610"/>
          </a:xfrm>
          <a:prstGeom prst="rect">
            <a:avLst/>
          </a:prstGeom>
          <a:noFill/>
        </p:spPr>
        <p:txBody>
          <a:bodyPr wrap="square" rtlCol="0">
            <a:spAutoFit/>
          </a:bodyPr>
          <a:lstStyle/>
          <a:p>
            <a:r>
              <a:rPr lang="en-US" sz="1050" b="1">
                <a:solidFill>
                  <a:srgbClr val="1B1464"/>
                </a:solidFill>
                <a:latin typeface="Helvetica" panose="020B0604020202020204" pitchFamily="34" charset="0"/>
                <a:cs typeface="Helvetica" panose="020B0604020202020204" pitchFamily="34" charset="0"/>
              </a:rPr>
              <a:t>Rank #3</a:t>
            </a:r>
          </a:p>
        </p:txBody>
      </p:sp>
      <p:sp>
        <p:nvSpPr>
          <p:cNvPr id="55" name="TextBox 54">
            <a:extLst>
              <a:ext uri="{FF2B5EF4-FFF2-40B4-BE49-F238E27FC236}">
                <a16:creationId xmlns:a16="http://schemas.microsoft.com/office/drawing/2014/main" id="{9371311B-BE6D-EF57-5F5F-472C24DA8AE2}"/>
              </a:ext>
            </a:extLst>
          </p:cNvPr>
          <p:cNvSpPr txBox="1"/>
          <p:nvPr/>
        </p:nvSpPr>
        <p:spPr>
          <a:xfrm>
            <a:off x="2798923" y="3671876"/>
            <a:ext cx="1199037" cy="400110"/>
          </a:xfrm>
          <a:prstGeom prst="rect">
            <a:avLst/>
          </a:prstGeom>
          <a:noFill/>
        </p:spPr>
        <p:txBody>
          <a:bodyPr wrap="square" rtlCol="0">
            <a:spAutoFit/>
          </a:bodyPr>
          <a:lstStyle/>
          <a:p>
            <a:pPr algn="ctr"/>
            <a:r>
              <a:rPr lang="en-US" sz="1000" b="1">
                <a:solidFill>
                  <a:srgbClr val="1B1464"/>
                </a:solidFill>
                <a:latin typeface="Helvetica" panose="020B0604020202020204" pitchFamily="34" charset="0"/>
                <a:cs typeface="Helvetica" panose="020B0604020202020204" pitchFamily="34" charset="0"/>
              </a:rPr>
              <a:t>Jeff Bezos</a:t>
            </a:r>
          </a:p>
          <a:p>
            <a:pPr algn="ctr"/>
            <a:r>
              <a:rPr lang="en-US" sz="1000">
                <a:solidFill>
                  <a:srgbClr val="1B1464"/>
                </a:solidFill>
                <a:latin typeface="Helvetica" panose="020B0604020202020204" pitchFamily="34" charset="0"/>
                <a:cs typeface="Helvetica" panose="020B0604020202020204" pitchFamily="34" charset="0"/>
              </a:rPr>
              <a:t>$114B</a:t>
            </a:r>
          </a:p>
        </p:txBody>
      </p:sp>
      <p:sp>
        <p:nvSpPr>
          <p:cNvPr id="67" name="TextBox 66">
            <a:extLst>
              <a:ext uri="{FF2B5EF4-FFF2-40B4-BE49-F238E27FC236}">
                <a16:creationId xmlns:a16="http://schemas.microsoft.com/office/drawing/2014/main" id="{3468B569-5A04-1B3E-5D08-11AF73B53A80}"/>
              </a:ext>
            </a:extLst>
          </p:cNvPr>
          <p:cNvSpPr txBox="1"/>
          <p:nvPr/>
        </p:nvSpPr>
        <p:spPr>
          <a:xfrm>
            <a:off x="2798923" y="5761158"/>
            <a:ext cx="1199037" cy="400110"/>
          </a:xfrm>
          <a:prstGeom prst="rect">
            <a:avLst/>
          </a:prstGeom>
          <a:noFill/>
        </p:spPr>
        <p:txBody>
          <a:bodyPr wrap="square" rtlCol="0">
            <a:spAutoFit/>
          </a:bodyPr>
          <a:lstStyle/>
          <a:p>
            <a:pPr algn="ctr"/>
            <a:r>
              <a:rPr lang="en-US" sz="1000" b="1">
                <a:solidFill>
                  <a:srgbClr val="1B1464"/>
                </a:solidFill>
                <a:latin typeface="Helvetica" panose="020B0604020202020204" pitchFamily="34" charset="0"/>
                <a:cs typeface="Helvetica" panose="020B0604020202020204" pitchFamily="34" charset="0"/>
              </a:rPr>
              <a:t>Larry Page</a:t>
            </a:r>
          </a:p>
          <a:p>
            <a:pPr algn="ctr"/>
            <a:r>
              <a:rPr lang="en-US" sz="1000">
                <a:solidFill>
                  <a:srgbClr val="1B1464"/>
                </a:solidFill>
                <a:latin typeface="Helvetica" panose="020B0604020202020204" pitchFamily="34" charset="0"/>
                <a:cs typeface="Helvetica" panose="020B0604020202020204" pitchFamily="34" charset="0"/>
              </a:rPr>
              <a:t>$79B</a:t>
            </a:r>
          </a:p>
        </p:txBody>
      </p:sp>
      <p:sp>
        <p:nvSpPr>
          <p:cNvPr id="24" name="Oval 23">
            <a:extLst>
              <a:ext uri="{FF2B5EF4-FFF2-40B4-BE49-F238E27FC236}">
                <a16:creationId xmlns:a16="http://schemas.microsoft.com/office/drawing/2014/main" id="{081003EE-E6EC-4212-D17C-DF5871F16541}"/>
              </a:ext>
            </a:extLst>
          </p:cNvPr>
          <p:cNvSpPr/>
          <p:nvPr/>
        </p:nvSpPr>
        <p:spPr>
          <a:xfrm>
            <a:off x="3998270" y="4529120"/>
            <a:ext cx="950794" cy="1119055"/>
          </a:xfrm>
          <a:prstGeom prst="ellipse">
            <a:avLst/>
          </a:prstGeom>
          <a:blipFill dpi="0" rotWithShape="1">
            <a:blip r:embed="rId10">
              <a:extLst>
                <a:ext uri="{28A0092B-C50C-407E-A947-70E740481C1C}">
                  <a14:useLocalDpi xmlns:a14="http://schemas.microsoft.com/office/drawing/2010/main" val="0"/>
                </a:ext>
              </a:extLst>
            </a:blip>
            <a:srcRect/>
            <a:stretch>
              <a:fillRect/>
            </a:stretch>
          </a:blip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295834A2-8DC5-5946-77D3-6A1B19230CC2}"/>
              </a:ext>
            </a:extLst>
          </p:cNvPr>
          <p:cNvSpPr txBox="1"/>
          <p:nvPr/>
        </p:nvSpPr>
        <p:spPr>
          <a:xfrm>
            <a:off x="4082137" y="4249030"/>
            <a:ext cx="783060" cy="261610"/>
          </a:xfrm>
          <a:prstGeom prst="rect">
            <a:avLst/>
          </a:prstGeom>
          <a:noFill/>
        </p:spPr>
        <p:txBody>
          <a:bodyPr wrap="square" rtlCol="0">
            <a:spAutoFit/>
          </a:bodyPr>
          <a:lstStyle/>
          <a:p>
            <a:r>
              <a:rPr lang="en-US" sz="1050" b="1">
                <a:solidFill>
                  <a:srgbClr val="1B1464"/>
                </a:solidFill>
                <a:latin typeface="Helvetica" panose="020B0604020202020204" pitchFamily="34" charset="0"/>
                <a:cs typeface="Helvetica" panose="020B0604020202020204" pitchFamily="34" charset="0"/>
              </a:rPr>
              <a:t>Rank #14</a:t>
            </a:r>
          </a:p>
        </p:txBody>
      </p:sp>
      <p:sp>
        <p:nvSpPr>
          <p:cNvPr id="6" name="Oval 5">
            <a:extLst>
              <a:ext uri="{FF2B5EF4-FFF2-40B4-BE49-F238E27FC236}">
                <a16:creationId xmlns:a16="http://schemas.microsoft.com/office/drawing/2014/main" id="{B7283E8A-A547-EF7F-3F80-60966D6A754E}"/>
              </a:ext>
            </a:extLst>
          </p:cNvPr>
          <p:cNvSpPr/>
          <p:nvPr/>
        </p:nvSpPr>
        <p:spPr>
          <a:xfrm>
            <a:off x="3998270" y="2462761"/>
            <a:ext cx="950794" cy="1119055"/>
          </a:xfrm>
          <a:prstGeom prst="ellipse">
            <a:avLst/>
          </a:prstGeom>
          <a:blipFill dpi="0" rotWithShape="1">
            <a:blip r:embed="rId11">
              <a:extLst>
                <a:ext uri="{28A0092B-C50C-407E-A947-70E740481C1C}">
                  <a14:useLocalDpi xmlns:a14="http://schemas.microsoft.com/office/drawing/2010/main" val="0"/>
                </a:ext>
              </a:extLst>
            </a:blip>
            <a:srcRect/>
            <a:stretch>
              <a:fillRect/>
            </a:stretch>
          </a:blip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7F450C28-8190-FAA4-A650-958E853859B7}"/>
              </a:ext>
            </a:extLst>
          </p:cNvPr>
          <p:cNvSpPr txBox="1"/>
          <p:nvPr/>
        </p:nvSpPr>
        <p:spPr>
          <a:xfrm>
            <a:off x="4113217" y="2169998"/>
            <a:ext cx="720901" cy="261610"/>
          </a:xfrm>
          <a:prstGeom prst="rect">
            <a:avLst/>
          </a:prstGeom>
          <a:noFill/>
        </p:spPr>
        <p:txBody>
          <a:bodyPr wrap="square" rtlCol="0">
            <a:spAutoFit/>
          </a:bodyPr>
          <a:lstStyle/>
          <a:p>
            <a:r>
              <a:rPr lang="en-US" sz="1050" b="1">
                <a:solidFill>
                  <a:srgbClr val="1B1464"/>
                </a:solidFill>
                <a:latin typeface="Helvetica" panose="020B0604020202020204" pitchFamily="34" charset="0"/>
                <a:cs typeface="Helvetica" panose="020B0604020202020204" pitchFamily="34" charset="0"/>
              </a:rPr>
              <a:t>Rank #4</a:t>
            </a:r>
          </a:p>
        </p:txBody>
      </p:sp>
      <p:sp>
        <p:nvSpPr>
          <p:cNvPr id="58" name="TextBox 57">
            <a:extLst>
              <a:ext uri="{FF2B5EF4-FFF2-40B4-BE49-F238E27FC236}">
                <a16:creationId xmlns:a16="http://schemas.microsoft.com/office/drawing/2014/main" id="{BBE7197D-74B8-0534-DA64-943E6E1166ED}"/>
              </a:ext>
            </a:extLst>
          </p:cNvPr>
          <p:cNvSpPr txBox="1"/>
          <p:nvPr/>
        </p:nvSpPr>
        <p:spPr>
          <a:xfrm>
            <a:off x="3874149" y="3671876"/>
            <a:ext cx="1199037" cy="400110"/>
          </a:xfrm>
          <a:prstGeom prst="rect">
            <a:avLst/>
          </a:prstGeom>
          <a:noFill/>
        </p:spPr>
        <p:txBody>
          <a:bodyPr wrap="square" rtlCol="0">
            <a:spAutoFit/>
          </a:bodyPr>
          <a:lstStyle/>
          <a:p>
            <a:pPr algn="ctr"/>
            <a:r>
              <a:rPr lang="en-US" sz="1000" b="1">
                <a:solidFill>
                  <a:srgbClr val="1B1464"/>
                </a:solidFill>
                <a:latin typeface="Helvetica" panose="020B0604020202020204" pitchFamily="34" charset="0"/>
                <a:cs typeface="Helvetica" panose="020B0604020202020204" pitchFamily="34" charset="0"/>
              </a:rPr>
              <a:t>Larry Ellison</a:t>
            </a:r>
          </a:p>
          <a:p>
            <a:pPr algn="ctr"/>
            <a:r>
              <a:rPr lang="en-US" sz="1000">
                <a:solidFill>
                  <a:srgbClr val="1B1464"/>
                </a:solidFill>
                <a:latin typeface="Helvetica" panose="020B0604020202020204" pitchFamily="34" charset="0"/>
                <a:cs typeface="Helvetica" panose="020B0604020202020204" pitchFamily="34" charset="0"/>
              </a:rPr>
              <a:t>$107B</a:t>
            </a:r>
          </a:p>
        </p:txBody>
      </p:sp>
      <p:sp>
        <p:nvSpPr>
          <p:cNvPr id="68" name="TextBox 67">
            <a:extLst>
              <a:ext uri="{FF2B5EF4-FFF2-40B4-BE49-F238E27FC236}">
                <a16:creationId xmlns:a16="http://schemas.microsoft.com/office/drawing/2014/main" id="{F4F4DAC8-6353-FB81-D6F7-6521F28D1F1D}"/>
              </a:ext>
            </a:extLst>
          </p:cNvPr>
          <p:cNvSpPr txBox="1"/>
          <p:nvPr/>
        </p:nvSpPr>
        <p:spPr>
          <a:xfrm>
            <a:off x="3874149" y="5761158"/>
            <a:ext cx="1199037" cy="400110"/>
          </a:xfrm>
          <a:prstGeom prst="rect">
            <a:avLst/>
          </a:prstGeom>
          <a:noFill/>
        </p:spPr>
        <p:txBody>
          <a:bodyPr wrap="square" rtlCol="0">
            <a:spAutoFit/>
          </a:bodyPr>
          <a:lstStyle/>
          <a:p>
            <a:pPr algn="ctr"/>
            <a:r>
              <a:rPr lang="en-US" sz="1000" b="1" err="1">
                <a:solidFill>
                  <a:srgbClr val="1B1464"/>
                </a:solidFill>
                <a:latin typeface="Helvetica" panose="020B0604020202020204" pitchFamily="34" charset="0"/>
                <a:cs typeface="Helvetica" panose="020B0604020202020204" pitchFamily="34" charset="0"/>
              </a:rPr>
              <a:t>Amancio</a:t>
            </a:r>
            <a:r>
              <a:rPr lang="en-US" sz="1000" b="1">
                <a:solidFill>
                  <a:srgbClr val="1B1464"/>
                </a:solidFill>
                <a:latin typeface="Helvetica" panose="020B0604020202020204" pitchFamily="34" charset="0"/>
                <a:cs typeface="Helvetica" panose="020B0604020202020204" pitchFamily="34" charset="0"/>
              </a:rPr>
              <a:t> Ortega</a:t>
            </a:r>
          </a:p>
          <a:p>
            <a:pPr algn="ctr"/>
            <a:r>
              <a:rPr lang="en-US" sz="1000">
                <a:solidFill>
                  <a:srgbClr val="1B1464"/>
                </a:solidFill>
                <a:latin typeface="Helvetica" panose="020B0604020202020204" pitchFamily="34" charset="0"/>
                <a:cs typeface="Helvetica" panose="020B0604020202020204" pitchFamily="34" charset="0"/>
              </a:rPr>
              <a:t>$77B</a:t>
            </a:r>
          </a:p>
        </p:txBody>
      </p:sp>
      <p:sp>
        <p:nvSpPr>
          <p:cNvPr id="32" name="Oval 31">
            <a:extLst>
              <a:ext uri="{FF2B5EF4-FFF2-40B4-BE49-F238E27FC236}">
                <a16:creationId xmlns:a16="http://schemas.microsoft.com/office/drawing/2014/main" id="{A33EF774-6543-B182-C207-30A217A8E015}"/>
              </a:ext>
            </a:extLst>
          </p:cNvPr>
          <p:cNvSpPr/>
          <p:nvPr/>
        </p:nvSpPr>
        <p:spPr>
          <a:xfrm>
            <a:off x="5073496" y="4529120"/>
            <a:ext cx="950794" cy="1119055"/>
          </a:xfrm>
          <a:prstGeom prst="ellipse">
            <a:avLst/>
          </a:prstGeom>
          <a:blipFill dpi="0" rotWithShape="1">
            <a:blip r:embed="rId12">
              <a:extLst>
                <a:ext uri="{28A0092B-C50C-407E-A947-70E740481C1C}">
                  <a14:useLocalDpi xmlns:a14="http://schemas.microsoft.com/office/drawing/2010/main" val="0"/>
                </a:ext>
              </a:extLst>
            </a:blip>
            <a:srcRect/>
            <a:stretch>
              <a:fillRect/>
            </a:stretch>
          </a:blip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8DC7C2F4-AFE6-27A3-56F7-C985A998C8B2}"/>
              </a:ext>
            </a:extLst>
          </p:cNvPr>
          <p:cNvSpPr txBox="1"/>
          <p:nvPr/>
        </p:nvSpPr>
        <p:spPr>
          <a:xfrm>
            <a:off x="5157363" y="4249030"/>
            <a:ext cx="783060" cy="261610"/>
          </a:xfrm>
          <a:prstGeom prst="rect">
            <a:avLst/>
          </a:prstGeom>
          <a:noFill/>
        </p:spPr>
        <p:txBody>
          <a:bodyPr wrap="square" rtlCol="0">
            <a:spAutoFit/>
          </a:bodyPr>
          <a:lstStyle/>
          <a:p>
            <a:r>
              <a:rPr lang="en-US" sz="1050" b="1">
                <a:solidFill>
                  <a:srgbClr val="1B1464"/>
                </a:solidFill>
                <a:latin typeface="Helvetica" panose="020B0604020202020204" pitchFamily="34" charset="0"/>
                <a:cs typeface="Helvetica" panose="020B0604020202020204" pitchFamily="34" charset="0"/>
              </a:rPr>
              <a:t>Rank #15</a:t>
            </a:r>
          </a:p>
        </p:txBody>
      </p:sp>
      <p:sp>
        <p:nvSpPr>
          <p:cNvPr id="20" name="Oval 19">
            <a:extLst>
              <a:ext uri="{FF2B5EF4-FFF2-40B4-BE49-F238E27FC236}">
                <a16:creationId xmlns:a16="http://schemas.microsoft.com/office/drawing/2014/main" id="{830C7C12-D8CB-88B9-C642-18781E960C3F}"/>
              </a:ext>
            </a:extLst>
          </p:cNvPr>
          <p:cNvSpPr/>
          <p:nvPr/>
        </p:nvSpPr>
        <p:spPr>
          <a:xfrm>
            <a:off x="5073496" y="2462761"/>
            <a:ext cx="950794" cy="1119055"/>
          </a:xfrm>
          <a:prstGeom prst="ellipse">
            <a:avLst/>
          </a:prstGeom>
          <a:blipFill dpi="0" rotWithShape="1">
            <a:blip r:embed="rId13">
              <a:extLst>
                <a:ext uri="{28A0092B-C50C-407E-A947-70E740481C1C}">
                  <a14:useLocalDpi xmlns:a14="http://schemas.microsoft.com/office/drawing/2010/main" val="0"/>
                </a:ext>
              </a:extLst>
            </a:blip>
            <a:srcRect/>
            <a:stretch>
              <a:fillRect/>
            </a:stretch>
          </a:blip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B2821B23-818D-B04B-8D40-5FB21B0CB256}"/>
              </a:ext>
            </a:extLst>
          </p:cNvPr>
          <p:cNvSpPr txBox="1"/>
          <p:nvPr/>
        </p:nvSpPr>
        <p:spPr>
          <a:xfrm>
            <a:off x="5188443" y="2169998"/>
            <a:ext cx="720901" cy="261610"/>
          </a:xfrm>
          <a:prstGeom prst="rect">
            <a:avLst/>
          </a:prstGeom>
          <a:noFill/>
        </p:spPr>
        <p:txBody>
          <a:bodyPr wrap="square" rtlCol="0">
            <a:spAutoFit/>
          </a:bodyPr>
          <a:lstStyle/>
          <a:p>
            <a:r>
              <a:rPr lang="en-US" sz="1050" b="1">
                <a:solidFill>
                  <a:srgbClr val="1B1464"/>
                </a:solidFill>
                <a:latin typeface="Helvetica" panose="020B0604020202020204" pitchFamily="34" charset="0"/>
                <a:cs typeface="Helvetica" panose="020B0604020202020204" pitchFamily="34" charset="0"/>
              </a:rPr>
              <a:t>Rank #5</a:t>
            </a:r>
          </a:p>
        </p:txBody>
      </p:sp>
      <p:sp>
        <p:nvSpPr>
          <p:cNvPr id="59" name="TextBox 58">
            <a:extLst>
              <a:ext uri="{FF2B5EF4-FFF2-40B4-BE49-F238E27FC236}">
                <a16:creationId xmlns:a16="http://schemas.microsoft.com/office/drawing/2014/main" id="{25DF9BD4-88C6-E600-58E7-1C3A8C60A4DE}"/>
              </a:ext>
            </a:extLst>
          </p:cNvPr>
          <p:cNvSpPr txBox="1"/>
          <p:nvPr/>
        </p:nvSpPr>
        <p:spPr>
          <a:xfrm>
            <a:off x="4949375" y="3671876"/>
            <a:ext cx="1199037" cy="400110"/>
          </a:xfrm>
          <a:prstGeom prst="rect">
            <a:avLst/>
          </a:prstGeom>
          <a:noFill/>
        </p:spPr>
        <p:txBody>
          <a:bodyPr wrap="square" rtlCol="0">
            <a:spAutoFit/>
          </a:bodyPr>
          <a:lstStyle/>
          <a:p>
            <a:pPr algn="ctr"/>
            <a:r>
              <a:rPr lang="en-US" sz="1000" b="1">
                <a:solidFill>
                  <a:srgbClr val="1B1464"/>
                </a:solidFill>
                <a:latin typeface="Helvetica" panose="020B0604020202020204" pitchFamily="34" charset="0"/>
                <a:cs typeface="Helvetica" panose="020B0604020202020204" pitchFamily="34" charset="0"/>
              </a:rPr>
              <a:t>Warren Buffett</a:t>
            </a:r>
          </a:p>
          <a:p>
            <a:pPr algn="ctr"/>
            <a:r>
              <a:rPr lang="en-US" sz="1000">
                <a:solidFill>
                  <a:srgbClr val="1B1464"/>
                </a:solidFill>
                <a:latin typeface="Helvetica" panose="020B0604020202020204" pitchFamily="34" charset="0"/>
                <a:cs typeface="Helvetica" panose="020B0604020202020204" pitchFamily="34" charset="0"/>
              </a:rPr>
              <a:t>$106B</a:t>
            </a:r>
          </a:p>
        </p:txBody>
      </p:sp>
      <p:sp>
        <p:nvSpPr>
          <p:cNvPr id="69" name="TextBox 68">
            <a:extLst>
              <a:ext uri="{FF2B5EF4-FFF2-40B4-BE49-F238E27FC236}">
                <a16:creationId xmlns:a16="http://schemas.microsoft.com/office/drawing/2014/main" id="{19A13561-C41A-DF97-B2ED-CB2E18545AEC}"/>
              </a:ext>
            </a:extLst>
          </p:cNvPr>
          <p:cNvSpPr txBox="1"/>
          <p:nvPr/>
        </p:nvSpPr>
        <p:spPr>
          <a:xfrm>
            <a:off x="4949375" y="5761158"/>
            <a:ext cx="1199037" cy="400110"/>
          </a:xfrm>
          <a:prstGeom prst="rect">
            <a:avLst/>
          </a:prstGeom>
          <a:noFill/>
        </p:spPr>
        <p:txBody>
          <a:bodyPr wrap="square" rtlCol="0">
            <a:spAutoFit/>
          </a:bodyPr>
          <a:lstStyle/>
          <a:p>
            <a:pPr algn="ctr"/>
            <a:r>
              <a:rPr lang="en-US" sz="1000" b="1">
                <a:solidFill>
                  <a:srgbClr val="1B1464"/>
                </a:solidFill>
                <a:latin typeface="Helvetica" panose="020B0604020202020204" pitchFamily="34" charset="0"/>
                <a:cs typeface="Helvetica" panose="020B0604020202020204" pitchFamily="34" charset="0"/>
              </a:rPr>
              <a:t>Sergey Brin</a:t>
            </a:r>
          </a:p>
          <a:p>
            <a:pPr algn="ctr"/>
            <a:r>
              <a:rPr lang="en-US" sz="1000">
                <a:solidFill>
                  <a:srgbClr val="1B1464"/>
                </a:solidFill>
                <a:latin typeface="Helvetica" panose="020B0604020202020204" pitchFamily="34" charset="0"/>
                <a:cs typeface="Helvetica" panose="020B0604020202020204" pitchFamily="34" charset="0"/>
              </a:rPr>
              <a:t>$76B</a:t>
            </a:r>
          </a:p>
        </p:txBody>
      </p:sp>
      <p:sp>
        <p:nvSpPr>
          <p:cNvPr id="31" name="Oval 30">
            <a:extLst>
              <a:ext uri="{FF2B5EF4-FFF2-40B4-BE49-F238E27FC236}">
                <a16:creationId xmlns:a16="http://schemas.microsoft.com/office/drawing/2014/main" id="{EFC91216-D62B-E3E7-8361-52CD165E4572}"/>
              </a:ext>
            </a:extLst>
          </p:cNvPr>
          <p:cNvSpPr/>
          <p:nvPr/>
        </p:nvSpPr>
        <p:spPr>
          <a:xfrm>
            <a:off x="6176294" y="4529120"/>
            <a:ext cx="950794" cy="1119055"/>
          </a:xfrm>
          <a:prstGeom prst="ellipse">
            <a:avLst/>
          </a:prstGeom>
          <a:blipFill dpi="0" rotWithShape="1">
            <a:blip r:embed="rId14">
              <a:extLst>
                <a:ext uri="{28A0092B-C50C-407E-A947-70E740481C1C}">
                  <a14:useLocalDpi xmlns:a14="http://schemas.microsoft.com/office/drawing/2010/main" val="0"/>
                </a:ext>
              </a:extLst>
            </a:blip>
            <a:srcRect/>
            <a:stretch>
              <a:fillRect/>
            </a:stretch>
          </a:blip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8E86A202-26C7-B38C-B9BB-81791318C910}"/>
              </a:ext>
            </a:extLst>
          </p:cNvPr>
          <p:cNvSpPr txBox="1"/>
          <p:nvPr/>
        </p:nvSpPr>
        <p:spPr>
          <a:xfrm>
            <a:off x="6260161" y="4249030"/>
            <a:ext cx="783060" cy="261610"/>
          </a:xfrm>
          <a:prstGeom prst="rect">
            <a:avLst/>
          </a:prstGeom>
          <a:noFill/>
        </p:spPr>
        <p:txBody>
          <a:bodyPr wrap="square" rtlCol="0">
            <a:spAutoFit/>
          </a:bodyPr>
          <a:lstStyle/>
          <a:p>
            <a:r>
              <a:rPr lang="en-US" sz="1050" b="1">
                <a:solidFill>
                  <a:srgbClr val="1B1464"/>
                </a:solidFill>
                <a:latin typeface="Helvetica" panose="020B0604020202020204" pitchFamily="34" charset="0"/>
                <a:cs typeface="Helvetica" panose="020B0604020202020204" pitchFamily="34" charset="0"/>
              </a:rPr>
              <a:t>Rank #16</a:t>
            </a:r>
          </a:p>
        </p:txBody>
      </p:sp>
      <p:sp>
        <p:nvSpPr>
          <p:cNvPr id="19" name="Oval 18">
            <a:extLst>
              <a:ext uri="{FF2B5EF4-FFF2-40B4-BE49-F238E27FC236}">
                <a16:creationId xmlns:a16="http://schemas.microsoft.com/office/drawing/2014/main" id="{7F69139F-5B75-6EB2-4AFB-249D0010EA68}"/>
              </a:ext>
            </a:extLst>
          </p:cNvPr>
          <p:cNvSpPr/>
          <p:nvPr/>
        </p:nvSpPr>
        <p:spPr>
          <a:xfrm>
            <a:off x="6176294" y="2462761"/>
            <a:ext cx="950794" cy="1119055"/>
          </a:xfrm>
          <a:prstGeom prst="ellipse">
            <a:avLst/>
          </a:prstGeom>
          <a:blipFill dpi="0" rotWithShape="1">
            <a:blip r:embed="rId15">
              <a:extLst>
                <a:ext uri="{28A0092B-C50C-407E-A947-70E740481C1C}">
                  <a14:useLocalDpi xmlns:a14="http://schemas.microsoft.com/office/drawing/2010/main" val="0"/>
                </a:ext>
              </a:extLst>
            </a:blip>
            <a:srcRect/>
            <a:stretch>
              <a:fillRect/>
            </a:stretch>
          </a:blip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EB2F78F8-5796-7A09-27D3-C8C1D17CA1AA}"/>
              </a:ext>
            </a:extLst>
          </p:cNvPr>
          <p:cNvSpPr txBox="1"/>
          <p:nvPr/>
        </p:nvSpPr>
        <p:spPr>
          <a:xfrm>
            <a:off x="6291241" y="2169998"/>
            <a:ext cx="720901" cy="261610"/>
          </a:xfrm>
          <a:prstGeom prst="rect">
            <a:avLst/>
          </a:prstGeom>
          <a:noFill/>
        </p:spPr>
        <p:txBody>
          <a:bodyPr wrap="square" rtlCol="0">
            <a:spAutoFit/>
          </a:bodyPr>
          <a:lstStyle/>
          <a:p>
            <a:r>
              <a:rPr lang="en-US" sz="1050" b="1">
                <a:solidFill>
                  <a:srgbClr val="1B1464"/>
                </a:solidFill>
                <a:latin typeface="Helvetica" panose="020B0604020202020204" pitchFamily="34" charset="0"/>
                <a:cs typeface="Helvetica" panose="020B0604020202020204" pitchFamily="34" charset="0"/>
              </a:rPr>
              <a:t>Rank #6</a:t>
            </a:r>
          </a:p>
        </p:txBody>
      </p:sp>
      <p:sp>
        <p:nvSpPr>
          <p:cNvPr id="60" name="TextBox 59">
            <a:extLst>
              <a:ext uri="{FF2B5EF4-FFF2-40B4-BE49-F238E27FC236}">
                <a16:creationId xmlns:a16="http://schemas.microsoft.com/office/drawing/2014/main" id="{49471A5E-DD6C-01E4-C749-83362F8781E3}"/>
              </a:ext>
            </a:extLst>
          </p:cNvPr>
          <p:cNvSpPr txBox="1"/>
          <p:nvPr/>
        </p:nvSpPr>
        <p:spPr>
          <a:xfrm>
            <a:off x="6052173" y="3671876"/>
            <a:ext cx="1199037" cy="400110"/>
          </a:xfrm>
          <a:prstGeom prst="rect">
            <a:avLst/>
          </a:prstGeom>
          <a:noFill/>
        </p:spPr>
        <p:txBody>
          <a:bodyPr wrap="square" rtlCol="0">
            <a:spAutoFit/>
          </a:bodyPr>
          <a:lstStyle/>
          <a:p>
            <a:pPr algn="ctr"/>
            <a:r>
              <a:rPr lang="en-US" sz="1000" b="1">
                <a:solidFill>
                  <a:srgbClr val="1B1464"/>
                </a:solidFill>
                <a:latin typeface="Helvetica" panose="020B0604020202020204" pitchFamily="34" charset="0"/>
                <a:cs typeface="Helvetica" panose="020B0604020202020204" pitchFamily="34" charset="0"/>
              </a:rPr>
              <a:t>Bill Gates</a:t>
            </a:r>
          </a:p>
          <a:p>
            <a:pPr algn="ctr"/>
            <a:r>
              <a:rPr lang="en-US" sz="1000">
                <a:solidFill>
                  <a:srgbClr val="1B1464"/>
                </a:solidFill>
                <a:latin typeface="Helvetica" panose="020B0604020202020204" pitchFamily="34" charset="0"/>
                <a:cs typeface="Helvetica" panose="020B0604020202020204" pitchFamily="34" charset="0"/>
              </a:rPr>
              <a:t>$104B</a:t>
            </a:r>
          </a:p>
        </p:txBody>
      </p:sp>
      <p:sp>
        <p:nvSpPr>
          <p:cNvPr id="70" name="TextBox 69">
            <a:extLst>
              <a:ext uri="{FF2B5EF4-FFF2-40B4-BE49-F238E27FC236}">
                <a16:creationId xmlns:a16="http://schemas.microsoft.com/office/drawing/2014/main" id="{18398493-6A19-0AAC-2C0E-15CA36E1D47E}"/>
              </a:ext>
            </a:extLst>
          </p:cNvPr>
          <p:cNvSpPr txBox="1"/>
          <p:nvPr/>
        </p:nvSpPr>
        <p:spPr>
          <a:xfrm>
            <a:off x="6024601" y="5761158"/>
            <a:ext cx="1254181" cy="400110"/>
          </a:xfrm>
          <a:prstGeom prst="rect">
            <a:avLst/>
          </a:prstGeom>
          <a:noFill/>
        </p:spPr>
        <p:txBody>
          <a:bodyPr wrap="square" rtlCol="0">
            <a:spAutoFit/>
          </a:bodyPr>
          <a:lstStyle/>
          <a:p>
            <a:pPr algn="ctr"/>
            <a:r>
              <a:rPr lang="en-US" sz="1000" b="1">
                <a:solidFill>
                  <a:srgbClr val="1B1464"/>
                </a:solidFill>
                <a:latin typeface="Helvetica" panose="020B0604020202020204" pitchFamily="34" charset="0"/>
                <a:cs typeface="Helvetica" panose="020B0604020202020204" pitchFamily="34" charset="0"/>
              </a:rPr>
              <a:t>Zhong Shanshan</a:t>
            </a:r>
          </a:p>
          <a:p>
            <a:pPr algn="ctr"/>
            <a:r>
              <a:rPr lang="en-US" sz="1000">
                <a:solidFill>
                  <a:srgbClr val="1B1464"/>
                </a:solidFill>
                <a:latin typeface="Helvetica" panose="020B0604020202020204" pitchFamily="34" charset="0"/>
                <a:cs typeface="Helvetica" panose="020B0604020202020204" pitchFamily="34" charset="0"/>
              </a:rPr>
              <a:t>$68B</a:t>
            </a:r>
          </a:p>
        </p:txBody>
      </p:sp>
      <p:sp>
        <p:nvSpPr>
          <p:cNvPr id="29" name="Oval 28">
            <a:extLst>
              <a:ext uri="{FF2B5EF4-FFF2-40B4-BE49-F238E27FC236}">
                <a16:creationId xmlns:a16="http://schemas.microsoft.com/office/drawing/2014/main" id="{CAC69132-D4A2-1160-30C6-D1C144F6BC39}"/>
              </a:ext>
            </a:extLst>
          </p:cNvPr>
          <p:cNvSpPr/>
          <p:nvPr/>
        </p:nvSpPr>
        <p:spPr>
          <a:xfrm>
            <a:off x="7306664" y="4529120"/>
            <a:ext cx="950794" cy="1119055"/>
          </a:xfrm>
          <a:prstGeom prst="ellipse">
            <a:avLst/>
          </a:prstGeom>
          <a:blipFill dpi="0" rotWithShape="1">
            <a:blip r:embed="rId16">
              <a:extLst>
                <a:ext uri="{28A0092B-C50C-407E-A947-70E740481C1C}">
                  <a14:useLocalDpi xmlns:a14="http://schemas.microsoft.com/office/drawing/2010/main" val="0"/>
                </a:ext>
              </a:extLst>
            </a:blip>
            <a:srcRect/>
            <a:stretch>
              <a:fillRect/>
            </a:stretch>
          </a:blip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354A3246-A8D2-4BB4-14C4-11866589DB53}"/>
              </a:ext>
            </a:extLst>
          </p:cNvPr>
          <p:cNvSpPr txBox="1"/>
          <p:nvPr/>
        </p:nvSpPr>
        <p:spPr>
          <a:xfrm>
            <a:off x="7389613" y="4249030"/>
            <a:ext cx="783060" cy="261610"/>
          </a:xfrm>
          <a:prstGeom prst="rect">
            <a:avLst/>
          </a:prstGeom>
          <a:noFill/>
        </p:spPr>
        <p:txBody>
          <a:bodyPr wrap="square" rtlCol="0">
            <a:spAutoFit/>
          </a:bodyPr>
          <a:lstStyle/>
          <a:p>
            <a:r>
              <a:rPr lang="en-US" sz="1050" b="1">
                <a:solidFill>
                  <a:srgbClr val="1B1464"/>
                </a:solidFill>
                <a:latin typeface="Helvetica" panose="020B0604020202020204" pitchFamily="34" charset="0"/>
                <a:cs typeface="Helvetica" panose="020B0604020202020204" pitchFamily="34" charset="0"/>
              </a:rPr>
              <a:t>Rank #17</a:t>
            </a:r>
          </a:p>
        </p:txBody>
      </p:sp>
      <p:sp>
        <p:nvSpPr>
          <p:cNvPr id="39" name="TextBox 38">
            <a:extLst>
              <a:ext uri="{FF2B5EF4-FFF2-40B4-BE49-F238E27FC236}">
                <a16:creationId xmlns:a16="http://schemas.microsoft.com/office/drawing/2014/main" id="{9A37E96A-B189-BA71-7334-8B50836F31DE}"/>
              </a:ext>
            </a:extLst>
          </p:cNvPr>
          <p:cNvSpPr txBox="1"/>
          <p:nvPr/>
        </p:nvSpPr>
        <p:spPr>
          <a:xfrm>
            <a:off x="7420694" y="2169998"/>
            <a:ext cx="720901" cy="261610"/>
          </a:xfrm>
          <a:prstGeom prst="rect">
            <a:avLst/>
          </a:prstGeom>
          <a:noFill/>
        </p:spPr>
        <p:txBody>
          <a:bodyPr wrap="square" rtlCol="0">
            <a:spAutoFit/>
          </a:bodyPr>
          <a:lstStyle/>
          <a:p>
            <a:r>
              <a:rPr lang="en-US" sz="1050" b="1">
                <a:solidFill>
                  <a:srgbClr val="1B1464"/>
                </a:solidFill>
                <a:latin typeface="Helvetica" panose="020B0604020202020204" pitchFamily="34" charset="0"/>
                <a:cs typeface="Helvetica" panose="020B0604020202020204" pitchFamily="34" charset="0"/>
              </a:rPr>
              <a:t>Rank #7</a:t>
            </a:r>
          </a:p>
        </p:txBody>
      </p:sp>
      <p:sp>
        <p:nvSpPr>
          <p:cNvPr id="16" name="Oval 15">
            <a:extLst>
              <a:ext uri="{FF2B5EF4-FFF2-40B4-BE49-F238E27FC236}">
                <a16:creationId xmlns:a16="http://schemas.microsoft.com/office/drawing/2014/main" id="{D5BE3C40-EF9F-EE6D-E4FB-1058E1947944}"/>
              </a:ext>
            </a:extLst>
          </p:cNvPr>
          <p:cNvSpPr/>
          <p:nvPr/>
        </p:nvSpPr>
        <p:spPr>
          <a:xfrm>
            <a:off x="7306664" y="2462761"/>
            <a:ext cx="950794" cy="1119055"/>
          </a:xfrm>
          <a:prstGeom prst="ellipse">
            <a:avLst/>
          </a:prstGeom>
          <a:blipFill dpi="0" rotWithShape="1">
            <a:blip r:embed="rId17">
              <a:extLst>
                <a:ext uri="{28A0092B-C50C-407E-A947-70E740481C1C}">
                  <a14:useLocalDpi xmlns:a14="http://schemas.microsoft.com/office/drawing/2010/main" val="0"/>
                </a:ext>
              </a:extLst>
            </a:blip>
            <a:srcRect/>
            <a:stretch>
              <a:fillRect/>
            </a:stretch>
          </a:blip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3AD8DAA7-24BE-157D-6CE0-CE87CA2E21C8}"/>
              </a:ext>
            </a:extLst>
          </p:cNvPr>
          <p:cNvSpPr txBox="1"/>
          <p:nvPr/>
        </p:nvSpPr>
        <p:spPr>
          <a:xfrm>
            <a:off x="7182543" y="3594932"/>
            <a:ext cx="1199037" cy="553998"/>
          </a:xfrm>
          <a:prstGeom prst="rect">
            <a:avLst/>
          </a:prstGeom>
          <a:noFill/>
        </p:spPr>
        <p:txBody>
          <a:bodyPr wrap="square" rtlCol="0">
            <a:spAutoFit/>
          </a:bodyPr>
          <a:lstStyle/>
          <a:p>
            <a:pPr algn="ctr"/>
            <a:r>
              <a:rPr lang="en-US" sz="1000" b="1">
                <a:solidFill>
                  <a:srgbClr val="1B1464"/>
                </a:solidFill>
                <a:latin typeface="Helvetica" panose="020B0604020202020204" pitchFamily="34" charset="0"/>
                <a:cs typeface="Helvetica" panose="020B0604020202020204" pitchFamily="34" charset="0"/>
              </a:rPr>
              <a:t>Michael Bloomberg</a:t>
            </a:r>
          </a:p>
          <a:p>
            <a:pPr algn="ctr"/>
            <a:r>
              <a:rPr lang="en-US" sz="1000">
                <a:solidFill>
                  <a:srgbClr val="1B1464"/>
                </a:solidFill>
                <a:latin typeface="Helvetica" panose="020B0604020202020204" pitchFamily="34" charset="0"/>
                <a:cs typeface="Helvetica" panose="020B0604020202020204" pitchFamily="34" charset="0"/>
              </a:rPr>
              <a:t>$95B</a:t>
            </a:r>
          </a:p>
        </p:txBody>
      </p:sp>
      <p:sp>
        <p:nvSpPr>
          <p:cNvPr id="72" name="TextBox 71">
            <a:extLst>
              <a:ext uri="{FF2B5EF4-FFF2-40B4-BE49-F238E27FC236}">
                <a16:creationId xmlns:a16="http://schemas.microsoft.com/office/drawing/2014/main" id="{12BFA53A-2965-9187-ED0B-0DE63221CEDE}"/>
              </a:ext>
            </a:extLst>
          </p:cNvPr>
          <p:cNvSpPr txBox="1"/>
          <p:nvPr/>
        </p:nvSpPr>
        <p:spPr>
          <a:xfrm>
            <a:off x="7154971" y="5761158"/>
            <a:ext cx="1254181" cy="400110"/>
          </a:xfrm>
          <a:prstGeom prst="rect">
            <a:avLst/>
          </a:prstGeom>
          <a:noFill/>
        </p:spPr>
        <p:txBody>
          <a:bodyPr wrap="square" rtlCol="0">
            <a:spAutoFit/>
          </a:bodyPr>
          <a:lstStyle/>
          <a:p>
            <a:pPr algn="ctr"/>
            <a:r>
              <a:rPr lang="en-US" sz="1000" b="1">
                <a:solidFill>
                  <a:srgbClr val="1B1464"/>
                </a:solidFill>
                <a:latin typeface="Helvetica" panose="020B0604020202020204" pitchFamily="34" charset="0"/>
                <a:cs typeface="Helvetica" panose="020B0604020202020204" pitchFamily="34" charset="0"/>
              </a:rPr>
              <a:t>Mark Zuckerberg</a:t>
            </a:r>
          </a:p>
          <a:p>
            <a:pPr algn="ctr"/>
            <a:r>
              <a:rPr lang="en-US" sz="1000">
                <a:solidFill>
                  <a:srgbClr val="1B1464"/>
                </a:solidFill>
                <a:latin typeface="Helvetica" panose="020B0604020202020204" pitchFamily="34" charset="0"/>
                <a:cs typeface="Helvetica" panose="020B0604020202020204" pitchFamily="34" charset="0"/>
              </a:rPr>
              <a:t>$64B</a:t>
            </a:r>
          </a:p>
        </p:txBody>
      </p:sp>
      <p:sp>
        <p:nvSpPr>
          <p:cNvPr id="28" name="Oval 27">
            <a:extLst>
              <a:ext uri="{FF2B5EF4-FFF2-40B4-BE49-F238E27FC236}">
                <a16:creationId xmlns:a16="http://schemas.microsoft.com/office/drawing/2014/main" id="{0CA88038-C9EE-2D14-6B00-BEDA2E88F63D}"/>
              </a:ext>
            </a:extLst>
          </p:cNvPr>
          <p:cNvSpPr/>
          <p:nvPr/>
        </p:nvSpPr>
        <p:spPr>
          <a:xfrm>
            <a:off x="8410769" y="4529120"/>
            <a:ext cx="950794" cy="1119055"/>
          </a:xfrm>
          <a:prstGeom prst="ellipse">
            <a:avLst/>
          </a:prstGeom>
          <a:blipFill dpi="0" rotWithShape="1">
            <a:blip r:embed="rId18">
              <a:extLst>
                <a:ext uri="{28A0092B-C50C-407E-A947-70E740481C1C}">
                  <a14:useLocalDpi xmlns:a14="http://schemas.microsoft.com/office/drawing/2010/main" val="0"/>
                </a:ext>
              </a:extLst>
            </a:blip>
            <a:srcRect/>
            <a:stretch>
              <a:fillRect/>
            </a:stretch>
          </a:blip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67E8A809-8575-E5A6-327C-9A7B38F90F3B}"/>
              </a:ext>
            </a:extLst>
          </p:cNvPr>
          <p:cNvSpPr txBox="1"/>
          <p:nvPr/>
        </p:nvSpPr>
        <p:spPr>
          <a:xfrm>
            <a:off x="8494635" y="4249030"/>
            <a:ext cx="826793" cy="253916"/>
          </a:xfrm>
          <a:prstGeom prst="rect">
            <a:avLst/>
          </a:prstGeom>
          <a:noFill/>
        </p:spPr>
        <p:txBody>
          <a:bodyPr wrap="square" rtlCol="0">
            <a:spAutoFit/>
          </a:bodyPr>
          <a:lstStyle/>
          <a:p>
            <a:r>
              <a:rPr lang="en-US" sz="1050" b="1">
                <a:solidFill>
                  <a:srgbClr val="1B1464"/>
                </a:solidFill>
                <a:latin typeface="Helvetica" panose="020B0604020202020204" pitchFamily="34" charset="0"/>
                <a:cs typeface="Helvetica" panose="020B0604020202020204" pitchFamily="34" charset="0"/>
              </a:rPr>
              <a:t>Rank #18t</a:t>
            </a:r>
          </a:p>
        </p:txBody>
      </p:sp>
      <p:sp>
        <p:nvSpPr>
          <p:cNvPr id="40" name="TextBox 39">
            <a:extLst>
              <a:ext uri="{FF2B5EF4-FFF2-40B4-BE49-F238E27FC236}">
                <a16:creationId xmlns:a16="http://schemas.microsoft.com/office/drawing/2014/main" id="{DA3B4291-8478-4FC8-D22E-D0A973A63E56}"/>
              </a:ext>
            </a:extLst>
          </p:cNvPr>
          <p:cNvSpPr txBox="1"/>
          <p:nvPr/>
        </p:nvSpPr>
        <p:spPr>
          <a:xfrm>
            <a:off x="8525716" y="2169998"/>
            <a:ext cx="720901" cy="261610"/>
          </a:xfrm>
          <a:prstGeom prst="rect">
            <a:avLst/>
          </a:prstGeom>
          <a:noFill/>
        </p:spPr>
        <p:txBody>
          <a:bodyPr wrap="square" rtlCol="0">
            <a:spAutoFit/>
          </a:bodyPr>
          <a:lstStyle/>
          <a:p>
            <a:r>
              <a:rPr lang="en-US" sz="1050" b="1">
                <a:solidFill>
                  <a:srgbClr val="1B1464"/>
                </a:solidFill>
                <a:latin typeface="Helvetica" panose="020B0604020202020204" pitchFamily="34" charset="0"/>
                <a:cs typeface="Helvetica" panose="020B0604020202020204" pitchFamily="34" charset="0"/>
              </a:rPr>
              <a:t>Rank #8</a:t>
            </a:r>
          </a:p>
        </p:txBody>
      </p:sp>
      <p:sp>
        <p:nvSpPr>
          <p:cNvPr id="13" name="Oval 12">
            <a:extLst>
              <a:ext uri="{FF2B5EF4-FFF2-40B4-BE49-F238E27FC236}">
                <a16:creationId xmlns:a16="http://schemas.microsoft.com/office/drawing/2014/main" id="{EB6CB48D-E664-BD64-B570-527B12E778EA}"/>
              </a:ext>
            </a:extLst>
          </p:cNvPr>
          <p:cNvSpPr/>
          <p:nvPr/>
        </p:nvSpPr>
        <p:spPr>
          <a:xfrm>
            <a:off x="8410769" y="2462761"/>
            <a:ext cx="950794" cy="1119055"/>
          </a:xfrm>
          <a:prstGeom prst="ellipse">
            <a:avLst/>
          </a:prstGeom>
          <a:blipFill dpi="0" rotWithShape="1">
            <a:blip r:embed="rId19">
              <a:extLst>
                <a:ext uri="{28A0092B-C50C-407E-A947-70E740481C1C}">
                  <a14:useLocalDpi xmlns:a14="http://schemas.microsoft.com/office/drawing/2010/main" val="0"/>
                </a:ext>
              </a:extLst>
            </a:blip>
            <a:srcRect/>
            <a:stretch>
              <a:fillRect/>
            </a:stretch>
          </a:blip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D285E90B-A780-7E21-4256-072478CD186B}"/>
              </a:ext>
            </a:extLst>
          </p:cNvPr>
          <p:cNvSpPr txBox="1"/>
          <p:nvPr/>
        </p:nvSpPr>
        <p:spPr>
          <a:xfrm>
            <a:off x="8286648" y="3594932"/>
            <a:ext cx="1199037" cy="553998"/>
          </a:xfrm>
          <a:prstGeom prst="rect">
            <a:avLst/>
          </a:prstGeom>
          <a:noFill/>
        </p:spPr>
        <p:txBody>
          <a:bodyPr wrap="square" rtlCol="0">
            <a:spAutoFit/>
          </a:bodyPr>
          <a:lstStyle/>
          <a:p>
            <a:pPr algn="ctr"/>
            <a:r>
              <a:rPr lang="en-US" sz="1000" b="1">
                <a:solidFill>
                  <a:srgbClr val="1B1464"/>
                </a:solidFill>
                <a:latin typeface="Helvetica" panose="020B0604020202020204" pitchFamily="34" charset="0"/>
                <a:cs typeface="Helvetica" panose="020B0604020202020204" pitchFamily="34" charset="0"/>
              </a:rPr>
              <a:t>Carlos Slim </a:t>
            </a:r>
            <a:r>
              <a:rPr lang="en-US" sz="1000" b="1" err="1">
                <a:solidFill>
                  <a:srgbClr val="1B1464"/>
                </a:solidFill>
                <a:latin typeface="Helvetica" panose="020B0604020202020204" pitchFamily="34" charset="0"/>
                <a:cs typeface="Helvetica" panose="020B0604020202020204" pitchFamily="34" charset="0"/>
              </a:rPr>
              <a:t>Helú</a:t>
            </a:r>
            <a:r>
              <a:rPr lang="en-US" sz="1000" b="1">
                <a:solidFill>
                  <a:srgbClr val="1B1464"/>
                </a:solidFill>
                <a:latin typeface="Helvetica" panose="020B0604020202020204" pitchFamily="34" charset="0"/>
                <a:cs typeface="Helvetica" panose="020B0604020202020204" pitchFamily="34" charset="0"/>
              </a:rPr>
              <a:t> &amp; family</a:t>
            </a:r>
          </a:p>
          <a:p>
            <a:pPr algn="ctr"/>
            <a:r>
              <a:rPr lang="en-US" sz="1000">
                <a:solidFill>
                  <a:srgbClr val="1B1464"/>
                </a:solidFill>
                <a:latin typeface="Helvetica" panose="020B0604020202020204" pitchFamily="34" charset="0"/>
                <a:cs typeface="Helvetica" panose="020B0604020202020204" pitchFamily="34" charset="0"/>
              </a:rPr>
              <a:t>$93B</a:t>
            </a:r>
          </a:p>
        </p:txBody>
      </p:sp>
      <p:sp>
        <p:nvSpPr>
          <p:cNvPr id="73" name="TextBox 72">
            <a:extLst>
              <a:ext uri="{FF2B5EF4-FFF2-40B4-BE49-F238E27FC236}">
                <a16:creationId xmlns:a16="http://schemas.microsoft.com/office/drawing/2014/main" id="{17DA78D4-6D35-79C4-583C-46F0885F0929}"/>
              </a:ext>
            </a:extLst>
          </p:cNvPr>
          <p:cNvSpPr txBox="1"/>
          <p:nvPr/>
        </p:nvSpPr>
        <p:spPr>
          <a:xfrm>
            <a:off x="8285341" y="5761158"/>
            <a:ext cx="1254181" cy="400110"/>
          </a:xfrm>
          <a:prstGeom prst="rect">
            <a:avLst/>
          </a:prstGeom>
          <a:noFill/>
        </p:spPr>
        <p:txBody>
          <a:bodyPr wrap="square" rtlCol="0">
            <a:spAutoFit/>
          </a:bodyPr>
          <a:lstStyle/>
          <a:p>
            <a:pPr algn="ctr"/>
            <a:r>
              <a:rPr lang="en-US" sz="1000" b="1">
                <a:solidFill>
                  <a:srgbClr val="1B1464"/>
                </a:solidFill>
                <a:latin typeface="Helvetica" panose="020B0604020202020204" pitchFamily="34" charset="0"/>
                <a:cs typeface="Helvetica" panose="020B0604020202020204" pitchFamily="34" charset="0"/>
              </a:rPr>
              <a:t>Charles Koch</a:t>
            </a:r>
          </a:p>
          <a:p>
            <a:pPr algn="ctr"/>
            <a:r>
              <a:rPr lang="en-US" sz="1000">
                <a:solidFill>
                  <a:srgbClr val="1B1464"/>
                </a:solidFill>
                <a:latin typeface="Helvetica" panose="020B0604020202020204" pitchFamily="34" charset="0"/>
                <a:cs typeface="Helvetica" panose="020B0604020202020204" pitchFamily="34" charset="0"/>
              </a:rPr>
              <a:t>$59B</a:t>
            </a:r>
          </a:p>
        </p:txBody>
      </p:sp>
      <p:sp>
        <p:nvSpPr>
          <p:cNvPr id="27" name="Oval 26">
            <a:extLst>
              <a:ext uri="{FF2B5EF4-FFF2-40B4-BE49-F238E27FC236}">
                <a16:creationId xmlns:a16="http://schemas.microsoft.com/office/drawing/2014/main" id="{BFD1EB3F-7119-E01A-CDDB-2AC4167CB8A4}"/>
              </a:ext>
            </a:extLst>
          </p:cNvPr>
          <p:cNvSpPr/>
          <p:nvPr/>
        </p:nvSpPr>
        <p:spPr>
          <a:xfrm>
            <a:off x="10731310" y="4510640"/>
            <a:ext cx="950794" cy="1119055"/>
          </a:xfrm>
          <a:prstGeom prst="ellipse">
            <a:avLst/>
          </a:prstGeom>
          <a:blipFill dpi="0" rotWithShape="1">
            <a:blip r:embed="rId20">
              <a:extLst>
                <a:ext uri="{28A0092B-C50C-407E-A947-70E740481C1C}">
                  <a14:useLocalDpi xmlns:a14="http://schemas.microsoft.com/office/drawing/2010/main" val="0"/>
                </a:ext>
              </a:extLst>
            </a:blip>
            <a:srcRect/>
            <a:stretch>
              <a:fillRect/>
            </a:stretch>
          </a:blip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DA9AE177-0142-EDC6-87A7-2A49D5A4B7E7}"/>
              </a:ext>
            </a:extLst>
          </p:cNvPr>
          <p:cNvSpPr txBox="1"/>
          <p:nvPr/>
        </p:nvSpPr>
        <p:spPr>
          <a:xfrm>
            <a:off x="10815177" y="4230550"/>
            <a:ext cx="783060" cy="261610"/>
          </a:xfrm>
          <a:prstGeom prst="rect">
            <a:avLst/>
          </a:prstGeom>
          <a:noFill/>
        </p:spPr>
        <p:txBody>
          <a:bodyPr wrap="square" rtlCol="0">
            <a:spAutoFit/>
          </a:bodyPr>
          <a:lstStyle/>
          <a:p>
            <a:r>
              <a:rPr lang="en-US" sz="1050" b="1">
                <a:solidFill>
                  <a:srgbClr val="1B1464"/>
                </a:solidFill>
                <a:latin typeface="Helvetica" panose="020B0604020202020204" pitchFamily="34" charset="0"/>
                <a:cs typeface="Helvetica" panose="020B0604020202020204" pitchFamily="34" charset="0"/>
              </a:rPr>
              <a:t>Rank #20</a:t>
            </a:r>
          </a:p>
        </p:txBody>
      </p:sp>
      <p:sp>
        <p:nvSpPr>
          <p:cNvPr id="41" name="TextBox 40">
            <a:extLst>
              <a:ext uri="{FF2B5EF4-FFF2-40B4-BE49-F238E27FC236}">
                <a16:creationId xmlns:a16="http://schemas.microsoft.com/office/drawing/2014/main" id="{03FF2A3B-3604-2EED-8F1F-35B4E18E1F1D}"/>
              </a:ext>
            </a:extLst>
          </p:cNvPr>
          <p:cNvSpPr txBox="1"/>
          <p:nvPr/>
        </p:nvSpPr>
        <p:spPr>
          <a:xfrm>
            <a:off x="9696594" y="2169998"/>
            <a:ext cx="720901" cy="261610"/>
          </a:xfrm>
          <a:prstGeom prst="rect">
            <a:avLst/>
          </a:prstGeom>
          <a:noFill/>
        </p:spPr>
        <p:txBody>
          <a:bodyPr wrap="square" rtlCol="0">
            <a:spAutoFit/>
          </a:bodyPr>
          <a:lstStyle/>
          <a:p>
            <a:r>
              <a:rPr lang="en-US" sz="1050" b="1">
                <a:solidFill>
                  <a:srgbClr val="1B1464"/>
                </a:solidFill>
                <a:latin typeface="Helvetica" panose="020B0604020202020204" pitchFamily="34" charset="0"/>
                <a:cs typeface="Helvetica" panose="020B0604020202020204" pitchFamily="34" charset="0"/>
              </a:rPr>
              <a:t>Rank #9</a:t>
            </a:r>
          </a:p>
        </p:txBody>
      </p:sp>
      <p:sp>
        <p:nvSpPr>
          <p:cNvPr id="71" name="TextBox 70">
            <a:extLst>
              <a:ext uri="{FF2B5EF4-FFF2-40B4-BE49-F238E27FC236}">
                <a16:creationId xmlns:a16="http://schemas.microsoft.com/office/drawing/2014/main" id="{88E96C8B-20CE-2275-2A7D-DA3FECC43EDC}"/>
              </a:ext>
            </a:extLst>
          </p:cNvPr>
          <p:cNvSpPr txBox="1"/>
          <p:nvPr/>
        </p:nvSpPr>
        <p:spPr>
          <a:xfrm>
            <a:off x="9429954" y="3671876"/>
            <a:ext cx="1254181" cy="400110"/>
          </a:xfrm>
          <a:prstGeom prst="rect">
            <a:avLst/>
          </a:prstGeom>
          <a:noFill/>
        </p:spPr>
        <p:txBody>
          <a:bodyPr wrap="square" rtlCol="0">
            <a:spAutoFit/>
          </a:bodyPr>
          <a:lstStyle/>
          <a:p>
            <a:pPr algn="ctr"/>
            <a:r>
              <a:rPr lang="en-US" sz="1000" b="1">
                <a:solidFill>
                  <a:srgbClr val="E84A99"/>
                </a:solidFill>
                <a:latin typeface="Helvetica" panose="020B0604020202020204" pitchFamily="34" charset="0"/>
                <a:cs typeface="Helvetica" panose="020B0604020202020204" pitchFamily="34" charset="0"/>
              </a:rPr>
              <a:t>Ad Fraud* </a:t>
            </a:r>
          </a:p>
          <a:p>
            <a:pPr algn="ctr"/>
            <a:r>
              <a:rPr lang="en-US" sz="1000">
                <a:solidFill>
                  <a:srgbClr val="E84A99"/>
                </a:solidFill>
                <a:latin typeface="Helvetica" panose="020B0604020202020204" pitchFamily="34" charset="0"/>
                <a:cs typeface="Helvetica" panose="020B0604020202020204" pitchFamily="34" charset="0"/>
              </a:rPr>
              <a:t>$84B</a:t>
            </a:r>
          </a:p>
        </p:txBody>
      </p:sp>
      <p:sp>
        <p:nvSpPr>
          <p:cNvPr id="74" name="TextBox 73">
            <a:extLst>
              <a:ext uri="{FF2B5EF4-FFF2-40B4-BE49-F238E27FC236}">
                <a16:creationId xmlns:a16="http://schemas.microsoft.com/office/drawing/2014/main" id="{287F6E2A-9997-1A83-66A0-4CE3279BB746}"/>
              </a:ext>
            </a:extLst>
          </p:cNvPr>
          <p:cNvSpPr txBox="1"/>
          <p:nvPr/>
        </p:nvSpPr>
        <p:spPr>
          <a:xfrm>
            <a:off x="10579617" y="5742678"/>
            <a:ext cx="1254181" cy="400110"/>
          </a:xfrm>
          <a:prstGeom prst="rect">
            <a:avLst/>
          </a:prstGeom>
          <a:noFill/>
        </p:spPr>
        <p:txBody>
          <a:bodyPr wrap="square" rtlCol="0">
            <a:spAutoFit/>
          </a:bodyPr>
          <a:lstStyle/>
          <a:p>
            <a:pPr algn="ctr"/>
            <a:r>
              <a:rPr lang="en-US" sz="1000" b="1">
                <a:solidFill>
                  <a:srgbClr val="1B1464"/>
                </a:solidFill>
                <a:latin typeface="Helvetica" panose="020B0604020202020204" pitchFamily="34" charset="0"/>
                <a:cs typeface="Helvetica" panose="020B0604020202020204" pitchFamily="34" charset="0"/>
              </a:rPr>
              <a:t>Jim Walton</a:t>
            </a:r>
          </a:p>
          <a:p>
            <a:pPr algn="ctr"/>
            <a:r>
              <a:rPr lang="en-US" sz="1000">
                <a:solidFill>
                  <a:srgbClr val="1B1464"/>
                </a:solidFill>
                <a:latin typeface="Helvetica" panose="020B0604020202020204" pitchFamily="34" charset="0"/>
                <a:cs typeface="Helvetica" panose="020B0604020202020204" pitchFamily="34" charset="0"/>
              </a:rPr>
              <a:t>$59B</a:t>
            </a:r>
          </a:p>
        </p:txBody>
      </p:sp>
      <p:pic>
        <p:nvPicPr>
          <p:cNvPr id="91" name="Picture 90">
            <a:extLst>
              <a:ext uri="{FF2B5EF4-FFF2-40B4-BE49-F238E27FC236}">
                <a16:creationId xmlns:a16="http://schemas.microsoft.com/office/drawing/2014/main" id="{89D9A169-B522-262A-EAAE-DC068AF1972D}"/>
              </a:ext>
            </a:extLst>
          </p:cNvPr>
          <p:cNvPicPr>
            <a:picLocks noChangeAspect="1"/>
          </p:cNvPicPr>
          <p:nvPr/>
        </p:nvPicPr>
        <p:blipFill rotWithShape="1">
          <a:blip r:embed="rId21"/>
          <a:srcRect l="13459" r="13459"/>
          <a:stretch/>
        </p:blipFill>
        <p:spPr>
          <a:xfrm>
            <a:off x="9581556" y="2462761"/>
            <a:ext cx="950976" cy="1104795"/>
          </a:xfrm>
          <a:prstGeom prst="ellipse">
            <a:avLst/>
          </a:prstGeom>
          <a:ln w="76200">
            <a:solidFill>
              <a:srgbClr val="E84A99"/>
            </a:solidFill>
          </a:ln>
        </p:spPr>
      </p:pic>
      <p:sp>
        <p:nvSpPr>
          <p:cNvPr id="12" name="Oval 11">
            <a:extLst>
              <a:ext uri="{FF2B5EF4-FFF2-40B4-BE49-F238E27FC236}">
                <a16:creationId xmlns:a16="http://schemas.microsoft.com/office/drawing/2014/main" id="{7B9238B5-294A-0223-517F-3C9E7F54A80E}"/>
              </a:ext>
            </a:extLst>
          </p:cNvPr>
          <p:cNvSpPr/>
          <p:nvPr/>
        </p:nvSpPr>
        <p:spPr>
          <a:xfrm>
            <a:off x="10731310" y="2462761"/>
            <a:ext cx="950794" cy="1119055"/>
          </a:xfrm>
          <a:prstGeom prst="ellipse">
            <a:avLst/>
          </a:prstGeom>
          <a:blipFill dpi="0" rotWithShape="1">
            <a:blip r:embed="rId22">
              <a:extLst>
                <a:ext uri="{28A0092B-C50C-407E-A947-70E740481C1C}">
                  <a14:useLocalDpi xmlns:a14="http://schemas.microsoft.com/office/drawing/2010/main" val="0"/>
                </a:ext>
              </a:extLst>
            </a:blip>
            <a:srcRect/>
            <a:stretch>
              <a:fillRect/>
            </a:stretch>
          </a:blip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279FECDE-6AF7-E1BE-5B79-535DFCC1C02E}"/>
              </a:ext>
            </a:extLst>
          </p:cNvPr>
          <p:cNvSpPr txBox="1"/>
          <p:nvPr/>
        </p:nvSpPr>
        <p:spPr>
          <a:xfrm>
            <a:off x="10814064" y="2169998"/>
            <a:ext cx="785286" cy="261610"/>
          </a:xfrm>
          <a:prstGeom prst="rect">
            <a:avLst/>
          </a:prstGeom>
          <a:noFill/>
        </p:spPr>
        <p:txBody>
          <a:bodyPr wrap="square" rtlCol="0">
            <a:spAutoFit/>
          </a:bodyPr>
          <a:lstStyle/>
          <a:p>
            <a:r>
              <a:rPr lang="en-US" sz="1050" b="1">
                <a:solidFill>
                  <a:srgbClr val="1B1464"/>
                </a:solidFill>
                <a:latin typeface="Helvetica" panose="020B0604020202020204" pitchFamily="34" charset="0"/>
                <a:cs typeface="Helvetica" panose="020B0604020202020204" pitchFamily="34" charset="0"/>
              </a:rPr>
              <a:t>Rank #10</a:t>
            </a:r>
          </a:p>
        </p:txBody>
      </p:sp>
      <p:sp>
        <p:nvSpPr>
          <p:cNvPr id="64" name="TextBox 63">
            <a:extLst>
              <a:ext uri="{FF2B5EF4-FFF2-40B4-BE49-F238E27FC236}">
                <a16:creationId xmlns:a16="http://schemas.microsoft.com/office/drawing/2014/main" id="{562882E7-80E5-0FD2-94D4-BE6DB026CDFA}"/>
              </a:ext>
            </a:extLst>
          </p:cNvPr>
          <p:cNvSpPr txBox="1"/>
          <p:nvPr/>
        </p:nvSpPr>
        <p:spPr>
          <a:xfrm>
            <a:off x="10607189" y="3671876"/>
            <a:ext cx="1199037" cy="400110"/>
          </a:xfrm>
          <a:prstGeom prst="rect">
            <a:avLst/>
          </a:prstGeom>
          <a:noFill/>
        </p:spPr>
        <p:txBody>
          <a:bodyPr wrap="square" rtlCol="0">
            <a:spAutoFit/>
          </a:bodyPr>
          <a:lstStyle/>
          <a:p>
            <a:pPr algn="ctr"/>
            <a:r>
              <a:rPr lang="en-US" sz="1000" b="1">
                <a:solidFill>
                  <a:srgbClr val="1B1464"/>
                </a:solidFill>
                <a:latin typeface="Helvetica" panose="020B0604020202020204" pitchFamily="34" charset="0"/>
                <a:cs typeface="Helvetica" panose="020B0604020202020204" pitchFamily="34" charset="0"/>
              </a:rPr>
              <a:t>Mukesh Ambani</a:t>
            </a:r>
          </a:p>
          <a:p>
            <a:pPr algn="ctr"/>
            <a:r>
              <a:rPr lang="en-US" sz="1000">
                <a:solidFill>
                  <a:srgbClr val="1B1464"/>
                </a:solidFill>
                <a:latin typeface="Helvetica" panose="020B0604020202020204" pitchFamily="34" charset="0"/>
                <a:cs typeface="Helvetica" panose="020B0604020202020204" pitchFamily="34" charset="0"/>
              </a:rPr>
              <a:t>$83B</a:t>
            </a:r>
          </a:p>
        </p:txBody>
      </p:sp>
      <p:sp>
        <p:nvSpPr>
          <p:cNvPr id="17" name="TextBox 16">
            <a:extLst>
              <a:ext uri="{FF2B5EF4-FFF2-40B4-BE49-F238E27FC236}">
                <a16:creationId xmlns:a16="http://schemas.microsoft.com/office/drawing/2014/main" id="{F1390318-536B-0A41-0EF8-602C94BD81C4}"/>
              </a:ext>
            </a:extLst>
          </p:cNvPr>
          <p:cNvSpPr txBox="1"/>
          <p:nvPr/>
        </p:nvSpPr>
        <p:spPr>
          <a:xfrm>
            <a:off x="9623581" y="4237030"/>
            <a:ext cx="866927" cy="253916"/>
          </a:xfrm>
          <a:prstGeom prst="rect">
            <a:avLst/>
          </a:prstGeom>
          <a:noFill/>
        </p:spPr>
        <p:txBody>
          <a:bodyPr wrap="square" rtlCol="0">
            <a:spAutoFit/>
          </a:bodyPr>
          <a:lstStyle/>
          <a:p>
            <a:r>
              <a:rPr lang="en-US" sz="1050" b="1">
                <a:solidFill>
                  <a:srgbClr val="1B1464"/>
                </a:solidFill>
                <a:latin typeface="Helvetica" panose="020B0604020202020204" pitchFamily="34" charset="0"/>
                <a:cs typeface="Helvetica" panose="020B0604020202020204" pitchFamily="34" charset="0"/>
              </a:rPr>
              <a:t>Rank #18t</a:t>
            </a:r>
          </a:p>
        </p:txBody>
      </p:sp>
      <p:sp>
        <p:nvSpPr>
          <p:cNvPr id="21" name="TextBox 20">
            <a:extLst>
              <a:ext uri="{FF2B5EF4-FFF2-40B4-BE49-F238E27FC236}">
                <a16:creationId xmlns:a16="http://schemas.microsoft.com/office/drawing/2014/main" id="{349FCCA7-C48B-F920-4FE1-BE65F7D692A8}"/>
              </a:ext>
            </a:extLst>
          </p:cNvPr>
          <p:cNvSpPr txBox="1"/>
          <p:nvPr/>
        </p:nvSpPr>
        <p:spPr>
          <a:xfrm>
            <a:off x="9429954" y="5749158"/>
            <a:ext cx="1254181" cy="400110"/>
          </a:xfrm>
          <a:prstGeom prst="rect">
            <a:avLst/>
          </a:prstGeom>
          <a:noFill/>
        </p:spPr>
        <p:txBody>
          <a:bodyPr wrap="square" rtlCol="0">
            <a:spAutoFit/>
          </a:bodyPr>
          <a:lstStyle/>
          <a:p>
            <a:pPr algn="ctr"/>
            <a:r>
              <a:rPr lang="en-US" sz="1000" b="1">
                <a:solidFill>
                  <a:srgbClr val="1B1464"/>
                </a:solidFill>
                <a:latin typeface="Helvetica" panose="020B0604020202020204" pitchFamily="34" charset="0"/>
                <a:cs typeface="Helvetica" panose="020B0604020202020204" pitchFamily="34" charset="0"/>
              </a:rPr>
              <a:t>Julia Koch</a:t>
            </a:r>
          </a:p>
          <a:p>
            <a:pPr algn="ctr"/>
            <a:r>
              <a:rPr lang="en-US" sz="1000">
                <a:solidFill>
                  <a:srgbClr val="1B1464"/>
                </a:solidFill>
                <a:latin typeface="Helvetica" panose="020B0604020202020204" pitchFamily="34" charset="0"/>
                <a:cs typeface="Helvetica" panose="020B0604020202020204" pitchFamily="34" charset="0"/>
              </a:rPr>
              <a:t>$59B</a:t>
            </a:r>
          </a:p>
        </p:txBody>
      </p:sp>
      <p:sp>
        <p:nvSpPr>
          <p:cNvPr id="22" name="Rectangle 21">
            <a:extLst>
              <a:ext uri="{FF2B5EF4-FFF2-40B4-BE49-F238E27FC236}">
                <a16:creationId xmlns:a16="http://schemas.microsoft.com/office/drawing/2014/main" id="{37F8F03F-EDDC-3198-5A6B-1B02961372FC}"/>
              </a:ext>
            </a:extLst>
          </p:cNvPr>
          <p:cNvSpPr/>
          <p:nvPr/>
        </p:nvSpPr>
        <p:spPr>
          <a:xfrm>
            <a:off x="225772" y="1245136"/>
            <a:ext cx="11836526" cy="307777"/>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23"/>
              </a:buBlip>
              <a:tabLst/>
              <a:defRPr/>
            </a:pPr>
            <a:r>
              <a:rPr lang="en-US" sz="1400">
                <a:solidFill>
                  <a:srgbClr val="201A62"/>
                </a:solidFill>
                <a:latin typeface="Helvetica" pitchFamily="2" charset="0"/>
              </a:rPr>
              <a:t>Interestingly, seven of the top 19 richest people (37%) built their wealth through, or are involved in, digital ad-tech and the digital supply chain*</a:t>
            </a:r>
            <a:endParaRPr kumimoji="0" lang="en-US" sz="1400" b="0" i="0" u="none" strike="noStrike" kern="1200" cap="none" spc="0" normalizeH="0" baseline="0" noProof="0">
              <a:ln>
                <a:noFill/>
              </a:ln>
              <a:solidFill>
                <a:srgbClr val="201A62"/>
              </a:solidFill>
              <a:effectLst/>
              <a:uLnTx/>
              <a:uFillTx/>
              <a:latin typeface="Helvetica" pitchFamily="2" charset="0"/>
              <a:ea typeface="+mn-ea"/>
              <a:cs typeface="+mn-cs"/>
            </a:endParaRPr>
          </a:p>
        </p:txBody>
      </p:sp>
    </p:spTree>
    <p:extLst>
      <p:ext uri="{BB962C8B-B14F-4D97-AF65-F5344CB8AC3E}">
        <p14:creationId xmlns:p14="http://schemas.microsoft.com/office/powerpoint/2010/main" val="5516016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DF04DD-E017-52D8-A3A5-47124C31EADE}"/>
              </a:ext>
            </a:extLst>
          </p:cNvPr>
          <p:cNvSpPr>
            <a:spLocks/>
          </p:cNvSpPr>
          <p:nvPr/>
        </p:nvSpPr>
        <p:spPr>
          <a:xfrm>
            <a:off x="-21520" y="1685013"/>
            <a:ext cx="12213519"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sp>
        <p:nvSpPr>
          <p:cNvPr id="3" name="Rectangle 2">
            <a:extLst>
              <a:ext uri="{FF2B5EF4-FFF2-40B4-BE49-F238E27FC236}">
                <a16:creationId xmlns:a16="http://schemas.microsoft.com/office/drawing/2014/main" id="{E1318C63-D636-C797-78FA-0841633E84B9}"/>
              </a:ext>
            </a:extLst>
          </p:cNvPr>
          <p:cNvSpPr/>
          <p:nvPr/>
        </p:nvSpPr>
        <p:spPr>
          <a:xfrm>
            <a:off x="198881" y="366711"/>
            <a:ext cx="11971599"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The global cost of digital ad fraud is greater than the total annual revenues for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twelve</a:t>
            </a:r>
            <a:r>
              <a:rPr kumimoji="0" lang="en-US" sz="2600" b="1" i="0" u="none" strike="noStrike" kern="1200" cap="none" spc="0" normalizeH="0" baseline="0" noProof="0">
                <a:ln>
                  <a:noFill/>
                </a:ln>
                <a:solidFill>
                  <a:srgbClr val="E84A99"/>
                </a:solidFill>
                <a:effectLst/>
                <a:uLnTx/>
                <a:uFillTx/>
                <a:latin typeface="Helvetica" pitchFamily="2" charset="0"/>
                <a:ea typeface="+mn-ea"/>
                <a:cs typeface="+mn-cs"/>
              </a:rPr>
              <a:t> of the most popular worldwide sports leagues combined</a:t>
            </a:r>
          </a:p>
        </p:txBody>
      </p:sp>
      <p:pic>
        <p:nvPicPr>
          <p:cNvPr id="5" name="Picture 4">
            <a:extLst>
              <a:ext uri="{FF2B5EF4-FFF2-40B4-BE49-F238E27FC236}">
                <a16:creationId xmlns:a16="http://schemas.microsoft.com/office/drawing/2014/main" id="{FA00EBA9-B1B7-0DAA-BE97-AC2FB8ED3025}"/>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6" name="Slide Number Placeholder 5">
            <a:extLst>
              <a:ext uri="{FF2B5EF4-FFF2-40B4-BE49-F238E27FC236}">
                <a16:creationId xmlns:a16="http://schemas.microsoft.com/office/drawing/2014/main" id="{8CB1551E-477B-7646-4746-EB61A4E778E0}"/>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7" name="Rectangle 6">
            <a:extLst>
              <a:ext uri="{FF2B5EF4-FFF2-40B4-BE49-F238E27FC236}">
                <a16:creationId xmlns:a16="http://schemas.microsoft.com/office/drawing/2014/main" id="{E3242004-DE22-11FE-5049-A32653ECAA55}"/>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4" name="TextBox 3">
            <a:extLst>
              <a:ext uri="{FF2B5EF4-FFF2-40B4-BE49-F238E27FC236}">
                <a16:creationId xmlns:a16="http://schemas.microsoft.com/office/drawing/2014/main" id="{4335E8A8-263F-86B9-2C0A-BDE43F27FCF2}"/>
              </a:ext>
            </a:extLst>
          </p:cNvPr>
          <p:cNvSpPr txBox="1"/>
          <p:nvPr/>
        </p:nvSpPr>
        <p:spPr>
          <a:xfrm>
            <a:off x="6525500" y="1732809"/>
            <a:ext cx="552563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Popular Sports League Total Revenues</a:t>
            </a:r>
          </a:p>
        </p:txBody>
      </p:sp>
      <p:sp>
        <p:nvSpPr>
          <p:cNvPr id="16" name="Rectangle: Rounded Corners 15">
            <a:extLst>
              <a:ext uri="{FF2B5EF4-FFF2-40B4-BE49-F238E27FC236}">
                <a16:creationId xmlns:a16="http://schemas.microsoft.com/office/drawing/2014/main" id="{B5AD5ABB-32F0-419F-CBF4-82DF1C35DDE0}"/>
              </a:ext>
            </a:extLst>
          </p:cNvPr>
          <p:cNvSpPr/>
          <p:nvPr/>
        </p:nvSpPr>
        <p:spPr>
          <a:xfrm>
            <a:off x="7194656" y="4907049"/>
            <a:ext cx="4206240" cy="1196712"/>
          </a:xfrm>
          <a:prstGeom prst="round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202D25D5-6083-149A-1A7D-84BBF3A7CC1D}"/>
              </a:ext>
            </a:extLst>
          </p:cNvPr>
          <p:cNvSpPr txBox="1"/>
          <p:nvPr/>
        </p:nvSpPr>
        <p:spPr>
          <a:xfrm>
            <a:off x="7166806" y="5695887"/>
            <a:ext cx="4283984" cy="415498"/>
          </a:xfrm>
          <a:prstGeom prst="rect">
            <a:avLst/>
          </a:prstGeom>
          <a:noFill/>
        </p:spPr>
        <p:txBody>
          <a:bodyPr wrap="square" rtlCol="0">
            <a:spAutoFit/>
          </a:bodyPr>
          <a:lstStyle/>
          <a:p>
            <a:pPr lvl="0" algn="ctr"/>
            <a:r>
              <a:rPr kumimoji="0" lang="en-US" sz="7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Combined annual revenues of NFL, MLB, NBA, NHL, MLS, </a:t>
            </a:r>
            <a:r>
              <a:rPr lang="en-US" sz="700">
                <a:solidFill>
                  <a:srgbClr val="1B1464"/>
                </a:solidFill>
                <a:latin typeface="Helvetica" panose="020B0604020202020204" pitchFamily="34" charset="0"/>
                <a:cs typeface="Helvetica" panose="020B0604020202020204" pitchFamily="34" charset="0"/>
              </a:rPr>
              <a:t>English Premier League, </a:t>
            </a:r>
            <a:r>
              <a:rPr kumimoji="0" lang="en-US" sz="7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Formula 1, DFL - Deutsche </a:t>
            </a:r>
            <a:r>
              <a:rPr kumimoji="0" lang="en-US" sz="700" b="0" i="0" u="none" strike="noStrike" kern="1200" cap="none" spc="0" normalizeH="0" baseline="0" noProof="0" err="1">
                <a:ln>
                  <a:noFill/>
                </a:ln>
                <a:solidFill>
                  <a:srgbClr val="1B1464"/>
                </a:solidFill>
                <a:effectLst/>
                <a:uLnTx/>
                <a:uFillTx/>
                <a:latin typeface="Helvetica" panose="020B0604020202020204" pitchFamily="34" charset="0"/>
                <a:ea typeface="+mn-ea"/>
                <a:cs typeface="Helvetica" panose="020B0604020202020204" pitchFamily="34" charset="0"/>
              </a:rPr>
              <a:t>Fußball</a:t>
            </a:r>
            <a:r>
              <a:rPr kumimoji="0" lang="en-US" sz="7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Liga (German Soccer), La Liga (Spanish Soccer), </a:t>
            </a:r>
            <a:r>
              <a:rPr lang="en-US" sz="700">
                <a:solidFill>
                  <a:srgbClr val="1B1464"/>
                </a:solidFill>
                <a:latin typeface="Helvetica" panose="020B0604020202020204" pitchFamily="34" charset="0"/>
                <a:cs typeface="Helvetica" panose="020B0604020202020204" pitchFamily="34" charset="0"/>
              </a:rPr>
              <a:t>Ligue 1 (French Soccer), </a:t>
            </a:r>
            <a:r>
              <a:rPr kumimoji="0" lang="en-US" sz="7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Serie A (Italian Soccer) and Indian Premier League</a:t>
            </a:r>
          </a:p>
        </p:txBody>
      </p:sp>
      <p:sp>
        <p:nvSpPr>
          <p:cNvPr id="18" name="TextBox 17">
            <a:extLst>
              <a:ext uri="{FF2B5EF4-FFF2-40B4-BE49-F238E27FC236}">
                <a16:creationId xmlns:a16="http://schemas.microsoft.com/office/drawing/2014/main" id="{B791AB55-842D-2922-43CB-44629A876DE0}"/>
              </a:ext>
            </a:extLst>
          </p:cNvPr>
          <p:cNvSpPr txBox="1"/>
          <p:nvPr/>
        </p:nvSpPr>
        <p:spPr>
          <a:xfrm>
            <a:off x="7194656" y="4883822"/>
            <a:ext cx="42062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rPr>
              <a:t>$76B</a:t>
            </a:r>
          </a:p>
        </p:txBody>
      </p:sp>
      <p:sp>
        <p:nvSpPr>
          <p:cNvPr id="24" name="Rectangle 23">
            <a:extLst>
              <a:ext uri="{FF2B5EF4-FFF2-40B4-BE49-F238E27FC236}">
                <a16:creationId xmlns:a16="http://schemas.microsoft.com/office/drawing/2014/main" id="{65938DCB-FF36-3FD2-1743-8D55865D9A90}"/>
              </a:ext>
            </a:extLst>
          </p:cNvPr>
          <p:cNvSpPr/>
          <p:nvPr/>
        </p:nvSpPr>
        <p:spPr>
          <a:xfrm>
            <a:off x="7194656" y="2169375"/>
            <a:ext cx="4206240" cy="2659978"/>
          </a:xfrm>
          <a:prstGeom prst="rect">
            <a:avLst/>
          </a:prstGeom>
          <a:solidFill>
            <a:schemeClr val="bg1"/>
          </a:solidFill>
          <a:ln w="19050">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5675B4D4-DE15-7DC9-9E4F-97FA9A0172E4}"/>
              </a:ext>
            </a:extLst>
          </p:cNvPr>
          <p:cNvSpPr txBox="1"/>
          <p:nvPr/>
        </p:nvSpPr>
        <p:spPr>
          <a:xfrm>
            <a:off x="472837" y="6167261"/>
            <a:ext cx="1149951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a:t>
            </a:r>
            <a:r>
              <a:rPr kumimoji="0" lang="en-US" sz="6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Juniper Research, </a:t>
            </a:r>
            <a:r>
              <a:rPr kumimoji="0" lang="en-US" sz="600" b="0" i="1"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Quantifying the Cost of Ad Fraud: 2023-2028</a:t>
            </a:r>
            <a:r>
              <a:rPr kumimoji="0" lang="en-US" sz="6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 9/26/2023. </a:t>
            </a:r>
            <a:r>
              <a:rPr kumimoji="0" lang="en-US" sz="6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NFL ($18.6 total revenue) – Statista, 2022, 9/5/23; MLB ($10.32B total revenue) – Statista, 2022, 9/14/23; NBA ($10.02B total revenue) - Statista, 2021-2022, 9/7/23; NHL ($5.93B total revenue) – Statista, 2022, 9/14/23. MLS ($0.21B total revenue) – </a:t>
            </a:r>
            <a:r>
              <a:rPr kumimoji="0" lang="en-US" sz="600" b="0" i="0" u="none" strike="noStrike" kern="1200" cap="none" spc="0" normalizeH="0" baseline="0" noProof="0" err="1">
                <a:ln>
                  <a:noFill/>
                </a:ln>
                <a:solidFill>
                  <a:srgbClr val="1B1464"/>
                </a:solidFill>
                <a:effectLst/>
                <a:uLnTx/>
                <a:uFillTx/>
                <a:latin typeface="Helvetica" panose="020B0403020202020204" pitchFamily="34" charset="0"/>
                <a:ea typeface="+mn-ea"/>
                <a:cs typeface="+mn-cs"/>
              </a:rPr>
              <a:t>Zippia</a:t>
            </a:r>
            <a:r>
              <a:rPr kumimoji="0" lang="en-US" sz="6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2023; Formula 1 ($2.753B USD) – Forbes, Inside the Numbers That Show Formula 1’s Popularity And Financial Growth, 3/29/23; Premier League ($6.987B USD), La Liga ($3.49BUSD), Serie A ($2.75B USD), Ligue 1 ($2.22B USD) – Statista, 2022-2023 9/14/23; Deutsche </a:t>
            </a:r>
            <a:r>
              <a:rPr kumimoji="0" lang="en-US" sz="600" b="0" i="0" u="none" strike="noStrike" kern="1200" cap="none" spc="0" normalizeH="0" baseline="0" noProof="0" err="1">
                <a:ln>
                  <a:noFill/>
                </a:ln>
                <a:solidFill>
                  <a:srgbClr val="1B1464"/>
                </a:solidFill>
                <a:effectLst/>
                <a:uLnTx/>
                <a:uFillTx/>
                <a:latin typeface="Helvetica" panose="020B0403020202020204" pitchFamily="34" charset="0"/>
                <a:ea typeface="+mn-ea"/>
                <a:cs typeface="+mn-cs"/>
              </a:rPr>
              <a:t>Fußball</a:t>
            </a:r>
            <a:r>
              <a:rPr kumimoji="0" lang="en-US" sz="6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Liga (DFL) ($4.74B USD) - DFL Economic Report, 2023 9/29/23; Indian Premier League ($8.4B USD) – Statista, 2022 5/21/23. Note: All Non-U.S. league revenues (other than Indian Premier League) which reported in local currencies were converted to USD as of 9/29/23.</a:t>
            </a:r>
            <a:endParaRPr kumimoji="0" lang="en-US" sz="600" b="0" i="0" u="none" strike="noStrike" kern="1200" cap="none" spc="0" normalizeH="0" baseline="0" noProof="0">
              <a:ln>
                <a:noFill/>
              </a:ln>
              <a:solidFill>
                <a:srgbClr val="1B1464"/>
              </a:solidFill>
              <a:effectLst/>
              <a:uLnTx/>
              <a:uFillTx/>
              <a:latin typeface="Helvetica" panose="020B0403020202020204" pitchFamily="34" charset="0"/>
              <a:ea typeface="+mn-ea"/>
              <a:cs typeface="Helvetica" panose="020B0604020202020204" pitchFamily="34" charset="0"/>
            </a:endParaRPr>
          </a:p>
        </p:txBody>
      </p:sp>
      <p:pic>
        <p:nvPicPr>
          <p:cNvPr id="29" name="Picture 2" descr="NFL Logo (National Football League) and symbol, meaning ...">
            <a:extLst>
              <a:ext uri="{FF2B5EF4-FFF2-40B4-BE49-F238E27FC236}">
                <a16:creationId xmlns:a16="http://schemas.microsoft.com/office/drawing/2014/main" id="{25803564-CE9B-1408-93F3-2D15D01B68D7}"/>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l="22760" r="23176"/>
          <a:stretch/>
        </p:blipFill>
        <p:spPr bwMode="auto">
          <a:xfrm>
            <a:off x="7283502" y="2441271"/>
            <a:ext cx="629462" cy="78589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Major League Baseball logo - Wikipedia">
            <a:extLst>
              <a:ext uri="{FF2B5EF4-FFF2-40B4-BE49-F238E27FC236}">
                <a16:creationId xmlns:a16="http://schemas.microsoft.com/office/drawing/2014/main" id="{12965B1C-73B2-2FD8-569D-D6E8764ED515}"/>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9630654" y="2496832"/>
            <a:ext cx="998156" cy="54025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descr="NBA logo PNG transparent image download, size: 2366x1350px">
            <a:extLst>
              <a:ext uri="{FF2B5EF4-FFF2-40B4-BE49-F238E27FC236}">
                <a16:creationId xmlns:a16="http://schemas.microsoft.com/office/drawing/2014/main" id="{53D86C7E-513A-2573-483F-45ED64206EFE}"/>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8001809" y="2575408"/>
            <a:ext cx="839420" cy="47897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National Hockey League - Wikipedia">
            <a:extLst>
              <a:ext uri="{FF2B5EF4-FFF2-40B4-BE49-F238E27FC236}">
                <a16:creationId xmlns:a16="http://schemas.microsoft.com/office/drawing/2014/main" id="{585E5ECF-CC82-5EB3-94C0-7E3902CED982}"/>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9010042" y="2475833"/>
            <a:ext cx="597512" cy="68613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4" descr="Major League Soccer - Wikipedia">
            <a:extLst>
              <a:ext uri="{FF2B5EF4-FFF2-40B4-BE49-F238E27FC236}">
                <a16:creationId xmlns:a16="http://schemas.microsoft.com/office/drawing/2014/main" id="{CD26E0DB-8E04-0769-89AD-8C92FDFA2CD9}"/>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10721501" y="2527549"/>
            <a:ext cx="554927" cy="58642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3E5414-6C7E-2E8F-1560-1CCB84578D72}"/>
              </a:ext>
            </a:extLst>
          </p:cNvPr>
          <p:cNvSpPr txBox="1"/>
          <p:nvPr/>
        </p:nvSpPr>
        <p:spPr>
          <a:xfrm>
            <a:off x="1223569" y="1732809"/>
            <a:ext cx="339372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Global Cost of Digital Ad Fraud</a:t>
            </a:r>
            <a:endParaRPr kumimoji="0" lang="en-US" sz="16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pic>
        <p:nvPicPr>
          <p:cNvPr id="10" name="Picture 9">
            <a:extLst>
              <a:ext uri="{FF2B5EF4-FFF2-40B4-BE49-F238E27FC236}">
                <a16:creationId xmlns:a16="http://schemas.microsoft.com/office/drawing/2014/main" id="{A106367F-111D-502E-3F58-684FC26A4BEE}"/>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1674961" y="2117614"/>
            <a:ext cx="2350985" cy="2659979"/>
          </a:xfrm>
          <a:prstGeom prst="rect">
            <a:avLst/>
          </a:prstGeom>
          <a:ln w="19050">
            <a:solidFill>
              <a:srgbClr val="E84A99"/>
            </a:solidFill>
          </a:ln>
        </p:spPr>
      </p:pic>
      <p:sp>
        <p:nvSpPr>
          <p:cNvPr id="15" name="Rectangle: Rounded Corners 14">
            <a:extLst>
              <a:ext uri="{FF2B5EF4-FFF2-40B4-BE49-F238E27FC236}">
                <a16:creationId xmlns:a16="http://schemas.microsoft.com/office/drawing/2014/main" id="{1B8FA228-A604-8C38-3347-0BE4EB94E084}"/>
              </a:ext>
            </a:extLst>
          </p:cNvPr>
          <p:cNvSpPr/>
          <p:nvPr/>
        </p:nvSpPr>
        <p:spPr>
          <a:xfrm>
            <a:off x="1081036" y="4907049"/>
            <a:ext cx="3393722" cy="1196712"/>
          </a:xfrm>
          <a:prstGeom prst="roundRect">
            <a:avLst/>
          </a:prstGeom>
          <a:solidFill>
            <a:schemeClr val="bg1"/>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0CC59CBC-A502-750A-FC8E-18B01395A899}"/>
              </a:ext>
            </a:extLst>
          </p:cNvPr>
          <p:cNvSpPr txBox="1"/>
          <p:nvPr/>
        </p:nvSpPr>
        <p:spPr>
          <a:xfrm>
            <a:off x="944840" y="5089907"/>
            <a:ext cx="36809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$84B</a:t>
            </a:r>
          </a:p>
        </p:txBody>
      </p:sp>
      <p:pic>
        <p:nvPicPr>
          <p:cNvPr id="11" name="Picture 2" descr="Premier League Lion Logo PNG vector in SVG, PDF, AI, CDR format">
            <a:extLst>
              <a:ext uri="{FF2B5EF4-FFF2-40B4-BE49-F238E27FC236}">
                <a16:creationId xmlns:a16="http://schemas.microsoft.com/office/drawing/2014/main" id="{72D8623F-E9BC-4C3E-51CE-A5FB29560355}"/>
              </a:ext>
            </a:extLst>
          </p:cNvPr>
          <p:cNvPicPr>
            <a:picLocks noChangeAspect="1" noChangeArrowheads="1"/>
          </p:cNvPicPr>
          <p:nvPr/>
        </p:nvPicPr>
        <p:blipFill rotWithShape="1">
          <a:blip r:embed="rId9" cstate="hqprint">
            <a:extLst>
              <a:ext uri="{28A0092B-C50C-407E-A947-70E740481C1C}">
                <a14:useLocalDpi xmlns:a14="http://schemas.microsoft.com/office/drawing/2010/main"/>
              </a:ext>
            </a:extLst>
          </a:blip>
          <a:srcRect/>
          <a:stretch/>
        </p:blipFill>
        <p:spPr bwMode="auto">
          <a:xfrm>
            <a:off x="7352386" y="3491345"/>
            <a:ext cx="488038" cy="61839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Deutsche Fußball Liga - Wikipedia">
            <a:extLst>
              <a:ext uri="{FF2B5EF4-FFF2-40B4-BE49-F238E27FC236}">
                <a16:creationId xmlns:a16="http://schemas.microsoft.com/office/drawing/2014/main" id="{D5DD4455-03DF-1836-B2A1-96208EFA8587}"/>
              </a:ext>
            </a:extLst>
          </p:cNvPr>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9644564" y="3497989"/>
            <a:ext cx="741054" cy="55271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LaLiga reveals new logo as disgruntled fans say 'this is how the gap with  the Premier League widens' | The US Sun">
            <a:extLst>
              <a:ext uri="{FF2B5EF4-FFF2-40B4-BE49-F238E27FC236}">
                <a16:creationId xmlns:a16="http://schemas.microsoft.com/office/drawing/2014/main" id="{90454FCD-9EEC-327F-8BAB-14C4042290E0}"/>
              </a:ext>
            </a:extLst>
          </p:cNvPr>
          <p:cNvPicPr>
            <a:picLocks noChangeAspect="1" noChangeArrowheads="1"/>
          </p:cNvPicPr>
          <p:nvPr/>
        </p:nvPicPr>
        <p:blipFill rotWithShape="1">
          <a:blip r:embed="rId11" cstate="hqprint">
            <a:extLst>
              <a:ext uri="{28A0092B-C50C-407E-A947-70E740481C1C}">
                <a14:useLocalDpi xmlns:a14="http://schemas.microsoft.com/office/drawing/2010/main"/>
              </a:ext>
            </a:extLst>
          </a:blip>
          <a:srcRect/>
          <a:stretch/>
        </p:blipFill>
        <p:spPr bwMode="auto">
          <a:xfrm>
            <a:off x="10628810" y="3499465"/>
            <a:ext cx="472406" cy="64249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Italian Serie A logo and symbol, meaning, history, PNG, brand">
            <a:extLst>
              <a:ext uri="{FF2B5EF4-FFF2-40B4-BE49-F238E27FC236}">
                <a16:creationId xmlns:a16="http://schemas.microsoft.com/office/drawing/2014/main" id="{E01CD122-59A2-8EF2-58F4-8B69F40A39AE}"/>
              </a:ext>
            </a:extLst>
          </p:cNvPr>
          <p:cNvPicPr>
            <a:picLocks noChangeAspect="1" noChangeArrowheads="1"/>
          </p:cNvPicPr>
          <p:nvPr/>
        </p:nvPicPr>
        <p:blipFill rotWithShape="1">
          <a:blip r:embed="rId12" cstate="hqprint">
            <a:extLst>
              <a:ext uri="{28A0092B-C50C-407E-A947-70E740481C1C}">
                <a14:useLocalDpi xmlns:a14="http://schemas.microsoft.com/office/drawing/2010/main"/>
              </a:ext>
            </a:extLst>
          </a:blip>
          <a:srcRect l="32790" r="30416"/>
          <a:stretch/>
        </p:blipFill>
        <p:spPr bwMode="auto">
          <a:xfrm>
            <a:off x="8421519" y="3871289"/>
            <a:ext cx="596932" cy="91258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All-New Ligue 1 &amp; Ligue 2 Logos Launched - Update - Footy Headlines">
            <a:extLst>
              <a:ext uri="{FF2B5EF4-FFF2-40B4-BE49-F238E27FC236}">
                <a16:creationId xmlns:a16="http://schemas.microsoft.com/office/drawing/2014/main" id="{AF8E91CE-6391-F064-D30F-C771B7E65176}"/>
              </a:ext>
            </a:extLst>
          </p:cNvPr>
          <p:cNvPicPr>
            <a:picLocks noChangeAspect="1" noChangeArrowheads="1"/>
          </p:cNvPicPr>
          <p:nvPr/>
        </p:nvPicPr>
        <p:blipFill rotWithShape="1">
          <a:blip r:embed="rId13" cstate="hqprint">
            <a:extLst>
              <a:ext uri="{28A0092B-C50C-407E-A947-70E740481C1C}">
                <a14:useLocalDpi xmlns:a14="http://schemas.microsoft.com/office/drawing/2010/main"/>
              </a:ext>
            </a:extLst>
          </a:blip>
          <a:srcRect l="10216" t="3513" r="10216" b="4224"/>
          <a:stretch/>
        </p:blipFill>
        <p:spPr bwMode="auto">
          <a:xfrm>
            <a:off x="7743055" y="4010765"/>
            <a:ext cx="562731" cy="71586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4" descr="Indian Premier League - Wikipedia">
            <a:extLst>
              <a:ext uri="{FF2B5EF4-FFF2-40B4-BE49-F238E27FC236}">
                <a16:creationId xmlns:a16="http://schemas.microsoft.com/office/drawing/2014/main" id="{7F9E6DFD-B72F-C6AE-07EE-F8D8D5A2FC09}"/>
              </a:ext>
            </a:extLst>
          </p:cNvPr>
          <p:cNvPicPr>
            <a:picLocks noChangeAspect="1" noChangeArrowheads="1"/>
          </p:cNvPicPr>
          <p:nvPr/>
        </p:nvPicPr>
        <p:blipFill>
          <a:blip r:embed="rId14" cstate="hqprint">
            <a:extLst>
              <a:ext uri="{28A0092B-C50C-407E-A947-70E740481C1C}">
                <a14:useLocalDpi xmlns:a14="http://schemas.microsoft.com/office/drawing/2010/main"/>
              </a:ext>
            </a:extLst>
          </a:blip>
          <a:srcRect/>
          <a:stretch>
            <a:fillRect/>
          </a:stretch>
        </p:blipFill>
        <p:spPr bwMode="auto">
          <a:xfrm>
            <a:off x="10095426" y="4221576"/>
            <a:ext cx="1142780" cy="58377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EEC5E626-82ED-1DAD-025B-48F6231B77A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98670" y="3535653"/>
            <a:ext cx="1310324" cy="32758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040E221-E921-14DC-F5BB-CBA588C52FAB}"/>
              </a:ext>
            </a:extLst>
          </p:cNvPr>
          <p:cNvSpPr txBox="1"/>
          <p:nvPr/>
        </p:nvSpPr>
        <p:spPr>
          <a:xfrm>
            <a:off x="7194655" y="2182790"/>
            <a:ext cx="4206241" cy="276999"/>
          </a:xfrm>
          <a:prstGeom prst="rect">
            <a:avLst/>
          </a:prstGeom>
          <a:solidFill>
            <a:srgbClr val="1B146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North America</a:t>
            </a:r>
          </a:p>
        </p:txBody>
      </p:sp>
      <p:sp>
        <p:nvSpPr>
          <p:cNvPr id="22" name="TextBox 21">
            <a:extLst>
              <a:ext uri="{FF2B5EF4-FFF2-40B4-BE49-F238E27FC236}">
                <a16:creationId xmlns:a16="http://schemas.microsoft.com/office/drawing/2014/main" id="{A6F6732B-77CB-3106-7451-85EFCE3875FB}"/>
              </a:ext>
            </a:extLst>
          </p:cNvPr>
          <p:cNvSpPr txBox="1"/>
          <p:nvPr/>
        </p:nvSpPr>
        <p:spPr>
          <a:xfrm>
            <a:off x="9259438" y="4182399"/>
            <a:ext cx="741054" cy="646331"/>
          </a:xfrm>
          <a:prstGeom prst="rect">
            <a:avLst/>
          </a:prstGeom>
          <a:solidFill>
            <a:srgbClr val="1B146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Asia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endParaRPr>
          </a:p>
        </p:txBody>
      </p:sp>
      <p:sp>
        <p:nvSpPr>
          <p:cNvPr id="25" name="TextBox 24">
            <a:extLst>
              <a:ext uri="{FF2B5EF4-FFF2-40B4-BE49-F238E27FC236}">
                <a16:creationId xmlns:a16="http://schemas.microsoft.com/office/drawing/2014/main" id="{6A95C189-FD91-A26B-103F-0C53A82A3043}"/>
              </a:ext>
            </a:extLst>
          </p:cNvPr>
          <p:cNvSpPr txBox="1"/>
          <p:nvPr/>
        </p:nvSpPr>
        <p:spPr>
          <a:xfrm>
            <a:off x="7212434" y="3209626"/>
            <a:ext cx="4206241" cy="276999"/>
          </a:xfrm>
          <a:prstGeom prst="rect">
            <a:avLst/>
          </a:prstGeom>
          <a:solidFill>
            <a:srgbClr val="1B146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Europe</a:t>
            </a:r>
          </a:p>
        </p:txBody>
      </p:sp>
      <p:sp>
        <p:nvSpPr>
          <p:cNvPr id="26" name="Rectangle 25">
            <a:extLst>
              <a:ext uri="{FF2B5EF4-FFF2-40B4-BE49-F238E27FC236}">
                <a16:creationId xmlns:a16="http://schemas.microsoft.com/office/drawing/2014/main" id="{23BF76C0-85F8-FF5C-5F35-A2E9745DB3A5}"/>
              </a:ext>
            </a:extLst>
          </p:cNvPr>
          <p:cNvSpPr/>
          <p:nvPr/>
        </p:nvSpPr>
        <p:spPr>
          <a:xfrm>
            <a:off x="10000492" y="4182399"/>
            <a:ext cx="1400404" cy="642498"/>
          </a:xfrm>
          <a:prstGeom prst="rect">
            <a:avLst/>
          </a:prstGeom>
          <a:no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15971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9B225DF-E3E0-585A-00BA-DFA1A9102B31}"/>
              </a:ext>
            </a:extLst>
          </p:cNvPr>
          <p:cNvSpPr>
            <a:spLocks/>
          </p:cNvSpPr>
          <p:nvPr/>
        </p:nvSpPr>
        <p:spPr>
          <a:xfrm>
            <a:off x="1" y="1685013"/>
            <a:ext cx="6161535" cy="3966195"/>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C84E8055-F45B-B0CB-FC59-B26A54857C46}"/>
              </a:ext>
            </a:extLst>
          </p:cNvPr>
          <p:cNvSpPr/>
          <p:nvPr/>
        </p:nvSpPr>
        <p:spPr>
          <a:xfrm>
            <a:off x="6144622" y="1685013"/>
            <a:ext cx="6047378" cy="3966195"/>
          </a:xfrm>
          <a:prstGeom prst="rect">
            <a:avLst/>
          </a:prstGeom>
          <a:solidFill>
            <a:srgbClr val="1B146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A2C9D73-1807-A6E8-A176-44AC4825754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6" name="Slide Number Placeholder 5">
            <a:extLst>
              <a:ext uri="{FF2B5EF4-FFF2-40B4-BE49-F238E27FC236}">
                <a16:creationId xmlns:a16="http://schemas.microsoft.com/office/drawing/2014/main" id="{34AB79F4-F56F-E98F-353A-A2BB5BEF8723}"/>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7" name="Rectangle 6">
            <a:extLst>
              <a:ext uri="{FF2B5EF4-FFF2-40B4-BE49-F238E27FC236}">
                <a16:creationId xmlns:a16="http://schemas.microsoft.com/office/drawing/2014/main" id="{E90DDB6F-6F3A-E575-8B68-AB05DFFB332C}"/>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10" name="TextBox 9">
            <a:extLst>
              <a:ext uri="{FF2B5EF4-FFF2-40B4-BE49-F238E27FC236}">
                <a16:creationId xmlns:a16="http://schemas.microsoft.com/office/drawing/2014/main" id="{B6FA1020-6A4A-2A65-5930-4BFEA40B1286}"/>
              </a:ext>
            </a:extLst>
          </p:cNvPr>
          <p:cNvSpPr txBox="1"/>
          <p:nvPr/>
        </p:nvSpPr>
        <p:spPr>
          <a:xfrm>
            <a:off x="6144622" y="1705728"/>
            <a:ext cx="604737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U.S. National &amp; Local Cable TV Ad Spend</a:t>
            </a:r>
            <a:endParaRPr kumimoji="0" lang="en-US" sz="1600" b="1" i="0"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11" name="TextBox 10">
            <a:extLst>
              <a:ext uri="{FF2B5EF4-FFF2-40B4-BE49-F238E27FC236}">
                <a16:creationId xmlns:a16="http://schemas.microsoft.com/office/drawing/2014/main" id="{2AB4F34B-FA15-EBD9-DD21-41F8E24224D2}"/>
              </a:ext>
            </a:extLst>
          </p:cNvPr>
          <p:cNvSpPr txBox="1"/>
          <p:nvPr/>
        </p:nvSpPr>
        <p:spPr>
          <a:xfrm>
            <a:off x="483207" y="6321115"/>
            <a:ext cx="11687274"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a:t>
            </a:r>
            <a:r>
              <a:rPr kumimoji="0" lang="en-US" sz="7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Juniper Research, </a:t>
            </a:r>
            <a:r>
              <a:rPr kumimoji="0" lang="en-US" sz="700" b="0" i="1"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Quantifying the Cost of Ad Fraud: 2023-2028</a:t>
            </a:r>
            <a:r>
              <a:rPr kumimoji="0" lang="en-US" sz="7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 9/26/2023. </a:t>
            </a:r>
            <a:r>
              <a:rPr lang="en-US" sz="700">
                <a:solidFill>
                  <a:srgbClr val="1B1464"/>
                </a:solidFill>
                <a:latin typeface="Helvetica" panose="020B0403020202020204" pitchFamily="34" charset="0"/>
                <a:ea typeface="Times New Roman" panose="02020603050405020304" pitchFamily="18" charset="0"/>
                <a:cs typeface="Times New Roman" panose="02020603050405020304" pitchFamily="18" charset="0"/>
              </a:rPr>
              <a:t>eMarketer Insider Intelligence, 2022 estimated based on </a:t>
            </a:r>
            <a:r>
              <a:rPr lang="en-US" sz="700" err="1">
                <a:solidFill>
                  <a:srgbClr val="1B1464"/>
                </a:solidFill>
                <a:latin typeface="Helvetica" panose="020B0403020202020204" pitchFamily="34" charset="0"/>
                <a:ea typeface="Times New Roman" panose="02020603050405020304" pitchFamily="18" charset="0"/>
                <a:cs typeface="Times New Roman" panose="02020603050405020304" pitchFamily="18" charset="0"/>
              </a:rPr>
              <a:t>MoffettNathanson</a:t>
            </a:r>
            <a:r>
              <a:rPr lang="en-US" sz="700">
                <a:solidFill>
                  <a:srgbClr val="1B1464"/>
                </a:solidFill>
                <a:latin typeface="Helvetica" panose="020B0403020202020204" pitchFamily="34" charset="0"/>
                <a:ea typeface="Times New Roman" panose="02020603050405020304" pitchFamily="18" charset="0"/>
                <a:cs typeface="Times New Roman" panose="02020603050405020304" pitchFamily="18" charset="0"/>
              </a:rPr>
              <a:t> analysis of company reports. Based on estimated TV ad spending; national cable ($28.5B total) and local cable ($5.3B total).</a:t>
            </a:r>
            <a:endParaRPr kumimoji="0" lang="en-US" sz="700" b="0" i="0" u="none" strike="noStrike" kern="1200" cap="none" spc="0" normalizeH="0" baseline="0" noProof="0">
              <a:ln>
                <a:noFill/>
              </a:ln>
              <a:solidFill>
                <a:srgbClr val="1F1A62"/>
              </a:solidFill>
              <a:effectLst/>
              <a:uLnTx/>
              <a:uFillTx/>
              <a:latin typeface="Helvetica" panose="020B0403020202020204" pitchFamily="34" charset="0"/>
              <a:ea typeface="+mn-ea"/>
              <a:cs typeface="Helvetica" panose="020B0604020202020204" pitchFamily="34" charset="0"/>
            </a:endParaRPr>
          </a:p>
        </p:txBody>
      </p:sp>
      <p:sp>
        <p:nvSpPr>
          <p:cNvPr id="35" name="TextBox 34">
            <a:extLst>
              <a:ext uri="{FF2B5EF4-FFF2-40B4-BE49-F238E27FC236}">
                <a16:creationId xmlns:a16="http://schemas.microsoft.com/office/drawing/2014/main" id="{CE5CEFD2-1E1E-B4CE-228C-25D56E8F1838}"/>
              </a:ext>
            </a:extLst>
          </p:cNvPr>
          <p:cNvSpPr txBox="1"/>
          <p:nvPr/>
        </p:nvSpPr>
        <p:spPr>
          <a:xfrm>
            <a:off x="865763" y="1720463"/>
            <a:ext cx="412418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North America Cost of Digital Ad Fraud</a:t>
            </a:r>
            <a:endParaRPr kumimoji="0" lang="en-US" sz="16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pic>
        <p:nvPicPr>
          <p:cNvPr id="37" name="Picture 36">
            <a:extLst>
              <a:ext uri="{FF2B5EF4-FFF2-40B4-BE49-F238E27FC236}">
                <a16:creationId xmlns:a16="http://schemas.microsoft.com/office/drawing/2014/main" id="{4E1E763E-A1EA-0AF6-C736-31AD98A1522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156641" y="2229799"/>
            <a:ext cx="1848255" cy="2147207"/>
          </a:xfrm>
          <a:prstGeom prst="rect">
            <a:avLst/>
          </a:prstGeom>
          <a:ln w="19050">
            <a:solidFill>
              <a:srgbClr val="E84A99"/>
            </a:solidFill>
          </a:ln>
        </p:spPr>
      </p:pic>
      <p:grpSp>
        <p:nvGrpSpPr>
          <p:cNvPr id="39" name="Group 38">
            <a:extLst>
              <a:ext uri="{FF2B5EF4-FFF2-40B4-BE49-F238E27FC236}">
                <a16:creationId xmlns:a16="http://schemas.microsoft.com/office/drawing/2014/main" id="{E2258D75-4BC1-5AED-C54F-FDF1B9789739}"/>
              </a:ext>
            </a:extLst>
          </p:cNvPr>
          <p:cNvGrpSpPr/>
          <p:nvPr/>
        </p:nvGrpSpPr>
        <p:grpSpPr>
          <a:xfrm>
            <a:off x="1240307" y="4520866"/>
            <a:ext cx="3680923" cy="1050577"/>
            <a:chOff x="729567" y="4699321"/>
            <a:chExt cx="3680923" cy="1171649"/>
          </a:xfrm>
        </p:grpSpPr>
        <p:sp>
          <p:nvSpPr>
            <p:cNvPr id="40" name="Rectangle: Rounded Corners 39">
              <a:extLst>
                <a:ext uri="{FF2B5EF4-FFF2-40B4-BE49-F238E27FC236}">
                  <a16:creationId xmlns:a16="http://schemas.microsoft.com/office/drawing/2014/main" id="{62DB15EE-7705-4F18-C069-8B3B2FE8A90B}"/>
                </a:ext>
              </a:extLst>
            </p:cNvPr>
            <p:cNvSpPr/>
            <p:nvPr/>
          </p:nvSpPr>
          <p:spPr>
            <a:xfrm>
              <a:off x="865763" y="4699321"/>
              <a:ext cx="3393722" cy="1171649"/>
            </a:xfrm>
            <a:prstGeom prst="roundRect">
              <a:avLst/>
            </a:prstGeom>
            <a:solidFill>
              <a:schemeClr val="bg1"/>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C7BA6338-C986-DA64-A58F-82E507F35D12}"/>
                </a:ext>
              </a:extLst>
            </p:cNvPr>
            <p:cNvSpPr txBox="1"/>
            <p:nvPr/>
          </p:nvSpPr>
          <p:spPr>
            <a:xfrm>
              <a:off x="729567" y="4821761"/>
              <a:ext cx="3680923" cy="9267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$35B</a:t>
              </a:r>
            </a:p>
          </p:txBody>
        </p:sp>
      </p:grpSp>
      <p:grpSp>
        <p:nvGrpSpPr>
          <p:cNvPr id="2" name="Group 1">
            <a:extLst>
              <a:ext uri="{FF2B5EF4-FFF2-40B4-BE49-F238E27FC236}">
                <a16:creationId xmlns:a16="http://schemas.microsoft.com/office/drawing/2014/main" id="{B16EF7B2-4D02-6B16-0916-6567FC8D235C}"/>
              </a:ext>
            </a:extLst>
          </p:cNvPr>
          <p:cNvGrpSpPr/>
          <p:nvPr/>
        </p:nvGrpSpPr>
        <p:grpSpPr>
          <a:xfrm>
            <a:off x="7351903" y="4502417"/>
            <a:ext cx="3680923" cy="1050577"/>
            <a:chOff x="729567" y="4699321"/>
            <a:chExt cx="3680923" cy="1171649"/>
          </a:xfrm>
        </p:grpSpPr>
        <p:sp>
          <p:nvSpPr>
            <p:cNvPr id="3" name="Rectangle: Rounded Corners 2">
              <a:extLst>
                <a:ext uri="{FF2B5EF4-FFF2-40B4-BE49-F238E27FC236}">
                  <a16:creationId xmlns:a16="http://schemas.microsoft.com/office/drawing/2014/main" id="{91507D68-6EEB-955F-B42D-9FF076D729A6}"/>
                </a:ext>
              </a:extLst>
            </p:cNvPr>
            <p:cNvSpPr/>
            <p:nvPr/>
          </p:nvSpPr>
          <p:spPr>
            <a:xfrm>
              <a:off x="865763" y="4699321"/>
              <a:ext cx="3393722" cy="1171649"/>
            </a:xfrm>
            <a:prstGeom prst="roundRect">
              <a:avLst/>
            </a:prstGeom>
            <a:solidFill>
              <a:schemeClr val="bg1"/>
            </a:solidFill>
            <a:ln>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BFF2"/>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539AB13-3BDE-F350-CA5D-B2CFFB6D5FA2}"/>
                </a:ext>
              </a:extLst>
            </p:cNvPr>
            <p:cNvSpPr txBox="1"/>
            <p:nvPr/>
          </p:nvSpPr>
          <p:spPr>
            <a:xfrm>
              <a:off x="729567" y="4821761"/>
              <a:ext cx="3680923" cy="9267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rPr>
                <a:t>$34B</a:t>
              </a:r>
            </a:p>
          </p:txBody>
        </p:sp>
      </p:grpSp>
      <p:sp>
        <p:nvSpPr>
          <p:cNvPr id="13" name="Rectangle 12">
            <a:extLst>
              <a:ext uri="{FF2B5EF4-FFF2-40B4-BE49-F238E27FC236}">
                <a16:creationId xmlns:a16="http://schemas.microsoft.com/office/drawing/2014/main" id="{2EFB6921-AF66-91DD-821C-D91CDF6CA8BC}"/>
              </a:ext>
            </a:extLst>
          </p:cNvPr>
          <p:cNvSpPr/>
          <p:nvPr/>
        </p:nvSpPr>
        <p:spPr>
          <a:xfrm>
            <a:off x="6432848" y="2059017"/>
            <a:ext cx="5479441" cy="2363262"/>
          </a:xfrm>
          <a:prstGeom prst="rect">
            <a:avLst/>
          </a:prstGeom>
          <a:solidFill>
            <a:schemeClr val="bg1"/>
          </a:solidFill>
          <a:ln w="19050">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6">
            <a:extLst>
              <a:ext uri="{FF2B5EF4-FFF2-40B4-BE49-F238E27FC236}">
                <a16:creationId xmlns:a16="http://schemas.microsoft.com/office/drawing/2014/main" id="{CDDAE051-F6A3-CD6D-772F-457AEBFF3850}"/>
              </a:ext>
            </a:extLst>
          </p:cNvPr>
          <p:cNvPicPr>
            <a:picLocks noChangeAspect="1" noChangeArrowheads="1"/>
          </p:cNvPicPr>
          <p:nvPr/>
        </p:nvPicPr>
        <p:blipFill>
          <a:blip r:embed="rId4"/>
          <a:srcRect/>
          <a:stretch/>
        </p:blipFill>
        <p:spPr bwMode="auto">
          <a:xfrm>
            <a:off x="8857405" y="2160634"/>
            <a:ext cx="716311" cy="1076425"/>
          </a:xfrm>
          <a:prstGeom prst="rect">
            <a:avLst/>
          </a:prstGeom>
          <a:ln w="9525">
            <a:solidFill>
              <a:srgbClr val="00BFF2"/>
            </a:solidFill>
          </a:ln>
          <a:extLst>
            <a:ext uri="{909E8E84-426E-40DD-AFC4-6F175D3DCCD1}">
              <a14:hiddenFill xmlns:a14="http://schemas.microsoft.com/office/drawing/2010/main">
                <a:solidFill>
                  <a:srgbClr val="FFFFFF"/>
                </a:solidFill>
              </a14:hiddenFill>
            </a:ext>
          </a:extLst>
        </p:spPr>
      </p:pic>
      <p:pic>
        <p:nvPicPr>
          <p:cNvPr id="19" name="Picture 4">
            <a:extLst>
              <a:ext uri="{FF2B5EF4-FFF2-40B4-BE49-F238E27FC236}">
                <a16:creationId xmlns:a16="http://schemas.microsoft.com/office/drawing/2014/main" id="{972FCF92-E222-506F-ED25-CBBE4FDD6854}"/>
              </a:ext>
            </a:extLst>
          </p:cNvPr>
          <p:cNvPicPr>
            <a:picLocks noChangeAspect="1" noChangeArrowheads="1"/>
          </p:cNvPicPr>
          <p:nvPr/>
        </p:nvPicPr>
        <p:blipFill>
          <a:blip r:embed="rId5"/>
          <a:srcRect/>
          <a:stretch/>
        </p:blipFill>
        <p:spPr bwMode="auto">
          <a:xfrm>
            <a:off x="6673552" y="2154959"/>
            <a:ext cx="717961" cy="1078992"/>
          </a:xfrm>
          <a:prstGeom prst="rect">
            <a:avLst/>
          </a:prstGeom>
          <a:ln w="9525">
            <a:solidFill>
              <a:srgbClr val="00BFF2"/>
            </a:solidFill>
          </a:ln>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E5B956F0-6826-CE17-38AE-557E6F672494}"/>
              </a:ext>
            </a:extLst>
          </p:cNvPr>
          <p:cNvPicPr>
            <a:picLocks noChangeAspect="1" noChangeArrowheads="1"/>
          </p:cNvPicPr>
          <p:nvPr/>
        </p:nvPicPr>
        <p:blipFill>
          <a:blip r:embed="rId6"/>
          <a:srcRect/>
          <a:stretch/>
        </p:blipFill>
        <p:spPr bwMode="auto">
          <a:xfrm>
            <a:off x="7745319" y="3281043"/>
            <a:ext cx="734320" cy="1078992"/>
          </a:xfrm>
          <a:prstGeom prst="rect">
            <a:avLst/>
          </a:prstGeom>
          <a:noFill/>
          <a:ln>
            <a:solidFill>
              <a:srgbClr val="00BFF2"/>
            </a:solidFill>
          </a:ln>
          <a:extLst>
            <a:ext uri="{909E8E84-426E-40DD-AFC4-6F175D3DCCD1}">
              <a14:hiddenFill xmlns:a14="http://schemas.microsoft.com/office/drawing/2010/main">
                <a:solidFill>
                  <a:srgbClr val="FFFFFF"/>
                </a:solidFill>
              </a14:hiddenFill>
            </a:ext>
          </a:extLst>
        </p:spPr>
      </p:pic>
      <p:pic>
        <p:nvPicPr>
          <p:cNvPr id="21" name="Picture 4">
            <a:extLst>
              <a:ext uri="{FF2B5EF4-FFF2-40B4-BE49-F238E27FC236}">
                <a16:creationId xmlns:a16="http://schemas.microsoft.com/office/drawing/2014/main" id="{4E3FC7BE-D2DC-5DC6-F65E-A1AECE6BFE41}"/>
              </a:ext>
            </a:extLst>
          </p:cNvPr>
          <p:cNvPicPr>
            <a:picLocks noChangeAspect="1" noChangeArrowheads="1"/>
          </p:cNvPicPr>
          <p:nvPr/>
        </p:nvPicPr>
        <p:blipFill>
          <a:blip r:embed="rId7"/>
          <a:srcRect l="30330" r="30330"/>
          <a:stretch/>
        </p:blipFill>
        <p:spPr bwMode="auto">
          <a:xfrm>
            <a:off x="7742033" y="2154959"/>
            <a:ext cx="754634" cy="1078992"/>
          </a:xfrm>
          <a:prstGeom prst="rect">
            <a:avLst/>
          </a:prstGeom>
          <a:noFill/>
          <a:ln>
            <a:solidFill>
              <a:srgbClr val="00BFF2"/>
            </a:solidFill>
          </a:ln>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76750720-00B1-0A5F-D9A1-2B2B9B0B6809}"/>
              </a:ext>
            </a:extLst>
          </p:cNvPr>
          <p:cNvGrpSpPr/>
          <p:nvPr/>
        </p:nvGrpSpPr>
        <p:grpSpPr>
          <a:xfrm>
            <a:off x="9902836" y="3282327"/>
            <a:ext cx="727085" cy="1076425"/>
            <a:chOff x="9902619" y="3880667"/>
            <a:chExt cx="727085" cy="1076425"/>
          </a:xfrm>
        </p:grpSpPr>
        <p:sp>
          <p:nvSpPr>
            <p:cNvPr id="23" name="Rectangle 22">
              <a:extLst>
                <a:ext uri="{FF2B5EF4-FFF2-40B4-BE49-F238E27FC236}">
                  <a16:creationId xmlns:a16="http://schemas.microsoft.com/office/drawing/2014/main" id="{4C13DF4C-632F-3821-44F5-F272BE1B0BA0}"/>
                </a:ext>
              </a:extLst>
            </p:cNvPr>
            <p:cNvSpPr/>
            <p:nvPr/>
          </p:nvSpPr>
          <p:spPr>
            <a:xfrm>
              <a:off x="9902619" y="3880667"/>
              <a:ext cx="727085" cy="107642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n>
                  <a:solidFill>
                    <a:srgbClr val="1B1464"/>
                  </a:solidFill>
                </a:ln>
              </a:endParaRPr>
            </a:p>
          </p:txBody>
        </p:sp>
        <p:pic>
          <p:nvPicPr>
            <p:cNvPr id="24" name="Picture 10">
              <a:extLst>
                <a:ext uri="{FF2B5EF4-FFF2-40B4-BE49-F238E27FC236}">
                  <a16:creationId xmlns:a16="http://schemas.microsoft.com/office/drawing/2014/main" id="{BC89D3D9-4F3E-C1E9-356D-695D215837B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2619" y="4263162"/>
              <a:ext cx="727085" cy="311434"/>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Picture 16">
            <a:extLst>
              <a:ext uri="{FF2B5EF4-FFF2-40B4-BE49-F238E27FC236}">
                <a16:creationId xmlns:a16="http://schemas.microsoft.com/office/drawing/2014/main" id="{C2EC2802-FC40-FAF6-B57B-D12CB1DA4AAC}"/>
              </a:ext>
            </a:extLst>
          </p:cNvPr>
          <p:cNvPicPr>
            <a:picLocks noChangeAspect="1" noChangeArrowheads="1"/>
          </p:cNvPicPr>
          <p:nvPr/>
        </p:nvPicPr>
        <p:blipFill>
          <a:blip r:embed="rId9"/>
          <a:srcRect/>
          <a:stretch/>
        </p:blipFill>
        <p:spPr bwMode="auto">
          <a:xfrm>
            <a:off x="9900896" y="2160635"/>
            <a:ext cx="719328" cy="1073316"/>
          </a:xfrm>
          <a:prstGeom prst="rect">
            <a:avLst/>
          </a:prstGeom>
          <a:noFill/>
          <a:ln>
            <a:solidFill>
              <a:srgbClr val="00BFF2"/>
            </a:solidFill>
          </a:ln>
          <a:extLst>
            <a:ext uri="{909E8E84-426E-40DD-AFC4-6F175D3DCCD1}">
              <a14:hiddenFill xmlns:a14="http://schemas.microsoft.com/office/drawing/2010/main">
                <a:solidFill>
                  <a:srgbClr val="FFFFFF"/>
                </a:solidFill>
              </a14:hiddenFill>
            </a:ext>
          </a:extLst>
        </p:spPr>
      </p:pic>
      <p:pic>
        <p:nvPicPr>
          <p:cNvPr id="26" name="Picture 18">
            <a:extLst>
              <a:ext uri="{FF2B5EF4-FFF2-40B4-BE49-F238E27FC236}">
                <a16:creationId xmlns:a16="http://schemas.microsoft.com/office/drawing/2014/main" id="{6964B230-B67F-428E-F9BE-AD34A18D4533}"/>
              </a:ext>
            </a:extLst>
          </p:cNvPr>
          <p:cNvPicPr>
            <a:picLocks noChangeAspect="1" noChangeArrowheads="1"/>
          </p:cNvPicPr>
          <p:nvPr/>
        </p:nvPicPr>
        <p:blipFill>
          <a:blip r:embed="rId10"/>
          <a:srcRect t="1349" b="1349"/>
          <a:stretch/>
        </p:blipFill>
        <p:spPr bwMode="auto">
          <a:xfrm>
            <a:off x="10970744" y="3281043"/>
            <a:ext cx="737930" cy="1078992"/>
          </a:xfrm>
          <a:prstGeom prst="rect">
            <a:avLst/>
          </a:prstGeom>
          <a:noFill/>
          <a:ln>
            <a:solidFill>
              <a:srgbClr val="00BFF2"/>
            </a:solidFill>
          </a:ln>
          <a:extLst>
            <a:ext uri="{909E8E84-426E-40DD-AFC4-6F175D3DCCD1}">
              <a14:hiddenFill xmlns:a14="http://schemas.microsoft.com/office/drawing/2010/main">
                <a:solidFill>
                  <a:srgbClr val="FFFFFF"/>
                </a:solidFill>
              </a14:hiddenFill>
            </a:ext>
          </a:extLst>
        </p:spPr>
      </p:pic>
      <p:pic>
        <p:nvPicPr>
          <p:cNvPr id="27" name="Picture 20" descr="9-1-1 (TV Series 2018– ) - IMDb">
            <a:extLst>
              <a:ext uri="{FF2B5EF4-FFF2-40B4-BE49-F238E27FC236}">
                <a16:creationId xmlns:a16="http://schemas.microsoft.com/office/drawing/2014/main" id="{74B6FE49-C82F-B713-29F7-D67592497C7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33445" y="3281043"/>
            <a:ext cx="728570" cy="1078992"/>
          </a:xfrm>
          <a:prstGeom prst="rect">
            <a:avLst/>
          </a:prstGeom>
          <a:noFill/>
          <a:ln>
            <a:solidFill>
              <a:srgbClr val="00BFF2"/>
            </a:solidFill>
          </a:ln>
          <a:extLst>
            <a:ext uri="{909E8E84-426E-40DD-AFC4-6F175D3DCCD1}">
              <a14:hiddenFill xmlns:a14="http://schemas.microsoft.com/office/drawing/2010/main">
                <a:solidFill>
                  <a:srgbClr val="FFFFFF"/>
                </a:solidFill>
              </a14:hiddenFill>
            </a:ext>
          </a:extLst>
        </p:spPr>
      </p:pic>
      <p:pic>
        <p:nvPicPr>
          <p:cNvPr id="29" name="Picture 22" descr="Vanderpump Rules (TV Series 2013– ) - IMDb">
            <a:extLst>
              <a:ext uri="{FF2B5EF4-FFF2-40B4-BE49-F238E27FC236}">
                <a16:creationId xmlns:a16="http://schemas.microsoft.com/office/drawing/2014/main" id="{CC1A456D-EEDE-0C60-4416-C09837F4FF6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76294" y="3295251"/>
            <a:ext cx="715219" cy="1050577"/>
          </a:xfrm>
          <a:prstGeom prst="rect">
            <a:avLst/>
          </a:prstGeom>
          <a:noFill/>
          <a:ln>
            <a:solidFill>
              <a:srgbClr val="00BFF2"/>
            </a:solidFill>
          </a:ln>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EE71D07C-A566-89DA-4B72-77610ACBA954}"/>
              </a:ext>
            </a:extLst>
          </p:cNvPr>
          <p:cNvPicPr>
            <a:picLocks noChangeAspect="1" noChangeArrowheads="1"/>
          </p:cNvPicPr>
          <p:nvPr/>
        </p:nvPicPr>
        <p:blipFill>
          <a:blip r:embed="rId13"/>
          <a:srcRect l="134" r="134"/>
          <a:stretch/>
        </p:blipFill>
        <p:spPr bwMode="auto">
          <a:xfrm>
            <a:off x="10955266" y="2161656"/>
            <a:ext cx="754634" cy="1078992"/>
          </a:xfrm>
          <a:prstGeom prst="rect">
            <a:avLst/>
          </a:prstGeom>
          <a:noFill/>
          <a:ln>
            <a:solidFill>
              <a:srgbClr val="00BFF2"/>
            </a:solidFill>
          </a:ln>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E230FB35-583A-A1A8-01AD-2703D759FBA6}"/>
              </a:ext>
            </a:extLst>
          </p:cNvPr>
          <p:cNvSpPr/>
          <p:nvPr/>
        </p:nvSpPr>
        <p:spPr>
          <a:xfrm>
            <a:off x="198882" y="366711"/>
            <a:ext cx="1177347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The </a:t>
            </a:r>
            <a:r>
              <a:rPr lang="en-US" sz="2600" b="1">
                <a:solidFill>
                  <a:srgbClr val="1F1A62"/>
                </a:solidFill>
                <a:latin typeface="Helvetica" pitchFamily="2" charset="0"/>
              </a:rPr>
              <a:t>North American </a:t>
            </a: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cost of digital ad fraud is roughly equivalent to the total </a:t>
            </a:r>
            <a:r>
              <a:rPr lang="en-US" sz="2600" b="1">
                <a:solidFill>
                  <a:srgbClr val="ED3C8D"/>
                </a:solidFill>
                <a:latin typeface="Helvetica" pitchFamily="2" charset="0"/>
              </a:rPr>
              <a:t>national &amp; local cable TV ad spend</a:t>
            </a:r>
            <a:r>
              <a:rPr lang="en-US" sz="2600" b="1">
                <a:solidFill>
                  <a:srgbClr val="1F1A62"/>
                </a:solidFill>
                <a:latin typeface="Helvetica" pitchFamily="2" charset="0"/>
              </a:rPr>
              <a:t> in the U.S.</a:t>
            </a:r>
            <a:endParaRPr kumimoji="0" lang="en-US" sz="2600" b="1" i="0" u="none" strike="noStrike" kern="1200" cap="none" spc="0" normalizeH="0" baseline="0" noProof="0">
              <a:ln>
                <a:noFill/>
              </a:ln>
              <a:solidFill>
                <a:srgbClr val="ED3C8D"/>
              </a:solidFill>
              <a:effectLst/>
              <a:uLnTx/>
              <a:uFillTx/>
              <a:latin typeface="Helvetica" pitchFamily="2" charset="0"/>
              <a:ea typeface="+mn-ea"/>
              <a:cs typeface="+mn-cs"/>
            </a:endParaRPr>
          </a:p>
        </p:txBody>
      </p:sp>
    </p:spTree>
    <p:extLst>
      <p:ext uri="{BB962C8B-B14F-4D97-AF65-F5344CB8AC3E}">
        <p14:creationId xmlns:p14="http://schemas.microsoft.com/office/powerpoint/2010/main" val="7265892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7AFA32-CE4E-09D1-DE63-5FF769061B5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876448" y="0"/>
            <a:ext cx="8315551" cy="4841399"/>
          </a:xfrm>
          <a:prstGeom prst="rect">
            <a:avLst/>
          </a:prstGeom>
        </p:spPr>
      </p:pic>
      <p:pic>
        <p:nvPicPr>
          <p:cNvPr id="4" name="Picture 3">
            <a:extLst>
              <a:ext uri="{FF2B5EF4-FFF2-40B4-BE49-F238E27FC236}">
                <a16:creationId xmlns:a16="http://schemas.microsoft.com/office/drawing/2014/main" id="{B735919E-0182-9649-8C98-D1E55348810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774332" y="0"/>
            <a:ext cx="8417668" cy="4900853"/>
          </a:xfrm>
          <a:prstGeom prst="rect">
            <a:avLst/>
          </a:prstGeom>
        </p:spPr>
      </p:pic>
      <p:sp>
        <p:nvSpPr>
          <p:cNvPr id="2" name="TextBox 1">
            <a:extLst>
              <a:ext uri="{FF2B5EF4-FFF2-40B4-BE49-F238E27FC236}">
                <a16:creationId xmlns:a16="http://schemas.microsoft.com/office/drawing/2014/main" id="{0DD9A437-D138-43CB-A1F3-66C01359FFA8}"/>
              </a:ext>
            </a:extLst>
          </p:cNvPr>
          <p:cNvSpPr txBox="1"/>
          <p:nvPr/>
        </p:nvSpPr>
        <p:spPr>
          <a:xfrm>
            <a:off x="144977" y="2796701"/>
            <a:ext cx="9290853" cy="20005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strike="noStrike" kern="1200" cap="none" spc="0" normalizeH="0" baseline="0" noProof="0">
                <a:ln>
                  <a:noFill/>
                </a:ln>
                <a:solidFill>
                  <a:srgbClr val="1B1464"/>
                </a:solidFill>
                <a:effectLst/>
                <a:uLnTx/>
                <a:uFillTx/>
                <a:latin typeface="Helvetica" pitchFamily="2" charset="0"/>
                <a:ea typeface="+mn-ea"/>
                <a:cs typeface="+mn-cs"/>
              </a:rPr>
              <a:t>Brands at Financial Risk Through Wasted Ad Spend: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a:solidFill>
                  <a:srgbClr val="00BFF2"/>
                </a:solidFill>
                <a:latin typeface="Helvetica" pitchFamily="2" charset="0"/>
              </a:rPr>
              <a:t>A Case Study</a:t>
            </a:r>
            <a:endParaRPr kumimoji="0" lang="en-US" sz="2800" i="0" strike="noStrike" kern="1200" cap="none" spc="0" normalizeH="0" baseline="0" noProof="0">
              <a:ln>
                <a:noFill/>
              </a:ln>
              <a:solidFill>
                <a:srgbClr val="00BFF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0000"/>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4EBEA4"/>
                </a:solidFill>
                <a:effectLst/>
                <a:uLnTx/>
                <a:uFillTx/>
                <a:latin typeface="Helvetica" pitchFamily="2" charset="0"/>
                <a:ea typeface="+mn-ea"/>
                <a:cs typeface="+mn-cs"/>
              </a:rPr>
              <a:t>Does Google charge advertisers for premium placements when campaigns </a:t>
            </a:r>
            <a:br>
              <a:rPr kumimoji="0" lang="en-US" sz="2000" b="0" i="1" u="none" strike="noStrike" kern="1200" cap="none" spc="0" normalizeH="0" baseline="0" noProof="0">
                <a:ln>
                  <a:noFill/>
                </a:ln>
                <a:solidFill>
                  <a:srgbClr val="4EBEA4"/>
                </a:solidFill>
                <a:effectLst/>
                <a:uLnTx/>
                <a:uFillTx/>
                <a:latin typeface="Helvetica" pitchFamily="2" charset="0"/>
                <a:ea typeface="+mn-ea"/>
                <a:cs typeface="+mn-cs"/>
              </a:rPr>
            </a:br>
            <a:r>
              <a:rPr kumimoji="0" lang="en-US" sz="2000" b="0" i="1" u="none" strike="noStrike" kern="1200" cap="none" spc="0" normalizeH="0" baseline="0" noProof="0">
                <a:ln>
                  <a:noFill/>
                </a:ln>
                <a:solidFill>
                  <a:srgbClr val="4EBEA4"/>
                </a:solidFill>
                <a:effectLst/>
                <a:uLnTx/>
                <a:uFillTx/>
                <a:latin typeface="Helvetica" pitchFamily="2" charset="0"/>
                <a:ea typeface="+mn-ea"/>
                <a:cs typeface="+mn-cs"/>
              </a:rPr>
              <a:t>run in non-premium inventory?</a:t>
            </a:r>
          </a:p>
        </p:txBody>
      </p:sp>
    </p:spTree>
    <p:extLst>
      <p:ext uri="{BB962C8B-B14F-4D97-AF65-F5344CB8AC3E}">
        <p14:creationId xmlns:p14="http://schemas.microsoft.com/office/powerpoint/2010/main" val="19165928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E1CA8EF-9647-04C0-12EF-9C1BCD84169A}"/>
              </a:ext>
            </a:extLst>
          </p:cNvPr>
          <p:cNvSpPr>
            <a:spLocks/>
          </p:cNvSpPr>
          <p:nvPr/>
        </p:nvSpPr>
        <p:spPr>
          <a:xfrm>
            <a:off x="-23178" y="1696163"/>
            <a:ext cx="12215178"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7" name="Chart 16">
            <a:extLst>
              <a:ext uri="{FF2B5EF4-FFF2-40B4-BE49-F238E27FC236}">
                <a16:creationId xmlns:a16="http://schemas.microsoft.com/office/drawing/2014/main" id="{16A5BA4E-2B91-03AC-439C-8C10C75E2BD9}"/>
              </a:ext>
            </a:extLst>
          </p:cNvPr>
          <p:cNvGraphicFramePr/>
          <p:nvPr>
            <p:extLst>
              <p:ext uri="{D42A27DB-BD31-4B8C-83A1-F6EECF244321}">
                <p14:modId xmlns:p14="http://schemas.microsoft.com/office/powerpoint/2010/main" val="2261594808"/>
              </p:ext>
            </p:extLst>
          </p:nvPr>
        </p:nvGraphicFramePr>
        <p:xfrm>
          <a:off x="3320233" y="2622661"/>
          <a:ext cx="5551533" cy="360015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1AC66B8-0DE7-D7F0-144E-0005D9B7A7A6}"/>
              </a:ext>
            </a:extLst>
          </p:cNvPr>
          <p:cNvSpPr txBox="1"/>
          <p:nvPr/>
        </p:nvSpPr>
        <p:spPr>
          <a:xfrm>
            <a:off x="472837" y="6221373"/>
            <a:ext cx="1168727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Adalytics Research LLC, ‘</a:t>
            </a:r>
            <a:r>
              <a:rPr kumimoji="0" lang="en-US" sz="800" b="0"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hlinkClick r:id="rId4"/>
              </a:rPr>
              <a:t>Did Google Mislead Advertisers About TrueView Skippable In-Stream Ads for the Past Three Years?</a:t>
            </a:r>
            <a:r>
              <a:rPr kumimoji="0" lang="en-US" sz="800" b="0"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a:t>
            </a:r>
            <a:r>
              <a:rPr kumimoji="0" lang="en-US" sz="800" b="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report, </a:t>
            </a:r>
            <a:r>
              <a:rPr lang="en-US" sz="800">
                <a:solidFill>
                  <a:srgbClr val="1F1A62"/>
                </a:solidFill>
                <a:latin typeface="Helvetica" panose="020B0604020202020204" pitchFamily="34" charset="0"/>
                <a:cs typeface="Helvetica" panose="020B0604020202020204" pitchFamily="34" charset="0"/>
              </a:rPr>
              <a:t>June </a:t>
            </a:r>
            <a:r>
              <a:rPr kumimoji="0" lang="en-US" sz="800" b="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2023. Note: </a:t>
            </a:r>
            <a:r>
              <a:rPr lang="en-US" sz="800">
                <a:solidFill>
                  <a:srgbClr val="1F1A62"/>
                </a:solidFill>
                <a:latin typeface="Helvetica" panose="020B0604020202020204"/>
                <a:cs typeface="Helvetica" panose="020B0604020202020204"/>
              </a:rPr>
              <a:t>after the Adalytics report was released, YouTube changed the name of their ‘in-stream ads’ format to ‘skippable ads’ throughout Google Display and Video 360, according to a ‘What’s New: July 2023’ Google Blog Post and reported by Adweek on 8/7/23.</a:t>
            </a:r>
            <a:endParaRPr kumimoji="0" lang="fr-FR" sz="800" b="0"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7" name="Rectangle 6">
            <a:extLst>
              <a:ext uri="{FF2B5EF4-FFF2-40B4-BE49-F238E27FC236}">
                <a16:creationId xmlns:a16="http://schemas.microsoft.com/office/drawing/2014/main" id="{6BD165E2-77C2-727D-F96F-ADACA591B75F}"/>
              </a:ext>
            </a:extLst>
          </p:cNvPr>
          <p:cNvSpPr/>
          <p:nvPr/>
        </p:nvSpPr>
        <p:spPr>
          <a:xfrm>
            <a:off x="180884" y="419428"/>
            <a:ext cx="1190378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itchFamily="2" charset="0"/>
              </a:rPr>
              <a:t>A study by researchers at Adalytics claimed advertisers may be </a:t>
            </a:r>
            <a:r>
              <a:rPr lang="en-US" sz="2600" b="1">
                <a:solidFill>
                  <a:srgbClr val="ED3C8D"/>
                </a:solidFill>
                <a:latin typeface="Helvetica" pitchFamily="2" charset="0"/>
              </a:rPr>
              <a:t>paying premium pricing for non-premium placements</a:t>
            </a:r>
            <a:endParaRPr kumimoji="0" lang="en-US" sz="2600" b="1" i="0" u="none" strike="noStrike" kern="1200" cap="none" spc="0" normalizeH="0" baseline="0" noProof="0">
              <a:ln>
                <a:noFill/>
              </a:ln>
              <a:solidFill>
                <a:srgbClr val="ED3C8D"/>
              </a:solidFill>
              <a:effectLst/>
              <a:uLnTx/>
              <a:uFillTx/>
              <a:latin typeface="Helvetica" pitchFamily="2" charset="0"/>
              <a:ea typeface="+mn-ea"/>
              <a:cs typeface="+mn-cs"/>
            </a:endParaRPr>
          </a:p>
        </p:txBody>
      </p:sp>
      <p:sp>
        <p:nvSpPr>
          <p:cNvPr id="18" name="TextBox 17">
            <a:extLst>
              <a:ext uri="{FF2B5EF4-FFF2-40B4-BE49-F238E27FC236}">
                <a16:creationId xmlns:a16="http://schemas.microsoft.com/office/drawing/2014/main" id="{33B1910D-A289-060D-2419-AC0CBF63E83A}"/>
              </a:ext>
            </a:extLst>
          </p:cNvPr>
          <p:cNvSpPr txBox="1"/>
          <p:nvPr/>
        </p:nvSpPr>
        <p:spPr>
          <a:xfrm>
            <a:off x="1781209" y="1781946"/>
            <a:ext cx="8861282" cy="769441"/>
          </a:xfrm>
          <a:prstGeom prst="rect">
            <a:avLst/>
          </a:prstGeom>
          <a:noFill/>
        </p:spPr>
        <p:txBody>
          <a:bodyPr wrap="square" rtlCol="0">
            <a:spAutoFit/>
          </a:bodyPr>
          <a:lstStyle/>
          <a:p>
            <a:pPr algn="ctr"/>
            <a:r>
              <a:rPr lang="en-US" sz="1600" b="1">
                <a:solidFill>
                  <a:srgbClr val="1F1A62"/>
                </a:solidFill>
                <a:latin typeface="Helvetica" panose="020B0403020202020204" pitchFamily="34" charset="0"/>
              </a:rPr>
              <a:t>Distribution for YouTube TrueView In-stream Ad Campaign Budget Spend </a:t>
            </a:r>
            <a:br>
              <a:rPr lang="en-US" sz="1600" b="1">
                <a:solidFill>
                  <a:srgbClr val="1F1A62"/>
                </a:solidFill>
                <a:latin typeface="Helvetica" panose="020B0403020202020204" pitchFamily="34" charset="0"/>
              </a:rPr>
            </a:br>
            <a:r>
              <a:rPr lang="en-US" sz="1600" b="1">
                <a:solidFill>
                  <a:srgbClr val="1F1A62"/>
                </a:solidFill>
                <a:latin typeface="Helvetica" panose="020B0403020202020204" pitchFamily="34" charset="0"/>
              </a:rPr>
              <a:t>on YouTube vs. Google Video Partner (GVP) Network</a:t>
            </a:r>
          </a:p>
          <a:p>
            <a:pPr algn="ctr"/>
            <a:r>
              <a:rPr lang="en-US" sz="1200" b="1" u="sng">
                <a:solidFill>
                  <a:srgbClr val="4EBEA4"/>
                </a:solidFill>
                <a:latin typeface="Helvetica" panose="020B0403020202020204" pitchFamily="34" charset="0"/>
              </a:rPr>
              <a:t>Major Infrastructure Brand</a:t>
            </a:r>
          </a:p>
        </p:txBody>
      </p:sp>
      <p:sp>
        <p:nvSpPr>
          <p:cNvPr id="21" name="TextBox 20">
            <a:extLst>
              <a:ext uri="{FF2B5EF4-FFF2-40B4-BE49-F238E27FC236}">
                <a16:creationId xmlns:a16="http://schemas.microsoft.com/office/drawing/2014/main" id="{B67CBDBB-BC79-B714-55F7-B2B651962851}"/>
              </a:ext>
            </a:extLst>
          </p:cNvPr>
          <p:cNvSpPr txBox="1"/>
          <p:nvPr/>
        </p:nvSpPr>
        <p:spPr>
          <a:xfrm>
            <a:off x="3159444" y="5694868"/>
            <a:ext cx="2351591" cy="430887"/>
          </a:xfrm>
          <a:prstGeom prst="rect">
            <a:avLst/>
          </a:prstGeom>
          <a:noFill/>
        </p:spPr>
        <p:txBody>
          <a:bodyPr wrap="square" rtlCol="0">
            <a:spAutoFit/>
          </a:bodyPr>
          <a:lstStyle/>
          <a:p>
            <a:pPr algn="ctr"/>
            <a:r>
              <a:rPr lang="en-US" sz="1100" b="1">
                <a:solidFill>
                  <a:srgbClr val="E84A99"/>
                </a:solidFill>
                <a:latin typeface="Helvetica" panose="020B0403020202020204" pitchFamily="34" charset="0"/>
              </a:rPr>
              <a:t>GVP Mobile Application</a:t>
            </a:r>
          </a:p>
          <a:p>
            <a:pPr algn="ctr"/>
            <a:r>
              <a:rPr lang="en-US" sz="1100" b="1">
                <a:solidFill>
                  <a:srgbClr val="E84A99"/>
                </a:solidFill>
                <a:latin typeface="Helvetica" panose="020B0403020202020204" pitchFamily="34" charset="0"/>
              </a:rPr>
              <a:t>Invalid TrueView</a:t>
            </a:r>
          </a:p>
        </p:txBody>
      </p:sp>
      <p:sp>
        <p:nvSpPr>
          <p:cNvPr id="23" name="TextBox 22">
            <a:extLst>
              <a:ext uri="{FF2B5EF4-FFF2-40B4-BE49-F238E27FC236}">
                <a16:creationId xmlns:a16="http://schemas.microsoft.com/office/drawing/2014/main" id="{B15F92C1-79EF-4CF7-20C9-EBA69D277B04}"/>
              </a:ext>
            </a:extLst>
          </p:cNvPr>
          <p:cNvSpPr txBox="1"/>
          <p:nvPr/>
        </p:nvSpPr>
        <p:spPr>
          <a:xfrm>
            <a:off x="3241581" y="3033693"/>
            <a:ext cx="1586061" cy="430887"/>
          </a:xfrm>
          <a:prstGeom prst="rect">
            <a:avLst/>
          </a:prstGeom>
          <a:noFill/>
        </p:spPr>
        <p:txBody>
          <a:bodyPr wrap="square" rtlCol="0">
            <a:spAutoFit/>
          </a:bodyPr>
          <a:lstStyle/>
          <a:p>
            <a:pPr algn="ctr"/>
            <a:r>
              <a:rPr lang="en-US" sz="1100" b="1">
                <a:solidFill>
                  <a:srgbClr val="1F1A62"/>
                </a:solidFill>
                <a:latin typeface="Helvetica" panose="020B0403020202020204" pitchFamily="34" charset="0"/>
              </a:rPr>
              <a:t>GVP Webpage</a:t>
            </a:r>
          </a:p>
          <a:p>
            <a:pPr algn="ctr"/>
            <a:r>
              <a:rPr lang="en-US" sz="1100" b="1">
                <a:solidFill>
                  <a:srgbClr val="1F1A62"/>
                </a:solidFill>
                <a:latin typeface="Helvetica" panose="020B0403020202020204" pitchFamily="34" charset="0"/>
              </a:rPr>
              <a:t>Valid TrueView</a:t>
            </a:r>
          </a:p>
        </p:txBody>
      </p:sp>
      <p:sp>
        <p:nvSpPr>
          <p:cNvPr id="24" name="TextBox 23">
            <a:extLst>
              <a:ext uri="{FF2B5EF4-FFF2-40B4-BE49-F238E27FC236}">
                <a16:creationId xmlns:a16="http://schemas.microsoft.com/office/drawing/2014/main" id="{AF0A4E01-4CE8-CFAA-5431-37143A092421}"/>
              </a:ext>
            </a:extLst>
          </p:cNvPr>
          <p:cNvSpPr txBox="1"/>
          <p:nvPr/>
        </p:nvSpPr>
        <p:spPr>
          <a:xfrm>
            <a:off x="2936305" y="3907684"/>
            <a:ext cx="1758894" cy="430887"/>
          </a:xfrm>
          <a:prstGeom prst="rect">
            <a:avLst/>
          </a:prstGeom>
          <a:noFill/>
        </p:spPr>
        <p:txBody>
          <a:bodyPr wrap="square" rtlCol="0">
            <a:spAutoFit/>
          </a:bodyPr>
          <a:lstStyle/>
          <a:p>
            <a:pPr algn="ctr"/>
            <a:r>
              <a:rPr lang="en-US" sz="1100" b="1">
                <a:solidFill>
                  <a:srgbClr val="1F1A62"/>
                </a:solidFill>
                <a:latin typeface="Helvetica" panose="020B0403020202020204" pitchFamily="34" charset="0"/>
              </a:rPr>
              <a:t>YouTube Channel</a:t>
            </a:r>
          </a:p>
          <a:p>
            <a:pPr algn="ctr"/>
            <a:r>
              <a:rPr lang="en-US" sz="1100" b="1">
                <a:solidFill>
                  <a:srgbClr val="1F1A62"/>
                </a:solidFill>
                <a:latin typeface="Helvetica" panose="020B0403020202020204" pitchFamily="34" charset="0"/>
              </a:rPr>
              <a:t>Valid TrueView</a:t>
            </a:r>
          </a:p>
        </p:txBody>
      </p:sp>
      <p:sp>
        <p:nvSpPr>
          <p:cNvPr id="25" name="TextBox 24">
            <a:extLst>
              <a:ext uri="{FF2B5EF4-FFF2-40B4-BE49-F238E27FC236}">
                <a16:creationId xmlns:a16="http://schemas.microsoft.com/office/drawing/2014/main" id="{3F64EAE8-0899-8700-CB13-DBC2C04DA57D}"/>
              </a:ext>
            </a:extLst>
          </p:cNvPr>
          <p:cNvSpPr txBox="1"/>
          <p:nvPr/>
        </p:nvSpPr>
        <p:spPr>
          <a:xfrm>
            <a:off x="3558706" y="2559600"/>
            <a:ext cx="2351591" cy="430887"/>
          </a:xfrm>
          <a:prstGeom prst="rect">
            <a:avLst/>
          </a:prstGeom>
          <a:noFill/>
        </p:spPr>
        <p:txBody>
          <a:bodyPr wrap="square" rtlCol="0">
            <a:spAutoFit/>
          </a:bodyPr>
          <a:lstStyle/>
          <a:p>
            <a:pPr algn="r"/>
            <a:r>
              <a:rPr lang="en-US" sz="1100" b="1">
                <a:solidFill>
                  <a:srgbClr val="1F1A62"/>
                </a:solidFill>
                <a:latin typeface="Helvetica" panose="020B0403020202020204" pitchFamily="34" charset="0"/>
              </a:rPr>
              <a:t>GVP Mobile App</a:t>
            </a:r>
          </a:p>
          <a:p>
            <a:pPr algn="r"/>
            <a:r>
              <a:rPr lang="en-US" sz="1100" b="1">
                <a:solidFill>
                  <a:srgbClr val="1F1A62"/>
                </a:solidFill>
                <a:latin typeface="Helvetica" panose="020B0403020202020204" pitchFamily="34" charset="0"/>
              </a:rPr>
              <a:t>Valid TrueView</a:t>
            </a:r>
          </a:p>
        </p:txBody>
      </p:sp>
      <p:sp>
        <p:nvSpPr>
          <p:cNvPr id="26" name="Left Brace 25">
            <a:extLst>
              <a:ext uri="{FF2B5EF4-FFF2-40B4-BE49-F238E27FC236}">
                <a16:creationId xmlns:a16="http://schemas.microsoft.com/office/drawing/2014/main" id="{386D2C9A-98D5-F28D-482E-CC8811312891}"/>
              </a:ext>
            </a:extLst>
          </p:cNvPr>
          <p:cNvSpPr/>
          <p:nvPr/>
        </p:nvSpPr>
        <p:spPr>
          <a:xfrm rot="910476">
            <a:off x="3001636" y="2483561"/>
            <a:ext cx="319141" cy="1965673"/>
          </a:xfrm>
          <a:prstGeom prst="leftBrace">
            <a:avLst/>
          </a:prstGeom>
          <a:ln w="28575">
            <a:solidFill>
              <a:srgbClr val="1F1A6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Rectangle 26">
            <a:extLst>
              <a:ext uri="{FF2B5EF4-FFF2-40B4-BE49-F238E27FC236}">
                <a16:creationId xmlns:a16="http://schemas.microsoft.com/office/drawing/2014/main" id="{323B654D-C158-02E3-DA2D-A50BEE2182AE}"/>
              </a:ext>
            </a:extLst>
          </p:cNvPr>
          <p:cNvSpPr/>
          <p:nvPr/>
        </p:nvSpPr>
        <p:spPr>
          <a:xfrm>
            <a:off x="107335" y="2784130"/>
            <a:ext cx="2828076" cy="1123554"/>
          </a:xfrm>
          <a:prstGeom prst="rect">
            <a:avLst/>
          </a:prstGeom>
          <a:solidFill>
            <a:srgbClr val="1F1A62"/>
          </a:solidFill>
          <a:ln w="28575">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u="sng">
                <a:solidFill>
                  <a:srgbClr val="00BFF2"/>
                </a:solidFill>
                <a:latin typeface="Helvetica" panose="020B0403020202020204" pitchFamily="34" charset="0"/>
              </a:rPr>
              <a:t>Valid Placements</a:t>
            </a:r>
          </a:p>
          <a:p>
            <a:pPr algn="ctr"/>
            <a:r>
              <a:rPr lang="en-US" sz="1400" b="1" u="sng">
                <a:solidFill>
                  <a:srgbClr val="00BFF2"/>
                </a:solidFill>
                <a:latin typeface="Helvetica" panose="020B0403020202020204" pitchFamily="34" charset="0"/>
              </a:rPr>
              <a:t>27%</a:t>
            </a:r>
            <a:r>
              <a:rPr lang="en-US" sz="1400">
                <a:solidFill>
                  <a:srgbClr val="00BFF2"/>
                </a:solidFill>
                <a:latin typeface="Helvetica" panose="020B0403020202020204" pitchFamily="34" charset="0"/>
              </a:rPr>
              <a:t> </a:t>
            </a:r>
            <a:r>
              <a:rPr lang="en-US" sz="1400">
                <a:solidFill>
                  <a:schemeClr val="bg1"/>
                </a:solidFill>
                <a:latin typeface="Helvetica" panose="020B0403020202020204" pitchFamily="34" charset="0"/>
              </a:rPr>
              <a:t>of YouTube buy spend were </a:t>
            </a:r>
            <a:r>
              <a:rPr lang="en-US" sz="1400" b="1">
                <a:solidFill>
                  <a:schemeClr val="bg1"/>
                </a:solidFill>
                <a:latin typeface="Helvetica" panose="020B0403020202020204" pitchFamily="34" charset="0"/>
              </a:rPr>
              <a:t>‘valid TrueView, skippable, </a:t>
            </a:r>
            <a:br>
              <a:rPr lang="en-US" sz="1400" b="1">
                <a:solidFill>
                  <a:schemeClr val="bg1"/>
                </a:solidFill>
                <a:latin typeface="Helvetica" panose="020B0403020202020204" pitchFamily="34" charset="0"/>
              </a:rPr>
            </a:br>
            <a:r>
              <a:rPr lang="en-US" sz="1400" b="1">
                <a:solidFill>
                  <a:schemeClr val="bg1"/>
                </a:solidFill>
                <a:latin typeface="Helvetica" panose="020B0403020202020204" pitchFamily="34" charset="0"/>
              </a:rPr>
              <a:t>in-stream video ads’</a:t>
            </a:r>
          </a:p>
        </p:txBody>
      </p:sp>
      <p:cxnSp>
        <p:nvCxnSpPr>
          <p:cNvPr id="29" name="Straight Connector 28">
            <a:extLst>
              <a:ext uri="{FF2B5EF4-FFF2-40B4-BE49-F238E27FC236}">
                <a16:creationId xmlns:a16="http://schemas.microsoft.com/office/drawing/2014/main" id="{4D883F38-AC61-A56A-CD7E-3DDDF3D2E49F}"/>
              </a:ext>
            </a:extLst>
          </p:cNvPr>
          <p:cNvCxnSpPr>
            <a:cxnSpLocks/>
            <a:stCxn id="21" idx="0"/>
          </p:cNvCxnSpPr>
          <p:nvPr/>
        </p:nvCxnSpPr>
        <p:spPr>
          <a:xfrm flipV="1">
            <a:off x="4335240" y="5474465"/>
            <a:ext cx="850218" cy="220403"/>
          </a:xfrm>
          <a:prstGeom prst="line">
            <a:avLst/>
          </a:prstGeom>
          <a:ln>
            <a:solidFill>
              <a:srgbClr val="E84A99"/>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1ABFC62-E8CF-95F3-BCB9-455ED4A915C2}"/>
              </a:ext>
            </a:extLst>
          </p:cNvPr>
          <p:cNvCxnSpPr>
            <a:cxnSpLocks/>
          </p:cNvCxnSpPr>
          <p:nvPr/>
        </p:nvCxnSpPr>
        <p:spPr>
          <a:xfrm>
            <a:off x="4427629" y="4181574"/>
            <a:ext cx="266676" cy="53980"/>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5C31A8E-CEBC-E0D5-1EE2-19CF65681143}"/>
              </a:ext>
            </a:extLst>
          </p:cNvPr>
          <p:cNvCxnSpPr>
            <a:cxnSpLocks/>
          </p:cNvCxnSpPr>
          <p:nvPr/>
        </p:nvCxnSpPr>
        <p:spPr>
          <a:xfrm>
            <a:off x="4622101" y="3252098"/>
            <a:ext cx="822551" cy="107794"/>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9BDFEA3-3715-2684-86C2-F43079EA08DB}"/>
              </a:ext>
            </a:extLst>
          </p:cNvPr>
          <p:cNvCxnSpPr>
            <a:cxnSpLocks/>
          </p:cNvCxnSpPr>
          <p:nvPr/>
        </p:nvCxnSpPr>
        <p:spPr>
          <a:xfrm>
            <a:off x="5901492" y="2775737"/>
            <a:ext cx="182919" cy="271298"/>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F5B619A-5283-F08B-9592-05FED13E4CA8}"/>
              </a:ext>
            </a:extLst>
          </p:cNvPr>
          <p:cNvSpPr txBox="1"/>
          <p:nvPr/>
        </p:nvSpPr>
        <p:spPr>
          <a:xfrm>
            <a:off x="6070165" y="3797094"/>
            <a:ext cx="1441875" cy="430887"/>
          </a:xfrm>
          <a:prstGeom prst="rect">
            <a:avLst/>
          </a:prstGeom>
          <a:noFill/>
        </p:spPr>
        <p:txBody>
          <a:bodyPr wrap="square" rtlCol="0">
            <a:spAutoFit/>
          </a:bodyPr>
          <a:lstStyle/>
          <a:p>
            <a:pPr algn="ctr"/>
            <a:r>
              <a:rPr lang="en-US" sz="1100" b="1">
                <a:solidFill>
                  <a:schemeClr val="bg1"/>
                </a:solidFill>
                <a:latin typeface="Helvetica" panose="020B0403020202020204" pitchFamily="34" charset="0"/>
              </a:rPr>
              <a:t>GVP Webpage</a:t>
            </a:r>
          </a:p>
          <a:p>
            <a:pPr algn="ctr"/>
            <a:r>
              <a:rPr lang="en-US" sz="1100" b="1">
                <a:solidFill>
                  <a:schemeClr val="bg1"/>
                </a:solidFill>
                <a:latin typeface="Helvetica" panose="020B0403020202020204" pitchFamily="34" charset="0"/>
              </a:rPr>
              <a:t>Invalid TrueView</a:t>
            </a:r>
          </a:p>
        </p:txBody>
      </p:sp>
      <p:sp>
        <p:nvSpPr>
          <p:cNvPr id="47" name="Left Brace 46">
            <a:extLst>
              <a:ext uri="{FF2B5EF4-FFF2-40B4-BE49-F238E27FC236}">
                <a16:creationId xmlns:a16="http://schemas.microsoft.com/office/drawing/2014/main" id="{6A51EF5A-F756-DBA8-BB24-4A8CFDFE4C1E}"/>
              </a:ext>
            </a:extLst>
          </p:cNvPr>
          <p:cNvSpPr/>
          <p:nvPr/>
        </p:nvSpPr>
        <p:spPr>
          <a:xfrm rot="11351184">
            <a:off x="7582120" y="3238684"/>
            <a:ext cx="376401" cy="2864842"/>
          </a:xfrm>
          <a:prstGeom prst="leftBrace">
            <a:avLst/>
          </a:prstGeom>
          <a:ln w="28575">
            <a:solidFill>
              <a:srgbClr val="E84A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Rectangle 47">
            <a:extLst>
              <a:ext uri="{FF2B5EF4-FFF2-40B4-BE49-F238E27FC236}">
                <a16:creationId xmlns:a16="http://schemas.microsoft.com/office/drawing/2014/main" id="{F7F3AF82-E72A-18A9-F944-B5D988CFE107}"/>
              </a:ext>
            </a:extLst>
          </p:cNvPr>
          <p:cNvSpPr/>
          <p:nvPr/>
        </p:nvSpPr>
        <p:spPr>
          <a:xfrm>
            <a:off x="8184789" y="4207898"/>
            <a:ext cx="3470134" cy="1266567"/>
          </a:xfrm>
          <a:prstGeom prst="rect">
            <a:avLst/>
          </a:prstGeom>
          <a:solidFill>
            <a:srgbClr val="E84A99"/>
          </a:solidFill>
          <a:ln w="28575">
            <a:solidFill>
              <a:srgbClr val="E84A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u="sng">
                <a:solidFill>
                  <a:srgbClr val="FFEE60"/>
                </a:solidFill>
                <a:latin typeface="Helvetica" panose="020B0403020202020204" pitchFamily="34" charset="0"/>
              </a:rPr>
              <a:t>Invalid Placements</a:t>
            </a:r>
          </a:p>
          <a:p>
            <a:pPr algn="ctr"/>
            <a:r>
              <a:rPr lang="en-US" sz="1400" b="1" u="sng">
                <a:solidFill>
                  <a:srgbClr val="FFEE60"/>
                </a:solidFill>
                <a:latin typeface="Helvetica" panose="020B0403020202020204" pitchFamily="34" charset="0"/>
              </a:rPr>
              <a:t>73%</a:t>
            </a:r>
            <a:r>
              <a:rPr lang="en-US" sz="1400" b="1">
                <a:solidFill>
                  <a:srgbClr val="FFEE60"/>
                </a:solidFill>
                <a:latin typeface="Helvetica" panose="020B0403020202020204" pitchFamily="34" charset="0"/>
              </a:rPr>
              <a:t> </a:t>
            </a:r>
            <a:r>
              <a:rPr lang="en-US" sz="1400">
                <a:solidFill>
                  <a:schemeClr val="bg1"/>
                </a:solidFill>
                <a:latin typeface="Helvetica" panose="020B0403020202020204" pitchFamily="34" charset="0"/>
              </a:rPr>
              <a:t>of YouTube buy spend was </a:t>
            </a:r>
            <a:r>
              <a:rPr lang="en-US" sz="1400" b="1">
                <a:solidFill>
                  <a:schemeClr val="bg1"/>
                </a:solidFill>
                <a:latin typeface="Helvetica" panose="020B0403020202020204" pitchFamily="34" charset="0"/>
              </a:rPr>
              <a:t>misrepresented as ‘valid TrueView, skippable, in-stream video ads’ when they were not </a:t>
            </a:r>
          </a:p>
        </p:txBody>
      </p:sp>
      <p:pic>
        <p:nvPicPr>
          <p:cNvPr id="3" name="Picture 2">
            <a:extLst>
              <a:ext uri="{FF2B5EF4-FFF2-40B4-BE49-F238E27FC236}">
                <a16:creationId xmlns:a16="http://schemas.microsoft.com/office/drawing/2014/main" id="{43657C02-1774-1E05-804D-BDE8F8C764D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4" name="Slide Number Placeholder 5">
            <a:extLst>
              <a:ext uri="{FF2B5EF4-FFF2-40B4-BE49-F238E27FC236}">
                <a16:creationId xmlns:a16="http://schemas.microsoft.com/office/drawing/2014/main" id="{EDEE41B4-CBCE-5659-EB4F-A6D567E9C800}"/>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8" name="Rectangle 7">
            <a:extLst>
              <a:ext uri="{FF2B5EF4-FFF2-40B4-BE49-F238E27FC236}">
                <a16:creationId xmlns:a16="http://schemas.microsoft.com/office/drawing/2014/main" id="{53D70453-1880-E51A-9D07-66BE410AC406}"/>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41928538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E1CA8EF-9647-04C0-12EF-9C1BCD84169A}"/>
              </a:ext>
            </a:extLst>
          </p:cNvPr>
          <p:cNvSpPr>
            <a:spLocks noGrp="1" noRot="1" noMove="1" noResize="1" noEditPoints="1" noAdjustHandles="1" noChangeArrowheads="1" noChangeShapeType="1"/>
          </p:cNvSpPr>
          <p:nvPr/>
        </p:nvSpPr>
        <p:spPr>
          <a:xfrm>
            <a:off x="-830" y="1696163"/>
            <a:ext cx="1219283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1AC66B8-0DE7-D7F0-144E-0005D9B7A7A6}"/>
              </a:ext>
            </a:extLst>
          </p:cNvPr>
          <p:cNvSpPr txBox="1"/>
          <p:nvPr/>
        </p:nvSpPr>
        <p:spPr>
          <a:xfrm>
            <a:off x="472837" y="6221644"/>
            <a:ext cx="1168727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Adalytics Research LLC, ‘</a:t>
            </a:r>
            <a:r>
              <a:rPr kumimoji="0" lang="en-US" sz="800" b="0"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Did Google Mislead Advertisers About TrueView Skippable In-Stream Ads for the Past Three Years?’ </a:t>
            </a: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report, June 2023. </a:t>
            </a:r>
            <a:r>
              <a:rPr kumimoji="0" lang="en-US" sz="800" b="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Note: </a:t>
            </a:r>
            <a:r>
              <a:rPr lang="en-US" sz="800">
                <a:solidFill>
                  <a:srgbClr val="1F1A62"/>
                </a:solidFill>
                <a:latin typeface="Helvetica" panose="020B0604020202020204"/>
                <a:cs typeface="Helvetica" panose="020B0604020202020204"/>
              </a:rPr>
              <a:t>after the Adalytics report was released, YouTube changed the name of their ‘in-stream ads’ format to ‘skippable ads’ throughout Google Display and Video 360, according to a ‘What’s New: July 2023’ Google Blog Post and reported by Adweek on 8/7/23.</a:t>
            </a:r>
            <a:endParaRPr kumimoji="0" lang="fr-FR" sz="800" b="0"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7" name="Rectangle 6">
            <a:extLst>
              <a:ext uri="{FF2B5EF4-FFF2-40B4-BE49-F238E27FC236}">
                <a16:creationId xmlns:a16="http://schemas.microsoft.com/office/drawing/2014/main" id="{6BD165E2-77C2-727D-F96F-ADACA591B75F}"/>
              </a:ext>
            </a:extLst>
          </p:cNvPr>
          <p:cNvSpPr/>
          <p:nvPr/>
        </p:nvSpPr>
        <p:spPr>
          <a:xfrm>
            <a:off x="295275" y="399104"/>
            <a:ext cx="1198949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Due to Google allegedly breaking their own standards and guidelines, many media buyers </a:t>
            </a:r>
            <a:r>
              <a:rPr kumimoji="0" lang="en-US" sz="2600" b="1" i="0" u="none" strike="noStrike" kern="1200" cap="none" spc="0" normalizeH="0" baseline="0" noProof="0">
                <a:ln>
                  <a:noFill/>
                </a:ln>
                <a:solidFill>
                  <a:srgbClr val="E84A99"/>
                </a:solidFill>
                <a:effectLst/>
                <a:uLnTx/>
                <a:uFillTx/>
                <a:latin typeface="Helvetica" pitchFamily="2" charset="0"/>
                <a:ea typeface="+mn-ea"/>
                <a:cs typeface="+mn-cs"/>
              </a:rPr>
              <a:t>feel cheated and are looking for financial reparations</a:t>
            </a:r>
          </a:p>
        </p:txBody>
      </p:sp>
      <p:sp>
        <p:nvSpPr>
          <p:cNvPr id="14" name="TextBox 13">
            <a:extLst>
              <a:ext uri="{FF2B5EF4-FFF2-40B4-BE49-F238E27FC236}">
                <a16:creationId xmlns:a16="http://schemas.microsoft.com/office/drawing/2014/main" id="{82F1320E-56A4-E5C9-C6B3-746762C5E35C}"/>
              </a:ext>
            </a:extLst>
          </p:cNvPr>
          <p:cNvSpPr txBox="1"/>
          <p:nvPr/>
        </p:nvSpPr>
        <p:spPr>
          <a:xfrm>
            <a:off x="-830" y="1753717"/>
            <a:ext cx="1217048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sng" strike="noStrike" kern="1200" cap="none" spc="0" normalizeH="0" baseline="0" noProof="0">
                <a:ln>
                  <a:noFill/>
                </a:ln>
                <a:solidFill>
                  <a:srgbClr val="1F1A62"/>
                </a:solidFill>
                <a:effectLst/>
                <a:uLnTx/>
                <a:uFillTx/>
                <a:latin typeface="Helvetica" panose="020B0403020202020204" pitchFamily="34" charset="0"/>
                <a:ea typeface="Calibri" panose="020F0502020204030204" pitchFamily="34" charset="0"/>
                <a:cs typeface="+mn-cs"/>
              </a:rPr>
              <a:t>In their own words, quotes from surveyed media buyers (anonymous)</a:t>
            </a:r>
            <a:endParaRPr kumimoji="0" lang="en-US" b="1" i="0" u="sng" strike="noStrike" kern="1200" cap="none" spc="0" normalizeH="0" baseline="0" noProof="0">
              <a:ln>
                <a:noFill/>
              </a:ln>
              <a:solidFill>
                <a:srgbClr val="1F1A62"/>
              </a:solidFill>
              <a:effectLst/>
              <a:uLnTx/>
              <a:uFillTx/>
              <a:latin typeface="Calibri" panose="020F0502020204030204"/>
              <a:ea typeface="+mn-ea"/>
              <a:cs typeface="+mn-cs"/>
            </a:endParaRPr>
          </a:p>
        </p:txBody>
      </p:sp>
      <p:sp>
        <p:nvSpPr>
          <p:cNvPr id="29" name="Speech Bubble: Rectangle 28">
            <a:extLst>
              <a:ext uri="{FF2B5EF4-FFF2-40B4-BE49-F238E27FC236}">
                <a16:creationId xmlns:a16="http://schemas.microsoft.com/office/drawing/2014/main" id="{2BD07813-554D-1799-660C-32BD96E1F9F2}"/>
              </a:ext>
            </a:extLst>
          </p:cNvPr>
          <p:cNvSpPr/>
          <p:nvPr/>
        </p:nvSpPr>
        <p:spPr>
          <a:xfrm>
            <a:off x="396873" y="3142261"/>
            <a:ext cx="4080727" cy="890622"/>
          </a:xfrm>
          <a:prstGeom prst="wedgeRectCallout">
            <a:avLst>
              <a:gd name="adj1" fmla="val -38298"/>
              <a:gd name="adj2" fmla="val 64617"/>
            </a:avLst>
          </a:prstGeom>
          <a:solidFill>
            <a:schemeClr val="bg1"/>
          </a:solidFill>
          <a:ln>
            <a:solidFill>
              <a:srgbClr val="E84A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84A99"/>
                </a:solidFill>
                <a:effectLst/>
                <a:uLnTx/>
                <a:uFillTx/>
                <a:latin typeface="Helvetica" panose="020B0604020202020204" pitchFamily="34" charset="0"/>
                <a:ea typeface="+mn-ea"/>
                <a:cs typeface="Helvetica" panose="020B0604020202020204" pitchFamily="34" charset="0"/>
              </a:rPr>
              <a:t>‘I would demand a refund of all impression and third-party costs associated with buying those ads’</a:t>
            </a:r>
          </a:p>
        </p:txBody>
      </p:sp>
      <p:sp>
        <p:nvSpPr>
          <p:cNvPr id="30" name="Speech Bubble: Rectangle 29">
            <a:extLst>
              <a:ext uri="{FF2B5EF4-FFF2-40B4-BE49-F238E27FC236}">
                <a16:creationId xmlns:a16="http://schemas.microsoft.com/office/drawing/2014/main" id="{2CAEE5F6-CB42-0B63-B3A7-E120E889F859}"/>
              </a:ext>
            </a:extLst>
          </p:cNvPr>
          <p:cNvSpPr/>
          <p:nvPr/>
        </p:nvSpPr>
        <p:spPr>
          <a:xfrm>
            <a:off x="295275" y="4255680"/>
            <a:ext cx="6393403" cy="750460"/>
          </a:xfrm>
          <a:prstGeom prst="wedgeRectCallout">
            <a:avLst>
              <a:gd name="adj1" fmla="val 1470"/>
              <a:gd name="adj2" fmla="val 67518"/>
            </a:avLst>
          </a:prstGeom>
          <a:solidFill>
            <a:schemeClr val="bg1"/>
          </a:solidFill>
          <a:ln>
            <a:solidFill>
              <a:srgbClr val="E84A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84A99"/>
                </a:solidFill>
                <a:effectLst/>
                <a:uLnTx/>
                <a:uFillTx/>
                <a:latin typeface="Helvetica" panose="020B0604020202020204" pitchFamily="34" charset="0"/>
                <a:ea typeface="+mn-ea"/>
                <a:cs typeface="Helvetica" panose="020B0604020202020204" pitchFamily="34" charset="0"/>
              </a:rPr>
              <a:t>‘I would demand that YouTube/Google block buying of these placements by default’</a:t>
            </a:r>
          </a:p>
        </p:txBody>
      </p:sp>
      <p:sp>
        <p:nvSpPr>
          <p:cNvPr id="31" name="Speech Bubble: Rectangle 30">
            <a:extLst>
              <a:ext uri="{FF2B5EF4-FFF2-40B4-BE49-F238E27FC236}">
                <a16:creationId xmlns:a16="http://schemas.microsoft.com/office/drawing/2014/main" id="{431F5DAB-F0A0-F24A-BAC1-4F4BB1A50244}"/>
              </a:ext>
            </a:extLst>
          </p:cNvPr>
          <p:cNvSpPr/>
          <p:nvPr/>
        </p:nvSpPr>
        <p:spPr>
          <a:xfrm>
            <a:off x="4824944" y="3142261"/>
            <a:ext cx="4121877" cy="890622"/>
          </a:xfrm>
          <a:prstGeom prst="wedgeRectCallout">
            <a:avLst>
              <a:gd name="adj1" fmla="val 22081"/>
              <a:gd name="adj2" fmla="val 66437"/>
            </a:avLst>
          </a:prstGeom>
          <a:solidFill>
            <a:schemeClr val="bg1"/>
          </a:solidFill>
          <a:ln>
            <a:solidFill>
              <a:srgbClr val="E84A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84A99"/>
                </a:solidFill>
                <a:effectLst/>
                <a:uLnTx/>
                <a:uFillTx/>
                <a:latin typeface="Helvetica" panose="020B0604020202020204" pitchFamily="34" charset="0"/>
                <a:ea typeface="+mn-ea"/>
                <a:cs typeface="Helvetica" panose="020B0604020202020204" pitchFamily="34" charset="0"/>
              </a:rPr>
              <a:t>‘Cheated by YouTube. Not confident in future YouTube buys without plans to improve ad placements’</a:t>
            </a:r>
          </a:p>
        </p:txBody>
      </p:sp>
      <p:sp>
        <p:nvSpPr>
          <p:cNvPr id="32" name="Speech Bubble: Rectangle 31">
            <a:extLst>
              <a:ext uri="{FF2B5EF4-FFF2-40B4-BE49-F238E27FC236}">
                <a16:creationId xmlns:a16="http://schemas.microsoft.com/office/drawing/2014/main" id="{7C7ADC98-C94C-1D4D-04E3-6427D0555E24}"/>
              </a:ext>
            </a:extLst>
          </p:cNvPr>
          <p:cNvSpPr/>
          <p:nvPr/>
        </p:nvSpPr>
        <p:spPr>
          <a:xfrm>
            <a:off x="9287433" y="3142261"/>
            <a:ext cx="2284380" cy="724012"/>
          </a:xfrm>
          <a:prstGeom prst="wedgeRectCallout">
            <a:avLst>
              <a:gd name="adj1" fmla="val -3940"/>
              <a:gd name="adj2" fmla="val 82991"/>
            </a:avLst>
          </a:prstGeom>
          <a:solidFill>
            <a:schemeClr val="bg1"/>
          </a:solidFill>
          <a:ln>
            <a:solidFill>
              <a:srgbClr val="E84A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84A99"/>
                </a:solidFill>
                <a:effectLst/>
                <a:uLnTx/>
                <a:uFillTx/>
                <a:latin typeface="Helvetica" panose="020B0604020202020204" pitchFamily="34" charset="0"/>
                <a:ea typeface="+mn-ea"/>
                <a:cs typeface="Helvetica" panose="020B0604020202020204" pitchFamily="34" charset="0"/>
              </a:rPr>
              <a:t>‘I would feel like I was ripped off’</a:t>
            </a:r>
          </a:p>
        </p:txBody>
      </p:sp>
      <p:sp>
        <p:nvSpPr>
          <p:cNvPr id="33" name="Speech Bubble: Rectangle 32">
            <a:extLst>
              <a:ext uri="{FF2B5EF4-FFF2-40B4-BE49-F238E27FC236}">
                <a16:creationId xmlns:a16="http://schemas.microsoft.com/office/drawing/2014/main" id="{302299E2-AFEC-1266-3107-B65214EC438C}"/>
              </a:ext>
            </a:extLst>
          </p:cNvPr>
          <p:cNvSpPr/>
          <p:nvPr/>
        </p:nvSpPr>
        <p:spPr>
          <a:xfrm>
            <a:off x="7062352" y="4255680"/>
            <a:ext cx="1612392" cy="755100"/>
          </a:xfrm>
          <a:prstGeom prst="wedgeRectCallout">
            <a:avLst>
              <a:gd name="adj1" fmla="val 48793"/>
              <a:gd name="adj2" fmla="val 71015"/>
            </a:avLst>
          </a:prstGeom>
          <a:solidFill>
            <a:schemeClr val="bg1"/>
          </a:solidFill>
          <a:ln>
            <a:solidFill>
              <a:srgbClr val="E84A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84A99"/>
                </a:solidFill>
                <a:effectLst/>
                <a:uLnTx/>
                <a:uFillTx/>
                <a:latin typeface="Helvetica" panose="020B0604020202020204" pitchFamily="34" charset="0"/>
                <a:ea typeface="+mn-ea"/>
                <a:cs typeface="Helvetica" panose="020B0604020202020204" pitchFamily="34" charset="0"/>
              </a:rPr>
              <a:t>‘Cheated out of my money’</a:t>
            </a:r>
          </a:p>
        </p:txBody>
      </p:sp>
      <p:sp>
        <p:nvSpPr>
          <p:cNvPr id="35" name="Speech Bubble: Rectangle 34">
            <a:extLst>
              <a:ext uri="{FF2B5EF4-FFF2-40B4-BE49-F238E27FC236}">
                <a16:creationId xmlns:a16="http://schemas.microsoft.com/office/drawing/2014/main" id="{3852BDBB-5750-AE7E-A702-EB6956F8DA73}"/>
              </a:ext>
            </a:extLst>
          </p:cNvPr>
          <p:cNvSpPr/>
          <p:nvPr/>
        </p:nvSpPr>
        <p:spPr>
          <a:xfrm>
            <a:off x="806667" y="5243778"/>
            <a:ext cx="2621735" cy="730346"/>
          </a:xfrm>
          <a:prstGeom prst="wedgeRectCallout">
            <a:avLst>
              <a:gd name="adj1" fmla="val -3940"/>
              <a:gd name="adj2" fmla="val 82991"/>
            </a:avLst>
          </a:prstGeom>
          <a:solidFill>
            <a:schemeClr val="bg1"/>
          </a:solidFill>
          <a:ln>
            <a:solidFill>
              <a:srgbClr val="E84A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84A99"/>
                </a:solidFill>
                <a:effectLst/>
                <a:uLnTx/>
                <a:uFillTx/>
                <a:latin typeface="Helvetica" panose="020B0604020202020204" pitchFamily="34" charset="0"/>
                <a:ea typeface="+mn-ea"/>
                <a:cs typeface="Helvetica" panose="020B0604020202020204" pitchFamily="34" charset="0"/>
              </a:rPr>
              <a:t>‘(I should be) Owed a massive credit’</a:t>
            </a:r>
          </a:p>
        </p:txBody>
      </p:sp>
      <p:sp>
        <p:nvSpPr>
          <p:cNvPr id="36" name="Speech Bubble: Rectangle 35">
            <a:extLst>
              <a:ext uri="{FF2B5EF4-FFF2-40B4-BE49-F238E27FC236}">
                <a16:creationId xmlns:a16="http://schemas.microsoft.com/office/drawing/2014/main" id="{4ED6ED94-EEBA-CA94-D504-9DE29875ED94}"/>
              </a:ext>
            </a:extLst>
          </p:cNvPr>
          <p:cNvSpPr/>
          <p:nvPr/>
        </p:nvSpPr>
        <p:spPr>
          <a:xfrm>
            <a:off x="9048419" y="4397434"/>
            <a:ext cx="2532093" cy="524415"/>
          </a:xfrm>
          <a:prstGeom prst="wedgeRectCallout">
            <a:avLst>
              <a:gd name="adj1" fmla="val -3940"/>
              <a:gd name="adj2" fmla="val 82991"/>
            </a:avLst>
          </a:prstGeom>
          <a:solidFill>
            <a:schemeClr val="bg1"/>
          </a:solidFill>
          <a:ln>
            <a:solidFill>
              <a:srgbClr val="E84A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84A99"/>
                </a:solidFill>
                <a:effectLst/>
                <a:uLnTx/>
                <a:uFillTx/>
                <a:latin typeface="Helvetica" panose="020B0604020202020204" pitchFamily="34" charset="0"/>
                <a:ea typeface="+mn-ea"/>
                <a:cs typeface="Helvetica" panose="020B0604020202020204" pitchFamily="34" charset="0"/>
              </a:rPr>
              <a:t>‘Betrayed and lied to’</a:t>
            </a:r>
          </a:p>
        </p:txBody>
      </p:sp>
      <p:sp>
        <p:nvSpPr>
          <p:cNvPr id="37" name="Speech Bubble: Rectangle 36">
            <a:extLst>
              <a:ext uri="{FF2B5EF4-FFF2-40B4-BE49-F238E27FC236}">
                <a16:creationId xmlns:a16="http://schemas.microsoft.com/office/drawing/2014/main" id="{E9274915-4E44-1B11-9056-A54A932276EA}"/>
              </a:ext>
            </a:extLst>
          </p:cNvPr>
          <p:cNvSpPr/>
          <p:nvPr/>
        </p:nvSpPr>
        <p:spPr>
          <a:xfrm>
            <a:off x="4430801" y="5243778"/>
            <a:ext cx="3813603" cy="750460"/>
          </a:xfrm>
          <a:prstGeom prst="wedgeRectCallout">
            <a:avLst>
              <a:gd name="adj1" fmla="val 11324"/>
              <a:gd name="adj2" fmla="val 75099"/>
            </a:avLst>
          </a:prstGeom>
          <a:solidFill>
            <a:schemeClr val="bg1"/>
          </a:solidFill>
          <a:ln>
            <a:solidFill>
              <a:srgbClr val="E84A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84A99"/>
                </a:solidFill>
                <a:effectLst/>
                <a:uLnTx/>
                <a:uFillTx/>
                <a:latin typeface="Helvetica" panose="020B0604020202020204" pitchFamily="34" charset="0"/>
                <a:ea typeface="+mn-ea"/>
                <a:cs typeface="Helvetica" panose="020B0604020202020204" pitchFamily="34" charset="0"/>
              </a:rPr>
              <a:t>‘I would feel like the inventory was unreliable, and not worth paying for’</a:t>
            </a:r>
          </a:p>
        </p:txBody>
      </p:sp>
      <p:sp>
        <p:nvSpPr>
          <p:cNvPr id="38" name="Speech Bubble: Rectangle 37">
            <a:extLst>
              <a:ext uri="{FF2B5EF4-FFF2-40B4-BE49-F238E27FC236}">
                <a16:creationId xmlns:a16="http://schemas.microsoft.com/office/drawing/2014/main" id="{644D5B96-6F0C-90FC-FDD3-E8969CB4E86B}"/>
              </a:ext>
            </a:extLst>
          </p:cNvPr>
          <p:cNvSpPr/>
          <p:nvPr/>
        </p:nvSpPr>
        <p:spPr>
          <a:xfrm>
            <a:off x="8777000" y="5243778"/>
            <a:ext cx="2896411" cy="755101"/>
          </a:xfrm>
          <a:prstGeom prst="wedgeRectCallout">
            <a:avLst>
              <a:gd name="adj1" fmla="val -32721"/>
              <a:gd name="adj2" fmla="val 82553"/>
            </a:avLst>
          </a:prstGeom>
          <a:solidFill>
            <a:schemeClr val="bg1"/>
          </a:solidFill>
          <a:ln>
            <a:solidFill>
              <a:srgbClr val="E84A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84A99"/>
                </a:solidFill>
                <a:effectLst/>
                <a:uLnTx/>
                <a:uFillTx/>
                <a:latin typeface="Helvetica" panose="020B0604020202020204" pitchFamily="34" charset="0"/>
                <a:ea typeface="+mn-ea"/>
                <a:cs typeface="Helvetica" panose="020B0604020202020204" pitchFamily="34" charset="0"/>
              </a:rPr>
              <a:t>‘Would feel like it’s not a transparent investment’</a:t>
            </a:r>
          </a:p>
        </p:txBody>
      </p:sp>
      <p:sp>
        <p:nvSpPr>
          <p:cNvPr id="3" name="Speech Bubble: Rectangle with Corners Rounded 2">
            <a:extLst>
              <a:ext uri="{FF2B5EF4-FFF2-40B4-BE49-F238E27FC236}">
                <a16:creationId xmlns:a16="http://schemas.microsoft.com/office/drawing/2014/main" id="{C85F4ED7-0211-2803-3098-6F9ED3CD762B}"/>
              </a:ext>
            </a:extLst>
          </p:cNvPr>
          <p:cNvSpPr/>
          <p:nvPr/>
        </p:nvSpPr>
        <p:spPr>
          <a:xfrm>
            <a:off x="1227812" y="2168321"/>
            <a:ext cx="9452380" cy="833996"/>
          </a:xfrm>
          <a:prstGeom prst="wedgeRoundRectCallout">
            <a:avLst>
              <a:gd name="adj1" fmla="val 39435"/>
              <a:gd name="adj2" fmla="val 48505"/>
              <a:gd name="adj3" fmla="val 16667"/>
            </a:avLst>
          </a:prstGeom>
          <a:solidFill>
            <a:srgbClr val="E84A99"/>
          </a:solidFill>
          <a:ln w="19050">
            <a:solidFill>
              <a:srgbClr val="E84A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D530ABE2-4982-83EF-FFC8-BC0D403DB5E6}"/>
              </a:ext>
            </a:extLst>
          </p:cNvPr>
          <p:cNvSpPr txBox="1"/>
          <p:nvPr/>
        </p:nvSpPr>
        <p:spPr>
          <a:xfrm>
            <a:off x="1389888" y="2164509"/>
            <a:ext cx="918972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white"/>
                </a:solidFill>
                <a:effectLst/>
                <a:uLnTx/>
                <a:uFillTx/>
                <a:latin typeface="Helvetica" panose="020B0604020202020204" pitchFamily="34" charset="0"/>
                <a:ea typeface="Calibri" panose="020F0502020204030204" pitchFamily="34" charset="0"/>
                <a:cs typeface="+mn-cs"/>
              </a:rPr>
              <a:t>‘How would you feel</a:t>
            </a:r>
            <a:r>
              <a:rPr kumimoji="0" lang="en-US" sz="1600" b="1" i="0" u="none" strike="noStrike" kern="1200" cap="none" spc="0" normalizeH="0" baseline="0" noProof="0">
                <a:ln>
                  <a:noFill/>
                </a:ln>
                <a:solidFill>
                  <a:prstClr val="white"/>
                </a:solidFill>
                <a:effectLst/>
                <a:uLnTx/>
                <a:uFillTx/>
                <a:latin typeface="Helvetica" panose="020B0604020202020204" pitchFamily="34" charset="0"/>
                <a:ea typeface="Calibri" panose="020F0502020204030204" pitchFamily="34" charset="0"/>
                <a:cs typeface="+mn-cs"/>
              </a:rPr>
              <a:t> </a:t>
            </a:r>
            <a:r>
              <a:rPr kumimoji="0" lang="en-US" sz="1600" b="0" i="0" u="none" strike="noStrike" kern="1200" cap="none" spc="0" normalizeH="0" baseline="0" noProof="0">
                <a:ln>
                  <a:noFill/>
                </a:ln>
                <a:solidFill>
                  <a:prstClr val="white"/>
                </a:solidFill>
                <a:effectLst/>
                <a:uLnTx/>
                <a:uFillTx/>
                <a:latin typeface="Helvetica" panose="020B0604020202020204" pitchFamily="34" charset="0"/>
                <a:ea typeface="Calibri" panose="020F0502020204030204" pitchFamily="34" charset="0"/>
                <a:cs typeface="+mn-cs"/>
              </a:rPr>
              <a:t>if YouTube was running large numbers of your ad campaign's YouTube TrueView in-stream video ads on: - 3rd party websites or apps, - with small, out-stream video players, - with sound off by default, - that were auto-playing with user involvement?’</a:t>
            </a:r>
            <a:endParaRPr kumimoji="0" lang="en-US" sz="1600" b="1"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DAC6E32-5548-48CF-04AA-7ACEAD24736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8" name="Slide Number Placeholder 5">
            <a:extLst>
              <a:ext uri="{FF2B5EF4-FFF2-40B4-BE49-F238E27FC236}">
                <a16:creationId xmlns:a16="http://schemas.microsoft.com/office/drawing/2014/main" id="{058EF66D-AC1E-98FA-75F1-414187C44064}"/>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1" name="Rectangle 10">
            <a:extLst>
              <a:ext uri="{FF2B5EF4-FFF2-40B4-BE49-F238E27FC236}">
                <a16:creationId xmlns:a16="http://schemas.microsoft.com/office/drawing/2014/main" id="{AF1FFF62-6197-FD45-D4CC-8F6F28EBAB93}"/>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16099978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26B1BAF-CDA2-0768-3491-35CC3D41A73B}"/>
              </a:ext>
            </a:extLst>
          </p:cNvPr>
          <p:cNvSpPr>
            <a:spLocks/>
          </p:cNvSpPr>
          <p:nvPr/>
        </p:nvSpPr>
        <p:spPr>
          <a:xfrm>
            <a:off x="1" y="1686330"/>
            <a:ext cx="12192294" cy="5171670"/>
          </a:xfrm>
          <a:prstGeom prst="rect">
            <a:avLst/>
          </a:prstGeom>
          <a:solidFill>
            <a:srgbClr val="E2E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89197D1E-AA0F-7334-A331-A23C7946C908}"/>
              </a:ext>
            </a:extLst>
          </p:cNvPr>
          <p:cNvSpPr txBox="1"/>
          <p:nvPr/>
        </p:nvSpPr>
        <p:spPr>
          <a:xfrm>
            <a:off x="214481" y="399203"/>
            <a:ext cx="11692174" cy="892552"/>
          </a:xfrm>
          <a:prstGeom prst="rect">
            <a:avLst/>
          </a:prstGeom>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2600" b="1" i="0" u="none" strike="noStrike" cap="none" spc="0" normalizeH="0" baseline="0">
                <a:ln>
                  <a:noFill/>
                </a:ln>
                <a:solidFill>
                  <a:srgbClr val="1B1464"/>
                </a:solidFill>
                <a:effectLst/>
                <a:uLnTx/>
                <a:uFillTx/>
                <a:latin typeface="Helvetica"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Several weeks after the </a:t>
            </a:r>
            <a:r>
              <a:rPr lang="en-US"/>
              <a:t>release of the first Adalytics report, </a:t>
            </a:r>
            <a:r>
              <a:rPr kumimoji="0" lang="en-US" sz="2600" b="1" i="0" u="none" strike="noStrike" kern="1200" cap="none" spc="0" normalizeH="0" baseline="0" noProof="0">
                <a:ln>
                  <a:noFill/>
                </a:ln>
                <a:solidFill>
                  <a:srgbClr val="E84A99"/>
                </a:solidFill>
                <a:effectLst/>
                <a:uLnTx/>
                <a:uFillTx/>
                <a:latin typeface="Helvetica" pitchFamily="2" charset="0"/>
                <a:ea typeface="+mn-ea"/>
                <a:cs typeface="+mn-cs"/>
              </a:rPr>
              <a:t>Google did begin refunding some advertisers</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 to fix ‘billing discrepancies’</a:t>
            </a:r>
          </a:p>
        </p:txBody>
      </p:sp>
      <p:pic>
        <p:nvPicPr>
          <p:cNvPr id="5" name="Picture 4">
            <a:extLst>
              <a:ext uri="{FF2B5EF4-FFF2-40B4-BE49-F238E27FC236}">
                <a16:creationId xmlns:a16="http://schemas.microsoft.com/office/drawing/2014/main" id="{B5E7AA22-DB31-5E34-7304-12542F0B2666}"/>
              </a:ext>
            </a:extLst>
          </p:cNvPr>
          <p:cNvPicPr>
            <a:picLocks noChangeAspect="1"/>
          </p:cNvPicPr>
          <p:nvPr/>
        </p:nvPicPr>
        <p:blipFill>
          <a:blip r:embed="rId2"/>
          <a:stretch>
            <a:fillRect/>
          </a:stretch>
        </p:blipFill>
        <p:spPr>
          <a:xfrm>
            <a:off x="2994143" y="1966415"/>
            <a:ext cx="6203714" cy="2932343"/>
          </a:xfrm>
          <a:prstGeom prst="rect">
            <a:avLst/>
          </a:prstGeom>
        </p:spPr>
      </p:pic>
      <p:pic>
        <p:nvPicPr>
          <p:cNvPr id="6" name="Picture 5">
            <a:extLst>
              <a:ext uri="{FF2B5EF4-FFF2-40B4-BE49-F238E27FC236}">
                <a16:creationId xmlns:a16="http://schemas.microsoft.com/office/drawing/2014/main" id="{5705F633-5591-5BE2-800F-8C80604A1DC2}"/>
              </a:ext>
            </a:extLst>
          </p:cNvPr>
          <p:cNvPicPr>
            <a:picLocks noChangeAspect="1"/>
          </p:cNvPicPr>
          <p:nvPr/>
        </p:nvPicPr>
        <p:blipFill>
          <a:blip r:embed="rId3"/>
          <a:stretch>
            <a:fillRect/>
          </a:stretch>
        </p:blipFill>
        <p:spPr>
          <a:xfrm>
            <a:off x="229591" y="5001709"/>
            <a:ext cx="5257372" cy="1508481"/>
          </a:xfrm>
          <a:prstGeom prst="rect">
            <a:avLst/>
          </a:prstGeom>
        </p:spPr>
      </p:pic>
      <p:pic>
        <p:nvPicPr>
          <p:cNvPr id="7" name="Picture 6">
            <a:extLst>
              <a:ext uri="{FF2B5EF4-FFF2-40B4-BE49-F238E27FC236}">
                <a16:creationId xmlns:a16="http://schemas.microsoft.com/office/drawing/2014/main" id="{248F03F1-C0D8-B6FB-09A5-7B4B1C7289A3}"/>
              </a:ext>
            </a:extLst>
          </p:cNvPr>
          <p:cNvPicPr>
            <a:picLocks noChangeAspect="1"/>
          </p:cNvPicPr>
          <p:nvPr/>
        </p:nvPicPr>
        <p:blipFill>
          <a:blip r:embed="rId4"/>
          <a:stretch>
            <a:fillRect/>
          </a:stretch>
        </p:blipFill>
        <p:spPr>
          <a:xfrm>
            <a:off x="5390373" y="5061839"/>
            <a:ext cx="6668627" cy="1335201"/>
          </a:xfrm>
          <a:prstGeom prst="rect">
            <a:avLst/>
          </a:prstGeom>
        </p:spPr>
      </p:pic>
      <p:pic>
        <p:nvPicPr>
          <p:cNvPr id="8" name="Picture 7">
            <a:extLst>
              <a:ext uri="{FF2B5EF4-FFF2-40B4-BE49-F238E27FC236}">
                <a16:creationId xmlns:a16="http://schemas.microsoft.com/office/drawing/2014/main" id="{50049272-C5A9-FDBF-D53B-AE7A07C0C82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10" name="Slide Number Placeholder 5">
            <a:extLst>
              <a:ext uri="{FF2B5EF4-FFF2-40B4-BE49-F238E27FC236}">
                <a16:creationId xmlns:a16="http://schemas.microsoft.com/office/drawing/2014/main" id="{05C5D7D2-EF86-48F5-3407-9DD338B74722}"/>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2" name="Rectangle 11">
            <a:extLst>
              <a:ext uri="{FF2B5EF4-FFF2-40B4-BE49-F238E27FC236}">
                <a16:creationId xmlns:a16="http://schemas.microsoft.com/office/drawing/2014/main" id="{C9A016EE-E8F7-389C-93E8-16D409C1F6C0}"/>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3629870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21A5DC-ABAD-7A78-2B80-092611743E82}"/>
              </a:ext>
            </a:extLst>
          </p:cNvPr>
          <p:cNvSpPr>
            <a:spLocks noGrp="1" noRot="1" noMove="1" noResize="1" noEditPoints="1" noAdjustHandles="1" noChangeArrowheads="1" noChangeShapeType="1"/>
          </p:cNvSpPr>
          <p:nvPr/>
        </p:nvSpPr>
        <p:spPr>
          <a:xfrm>
            <a:off x="0" y="169616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CBDB492-9443-3D4A-8E9D-B3CECB95DCD7}"/>
              </a:ext>
            </a:extLst>
          </p:cNvPr>
          <p:cNvSpPr/>
          <p:nvPr/>
        </p:nvSpPr>
        <p:spPr>
          <a:xfrm>
            <a:off x="163453" y="336204"/>
            <a:ext cx="1194302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F1A62"/>
                </a:solidFill>
                <a:latin typeface="Helvetica" pitchFamily="2" charset="0"/>
              </a:rPr>
              <a:t>In the past decade, VAB has </a:t>
            </a:r>
            <a:r>
              <a:rPr lang="en-US" sz="2600" b="1">
                <a:solidFill>
                  <a:srgbClr val="ED3C8D"/>
                </a:solidFill>
                <a:latin typeface="Helvetica" pitchFamily="2" charset="0"/>
              </a:rPr>
              <a:t>uncovered measurement disparities and inaccuracies</a:t>
            </a:r>
            <a:r>
              <a:rPr lang="en-US" sz="2600" b="1">
                <a:solidFill>
                  <a:srgbClr val="1F1A62"/>
                </a:solidFill>
                <a:latin typeface="Helvetica" pitchFamily="2" charset="0"/>
              </a:rPr>
              <a:t> hiding in plain sight   </a:t>
            </a:r>
            <a:endParaRPr kumimoji="0" lang="en-US" sz="2600" b="1" i="0"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5" name="Rectangle: Rounded Corners 4">
            <a:extLst>
              <a:ext uri="{FF2B5EF4-FFF2-40B4-BE49-F238E27FC236}">
                <a16:creationId xmlns:a16="http://schemas.microsoft.com/office/drawing/2014/main" id="{CF1155DF-A81B-03A4-9789-7CD7CCD590DC}"/>
              </a:ext>
            </a:extLst>
          </p:cNvPr>
          <p:cNvSpPr/>
          <p:nvPr/>
        </p:nvSpPr>
        <p:spPr>
          <a:xfrm>
            <a:off x="763881" y="2191861"/>
            <a:ext cx="927860" cy="489415"/>
          </a:xfrm>
          <a:prstGeom prst="roundRect">
            <a:avLst/>
          </a:prstGeom>
          <a:solidFill>
            <a:schemeClr val="bg1"/>
          </a:solidFill>
          <a:ln w="28575">
            <a:solidFill>
              <a:srgbClr val="E84A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E84A99"/>
                </a:solidFill>
                <a:latin typeface="Helvetica" panose="020B0604020202020204"/>
                <a:cs typeface="Helvetica" panose="020B0604020202020204"/>
              </a:rPr>
              <a:t>2016</a:t>
            </a:r>
          </a:p>
        </p:txBody>
      </p:sp>
      <p:pic>
        <p:nvPicPr>
          <p:cNvPr id="7" name="Picture 6">
            <a:hlinkClick r:id="rId3"/>
            <a:extLst>
              <a:ext uri="{FF2B5EF4-FFF2-40B4-BE49-F238E27FC236}">
                <a16:creationId xmlns:a16="http://schemas.microsoft.com/office/drawing/2014/main" id="{66BE326C-8CCE-08EC-02A9-CB8FA4A184C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57769" y="3576525"/>
            <a:ext cx="2140085" cy="1689747"/>
          </a:xfrm>
          <a:prstGeom prst="rect">
            <a:avLst/>
          </a:prstGeom>
          <a:ln>
            <a:solidFill>
              <a:srgbClr val="1F1A62"/>
            </a:solidFill>
          </a:ln>
        </p:spPr>
      </p:pic>
      <p:sp>
        <p:nvSpPr>
          <p:cNvPr id="9" name="TextBox 8">
            <a:extLst>
              <a:ext uri="{FF2B5EF4-FFF2-40B4-BE49-F238E27FC236}">
                <a16:creationId xmlns:a16="http://schemas.microsoft.com/office/drawing/2014/main" id="{16924C39-F1DA-D113-C7A3-55E16099C4BD}"/>
              </a:ext>
            </a:extLst>
          </p:cNvPr>
          <p:cNvSpPr txBox="1"/>
          <p:nvPr/>
        </p:nvSpPr>
        <p:spPr>
          <a:xfrm>
            <a:off x="157769" y="5327318"/>
            <a:ext cx="2140085" cy="1015663"/>
          </a:xfrm>
          <a:prstGeom prst="rect">
            <a:avLst/>
          </a:prstGeom>
          <a:solidFill>
            <a:schemeClr val="bg1"/>
          </a:solidFill>
          <a:ln>
            <a:solidFill>
              <a:srgbClr val="1F1A62"/>
            </a:solidFill>
          </a:ln>
        </p:spPr>
        <p:txBody>
          <a:bodyPr wrap="square">
            <a:spAutoFit/>
          </a:bodyPr>
          <a:lstStyle/>
          <a:p>
            <a:pPr marL="0" marR="0" algn="ctr">
              <a:spcBef>
                <a:spcPts val="0"/>
              </a:spcBef>
              <a:spcAft>
                <a:spcPts val="1000"/>
              </a:spcAft>
            </a:pPr>
            <a:r>
              <a:rPr lang="en-US" sz="1200">
                <a:solidFill>
                  <a:srgbClr val="1F1A62"/>
                </a:solidFill>
                <a:effectLst/>
                <a:latin typeface="Helvetica" panose="020B0403020202020204" pitchFamily="34" charset="0"/>
                <a:ea typeface="Calibri" panose="020F0502020204030204" pitchFamily="34" charset="0"/>
                <a:cs typeface="Times New Roman" panose="02020603050405020304" pitchFamily="18" charset="0"/>
              </a:rPr>
              <a:t>Analysis on comparable metrics and avg media consumption between multi-screen TV brands and digital ad-tech (like Yahoo!).</a:t>
            </a:r>
          </a:p>
        </p:txBody>
      </p:sp>
      <p:sp>
        <p:nvSpPr>
          <p:cNvPr id="11" name="TextBox 10">
            <a:extLst>
              <a:ext uri="{FF2B5EF4-FFF2-40B4-BE49-F238E27FC236}">
                <a16:creationId xmlns:a16="http://schemas.microsoft.com/office/drawing/2014/main" id="{39E3446A-2BBB-CA52-3AF8-E710C626C215}"/>
              </a:ext>
            </a:extLst>
          </p:cNvPr>
          <p:cNvSpPr txBox="1"/>
          <p:nvPr/>
        </p:nvSpPr>
        <p:spPr>
          <a:xfrm>
            <a:off x="157769" y="2820946"/>
            <a:ext cx="2140085" cy="713400"/>
          </a:xfrm>
          <a:prstGeom prst="rect">
            <a:avLst/>
          </a:prstGeom>
          <a:noFill/>
        </p:spPr>
        <p:txBody>
          <a:bodyPr wrap="square">
            <a:spAutoFit/>
          </a:bodyPr>
          <a:lstStyle/>
          <a:p>
            <a:pPr marL="0" marR="0" algn="ctr">
              <a:lnSpc>
                <a:spcPct val="115000"/>
              </a:lnSpc>
              <a:spcBef>
                <a:spcPts val="0"/>
              </a:spcBef>
              <a:spcAft>
                <a:spcPts val="1000"/>
              </a:spcAft>
            </a:pPr>
            <a:r>
              <a:rPr lang="en-US" sz="1200" b="1" dirty="0">
                <a:solidFill>
                  <a:srgbClr val="1F1A62"/>
                </a:solidFill>
                <a:effectLst/>
                <a:latin typeface="Helvetica" panose="020B0403020202020204" pitchFamily="34" charset="0"/>
                <a:ea typeface="Calibri" panose="020F0502020204030204" pitchFamily="34" charset="0"/>
                <a:cs typeface="Times New Roman" panose="02020603050405020304" pitchFamily="18" charset="0"/>
              </a:rPr>
              <a:t>Any Given Minute: </a:t>
            </a:r>
            <a:br>
              <a:rPr lang="en-US" sz="1200" b="1" dirty="0">
                <a:solidFill>
                  <a:srgbClr val="1F1A62"/>
                </a:solidFill>
                <a:effectLst/>
                <a:latin typeface="Helvetica" panose="020B0403020202020204" pitchFamily="34" charset="0"/>
                <a:ea typeface="Calibri" panose="020F0502020204030204" pitchFamily="34" charset="0"/>
                <a:cs typeface="Times New Roman" panose="02020603050405020304" pitchFamily="18" charset="0"/>
              </a:rPr>
            </a:br>
            <a:r>
              <a:rPr lang="en-US" sz="1200" b="1" dirty="0">
                <a:solidFill>
                  <a:srgbClr val="1F1A62"/>
                </a:solidFill>
                <a:effectLst/>
                <a:latin typeface="Helvetica" panose="020B0403020202020204" pitchFamily="34" charset="0"/>
                <a:ea typeface="Calibri" panose="020F0502020204030204" pitchFamily="34" charset="0"/>
                <a:cs typeface="Times New Roman" panose="02020603050405020304" pitchFamily="18" charset="0"/>
              </a:rPr>
              <a:t>Solving the Multi-Screen Measurement Paradox</a:t>
            </a:r>
            <a:endParaRPr lang="en-US" sz="1200" dirty="0">
              <a:solidFill>
                <a:srgbClr val="1F1A62"/>
              </a:solidFill>
              <a:effectLst/>
              <a:latin typeface="Helvetica" panose="020B040302020202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97829083-A6F1-3610-E669-DFE08924FA6B}"/>
              </a:ext>
            </a:extLst>
          </p:cNvPr>
          <p:cNvSpPr txBox="1"/>
          <p:nvPr/>
        </p:nvSpPr>
        <p:spPr>
          <a:xfrm>
            <a:off x="-1" y="1709140"/>
            <a:ext cx="12115999"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u="sng" strike="noStrike" kern="1200" cap="none" spc="0" normalizeH="0" baseline="0" noProof="0">
                <a:ln>
                  <a:noFill/>
                </a:ln>
                <a:solidFill>
                  <a:srgbClr val="1F1A62"/>
                </a:solidFill>
                <a:effectLst/>
                <a:uLnTx/>
                <a:uFillTx/>
                <a:latin typeface="Helvetica" panose="020B0403020202020204" pitchFamily="34" charset="0"/>
                <a:ea typeface="Calibri" panose="020F0502020204030204" pitchFamily="34" charset="0"/>
                <a:cs typeface="+mn-cs"/>
              </a:rPr>
              <a:t>VAB </a:t>
            </a:r>
            <a:r>
              <a:rPr lang="en-US" sz="1600" b="1" u="sng">
                <a:solidFill>
                  <a:srgbClr val="1F1A62"/>
                </a:solidFill>
                <a:latin typeface="Helvetica" panose="020B0403020202020204" pitchFamily="34" charset="0"/>
                <a:ea typeface="Calibri" panose="020F0502020204030204" pitchFamily="34" charset="0"/>
              </a:rPr>
              <a:t>insights reports on the advertiser impact of transparency issues across the video landscape</a:t>
            </a:r>
            <a:r>
              <a:rPr kumimoji="0" lang="en-US" sz="1600" b="1" u="sng" strike="noStrike" kern="1200" cap="none" spc="0" normalizeH="0" baseline="0" noProof="0">
                <a:ln>
                  <a:noFill/>
                </a:ln>
                <a:solidFill>
                  <a:srgbClr val="1F1A62"/>
                </a:solidFill>
                <a:effectLst/>
                <a:uLnTx/>
                <a:uFillTx/>
                <a:latin typeface="Helvetica" panose="020B0403020202020204" pitchFamily="34" charset="0"/>
                <a:ea typeface="Calibri" panose="020F0502020204030204" pitchFamily="34" charset="0"/>
                <a:cs typeface="+mn-cs"/>
              </a:rPr>
              <a:t> </a:t>
            </a:r>
            <a:endParaRPr kumimoji="0" lang="en-US" sz="1600" b="1" u="sng" strike="noStrike" kern="1200" cap="none" spc="0" normalizeH="0" baseline="0" noProof="0">
              <a:ln>
                <a:noFill/>
              </a:ln>
              <a:solidFill>
                <a:srgbClr val="1F1A62"/>
              </a:solidFill>
              <a:effectLst/>
              <a:uLnTx/>
              <a:uFillTx/>
              <a:latin typeface="Calibri" panose="020F0502020204030204"/>
              <a:ea typeface="+mn-ea"/>
              <a:cs typeface="+mn-cs"/>
            </a:endParaRPr>
          </a:p>
        </p:txBody>
      </p:sp>
      <p:sp>
        <p:nvSpPr>
          <p:cNvPr id="36" name="Rectangle: Rounded Corners 35">
            <a:extLst>
              <a:ext uri="{FF2B5EF4-FFF2-40B4-BE49-F238E27FC236}">
                <a16:creationId xmlns:a16="http://schemas.microsoft.com/office/drawing/2014/main" id="{F2AD7E89-0096-85E2-C0BC-4C4E0A2419D4}"/>
              </a:ext>
            </a:extLst>
          </p:cNvPr>
          <p:cNvSpPr/>
          <p:nvPr/>
        </p:nvSpPr>
        <p:spPr>
          <a:xfrm>
            <a:off x="3036910" y="2191861"/>
            <a:ext cx="927860" cy="489415"/>
          </a:xfrm>
          <a:prstGeom prst="roundRect">
            <a:avLst/>
          </a:prstGeom>
          <a:solidFill>
            <a:schemeClr val="bg1"/>
          </a:solidFill>
          <a:ln w="28575">
            <a:solidFill>
              <a:srgbClr val="E84A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E84A99"/>
                </a:solidFill>
                <a:latin typeface="Helvetica" panose="020B0604020202020204"/>
                <a:cs typeface="Helvetica" panose="020B0604020202020204"/>
              </a:rPr>
              <a:t>2017</a:t>
            </a:r>
          </a:p>
        </p:txBody>
      </p:sp>
      <p:sp>
        <p:nvSpPr>
          <p:cNvPr id="40" name="TextBox 39">
            <a:extLst>
              <a:ext uri="{FF2B5EF4-FFF2-40B4-BE49-F238E27FC236}">
                <a16:creationId xmlns:a16="http://schemas.microsoft.com/office/drawing/2014/main" id="{E0FB1038-ADA2-F768-14A4-0984823A84BC}"/>
              </a:ext>
            </a:extLst>
          </p:cNvPr>
          <p:cNvSpPr txBox="1"/>
          <p:nvPr/>
        </p:nvSpPr>
        <p:spPr>
          <a:xfrm>
            <a:off x="2430798" y="5327318"/>
            <a:ext cx="2140085" cy="1015663"/>
          </a:xfrm>
          <a:prstGeom prst="rect">
            <a:avLst/>
          </a:prstGeom>
          <a:solidFill>
            <a:schemeClr val="bg1"/>
          </a:solidFill>
          <a:ln>
            <a:solidFill>
              <a:srgbClr val="1F1A62"/>
            </a:solidFill>
          </a:ln>
        </p:spPr>
        <p:txBody>
          <a:bodyPr wrap="square">
            <a:spAutoFit/>
          </a:bodyPr>
          <a:lstStyle/>
          <a:p>
            <a:pPr marL="0" marR="0" algn="ctr">
              <a:spcBef>
                <a:spcPts val="0"/>
              </a:spcBef>
              <a:spcAft>
                <a:spcPts val="1000"/>
              </a:spcAft>
            </a:pPr>
            <a:r>
              <a:rPr lang="en-US" sz="1200">
                <a:solidFill>
                  <a:srgbClr val="1F1A62"/>
                </a:solidFill>
                <a:effectLst/>
                <a:latin typeface="Helvetica" panose="020B0403020202020204" pitchFamily="34" charset="0"/>
                <a:ea typeface="Calibri" panose="020F0502020204030204" pitchFamily="34" charset="0"/>
                <a:cs typeface="Times New Roman" panose="02020603050405020304" pitchFamily="18" charset="0"/>
              </a:rPr>
              <a:t>Analysis of Facebook’s reach inflation on the state, city and zip code level and potential implications for advertisers.</a:t>
            </a:r>
          </a:p>
        </p:txBody>
      </p:sp>
      <p:sp>
        <p:nvSpPr>
          <p:cNvPr id="41" name="TextBox 40">
            <a:extLst>
              <a:ext uri="{FF2B5EF4-FFF2-40B4-BE49-F238E27FC236}">
                <a16:creationId xmlns:a16="http://schemas.microsoft.com/office/drawing/2014/main" id="{9601BB81-684E-B562-4070-D9F6CFD5A77D}"/>
              </a:ext>
            </a:extLst>
          </p:cNvPr>
          <p:cNvSpPr txBox="1"/>
          <p:nvPr/>
        </p:nvSpPr>
        <p:spPr>
          <a:xfrm>
            <a:off x="2261940" y="2820946"/>
            <a:ext cx="2446210" cy="713400"/>
          </a:xfrm>
          <a:prstGeom prst="rect">
            <a:avLst/>
          </a:prstGeom>
          <a:noFill/>
        </p:spPr>
        <p:txBody>
          <a:bodyPr wrap="square">
            <a:spAutoFit/>
          </a:bodyPr>
          <a:lstStyle/>
          <a:p>
            <a:pPr marL="0" marR="0" algn="ctr">
              <a:lnSpc>
                <a:spcPct val="115000"/>
              </a:lnSpc>
              <a:spcBef>
                <a:spcPts val="0"/>
              </a:spcBef>
              <a:spcAft>
                <a:spcPts val="1000"/>
              </a:spcAft>
            </a:pPr>
            <a:r>
              <a:rPr lang="en-US" sz="1200" b="1">
                <a:solidFill>
                  <a:srgbClr val="1F1A62"/>
                </a:solidFill>
                <a:effectLst/>
                <a:latin typeface="Helvetica" panose="020B0403020202020204" pitchFamily="34" charset="0"/>
                <a:ea typeface="Calibri" panose="020F0502020204030204" pitchFamily="34" charset="0"/>
                <a:cs typeface="Times New Roman" panose="02020603050405020304" pitchFamily="18" charset="0"/>
              </a:rPr>
              <a:t>Facebook’s Reach (on Reach): Miscalculations in the Age </a:t>
            </a:r>
            <a:br>
              <a:rPr lang="en-US" sz="1200" b="1">
                <a:solidFill>
                  <a:srgbClr val="1F1A62"/>
                </a:solidFill>
                <a:effectLst/>
                <a:latin typeface="Helvetica" panose="020B0403020202020204" pitchFamily="34" charset="0"/>
                <a:ea typeface="Calibri" panose="020F0502020204030204" pitchFamily="34" charset="0"/>
                <a:cs typeface="Times New Roman" panose="02020603050405020304" pitchFamily="18" charset="0"/>
              </a:rPr>
            </a:br>
            <a:r>
              <a:rPr lang="en-US" sz="1200" b="1">
                <a:solidFill>
                  <a:srgbClr val="1F1A62"/>
                </a:solidFill>
                <a:effectLst/>
                <a:latin typeface="Helvetica" panose="020B0403020202020204" pitchFamily="34" charset="0"/>
                <a:ea typeface="Calibri" panose="020F0502020204030204" pitchFamily="34" charset="0"/>
                <a:cs typeface="Times New Roman" panose="02020603050405020304" pitchFamily="18" charset="0"/>
              </a:rPr>
              <a:t>of Precision</a:t>
            </a:r>
            <a:endParaRPr lang="en-US" sz="1200">
              <a:solidFill>
                <a:srgbClr val="1F1A62"/>
              </a:solidFill>
              <a:effectLst/>
              <a:latin typeface="Helvetica" panose="020B0403020202020204" pitchFamily="34" charset="0"/>
              <a:ea typeface="Calibri" panose="020F0502020204030204" pitchFamily="34" charset="0"/>
              <a:cs typeface="Times New Roman" panose="02020603050405020304" pitchFamily="18" charset="0"/>
            </a:endParaRPr>
          </a:p>
        </p:txBody>
      </p:sp>
      <p:sp>
        <p:nvSpPr>
          <p:cNvPr id="42" name="Rectangle: Rounded Corners 41">
            <a:extLst>
              <a:ext uri="{FF2B5EF4-FFF2-40B4-BE49-F238E27FC236}">
                <a16:creationId xmlns:a16="http://schemas.microsoft.com/office/drawing/2014/main" id="{451E5C11-892B-C3F7-FC55-448B8133FD44}"/>
              </a:ext>
            </a:extLst>
          </p:cNvPr>
          <p:cNvSpPr/>
          <p:nvPr/>
        </p:nvSpPr>
        <p:spPr>
          <a:xfrm>
            <a:off x="4789335" y="2191861"/>
            <a:ext cx="2270180" cy="489415"/>
          </a:xfrm>
          <a:prstGeom prst="roundRect">
            <a:avLst/>
          </a:prstGeom>
          <a:solidFill>
            <a:schemeClr val="bg1"/>
          </a:solidFill>
          <a:ln w="28575">
            <a:solidFill>
              <a:srgbClr val="E84A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E84A99"/>
                </a:solidFill>
                <a:latin typeface="Helvetica" panose="020B0604020202020204"/>
                <a:cs typeface="Helvetica" panose="020B0604020202020204"/>
              </a:rPr>
              <a:t>2018 &amp; 2019</a:t>
            </a:r>
          </a:p>
        </p:txBody>
      </p:sp>
      <p:sp>
        <p:nvSpPr>
          <p:cNvPr id="44" name="TextBox 43">
            <a:extLst>
              <a:ext uri="{FF2B5EF4-FFF2-40B4-BE49-F238E27FC236}">
                <a16:creationId xmlns:a16="http://schemas.microsoft.com/office/drawing/2014/main" id="{67CBFB4D-951A-C928-C31C-A5EAB4873BE5}"/>
              </a:ext>
            </a:extLst>
          </p:cNvPr>
          <p:cNvSpPr txBox="1"/>
          <p:nvPr/>
        </p:nvSpPr>
        <p:spPr>
          <a:xfrm>
            <a:off x="4717878" y="5327318"/>
            <a:ext cx="2413095" cy="1015663"/>
          </a:xfrm>
          <a:prstGeom prst="rect">
            <a:avLst/>
          </a:prstGeom>
          <a:solidFill>
            <a:schemeClr val="bg1"/>
          </a:solidFill>
          <a:ln>
            <a:solidFill>
              <a:srgbClr val="1F1A62"/>
            </a:solidFill>
          </a:ln>
        </p:spPr>
        <p:txBody>
          <a:bodyPr wrap="square">
            <a:spAutoFit/>
          </a:bodyPr>
          <a:lstStyle/>
          <a:p>
            <a:pPr marL="0" marR="0" algn="ctr">
              <a:spcBef>
                <a:spcPts val="0"/>
              </a:spcBef>
              <a:spcAft>
                <a:spcPts val="1000"/>
              </a:spcAft>
            </a:pPr>
            <a:r>
              <a:rPr lang="en-US" sz="1200">
                <a:solidFill>
                  <a:srgbClr val="1F1A62"/>
                </a:solidFill>
                <a:effectLst/>
                <a:latin typeface="Helvetica" panose="020B0403020202020204" pitchFamily="34" charset="0"/>
                <a:ea typeface="Calibri" panose="020F0502020204030204" pitchFamily="34" charset="0"/>
                <a:cs typeface="Times New Roman" panose="02020603050405020304" pitchFamily="18" charset="0"/>
              </a:rPr>
              <a:t>An in-depth look at YouTube</a:t>
            </a:r>
            <a:r>
              <a:rPr lang="en-US" sz="1200">
                <a:solidFill>
                  <a:srgbClr val="1F1A62"/>
                </a:solidFill>
                <a:latin typeface="Helvetica" panose="020B0403020202020204" pitchFamily="34" charset="0"/>
                <a:ea typeface="Calibri" panose="020F0502020204030204" pitchFamily="34" charset="0"/>
                <a:cs typeface="Times New Roman" panose="02020603050405020304" pitchFamily="18" charset="0"/>
              </a:rPr>
              <a:t> and the brand safety issues that arose with several instances of advertisers running within highly objectionable video content.</a:t>
            </a:r>
            <a:endParaRPr lang="en-US" sz="1200">
              <a:solidFill>
                <a:srgbClr val="1F1A62"/>
              </a:solidFill>
              <a:effectLst/>
              <a:latin typeface="Helvetica" panose="020B0403020202020204" pitchFamily="34" charset="0"/>
              <a:ea typeface="Calibri" panose="020F0502020204030204" pitchFamily="34" charset="0"/>
              <a:cs typeface="Times New Roman" panose="02020603050405020304" pitchFamily="18" charset="0"/>
            </a:endParaRPr>
          </a:p>
        </p:txBody>
      </p:sp>
      <p:sp>
        <p:nvSpPr>
          <p:cNvPr id="45" name="TextBox 44">
            <a:extLst>
              <a:ext uri="{FF2B5EF4-FFF2-40B4-BE49-F238E27FC236}">
                <a16:creationId xmlns:a16="http://schemas.microsoft.com/office/drawing/2014/main" id="{D62C7E07-3FD4-82C8-5CF4-9AFF367739E6}"/>
              </a:ext>
            </a:extLst>
          </p:cNvPr>
          <p:cNvSpPr txBox="1"/>
          <p:nvPr/>
        </p:nvSpPr>
        <p:spPr>
          <a:xfrm>
            <a:off x="4854383" y="2820946"/>
            <a:ext cx="2140085" cy="713400"/>
          </a:xfrm>
          <a:prstGeom prst="rect">
            <a:avLst/>
          </a:prstGeom>
          <a:noFill/>
        </p:spPr>
        <p:txBody>
          <a:bodyPr wrap="square">
            <a:spAutoFit/>
          </a:bodyPr>
          <a:lstStyle/>
          <a:p>
            <a:pPr marL="0" marR="0" algn="ctr">
              <a:lnSpc>
                <a:spcPct val="115000"/>
              </a:lnSpc>
              <a:spcBef>
                <a:spcPts val="0"/>
              </a:spcBef>
              <a:spcAft>
                <a:spcPts val="1000"/>
              </a:spcAft>
            </a:pPr>
            <a:r>
              <a:rPr lang="en-US" sz="1200" b="1">
                <a:solidFill>
                  <a:srgbClr val="1F1A62"/>
                </a:solidFill>
                <a:effectLst/>
                <a:latin typeface="Helvetica" panose="020B0403020202020204" pitchFamily="34" charset="0"/>
                <a:ea typeface="Calibri" panose="020F0502020204030204" pitchFamily="34" charset="0"/>
                <a:cs typeface="Times New Roman" panose="02020603050405020304" pitchFamily="18" charset="0"/>
              </a:rPr>
              <a:t>Risky Business: </a:t>
            </a:r>
            <a:br>
              <a:rPr lang="en-US" sz="1200" b="1">
                <a:solidFill>
                  <a:srgbClr val="1F1A62"/>
                </a:solidFill>
                <a:effectLst/>
                <a:latin typeface="Helvetica" panose="020B0403020202020204" pitchFamily="34" charset="0"/>
                <a:ea typeface="Calibri" panose="020F0502020204030204" pitchFamily="34" charset="0"/>
                <a:cs typeface="Times New Roman" panose="02020603050405020304" pitchFamily="18" charset="0"/>
              </a:rPr>
            </a:br>
            <a:r>
              <a:rPr lang="en-US" sz="1200" b="1">
                <a:solidFill>
                  <a:srgbClr val="1F1A62"/>
                </a:solidFill>
                <a:effectLst/>
                <a:latin typeface="Helvetica" panose="020B0403020202020204" pitchFamily="34" charset="0"/>
                <a:ea typeface="Calibri" panose="020F0502020204030204" pitchFamily="34" charset="0"/>
                <a:cs typeface="Times New Roman" panose="02020603050405020304" pitchFamily="18" charset="0"/>
              </a:rPr>
              <a:t>Exploring Brand Safety </a:t>
            </a:r>
            <a:br>
              <a:rPr lang="en-US" sz="1200" b="1">
                <a:solidFill>
                  <a:srgbClr val="1F1A62"/>
                </a:solidFill>
                <a:effectLst/>
                <a:latin typeface="Helvetica" panose="020B0403020202020204" pitchFamily="34" charset="0"/>
                <a:ea typeface="Calibri" panose="020F0502020204030204" pitchFamily="34" charset="0"/>
                <a:cs typeface="Times New Roman" panose="02020603050405020304" pitchFamily="18" charset="0"/>
              </a:rPr>
            </a:br>
            <a:r>
              <a:rPr lang="en-US" sz="1200" b="1">
                <a:solidFill>
                  <a:srgbClr val="1F1A62"/>
                </a:solidFill>
                <a:effectLst/>
                <a:latin typeface="Helvetica" panose="020B0403020202020204" pitchFamily="34" charset="0"/>
                <a:ea typeface="Calibri" panose="020F0502020204030204" pitchFamily="34" charset="0"/>
                <a:cs typeface="Times New Roman" panose="02020603050405020304" pitchFamily="18" charset="0"/>
              </a:rPr>
              <a:t>on YouTube</a:t>
            </a:r>
            <a:endParaRPr lang="en-US" sz="1200">
              <a:solidFill>
                <a:srgbClr val="1F1A62"/>
              </a:solidFill>
              <a:effectLst/>
              <a:latin typeface="Helvetica" panose="020B0403020202020204" pitchFamily="34" charset="0"/>
              <a:ea typeface="Calibri" panose="020F0502020204030204" pitchFamily="34" charset="0"/>
              <a:cs typeface="Times New Roman" panose="02020603050405020304" pitchFamily="18" charset="0"/>
            </a:endParaRPr>
          </a:p>
        </p:txBody>
      </p:sp>
      <p:sp>
        <p:nvSpPr>
          <p:cNvPr id="46" name="Rectangle: Rounded Corners 45">
            <a:extLst>
              <a:ext uri="{FF2B5EF4-FFF2-40B4-BE49-F238E27FC236}">
                <a16:creationId xmlns:a16="http://schemas.microsoft.com/office/drawing/2014/main" id="{33A91D3E-0499-4F2E-989C-73808CB9AF2F}"/>
              </a:ext>
            </a:extLst>
          </p:cNvPr>
          <p:cNvSpPr/>
          <p:nvPr/>
        </p:nvSpPr>
        <p:spPr>
          <a:xfrm>
            <a:off x="7976708" y="2191861"/>
            <a:ext cx="927860" cy="489415"/>
          </a:xfrm>
          <a:prstGeom prst="roundRect">
            <a:avLst/>
          </a:prstGeom>
          <a:solidFill>
            <a:schemeClr val="bg1"/>
          </a:solidFill>
          <a:ln w="28575">
            <a:solidFill>
              <a:srgbClr val="E84A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E84A99"/>
                </a:solidFill>
                <a:latin typeface="Helvetica" panose="020B0604020202020204"/>
                <a:cs typeface="Helvetica" panose="020B0604020202020204"/>
              </a:rPr>
              <a:t>2021</a:t>
            </a:r>
          </a:p>
        </p:txBody>
      </p:sp>
      <p:sp>
        <p:nvSpPr>
          <p:cNvPr id="48" name="TextBox 47">
            <a:extLst>
              <a:ext uri="{FF2B5EF4-FFF2-40B4-BE49-F238E27FC236}">
                <a16:creationId xmlns:a16="http://schemas.microsoft.com/office/drawing/2014/main" id="{2C563128-74B3-51E7-B0E1-8F739E81ED5F}"/>
              </a:ext>
            </a:extLst>
          </p:cNvPr>
          <p:cNvSpPr txBox="1"/>
          <p:nvPr/>
        </p:nvSpPr>
        <p:spPr>
          <a:xfrm>
            <a:off x="7234091" y="5327318"/>
            <a:ext cx="2413095" cy="1015663"/>
          </a:xfrm>
          <a:prstGeom prst="rect">
            <a:avLst/>
          </a:prstGeom>
          <a:solidFill>
            <a:schemeClr val="bg1"/>
          </a:solidFill>
          <a:ln>
            <a:solidFill>
              <a:srgbClr val="1F1A62"/>
            </a:solidFill>
          </a:ln>
        </p:spPr>
        <p:txBody>
          <a:bodyPr wrap="square">
            <a:spAutoFit/>
          </a:bodyPr>
          <a:lstStyle/>
          <a:p>
            <a:pPr marL="0" marR="0" algn="ctr">
              <a:spcBef>
                <a:spcPts val="0"/>
              </a:spcBef>
              <a:spcAft>
                <a:spcPts val="1000"/>
              </a:spcAft>
            </a:pPr>
            <a:r>
              <a:rPr lang="en-US" sz="1200">
                <a:solidFill>
                  <a:srgbClr val="1F1A62"/>
                </a:solidFill>
                <a:effectLst/>
                <a:latin typeface="Helvetica" panose="020B0403020202020204" pitchFamily="34" charset="0"/>
                <a:ea typeface="Calibri" panose="020F0502020204030204" pitchFamily="34" charset="0"/>
                <a:cs typeface="Times New Roman" panose="02020603050405020304" pitchFamily="18" charset="0"/>
              </a:rPr>
              <a:t>Analysis on how the suspension of in-home maintenance for the Nielsen panel may have cost the </a:t>
            </a:r>
            <a:r>
              <a:rPr lang="en-US" sz="1200" dirty="0" err="1">
                <a:solidFill>
                  <a:srgbClr val="1F1A62"/>
                </a:solidFill>
                <a:effectLst/>
                <a:latin typeface="Helvetica" panose="020B0403020202020204" pitchFamily="34" charset="0"/>
                <a:ea typeface="Calibri" panose="020F0502020204030204" pitchFamily="34" charset="0"/>
                <a:cs typeface="Times New Roman" panose="02020603050405020304" pitchFamily="18" charset="0"/>
              </a:rPr>
              <a:t>Nat’l</a:t>
            </a:r>
            <a:r>
              <a:rPr lang="en-US" sz="1200">
                <a:solidFill>
                  <a:srgbClr val="1F1A62"/>
                </a:solidFill>
                <a:effectLst/>
                <a:latin typeface="Helvetica" panose="020B0403020202020204" pitchFamily="34" charset="0"/>
                <a:ea typeface="Calibri" panose="020F0502020204030204" pitchFamily="34" charset="0"/>
                <a:cs typeface="Times New Roman" panose="02020603050405020304" pitchFamily="18" charset="0"/>
              </a:rPr>
              <a:t> TV marketplace between $468MM - $2.3B in ad spend.</a:t>
            </a:r>
          </a:p>
        </p:txBody>
      </p:sp>
      <p:sp>
        <p:nvSpPr>
          <p:cNvPr id="49" name="TextBox 48">
            <a:extLst>
              <a:ext uri="{FF2B5EF4-FFF2-40B4-BE49-F238E27FC236}">
                <a16:creationId xmlns:a16="http://schemas.microsoft.com/office/drawing/2014/main" id="{BD398784-7528-6BC3-BA68-ACF3D19C03E2}"/>
              </a:ext>
            </a:extLst>
          </p:cNvPr>
          <p:cNvSpPr txBox="1"/>
          <p:nvPr/>
        </p:nvSpPr>
        <p:spPr>
          <a:xfrm>
            <a:off x="7217533" y="2820946"/>
            <a:ext cx="2446210" cy="713400"/>
          </a:xfrm>
          <a:prstGeom prst="rect">
            <a:avLst/>
          </a:prstGeom>
          <a:noFill/>
        </p:spPr>
        <p:txBody>
          <a:bodyPr wrap="square">
            <a:spAutoFit/>
          </a:bodyPr>
          <a:lstStyle/>
          <a:p>
            <a:pPr marL="0" marR="0" algn="ctr">
              <a:lnSpc>
                <a:spcPct val="115000"/>
              </a:lnSpc>
              <a:spcBef>
                <a:spcPts val="0"/>
              </a:spcBef>
              <a:spcAft>
                <a:spcPts val="1000"/>
              </a:spcAft>
            </a:pPr>
            <a:r>
              <a:rPr lang="en-US" sz="1200" b="1" dirty="0">
                <a:solidFill>
                  <a:srgbClr val="1F1A62"/>
                </a:solidFill>
                <a:effectLst/>
                <a:latin typeface="Helvetica" panose="020B0403020202020204" pitchFamily="34" charset="0"/>
                <a:ea typeface="Calibri" panose="020F0502020204030204" pitchFamily="34" charset="0"/>
                <a:cs typeface="Times New Roman" panose="02020603050405020304" pitchFamily="18" charset="0"/>
              </a:rPr>
              <a:t>Five Fast Facts On: </a:t>
            </a:r>
            <a:br>
              <a:rPr lang="en-US" sz="1200" b="1" dirty="0">
                <a:solidFill>
                  <a:srgbClr val="1F1A62"/>
                </a:solidFill>
                <a:effectLst/>
                <a:latin typeface="Helvetica" panose="020B0403020202020204" pitchFamily="34" charset="0"/>
                <a:ea typeface="Calibri" panose="020F0502020204030204" pitchFamily="34" charset="0"/>
                <a:cs typeface="Times New Roman" panose="02020603050405020304" pitchFamily="18" charset="0"/>
              </a:rPr>
            </a:br>
            <a:r>
              <a:rPr lang="en-US" sz="1200" b="1" dirty="0">
                <a:solidFill>
                  <a:srgbClr val="1F1A62"/>
                </a:solidFill>
                <a:effectLst/>
                <a:latin typeface="Helvetica" panose="020B0403020202020204" pitchFamily="34" charset="0"/>
                <a:ea typeface="Calibri" panose="020F0502020204030204" pitchFamily="34" charset="0"/>
                <a:cs typeface="Times New Roman" panose="02020603050405020304" pitchFamily="18" charset="0"/>
              </a:rPr>
              <a:t>Nielsen TV Measurement During Covid</a:t>
            </a:r>
            <a:endParaRPr lang="en-US" sz="1200" dirty="0">
              <a:solidFill>
                <a:srgbClr val="1F1A62"/>
              </a:solidFill>
              <a:effectLst/>
              <a:latin typeface="Helvetica" panose="020B0403020202020204" pitchFamily="34" charset="0"/>
              <a:ea typeface="Calibri" panose="020F0502020204030204" pitchFamily="34" charset="0"/>
              <a:cs typeface="Times New Roman" panose="02020603050405020304" pitchFamily="18" charset="0"/>
            </a:endParaRPr>
          </a:p>
        </p:txBody>
      </p:sp>
      <p:sp>
        <p:nvSpPr>
          <p:cNvPr id="50" name="Rectangle: Rounded Corners 49">
            <a:extLst>
              <a:ext uri="{FF2B5EF4-FFF2-40B4-BE49-F238E27FC236}">
                <a16:creationId xmlns:a16="http://schemas.microsoft.com/office/drawing/2014/main" id="{5EA3776C-0F5B-462C-A0A6-859CF1CF11E2}"/>
              </a:ext>
            </a:extLst>
          </p:cNvPr>
          <p:cNvSpPr/>
          <p:nvPr/>
        </p:nvSpPr>
        <p:spPr>
          <a:xfrm>
            <a:off x="10468954" y="2191861"/>
            <a:ext cx="927860" cy="489415"/>
          </a:xfrm>
          <a:prstGeom prst="roundRect">
            <a:avLst/>
          </a:prstGeom>
          <a:solidFill>
            <a:schemeClr val="bg1"/>
          </a:solidFill>
          <a:ln w="28575">
            <a:solidFill>
              <a:srgbClr val="E84A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E84A99"/>
                </a:solidFill>
                <a:latin typeface="Helvetica" panose="020B0604020202020204"/>
                <a:cs typeface="Helvetica" panose="020B0604020202020204"/>
              </a:rPr>
              <a:t>2022</a:t>
            </a:r>
          </a:p>
        </p:txBody>
      </p:sp>
      <p:sp>
        <p:nvSpPr>
          <p:cNvPr id="52" name="TextBox 51">
            <a:extLst>
              <a:ext uri="{FF2B5EF4-FFF2-40B4-BE49-F238E27FC236}">
                <a16:creationId xmlns:a16="http://schemas.microsoft.com/office/drawing/2014/main" id="{DBA6A992-99C8-4CF3-56B1-05CBB4B49D4A}"/>
              </a:ext>
            </a:extLst>
          </p:cNvPr>
          <p:cNvSpPr txBox="1"/>
          <p:nvPr/>
        </p:nvSpPr>
        <p:spPr>
          <a:xfrm>
            <a:off x="9694088" y="5327318"/>
            <a:ext cx="2477592" cy="1015663"/>
          </a:xfrm>
          <a:prstGeom prst="rect">
            <a:avLst/>
          </a:prstGeom>
          <a:solidFill>
            <a:schemeClr val="bg1"/>
          </a:solidFill>
          <a:ln>
            <a:solidFill>
              <a:srgbClr val="1F1A62"/>
            </a:solidFill>
          </a:ln>
        </p:spPr>
        <p:txBody>
          <a:bodyPr wrap="square">
            <a:spAutoFit/>
          </a:bodyPr>
          <a:lstStyle/>
          <a:p>
            <a:pPr marL="0" marR="0" algn="ctr">
              <a:spcBef>
                <a:spcPts val="0"/>
              </a:spcBef>
              <a:spcAft>
                <a:spcPts val="1000"/>
              </a:spcAft>
            </a:pPr>
            <a:r>
              <a:rPr lang="en-US" sz="1200">
                <a:solidFill>
                  <a:srgbClr val="1F1A62"/>
                </a:solidFill>
                <a:effectLst/>
                <a:latin typeface="Helvetica" panose="020B0403020202020204" pitchFamily="34" charset="0"/>
                <a:ea typeface="Calibri" panose="020F0502020204030204" pitchFamily="34" charset="0"/>
                <a:cs typeface="Times New Roman" panose="02020603050405020304" pitchFamily="18" charset="0"/>
              </a:rPr>
              <a:t>Analysis quantifying the extent of  undercounting due to OOH TV viewing for BBO homes not being included in Nielsen estimates for 16 months (~$690MM).</a:t>
            </a:r>
          </a:p>
        </p:txBody>
      </p:sp>
      <p:sp>
        <p:nvSpPr>
          <p:cNvPr id="53" name="TextBox 52">
            <a:extLst>
              <a:ext uri="{FF2B5EF4-FFF2-40B4-BE49-F238E27FC236}">
                <a16:creationId xmlns:a16="http://schemas.microsoft.com/office/drawing/2014/main" id="{30F6A17B-27E4-BA8C-1088-258DEAAA269F}"/>
              </a:ext>
            </a:extLst>
          </p:cNvPr>
          <p:cNvSpPr txBox="1"/>
          <p:nvPr/>
        </p:nvSpPr>
        <p:spPr>
          <a:xfrm>
            <a:off x="9709779" y="2820946"/>
            <a:ext cx="2446210" cy="713400"/>
          </a:xfrm>
          <a:prstGeom prst="rect">
            <a:avLst/>
          </a:prstGeom>
          <a:noFill/>
        </p:spPr>
        <p:txBody>
          <a:bodyPr wrap="square">
            <a:spAutoFit/>
          </a:bodyPr>
          <a:lstStyle/>
          <a:p>
            <a:pPr marL="0" marR="0" algn="ctr">
              <a:lnSpc>
                <a:spcPct val="115000"/>
              </a:lnSpc>
              <a:spcBef>
                <a:spcPts val="0"/>
              </a:spcBef>
              <a:spcAft>
                <a:spcPts val="1000"/>
              </a:spcAft>
            </a:pPr>
            <a:r>
              <a:rPr lang="en-US" sz="1200" b="1" dirty="0">
                <a:solidFill>
                  <a:srgbClr val="1F1A62"/>
                </a:solidFill>
                <a:effectLst/>
                <a:latin typeface="Helvetica" panose="020B0403020202020204" pitchFamily="34" charset="0"/>
                <a:ea typeface="Calibri" panose="020F0502020204030204" pitchFamily="34" charset="0"/>
                <a:cs typeface="Times New Roman" panose="02020603050405020304" pitchFamily="18" charset="0"/>
              </a:rPr>
              <a:t>A Fresh Take:</a:t>
            </a:r>
            <a:br>
              <a:rPr lang="en-US" sz="1200" b="1" dirty="0">
                <a:solidFill>
                  <a:srgbClr val="1F1A62"/>
                </a:solidFill>
                <a:effectLst/>
                <a:latin typeface="Helvetica" panose="020B0403020202020204" pitchFamily="34" charset="0"/>
                <a:ea typeface="Calibri" panose="020F0502020204030204" pitchFamily="34" charset="0"/>
                <a:cs typeface="Times New Roman" panose="02020603050405020304" pitchFamily="18" charset="0"/>
              </a:rPr>
            </a:br>
            <a:r>
              <a:rPr lang="en-US" sz="1200" b="1" dirty="0">
                <a:solidFill>
                  <a:srgbClr val="1F1A62"/>
                </a:solidFill>
                <a:effectLst/>
                <a:latin typeface="Helvetica" panose="020B0403020202020204" pitchFamily="34" charset="0"/>
                <a:ea typeface="Calibri" panose="020F0502020204030204" pitchFamily="34" charset="0"/>
                <a:cs typeface="Times New Roman" panose="02020603050405020304" pitchFamily="18" charset="0"/>
              </a:rPr>
              <a:t>Behind Billions </a:t>
            </a:r>
            <a:br>
              <a:rPr lang="en-US" sz="1200" b="1" dirty="0">
                <a:solidFill>
                  <a:srgbClr val="1F1A62"/>
                </a:solidFill>
                <a:effectLst/>
                <a:latin typeface="Helvetica" panose="020B0403020202020204" pitchFamily="34" charset="0"/>
                <a:ea typeface="Calibri" panose="020F0502020204030204" pitchFamily="34" charset="0"/>
                <a:cs typeface="Times New Roman" panose="02020603050405020304" pitchFamily="18" charset="0"/>
              </a:rPr>
            </a:br>
            <a:r>
              <a:rPr lang="en-US" sz="1200" b="1" dirty="0">
                <a:solidFill>
                  <a:srgbClr val="1F1A62"/>
                </a:solidFill>
                <a:effectLst/>
                <a:latin typeface="Helvetica" panose="020B0403020202020204" pitchFamily="34" charset="0"/>
                <a:ea typeface="Calibri" panose="020F0502020204030204" pitchFamily="34" charset="0"/>
                <a:cs typeface="Times New Roman" panose="02020603050405020304" pitchFamily="18" charset="0"/>
              </a:rPr>
              <a:t>of Lost TV Impressions </a:t>
            </a:r>
            <a:endParaRPr lang="en-US" sz="1200" dirty="0">
              <a:solidFill>
                <a:srgbClr val="1F1A62"/>
              </a:solidFill>
              <a:effectLst/>
              <a:latin typeface="Helvetica" panose="020B0403020202020204" pitchFamily="34" charset="0"/>
              <a:ea typeface="Calibri" panose="020F0502020204030204" pitchFamily="34" charset="0"/>
              <a:cs typeface="Times New Roman" panose="02020603050405020304" pitchFamily="18" charset="0"/>
            </a:endParaRPr>
          </a:p>
        </p:txBody>
      </p:sp>
      <p:pic>
        <p:nvPicPr>
          <p:cNvPr id="59" name="Picture 58">
            <a:hlinkClick r:id="rId5"/>
            <a:extLst>
              <a:ext uri="{FF2B5EF4-FFF2-40B4-BE49-F238E27FC236}">
                <a16:creationId xmlns:a16="http://schemas.microsoft.com/office/drawing/2014/main" id="{BA874E08-62F0-EFF5-8D5E-24F5B8337188}"/>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2430798" y="3582148"/>
            <a:ext cx="2140085" cy="1678501"/>
          </a:xfrm>
          <a:prstGeom prst="rect">
            <a:avLst/>
          </a:prstGeom>
          <a:ln>
            <a:solidFill>
              <a:srgbClr val="1F1A62"/>
            </a:solidFill>
          </a:ln>
        </p:spPr>
      </p:pic>
      <p:pic>
        <p:nvPicPr>
          <p:cNvPr id="61" name="Picture 60">
            <a:hlinkClick r:id="rId7"/>
            <a:extLst>
              <a:ext uri="{FF2B5EF4-FFF2-40B4-BE49-F238E27FC236}">
                <a16:creationId xmlns:a16="http://schemas.microsoft.com/office/drawing/2014/main" id="{5B87E3F9-56E9-6A97-E065-13829A90F88F}"/>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4717877" y="3742715"/>
            <a:ext cx="2413096" cy="1357367"/>
          </a:xfrm>
          <a:prstGeom prst="rect">
            <a:avLst/>
          </a:prstGeom>
          <a:ln>
            <a:solidFill>
              <a:srgbClr val="1F1A62"/>
            </a:solidFill>
          </a:ln>
        </p:spPr>
      </p:pic>
      <p:pic>
        <p:nvPicPr>
          <p:cNvPr id="63" name="Picture 62">
            <a:hlinkClick r:id="rId9"/>
            <a:extLst>
              <a:ext uri="{FF2B5EF4-FFF2-40B4-BE49-F238E27FC236}">
                <a16:creationId xmlns:a16="http://schemas.microsoft.com/office/drawing/2014/main" id="{1DB16CBF-45C6-112A-12A1-0920196D4F96}"/>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7234090" y="3742715"/>
            <a:ext cx="2413096" cy="1357367"/>
          </a:xfrm>
          <a:prstGeom prst="rect">
            <a:avLst/>
          </a:prstGeom>
          <a:ln>
            <a:solidFill>
              <a:srgbClr val="1F1A62"/>
            </a:solidFill>
          </a:ln>
        </p:spPr>
      </p:pic>
      <p:pic>
        <p:nvPicPr>
          <p:cNvPr id="66" name="Picture 65">
            <a:hlinkClick r:id="rId11"/>
            <a:extLst>
              <a:ext uri="{FF2B5EF4-FFF2-40B4-BE49-F238E27FC236}">
                <a16:creationId xmlns:a16="http://schemas.microsoft.com/office/drawing/2014/main" id="{03517E72-05FF-3B75-9AEF-BFC41B9F9A62}"/>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9726336" y="3742715"/>
            <a:ext cx="2413097" cy="1357367"/>
          </a:xfrm>
          <a:prstGeom prst="rect">
            <a:avLst/>
          </a:prstGeom>
          <a:ln>
            <a:solidFill>
              <a:srgbClr val="1F1A62"/>
            </a:solidFill>
          </a:ln>
        </p:spPr>
      </p:pic>
      <p:pic>
        <p:nvPicPr>
          <p:cNvPr id="3" name="Picture 2">
            <a:extLst>
              <a:ext uri="{FF2B5EF4-FFF2-40B4-BE49-F238E27FC236}">
                <a16:creationId xmlns:a16="http://schemas.microsoft.com/office/drawing/2014/main" id="{D64A9C57-6B04-7C7A-2D5C-6E508BE9BB5F}"/>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6" name="Slide Number Placeholder 5">
            <a:extLst>
              <a:ext uri="{FF2B5EF4-FFF2-40B4-BE49-F238E27FC236}">
                <a16:creationId xmlns:a16="http://schemas.microsoft.com/office/drawing/2014/main" id="{9E26390F-C6EE-6EBC-77F9-3306CAFC718A}"/>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8" name="Rectangle 7">
            <a:extLst>
              <a:ext uri="{FF2B5EF4-FFF2-40B4-BE49-F238E27FC236}">
                <a16:creationId xmlns:a16="http://schemas.microsoft.com/office/drawing/2014/main" id="{71B6CDCD-E0EC-6B98-5A05-847CBDDB5DF6}"/>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20946056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20153"/>
            <a:ext cx="12192000" cy="7098307"/>
          </a:xfrm>
          <a:prstGeom prst="rect">
            <a:avLst/>
          </a:prstGeom>
        </p:spPr>
      </p:pic>
      <p:cxnSp>
        <p:nvCxnSpPr>
          <p:cNvPr id="6" name="Straight Connector 5">
            <a:extLst>
              <a:ext uri="{FF2B5EF4-FFF2-40B4-BE49-F238E27FC236}">
                <a16:creationId xmlns:a16="http://schemas.microsoft.com/office/drawing/2014/main" id="{C878BD66-BBC4-3726-EE1F-17089D1C89C0}"/>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7" name="TextBox 6">
            <a:extLst>
              <a:ext uri="{FF2B5EF4-FFF2-40B4-BE49-F238E27FC236}">
                <a16:creationId xmlns:a16="http://schemas.microsoft.com/office/drawing/2014/main" id="{D1ED556F-26AC-9BB6-A59E-66BBC930C1BE}"/>
              </a:ext>
            </a:extLst>
          </p:cNvPr>
          <p:cNvSpPr txBox="1"/>
          <p:nvPr/>
        </p:nvSpPr>
        <p:spPr>
          <a:xfrm>
            <a:off x="382082" y="3434080"/>
            <a:ext cx="699910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Helvetica" pitchFamily="2" charset="0"/>
                <a:ea typeface="+mn-ea"/>
                <a:cs typeface="+mn-cs"/>
              </a:rPr>
              <a:t>Ad fraud and lack of digital ad-tech transparency put brands at </a:t>
            </a:r>
            <a:r>
              <a:rPr kumimoji="0" lang="en-US" sz="3200" b="1" i="0" u="none" strike="noStrike" kern="1200" cap="none" spc="0" normalizeH="0" baseline="0" noProof="0">
                <a:ln>
                  <a:noFill/>
                </a:ln>
                <a:solidFill>
                  <a:srgbClr val="E84A99"/>
                </a:solidFill>
                <a:effectLst/>
                <a:uLnTx/>
                <a:uFillTx/>
                <a:latin typeface="Helvetica" pitchFamily="2" charset="0"/>
                <a:ea typeface="+mn-ea"/>
                <a:cs typeface="+mn-cs"/>
              </a:rPr>
              <a:t>reputational risk</a:t>
            </a:r>
          </a:p>
        </p:txBody>
      </p:sp>
      <p:sp>
        <p:nvSpPr>
          <p:cNvPr id="5" name="TextBox 4">
            <a:extLst>
              <a:ext uri="{FF2B5EF4-FFF2-40B4-BE49-F238E27FC236}">
                <a16:creationId xmlns:a16="http://schemas.microsoft.com/office/drawing/2014/main" id="{AA629B3A-C95D-152E-5610-670EEA881AF3}"/>
              </a:ext>
            </a:extLst>
          </p:cNvPr>
          <p:cNvSpPr txBox="1"/>
          <p:nvPr/>
        </p:nvSpPr>
        <p:spPr>
          <a:xfrm>
            <a:off x="269415" y="1450878"/>
            <a:ext cx="970064"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13462">
                  <a:solidFill>
                    <a:prstClr val="black"/>
                  </a:solidFill>
                  <a:prstDash val="solid"/>
                </a:ln>
                <a:solidFill>
                  <a:prstClr val="white"/>
                </a:solidFill>
                <a:effectLst>
                  <a:outerShdw dist="38100" dir="2700000" algn="bl" rotWithShape="0">
                    <a:prstClr val="black"/>
                  </a:outerShdw>
                </a:effectLst>
                <a:uLnTx/>
                <a:uFillTx/>
                <a:latin typeface="Helvetica" panose="020B0403020202020204" pitchFamily="34" charset="0"/>
                <a:ea typeface="Open Sans" panose="020B0606030504020204" pitchFamily="34" charset="0"/>
                <a:cs typeface="Open Sans" panose="020B0606030504020204" pitchFamily="34" charset="0"/>
              </a:rPr>
              <a:t>2</a:t>
            </a:r>
          </a:p>
        </p:txBody>
      </p:sp>
    </p:spTree>
    <p:extLst>
      <p:ext uri="{BB962C8B-B14F-4D97-AF65-F5344CB8AC3E}">
        <p14:creationId xmlns:p14="http://schemas.microsoft.com/office/powerpoint/2010/main" val="36721073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D5556D9F-1334-432E-BBFF-1EA9570523FF}"/>
              </a:ext>
            </a:extLst>
          </p:cNvPr>
          <p:cNvSpPr>
            <a:spLocks/>
          </p:cNvSpPr>
          <p:nvPr/>
        </p:nvSpPr>
        <p:spPr>
          <a:xfrm>
            <a:off x="1" y="1686330"/>
            <a:ext cx="12192294" cy="5171670"/>
          </a:xfrm>
          <a:prstGeom prst="rect">
            <a:avLst/>
          </a:prstGeom>
          <a:solidFill>
            <a:srgbClr val="E2E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BD165E2-77C2-727D-F96F-ADACA591B75F}"/>
              </a:ext>
            </a:extLst>
          </p:cNvPr>
          <p:cNvSpPr/>
          <p:nvPr/>
        </p:nvSpPr>
        <p:spPr>
          <a:xfrm>
            <a:off x="160675" y="378796"/>
            <a:ext cx="1175634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Major digital platforms offer audience network extensions but the lack </a:t>
            </a:r>
            <a:b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b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of transparency around these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websites can </a:t>
            </a:r>
            <a:r>
              <a:rPr lang="en-US" sz="2600" b="1">
                <a:solidFill>
                  <a:srgbClr val="ED3C8D"/>
                </a:solidFill>
                <a:latin typeface="Helvetica" pitchFamily="2" charset="0"/>
              </a:rPr>
              <a:t>cause brand safety concerns</a:t>
            </a:r>
            <a:endParaRPr kumimoji="0" lang="en-US" sz="2600" b="1" i="0" u="none" strike="noStrike" kern="1200" cap="none" spc="0" normalizeH="0" baseline="0" noProof="0">
              <a:ln>
                <a:noFill/>
              </a:ln>
              <a:solidFill>
                <a:srgbClr val="ED3C8D"/>
              </a:solidFill>
              <a:effectLst/>
              <a:uLnTx/>
              <a:uFillTx/>
              <a:latin typeface="Helvetica" pitchFamily="2" charset="0"/>
              <a:ea typeface="+mn-ea"/>
              <a:cs typeface="+mn-cs"/>
            </a:endParaRPr>
          </a:p>
        </p:txBody>
      </p:sp>
      <p:sp>
        <p:nvSpPr>
          <p:cNvPr id="14" name="TextBox 13">
            <a:extLst>
              <a:ext uri="{FF2B5EF4-FFF2-40B4-BE49-F238E27FC236}">
                <a16:creationId xmlns:a16="http://schemas.microsoft.com/office/drawing/2014/main" id="{D3F5E9C4-E701-37BA-ED6F-D61BA9B075A7}"/>
              </a:ext>
            </a:extLst>
          </p:cNvPr>
          <p:cNvSpPr txBox="1"/>
          <p:nvPr/>
        </p:nvSpPr>
        <p:spPr>
          <a:xfrm>
            <a:off x="493966" y="6221801"/>
            <a:ext cx="1168727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Google Ads Help, </a:t>
            </a:r>
            <a:r>
              <a:rPr lang="en-US" sz="800" i="1">
                <a:solidFill>
                  <a:srgbClr val="1B1464"/>
                </a:solidFill>
                <a:latin typeface="Helvetica" panose="020B0604020202020204" pitchFamily="34" charset="0"/>
                <a:cs typeface="Helvetica" panose="020B0604020202020204" pitchFamily="34" charset="0"/>
              </a:rPr>
              <a:t>A</a:t>
            </a:r>
            <a:r>
              <a:rPr kumimoji="0" lang="en-US"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bout Google video partners’</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Meta Business Help Center, </a:t>
            </a:r>
            <a:r>
              <a:rPr kumimoji="0" lang="en-US"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How Meta Audience Network works</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a:t>
            </a:r>
            <a:r>
              <a:rPr kumimoji="0" lang="en-US" sz="800" b="0" i="0" u="none" strike="noStrike" kern="1200" cap="none" spc="0" normalizeH="0" baseline="0" noProof="0" err="1">
                <a:ln>
                  <a:noFill/>
                </a:ln>
                <a:solidFill>
                  <a:srgbClr val="1B1464"/>
                </a:solidFill>
                <a:effectLst/>
                <a:uLnTx/>
                <a:uFillTx/>
                <a:latin typeface="Helvetica" panose="020B0604020202020204" pitchFamily="34" charset="0"/>
                <a:ea typeface="+mn-ea"/>
                <a:cs typeface="Helvetica" panose="020B0604020202020204" pitchFamily="34" charset="0"/>
              </a:rPr>
              <a:t>Pangle</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a:t>
            </a:r>
            <a:r>
              <a:rPr lang="en-US" sz="800" i="1">
                <a:solidFill>
                  <a:srgbClr val="1B1464"/>
                </a:solidFill>
                <a:latin typeface="Helvetica" panose="020B0604020202020204" pitchFamily="34" charset="0"/>
                <a:cs typeface="Helvetica" panose="020B0604020202020204" pitchFamily="34" charset="0"/>
              </a:rPr>
              <a:t>H</a:t>
            </a:r>
            <a:r>
              <a:rPr kumimoji="0" lang="en-US"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ow to level up your ad campaign on </a:t>
            </a:r>
            <a:r>
              <a:rPr kumimoji="0" lang="en-US" sz="800" b="0" i="1" u="none" strike="noStrike" kern="1200" cap="none" spc="0" normalizeH="0" baseline="0" noProof="0" err="1">
                <a:ln>
                  <a:noFill/>
                </a:ln>
                <a:solidFill>
                  <a:srgbClr val="1B1464"/>
                </a:solidFill>
                <a:effectLst/>
                <a:uLnTx/>
                <a:uFillTx/>
                <a:latin typeface="Helvetica" panose="020B0604020202020204" pitchFamily="34" charset="0"/>
                <a:ea typeface="+mn-ea"/>
                <a:cs typeface="Helvetica" panose="020B0604020202020204" pitchFamily="34" charset="0"/>
              </a:rPr>
              <a:t>Pangle</a:t>
            </a:r>
            <a:r>
              <a:rPr lang="en-US" sz="800" i="1">
                <a:solidFill>
                  <a:srgbClr val="1B1464"/>
                </a:solidFill>
                <a:latin typeface="Helvetica" panose="020B0604020202020204" pitchFamily="34" charset="0"/>
                <a:cs typeface="Helvetica" panose="020B0604020202020204" pitchFamily="34" charset="0"/>
              </a:rPr>
              <a:t>;</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LinkedIn Help, </a:t>
            </a:r>
            <a:r>
              <a:rPr kumimoji="0" lang="en-US"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LinkedIn Audience Network FAQs</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Microsoft Advertising Help, </a:t>
            </a:r>
            <a:r>
              <a:rPr kumimoji="0" lang="en-US"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About Microsoft Audience Ads</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To learn more about terminology and facts around digital advertising, click the link to download </a:t>
            </a:r>
            <a:r>
              <a:rPr kumimoji="0" lang="en-US" sz="8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hlinkClick r:id="rId3">
                  <a:extLst>
                    <a:ext uri="{A12FA001-AC4F-418D-AE19-62706E023703}">
                      <ahyp:hlinkClr xmlns:ahyp="http://schemas.microsoft.com/office/drawing/2018/hyperlinkcolor" val="tx"/>
                    </a:ext>
                  </a:extLst>
                </a:hlinkClick>
              </a:rPr>
              <a:t>‘What Is Digital Ad Fraud’</a:t>
            </a:r>
            <a:endParaRPr kumimoji="0" lang="en-US" sz="8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pic>
        <p:nvPicPr>
          <p:cNvPr id="3" name="Picture 2">
            <a:extLst>
              <a:ext uri="{FF2B5EF4-FFF2-40B4-BE49-F238E27FC236}">
                <a16:creationId xmlns:a16="http://schemas.microsoft.com/office/drawing/2014/main" id="{713E22EE-7643-607A-BF86-12CCEF21055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6" name="Slide Number Placeholder 5">
            <a:extLst>
              <a:ext uri="{FF2B5EF4-FFF2-40B4-BE49-F238E27FC236}">
                <a16:creationId xmlns:a16="http://schemas.microsoft.com/office/drawing/2014/main" id="{A81D1758-8E2A-CCE6-9652-D39905F8C599}"/>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8" name="Rectangle 7">
            <a:extLst>
              <a:ext uri="{FF2B5EF4-FFF2-40B4-BE49-F238E27FC236}">
                <a16:creationId xmlns:a16="http://schemas.microsoft.com/office/drawing/2014/main" id="{51338ED4-072A-92DB-2C50-592228BBBDF4}"/>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2" name="Rectangle 1">
            <a:extLst>
              <a:ext uri="{FF2B5EF4-FFF2-40B4-BE49-F238E27FC236}">
                <a16:creationId xmlns:a16="http://schemas.microsoft.com/office/drawing/2014/main" id="{81AEB0DF-0E9A-9A86-B9DE-AA0F9F7F5E8A}"/>
              </a:ext>
            </a:extLst>
          </p:cNvPr>
          <p:cNvSpPr/>
          <p:nvPr/>
        </p:nvSpPr>
        <p:spPr>
          <a:xfrm>
            <a:off x="616913" y="1815939"/>
            <a:ext cx="10882950" cy="1037053"/>
          </a:xfrm>
          <a:prstGeom prst="rect">
            <a:avLst/>
          </a:prstGeom>
          <a:solidFill>
            <a:srgbClr val="1B1464"/>
          </a:solidFill>
          <a:ln w="12700">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u="sng">
                <a:solidFill>
                  <a:schemeClr val="bg1"/>
                </a:solidFill>
                <a:latin typeface="Helvetica" panose="020B0604020202020204" pitchFamily="34" charset="0"/>
                <a:cs typeface="Helvetica" panose="020B0604020202020204" pitchFamily="34" charset="0"/>
              </a:rPr>
              <a:t>Audience Networks (aka Audience Extensions)</a:t>
            </a:r>
            <a:br>
              <a:rPr lang="en-US" sz="1600" b="1" u="sng">
                <a:solidFill>
                  <a:schemeClr val="bg1"/>
                </a:solidFill>
                <a:latin typeface="Helvetica" panose="020B0604020202020204" pitchFamily="34" charset="0"/>
                <a:cs typeface="Helvetica" panose="020B0604020202020204" pitchFamily="34" charset="0"/>
              </a:rPr>
            </a:br>
            <a:endParaRPr lang="en-US" sz="400" b="1" u="sng">
              <a:solidFill>
                <a:schemeClr val="bg1"/>
              </a:solidFill>
              <a:latin typeface="Helvetica" panose="020B0604020202020204" pitchFamily="34" charset="0"/>
              <a:cs typeface="Helvetica" panose="020B0604020202020204" pitchFamily="34" charset="0"/>
            </a:endParaRPr>
          </a:p>
          <a:p>
            <a:pPr algn="ctr"/>
            <a:r>
              <a:rPr lang="en-US" sz="1600">
                <a:solidFill>
                  <a:schemeClr val="bg1"/>
                </a:solidFill>
                <a:latin typeface="Helvetica" panose="020B0604020202020204" pitchFamily="34" charset="0"/>
                <a:cs typeface="Helvetica" panose="020B0604020202020204" pitchFamily="34" charset="0"/>
              </a:rPr>
              <a:t>A way to expand the reach of a digital campaign with a single publisher by using cookies to identify and track user’s activity on other websites/apps and then serving ads to the same audiences on those 3rd party websites/apps.</a:t>
            </a:r>
          </a:p>
        </p:txBody>
      </p:sp>
      <p:cxnSp>
        <p:nvCxnSpPr>
          <p:cNvPr id="40" name="Straight Connector 39">
            <a:extLst>
              <a:ext uri="{FF2B5EF4-FFF2-40B4-BE49-F238E27FC236}">
                <a16:creationId xmlns:a16="http://schemas.microsoft.com/office/drawing/2014/main" id="{B51A42CA-30DD-4EC3-76E8-07DB9A9F2EF8}"/>
              </a:ext>
            </a:extLst>
          </p:cNvPr>
          <p:cNvCxnSpPr>
            <a:cxnSpLocks/>
          </p:cNvCxnSpPr>
          <p:nvPr/>
        </p:nvCxnSpPr>
        <p:spPr>
          <a:xfrm>
            <a:off x="2386635" y="3459480"/>
            <a:ext cx="0" cy="2714696"/>
          </a:xfrm>
          <a:prstGeom prst="line">
            <a:avLst/>
          </a:prstGeom>
          <a:ln w="1905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3F33BF1-7CE8-2939-C8E7-64F07422BD28}"/>
              </a:ext>
            </a:extLst>
          </p:cNvPr>
          <p:cNvCxnSpPr>
            <a:cxnSpLocks/>
          </p:cNvCxnSpPr>
          <p:nvPr/>
        </p:nvCxnSpPr>
        <p:spPr>
          <a:xfrm>
            <a:off x="4831481" y="3459480"/>
            <a:ext cx="0" cy="2714696"/>
          </a:xfrm>
          <a:prstGeom prst="line">
            <a:avLst/>
          </a:prstGeom>
          <a:ln w="1905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7F348B6-4AA5-C09E-CD75-E20046B17A54}"/>
              </a:ext>
            </a:extLst>
          </p:cNvPr>
          <p:cNvCxnSpPr>
            <a:cxnSpLocks/>
          </p:cNvCxnSpPr>
          <p:nvPr/>
        </p:nvCxnSpPr>
        <p:spPr>
          <a:xfrm>
            <a:off x="7325939" y="3459480"/>
            <a:ext cx="0" cy="2714696"/>
          </a:xfrm>
          <a:prstGeom prst="line">
            <a:avLst/>
          </a:prstGeom>
          <a:ln w="1905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67CF5AA-9A42-B51B-FE32-8A82A7A0A9DA}"/>
              </a:ext>
            </a:extLst>
          </p:cNvPr>
          <p:cNvCxnSpPr>
            <a:cxnSpLocks/>
          </p:cNvCxnSpPr>
          <p:nvPr/>
        </p:nvCxnSpPr>
        <p:spPr>
          <a:xfrm>
            <a:off x="9839365" y="3459480"/>
            <a:ext cx="0" cy="2714696"/>
          </a:xfrm>
          <a:prstGeom prst="line">
            <a:avLst/>
          </a:prstGeom>
          <a:ln w="19050">
            <a:solidFill>
              <a:srgbClr val="1B1464"/>
            </a:solidFill>
          </a:ln>
        </p:spPr>
        <p:style>
          <a:lnRef idx="1">
            <a:schemeClr val="accent1"/>
          </a:lnRef>
          <a:fillRef idx="0">
            <a:schemeClr val="accent1"/>
          </a:fillRef>
          <a:effectRef idx="0">
            <a:schemeClr val="accent1"/>
          </a:effectRef>
          <a:fontRef idx="minor">
            <a:schemeClr val="tx1"/>
          </a:fontRef>
        </p:style>
      </p:cxnSp>
      <p:pic>
        <p:nvPicPr>
          <p:cNvPr id="2050" name="Picture 2" descr="Mobile App Advertising Platform | Mobile Ad Platform | Pangle">
            <a:extLst>
              <a:ext uri="{FF2B5EF4-FFF2-40B4-BE49-F238E27FC236}">
                <a16:creationId xmlns:a16="http://schemas.microsoft.com/office/drawing/2014/main" id="{98E0D659-65E6-4E18-3382-25A1DBCF96D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6875" b="68750" l="12750" r="85125">
                        <a14:foregroundMark x1="29563" y1="43969" x2="29563" y2="43969"/>
                        <a14:foregroundMark x1="15000" y1="45813" x2="15000" y2="45813"/>
                        <a14:foregroundMark x1="12812" y1="46656" x2="12812" y2="46656"/>
                        <a14:foregroundMark x1="47813" y1="26906" x2="47813" y2="26906"/>
                        <a14:foregroundMark x1="57875" y1="41781" x2="57875" y2="41781"/>
                        <a14:foregroundMark x1="70594" y1="43125" x2="70594" y2="43125"/>
                        <a14:foregroundMark x1="81313" y1="45656" x2="81313" y2="45656"/>
                        <a14:foregroundMark x1="85156" y1="46313" x2="85156" y2="46313"/>
                        <a14:foregroundMark x1="71750" y1="62563" x2="71750" y2="62563"/>
                        <a14:foregroundMark x1="66250" y1="60875" x2="66250" y2="60875"/>
                        <a14:foregroundMark x1="62063" y1="60031" x2="62063" y2="60031"/>
                        <a14:foregroundMark x1="56031" y1="64563" x2="56031" y2="64563"/>
                        <a14:foregroundMark x1="62719" y1="68750" x2="62719" y2="68750"/>
                        <a14:foregroundMark x1="63063" y1="65563" x2="63063" y2="65563"/>
                        <a14:foregroundMark x1="51344" y1="60375" x2="51344" y2="60375"/>
                        <a14:foregroundMark x1="40125" y1="62406" x2="40125" y2="62406"/>
                        <a14:foregroundMark x1="23875" y1="62906" x2="23875" y2="62906"/>
                      </a14:backgroundRemoval>
                    </a14:imgEffect>
                  </a14:imgLayer>
                </a14:imgProps>
              </a:ext>
              <a:ext uri="{28A0092B-C50C-407E-A947-70E740481C1C}">
                <a14:useLocalDpi xmlns:a14="http://schemas.microsoft.com/office/drawing/2010/main" val="0"/>
              </a:ext>
            </a:extLst>
          </a:blip>
          <a:srcRect l="11111" t="23067" r="10918" b="27391"/>
          <a:stretch/>
        </p:blipFill>
        <p:spPr bwMode="auto">
          <a:xfrm>
            <a:off x="5400193" y="3458520"/>
            <a:ext cx="1316391" cy="836414"/>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Meta Logo and symbol, meaning, history, PNG">
            <a:extLst>
              <a:ext uri="{FF2B5EF4-FFF2-40B4-BE49-F238E27FC236}">
                <a16:creationId xmlns:a16="http://schemas.microsoft.com/office/drawing/2014/main" id="{756E355B-ED13-7A28-96DC-DEADA00C76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36959" y="3553865"/>
            <a:ext cx="1147954" cy="645724"/>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a:extLst>
              <a:ext uri="{FF2B5EF4-FFF2-40B4-BE49-F238E27FC236}">
                <a16:creationId xmlns:a16="http://schemas.microsoft.com/office/drawing/2014/main" id="{E531F4B7-F7F2-E678-0FCF-09AB3CA26E2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0059" y="3464253"/>
            <a:ext cx="824948" cy="824948"/>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a:extLst>
              <a:ext uri="{FF2B5EF4-FFF2-40B4-BE49-F238E27FC236}">
                <a16:creationId xmlns:a16="http://schemas.microsoft.com/office/drawing/2014/main" id="{9D3DF839-AB6E-C190-0F63-FDCDF65F417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7440" t="35895" r="18049" b="37662"/>
          <a:stretch/>
        </p:blipFill>
        <p:spPr bwMode="auto">
          <a:xfrm>
            <a:off x="7704455" y="3563732"/>
            <a:ext cx="1911559" cy="625990"/>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Microsoft Ads - 417 Marketing">
            <a:extLst>
              <a:ext uri="{FF2B5EF4-FFF2-40B4-BE49-F238E27FC236}">
                <a16:creationId xmlns:a16="http://schemas.microsoft.com/office/drawing/2014/main" id="{E27027CC-8E5C-C292-6012-BA718E72880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41517" y="3476958"/>
            <a:ext cx="2046599" cy="799538"/>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Rounded Corners 49">
            <a:extLst>
              <a:ext uri="{FF2B5EF4-FFF2-40B4-BE49-F238E27FC236}">
                <a16:creationId xmlns:a16="http://schemas.microsoft.com/office/drawing/2014/main" id="{7EC60A92-D74C-AB17-F343-72864E490A9A}"/>
              </a:ext>
            </a:extLst>
          </p:cNvPr>
          <p:cNvSpPr/>
          <p:nvPr/>
        </p:nvSpPr>
        <p:spPr>
          <a:xfrm>
            <a:off x="20258" y="4353189"/>
            <a:ext cx="2300135" cy="1809838"/>
          </a:xfrm>
          <a:prstGeom prst="round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solidFill>
                <a:srgbClr val="1B1464"/>
              </a:solidFill>
              <a:latin typeface="Helvetica" panose="020B0604020202020204" pitchFamily="34" charset="0"/>
              <a:cs typeface="Helvetica" panose="020B0604020202020204" pitchFamily="34" charset="0"/>
            </a:endParaRPr>
          </a:p>
          <a:p>
            <a:pPr algn="ctr"/>
            <a:endParaRPr lang="en-US" sz="1100">
              <a:solidFill>
                <a:srgbClr val="1B1464"/>
              </a:solidFill>
              <a:latin typeface="Helvetica" panose="020B0604020202020204" pitchFamily="34" charset="0"/>
              <a:cs typeface="Helvetica" panose="020B0604020202020204" pitchFamily="34" charset="0"/>
            </a:endParaRPr>
          </a:p>
          <a:p>
            <a:pPr algn="ctr"/>
            <a:endParaRPr lang="en-US" sz="1100">
              <a:solidFill>
                <a:srgbClr val="1B1464"/>
              </a:solidFill>
              <a:latin typeface="Helvetica" panose="020B0604020202020204" pitchFamily="34" charset="0"/>
              <a:cs typeface="Helvetica" panose="020B0604020202020204" pitchFamily="34" charset="0"/>
            </a:endParaRPr>
          </a:p>
          <a:p>
            <a:pPr algn="ctr"/>
            <a:endParaRPr lang="en-US" sz="1100">
              <a:solidFill>
                <a:srgbClr val="1B1464"/>
              </a:solidFill>
              <a:latin typeface="Helvetica" panose="020B0604020202020204" pitchFamily="34" charset="0"/>
              <a:cs typeface="Helvetica" panose="020B0604020202020204" pitchFamily="34" charset="0"/>
            </a:endParaRPr>
          </a:p>
          <a:p>
            <a:pPr algn="ctr"/>
            <a:r>
              <a:rPr lang="en-US" sz="1100" i="1">
                <a:solidFill>
                  <a:srgbClr val="1B1464"/>
                </a:solidFill>
                <a:latin typeface="Helvetica" panose="020B0604020202020204" pitchFamily="34" charset="0"/>
                <a:cs typeface="Helvetica" panose="020B0604020202020204" pitchFamily="34" charset="0"/>
              </a:rPr>
              <a:t>‘Partners are publisher websites and mobile apps where you can show your video ads to viewers </a:t>
            </a:r>
            <a:r>
              <a:rPr lang="en-US" sz="1100" i="1">
                <a:solidFill>
                  <a:srgbClr val="ED3C8D"/>
                </a:solidFill>
                <a:latin typeface="Helvetica" panose="020B0604020202020204" pitchFamily="34" charset="0"/>
                <a:cs typeface="Helvetica" panose="020B0604020202020204" pitchFamily="34" charset="0"/>
              </a:rPr>
              <a:t>beyond YouTube’</a:t>
            </a:r>
          </a:p>
        </p:txBody>
      </p:sp>
      <p:sp>
        <p:nvSpPr>
          <p:cNvPr id="51" name="Rectangle: Rounded Corners 50">
            <a:extLst>
              <a:ext uri="{FF2B5EF4-FFF2-40B4-BE49-F238E27FC236}">
                <a16:creationId xmlns:a16="http://schemas.microsoft.com/office/drawing/2014/main" id="{9903169B-C6E4-075D-ABD5-E4FE3C66643E}"/>
              </a:ext>
            </a:extLst>
          </p:cNvPr>
          <p:cNvSpPr/>
          <p:nvPr/>
        </p:nvSpPr>
        <p:spPr>
          <a:xfrm>
            <a:off x="2460869" y="4353189"/>
            <a:ext cx="2300135" cy="1809838"/>
          </a:xfrm>
          <a:prstGeom prst="round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r>
              <a:rPr lang="en-US" sz="1100">
                <a:solidFill>
                  <a:srgbClr val="1B1464"/>
                </a:solidFill>
                <a:latin typeface="Helvetica" panose="020B0604020202020204" pitchFamily="34" charset="0"/>
                <a:cs typeface="Helvetica" panose="020B0604020202020204" pitchFamily="34" charset="0"/>
              </a:rPr>
            </a:br>
            <a:br>
              <a:rPr lang="en-US" sz="1100">
                <a:solidFill>
                  <a:srgbClr val="1B1464"/>
                </a:solidFill>
                <a:latin typeface="Helvetica" panose="020B0604020202020204" pitchFamily="34" charset="0"/>
                <a:cs typeface="Helvetica" panose="020B0604020202020204" pitchFamily="34" charset="0"/>
              </a:rPr>
            </a:br>
            <a:r>
              <a:rPr lang="en-US" sz="1100" i="1">
                <a:solidFill>
                  <a:srgbClr val="1B1464"/>
                </a:solidFill>
                <a:latin typeface="Helvetica" panose="020B0604020202020204" pitchFamily="34" charset="0"/>
                <a:cs typeface="Helvetica" panose="020B0604020202020204" pitchFamily="34" charset="0"/>
              </a:rPr>
              <a:t>‘Extends Meta's people-based advertising </a:t>
            </a:r>
            <a:r>
              <a:rPr lang="en-US" sz="1100" i="1">
                <a:solidFill>
                  <a:srgbClr val="ED3C8D"/>
                </a:solidFill>
                <a:latin typeface="Helvetica" panose="020B0604020202020204" pitchFamily="34" charset="0"/>
                <a:cs typeface="Helvetica" panose="020B0604020202020204" pitchFamily="34" charset="0"/>
              </a:rPr>
              <a:t>beyond the Facebook app’</a:t>
            </a:r>
          </a:p>
        </p:txBody>
      </p:sp>
      <p:sp>
        <p:nvSpPr>
          <p:cNvPr id="52" name="Rectangle: Rounded Corners 51">
            <a:extLst>
              <a:ext uri="{FF2B5EF4-FFF2-40B4-BE49-F238E27FC236}">
                <a16:creationId xmlns:a16="http://schemas.microsoft.com/office/drawing/2014/main" id="{3CFAF322-5BEE-AC7D-9366-60596A88D04D}"/>
              </a:ext>
            </a:extLst>
          </p:cNvPr>
          <p:cNvSpPr/>
          <p:nvPr/>
        </p:nvSpPr>
        <p:spPr>
          <a:xfrm>
            <a:off x="4888383" y="4362849"/>
            <a:ext cx="2386045" cy="1800177"/>
          </a:xfrm>
          <a:prstGeom prst="round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r>
              <a:rPr lang="en-US" sz="1100">
                <a:solidFill>
                  <a:srgbClr val="1B1464"/>
                </a:solidFill>
                <a:latin typeface="Helvetica" panose="020B0604020202020204" pitchFamily="34" charset="0"/>
                <a:cs typeface="Helvetica" panose="020B0604020202020204" pitchFamily="34" charset="0"/>
              </a:rPr>
            </a:br>
            <a:r>
              <a:rPr lang="en-US" sz="1100" i="1">
                <a:solidFill>
                  <a:srgbClr val="1B1464"/>
                </a:solidFill>
                <a:latin typeface="Helvetica" panose="020B0604020202020204" pitchFamily="34" charset="0"/>
                <a:cs typeface="Helvetica" panose="020B0604020202020204" pitchFamily="34" charset="0"/>
              </a:rPr>
              <a:t>‘Gain access to </a:t>
            </a:r>
            <a:r>
              <a:rPr lang="en-US" sz="1100" i="1" err="1">
                <a:solidFill>
                  <a:srgbClr val="1B1464"/>
                </a:solidFill>
                <a:latin typeface="Helvetica" panose="020B0604020202020204" pitchFamily="34" charset="0"/>
                <a:cs typeface="Helvetica" panose="020B0604020202020204" pitchFamily="34" charset="0"/>
              </a:rPr>
              <a:t>Pangle’s</a:t>
            </a:r>
            <a:r>
              <a:rPr lang="en-US" sz="1100" i="1">
                <a:solidFill>
                  <a:srgbClr val="1B1464"/>
                </a:solidFill>
                <a:latin typeface="Helvetica" panose="020B0604020202020204" pitchFamily="34" charset="0"/>
                <a:cs typeface="Helvetica" panose="020B0604020202020204" pitchFamily="34" charset="0"/>
              </a:rPr>
              <a:t> </a:t>
            </a:r>
            <a:r>
              <a:rPr lang="en-US" sz="1100" i="1">
                <a:solidFill>
                  <a:srgbClr val="ED3C8D"/>
                </a:solidFill>
                <a:latin typeface="Helvetica" panose="020B0604020202020204" pitchFamily="34" charset="0"/>
                <a:cs typeface="Helvetica" panose="020B0604020202020204" pitchFamily="34" charset="0"/>
              </a:rPr>
              <a:t>vast network of mobile apps’</a:t>
            </a:r>
          </a:p>
        </p:txBody>
      </p:sp>
      <p:sp>
        <p:nvSpPr>
          <p:cNvPr id="54" name="Rectangle: Rounded Corners 53">
            <a:extLst>
              <a:ext uri="{FF2B5EF4-FFF2-40B4-BE49-F238E27FC236}">
                <a16:creationId xmlns:a16="http://schemas.microsoft.com/office/drawing/2014/main" id="{107C8B25-CEA1-71EF-8B7D-D3316F996BD5}"/>
              </a:ext>
            </a:extLst>
          </p:cNvPr>
          <p:cNvSpPr/>
          <p:nvPr/>
        </p:nvSpPr>
        <p:spPr>
          <a:xfrm>
            <a:off x="7363984" y="4362087"/>
            <a:ext cx="2421154" cy="1800940"/>
          </a:xfrm>
          <a:prstGeom prst="round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r>
              <a:rPr lang="en-US" sz="1100">
                <a:solidFill>
                  <a:srgbClr val="1B1464"/>
                </a:solidFill>
                <a:latin typeface="Helvetica" panose="020B0604020202020204" pitchFamily="34" charset="0"/>
                <a:cs typeface="Helvetica" panose="020B0604020202020204" pitchFamily="34" charset="0"/>
              </a:rPr>
            </a:br>
            <a:br>
              <a:rPr lang="en-US" sz="1100">
                <a:solidFill>
                  <a:srgbClr val="1B1464"/>
                </a:solidFill>
                <a:latin typeface="Helvetica" panose="020B0604020202020204" pitchFamily="34" charset="0"/>
                <a:cs typeface="Helvetica" panose="020B0604020202020204" pitchFamily="34" charset="0"/>
              </a:rPr>
            </a:br>
            <a:br>
              <a:rPr lang="en-US" sz="1100">
                <a:solidFill>
                  <a:srgbClr val="1B1464"/>
                </a:solidFill>
                <a:latin typeface="Helvetica" panose="020B0604020202020204" pitchFamily="34" charset="0"/>
                <a:cs typeface="Helvetica" panose="020B0604020202020204" pitchFamily="34" charset="0"/>
              </a:rPr>
            </a:br>
            <a:r>
              <a:rPr lang="en-US" sz="1100" i="1">
                <a:solidFill>
                  <a:srgbClr val="1B1464"/>
                </a:solidFill>
                <a:latin typeface="Helvetica" panose="020B0604020202020204" pitchFamily="34" charset="0"/>
                <a:cs typeface="Helvetica" panose="020B0604020202020204" pitchFamily="34" charset="0"/>
              </a:rPr>
              <a:t>‘Delivers ads beyond the LinkedIn feed to members </a:t>
            </a:r>
            <a:br>
              <a:rPr lang="en-US" sz="1100" i="1">
                <a:solidFill>
                  <a:srgbClr val="1B1464"/>
                </a:solidFill>
                <a:latin typeface="Helvetica" panose="020B0604020202020204" pitchFamily="34" charset="0"/>
                <a:cs typeface="Helvetica" panose="020B0604020202020204" pitchFamily="34" charset="0"/>
              </a:rPr>
            </a:br>
            <a:r>
              <a:rPr lang="en-US" sz="1100" i="1">
                <a:solidFill>
                  <a:srgbClr val="1B1464"/>
                </a:solidFill>
                <a:latin typeface="Helvetica" panose="020B0604020202020204" pitchFamily="34" charset="0"/>
                <a:cs typeface="Helvetica" panose="020B0604020202020204" pitchFamily="34" charset="0"/>
              </a:rPr>
              <a:t>on trusted </a:t>
            </a:r>
            <a:r>
              <a:rPr lang="en-US" sz="1100" i="1">
                <a:solidFill>
                  <a:srgbClr val="ED3C8D"/>
                </a:solidFill>
                <a:latin typeface="Helvetica" panose="020B0604020202020204" pitchFamily="34" charset="0"/>
                <a:cs typeface="Helvetica" panose="020B0604020202020204" pitchFamily="34" charset="0"/>
              </a:rPr>
              <a:t>third-party apps </a:t>
            </a:r>
            <a:br>
              <a:rPr lang="en-US" sz="1100" i="1">
                <a:solidFill>
                  <a:srgbClr val="ED3C8D"/>
                </a:solidFill>
                <a:latin typeface="Helvetica" panose="020B0604020202020204" pitchFamily="34" charset="0"/>
                <a:cs typeface="Helvetica" panose="020B0604020202020204" pitchFamily="34" charset="0"/>
              </a:rPr>
            </a:br>
            <a:r>
              <a:rPr lang="en-US" sz="1100" i="1">
                <a:solidFill>
                  <a:srgbClr val="ED3C8D"/>
                </a:solidFill>
                <a:latin typeface="Helvetica" panose="020B0604020202020204" pitchFamily="34" charset="0"/>
                <a:cs typeface="Helvetica" panose="020B0604020202020204" pitchFamily="34" charset="0"/>
              </a:rPr>
              <a:t>and sites’</a:t>
            </a:r>
          </a:p>
        </p:txBody>
      </p:sp>
      <p:sp>
        <p:nvSpPr>
          <p:cNvPr id="55" name="Rectangle: Rounded Corners 54">
            <a:extLst>
              <a:ext uri="{FF2B5EF4-FFF2-40B4-BE49-F238E27FC236}">
                <a16:creationId xmlns:a16="http://schemas.microsoft.com/office/drawing/2014/main" id="{AF52DB11-E583-EDC7-2274-430CE6C2E1D9}"/>
              </a:ext>
            </a:extLst>
          </p:cNvPr>
          <p:cNvSpPr/>
          <p:nvPr/>
        </p:nvSpPr>
        <p:spPr>
          <a:xfrm>
            <a:off x="9876093" y="4353189"/>
            <a:ext cx="2300135" cy="1809838"/>
          </a:xfrm>
          <a:prstGeom prst="round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r>
              <a:rPr lang="en-US" sz="1100">
                <a:solidFill>
                  <a:srgbClr val="1B1464"/>
                </a:solidFill>
                <a:latin typeface="Helvetica" panose="020B0604020202020204" pitchFamily="34" charset="0"/>
                <a:cs typeface="Helvetica" panose="020B0604020202020204" pitchFamily="34" charset="0"/>
              </a:rPr>
            </a:br>
            <a:br>
              <a:rPr lang="en-US" sz="1100">
                <a:solidFill>
                  <a:srgbClr val="1B1464"/>
                </a:solidFill>
                <a:latin typeface="Helvetica" panose="020B0604020202020204" pitchFamily="34" charset="0"/>
                <a:cs typeface="Helvetica" panose="020B0604020202020204" pitchFamily="34" charset="0"/>
              </a:rPr>
            </a:br>
            <a:br>
              <a:rPr lang="en-US" sz="1100">
                <a:solidFill>
                  <a:srgbClr val="1B1464"/>
                </a:solidFill>
                <a:latin typeface="Helvetica" panose="020B0604020202020204" pitchFamily="34" charset="0"/>
                <a:cs typeface="Helvetica" panose="020B0604020202020204" pitchFamily="34" charset="0"/>
              </a:rPr>
            </a:br>
            <a:br>
              <a:rPr lang="en-US" sz="1100">
                <a:solidFill>
                  <a:srgbClr val="1B1464"/>
                </a:solidFill>
                <a:latin typeface="Helvetica" panose="020B0604020202020204" pitchFamily="34" charset="0"/>
                <a:cs typeface="Helvetica" panose="020B0604020202020204" pitchFamily="34" charset="0"/>
              </a:rPr>
            </a:br>
            <a:r>
              <a:rPr lang="en-US" sz="1100" i="1">
                <a:solidFill>
                  <a:srgbClr val="1B1464"/>
                </a:solidFill>
                <a:latin typeface="Helvetica" panose="020B0604020202020204" pitchFamily="34" charset="0"/>
                <a:cs typeface="Helvetica" panose="020B0604020202020204" pitchFamily="34" charset="0"/>
              </a:rPr>
              <a:t>‘Ad placements are cross-device and include premium sites like MSN, Outlook.com, Microsoft Edge, </a:t>
            </a:r>
            <a:r>
              <a:rPr lang="en-US" sz="1100" i="1">
                <a:solidFill>
                  <a:srgbClr val="ED3C8D"/>
                </a:solidFill>
                <a:latin typeface="Helvetica" panose="020B0604020202020204" pitchFamily="34" charset="0"/>
                <a:cs typeface="Helvetica" panose="020B0604020202020204" pitchFamily="34" charset="0"/>
              </a:rPr>
              <a:t>and other partners’</a:t>
            </a:r>
          </a:p>
        </p:txBody>
      </p:sp>
      <p:sp>
        <p:nvSpPr>
          <p:cNvPr id="34" name="TextBox 33">
            <a:extLst>
              <a:ext uri="{FF2B5EF4-FFF2-40B4-BE49-F238E27FC236}">
                <a16:creationId xmlns:a16="http://schemas.microsoft.com/office/drawing/2014/main" id="{296456C5-8FD4-39C0-17D9-92559BD473E5}"/>
              </a:ext>
            </a:extLst>
          </p:cNvPr>
          <p:cNvSpPr txBox="1"/>
          <p:nvPr/>
        </p:nvSpPr>
        <p:spPr>
          <a:xfrm>
            <a:off x="-31750" y="4410338"/>
            <a:ext cx="2404153" cy="646331"/>
          </a:xfrm>
          <a:prstGeom prst="rect">
            <a:avLst/>
          </a:prstGeom>
          <a:noFill/>
        </p:spPr>
        <p:txBody>
          <a:bodyPr wrap="square" rtlCol="0">
            <a:spAutoFit/>
          </a:bodyPr>
          <a:lstStyle/>
          <a:p>
            <a:pPr algn="ctr"/>
            <a:r>
              <a:rPr lang="en-US">
                <a:solidFill>
                  <a:srgbClr val="1B1464"/>
                </a:solidFill>
                <a:latin typeface="Helvetica" panose="020B0604020202020204" pitchFamily="34" charset="0"/>
                <a:cs typeface="Helvetica" panose="020B0604020202020204" pitchFamily="34" charset="0"/>
              </a:rPr>
              <a:t>Google Video Partners Network</a:t>
            </a:r>
            <a:endParaRPr lang="en-US">
              <a:solidFill>
                <a:srgbClr val="FF0000"/>
              </a:solidFill>
              <a:latin typeface="Helvetica" panose="020B0604020202020204" pitchFamily="34" charset="0"/>
              <a:cs typeface="Helvetica" panose="020B0604020202020204" pitchFamily="34" charset="0"/>
            </a:endParaRPr>
          </a:p>
        </p:txBody>
      </p:sp>
      <p:sp>
        <p:nvSpPr>
          <p:cNvPr id="35" name="TextBox 34">
            <a:extLst>
              <a:ext uri="{FF2B5EF4-FFF2-40B4-BE49-F238E27FC236}">
                <a16:creationId xmlns:a16="http://schemas.microsoft.com/office/drawing/2014/main" id="{0847CBC1-44C8-451B-A5D2-47C2C4521373}"/>
              </a:ext>
            </a:extLst>
          </p:cNvPr>
          <p:cNvSpPr txBox="1"/>
          <p:nvPr/>
        </p:nvSpPr>
        <p:spPr>
          <a:xfrm>
            <a:off x="2408860" y="4410338"/>
            <a:ext cx="2404153" cy="646331"/>
          </a:xfrm>
          <a:prstGeom prst="rect">
            <a:avLst/>
          </a:prstGeom>
          <a:noFill/>
        </p:spPr>
        <p:txBody>
          <a:bodyPr wrap="square" rtlCol="0">
            <a:spAutoFit/>
          </a:bodyPr>
          <a:lstStyle/>
          <a:p>
            <a:pPr algn="ctr"/>
            <a:r>
              <a:rPr lang="en-US">
                <a:solidFill>
                  <a:srgbClr val="1B1464"/>
                </a:solidFill>
                <a:latin typeface="Helvetica" panose="020B0604020202020204" pitchFamily="34" charset="0"/>
                <a:cs typeface="Helvetica" panose="020B0604020202020204" pitchFamily="34" charset="0"/>
              </a:rPr>
              <a:t>Meta Audience Network</a:t>
            </a:r>
          </a:p>
        </p:txBody>
      </p:sp>
      <p:sp>
        <p:nvSpPr>
          <p:cNvPr id="36" name="TextBox 35">
            <a:extLst>
              <a:ext uri="{FF2B5EF4-FFF2-40B4-BE49-F238E27FC236}">
                <a16:creationId xmlns:a16="http://schemas.microsoft.com/office/drawing/2014/main" id="{A5052708-03C9-B39A-FF5E-F47866A13896}"/>
              </a:ext>
            </a:extLst>
          </p:cNvPr>
          <p:cNvSpPr txBox="1"/>
          <p:nvPr/>
        </p:nvSpPr>
        <p:spPr>
          <a:xfrm>
            <a:off x="4856313" y="4410338"/>
            <a:ext cx="2404153" cy="646331"/>
          </a:xfrm>
          <a:prstGeom prst="rect">
            <a:avLst/>
          </a:prstGeom>
          <a:noFill/>
        </p:spPr>
        <p:txBody>
          <a:bodyPr wrap="square" rtlCol="0">
            <a:spAutoFit/>
          </a:bodyPr>
          <a:lstStyle/>
          <a:p>
            <a:pPr algn="ctr"/>
            <a:r>
              <a:rPr lang="en-US">
                <a:solidFill>
                  <a:srgbClr val="1B1464"/>
                </a:solidFill>
                <a:latin typeface="Helvetica" panose="020B0604020202020204" pitchFamily="34" charset="0"/>
                <a:cs typeface="Helvetica" panose="020B0604020202020204" pitchFamily="34" charset="0"/>
              </a:rPr>
              <a:t>Pangle</a:t>
            </a:r>
            <a:br>
              <a:rPr lang="en-US">
                <a:solidFill>
                  <a:srgbClr val="1B1464"/>
                </a:solidFill>
                <a:latin typeface="Helvetica" panose="020B0604020202020204" pitchFamily="34" charset="0"/>
                <a:cs typeface="Helvetica" panose="020B0604020202020204" pitchFamily="34" charset="0"/>
              </a:rPr>
            </a:br>
            <a:r>
              <a:rPr lang="en-US">
                <a:solidFill>
                  <a:srgbClr val="1B1464"/>
                </a:solidFill>
                <a:latin typeface="Helvetica" panose="020B0604020202020204" pitchFamily="34" charset="0"/>
                <a:cs typeface="Helvetica" panose="020B0604020202020204" pitchFamily="34" charset="0"/>
              </a:rPr>
              <a:t>(TikTok)</a:t>
            </a:r>
          </a:p>
        </p:txBody>
      </p:sp>
      <p:sp>
        <p:nvSpPr>
          <p:cNvPr id="37" name="TextBox 36">
            <a:extLst>
              <a:ext uri="{FF2B5EF4-FFF2-40B4-BE49-F238E27FC236}">
                <a16:creationId xmlns:a16="http://schemas.microsoft.com/office/drawing/2014/main" id="{115DDE54-1BC9-AD0F-EDF3-7D219A5CAE5C}"/>
              </a:ext>
            </a:extLst>
          </p:cNvPr>
          <p:cNvSpPr txBox="1"/>
          <p:nvPr/>
        </p:nvSpPr>
        <p:spPr>
          <a:xfrm>
            <a:off x="7363984" y="4410338"/>
            <a:ext cx="2404153" cy="646331"/>
          </a:xfrm>
          <a:prstGeom prst="rect">
            <a:avLst/>
          </a:prstGeom>
          <a:noFill/>
        </p:spPr>
        <p:txBody>
          <a:bodyPr wrap="square" rtlCol="0">
            <a:spAutoFit/>
          </a:bodyPr>
          <a:lstStyle/>
          <a:p>
            <a:pPr algn="ctr"/>
            <a:r>
              <a:rPr lang="en-US">
                <a:solidFill>
                  <a:srgbClr val="1B1464"/>
                </a:solidFill>
                <a:latin typeface="Helvetica" panose="020B0604020202020204" pitchFamily="34" charset="0"/>
                <a:cs typeface="Helvetica" panose="020B0604020202020204" pitchFamily="34" charset="0"/>
              </a:rPr>
              <a:t>LinkedIn Audience Network</a:t>
            </a:r>
          </a:p>
        </p:txBody>
      </p:sp>
      <p:sp>
        <p:nvSpPr>
          <p:cNvPr id="38" name="TextBox 37">
            <a:extLst>
              <a:ext uri="{FF2B5EF4-FFF2-40B4-BE49-F238E27FC236}">
                <a16:creationId xmlns:a16="http://schemas.microsoft.com/office/drawing/2014/main" id="{A9EE8F76-C656-C998-7952-BC35C4A93BD0}"/>
              </a:ext>
            </a:extLst>
          </p:cNvPr>
          <p:cNvSpPr txBox="1"/>
          <p:nvPr/>
        </p:nvSpPr>
        <p:spPr>
          <a:xfrm>
            <a:off x="9763153" y="4410338"/>
            <a:ext cx="2404153" cy="646331"/>
          </a:xfrm>
          <a:prstGeom prst="rect">
            <a:avLst/>
          </a:prstGeom>
          <a:noFill/>
        </p:spPr>
        <p:txBody>
          <a:bodyPr wrap="square" rtlCol="0">
            <a:spAutoFit/>
          </a:bodyPr>
          <a:lstStyle/>
          <a:p>
            <a:pPr algn="ctr"/>
            <a:r>
              <a:rPr lang="en-US">
                <a:solidFill>
                  <a:srgbClr val="1B1464"/>
                </a:solidFill>
                <a:latin typeface="Helvetica" panose="020B0604020202020204" pitchFamily="34" charset="0"/>
                <a:cs typeface="Helvetica" panose="020B0604020202020204" pitchFamily="34" charset="0"/>
              </a:rPr>
              <a:t>Microsoft Audience Network</a:t>
            </a:r>
          </a:p>
        </p:txBody>
      </p:sp>
      <p:cxnSp>
        <p:nvCxnSpPr>
          <p:cNvPr id="2049" name="Straight Connector 2048">
            <a:extLst>
              <a:ext uri="{FF2B5EF4-FFF2-40B4-BE49-F238E27FC236}">
                <a16:creationId xmlns:a16="http://schemas.microsoft.com/office/drawing/2014/main" id="{54322A3B-981B-702C-0FDA-1B505E308752}"/>
              </a:ext>
            </a:extLst>
          </p:cNvPr>
          <p:cNvCxnSpPr>
            <a:cxnSpLocks/>
          </p:cNvCxnSpPr>
          <p:nvPr/>
        </p:nvCxnSpPr>
        <p:spPr>
          <a:xfrm>
            <a:off x="160675" y="5055563"/>
            <a:ext cx="2019300" cy="0"/>
          </a:xfrm>
          <a:prstGeom prst="line">
            <a:avLst/>
          </a:prstGeom>
          <a:ln w="19050">
            <a:solidFill>
              <a:srgbClr val="ED3C8D"/>
            </a:solidFill>
          </a:ln>
        </p:spPr>
        <p:style>
          <a:lnRef idx="1">
            <a:schemeClr val="accent1"/>
          </a:lnRef>
          <a:fillRef idx="0">
            <a:schemeClr val="accent1"/>
          </a:fillRef>
          <a:effectRef idx="0">
            <a:schemeClr val="accent1"/>
          </a:effectRef>
          <a:fontRef idx="minor">
            <a:schemeClr val="tx1"/>
          </a:fontRef>
        </p:style>
      </p:cxnSp>
      <p:cxnSp>
        <p:nvCxnSpPr>
          <p:cNvPr id="2051" name="Straight Connector 2050">
            <a:extLst>
              <a:ext uri="{FF2B5EF4-FFF2-40B4-BE49-F238E27FC236}">
                <a16:creationId xmlns:a16="http://schemas.microsoft.com/office/drawing/2014/main" id="{C749C0CE-8F65-23B8-EA74-58F5F7137F01}"/>
              </a:ext>
            </a:extLst>
          </p:cNvPr>
          <p:cNvCxnSpPr>
            <a:cxnSpLocks/>
          </p:cNvCxnSpPr>
          <p:nvPr/>
        </p:nvCxnSpPr>
        <p:spPr>
          <a:xfrm>
            <a:off x="2601286" y="5055563"/>
            <a:ext cx="2019300" cy="0"/>
          </a:xfrm>
          <a:prstGeom prst="line">
            <a:avLst/>
          </a:prstGeom>
          <a:ln w="19050">
            <a:solidFill>
              <a:srgbClr val="ED3C8D"/>
            </a:solidFill>
          </a:ln>
        </p:spPr>
        <p:style>
          <a:lnRef idx="1">
            <a:schemeClr val="accent1"/>
          </a:lnRef>
          <a:fillRef idx="0">
            <a:schemeClr val="accent1"/>
          </a:fillRef>
          <a:effectRef idx="0">
            <a:schemeClr val="accent1"/>
          </a:effectRef>
          <a:fontRef idx="minor">
            <a:schemeClr val="tx1"/>
          </a:fontRef>
        </p:style>
      </p:cxnSp>
      <p:cxnSp>
        <p:nvCxnSpPr>
          <p:cNvPr id="2053" name="Straight Connector 2052">
            <a:extLst>
              <a:ext uri="{FF2B5EF4-FFF2-40B4-BE49-F238E27FC236}">
                <a16:creationId xmlns:a16="http://schemas.microsoft.com/office/drawing/2014/main" id="{742F9999-AA73-822E-B8A7-31349F7C7FB0}"/>
              </a:ext>
            </a:extLst>
          </p:cNvPr>
          <p:cNvCxnSpPr>
            <a:cxnSpLocks/>
          </p:cNvCxnSpPr>
          <p:nvPr/>
        </p:nvCxnSpPr>
        <p:spPr>
          <a:xfrm>
            <a:off x="5058649" y="5055563"/>
            <a:ext cx="2019300" cy="0"/>
          </a:xfrm>
          <a:prstGeom prst="line">
            <a:avLst/>
          </a:prstGeom>
          <a:ln w="19050">
            <a:solidFill>
              <a:srgbClr val="ED3C8D"/>
            </a:solidFill>
          </a:ln>
        </p:spPr>
        <p:style>
          <a:lnRef idx="1">
            <a:schemeClr val="accent1"/>
          </a:lnRef>
          <a:fillRef idx="0">
            <a:schemeClr val="accent1"/>
          </a:fillRef>
          <a:effectRef idx="0">
            <a:schemeClr val="accent1"/>
          </a:effectRef>
          <a:fontRef idx="minor">
            <a:schemeClr val="tx1"/>
          </a:fontRef>
        </p:style>
      </p:cxnSp>
      <p:cxnSp>
        <p:nvCxnSpPr>
          <p:cNvPr id="2055" name="Straight Connector 2054">
            <a:extLst>
              <a:ext uri="{FF2B5EF4-FFF2-40B4-BE49-F238E27FC236}">
                <a16:creationId xmlns:a16="http://schemas.microsoft.com/office/drawing/2014/main" id="{AFCBA80F-4EE3-284A-5D4B-AC23B6E4D1AF}"/>
              </a:ext>
            </a:extLst>
          </p:cNvPr>
          <p:cNvCxnSpPr>
            <a:cxnSpLocks/>
          </p:cNvCxnSpPr>
          <p:nvPr/>
        </p:nvCxnSpPr>
        <p:spPr>
          <a:xfrm>
            <a:off x="7556410" y="5055563"/>
            <a:ext cx="2019300" cy="0"/>
          </a:xfrm>
          <a:prstGeom prst="line">
            <a:avLst/>
          </a:prstGeom>
          <a:ln w="19050">
            <a:solidFill>
              <a:srgbClr val="ED3C8D"/>
            </a:solidFill>
          </a:ln>
        </p:spPr>
        <p:style>
          <a:lnRef idx="1">
            <a:schemeClr val="accent1"/>
          </a:lnRef>
          <a:fillRef idx="0">
            <a:schemeClr val="accent1"/>
          </a:fillRef>
          <a:effectRef idx="0">
            <a:schemeClr val="accent1"/>
          </a:effectRef>
          <a:fontRef idx="minor">
            <a:schemeClr val="tx1"/>
          </a:fontRef>
        </p:style>
      </p:cxnSp>
      <p:cxnSp>
        <p:nvCxnSpPr>
          <p:cNvPr id="2057" name="Straight Connector 2056">
            <a:extLst>
              <a:ext uri="{FF2B5EF4-FFF2-40B4-BE49-F238E27FC236}">
                <a16:creationId xmlns:a16="http://schemas.microsoft.com/office/drawing/2014/main" id="{FCFB0810-137F-C51B-4366-D9D75C6E2742}"/>
              </a:ext>
            </a:extLst>
          </p:cNvPr>
          <p:cNvCxnSpPr>
            <a:cxnSpLocks/>
          </p:cNvCxnSpPr>
          <p:nvPr/>
        </p:nvCxnSpPr>
        <p:spPr>
          <a:xfrm>
            <a:off x="9968816" y="5055563"/>
            <a:ext cx="2019300" cy="0"/>
          </a:xfrm>
          <a:prstGeom prst="line">
            <a:avLst/>
          </a:prstGeom>
          <a:ln w="19050">
            <a:solidFill>
              <a:srgbClr val="ED3C8D"/>
            </a:solidFill>
          </a:ln>
        </p:spPr>
        <p:style>
          <a:lnRef idx="1">
            <a:schemeClr val="accent1"/>
          </a:lnRef>
          <a:fillRef idx="0">
            <a:schemeClr val="accent1"/>
          </a:fillRef>
          <a:effectRef idx="0">
            <a:schemeClr val="accent1"/>
          </a:effectRef>
          <a:fontRef idx="minor">
            <a:schemeClr val="tx1"/>
          </a:fontRef>
        </p:style>
      </p:cxnSp>
      <p:sp>
        <p:nvSpPr>
          <p:cNvPr id="2058" name="TextBox 2057">
            <a:extLst>
              <a:ext uri="{FF2B5EF4-FFF2-40B4-BE49-F238E27FC236}">
                <a16:creationId xmlns:a16="http://schemas.microsoft.com/office/drawing/2014/main" id="{0E0CE9A5-D270-BC1B-B4C6-DCF04D44C1F6}"/>
              </a:ext>
            </a:extLst>
          </p:cNvPr>
          <p:cNvSpPr txBox="1"/>
          <p:nvPr/>
        </p:nvSpPr>
        <p:spPr>
          <a:xfrm>
            <a:off x="0" y="2982601"/>
            <a:ext cx="12204996" cy="338554"/>
          </a:xfrm>
          <a:prstGeom prst="rect">
            <a:avLst/>
          </a:prstGeom>
          <a:noFill/>
        </p:spPr>
        <p:txBody>
          <a:bodyPr wrap="square" rtlCol="0">
            <a:spAutoFit/>
          </a:bodyPr>
          <a:lstStyle/>
          <a:p>
            <a:pPr algn="ctr"/>
            <a:r>
              <a:rPr lang="en-US" sz="1600" u="sng">
                <a:solidFill>
                  <a:srgbClr val="1B1464"/>
                </a:solidFill>
                <a:latin typeface="Helvetica" panose="020B0604020202020204" pitchFamily="34" charset="0"/>
                <a:cs typeface="Helvetica" panose="020B0604020202020204" pitchFamily="34" charset="0"/>
              </a:rPr>
              <a:t>Examples of Audience Networks</a:t>
            </a:r>
          </a:p>
        </p:txBody>
      </p:sp>
    </p:spTree>
    <p:extLst>
      <p:ext uri="{BB962C8B-B14F-4D97-AF65-F5344CB8AC3E}">
        <p14:creationId xmlns:p14="http://schemas.microsoft.com/office/powerpoint/2010/main" val="15015378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EEB33BE-3AB6-6343-8902-C8FAC68C0F87}"/>
              </a:ext>
            </a:extLst>
          </p:cNvPr>
          <p:cNvSpPr>
            <a:spLocks/>
          </p:cNvSpPr>
          <p:nvPr/>
        </p:nvSpPr>
        <p:spPr>
          <a:xfrm>
            <a:off x="1" y="1686330"/>
            <a:ext cx="6096000" cy="4454323"/>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AAE8969-3735-E988-AA17-8C00330777C1}"/>
              </a:ext>
            </a:extLst>
          </p:cNvPr>
          <p:cNvSpPr>
            <a:spLocks/>
          </p:cNvSpPr>
          <p:nvPr/>
        </p:nvSpPr>
        <p:spPr>
          <a:xfrm>
            <a:off x="5996940" y="1686330"/>
            <a:ext cx="6195354" cy="4454323"/>
          </a:xfrm>
          <a:prstGeom prst="rect">
            <a:avLst/>
          </a:prstGeom>
          <a:solidFill>
            <a:srgbClr val="00B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A6B2254-28EE-0BCE-D705-D168D15301D4}"/>
              </a:ext>
            </a:extLst>
          </p:cNvPr>
          <p:cNvSpPr/>
          <p:nvPr/>
        </p:nvSpPr>
        <p:spPr>
          <a:xfrm>
            <a:off x="194623" y="3111164"/>
            <a:ext cx="5706756" cy="2947536"/>
          </a:xfrm>
          <a:prstGeom prst="rect">
            <a:avLst/>
          </a:prstGeom>
          <a:solidFill>
            <a:schemeClr val="bg1"/>
          </a:solidFill>
          <a:ln w="19050">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1AC66B8-0DE7-D7F0-144E-0005D9B7A7A6}"/>
              </a:ext>
            </a:extLst>
          </p:cNvPr>
          <p:cNvSpPr txBox="1"/>
          <p:nvPr/>
        </p:nvSpPr>
        <p:spPr>
          <a:xfrm>
            <a:off x="472511" y="6100795"/>
            <a:ext cx="116872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The Drum, </a:t>
            </a:r>
            <a:r>
              <a:rPr kumimoji="0" lang="en-US"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The ad industry’s most influential trade bodies have come together to spell out new definitions for ‘made for advertising’ websites, which still hoodwink many media buyers daily. Will they work?</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9/27/2023. ANA: Association of National Advertisers. 4A’s: American Association of Advertising Agencies. WTA: World Federation of </a:t>
            </a:r>
            <a:r>
              <a:rPr lang="en-US" sz="800">
                <a:solidFill>
                  <a:srgbClr val="1B1464"/>
                </a:solidFill>
                <a:latin typeface="Helvetica" panose="020B0604020202020204" pitchFamily="34" charset="0"/>
                <a:cs typeface="Helvetica" panose="020B0604020202020204" pitchFamily="34" charset="0"/>
              </a:rPr>
              <a:t>Advertisers. ISBA: Incorporated Society of British Advertisers. ANA, Programmatic Media Supply Chain Transparency Study</a:t>
            </a:r>
            <a:r>
              <a:rPr lang="en-US" sz="800" dirty="0">
                <a:solidFill>
                  <a:srgbClr val="1B1464"/>
                </a:solidFill>
                <a:latin typeface="Helvetica" panose="020B0604020202020204" pitchFamily="34" charset="0"/>
                <a:cs typeface="Helvetica" panose="020B0604020202020204" pitchFamily="34" charset="0"/>
              </a:rPr>
              <a:t> – Complete Report</a:t>
            </a:r>
            <a:r>
              <a:rPr lang="en-US" sz="800">
                <a:solidFill>
                  <a:srgbClr val="1B1464"/>
                </a:solidFill>
                <a:latin typeface="Helvetica" panose="020B0604020202020204" pitchFamily="34" charset="0"/>
                <a:cs typeface="Helvetica" panose="020B0604020202020204" pitchFamily="34" charset="0"/>
              </a:rPr>
              <a:t>, </a:t>
            </a:r>
            <a:r>
              <a:rPr lang="en-US" sz="800" dirty="0">
                <a:solidFill>
                  <a:srgbClr val="1B1464"/>
                </a:solidFill>
                <a:latin typeface="Helvetica" panose="020B0604020202020204" pitchFamily="34" charset="0"/>
                <a:cs typeface="Helvetica" panose="020B0604020202020204" pitchFamily="34" charset="0"/>
              </a:rPr>
              <a:t>December</a:t>
            </a:r>
            <a:r>
              <a:rPr lang="en-US" sz="800">
                <a:solidFill>
                  <a:srgbClr val="1B1464"/>
                </a:solidFill>
                <a:latin typeface="Helvetica" panose="020B0604020202020204" pitchFamily="34" charset="0"/>
                <a:cs typeface="Helvetica" panose="020B0604020202020204" pitchFamily="34" charset="0"/>
              </a:rPr>
              <a:t> 2023. </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To learn more about terminology and facts around digital advertising, click the link to download </a:t>
            </a:r>
            <a:r>
              <a:rPr kumimoji="0" lang="en-US" sz="8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hlinkClick r:id="rId3">
                  <a:extLst>
                    <a:ext uri="{A12FA001-AC4F-418D-AE19-62706E023703}">
                      <ahyp:hlinkClr xmlns:ahyp="http://schemas.microsoft.com/office/drawing/2018/hyperlinkcolor" val="tx"/>
                    </a:ext>
                  </a:extLst>
                </a:hlinkClick>
              </a:rPr>
              <a:t>‘What Is Digital Ad Fraud’</a:t>
            </a:r>
            <a:endParaRPr kumimoji="0" lang="fr-FR"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7" name="Rectangle 6">
            <a:extLst>
              <a:ext uri="{FF2B5EF4-FFF2-40B4-BE49-F238E27FC236}">
                <a16:creationId xmlns:a16="http://schemas.microsoft.com/office/drawing/2014/main" id="{6BD165E2-77C2-727D-F96F-ADACA591B75F}"/>
              </a:ext>
            </a:extLst>
          </p:cNvPr>
          <p:cNvSpPr/>
          <p:nvPr/>
        </p:nvSpPr>
        <p:spPr>
          <a:xfrm>
            <a:off x="250832" y="400243"/>
            <a:ext cx="11732125"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itchFamily="2" charset="0"/>
              </a:rPr>
              <a:t>Audience networks can include several ‘Made for Advertising’ websites, which creates </a:t>
            </a:r>
            <a:r>
              <a:rPr lang="en-US" sz="2600" b="1">
                <a:solidFill>
                  <a:srgbClr val="ED3C8D"/>
                </a:solidFill>
                <a:latin typeface="Helvetica" pitchFamily="2" charset="0"/>
              </a:rPr>
              <a:t>negative brand associations and wasted ad dollars</a:t>
            </a:r>
            <a:endParaRPr kumimoji="0" lang="en-US" sz="2600" b="1" i="0" u="none" strike="noStrike" kern="1200" cap="none" spc="0" normalizeH="0" baseline="0" noProof="0">
              <a:ln>
                <a:noFill/>
              </a:ln>
              <a:solidFill>
                <a:srgbClr val="ED3C8D"/>
              </a:solidFill>
              <a:effectLst/>
              <a:uLnTx/>
              <a:uFillTx/>
              <a:latin typeface="Helvetica" pitchFamily="2" charset="0"/>
              <a:ea typeface="+mn-ea"/>
              <a:cs typeface="+mn-cs"/>
            </a:endParaRPr>
          </a:p>
        </p:txBody>
      </p:sp>
      <p:sp>
        <p:nvSpPr>
          <p:cNvPr id="24" name="TextBox 23">
            <a:extLst>
              <a:ext uri="{FF2B5EF4-FFF2-40B4-BE49-F238E27FC236}">
                <a16:creationId xmlns:a16="http://schemas.microsoft.com/office/drawing/2014/main" id="{DC83AB72-B9F9-29C5-0F39-231C9CF6CC4B}"/>
              </a:ext>
            </a:extLst>
          </p:cNvPr>
          <p:cNvSpPr txBox="1"/>
          <p:nvPr/>
        </p:nvSpPr>
        <p:spPr>
          <a:xfrm>
            <a:off x="194623" y="3117782"/>
            <a:ext cx="5706757" cy="523220"/>
          </a:xfrm>
          <a:prstGeom prst="rect">
            <a:avLst/>
          </a:prstGeom>
          <a:noFill/>
        </p:spPr>
        <p:txBody>
          <a:bodyPr wrap="square" rtlCol="0">
            <a:spAutoFit/>
          </a:bodyPr>
          <a:lstStyle/>
          <a:p>
            <a:pPr algn="ctr"/>
            <a:r>
              <a:rPr lang="en-US" sz="1600" b="1" u="sng">
                <a:solidFill>
                  <a:srgbClr val="1B1464"/>
                </a:solidFill>
                <a:latin typeface="Helvetica" panose="020B0604020202020204" pitchFamily="34" charset="0"/>
                <a:cs typeface="Helvetica" panose="020B0604020202020204" pitchFamily="34" charset="0"/>
              </a:rPr>
              <a:t>What constitutes a ‘Made for Advertising’ website?</a:t>
            </a:r>
          </a:p>
          <a:p>
            <a:pPr algn="ctr"/>
            <a:r>
              <a:rPr lang="en-US" sz="1100">
                <a:solidFill>
                  <a:srgbClr val="1B1464"/>
                </a:solidFill>
                <a:latin typeface="Helvetica" panose="020B0604020202020204" pitchFamily="34" charset="0"/>
                <a:cs typeface="Helvetica" panose="020B0604020202020204" pitchFamily="34" charset="0"/>
              </a:rPr>
              <a:t>As defined by the ANA, 4A’s, WFA and ISBA (9/26/23)</a:t>
            </a:r>
          </a:p>
        </p:txBody>
      </p:sp>
      <p:sp>
        <p:nvSpPr>
          <p:cNvPr id="27" name="Rectangle 26">
            <a:extLst>
              <a:ext uri="{FF2B5EF4-FFF2-40B4-BE49-F238E27FC236}">
                <a16:creationId xmlns:a16="http://schemas.microsoft.com/office/drawing/2014/main" id="{A0805F75-C816-7266-612B-D79CEF163DBB}"/>
              </a:ext>
            </a:extLst>
          </p:cNvPr>
          <p:cNvSpPr/>
          <p:nvPr/>
        </p:nvSpPr>
        <p:spPr>
          <a:xfrm>
            <a:off x="250832" y="3549509"/>
            <a:ext cx="5594339" cy="2523768"/>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lang="en-US" sz="1400" b="1">
                <a:solidFill>
                  <a:srgbClr val="00BFF2"/>
                </a:solidFill>
                <a:latin typeface="Helvetica" pitchFamily="2" charset="0"/>
              </a:rPr>
              <a:t>A high ad-to-content ratio – usually over twice the internet average</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endParaRPr kumimoji="0" lang="en-US" sz="800" b="0" i="0" u="none" strike="noStrike" kern="1200" cap="none" spc="0" normalizeH="0" baseline="0" noProof="0">
              <a:ln>
                <a:noFill/>
              </a:ln>
              <a:solidFill>
                <a:srgbClr val="00BFF2"/>
              </a:solidFill>
              <a:effectLst/>
              <a:uLnTx/>
              <a:uFillTx/>
              <a:latin typeface="Helvetica" pitchFamily="2"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lang="en-US" sz="1400" b="1">
                <a:solidFill>
                  <a:srgbClr val="00BFF2"/>
                </a:solidFill>
                <a:latin typeface="Helvetica" pitchFamily="2" charset="0"/>
              </a:rPr>
              <a:t>Rapidly auto-refreshing ad placements like banner ads and autoplay video ads</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endParaRPr lang="en-US" sz="800" b="1">
              <a:solidFill>
                <a:srgbClr val="00BFF2"/>
              </a:solidFill>
              <a:latin typeface="Helvetica" pitchFamily="2" charset="0"/>
            </a:endParaRP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lang="en-US" sz="1400" b="1">
                <a:solidFill>
                  <a:srgbClr val="00BFF2"/>
                </a:solidFill>
                <a:latin typeface="Helvetica" pitchFamily="2" charset="0"/>
              </a:rPr>
              <a:t>A high percentage of paid traffic sourcing with little to no organic audience</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endParaRPr lang="en-US" sz="800" b="1">
              <a:solidFill>
                <a:srgbClr val="00BFF2"/>
              </a:solidFill>
              <a:latin typeface="Helvetica" pitchFamily="2" charset="0"/>
            </a:endParaRP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lang="en-US" sz="1400" b="1">
                <a:solidFill>
                  <a:srgbClr val="00BFF2"/>
                </a:solidFill>
                <a:latin typeface="Helvetica" pitchFamily="2" charset="0"/>
              </a:rPr>
              <a:t>Generic, low-quality content that may be syndicated, dated and non-unique</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endParaRPr lang="en-US" sz="800" b="1">
              <a:solidFill>
                <a:srgbClr val="00BFF2"/>
              </a:solidFill>
              <a:latin typeface="Helvetica" pitchFamily="2" charset="0"/>
            </a:endParaRP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lang="en-US" sz="1400" b="1">
                <a:solidFill>
                  <a:srgbClr val="00BFF2"/>
                </a:solidFill>
                <a:latin typeface="Helvetica" pitchFamily="2" charset="0"/>
              </a:rPr>
              <a:t>Templated and poorly designed website</a:t>
            </a:r>
          </a:p>
        </p:txBody>
      </p:sp>
      <p:pic>
        <p:nvPicPr>
          <p:cNvPr id="8" name="Picture 7" descr="A person in a garment bending over&#10;&#10;Description automatically generated">
            <a:extLst>
              <a:ext uri="{FF2B5EF4-FFF2-40B4-BE49-F238E27FC236}">
                <a16:creationId xmlns:a16="http://schemas.microsoft.com/office/drawing/2014/main" id="{D2BFD829-03D2-DC30-3FD4-6C70DACB9C6B}"/>
              </a:ext>
            </a:extLst>
          </p:cNvPr>
          <p:cNvPicPr>
            <a:picLocks noChangeAspect="1"/>
          </p:cNvPicPr>
          <p:nvPr/>
        </p:nvPicPr>
        <p:blipFill>
          <a:blip r:embed="rId5"/>
          <a:stretch>
            <a:fillRect/>
          </a:stretch>
        </p:blipFill>
        <p:spPr>
          <a:xfrm>
            <a:off x="6052467" y="4955087"/>
            <a:ext cx="1959033" cy="1071913"/>
          </a:xfrm>
          <a:prstGeom prst="rect">
            <a:avLst/>
          </a:prstGeom>
          <a:ln w="28575">
            <a:solidFill>
              <a:srgbClr val="ED3C8D"/>
            </a:solidFill>
          </a:ln>
        </p:spPr>
      </p:pic>
      <p:pic>
        <p:nvPicPr>
          <p:cNvPr id="21" name="Picture 20" descr="A person in a dress&#10;&#10;Description automatically generated">
            <a:extLst>
              <a:ext uri="{FF2B5EF4-FFF2-40B4-BE49-F238E27FC236}">
                <a16:creationId xmlns:a16="http://schemas.microsoft.com/office/drawing/2014/main" id="{110244BC-CCF1-A645-9DEA-C4A0DAB72FFA}"/>
              </a:ext>
            </a:extLst>
          </p:cNvPr>
          <p:cNvPicPr>
            <a:picLocks noChangeAspect="1"/>
          </p:cNvPicPr>
          <p:nvPr/>
        </p:nvPicPr>
        <p:blipFill>
          <a:blip r:embed="rId6"/>
          <a:stretch>
            <a:fillRect/>
          </a:stretch>
        </p:blipFill>
        <p:spPr>
          <a:xfrm>
            <a:off x="10185217" y="4952835"/>
            <a:ext cx="1964987" cy="1074165"/>
          </a:xfrm>
          <a:prstGeom prst="rect">
            <a:avLst/>
          </a:prstGeom>
          <a:ln w="28575">
            <a:solidFill>
              <a:srgbClr val="ED3C8D"/>
            </a:solidFill>
          </a:ln>
        </p:spPr>
      </p:pic>
      <p:pic>
        <p:nvPicPr>
          <p:cNvPr id="25" name="Picture 24" descr="A screenshot of a computer&#10;&#10;Description automatically generated">
            <a:extLst>
              <a:ext uri="{FF2B5EF4-FFF2-40B4-BE49-F238E27FC236}">
                <a16:creationId xmlns:a16="http://schemas.microsoft.com/office/drawing/2014/main" id="{C0D3DAF7-A368-4D22-5CC9-E067846BE57A}"/>
              </a:ext>
            </a:extLst>
          </p:cNvPr>
          <p:cNvPicPr>
            <a:picLocks noChangeAspect="1"/>
          </p:cNvPicPr>
          <p:nvPr/>
        </p:nvPicPr>
        <p:blipFill>
          <a:blip r:embed="rId7"/>
          <a:stretch>
            <a:fillRect/>
          </a:stretch>
        </p:blipFill>
        <p:spPr>
          <a:xfrm>
            <a:off x="8120729" y="4949622"/>
            <a:ext cx="1964987" cy="1077378"/>
          </a:xfrm>
          <a:prstGeom prst="rect">
            <a:avLst/>
          </a:prstGeom>
          <a:ln w="28575">
            <a:solidFill>
              <a:srgbClr val="ED3C8D"/>
            </a:solidFill>
          </a:ln>
        </p:spPr>
      </p:pic>
      <p:pic>
        <p:nvPicPr>
          <p:cNvPr id="11" name="Picture 10">
            <a:extLst>
              <a:ext uri="{FF2B5EF4-FFF2-40B4-BE49-F238E27FC236}">
                <a16:creationId xmlns:a16="http://schemas.microsoft.com/office/drawing/2014/main" id="{A5C8D8E5-BAB5-111A-B30B-B36C8EA565E9}"/>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13" name="Slide Number Placeholder 5">
            <a:extLst>
              <a:ext uri="{FF2B5EF4-FFF2-40B4-BE49-F238E27FC236}">
                <a16:creationId xmlns:a16="http://schemas.microsoft.com/office/drawing/2014/main" id="{845DFEA5-D30B-CB86-8D4E-ABB67DC63E0A}"/>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3E37438C-B806-4732-458B-8CE717F23636}"/>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4" name="TextBox 3">
            <a:extLst>
              <a:ext uri="{FF2B5EF4-FFF2-40B4-BE49-F238E27FC236}">
                <a16:creationId xmlns:a16="http://schemas.microsoft.com/office/drawing/2014/main" id="{E0168F57-8698-F42F-3068-33804185F397}"/>
              </a:ext>
            </a:extLst>
          </p:cNvPr>
          <p:cNvSpPr txBox="1"/>
          <p:nvPr/>
        </p:nvSpPr>
        <p:spPr>
          <a:xfrm>
            <a:off x="5996939" y="4526903"/>
            <a:ext cx="6153265" cy="31974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sng" strike="noStrike" kern="1200" cap="none" spc="0" normalizeH="0" baseline="0" noProof="0">
                <a:ln>
                  <a:noFill/>
                </a:ln>
                <a:solidFill>
                  <a:schemeClr val="bg1"/>
                </a:solidFill>
                <a:effectLst/>
                <a:uLnTx/>
                <a:uFillTx/>
                <a:latin typeface="Helvetica" panose="020B0403020202020204" pitchFamily="34" charset="0"/>
                <a:ea typeface="Calibri" panose="020F0502020204030204" pitchFamily="34" charset="0"/>
                <a:cs typeface="+mn-cs"/>
              </a:rPr>
              <a:t>Examples</a:t>
            </a:r>
            <a:r>
              <a:rPr kumimoji="0" lang="en-US" sz="1400" b="1" i="0" u="sng" strike="noStrike" kern="1200" cap="none" spc="0" normalizeH="0" baseline="0" noProof="0">
                <a:ln>
                  <a:noFill/>
                </a:ln>
                <a:solidFill>
                  <a:schemeClr val="bg1"/>
                </a:solidFill>
                <a:effectLst/>
                <a:uLnTx/>
                <a:uFillTx/>
                <a:latin typeface="Helvetica" panose="020B0403020202020204" pitchFamily="34" charset="0"/>
                <a:ea typeface="Calibri" panose="020F0502020204030204" pitchFamily="34" charset="0"/>
                <a:cs typeface="+mn-cs"/>
              </a:rPr>
              <a:t> of ‘Made for Advertising’ Websites</a:t>
            </a:r>
            <a:endParaRPr kumimoji="0" lang="en-US" sz="1400" b="1" i="0" u="sng"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C090C06-E17E-E20C-C9DB-FAFB7FE6BB66}"/>
              </a:ext>
            </a:extLst>
          </p:cNvPr>
          <p:cNvSpPr/>
          <p:nvPr/>
        </p:nvSpPr>
        <p:spPr>
          <a:xfrm>
            <a:off x="194622" y="1803648"/>
            <a:ext cx="5692042" cy="1190197"/>
          </a:xfrm>
          <a:prstGeom prst="rect">
            <a:avLst/>
          </a:prstGeom>
          <a:solidFill>
            <a:srgbClr val="1B1464"/>
          </a:solidFill>
          <a:ln w="12700">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u="sng">
                <a:solidFill>
                  <a:schemeClr val="bg1"/>
                </a:solidFill>
                <a:latin typeface="Helvetica" panose="020B0604020202020204" pitchFamily="34" charset="0"/>
                <a:cs typeface="Helvetica" panose="020B0604020202020204" pitchFamily="34" charset="0"/>
              </a:rPr>
              <a:t>‘Made for Advertising’ (MFA) Websites</a:t>
            </a:r>
            <a:br>
              <a:rPr lang="en-US" sz="1600" b="1" u="sng">
                <a:solidFill>
                  <a:schemeClr val="bg1"/>
                </a:solidFill>
                <a:latin typeface="Helvetica" panose="020B0604020202020204" pitchFamily="34" charset="0"/>
                <a:cs typeface="Helvetica" panose="020B0604020202020204" pitchFamily="34" charset="0"/>
              </a:rPr>
            </a:br>
            <a:br>
              <a:rPr lang="en-US" sz="400" b="1" u="sng">
                <a:solidFill>
                  <a:schemeClr val="bg1"/>
                </a:solidFill>
                <a:latin typeface="Helvetica" panose="020B0604020202020204" pitchFamily="34" charset="0"/>
                <a:cs typeface="Helvetica" panose="020B0604020202020204" pitchFamily="34" charset="0"/>
              </a:rPr>
            </a:br>
            <a:r>
              <a:rPr lang="en-US" sz="1400" err="1">
                <a:solidFill>
                  <a:schemeClr val="bg1"/>
                </a:solidFill>
                <a:latin typeface="Helvetica" panose="020B0604020202020204" pitchFamily="34" charset="0"/>
                <a:cs typeface="Helvetica" panose="020B0604020202020204" pitchFamily="34" charset="0"/>
              </a:rPr>
              <a:t>Websites</a:t>
            </a:r>
            <a:r>
              <a:rPr lang="en-US" sz="1400">
                <a:solidFill>
                  <a:schemeClr val="bg1"/>
                </a:solidFill>
                <a:latin typeface="Helvetica" panose="020B0604020202020204" pitchFamily="34" charset="0"/>
                <a:cs typeface="Helvetica" panose="020B0604020202020204" pitchFamily="34" charset="0"/>
              </a:rPr>
              <a:t> that operate with the sole purpose of maximizing ad profits, leaving the actual content and user experience as afterthoughts. They are often filled with spam, clickbait, and stolen content.</a:t>
            </a:r>
            <a:endParaRPr lang="en-US" sz="1600">
              <a:solidFill>
                <a:schemeClr val="bg1"/>
              </a:solidFill>
              <a:latin typeface="Helvetica" panose="020B0604020202020204" pitchFamily="34" charset="0"/>
              <a:cs typeface="Helvetica" panose="020B0604020202020204" pitchFamily="34" charset="0"/>
            </a:endParaRPr>
          </a:p>
        </p:txBody>
      </p:sp>
      <p:sp>
        <p:nvSpPr>
          <p:cNvPr id="2" name="Rectangle 1">
            <a:extLst>
              <a:ext uri="{FF2B5EF4-FFF2-40B4-BE49-F238E27FC236}">
                <a16:creationId xmlns:a16="http://schemas.microsoft.com/office/drawing/2014/main" id="{79BF82D3-EC56-4BD1-66C9-946F344A77FD}"/>
              </a:ext>
            </a:extLst>
          </p:cNvPr>
          <p:cNvSpPr/>
          <p:nvPr/>
        </p:nvSpPr>
        <p:spPr>
          <a:xfrm>
            <a:off x="6681794" y="1777196"/>
            <a:ext cx="4825357" cy="1446550"/>
          </a:xfrm>
          <a:prstGeom prst="rect">
            <a:avLst/>
          </a:prstGeom>
          <a:noFill/>
          <a:effectLst/>
        </p:spPr>
        <p:txBody>
          <a:bodyPr wrap="square" lIns="91440" tIns="45720" rIns="91440" bIns="45720" anchor="t">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w="13462">
                  <a:solidFill>
                    <a:prstClr val="black"/>
                  </a:solidFill>
                  <a:prstDash val="solid"/>
                </a:ln>
                <a:solidFill>
                  <a:schemeClr val="bg1"/>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rPr>
              <a:t>$</a:t>
            </a:r>
            <a:r>
              <a:rPr kumimoji="0" lang="en-US" sz="8800" b="1" i="0" u="none" strike="noStrike" kern="1200" cap="none" spc="0" normalizeH="0" baseline="0" noProof="0" dirty="0">
                <a:ln w="13462">
                  <a:solidFill>
                    <a:prstClr val="black"/>
                  </a:solidFill>
                  <a:prstDash val="solid"/>
                </a:ln>
                <a:solidFill>
                  <a:schemeClr val="bg1"/>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rPr>
              <a:t>10B</a:t>
            </a:r>
            <a:endParaRPr kumimoji="0" lang="en-US" sz="8800" b="1" i="0" u="none" strike="noStrike" kern="1200" cap="none" spc="0" normalizeH="0" baseline="0" noProof="0">
              <a:ln w="13462">
                <a:solidFill>
                  <a:prstClr val="black"/>
                </a:solidFill>
                <a:prstDash val="solid"/>
              </a:ln>
              <a:solidFill>
                <a:schemeClr val="bg1"/>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endParaRPr>
          </a:p>
        </p:txBody>
      </p:sp>
      <p:sp>
        <p:nvSpPr>
          <p:cNvPr id="3" name="TextBox 2">
            <a:extLst>
              <a:ext uri="{FF2B5EF4-FFF2-40B4-BE49-F238E27FC236}">
                <a16:creationId xmlns:a16="http://schemas.microsoft.com/office/drawing/2014/main" id="{DE89F9D6-E173-269D-6127-05A2CAAE2EFD}"/>
              </a:ext>
            </a:extLst>
          </p:cNvPr>
          <p:cNvSpPr txBox="1"/>
          <p:nvPr/>
        </p:nvSpPr>
        <p:spPr>
          <a:xfrm>
            <a:off x="6346833" y="3243510"/>
            <a:ext cx="549527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estimated global advertising spend annually across 4,500+ ‘MFA’ sites</a:t>
            </a:r>
          </a:p>
        </p:txBody>
      </p:sp>
    </p:spTree>
    <p:extLst>
      <p:ext uri="{BB962C8B-B14F-4D97-AF65-F5344CB8AC3E}">
        <p14:creationId xmlns:p14="http://schemas.microsoft.com/office/powerpoint/2010/main" val="10593543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CBDB492-9443-3D4A-8E9D-B3CECB95DCD7}"/>
              </a:ext>
            </a:extLst>
          </p:cNvPr>
          <p:cNvSpPr/>
          <p:nvPr/>
        </p:nvSpPr>
        <p:spPr>
          <a:xfrm>
            <a:off x="133432" y="469136"/>
            <a:ext cx="11904722"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A lack of campaign buy transparency can also mean that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video ads may play in poor environments </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which can devalue brands</a:t>
            </a:r>
          </a:p>
        </p:txBody>
      </p:sp>
      <p:pic>
        <p:nvPicPr>
          <p:cNvPr id="4" name="Picture 3">
            <a:extLst>
              <a:ext uri="{FF2B5EF4-FFF2-40B4-BE49-F238E27FC236}">
                <a16:creationId xmlns:a16="http://schemas.microsoft.com/office/drawing/2014/main" id="{2B5BA8EC-C877-DB97-4D90-194E485094D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6" name="Slide Number Placeholder 5">
            <a:extLst>
              <a:ext uri="{FF2B5EF4-FFF2-40B4-BE49-F238E27FC236}">
                <a16:creationId xmlns:a16="http://schemas.microsoft.com/office/drawing/2014/main" id="{5E56A91A-AC92-80AF-84EA-BF855663EB11}"/>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7" name="Rectangle 6">
            <a:extLst>
              <a:ext uri="{FF2B5EF4-FFF2-40B4-BE49-F238E27FC236}">
                <a16:creationId xmlns:a16="http://schemas.microsoft.com/office/drawing/2014/main" id="{CA767DB6-F3F9-3230-CF55-3E64FFB4901A}"/>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40" name="TextBox 39">
            <a:extLst>
              <a:ext uri="{FF2B5EF4-FFF2-40B4-BE49-F238E27FC236}">
                <a16:creationId xmlns:a16="http://schemas.microsoft.com/office/drawing/2014/main" id="{25DF28BD-C8F1-3AA9-63F4-0714E1016177}"/>
              </a:ext>
            </a:extLst>
          </p:cNvPr>
          <p:cNvSpPr txBox="1"/>
          <p:nvPr/>
        </p:nvSpPr>
        <p:spPr>
          <a:xfrm>
            <a:off x="80378" y="1852248"/>
            <a:ext cx="12031244" cy="369332"/>
          </a:xfrm>
          <a:prstGeom prst="rect">
            <a:avLst/>
          </a:prstGeom>
          <a:noFill/>
        </p:spPr>
        <p:txBody>
          <a:bodyPr wrap="square" rtlCol="0">
            <a:spAutoFit/>
          </a:bodyPr>
          <a:lstStyle/>
          <a:p>
            <a:pPr algn="ctr"/>
            <a:r>
              <a:rPr lang="en-US" b="1" i="1" u="sng">
                <a:solidFill>
                  <a:srgbClr val="1F1A62"/>
                </a:solidFill>
                <a:latin typeface="Helvetica" panose="020B0604020202020204" pitchFamily="34" charset="0"/>
                <a:cs typeface="Helvetica" panose="020B0604020202020204" pitchFamily="34" charset="0"/>
              </a:rPr>
              <a:t>Examples </a:t>
            </a:r>
            <a:r>
              <a:rPr lang="en-US" b="1" u="sng">
                <a:solidFill>
                  <a:srgbClr val="1F1A62"/>
                </a:solidFill>
                <a:latin typeface="Helvetica" panose="020B0604020202020204" pitchFamily="34" charset="0"/>
                <a:cs typeface="Helvetica" panose="020B0604020202020204" pitchFamily="34" charset="0"/>
              </a:rPr>
              <a:t>of ads running in subpar placements</a:t>
            </a:r>
          </a:p>
        </p:txBody>
      </p:sp>
      <p:sp>
        <p:nvSpPr>
          <p:cNvPr id="25" name="Rectangle 24">
            <a:extLst>
              <a:ext uri="{FF2B5EF4-FFF2-40B4-BE49-F238E27FC236}">
                <a16:creationId xmlns:a16="http://schemas.microsoft.com/office/drawing/2014/main" id="{13EF0C84-F821-67FB-B0D8-C822D599EF58}"/>
              </a:ext>
            </a:extLst>
          </p:cNvPr>
          <p:cNvSpPr/>
          <p:nvPr/>
        </p:nvSpPr>
        <p:spPr>
          <a:xfrm>
            <a:off x="2558147" y="2355798"/>
            <a:ext cx="2267107" cy="1798320"/>
          </a:xfrm>
          <a:prstGeom prst="rect">
            <a:avLst/>
          </a:prstGeom>
          <a:solidFill>
            <a:srgbClr val="E2E8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2F94997E-F552-1CCA-A7F6-EECA728BB857}"/>
              </a:ext>
            </a:extLst>
          </p:cNvPr>
          <p:cNvSpPr txBox="1"/>
          <p:nvPr/>
        </p:nvSpPr>
        <p:spPr>
          <a:xfrm>
            <a:off x="2710246" y="3280525"/>
            <a:ext cx="1962908" cy="589774"/>
          </a:xfrm>
          <a:prstGeom prst="rect">
            <a:avLst/>
          </a:prstGeom>
          <a:noFill/>
        </p:spPr>
        <p:txBody>
          <a:bodyPr wrap="square">
            <a:spAutoFit/>
          </a:bodyPr>
          <a:lstStyle>
            <a:defPPr>
              <a:defRPr lang="en-US"/>
            </a:defPPr>
            <a:lvl1pPr marR="0" lvl="0" algn="ctr">
              <a:lnSpc>
                <a:spcPct val="105000"/>
              </a:lnSpc>
              <a:spcBef>
                <a:spcPts val="0"/>
              </a:spcBef>
              <a:spcAft>
                <a:spcPts val="800"/>
              </a:spcAft>
              <a:defRPr sz="1600">
                <a:solidFill>
                  <a:srgbClr val="002060"/>
                </a:solidFill>
                <a:effectLst/>
                <a:latin typeface="Helvetica" panose="020B0403020202020204" pitchFamily="34" charset="0"/>
                <a:ea typeface="Calibri" panose="020F0502020204030204" pitchFamily="34" charset="0"/>
                <a:cs typeface="Helvetica" panose="020B0403020202020204" pitchFamily="34" charset="0"/>
              </a:defRPr>
            </a:lvl1pPr>
          </a:lstStyle>
          <a:p>
            <a:r>
              <a:rPr lang="en-US" b="1"/>
              <a:t>In a fully muted video player</a:t>
            </a:r>
          </a:p>
        </p:txBody>
      </p:sp>
      <p:pic>
        <p:nvPicPr>
          <p:cNvPr id="55" name="Picture 54" descr="A pink sign with a black background&#10;&#10;Description automatically generated">
            <a:extLst>
              <a:ext uri="{FF2B5EF4-FFF2-40B4-BE49-F238E27FC236}">
                <a16:creationId xmlns:a16="http://schemas.microsoft.com/office/drawing/2014/main" id="{10815BF3-02AA-1CB4-1A4C-DE97D6D61CA4}"/>
              </a:ext>
            </a:extLst>
          </p:cNvPr>
          <p:cNvPicPr>
            <a:picLocks noChangeAspect="1"/>
          </p:cNvPicPr>
          <p:nvPr/>
        </p:nvPicPr>
        <p:blipFill>
          <a:blip r:embed="rId4"/>
          <a:stretch>
            <a:fillRect/>
          </a:stretch>
        </p:blipFill>
        <p:spPr>
          <a:xfrm>
            <a:off x="3329248" y="2487976"/>
            <a:ext cx="724905" cy="724905"/>
          </a:xfrm>
          <a:prstGeom prst="rect">
            <a:avLst/>
          </a:prstGeom>
        </p:spPr>
      </p:pic>
      <p:sp>
        <p:nvSpPr>
          <p:cNvPr id="31" name="Rectangle 30">
            <a:extLst>
              <a:ext uri="{FF2B5EF4-FFF2-40B4-BE49-F238E27FC236}">
                <a16:creationId xmlns:a16="http://schemas.microsoft.com/office/drawing/2014/main" id="{72F1034C-D509-4629-8974-AEE836FB2487}"/>
              </a:ext>
            </a:extLst>
          </p:cNvPr>
          <p:cNvSpPr/>
          <p:nvPr/>
        </p:nvSpPr>
        <p:spPr>
          <a:xfrm>
            <a:off x="9771047" y="2355798"/>
            <a:ext cx="2267107" cy="1798320"/>
          </a:xfrm>
          <a:prstGeom prst="rect">
            <a:avLst/>
          </a:prstGeom>
          <a:solidFill>
            <a:srgbClr val="E2E8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2450368D-255B-7D6D-F994-D24661B0E096}"/>
              </a:ext>
            </a:extLst>
          </p:cNvPr>
          <p:cNvSpPr txBox="1"/>
          <p:nvPr/>
        </p:nvSpPr>
        <p:spPr>
          <a:xfrm>
            <a:off x="9687808" y="3280525"/>
            <a:ext cx="2458254" cy="591444"/>
          </a:xfrm>
          <a:prstGeom prst="rect">
            <a:avLst/>
          </a:prstGeom>
          <a:noFill/>
        </p:spPr>
        <p:txBody>
          <a:bodyPr wrap="square">
            <a:spAutoFit/>
          </a:bodyPr>
          <a:lstStyle>
            <a:defPPr>
              <a:defRPr lang="en-US"/>
            </a:defPPr>
            <a:lvl1pPr marR="0" lvl="0" algn="ctr">
              <a:lnSpc>
                <a:spcPct val="105000"/>
              </a:lnSpc>
              <a:spcBef>
                <a:spcPts val="0"/>
              </a:spcBef>
              <a:spcAft>
                <a:spcPts val="800"/>
              </a:spcAft>
              <a:defRPr sz="1600">
                <a:solidFill>
                  <a:srgbClr val="002060"/>
                </a:solidFill>
                <a:effectLst/>
                <a:latin typeface="Helvetica" panose="020B0403020202020204" pitchFamily="34" charset="0"/>
                <a:ea typeface="Calibri" panose="020F0502020204030204" pitchFamily="34" charset="0"/>
                <a:cs typeface="Helvetica" panose="020B0403020202020204" pitchFamily="34" charset="0"/>
              </a:defRPr>
            </a:lvl1pPr>
          </a:lstStyle>
          <a:p>
            <a:r>
              <a:rPr lang="en-US" b="1"/>
              <a:t>Ad plays continuously on a loop</a:t>
            </a:r>
          </a:p>
        </p:txBody>
      </p:sp>
      <p:pic>
        <p:nvPicPr>
          <p:cNvPr id="57" name="Picture 56" descr="A pink arrows in a circle&#10;&#10;Description automatically generated">
            <a:extLst>
              <a:ext uri="{FF2B5EF4-FFF2-40B4-BE49-F238E27FC236}">
                <a16:creationId xmlns:a16="http://schemas.microsoft.com/office/drawing/2014/main" id="{6E1F2B75-3756-510C-BD7F-B93FAF3A0CA3}"/>
              </a:ext>
            </a:extLst>
          </p:cNvPr>
          <p:cNvPicPr>
            <a:picLocks noChangeAspect="1"/>
          </p:cNvPicPr>
          <p:nvPr/>
        </p:nvPicPr>
        <p:blipFill>
          <a:blip r:embed="rId5"/>
          <a:stretch>
            <a:fillRect/>
          </a:stretch>
        </p:blipFill>
        <p:spPr>
          <a:xfrm>
            <a:off x="10542148" y="2487976"/>
            <a:ext cx="724905" cy="724905"/>
          </a:xfrm>
          <a:prstGeom prst="rect">
            <a:avLst/>
          </a:prstGeom>
        </p:spPr>
      </p:pic>
      <p:sp>
        <p:nvSpPr>
          <p:cNvPr id="16" name="Rectangle 15">
            <a:extLst>
              <a:ext uri="{FF2B5EF4-FFF2-40B4-BE49-F238E27FC236}">
                <a16:creationId xmlns:a16="http://schemas.microsoft.com/office/drawing/2014/main" id="{06B534FF-B927-0436-7491-63B3281A01E5}"/>
              </a:ext>
            </a:extLst>
          </p:cNvPr>
          <p:cNvSpPr/>
          <p:nvPr/>
        </p:nvSpPr>
        <p:spPr>
          <a:xfrm>
            <a:off x="153847" y="2355798"/>
            <a:ext cx="2267107" cy="1798320"/>
          </a:xfrm>
          <a:prstGeom prst="rect">
            <a:avLst/>
          </a:prstGeom>
          <a:solidFill>
            <a:srgbClr val="E2E8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F6C1980-F82A-B6B9-7764-8E3D64CCD80A}"/>
              </a:ext>
            </a:extLst>
          </p:cNvPr>
          <p:cNvSpPr txBox="1"/>
          <p:nvPr/>
        </p:nvSpPr>
        <p:spPr>
          <a:xfrm>
            <a:off x="350579" y="3280525"/>
            <a:ext cx="1873643" cy="594843"/>
          </a:xfrm>
          <a:prstGeom prst="rect">
            <a:avLst/>
          </a:prstGeom>
          <a:noFill/>
        </p:spPr>
        <p:txBody>
          <a:bodyPr wrap="square">
            <a:spAutoFit/>
          </a:bodyPr>
          <a:lstStyle/>
          <a:p>
            <a:pPr marR="0" lvl="0" algn="ctr">
              <a:lnSpc>
                <a:spcPct val="105000"/>
              </a:lnSpc>
              <a:spcBef>
                <a:spcPts val="0"/>
              </a:spcBef>
              <a:spcAft>
                <a:spcPts val="800"/>
              </a:spcAft>
            </a:pPr>
            <a:r>
              <a:rPr lang="en-US" sz="1600" b="1">
                <a:solidFill>
                  <a:srgbClr val="002060"/>
                </a:solidFill>
                <a:effectLst/>
                <a:latin typeface="Helvetica" panose="020B0403020202020204" pitchFamily="34" charset="0"/>
                <a:ea typeface="Calibri" panose="020F0502020204030204" pitchFamily="34" charset="0"/>
                <a:cs typeface="Helvetica" panose="020B0403020202020204" pitchFamily="34" charset="0"/>
              </a:rPr>
              <a:t>In a small corner or side of a page</a:t>
            </a:r>
            <a:endParaRPr lang="en-US" sz="1600" b="1">
              <a:effectLst/>
              <a:latin typeface="Helvetica" panose="020B0403020202020204" pitchFamily="34" charset="0"/>
              <a:ea typeface="Calibri" panose="020F0502020204030204" pitchFamily="34" charset="0"/>
              <a:cs typeface="Times New Roman" panose="02020603050405020304" pitchFamily="18" charset="0"/>
            </a:endParaRPr>
          </a:p>
        </p:txBody>
      </p:sp>
      <p:pic>
        <p:nvPicPr>
          <p:cNvPr id="59" name="Picture 58" descr="A black and pink square with a arrow pointing up&#10;&#10;Description automatically generated">
            <a:extLst>
              <a:ext uri="{FF2B5EF4-FFF2-40B4-BE49-F238E27FC236}">
                <a16:creationId xmlns:a16="http://schemas.microsoft.com/office/drawing/2014/main" id="{D49835F4-8B52-4236-F789-F6127C6B72B0}"/>
              </a:ext>
            </a:extLst>
          </p:cNvPr>
          <p:cNvPicPr>
            <a:picLocks noChangeAspect="1"/>
          </p:cNvPicPr>
          <p:nvPr/>
        </p:nvPicPr>
        <p:blipFill>
          <a:blip r:embed="rId6"/>
          <a:stretch>
            <a:fillRect/>
          </a:stretch>
        </p:blipFill>
        <p:spPr>
          <a:xfrm>
            <a:off x="987853" y="2550881"/>
            <a:ext cx="599095" cy="599095"/>
          </a:xfrm>
          <a:prstGeom prst="rect">
            <a:avLst/>
          </a:prstGeom>
        </p:spPr>
      </p:pic>
      <p:sp>
        <p:nvSpPr>
          <p:cNvPr id="27" name="Rectangle 26">
            <a:extLst>
              <a:ext uri="{FF2B5EF4-FFF2-40B4-BE49-F238E27FC236}">
                <a16:creationId xmlns:a16="http://schemas.microsoft.com/office/drawing/2014/main" id="{888B4E36-7216-C916-9A79-CD63469CAE2B}"/>
              </a:ext>
            </a:extLst>
          </p:cNvPr>
          <p:cNvSpPr/>
          <p:nvPr/>
        </p:nvSpPr>
        <p:spPr>
          <a:xfrm>
            <a:off x="4962447" y="2355798"/>
            <a:ext cx="2267107" cy="1798320"/>
          </a:xfrm>
          <a:prstGeom prst="rect">
            <a:avLst/>
          </a:prstGeom>
          <a:solidFill>
            <a:srgbClr val="E2E8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B883BBCB-BAD8-B70C-5E22-165FDE83D6F1}"/>
              </a:ext>
            </a:extLst>
          </p:cNvPr>
          <p:cNvSpPr txBox="1"/>
          <p:nvPr/>
        </p:nvSpPr>
        <p:spPr>
          <a:xfrm>
            <a:off x="4962447" y="3280525"/>
            <a:ext cx="2267107" cy="853375"/>
          </a:xfrm>
          <a:prstGeom prst="rect">
            <a:avLst/>
          </a:prstGeom>
          <a:noFill/>
        </p:spPr>
        <p:txBody>
          <a:bodyPr wrap="square">
            <a:spAutoFit/>
          </a:bodyPr>
          <a:lstStyle>
            <a:defPPr>
              <a:defRPr lang="en-US"/>
            </a:defPPr>
            <a:lvl1pPr marR="0" lvl="0" algn="ctr">
              <a:lnSpc>
                <a:spcPct val="105000"/>
              </a:lnSpc>
              <a:spcBef>
                <a:spcPts val="0"/>
              </a:spcBef>
              <a:spcAft>
                <a:spcPts val="800"/>
              </a:spcAft>
              <a:defRPr sz="1600">
                <a:solidFill>
                  <a:srgbClr val="002060"/>
                </a:solidFill>
                <a:effectLst/>
                <a:latin typeface="Helvetica" panose="020B0403020202020204" pitchFamily="34" charset="0"/>
                <a:ea typeface="Calibri" panose="020F0502020204030204" pitchFamily="34" charset="0"/>
                <a:cs typeface="Helvetica" panose="020B0403020202020204" pitchFamily="34" charset="0"/>
              </a:defRPr>
            </a:lvl1pPr>
          </a:lstStyle>
          <a:p>
            <a:r>
              <a:rPr lang="en-US" b="1"/>
              <a:t>With little to no video content between consecutive ads</a:t>
            </a:r>
          </a:p>
        </p:txBody>
      </p:sp>
      <p:pic>
        <p:nvPicPr>
          <p:cNvPr id="61" name="Picture 60" descr="A pink logo with a megaphone&#10;&#10;Description automatically generated">
            <a:extLst>
              <a:ext uri="{FF2B5EF4-FFF2-40B4-BE49-F238E27FC236}">
                <a16:creationId xmlns:a16="http://schemas.microsoft.com/office/drawing/2014/main" id="{CE572C94-AB47-E413-D9BC-490338242C43}"/>
              </a:ext>
            </a:extLst>
          </p:cNvPr>
          <p:cNvPicPr>
            <a:picLocks noChangeAspect="1"/>
          </p:cNvPicPr>
          <p:nvPr/>
        </p:nvPicPr>
        <p:blipFill>
          <a:blip r:embed="rId7"/>
          <a:stretch>
            <a:fillRect/>
          </a:stretch>
        </p:blipFill>
        <p:spPr>
          <a:xfrm>
            <a:off x="5657487" y="2411915"/>
            <a:ext cx="877026" cy="877026"/>
          </a:xfrm>
          <a:prstGeom prst="rect">
            <a:avLst/>
          </a:prstGeom>
        </p:spPr>
      </p:pic>
      <p:sp>
        <p:nvSpPr>
          <p:cNvPr id="29" name="Rectangle 28">
            <a:extLst>
              <a:ext uri="{FF2B5EF4-FFF2-40B4-BE49-F238E27FC236}">
                <a16:creationId xmlns:a16="http://schemas.microsoft.com/office/drawing/2014/main" id="{21F9FA7F-5DDB-C3DF-DAAB-0DAA58181CC2}"/>
              </a:ext>
            </a:extLst>
          </p:cNvPr>
          <p:cNvSpPr/>
          <p:nvPr/>
        </p:nvSpPr>
        <p:spPr>
          <a:xfrm>
            <a:off x="7366747" y="2355798"/>
            <a:ext cx="2267107" cy="1798320"/>
          </a:xfrm>
          <a:prstGeom prst="rect">
            <a:avLst/>
          </a:prstGeom>
          <a:solidFill>
            <a:srgbClr val="E2E8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529E3F6B-72F0-2265-8576-2FA866A2E500}"/>
              </a:ext>
            </a:extLst>
          </p:cNvPr>
          <p:cNvSpPr txBox="1"/>
          <p:nvPr/>
        </p:nvSpPr>
        <p:spPr>
          <a:xfrm>
            <a:off x="7420701" y="3280525"/>
            <a:ext cx="2159199" cy="853375"/>
          </a:xfrm>
          <a:prstGeom prst="rect">
            <a:avLst/>
          </a:prstGeom>
          <a:noFill/>
        </p:spPr>
        <p:txBody>
          <a:bodyPr wrap="square">
            <a:spAutoFit/>
          </a:bodyPr>
          <a:lstStyle>
            <a:defPPr>
              <a:defRPr lang="en-US"/>
            </a:defPPr>
            <a:lvl1pPr marR="0" lvl="0" algn="ctr">
              <a:lnSpc>
                <a:spcPct val="105000"/>
              </a:lnSpc>
              <a:spcBef>
                <a:spcPts val="0"/>
              </a:spcBef>
              <a:spcAft>
                <a:spcPts val="800"/>
              </a:spcAft>
              <a:defRPr sz="1600">
                <a:solidFill>
                  <a:srgbClr val="002060"/>
                </a:solidFill>
                <a:effectLst/>
                <a:latin typeface="Helvetica" panose="020B0403020202020204" pitchFamily="34" charset="0"/>
                <a:ea typeface="Calibri" panose="020F0502020204030204" pitchFamily="34" charset="0"/>
                <a:cs typeface="Helvetica" panose="020B0403020202020204" pitchFamily="34" charset="0"/>
              </a:defRPr>
            </a:lvl1pPr>
          </a:lstStyle>
          <a:p>
            <a:r>
              <a:rPr lang="en-US" b="1"/>
              <a:t>‘Auto-plays’ without any user interaction or initiation</a:t>
            </a:r>
          </a:p>
        </p:txBody>
      </p:sp>
      <p:pic>
        <p:nvPicPr>
          <p:cNvPr id="63" name="Picture 62" descr="A pink arrow on a black background&#10;&#10;Description automatically generated">
            <a:extLst>
              <a:ext uri="{FF2B5EF4-FFF2-40B4-BE49-F238E27FC236}">
                <a16:creationId xmlns:a16="http://schemas.microsoft.com/office/drawing/2014/main" id="{0F551383-6DB3-C72B-0804-252707AA5036}"/>
              </a:ext>
            </a:extLst>
          </p:cNvPr>
          <p:cNvPicPr>
            <a:picLocks noChangeAspect="1"/>
          </p:cNvPicPr>
          <p:nvPr/>
        </p:nvPicPr>
        <p:blipFill>
          <a:blip r:embed="rId8"/>
          <a:stretch>
            <a:fillRect/>
          </a:stretch>
        </p:blipFill>
        <p:spPr>
          <a:xfrm>
            <a:off x="8137848" y="2487976"/>
            <a:ext cx="724905" cy="724905"/>
          </a:xfrm>
          <a:prstGeom prst="rect">
            <a:avLst/>
          </a:prstGeom>
        </p:spPr>
      </p:pic>
      <p:sp>
        <p:nvSpPr>
          <p:cNvPr id="30" name="Rectangle 29">
            <a:extLst>
              <a:ext uri="{FF2B5EF4-FFF2-40B4-BE49-F238E27FC236}">
                <a16:creationId xmlns:a16="http://schemas.microsoft.com/office/drawing/2014/main" id="{C55BF465-0BA2-40D1-3FD8-18B71F94615A}"/>
              </a:ext>
            </a:extLst>
          </p:cNvPr>
          <p:cNvSpPr/>
          <p:nvPr/>
        </p:nvSpPr>
        <p:spPr>
          <a:xfrm>
            <a:off x="8528018" y="4452257"/>
            <a:ext cx="2267107" cy="1798320"/>
          </a:xfrm>
          <a:prstGeom prst="rect">
            <a:avLst/>
          </a:prstGeom>
          <a:solidFill>
            <a:srgbClr val="E2E8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C0481A6A-5FC0-9A28-0AD4-63E549D001E5}"/>
              </a:ext>
            </a:extLst>
          </p:cNvPr>
          <p:cNvSpPr txBox="1"/>
          <p:nvPr/>
        </p:nvSpPr>
        <p:spPr>
          <a:xfrm>
            <a:off x="8474012" y="5368467"/>
            <a:ext cx="2375119" cy="591444"/>
          </a:xfrm>
          <a:prstGeom prst="rect">
            <a:avLst/>
          </a:prstGeom>
          <a:noFill/>
        </p:spPr>
        <p:txBody>
          <a:bodyPr wrap="square">
            <a:spAutoFit/>
          </a:bodyPr>
          <a:lstStyle>
            <a:defPPr>
              <a:defRPr lang="en-US"/>
            </a:defPPr>
            <a:lvl1pPr marR="0" lvl="0" algn="ctr">
              <a:lnSpc>
                <a:spcPct val="105000"/>
              </a:lnSpc>
              <a:spcBef>
                <a:spcPts val="0"/>
              </a:spcBef>
              <a:spcAft>
                <a:spcPts val="800"/>
              </a:spcAft>
              <a:defRPr sz="1600">
                <a:solidFill>
                  <a:srgbClr val="002060"/>
                </a:solidFill>
                <a:effectLst/>
                <a:latin typeface="Helvetica" panose="020B0403020202020204" pitchFamily="34" charset="0"/>
                <a:ea typeface="Calibri" panose="020F0502020204030204" pitchFamily="34" charset="0"/>
                <a:cs typeface="Helvetica" panose="020B0403020202020204" pitchFamily="34" charset="0"/>
              </a:defRPr>
            </a:lvl1pPr>
          </a:lstStyle>
          <a:p>
            <a:r>
              <a:rPr lang="en-US" b="1"/>
              <a:t>Ads served “stacked” on top of another ad</a:t>
            </a:r>
          </a:p>
        </p:txBody>
      </p:sp>
      <p:pic>
        <p:nvPicPr>
          <p:cNvPr id="65" name="Picture 64" descr="A pink and black logo&#10;&#10;Description automatically generated">
            <a:extLst>
              <a:ext uri="{FF2B5EF4-FFF2-40B4-BE49-F238E27FC236}">
                <a16:creationId xmlns:a16="http://schemas.microsoft.com/office/drawing/2014/main" id="{995CD633-F270-684B-78B5-F0CEC5FFC0FC}"/>
              </a:ext>
            </a:extLst>
          </p:cNvPr>
          <p:cNvPicPr>
            <a:picLocks noChangeAspect="1"/>
          </p:cNvPicPr>
          <p:nvPr/>
        </p:nvPicPr>
        <p:blipFill>
          <a:blip r:embed="rId9"/>
          <a:stretch>
            <a:fillRect/>
          </a:stretch>
        </p:blipFill>
        <p:spPr>
          <a:xfrm>
            <a:off x="9223004" y="4563236"/>
            <a:ext cx="877135" cy="877135"/>
          </a:xfrm>
          <a:prstGeom prst="rect">
            <a:avLst/>
          </a:prstGeom>
        </p:spPr>
      </p:pic>
      <p:sp>
        <p:nvSpPr>
          <p:cNvPr id="28" name="Rectangle 27">
            <a:extLst>
              <a:ext uri="{FF2B5EF4-FFF2-40B4-BE49-F238E27FC236}">
                <a16:creationId xmlns:a16="http://schemas.microsoft.com/office/drawing/2014/main" id="{AC8369E0-0EF2-1354-4A1A-B9E1A643478D}"/>
              </a:ext>
            </a:extLst>
          </p:cNvPr>
          <p:cNvSpPr/>
          <p:nvPr/>
        </p:nvSpPr>
        <p:spPr>
          <a:xfrm>
            <a:off x="6096964" y="4452257"/>
            <a:ext cx="2267107" cy="1798320"/>
          </a:xfrm>
          <a:prstGeom prst="rect">
            <a:avLst/>
          </a:prstGeom>
          <a:solidFill>
            <a:srgbClr val="E2E8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28F526C9-808E-9A31-F9EA-61017021CB44}"/>
              </a:ext>
            </a:extLst>
          </p:cNvPr>
          <p:cNvSpPr txBox="1"/>
          <p:nvPr/>
        </p:nvSpPr>
        <p:spPr>
          <a:xfrm>
            <a:off x="6095038" y="5368467"/>
            <a:ext cx="2269034" cy="591444"/>
          </a:xfrm>
          <a:prstGeom prst="rect">
            <a:avLst/>
          </a:prstGeom>
          <a:noFill/>
        </p:spPr>
        <p:txBody>
          <a:bodyPr wrap="square">
            <a:spAutoFit/>
          </a:bodyPr>
          <a:lstStyle>
            <a:defPPr>
              <a:defRPr lang="en-US"/>
            </a:defPPr>
            <a:lvl1pPr marR="0" lvl="0" algn="ctr">
              <a:lnSpc>
                <a:spcPct val="105000"/>
              </a:lnSpc>
              <a:spcBef>
                <a:spcPts val="0"/>
              </a:spcBef>
              <a:spcAft>
                <a:spcPts val="800"/>
              </a:spcAft>
              <a:defRPr sz="1600">
                <a:solidFill>
                  <a:srgbClr val="002060"/>
                </a:solidFill>
                <a:effectLst/>
                <a:latin typeface="Helvetica" panose="020B0403020202020204" pitchFamily="34" charset="0"/>
                <a:ea typeface="Calibri" panose="020F0502020204030204" pitchFamily="34" charset="0"/>
                <a:cs typeface="Helvetica" panose="020B0403020202020204" pitchFamily="34" charset="0"/>
              </a:defRPr>
            </a:lvl1pPr>
          </a:lstStyle>
          <a:p>
            <a:r>
              <a:rPr lang="en-US" b="1"/>
              <a:t>Runs out of sight while the audio plays</a:t>
            </a:r>
          </a:p>
        </p:txBody>
      </p:sp>
      <p:pic>
        <p:nvPicPr>
          <p:cNvPr id="67" name="Picture 66" descr="A pink eye with a circle and a circle in the middle&#10;&#10;Description automatically generated">
            <a:extLst>
              <a:ext uri="{FF2B5EF4-FFF2-40B4-BE49-F238E27FC236}">
                <a16:creationId xmlns:a16="http://schemas.microsoft.com/office/drawing/2014/main" id="{AFEB0104-BDFA-9940-8317-E9938F11EB86}"/>
              </a:ext>
            </a:extLst>
          </p:cNvPr>
          <p:cNvPicPr>
            <a:picLocks noChangeAspect="1"/>
          </p:cNvPicPr>
          <p:nvPr/>
        </p:nvPicPr>
        <p:blipFill>
          <a:blip r:embed="rId10"/>
          <a:stretch>
            <a:fillRect/>
          </a:stretch>
        </p:blipFill>
        <p:spPr>
          <a:xfrm>
            <a:off x="6831820" y="4611876"/>
            <a:ext cx="797395" cy="797395"/>
          </a:xfrm>
          <a:prstGeom prst="rect">
            <a:avLst/>
          </a:prstGeom>
        </p:spPr>
      </p:pic>
      <p:sp>
        <p:nvSpPr>
          <p:cNvPr id="17" name="Rectangle 16">
            <a:extLst>
              <a:ext uri="{FF2B5EF4-FFF2-40B4-BE49-F238E27FC236}">
                <a16:creationId xmlns:a16="http://schemas.microsoft.com/office/drawing/2014/main" id="{6454E1A6-C9F1-34D4-C8B3-1EE9C0EB5A45}"/>
              </a:ext>
            </a:extLst>
          </p:cNvPr>
          <p:cNvSpPr/>
          <p:nvPr/>
        </p:nvSpPr>
        <p:spPr>
          <a:xfrm>
            <a:off x="1342870" y="4452257"/>
            <a:ext cx="2267107" cy="1798320"/>
          </a:xfrm>
          <a:prstGeom prst="rect">
            <a:avLst/>
          </a:prstGeom>
          <a:solidFill>
            <a:srgbClr val="E2E8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42876232-191A-5A19-15E0-9A726DD22057}"/>
              </a:ext>
            </a:extLst>
          </p:cNvPr>
          <p:cNvSpPr txBox="1"/>
          <p:nvPr/>
        </p:nvSpPr>
        <p:spPr>
          <a:xfrm>
            <a:off x="1238347" y="5368467"/>
            <a:ext cx="2462113" cy="849976"/>
          </a:xfrm>
          <a:prstGeom prst="rect">
            <a:avLst/>
          </a:prstGeom>
          <a:noFill/>
        </p:spPr>
        <p:txBody>
          <a:bodyPr wrap="square">
            <a:spAutoFit/>
          </a:bodyPr>
          <a:lstStyle>
            <a:defPPr>
              <a:defRPr lang="en-US"/>
            </a:defPPr>
            <a:lvl1pPr marR="0" lvl="0" algn="ctr">
              <a:lnSpc>
                <a:spcPct val="105000"/>
              </a:lnSpc>
              <a:spcBef>
                <a:spcPts val="0"/>
              </a:spcBef>
              <a:spcAft>
                <a:spcPts val="800"/>
              </a:spcAft>
              <a:defRPr sz="1600">
                <a:solidFill>
                  <a:srgbClr val="002060"/>
                </a:solidFill>
                <a:effectLst/>
                <a:latin typeface="Helvetica" panose="020B0403020202020204" pitchFamily="34" charset="0"/>
                <a:ea typeface="Calibri" panose="020F0502020204030204" pitchFamily="34" charset="0"/>
                <a:cs typeface="Helvetica" panose="020B0403020202020204" pitchFamily="34" charset="0"/>
              </a:defRPr>
            </a:lvl1pPr>
          </a:lstStyle>
          <a:p>
            <a:r>
              <a:rPr lang="en-US" b="1"/>
              <a:t>Multiple video ads playing simultaneously on the same page</a:t>
            </a:r>
          </a:p>
        </p:txBody>
      </p:sp>
      <p:pic>
        <p:nvPicPr>
          <p:cNvPr id="69" name="Picture 68" descr="A pink circle with black background&#10;&#10;Description automatically generated">
            <a:extLst>
              <a:ext uri="{FF2B5EF4-FFF2-40B4-BE49-F238E27FC236}">
                <a16:creationId xmlns:a16="http://schemas.microsoft.com/office/drawing/2014/main" id="{5259ED54-74B3-D68E-CCE9-4A4A0B6EC920}"/>
              </a:ext>
            </a:extLst>
          </p:cNvPr>
          <p:cNvPicPr>
            <a:picLocks noChangeAspect="1"/>
          </p:cNvPicPr>
          <p:nvPr/>
        </p:nvPicPr>
        <p:blipFill>
          <a:blip r:embed="rId11"/>
          <a:stretch>
            <a:fillRect/>
          </a:stretch>
        </p:blipFill>
        <p:spPr>
          <a:xfrm>
            <a:off x="2113971" y="4611876"/>
            <a:ext cx="724905" cy="724905"/>
          </a:xfrm>
          <a:prstGeom prst="rect">
            <a:avLst/>
          </a:prstGeom>
        </p:spPr>
      </p:pic>
      <p:sp>
        <p:nvSpPr>
          <p:cNvPr id="26" name="Rectangle 25">
            <a:extLst>
              <a:ext uri="{FF2B5EF4-FFF2-40B4-BE49-F238E27FC236}">
                <a16:creationId xmlns:a16="http://schemas.microsoft.com/office/drawing/2014/main" id="{63AA44EE-D028-DD27-4ADF-111CE919CDA9}"/>
              </a:ext>
            </a:extLst>
          </p:cNvPr>
          <p:cNvSpPr/>
          <p:nvPr/>
        </p:nvSpPr>
        <p:spPr>
          <a:xfrm>
            <a:off x="3719917" y="4452257"/>
            <a:ext cx="2267107" cy="1798320"/>
          </a:xfrm>
          <a:prstGeom prst="rect">
            <a:avLst/>
          </a:prstGeom>
          <a:solidFill>
            <a:srgbClr val="E2E8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6780F865-1EB6-D6EB-458C-EE182C02D8B2}"/>
              </a:ext>
            </a:extLst>
          </p:cNvPr>
          <p:cNvSpPr txBox="1"/>
          <p:nvPr/>
        </p:nvSpPr>
        <p:spPr>
          <a:xfrm>
            <a:off x="3719917" y="5368467"/>
            <a:ext cx="2267107" cy="853375"/>
          </a:xfrm>
          <a:prstGeom prst="rect">
            <a:avLst/>
          </a:prstGeom>
          <a:noFill/>
        </p:spPr>
        <p:txBody>
          <a:bodyPr wrap="square">
            <a:spAutoFit/>
          </a:bodyPr>
          <a:lstStyle>
            <a:defPPr>
              <a:defRPr lang="en-US"/>
            </a:defPPr>
            <a:lvl1pPr marR="0" lvl="0" algn="ctr">
              <a:lnSpc>
                <a:spcPct val="105000"/>
              </a:lnSpc>
              <a:spcBef>
                <a:spcPts val="0"/>
              </a:spcBef>
              <a:spcAft>
                <a:spcPts val="800"/>
              </a:spcAft>
              <a:defRPr sz="1600">
                <a:solidFill>
                  <a:srgbClr val="002060"/>
                </a:solidFill>
                <a:effectLst/>
                <a:latin typeface="Helvetica" panose="020B0403020202020204" pitchFamily="34" charset="0"/>
                <a:ea typeface="Calibri" panose="020F0502020204030204" pitchFamily="34" charset="0"/>
                <a:cs typeface="Helvetica" panose="020B0403020202020204" pitchFamily="34" charset="0"/>
              </a:defRPr>
            </a:lvl1pPr>
          </a:lstStyle>
          <a:p>
            <a:r>
              <a:rPr lang="en-US" b="1"/>
              <a:t>The ‘skip’ button on a video ad is hidden or obscured</a:t>
            </a:r>
          </a:p>
        </p:txBody>
      </p:sp>
      <p:pic>
        <p:nvPicPr>
          <p:cNvPr id="71" name="Picture 70" descr="A pink circle with a cross&#10;&#10;Description automatically generated">
            <a:extLst>
              <a:ext uri="{FF2B5EF4-FFF2-40B4-BE49-F238E27FC236}">
                <a16:creationId xmlns:a16="http://schemas.microsoft.com/office/drawing/2014/main" id="{244C8F93-179C-D670-3375-8E3C0EF43EA3}"/>
              </a:ext>
            </a:extLst>
          </p:cNvPr>
          <p:cNvPicPr>
            <a:picLocks noChangeAspect="1"/>
          </p:cNvPicPr>
          <p:nvPr/>
        </p:nvPicPr>
        <p:blipFill>
          <a:blip r:embed="rId12"/>
          <a:stretch>
            <a:fillRect/>
          </a:stretch>
        </p:blipFill>
        <p:spPr>
          <a:xfrm>
            <a:off x="4491018" y="4611876"/>
            <a:ext cx="724905" cy="724905"/>
          </a:xfrm>
          <a:prstGeom prst="rect">
            <a:avLst/>
          </a:prstGeom>
        </p:spPr>
      </p:pic>
    </p:spTree>
    <p:extLst>
      <p:ext uri="{BB962C8B-B14F-4D97-AF65-F5344CB8AC3E}">
        <p14:creationId xmlns:p14="http://schemas.microsoft.com/office/powerpoint/2010/main" val="1778175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4FD51D5-4FE2-A527-FECD-F35A50D98FFE}"/>
              </a:ext>
            </a:extLst>
          </p:cNvPr>
          <p:cNvSpPr>
            <a:spLocks/>
          </p:cNvSpPr>
          <p:nvPr/>
        </p:nvSpPr>
        <p:spPr>
          <a:xfrm>
            <a:off x="6096000" y="1686330"/>
            <a:ext cx="6096294" cy="3985213"/>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9B51036E-21F8-4D1F-FD80-5D2C43E89ADE}"/>
              </a:ext>
            </a:extLst>
          </p:cNvPr>
          <p:cNvSpPr>
            <a:spLocks/>
          </p:cNvSpPr>
          <p:nvPr/>
        </p:nvSpPr>
        <p:spPr>
          <a:xfrm>
            <a:off x="1" y="1686330"/>
            <a:ext cx="6096000" cy="3985213"/>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B13A894-6BED-828C-8272-02A11639166B}"/>
              </a:ext>
            </a:extLst>
          </p:cNvPr>
          <p:cNvSpPr txBox="1"/>
          <p:nvPr/>
        </p:nvSpPr>
        <p:spPr>
          <a:xfrm>
            <a:off x="1245946" y="4330759"/>
            <a:ext cx="360411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of a company’s enterprise value is </a:t>
            </a:r>
            <a:r>
              <a:rPr kumimoji="0" lang="en-US" sz="24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based on their ‘brand’</a:t>
            </a:r>
          </a:p>
        </p:txBody>
      </p:sp>
      <p:sp>
        <p:nvSpPr>
          <p:cNvPr id="9" name="Rectangle 8">
            <a:extLst>
              <a:ext uri="{FF2B5EF4-FFF2-40B4-BE49-F238E27FC236}">
                <a16:creationId xmlns:a16="http://schemas.microsoft.com/office/drawing/2014/main" id="{1DF86562-4EAB-F4A7-330A-EF0BE619CEA7}"/>
              </a:ext>
            </a:extLst>
          </p:cNvPr>
          <p:cNvSpPr/>
          <p:nvPr/>
        </p:nvSpPr>
        <p:spPr>
          <a:xfrm>
            <a:off x="142876" y="393788"/>
            <a:ext cx="1170738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Marketers should ask themselves if </a:t>
            </a:r>
            <a:r>
              <a:rPr lang="en-US" sz="2600" b="1">
                <a:solidFill>
                  <a:srgbClr val="1F1A62"/>
                </a:solidFill>
                <a:latin typeface="Helvetica" pitchFamily="2" charset="0"/>
              </a:rPr>
              <a:t>the lack of transparency in their media buy is</a:t>
            </a: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 worth risking </a:t>
            </a:r>
            <a:r>
              <a:rPr kumimoji="0" lang="en-US" sz="2600" b="1" i="0" u="none" strike="noStrike" kern="1200" cap="none" spc="0" normalizeH="0" baseline="0" noProof="0">
                <a:ln>
                  <a:noFill/>
                </a:ln>
                <a:solidFill>
                  <a:srgbClr val="E84A99"/>
                </a:solidFill>
                <a:effectLst/>
                <a:uLnTx/>
                <a:uFillTx/>
                <a:latin typeface="Helvetica" pitchFamily="2" charset="0"/>
                <a:ea typeface="+mn-ea"/>
                <a:cs typeface="+mn-cs"/>
              </a:rPr>
              <a:t>20% of their company’s total valuation</a:t>
            </a:r>
            <a:endParaRPr kumimoji="0" lang="en-US" sz="2600" b="1" i="0"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10" name="TextBox 9">
            <a:extLst>
              <a:ext uri="{FF2B5EF4-FFF2-40B4-BE49-F238E27FC236}">
                <a16:creationId xmlns:a16="http://schemas.microsoft.com/office/drawing/2014/main" id="{06B84D0D-72CD-FC77-A643-2C20D5D1B457}"/>
              </a:ext>
            </a:extLst>
          </p:cNvPr>
          <p:cNvSpPr txBox="1"/>
          <p:nvPr/>
        </p:nvSpPr>
        <p:spPr>
          <a:xfrm>
            <a:off x="486342" y="6070792"/>
            <a:ext cx="116486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Forbes, </a:t>
            </a:r>
            <a:r>
              <a:rPr kumimoji="0" lang="en-US" sz="800" b="0"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New Global Standards For Reporting Brand Value Can Help CEOs Grow Share Price</a:t>
            </a: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5/3/2018. Applying the Marketing Accountability Standards Board (MASB) Brand Investment &amp; Valuation Model, Marketing Accountability Standards Board, 2017. Ocean </a:t>
            </a:r>
            <a:r>
              <a:rPr kumimoji="0" lang="en-US" sz="800" b="0" i="0" u="none" strike="noStrike" kern="1200" cap="none" spc="0" normalizeH="0" baseline="0" noProof="0" err="1">
                <a:ln>
                  <a:noFill/>
                </a:ln>
                <a:solidFill>
                  <a:srgbClr val="1F1A62"/>
                </a:solidFill>
                <a:effectLst/>
                <a:uLnTx/>
                <a:uFillTx/>
                <a:latin typeface="Helvetica" panose="020B0604020202020204" pitchFamily="34" charset="0"/>
                <a:ea typeface="+mn-ea"/>
                <a:cs typeface="Helvetica" panose="020B0604020202020204" pitchFamily="34" charset="0"/>
              </a:rPr>
              <a:t>Tomo</a:t>
            </a: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Annual Study of Intangible Assets, 2015. ‘Brand value’ is the worth of a brand as an asset for an entity. ‘Enterprise value’ is a measure of the value of a company’s business operations. ‘Intangible assets’ can include things like patents, trademarks and customer lists. ‘Tangible’ assets can include things like equipment, inventory and real estate. Note: totals may not equal 100% due to rounding.</a:t>
            </a:r>
          </a:p>
        </p:txBody>
      </p:sp>
      <p:sp>
        <p:nvSpPr>
          <p:cNvPr id="15" name="Rectangle 14">
            <a:extLst>
              <a:ext uri="{FF2B5EF4-FFF2-40B4-BE49-F238E27FC236}">
                <a16:creationId xmlns:a16="http://schemas.microsoft.com/office/drawing/2014/main" id="{32AEAB63-B239-5356-83C1-DD70028BCF35}"/>
              </a:ext>
            </a:extLst>
          </p:cNvPr>
          <p:cNvSpPr/>
          <p:nvPr/>
        </p:nvSpPr>
        <p:spPr>
          <a:xfrm>
            <a:off x="635323" y="2933209"/>
            <a:ext cx="4825357" cy="1446550"/>
          </a:xfrm>
          <a:prstGeom prst="rect">
            <a:avLst/>
          </a:prstGeom>
          <a:noFill/>
          <a:effectLst/>
        </p:spPr>
        <p:txBody>
          <a:bodyPr wrap="square" lIns="91440" tIns="45720" rIns="91440" bIns="45720" anchor="t">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w="13462">
                  <a:solidFill>
                    <a:prstClr val="black"/>
                  </a:solidFill>
                  <a:prstDash val="solid"/>
                </a:ln>
                <a:solidFill>
                  <a:srgbClr val="4EBEA4"/>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rPr>
              <a:t>20%</a:t>
            </a:r>
          </a:p>
        </p:txBody>
      </p:sp>
      <p:sp>
        <p:nvSpPr>
          <p:cNvPr id="16" name="TextBox 15">
            <a:extLst>
              <a:ext uri="{FF2B5EF4-FFF2-40B4-BE49-F238E27FC236}">
                <a16:creationId xmlns:a16="http://schemas.microsoft.com/office/drawing/2014/main" id="{E6C1F3CF-06FA-B503-5BD3-58834A0FEB43}"/>
              </a:ext>
            </a:extLst>
          </p:cNvPr>
          <p:cNvSpPr txBox="1"/>
          <p:nvPr/>
        </p:nvSpPr>
        <p:spPr>
          <a:xfrm>
            <a:off x="6225849" y="1781946"/>
            <a:ext cx="583659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The Contribution of ‘Brand’ to Enterprise Value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The Relative Contribution to Shareholder Value for the S&amp;P 500</a:t>
            </a:r>
          </a:p>
        </p:txBody>
      </p:sp>
      <p:graphicFrame>
        <p:nvGraphicFramePr>
          <p:cNvPr id="17" name="Chart 16">
            <a:extLst>
              <a:ext uri="{FF2B5EF4-FFF2-40B4-BE49-F238E27FC236}">
                <a16:creationId xmlns:a16="http://schemas.microsoft.com/office/drawing/2014/main" id="{6F5A8E53-FB1A-51E5-B4CB-763CB62A1263}"/>
              </a:ext>
            </a:extLst>
          </p:cNvPr>
          <p:cNvGraphicFramePr/>
          <p:nvPr/>
        </p:nvGraphicFramePr>
        <p:xfrm>
          <a:off x="6620723" y="2378048"/>
          <a:ext cx="5046848" cy="3272864"/>
        </p:xfrm>
        <a:graphic>
          <a:graphicData uri="http://schemas.openxmlformats.org/drawingml/2006/chart">
            <c:chart xmlns:c="http://schemas.openxmlformats.org/drawingml/2006/chart" xmlns:r="http://schemas.openxmlformats.org/officeDocument/2006/relationships" r:id="rId2"/>
          </a:graphicData>
        </a:graphic>
      </p:graphicFrame>
      <p:pic>
        <p:nvPicPr>
          <p:cNvPr id="23" name="Picture 22" descr="A hand holding a diamond&#10;&#10;Description automatically generated">
            <a:extLst>
              <a:ext uri="{FF2B5EF4-FFF2-40B4-BE49-F238E27FC236}">
                <a16:creationId xmlns:a16="http://schemas.microsoft.com/office/drawing/2014/main" id="{B4E48163-7620-59CF-46E6-AE72B17225F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464268" y="1851614"/>
            <a:ext cx="1167467" cy="1167467"/>
          </a:xfrm>
          <a:prstGeom prst="rect">
            <a:avLst/>
          </a:prstGeom>
        </p:spPr>
      </p:pic>
      <p:pic>
        <p:nvPicPr>
          <p:cNvPr id="7" name="Picture 6">
            <a:extLst>
              <a:ext uri="{FF2B5EF4-FFF2-40B4-BE49-F238E27FC236}">
                <a16:creationId xmlns:a16="http://schemas.microsoft.com/office/drawing/2014/main" id="{5407C59F-9E07-8286-C8BE-4B19D4AA381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8" name="Slide Number Placeholder 5">
            <a:extLst>
              <a:ext uri="{FF2B5EF4-FFF2-40B4-BE49-F238E27FC236}">
                <a16:creationId xmlns:a16="http://schemas.microsoft.com/office/drawing/2014/main" id="{BBEC4ACF-CB8A-6DEA-9A14-17AB51A84F11}"/>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1" name="Rectangle 10">
            <a:extLst>
              <a:ext uri="{FF2B5EF4-FFF2-40B4-BE49-F238E27FC236}">
                <a16:creationId xmlns:a16="http://schemas.microsoft.com/office/drawing/2014/main" id="{9435E81A-F889-13DF-0FB4-45F8B564674E}"/>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541967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7AFA32-CE4E-09D1-DE63-5FF769061B5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876448" y="0"/>
            <a:ext cx="8315551" cy="4841399"/>
          </a:xfrm>
          <a:prstGeom prst="rect">
            <a:avLst/>
          </a:prstGeom>
        </p:spPr>
      </p:pic>
      <p:pic>
        <p:nvPicPr>
          <p:cNvPr id="4" name="Picture 3">
            <a:extLst>
              <a:ext uri="{FF2B5EF4-FFF2-40B4-BE49-F238E27FC236}">
                <a16:creationId xmlns:a16="http://schemas.microsoft.com/office/drawing/2014/main" id="{B735919E-0182-9649-8C98-D1E55348810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774332" y="0"/>
            <a:ext cx="8417668" cy="4900853"/>
          </a:xfrm>
          <a:prstGeom prst="rect">
            <a:avLst/>
          </a:prstGeom>
        </p:spPr>
      </p:pic>
      <p:sp>
        <p:nvSpPr>
          <p:cNvPr id="3" name="TextBox 2">
            <a:extLst>
              <a:ext uri="{FF2B5EF4-FFF2-40B4-BE49-F238E27FC236}">
                <a16:creationId xmlns:a16="http://schemas.microsoft.com/office/drawing/2014/main" id="{525B2BA6-9A02-8BFD-6641-51745569A346}"/>
              </a:ext>
            </a:extLst>
          </p:cNvPr>
          <p:cNvSpPr txBox="1"/>
          <p:nvPr/>
        </p:nvSpPr>
        <p:spPr>
          <a:xfrm>
            <a:off x="144977" y="2796701"/>
            <a:ext cx="9290853" cy="20005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strike="noStrike" kern="1200" cap="none" spc="0" normalizeH="0" baseline="0" noProof="0">
                <a:ln>
                  <a:noFill/>
                </a:ln>
                <a:solidFill>
                  <a:srgbClr val="1B1464"/>
                </a:solidFill>
                <a:effectLst/>
                <a:uLnTx/>
                <a:uFillTx/>
                <a:latin typeface="Helvetica" pitchFamily="2" charset="0"/>
                <a:ea typeface="+mn-ea"/>
                <a:cs typeface="+mn-cs"/>
              </a:rPr>
              <a:t>Brands at Reputational Risk:</a:t>
            </a:r>
            <a:br>
              <a:rPr kumimoji="0" lang="en-US" sz="2800" i="0" strike="noStrike" kern="1200" cap="none" spc="0" normalizeH="0" baseline="0" noProof="0">
                <a:ln>
                  <a:noFill/>
                </a:ln>
                <a:solidFill>
                  <a:srgbClr val="1B1464"/>
                </a:solidFill>
                <a:effectLst/>
                <a:uLnTx/>
                <a:uFillTx/>
                <a:latin typeface="Helvetica" pitchFamily="2" charset="0"/>
                <a:ea typeface="+mn-ea"/>
                <a:cs typeface="+mn-cs"/>
              </a:rPr>
            </a:br>
            <a:r>
              <a:rPr lang="en-US" sz="2800">
                <a:solidFill>
                  <a:srgbClr val="00BFF2"/>
                </a:solidFill>
                <a:latin typeface="Helvetica" pitchFamily="2" charset="0"/>
              </a:rPr>
              <a:t>A Case Study</a:t>
            </a:r>
            <a:endParaRPr kumimoji="0" lang="en-US" sz="2800" i="0" strike="noStrike" kern="1200" cap="none" spc="0" normalizeH="0" baseline="0" noProof="0">
              <a:ln>
                <a:noFill/>
              </a:ln>
              <a:solidFill>
                <a:srgbClr val="00BFF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0000"/>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4EBEA4"/>
                </a:solidFill>
                <a:effectLst/>
                <a:uLnTx/>
                <a:uFillTx/>
                <a:latin typeface="Helvetica" pitchFamily="2" charset="0"/>
                <a:ea typeface="+mn-ea"/>
                <a:cs typeface="+mn-cs"/>
              </a:rPr>
              <a:t>Does Google’s lack of transparency and alleged fraudulent practices around content environments put brands at reputational risk?</a:t>
            </a:r>
          </a:p>
        </p:txBody>
      </p:sp>
    </p:spTree>
    <p:extLst>
      <p:ext uri="{BB962C8B-B14F-4D97-AF65-F5344CB8AC3E}">
        <p14:creationId xmlns:p14="http://schemas.microsoft.com/office/powerpoint/2010/main" val="26386169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B1464"/>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83B3379D-83C8-2885-4E79-EF4BF92C28E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85442" y="1"/>
            <a:ext cx="3506558" cy="2041863"/>
          </a:xfrm>
          <a:prstGeom prst="rect">
            <a:avLst/>
          </a:prstGeom>
        </p:spPr>
      </p:pic>
      <p:grpSp>
        <p:nvGrpSpPr>
          <p:cNvPr id="40" name="Group 39">
            <a:extLst>
              <a:ext uri="{FF2B5EF4-FFF2-40B4-BE49-F238E27FC236}">
                <a16:creationId xmlns:a16="http://schemas.microsoft.com/office/drawing/2014/main" id="{7B146417-3A42-4BC1-8172-E26106665BDB}"/>
              </a:ext>
            </a:extLst>
          </p:cNvPr>
          <p:cNvGrpSpPr/>
          <p:nvPr/>
        </p:nvGrpSpPr>
        <p:grpSpPr>
          <a:xfrm>
            <a:off x="901395" y="1947774"/>
            <a:ext cx="9419653" cy="2394651"/>
            <a:chOff x="2465707" y="1659890"/>
            <a:chExt cx="9138574" cy="3059401"/>
          </a:xfrm>
        </p:grpSpPr>
        <p:sp>
          <p:nvSpPr>
            <p:cNvPr id="41" name="Speech Bubble: Rectangle 40">
              <a:extLst>
                <a:ext uri="{FF2B5EF4-FFF2-40B4-BE49-F238E27FC236}">
                  <a16:creationId xmlns:a16="http://schemas.microsoft.com/office/drawing/2014/main" id="{811FC3E0-9FD1-4B00-BC70-E13698D7C6F1}"/>
                </a:ext>
              </a:extLst>
            </p:cNvPr>
            <p:cNvSpPr/>
            <p:nvPr/>
          </p:nvSpPr>
          <p:spPr>
            <a:xfrm>
              <a:off x="2465707" y="1659890"/>
              <a:ext cx="9138574" cy="3059401"/>
            </a:xfrm>
            <a:prstGeom prst="wedgeRectCallout">
              <a:avLst>
                <a:gd name="adj1" fmla="val -10809"/>
                <a:gd name="adj2" fmla="val 60978"/>
              </a:avLst>
            </a:prstGeom>
            <a:solidFill>
              <a:schemeClr val="bg1"/>
            </a:solidFill>
            <a:ln w="38100">
              <a:solidFill>
                <a:srgbClr val="4EBEA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D8F0AEF1-89D6-4008-A26D-954198072C0E}"/>
                </a:ext>
              </a:extLst>
            </p:cNvPr>
            <p:cNvSpPr/>
            <p:nvPr/>
          </p:nvSpPr>
          <p:spPr>
            <a:xfrm>
              <a:off x="2609269" y="1812545"/>
              <a:ext cx="8851450" cy="2694996"/>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a:t>
              </a:r>
              <a:r>
                <a:rPr lang="en-US" sz="2400">
                  <a:solidFill>
                    <a:srgbClr val="002060"/>
                  </a:solidFill>
                  <a:effectLst/>
                  <a:latin typeface="Helvetica" panose="020B0403020202020204" pitchFamily="34" charset="0"/>
                  <a:ea typeface="Calibri" panose="020F0502020204030204" pitchFamily="34" charset="0"/>
                </a:rPr>
                <a:t>Nobody goes to walled gardens like YouTube to run on audience networks which all have the same ***** inventory. </a:t>
              </a:r>
              <a:br>
                <a:rPr lang="en-US" sz="2400">
                  <a:solidFill>
                    <a:srgbClr val="002060"/>
                  </a:solidFill>
                  <a:effectLst/>
                  <a:latin typeface="Helvetica" panose="020B0403020202020204" pitchFamily="34" charset="0"/>
                  <a:ea typeface="Calibri" panose="020F0502020204030204" pitchFamily="34" charset="0"/>
                </a:rPr>
              </a:br>
              <a:r>
                <a:rPr lang="en-US" sz="2400">
                  <a:solidFill>
                    <a:srgbClr val="002060"/>
                  </a:solidFill>
                  <a:effectLst/>
                  <a:latin typeface="Helvetica" panose="020B0403020202020204" pitchFamily="34" charset="0"/>
                  <a:ea typeface="Calibri" panose="020F0502020204030204" pitchFamily="34" charset="0"/>
                </a:rPr>
                <a:t>This is a method for YouTube and Google to </a:t>
              </a:r>
              <a:r>
                <a:rPr lang="en-US" sz="2400" b="1">
                  <a:solidFill>
                    <a:srgbClr val="4EBEA4"/>
                  </a:solidFill>
                  <a:effectLst/>
                  <a:latin typeface="Helvetica" panose="020B0403020202020204" pitchFamily="34" charset="0"/>
                  <a:ea typeface="Calibri" panose="020F0502020204030204" pitchFamily="34" charset="0"/>
                </a:rPr>
                <a:t>extract more budget and manufacture scale in a way that is palatable to the advertiser because they don’t fully understand it</a:t>
              </a:r>
              <a:r>
                <a:rPr lang="en-US" sz="2400">
                  <a:solidFill>
                    <a:srgbClr val="002060"/>
                  </a:solidFill>
                  <a:effectLst/>
                  <a:latin typeface="Helvetica" panose="020B0403020202020204" pitchFamily="34" charset="0"/>
                  <a:ea typeface="Calibri" panose="020F0502020204030204" pitchFamily="34" charset="0"/>
                </a:rPr>
                <a:t>.”</a:t>
              </a:r>
              <a:endParaRPr kumimoji="0" lang="en-US" sz="28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endParaRPr>
            </a:p>
          </p:txBody>
        </p:sp>
      </p:grpSp>
      <p:sp>
        <p:nvSpPr>
          <p:cNvPr id="44" name="Rectangle 43">
            <a:extLst>
              <a:ext uri="{FF2B5EF4-FFF2-40B4-BE49-F238E27FC236}">
                <a16:creationId xmlns:a16="http://schemas.microsoft.com/office/drawing/2014/main" id="{CBF5CF3F-5006-499F-A465-F6611C56541B}"/>
              </a:ext>
            </a:extLst>
          </p:cNvPr>
          <p:cNvSpPr/>
          <p:nvPr/>
        </p:nvSpPr>
        <p:spPr>
          <a:xfrm>
            <a:off x="633444" y="4920740"/>
            <a:ext cx="9539627" cy="738664"/>
          </a:xfrm>
          <a:prstGeom prst="rect">
            <a:avLst/>
          </a:prstGeom>
        </p:spPr>
        <p:txBody>
          <a:bodyPr wrap="square">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Media Buyer (Anonymous)</a:t>
            </a: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200" b="0" u="none" strike="noStrike" kern="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Excerpted from </a:t>
            </a:r>
            <a:r>
              <a:rPr kumimoji="0" lang="en-US" sz="1200" b="0" u="none" strike="noStrike" kern="0" cap="none" spc="0" normalizeH="0" baseline="0" noProof="0" err="1">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Adalytics’s</a:t>
            </a:r>
            <a:r>
              <a:rPr kumimoji="0" lang="en-US" sz="1200" b="0" u="none" strike="noStrike" kern="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 </a:t>
            </a:r>
            <a:r>
              <a:rPr kumimoji="0" lang="en-US" sz="1200" b="0" i="1" u="none" strike="noStrike" kern="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‘Did Google Mislead Advertisers About TrueView Skippable In-Stream Ads for the Past Three Years?’</a:t>
            </a:r>
            <a:r>
              <a:rPr lang="en-US" sz="1200" kern="0">
                <a:solidFill>
                  <a:prstClr val="white"/>
                </a:solidFill>
                <a:latin typeface="Helvetica Light" panose="020B0403020202020204"/>
                <a:ea typeface="Open Sans" panose="020B0606030504020204" pitchFamily="34" charset="0"/>
                <a:cs typeface="Open Sans" panose="020B0606030504020204" pitchFamily="34" charset="0"/>
              </a:rPr>
              <a:t>’ report,</a:t>
            </a:r>
            <a:r>
              <a:rPr kumimoji="0" lang="en-US" sz="1200" b="0" i="0" u="none" strike="noStrike" kern="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 June 2023</a:t>
            </a:r>
            <a:endParaRPr kumimoji="0" lang="en-US" sz="1600" b="0" i="0" u="none" strike="noStrike" kern="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26D7A069-02D9-1EB6-30D7-4F14221ABD9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5" name="Slide Number Placeholder 5">
            <a:extLst>
              <a:ext uri="{FF2B5EF4-FFF2-40B4-BE49-F238E27FC236}">
                <a16:creationId xmlns:a16="http://schemas.microsoft.com/office/drawing/2014/main" id="{0D6FF19A-699C-DE26-954D-08D5EE07E520}"/>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7" name="Rectangle 6">
            <a:extLst>
              <a:ext uri="{FF2B5EF4-FFF2-40B4-BE49-F238E27FC236}">
                <a16:creationId xmlns:a16="http://schemas.microsoft.com/office/drawing/2014/main" id="{99A35209-1FFF-FD94-F0C3-D043860C019D}"/>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15480679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D165E2-77C2-727D-F96F-ADACA591B75F}"/>
              </a:ext>
            </a:extLst>
          </p:cNvPr>
          <p:cNvSpPr/>
          <p:nvPr/>
        </p:nvSpPr>
        <p:spPr>
          <a:xfrm>
            <a:off x="246888" y="368053"/>
            <a:ext cx="11923593"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F1A62"/>
                </a:solidFill>
                <a:latin typeface="Helvetica" pitchFamily="2" charset="0"/>
              </a:rPr>
              <a:t>An Adalytics study alleges that a significant share of YouTube ad spend was </a:t>
            </a:r>
            <a:r>
              <a:rPr lang="en-US" sz="2600" b="1">
                <a:solidFill>
                  <a:srgbClr val="ED3C8D"/>
                </a:solidFill>
                <a:latin typeface="Helvetica" pitchFamily="2" charset="0"/>
              </a:rPr>
              <a:t>allocated to audience network sites that did not meet standard</a:t>
            </a:r>
            <a:endParaRPr kumimoji="0" lang="en-US" sz="2600" b="1" i="0" u="none" strike="noStrike" kern="1200" cap="none" spc="0" normalizeH="0" baseline="0" noProof="0">
              <a:ln>
                <a:noFill/>
              </a:ln>
              <a:solidFill>
                <a:srgbClr val="ED3C8D"/>
              </a:solidFill>
              <a:effectLst/>
              <a:uLnTx/>
              <a:uFillTx/>
              <a:latin typeface="Helvetica" pitchFamily="2" charset="0"/>
              <a:ea typeface="+mn-ea"/>
              <a:cs typeface="+mn-cs"/>
            </a:endParaRPr>
          </a:p>
        </p:txBody>
      </p:sp>
      <p:sp>
        <p:nvSpPr>
          <p:cNvPr id="8" name="Rectangle 7">
            <a:extLst>
              <a:ext uri="{FF2B5EF4-FFF2-40B4-BE49-F238E27FC236}">
                <a16:creationId xmlns:a16="http://schemas.microsoft.com/office/drawing/2014/main" id="{1CB1065C-EB4D-CB69-47C2-BED36201F4B2}"/>
              </a:ext>
            </a:extLst>
          </p:cNvPr>
          <p:cNvSpPr/>
          <p:nvPr/>
        </p:nvSpPr>
        <p:spPr>
          <a:xfrm>
            <a:off x="2974" y="1685013"/>
            <a:ext cx="4695687" cy="3985213"/>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F5CE225-D8F7-25AC-31CF-11AB49B0C329}"/>
              </a:ext>
            </a:extLst>
          </p:cNvPr>
          <p:cNvSpPr/>
          <p:nvPr/>
        </p:nvSpPr>
        <p:spPr>
          <a:xfrm>
            <a:off x="4698661" y="1685013"/>
            <a:ext cx="7493339" cy="3985213"/>
          </a:xfrm>
          <a:prstGeom prst="rect">
            <a:avLst/>
          </a:prstGeom>
          <a:solidFill>
            <a:srgbClr val="1F1A62"/>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C84CD3E6-74EA-FF6B-1007-1A5B8BB8C8AA}"/>
              </a:ext>
            </a:extLst>
          </p:cNvPr>
          <p:cNvSpPr txBox="1"/>
          <p:nvPr/>
        </p:nvSpPr>
        <p:spPr>
          <a:xfrm>
            <a:off x="5020781" y="2384958"/>
            <a:ext cx="6849097" cy="2739211"/>
          </a:xfrm>
          <a:prstGeom prst="rect">
            <a:avLst/>
          </a:prstGeom>
          <a:noFill/>
        </p:spPr>
        <p:txBody>
          <a:bodyPr wrap="square">
            <a:spAutoFit/>
          </a:bodyPr>
          <a:lstStyle/>
          <a:p>
            <a:pPr marR="0" lvl="0">
              <a:spcBef>
                <a:spcPts val="0"/>
              </a:spcBef>
              <a:spcAft>
                <a:spcPts val="0"/>
              </a:spcAft>
            </a:pPr>
            <a:r>
              <a:rPr lang="en-US" sz="1800" kern="100">
                <a:solidFill>
                  <a:schemeClr val="bg1"/>
                </a:solidFill>
                <a:effectLst/>
                <a:latin typeface="Helvetica" panose="020B0403020202020204" pitchFamily="34" charset="0"/>
                <a:ea typeface="Calibri" panose="020F0502020204030204" pitchFamily="34" charset="0"/>
                <a:cs typeface="Helvetica" panose="020B0403020202020204" pitchFamily="34" charset="0"/>
              </a:rPr>
              <a:t>Significant quantities of TrueView skippable in-stream ads appear to have been served on</a:t>
            </a:r>
            <a:r>
              <a:rPr lang="en-US" sz="1800" b="1" kern="100">
                <a:solidFill>
                  <a:schemeClr val="bg1"/>
                </a:solidFill>
                <a:effectLst/>
                <a:latin typeface="Helvetica" panose="020B0403020202020204" pitchFamily="34" charset="0"/>
                <a:ea typeface="Calibri" panose="020F0502020204030204" pitchFamily="34" charset="0"/>
                <a:cs typeface="Helvetica" panose="020B0403020202020204" pitchFamily="34" charset="0"/>
              </a:rPr>
              <a:t> </a:t>
            </a:r>
            <a:r>
              <a:rPr lang="en-US" sz="1800" b="1" kern="100">
                <a:solidFill>
                  <a:srgbClr val="E84A99"/>
                </a:solidFill>
                <a:effectLst/>
                <a:latin typeface="Helvetica" panose="020B0403020202020204" pitchFamily="34" charset="0"/>
                <a:ea typeface="Calibri" panose="020F0502020204030204" pitchFamily="34" charset="0"/>
                <a:cs typeface="Helvetica" panose="020B0403020202020204" pitchFamily="34" charset="0"/>
              </a:rPr>
              <a:t>hundreds of thousands of websites and apps</a:t>
            </a:r>
            <a:r>
              <a:rPr lang="en-US" sz="1800" kern="100">
                <a:solidFill>
                  <a:srgbClr val="E84A99"/>
                </a:solidFill>
                <a:effectLst/>
                <a:latin typeface="Helvetica" panose="020B0403020202020204" pitchFamily="34" charset="0"/>
                <a:ea typeface="Calibri" panose="020F0502020204030204" pitchFamily="34" charset="0"/>
                <a:cs typeface="Helvetica" panose="020B0403020202020204" pitchFamily="34" charset="0"/>
              </a:rPr>
              <a:t> </a:t>
            </a:r>
            <a:r>
              <a:rPr lang="en-US" sz="1800" kern="100">
                <a:solidFill>
                  <a:schemeClr val="bg1"/>
                </a:solidFill>
                <a:effectLst/>
                <a:latin typeface="Helvetica" panose="020B0403020202020204" pitchFamily="34" charset="0"/>
                <a:ea typeface="Calibri" panose="020F0502020204030204" pitchFamily="34" charset="0"/>
                <a:cs typeface="Helvetica" panose="020B0403020202020204" pitchFamily="34" charset="0"/>
              </a:rPr>
              <a:t>in which the consumer experience did not meet Google’s stated quality standards. </a:t>
            </a:r>
          </a:p>
          <a:p>
            <a:pPr marR="0" lvl="0">
              <a:spcBef>
                <a:spcPts val="0"/>
              </a:spcBef>
              <a:spcAft>
                <a:spcPts val="0"/>
              </a:spcAft>
            </a:pPr>
            <a:endParaRPr lang="en-US" sz="2800" kern="100">
              <a:solidFill>
                <a:schemeClr val="bg1"/>
              </a:solidFill>
              <a:latin typeface="Helvetica" panose="020B0403020202020204" pitchFamily="34" charset="0"/>
              <a:ea typeface="Calibri" panose="020F0502020204030204" pitchFamily="34" charset="0"/>
              <a:cs typeface="Helvetica" panose="020B0403020202020204" pitchFamily="34" charset="0"/>
            </a:endParaRPr>
          </a:p>
          <a:p>
            <a:pPr marR="0" lvl="0">
              <a:spcBef>
                <a:spcPts val="0"/>
              </a:spcBef>
              <a:spcAft>
                <a:spcPts val="0"/>
              </a:spcAft>
            </a:pPr>
            <a:r>
              <a:rPr lang="en-US" sz="1800" kern="100">
                <a:solidFill>
                  <a:schemeClr val="bg1"/>
                </a:solidFill>
                <a:effectLst/>
                <a:latin typeface="Helvetica" panose="020B0403020202020204" pitchFamily="34" charset="0"/>
                <a:ea typeface="Calibri" panose="020F0502020204030204" pitchFamily="34" charset="0"/>
                <a:cs typeface="Helvetica" panose="020B0403020202020204" pitchFamily="34" charset="0"/>
              </a:rPr>
              <a:t>Many of these TrueView in-stream ads were </a:t>
            </a:r>
            <a:r>
              <a:rPr lang="en-US" sz="1800" b="1" kern="100">
                <a:solidFill>
                  <a:srgbClr val="E84A99"/>
                </a:solidFill>
                <a:effectLst/>
                <a:latin typeface="Helvetica" panose="020B0403020202020204" pitchFamily="34" charset="0"/>
                <a:ea typeface="Calibri" panose="020F0502020204030204" pitchFamily="34" charset="0"/>
                <a:cs typeface="Helvetica" panose="020B0403020202020204" pitchFamily="34" charset="0"/>
              </a:rPr>
              <a:t>served muted and auto-playing as out-stream video or as obscured video players </a:t>
            </a:r>
            <a:r>
              <a:rPr lang="en-US" sz="1800" kern="100">
                <a:solidFill>
                  <a:schemeClr val="bg1"/>
                </a:solidFill>
                <a:effectLst/>
                <a:latin typeface="Helvetica" panose="020B0403020202020204" pitchFamily="34" charset="0"/>
                <a:ea typeface="Calibri" panose="020F0502020204030204" pitchFamily="34" charset="0"/>
                <a:cs typeface="Helvetica" panose="020B0403020202020204" pitchFamily="34" charset="0"/>
              </a:rPr>
              <a:t>and often there was </a:t>
            </a:r>
            <a:r>
              <a:rPr lang="en-US" sz="1800" b="1" kern="100">
                <a:solidFill>
                  <a:srgbClr val="E84A99"/>
                </a:solidFill>
                <a:effectLst/>
                <a:latin typeface="Helvetica" panose="020B0403020202020204" pitchFamily="34" charset="0"/>
                <a:ea typeface="Calibri" panose="020F0502020204030204" pitchFamily="34" charset="0"/>
                <a:cs typeface="Helvetica" panose="020B0403020202020204" pitchFamily="34" charset="0"/>
              </a:rPr>
              <a:t>little to no organic video media content between ads</a:t>
            </a:r>
            <a:r>
              <a:rPr lang="en-US" sz="1800" kern="100">
                <a:solidFill>
                  <a:schemeClr val="bg1"/>
                </a:solidFill>
                <a:effectLst/>
                <a:latin typeface="Helvetica" panose="020B0403020202020204" pitchFamily="34" charset="0"/>
                <a:ea typeface="Calibri" panose="020F0502020204030204" pitchFamily="34" charset="0"/>
                <a:cs typeface="Helvetica" panose="020B0403020202020204" pitchFamily="34" charset="0"/>
              </a:rPr>
              <a:t>, the video units simply played ads only.</a:t>
            </a:r>
            <a:endParaRPr lang="en-US" sz="2400" kern="100">
              <a:solidFill>
                <a:schemeClr val="bg1"/>
              </a:solidFill>
              <a:effectLst/>
              <a:latin typeface="Helvetica" panose="020B040302020202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36C0EDF4-3EC0-BBEB-55ED-9C0631BB6420}"/>
              </a:ext>
            </a:extLst>
          </p:cNvPr>
          <p:cNvSpPr txBox="1"/>
          <p:nvPr/>
        </p:nvSpPr>
        <p:spPr>
          <a:xfrm>
            <a:off x="472838" y="6220726"/>
            <a:ext cx="1147802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Adalytics Research LLC, ‘</a:t>
            </a:r>
            <a:r>
              <a:rPr kumimoji="0" lang="en-US" sz="800" b="0"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Did Google Mislead Advertisers About TrueView Skippable In-Stream Ads for the Past Three Years?’ </a:t>
            </a:r>
            <a:r>
              <a:rPr kumimoji="0" lang="en-US" sz="800" b="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report, </a:t>
            </a:r>
            <a:r>
              <a:rPr lang="en-US" sz="800">
                <a:solidFill>
                  <a:srgbClr val="1F1A62"/>
                </a:solidFill>
                <a:latin typeface="Helvetica" panose="020B0604020202020204" pitchFamily="34" charset="0"/>
                <a:cs typeface="Helvetica" panose="020B0604020202020204" pitchFamily="34" charset="0"/>
              </a:rPr>
              <a:t>June </a:t>
            </a:r>
            <a:r>
              <a:rPr kumimoji="0" lang="en-US" sz="800" b="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2023. Note: </a:t>
            </a:r>
            <a:r>
              <a:rPr lang="en-US" sz="800">
                <a:solidFill>
                  <a:srgbClr val="1F1A62"/>
                </a:solidFill>
                <a:latin typeface="Helvetica" panose="020B0604020202020204"/>
                <a:cs typeface="Helvetica" panose="020B0604020202020204"/>
              </a:rPr>
              <a:t>after the Adalytics report was released, YouTube changed the name of their ‘in-stream ads’ format to ‘skippable ads’ throughout Google Display and Video 360, according to a ‘What’s New: July 2023’ Google Blog Post and reported by Adweek on 8/7/23.</a:t>
            </a:r>
            <a:endParaRPr kumimoji="0" lang="fr-FR" sz="800" b="0"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16" name="TextBox 15">
            <a:extLst>
              <a:ext uri="{FF2B5EF4-FFF2-40B4-BE49-F238E27FC236}">
                <a16:creationId xmlns:a16="http://schemas.microsoft.com/office/drawing/2014/main" id="{60239CF3-CD2E-0A76-A927-3729CA41CBB3}"/>
              </a:ext>
            </a:extLst>
          </p:cNvPr>
          <p:cNvSpPr txBox="1"/>
          <p:nvPr/>
        </p:nvSpPr>
        <p:spPr>
          <a:xfrm>
            <a:off x="113647" y="3528759"/>
            <a:ext cx="4474342" cy="1846659"/>
          </a:xfrm>
          <a:prstGeom prst="rect">
            <a:avLst/>
          </a:prstGeom>
          <a:noFill/>
        </p:spPr>
        <p:txBody>
          <a:bodyPr wrap="square">
            <a:spAutoFit/>
          </a:bodyPr>
          <a:lstStyle/>
          <a:p>
            <a:pPr algn="ctr"/>
            <a:r>
              <a:rPr lang="en-US" sz="6000" b="1">
                <a:solidFill>
                  <a:srgbClr val="00BFF2"/>
                </a:solidFill>
                <a:latin typeface="Helvetica" panose="020B0403020202020204" pitchFamily="34" charset="0"/>
                <a:ea typeface="Open Sans" panose="020B0606030504020204" pitchFamily="34" charset="0"/>
                <a:cs typeface="Open Sans" panose="020B0606030504020204" pitchFamily="34" charset="0"/>
              </a:rPr>
              <a:t>42% - 75%</a:t>
            </a:r>
            <a:endParaRPr lang="en-US" sz="2000" b="1">
              <a:solidFill>
                <a:srgbClr val="00BFF2"/>
              </a:solidFill>
              <a:latin typeface="Helvetica" panose="020B0403020202020204" pitchFamily="34" charset="0"/>
              <a:ea typeface="Open Sans" panose="020B0606030504020204" pitchFamily="34" charset="0"/>
              <a:cs typeface="Open Sans" panose="020B0606030504020204" pitchFamily="34" charset="0"/>
            </a:endParaRPr>
          </a:p>
          <a:p>
            <a:pPr algn="ctr"/>
            <a:r>
              <a:rPr lang="en-US">
                <a:solidFill>
                  <a:srgbClr val="1F1A62"/>
                </a:solidFill>
                <a:latin typeface="Helvetica" panose="020B0403020202020204" pitchFamily="34" charset="0"/>
                <a:ea typeface="Open Sans" panose="020B0606030504020204" pitchFamily="34" charset="0"/>
                <a:cs typeface="Open Sans" panose="020B0606030504020204" pitchFamily="34" charset="0"/>
              </a:rPr>
              <a:t>of TrueView in-stream ad spend was allocated to GVP sites and apps which </a:t>
            </a:r>
            <a:r>
              <a:rPr lang="en-US" b="1">
                <a:solidFill>
                  <a:srgbClr val="1F1A62"/>
                </a:solidFill>
                <a:latin typeface="Helvetica" panose="020B0403020202020204" pitchFamily="34" charset="0"/>
                <a:ea typeface="Open Sans" panose="020B0606030504020204" pitchFamily="34" charset="0"/>
                <a:cs typeface="Open Sans" panose="020B0606030504020204" pitchFamily="34" charset="0"/>
              </a:rPr>
              <a:t>did not meet Google’s standards</a:t>
            </a:r>
          </a:p>
        </p:txBody>
      </p:sp>
      <p:pic>
        <p:nvPicPr>
          <p:cNvPr id="19" name="Picture 18" descr="A pink and black logo&#10;&#10;Description automatically generated">
            <a:extLst>
              <a:ext uri="{FF2B5EF4-FFF2-40B4-BE49-F238E27FC236}">
                <a16:creationId xmlns:a16="http://schemas.microsoft.com/office/drawing/2014/main" id="{B118943B-FF29-16FE-1D6A-FC158786395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73965" y="2154922"/>
            <a:ext cx="1553705" cy="1553705"/>
          </a:xfrm>
          <a:prstGeom prst="rect">
            <a:avLst/>
          </a:prstGeom>
        </p:spPr>
      </p:pic>
      <p:pic>
        <p:nvPicPr>
          <p:cNvPr id="3" name="Picture 2">
            <a:extLst>
              <a:ext uri="{FF2B5EF4-FFF2-40B4-BE49-F238E27FC236}">
                <a16:creationId xmlns:a16="http://schemas.microsoft.com/office/drawing/2014/main" id="{4DE9C153-11F7-DA43-A050-7F01028A0F0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4" name="Slide Number Placeholder 5">
            <a:extLst>
              <a:ext uri="{FF2B5EF4-FFF2-40B4-BE49-F238E27FC236}">
                <a16:creationId xmlns:a16="http://schemas.microsoft.com/office/drawing/2014/main" id="{33526C79-E160-911C-BD71-B3679E764114}"/>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1A3502A0-4060-7C0C-61D3-9E0BF24DA626}"/>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39931404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hand holding a block with a face drawn on it&#10;&#10;Description automatically generated">
            <a:extLst>
              <a:ext uri="{FF2B5EF4-FFF2-40B4-BE49-F238E27FC236}">
                <a16:creationId xmlns:a16="http://schemas.microsoft.com/office/drawing/2014/main" id="{D654E96A-78F2-B14F-AACB-B751DA26540A}"/>
              </a:ext>
            </a:extLst>
          </p:cNvPr>
          <p:cNvPicPr>
            <a:picLocks noChangeAspect="1"/>
          </p:cNvPicPr>
          <p:nvPr/>
        </p:nvPicPr>
        <p:blipFill rotWithShape="1">
          <a:blip r:embed="rId3"/>
          <a:srcRect l="21294"/>
          <a:stretch/>
        </p:blipFill>
        <p:spPr>
          <a:xfrm>
            <a:off x="0" y="1685013"/>
            <a:ext cx="4698660" cy="3985213"/>
          </a:xfrm>
          <a:prstGeom prst="rect">
            <a:avLst/>
          </a:prstGeom>
        </p:spPr>
      </p:pic>
      <p:sp>
        <p:nvSpPr>
          <p:cNvPr id="15" name="Rectangle 14">
            <a:extLst>
              <a:ext uri="{FF2B5EF4-FFF2-40B4-BE49-F238E27FC236}">
                <a16:creationId xmlns:a16="http://schemas.microsoft.com/office/drawing/2014/main" id="{72A6FC2D-6FB8-D5F9-BF1F-B54BFE8EC76E}"/>
              </a:ext>
            </a:extLst>
          </p:cNvPr>
          <p:cNvSpPr/>
          <p:nvPr/>
        </p:nvSpPr>
        <p:spPr>
          <a:xfrm>
            <a:off x="4698661" y="1685013"/>
            <a:ext cx="7493339" cy="3985213"/>
          </a:xfrm>
          <a:prstGeom prst="rect">
            <a:avLst/>
          </a:prstGeom>
          <a:solidFill>
            <a:srgbClr val="1F1A62"/>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A6E1646-EA7D-7693-8B43-91F0C0F7E229}"/>
              </a:ext>
            </a:extLst>
          </p:cNvPr>
          <p:cNvSpPr/>
          <p:nvPr/>
        </p:nvSpPr>
        <p:spPr>
          <a:xfrm>
            <a:off x="5591952" y="2392665"/>
            <a:ext cx="5706756" cy="2677370"/>
          </a:xfrm>
          <a:prstGeom prst="rect">
            <a:avLst/>
          </a:prstGeom>
          <a:solidFill>
            <a:schemeClr val="bg1"/>
          </a:solidFill>
          <a:ln w="19050">
            <a:solidFill>
              <a:srgbClr val="E84A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1AC66B8-0DE7-D7F0-144E-0005D9B7A7A6}"/>
              </a:ext>
            </a:extLst>
          </p:cNvPr>
          <p:cNvSpPr txBox="1"/>
          <p:nvPr/>
        </p:nvSpPr>
        <p:spPr>
          <a:xfrm>
            <a:off x="472838" y="6187905"/>
            <a:ext cx="1168727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Adalytics Research LLC, ‘</a:t>
            </a:r>
            <a:r>
              <a:rPr kumimoji="0" lang="en-US"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Did Google Mislead Advertisers About TrueView Skippable In-Stream Ads for the Past Three Years?’ </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report, June 2023. Note: </a:t>
            </a:r>
            <a:r>
              <a:rPr kumimoji="0" lang="en-US" sz="800" b="0" i="0" u="none" strike="noStrike" kern="1200" cap="none" spc="0" normalizeH="0" baseline="0" noProof="0">
                <a:ln>
                  <a:noFill/>
                </a:ln>
                <a:solidFill>
                  <a:srgbClr val="1B1464"/>
                </a:solidFill>
                <a:effectLst/>
                <a:uLnTx/>
                <a:uFillTx/>
                <a:latin typeface="Helvetica" panose="020B0604020202020204"/>
                <a:ea typeface="+mn-ea"/>
                <a:cs typeface="Helvetica" panose="020B0604020202020204"/>
              </a:rPr>
              <a:t>after the Adalytics report was released, YouTube changed the name of their ‘in-stream ads’ format to ‘skippable ads’ throughout Google Display and Video 360, according to a ‘What’s New: July 2023’ Google Blog Post and reported by Adweek on 8/7/23.</a:t>
            </a:r>
            <a:endParaRPr kumimoji="0" lang="fr-FR"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7" name="Rectangle 6">
            <a:extLst>
              <a:ext uri="{FF2B5EF4-FFF2-40B4-BE49-F238E27FC236}">
                <a16:creationId xmlns:a16="http://schemas.microsoft.com/office/drawing/2014/main" id="{6BD165E2-77C2-727D-F96F-ADACA591B75F}"/>
              </a:ext>
            </a:extLst>
          </p:cNvPr>
          <p:cNvSpPr/>
          <p:nvPr/>
        </p:nvSpPr>
        <p:spPr>
          <a:xfrm>
            <a:off x="351481" y="312228"/>
            <a:ext cx="11840519"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The spending allocated towards audience networks also allegedly included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over one thousand ‘Made for Advertising’ publishers</a:t>
            </a:r>
          </a:p>
        </p:txBody>
      </p:sp>
      <p:sp>
        <p:nvSpPr>
          <p:cNvPr id="28" name="TextBox 27">
            <a:extLst>
              <a:ext uri="{FF2B5EF4-FFF2-40B4-BE49-F238E27FC236}">
                <a16:creationId xmlns:a16="http://schemas.microsoft.com/office/drawing/2014/main" id="{80E274BB-6E34-C053-3778-6E438EED4B8B}"/>
              </a:ext>
            </a:extLst>
          </p:cNvPr>
          <p:cNvSpPr txBox="1"/>
          <p:nvPr/>
        </p:nvSpPr>
        <p:spPr>
          <a:xfrm>
            <a:off x="6590671" y="2360675"/>
            <a:ext cx="383549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a:noFill/>
                </a:ln>
                <a:solidFill>
                  <a:srgbClr val="E84A99"/>
                </a:solidFill>
                <a:effectLst/>
                <a:uLnTx/>
                <a:uFillTx/>
                <a:latin typeface="Helvetica" panose="020B0604020202020204" pitchFamily="34" charset="0"/>
                <a:ea typeface="+mn-ea"/>
                <a:cs typeface="Helvetica" panose="020B0604020202020204" pitchFamily="34" charset="0"/>
              </a:rPr>
              <a:t>12.3%</a:t>
            </a:r>
          </a:p>
        </p:txBody>
      </p:sp>
      <p:sp>
        <p:nvSpPr>
          <p:cNvPr id="30" name="TextBox 29">
            <a:extLst>
              <a:ext uri="{FF2B5EF4-FFF2-40B4-BE49-F238E27FC236}">
                <a16:creationId xmlns:a16="http://schemas.microsoft.com/office/drawing/2014/main" id="{4C4E01B7-3CC5-9AB3-9732-C3CE34CF0CAE}"/>
              </a:ext>
            </a:extLst>
          </p:cNvPr>
          <p:cNvSpPr txBox="1"/>
          <p:nvPr/>
        </p:nvSpPr>
        <p:spPr>
          <a:xfrm>
            <a:off x="5508105" y="3930335"/>
            <a:ext cx="5874451"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0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Helvetica" panose="020B0604020202020204" pitchFamily="34" charset="0"/>
              </a:rPr>
              <a:t>of the budget spent on Google Video Partner sites is spent </a:t>
            </a:r>
            <a:r>
              <a:rPr kumimoji="0" lang="en-US" sz="1600" b="1" i="0" u="none" strike="noStrike" kern="100" cap="none" spc="0" normalizeH="0" baseline="0" noProof="0">
                <a:ln>
                  <a:noFill/>
                </a:ln>
                <a:solidFill>
                  <a:srgbClr val="E84A99"/>
                </a:solidFill>
                <a:effectLst/>
                <a:uLnTx/>
                <a:uFillTx/>
                <a:latin typeface="Helvetica" panose="020B0604020202020204" pitchFamily="34" charset="0"/>
                <a:ea typeface="Calibri" panose="020F0502020204030204" pitchFamily="34" charset="0"/>
                <a:cs typeface="Helvetica" panose="020B0604020202020204" pitchFamily="34" charset="0"/>
              </a:rPr>
              <a:t>across 1,090 distinct MFA publishers</a:t>
            </a:r>
            <a:r>
              <a:rPr kumimoji="0" lang="en-US" sz="1600" b="0" i="0" u="none" strike="noStrike" kern="100" cap="none" spc="0" normalizeH="0" baseline="0" noProof="0">
                <a:ln>
                  <a:noFill/>
                </a:ln>
                <a:solidFill>
                  <a:srgbClr val="E84A99"/>
                </a:solidFill>
                <a:effectLst/>
                <a:uLnTx/>
                <a:uFillTx/>
                <a:latin typeface="Helvetica" panose="020B0604020202020204" pitchFamily="34" charset="0"/>
                <a:ea typeface="Calibri" panose="020F0502020204030204" pitchFamily="34" charset="0"/>
                <a:cs typeface="Helvetica" panose="020B0604020202020204" pitchFamily="34" charset="0"/>
              </a:rPr>
              <a:t> </a:t>
            </a:r>
            <a:r>
              <a:rPr kumimoji="0" lang="en-US" sz="1600" b="0" i="0" u="none" strike="noStrike" kern="10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Helvetica" panose="020B0604020202020204" pitchFamily="34" charset="0"/>
              </a:rPr>
              <a:t>that appeared in various brands’ TrueView campaign reports, according to </a:t>
            </a:r>
            <a:r>
              <a:rPr kumimoji="0" lang="en-US" sz="1600" b="0" i="0" u="none" strike="noStrike" kern="100" cap="none" spc="0" normalizeH="0" baseline="0" noProof="0" err="1">
                <a:ln>
                  <a:noFill/>
                </a:ln>
                <a:solidFill>
                  <a:srgbClr val="1F1A62"/>
                </a:solidFill>
                <a:effectLst/>
                <a:uLnTx/>
                <a:uFillTx/>
                <a:latin typeface="Helvetica" panose="020B0604020202020204" pitchFamily="34" charset="0"/>
                <a:ea typeface="Calibri" panose="020F0502020204030204" pitchFamily="34" charset="0"/>
                <a:cs typeface="Helvetica" panose="020B0604020202020204" pitchFamily="34" charset="0"/>
              </a:rPr>
              <a:t>DeepSee.io’s</a:t>
            </a:r>
            <a:r>
              <a:rPr kumimoji="0" lang="en-US" sz="1600" b="0" i="0" u="none" strike="noStrike" kern="10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Helvetica" panose="020B0604020202020204" pitchFamily="34" charset="0"/>
              </a:rPr>
              <a:t> industry leading list of MFA domains</a:t>
            </a:r>
            <a:endParaRPr kumimoji="0" lang="en-US" sz="1600" b="0" i="0" u="none" strike="noStrike" kern="1200" cap="none" spc="0" normalizeH="0" baseline="0" noProof="0">
              <a:ln>
                <a:noFill/>
              </a:ln>
              <a:solidFill>
                <a:srgbClr val="1F1A62"/>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5C8D8E5-BAB5-111A-B30B-B36C8EA565E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13" name="Slide Number Placeholder 5">
            <a:extLst>
              <a:ext uri="{FF2B5EF4-FFF2-40B4-BE49-F238E27FC236}">
                <a16:creationId xmlns:a16="http://schemas.microsoft.com/office/drawing/2014/main" id="{845DFEA5-D30B-CB86-8D4E-ABB67DC63E0A}"/>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3E37438C-B806-4732-458B-8CE717F23636}"/>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23503066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E1CA8EF-9647-04C0-12EF-9C1BCD84169A}"/>
              </a:ext>
            </a:extLst>
          </p:cNvPr>
          <p:cNvSpPr>
            <a:spLocks/>
          </p:cNvSpPr>
          <p:nvPr/>
        </p:nvSpPr>
        <p:spPr>
          <a:xfrm>
            <a:off x="0" y="169616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596B08A2-8714-AD3B-56DC-AF9E54E0D208}"/>
              </a:ext>
            </a:extLst>
          </p:cNvPr>
          <p:cNvSpPr/>
          <p:nvPr/>
        </p:nvSpPr>
        <p:spPr>
          <a:xfrm>
            <a:off x="80378" y="2048616"/>
            <a:ext cx="12043289" cy="421286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40805D2-42A3-8ACE-ADBA-FB99D71E31BD}"/>
              </a:ext>
            </a:extLst>
          </p:cNvPr>
          <p:cNvSpPr/>
          <p:nvPr/>
        </p:nvSpPr>
        <p:spPr>
          <a:xfrm>
            <a:off x="200442" y="419756"/>
            <a:ext cx="1196625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F1A62"/>
                </a:solidFill>
                <a:latin typeface="Helvetica" pitchFamily="2" charset="0"/>
              </a:rPr>
              <a:t>Advertisers of all sizes were victims of this lack of transparency and ad fraud, </a:t>
            </a:r>
            <a:r>
              <a:rPr lang="en-US" sz="2600" b="1">
                <a:solidFill>
                  <a:srgbClr val="E84A99"/>
                </a:solidFill>
                <a:latin typeface="Helvetica" pitchFamily="2" charset="0"/>
              </a:rPr>
              <a:t>from blue-chip national advertisers to local small businesses alike</a:t>
            </a:r>
          </a:p>
        </p:txBody>
      </p:sp>
      <p:pic>
        <p:nvPicPr>
          <p:cNvPr id="13" name="Picture 2">
            <a:extLst>
              <a:ext uri="{FF2B5EF4-FFF2-40B4-BE49-F238E27FC236}">
                <a16:creationId xmlns:a16="http://schemas.microsoft.com/office/drawing/2014/main" id="{5F716219-08FD-DAE9-D8CB-0E9210E8E44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990649" y="3098272"/>
            <a:ext cx="1999417" cy="17026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Ernst &amp; Young - Wikipedia">
            <a:extLst>
              <a:ext uri="{FF2B5EF4-FFF2-40B4-BE49-F238E27FC236}">
                <a16:creationId xmlns:a16="http://schemas.microsoft.com/office/drawing/2014/main" id="{0A985AA5-7B3B-EABB-427B-AA15BB3FA4F4}"/>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846610" y="3541617"/>
            <a:ext cx="504829" cy="50482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8">
            <a:extLst>
              <a:ext uri="{FF2B5EF4-FFF2-40B4-BE49-F238E27FC236}">
                <a16:creationId xmlns:a16="http://schemas.microsoft.com/office/drawing/2014/main" id="{5CF95A28-C353-F1E3-2956-08DD42220178}"/>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625720" y="2176843"/>
            <a:ext cx="1508094" cy="41001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2">
            <a:extLst>
              <a:ext uri="{FF2B5EF4-FFF2-40B4-BE49-F238E27FC236}">
                <a16:creationId xmlns:a16="http://schemas.microsoft.com/office/drawing/2014/main" id="{A9AD801B-ADF9-E2E7-ED58-0DF7A07B9D40}"/>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29927" y="3371562"/>
            <a:ext cx="1360606" cy="3438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4">
            <a:extLst>
              <a:ext uri="{FF2B5EF4-FFF2-40B4-BE49-F238E27FC236}">
                <a16:creationId xmlns:a16="http://schemas.microsoft.com/office/drawing/2014/main" id="{01D5D9DB-5C1B-956F-7504-70E5BA4E09C9}"/>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115895" y="3986076"/>
            <a:ext cx="1389315" cy="35543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8" descr="Cisco Logo and symbol, meaning, history, PNG, brand">
            <a:extLst>
              <a:ext uri="{FF2B5EF4-FFF2-40B4-BE49-F238E27FC236}">
                <a16:creationId xmlns:a16="http://schemas.microsoft.com/office/drawing/2014/main" id="{B03CD1F6-1CCF-6417-0A62-E527D0335B77}"/>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6945833" y="3378042"/>
            <a:ext cx="989367" cy="5213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52" descr="Cheap Flights to Kwajalein from $2,296 in 2023 - KAYAK">
            <a:extLst>
              <a:ext uri="{FF2B5EF4-FFF2-40B4-BE49-F238E27FC236}">
                <a16:creationId xmlns:a16="http://schemas.microsoft.com/office/drawing/2014/main" id="{3BEF1789-C543-FF55-C601-A6244A334721}"/>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4301443" y="4359852"/>
            <a:ext cx="1135017" cy="59588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2">
            <a:extLst>
              <a:ext uri="{FF2B5EF4-FFF2-40B4-BE49-F238E27FC236}">
                <a16:creationId xmlns:a16="http://schemas.microsoft.com/office/drawing/2014/main" id="{01448C54-CDC0-2C67-0226-93EEC077A908}"/>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6936620" y="3056655"/>
            <a:ext cx="1038954" cy="26947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90" descr="Bitte anmelden">
            <a:extLst>
              <a:ext uri="{FF2B5EF4-FFF2-40B4-BE49-F238E27FC236}">
                <a16:creationId xmlns:a16="http://schemas.microsoft.com/office/drawing/2014/main" id="{B9B1B430-75A5-934A-A666-A45B9898D296}"/>
              </a:ext>
            </a:extLst>
          </p:cNvPr>
          <p:cNvPicPr>
            <a:picLocks noChangeAspect="1" noChangeArrowheads="1"/>
          </p:cNvPicPr>
          <p:nvPr/>
        </p:nvPicPr>
        <p:blipFill>
          <a:blip r:embed="rId11" cstate="print">
            <a:duotone>
              <a:prstClr val="black"/>
              <a:schemeClr val="tx2">
                <a:tint val="45000"/>
                <a:satMod val="400000"/>
              </a:schemeClr>
            </a:duotone>
            <a:extLst>
              <a:ext uri="{BEBA8EAE-BF5A-486C-A8C5-ECC9F3942E4B}">
                <a14:imgProps xmlns:a14="http://schemas.microsoft.com/office/drawing/2010/main">
                  <a14:imgLayer r:embed="rId12">
                    <a14:imgEffect>
                      <a14:artisticGlowEdges/>
                    </a14:imgEffect>
                    <a14:imgEffect>
                      <a14:colorTemperature colorTemp="4700"/>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a:off x="10891640" y="4945226"/>
            <a:ext cx="1158032" cy="1728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8" descr="Expedia logo and symbol, meaning, history, PNG">
            <a:extLst>
              <a:ext uri="{FF2B5EF4-FFF2-40B4-BE49-F238E27FC236}">
                <a16:creationId xmlns:a16="http://schemas.microsoft.com/office/drawing/2014/main" id="{8B20FDEB-5784-6F51-9375-F73AB327845D}"/>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3514300" y="2615387"/>
            <a:ext cx="988231" cy="55588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56" descr="Squarespace Logo and symbol, meaning, history, PNG, brand">
            <a:extLst>
              <a:ext uri="{FF2B5EF4-FFF2-40B4-BE49-F238E27FC236}">
                <a16:creationId xmlns:a16="http://schemas.microsoft.com/office/drawing/2014/main" id="{3B82FC6A-FD34-15C9-A39B-A3EF29372672}"/>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2819685" y="4188877"/>
            <a:ext cx="838366" cy="53895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4" descr="Fiverr Logo and symbol, meaning, history, PNG, brand">
            <a:extLst>
              <a:ext uri="{FF2B5EF4-FFF2-40B4-BE49-F238E27FC236}">
                <a16:creationId xmlns:a16="http://schemas.microsoft.com/office/drawing/2014/main" id="{22C61D52-2803-C4C1-3CF9-86E03131362E}"/>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1637695" y="5745546"/>
            <a:ext cx="971259" cy="54633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98" descr="American Express - Wikipedia">
            <a:extLst>
              <a:ext uri="{FF2B5EF4-FFF2-40B4-BE49-F238E27FC236}">
                <a16:creationId xmlns:a16="http://schemas.microsoft.com/office/drawing/2014/main" id="{BB4ED261-65CB-3AE2-E618-9C02DBC13301}"/>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3248558" y="2122104"/>
            <a:ext cx="535613" cy="53474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4">
            <a:extLst>
              <a:ext uri="{FF2B5EF4-FFF2-40B4-BE49-F238E27FC236}">
                <a16:creationId xmlns:a16="http://schemas.microsoft.com/office/drawing/2014/main" id="{AE45E798-8B8B-0402-7919-2F2C73E5B0F1}"/>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4861098" y="5690694"/>
            <a:ext cx="1125837" cy="50882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6" descr="Dick's Sporting Goods logo transparent PNG - StickPNG">
            <a:extLst>
              <a:ext uri="{FF2B5EF4-FFF2-40B4-BE49-F238E27FC236}">
                <a16:creationId xmlns:a16="http://schemas.microsoft.com/office/drawing/2014/main" id="{BC12D56C-ACD5-6001-3CA9-4659FA981415}"/>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8226611" y="4820099"/>
            <a:ext cx="1169184" cy="62438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20">
            <a:extLst>
              <a:ext uri="{FF2B5EF4-FFF2-40B4-BE49-F238E27FC236}">
                <a16:creationId xmlns:a16="http://schemas.microsoft.com/office/drawing/2014/main" id="{0BDCB009-351B-EC59-B04B-A6F6F75A2E4C}"/>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327738" y="2148237"/>
            <a:ext cx="1215239" cy="46615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30" descr="U.S. Digital Response">
            <a:extLst>
              <a:ext uri="{FF2B5EF4-FFF2-40B4-BE49-F238E27FC236}">
                <a16:creationId xmlns:a16="http://schemas.microsoft.com/office/drawing/2014/main" id="{9C9C81AF-646C-0F77-5893-379D633FEA80}"/>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3908416" y="3716949"/>
            <a:ext cx="801598" cy="40269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6" descr="HP logo transparent PNG 22101041 PNG">
            <a:extLst>
              <a:ext uri="{FF2B5EF4-FFF2-40B4-BE49-F238E27FC236}">
                <a16:creationId xmlns:a16="http://schemas.microsoft.com/office/drawing/2014/main" id="{F9AC438D-8B7A-84DA-3644-00C13066110B}"/>
              </a:ext>
            </a:extLst>
          </p:cNvPr>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3468144" y="3128958"/>
            <a:ext cx="663746" cy="66374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19F6FAE7-BF6D-1A60-9C2B-11AADE65C3EC}"/>
              </a:ext>
            </a:extLst>
          </p:cNvPr>
          <p:cNvPicPr>
            <a:picLocks noChangeAspect="1"/>
          </p:cNvPicPr>
          <p:nvPr/>
        </p:nvPicPr>
        <p:blipFill rotWithShape="1">
          <a:blip r:embed="rId22" cstate="hqprint">
            <a:extLst>
              <a:ext uri="{28A0092B-C50C-407E-A947-70E740481C1C}">
                <a14:useLocalDpi xmlns:a14="http://schemas.microsoft.com/office/drawing/2010/main"/>
              </a:ext>
            </a:extLst>
          </a:blip>
          <a:srcRect/>
          <a:stretch/>
        </p:blipFill>
        <p:spPr>
          <a:xfrm>
            <a:off x="4527683" y="4112928"/>
            <a:ext cx="1329918" cy="357019"/>
          </a:xfrm>
          <a:prstGeom prst="rect">
            <a:avLst/>
          </a:prstGeom>
        </p:spPr>
      </p:pic>
      <p:pic>
        <p:nvPicPr>
          <p:cNvPr id="35" name="Picture 14" descr="Samsung Logo and symbol, meaning, history, PNG, brand">
            <a:extLst>
              <a:ext uri="{FF2B5EF4-FFF2-40B4-BE49-F238E27FC236}">
                <a16:creationId xmlns:a16="http://schemas.microsoft.com/office/drawing/2014/main" id="{7E1939F4-3A65-34A8-CD6D-4F1DF16DB762}"/>
              </a:ext>
            </a:extLst>
          </p:cNvPr>
          <p:cNvPicPr>
            <a:picLocks noChangeAspect="1" noChangeArrowheads="1"/>
          </p:cNvPicPr>
          <p:nvPr/>
        </p:nvPicPr>
        <p:blipFill rotWithShape="1">
          <a:blip r:embed="rId23" cstate="print">
            <a:extLst>
              <a:ext uri="{28A0092B-C50C-407E-A947-70E740481C1C}">
                <a14:useLocalDpi xmlns:a14="http://schemas.microsoft.com/office/drawing/2010/main"/>
              </a:ext>
            </a:extLst>
          </a:blip>
          <a:srcRect t="25667" b="25740"/>
          <a:stretch/>
        </p:blipFill>
        <p:spPr bwMode="auto">
          <a:xfrm>
            <a:off x="8438410" y="2451812"/>
            <a:ext cx="1303867" cy="35639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8">
            <a:extLst>
              <a:ext uri="{FF2B5EF4-FFF2-40B4-BE49-F238E27FC236}">
                <a16:creationId xmlns:a16="http://schemas.microsoft.com/office/drawing/2014/main" id="{E69E5354-EE29-6CAF-050A-C0BA291397A9}"/>
              </a:ext>
            </a:extLst>
          </p:cNvPr>
          <p:cNvPicPr>
            <a:picLocks noChangeAspect="1" noChangeArrowheads="1"/>
          </p:cNvPicPr>
          <p:nvPr/>
        </p:nvPicPr>
        <p:blipFill>
          <a:blip r:embed="rId24" cstate="print">
            <a:extLst>
              <a:ext uri="{28A0092B-C50C-407E-A947-70E740481C1C}">
                <a14:useLocalDpi xmlns:a14="http://schemas.microsoft.com/office/drawing/2010/main"/>
              </a:ext>
            </a:extLst>
          </a:blip>
          <a:srcRect/>
          <a:stretch>
            <a:fillRect/>
          </a:stretch>
        </p:blipFill>
        <p:spPr bwMode="auto">
          <a:xfrm>
            <a:off x="2493171" y="4667106"/>
            <a:ext cx="916918" cy="26182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6" descr="McDonald's - Wikipedia">
            <a:extLst>
              <a:ext uri="{FF2B5EF4-FFF2-40B4-BE49-F238E27FC236}">
                <a16:creationId xmlns:a16="http://schemas.microsoft.com/office/drawing/2014/main" id="{87DCDE07-8C92-E939-20BD-FFF58FE10439}"/>
              </a:ext>
            </a:extLst>
          </p:cNvPr>
          <p:cNvPicPr>
            <a:picLocks noChangeAspect="1" noChangeArrowheads="1"/>
          </p:cNvPicPr>
          <p:nvPr/>
        </p:nvPicPr>
        <p:blipFill>
          <a:blip r:embed="rId25" cstate="print">
            <a:extLst>
              <a:ext uri="{28A0092B-C50C-407E-A947-70E740481C1C}">
                <a14:useLocalDpi xmlns:a14="http://schemas.microsoft.com/office/drawing/2010/main"/>
              </a:ext>
            </a:extLst>
          </a:blip>
          <a:srcRect/>
          <a:stretch>
            <a:fillRect/>
          </a:stretch>
        </p:blipFill>
        <p:spPr bwMode="auto">
          <a:xfrm>
            <a:off x="10193544" y="2090830"/>
            <a:ext cx="581025" cy="50892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2" descr="Siemens Logo and symbol, meaning, history, PNG, brand">
            <a:extLst>
              <a:ext uri="{FF2B5EF4-FFF2-40B4-BE49-F238E27FC236}">
                <a16:creationId xmlns:a16="http://schemas.microsoft.com/office/drawing/2014/main" id="{44D7C736-B161-FA85-453C-DC98568A87B9}"/>
              </a:ext>
            </a:extLst>
          </p:cNvPr>
          <p:cNvPicPr>
            <a:picLocks noChangeAspect="1" noChangeArrowheads="1"/>
          </p:cNvPicPr>
          <p:nvPr/>
        </p:nvPicPr>
        <p:blipFill>
          <a:blip r:embed="rId26" cstate="print">
            <a:extLst>
              <a:ext uri="{28A0092B-C50C-407E-A947-70E740481C1C}">
                <a14:useLocalDpi xmlns:a14="http://schemas.microsoft.com/office/drawing/2010/main"/>
              </a:ext>
            </a:extLst>
          </a:blip>
          <a:srcRect/>
          <a:stretch>
            <a:fillRect/>
          </a:stretch>
        </p:blipFill>
        <p:spPr bwMode="auto">
          <a:xfrm>
            <a:off x="353257" y="5680672"/>
            <a:ext cx="1110011" cy="62438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58">
            <a:extLst>
              <a:ext uri="{FF2B5EF4-FFF2-40B4-BE49-F238E27FC236}">
                <a16:creationId xmlns:a16="http://schemas.microsoft.com/office/drawing/2014/main" id="{3D4ACD49-29FA-D16D-DDFE-C1F31F69E53B}"/>
              </a:ext>
            </a:extLst>
          </p:cNvPr>
          <p:cNvPicPr>
            <a:picLocks noChangeAspect="1" noChangeArrowheads="1"/>
          </p:cNvPicPr>
          <p:nvPr/>
        </p:nvPicPr>
        <p:blipFill>
          <a:blip r:embed="rId27" cstate="print">
            <a:extLst>
              <a:ext uri="{28A0092B-C50C-407E-A947-70E740481C1C}">
                <a14:useLocalDpi xmlns:a14="http://schemas.microsoft.com/office/drawing/2010/main"/>
              </a:ext>
            </a:extLst>
          </a:blip>
          <a:srcRect/>
          <a:stretch>
            <a:fillRect/>
          </a:stretch>
        </p:blipFill>
        <p:spPr bwMode="auto">
          <a:xfrm>
            <a:off x="7541006" y="4380670"/>
            <a:ext cx="1193629" cy="17904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0" descr="Scholastic logo transparent PNG - StickPNG">
            <a:extLst>
              <a:ext uri="{FF2B5EF4-FFF2-40B4-BE49-F238E27FC236}">
                <a16:creationId xmlns:a16="http://schemas.microsoft.com/office/drawing/2014/main" id="{C3EA2452-B82E-1885-18DE-3B42AF13463B}"/>
              </a:ext>
            </a:extLst>
          </p:cNvPr>
          <p:cNvPicPr>
            <a:picLocks noChangeAspect="1" noChangeArrowheads="1"/>
          </p:cNvPicPr>
          <p:nvPr/>
        </p:nvPicPr>
        <p:blipFill>
          <a:blip r:embed="rId28" cstate="print">
            <a:extLst>
              <a:ext uri="{28A0092B-C50C-407E-A947-70E740481C1C}">
                <a14:useLocalDpi xmlns:a14="http://schemas.microsoft.com/office/drawing/2010/main"/>
              </a:ext>
            </a:extLst>
          </a:blip>
          <a:srcRect/>
          <a:stretch>
            <a:fillRect/>
          </a:stretch>
        </p:blipFill>
        <p:spPr bwMode="auto">
          <a:xfrm>
            <a:off x="8055780" y="5504426"/>
            <a:ext cx="1254133" cy="29959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4" descr="Hertz Global Holdings - Wikipedia">
            <a:extLst>
              <a:ext uri="{FF2B5EF4-FFF2-40B4-BE49-F238E27FC236}">
                <a16:creationId xmlns:a16="http://schemas.microsoft.com/office/drawing/2014/main" id="{53736596-C0BD-68D7-4AF0-4FC78C75C08A}"/>
              </a:ext>
            </a:extLst>
          </p:cNvPr>
          <p:cNvPicPr>
            <a:picLocks noChangeAspect="1" noChangeArrowheads="1"/>
          </p:cNvPicPr>
          <p:nvPr/>
        </p:nvPicPr>
        <p:blipFill>
          <a:blip r:embed="rId29" cstate="print">
            <a:extLst>
              <a:ext uri="{28A0092B-C50C-407E-A947-70E740481C1C}">
                <a14:useLocalDpi xmlns:a14="http://schemas.microsoft.com/office/drawing/2010/main"/>
              </a:ext>
            </a:extLst>
          </a:blip>
          <a:srcRect/>
          <a:stretch>
            <a:fillRect/>
          </a:stretch>
        </p:blipFill>
        <p:spPr bwMode="auto">
          <a:xfrm>
            <a:off x="3563369" y="4165803"/>
            <a:ext cx="876473" cy="32356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80">
            <a:extLst>
              <a:ext uri="{FF2B5EF4-FFF2-40B4-BE49-F238E27FC236}">
                <a16:creationId xmlns:a16="http://schemas.microsoft.com/office/drawing/2014/main" id="{D4108CBE-5BCB-7AE2-E31D-08796B59B5EF}"/>
              </a:ext>
            </a:extLst>
          </p:cNvPr>
          <p:cNvPicPr>
            <a:picLocks noChangeAspect="1" noChangeArrowheads="1"/>
          </p:cNvPicPr>
          <p:nvPr/>
        </p:nvPicPr>
        <p:blipFill>
          <a:blip r:embed="rId30" cstate="print">
            <a:extLst>
              <a:ext uri="{28A0092B-C50C-407E-A947-70E740481C1C}">
                <a14:useLocalDpi xmlns:a14="http://schemas.microsoft.com/office/drawing/2010/main"/>
              </a:ext>
            </a:extLst>
          </a:blip>
          <a:srcRect/>
          <a:stretch>
            <a:fillRect/>
          </a:stretch>
        </p:blipFill>
        <p:spPr bwMode="auto">
          <a:xfrm>
            <a:off x="5573932" y="5626354"/>
            <a:ext cx="1583851" cy="21097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8">
            <a:extLst>
              <a:ext uri="{FF2B5EF4-FFF2-40B4-BE49-F238E27FC236}">
                <a16:creationId xmlns:a16="http://schemas.microsoft.com/office/drawing/2014/main" id="{D941A705-BF1C-8D8B-D9F1-BB07F78CA52B}"/>
              </a:ext>
            </a:extLst>
          </p:cNvPr>
          <p:cNvPicPr>
            <a:picLocks noChangeAspect="1" noChangeArrowheads="1"/>
          </p:cNvPicPr>
          <p:nvPr/>
        </p:nvPicPr>
        <p:blipFill>
          <a:blip r:embed="rId31" cstate="print">
            <a:extLst>
              <a:ext uri="{28A0092B-C50C-407E-A947-70E740481C1C}">
                <a14:useLocalDpi xmlns:a14="http://schemas.microsoft.com/office/drawing/2010/main"/>
              </a:ext>
            </a:extLst>
          </a:blip>
          <a:srcRect/>
          <a:stretch>
            <a:fillRect/>
          </a:stretch>
        </p:blipFill>
        <p:spPr bwMode="auto">
          <a:xfrm>
            <a:off x="9914066" y="2735065"/>
            <a:ext cx="2107706" cy="26346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38" descr="CSRWire - Hyatt Hotels Corporation">
            <a:extLst>
              <a:ext uri="{FF2B5EF4-FFF2-40B4-BE49-F238E27FC236}">
                <a16:creationId xmlns:a16="http://schemas.microsoft.com/office/drawing/2014/main" id="{AA235C39-082B-2796-6616-291F16354830}"/>
              </a:ext>
            </a:extLst>
          </p:cNvPr>
          <p:cNvPicPr>
            <a:picLocks noChangeAspect="1" noChangeArrowheads="1"/>
          </p:cNvPicPr>
          <p:nvPr/>
        </p:nvPicPr>
        <p:blipFill>
          <a:blip r:embed="rId32" cstate="print">
            <a:extLst>
              <a:ext uri="{28A0092B-C50C-407E-A947-70E740481C1C}">
                <a14:useLocalDpi xmlns:a14="http://schemas.microsoft.com/office/drawing/2010/main"/>
              </a:ext>
            </a:extLst>
          </a:blip>
          <a:srcRect/>
          <a:stretch>
            <a:fillRect/>
          </a:stretch>
        </p:blipFill>
        <p:spPr bwMode="auto">
          <a:xfrm>
            <a:off x="7824778" y="3583692"/>
            <a:ext cx="1210235" cy="56881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4" descr="Home | Alberta Blue Cross®">
            <a:extLst>
              <a:ext uri="{FF2B5EF4-FFF2-40B4-BE49-F238E27FC236}">
                <a16:creationId xmlns:a16="http://schemas.microsoft.com/office/drawing/2014/main" id="{0DFFD357-E596-25DE-86BA-2CA9BEE9E842}"/>
              </a:ext>
            </a:extLst>
          </p:cNvPr>
          <p:cNvPicPr>
            <a:picLocks noChangeAspect="1" noChangeArrowheads="1"/>
          </p:cNvPicPr>
          <p:nvPr/>
        </p:nvPicPr>
        <p:blipFill>
          <a:blip r:embed="rId33" cstate="print">
            <a:extLst>
              <a:ext uri="{28A0092B-C50C-407E-A947-70E740481C1C}">
                <a14:useLocalDpi xmlns:a14="http://schemas.microsoft.com/office/drawing/2010/main"/>
              </a:ext>
            </a:extLst>
          </a:blip>
          <a:srcRect/>
          <a:stretch>
            <a:fillRect/>
          </a:stretch>
        </p:blipFill>
        <p:spPr bwMode="auto">
          <a:xfrm>
            <a:off x="111055" y="4889371"/>
            <a:ext cx="1419225" cy="21416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94">
            <a:extLst>
              <a:ext uri="{FF2B5EF4-FFF2-40B4-BE49-F238E27FC236}">
                <a16:creationId xmlns:a16="http://schemas.microsoft.com/office/drawing/2014/main" id="{2A1E8778-4148-C321-44F5-F3B806547EE3}"/>
              </a:ext>
            </a:extLst>
          </p:cNvPr>
          <p:cNvPicPr>
            <a:picLocks noChangeAspect="1" noChangeArrowheads="1"/>
          </p:cNvPicPr>
          <p:nvPr/>
        </p:nvPicPr>
        <p:blipFill>
          <a:blip r:embed="rId34" cstate="print">
            <a:extLst>
              <a:ext uri="{28A0092B-C50C-407E-A947-70E740481C1C}">
                <a14:useLocalDpi xmlns:a14="http://schemas.microsoft.com/office/drawing/2010/main"/>
              </a:ext>
            </a:extLst>
          </a:blip>
          <a:srcRect/>
          <a:stretch>
            <a:fillRect/>
          </a:stretch>
        </p:blipFill>
        <p:spPr bwMode="auto">
          <a:xfrm>
            <a:off x="158031" y="4474581"/>
            <a:ext cx="1125159" cy="351613"/>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10" descr="Dr. Squatch | Bounteous">
            <a:extLst>
              <a:ext uri="{FF2B5EF4-FFF2-40B4-BE49-F238E27FC236}">
                <a16:creationId xmlns:a16="http://schemas.microsoft.com/office/drawing/2014/main" id="{26B255DD-E350-CAB3-4958-0DDDE79496EE}"/>
              </a:ext>
            </a:extLst>
          </p:cNvPr>
          <p:cNvPicPr>
            <a:picLocks noChangeAspect="1" noChangeArrowheads="1"/>
          </p:cNvPicPr>
          <p:nvPr/>
        </p:nvPicPr>
        <p:blipFill>
          <a:blip r:embed="rId35" cstate="print">
            <a:extLst>
              <a:ext uri="{28A0092B-C50C-407E-A947-70E740481C1C}">
                <a14:useLocalDpi xmlns:a14="http://schemas.microsoft.com/office/drawing/2010/main"/>
              </a:ext>
            </a:extLst>
          </a:blip>
          <a:srcRect/>
          <a:stretch>
            <a:fillRect/>
          </a:stretch>
        </p:blipFill>
        <p:spPr bwMode="auto">
          <a:xfrm>
            <a:off x="165537" y="5265272"/>
            <a:ext cx="1400452" cy="47149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16" descr="Emirates Logo and symbol, meaning, history, PNG, brand">
            <a:extLst>
              <a:ext uri="{FF2B5EF4-FFF2-40B4-BE49-F238E27FC236}">
                <a16:creationId xmlns:a16="http://schemas.microsoft.com/office/drawing/2014/main" id="{8CECD522-DB33-0033-CB56-1A97107638E3}"/>
              </a:ext>
            </a:extLst>
          </p:cNvPr>
          <p:cNvPicPr>
            <a:picLocks noChangeAspect="1" noChangeArrowheads="1"/>
          </p:cNvPicPr>
          <p:nvPr/>
        </p:nvPicPr>
        <p:blipFill>
          <a:blip r:embed="rId36" cstate="print">
            <a:extLst>
              <a:ext uri="{28A0092B-C50C-407E-A947-70E740481C1C}">
                <a14:useLocalDpi xmlns:a14="http://schemas.microsoft.com/office/drawing/2010/main"/>
              </a:ext>
            </a:extLst>
          </a:blip>
          <a:srcRect/>
          <a:stretch>
            <a:fillRect/>
          </a:stretch>
        </p:blipFill>
        <p:spPr bwMode="auto">
          <a:xfrm>
            <a:off x="2843897" y="3512128"/>
            <a:ext cx="978489" cy="61155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22" descr="GoPro Logo PNG Transparent &amp; SVG Vector - Freebie Supply">
            <a:extLst>
              <a:ext uri="{FF2B5EF4-FFF2-40B4-BE49-F238E27FC236}">
                <a16:creationId xmlns:a16="http://schemas.microsoft.com/office/drawing/2014/main" id="{278841A8-1E3F-1B8E-8878-A3DDA313ECCB}"/>
              </a:ext>
            </a:extLst>
          </p:cNvPr>
          <p:cNvPicPr>
            <a:picLocks noChangeAspect="1" noChangeArrowheads="1"/>
          </p:cNvPicPr>
          <p:nvPr/>
        </p:nvPicPr>
        <p:blipFill rotWithShape="1">
          <a:blip r:embed="rId37" cstate="hqprint">
            <a:extLst>
              <a:ext uri="{28A0092B-C50C-407E-A947-70E740481C1C}">
                <a14:useLocalDpi xmlns:a14="http://schemas.microsoft.com/office/drawing/2010/main"/>
              </a:ext>
            </a:extLst>
          </a:blip>
          <a:srcRect/>
          <a:stretch/>
        </p:blipFill>
        <p:spPr bwMode="auto">
          <a:xfrm>
            <a:off x="3381205" y="5725579"/>
            <a:ext cx="1365779" cy="530528"/>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54" descr="Vrbo Logo (New For 2023) PNG Background • BuildUp Bookings">
            <a:extLst>
              <a:ext uri="{FF2B5EF4-FFF2-40B4-BE49-F238E27FC236}">
                <a16:creationId xmlns:a16="http://schemas.microsoft.com/office/drawing/2014/main" id="{8551FDAE-8528-4A9E-D3C2-8899BEE5D2B0}"/>
              </a:ext>
            </a:extLst>
          </p:cNvPr>
          <p:cNvPicPr>
            <a:picLocks noChangeAspect="1" noChangeArrowheads="1"/>
          </p:cNvPicPr>
          <p:nvPr/>
        </p:nvPicPr>
        <p:blipFill rotWithShape="1">
          <a:blip r:embed="rId38" cstate="print">
            <a:extLst>
              <a:ext uri="{28A0092B-C50C-407E-A947-70E740481C1C}">
                <a14:useLocalDpi xmlns:a14="http://schemas.microsoft.com/office/drawing/2010/main"/>
              </a:ext>
            </a:extLst>
          </a:blip>
          <a:srcRect l="9114" t="25401" r="8759" b="19386"/>
          <a:stretch/>
        </p:blipFill>
        <p:spPr bwMode="auto">
          <a:xfrm>
            <a:off x="5925947" y="3524924"/>
            <a:ext cx="1089350" cy="417683"/>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24" descr="Uniforms - Corporate Apparel | Cintas">
            <a:extLst>
              <a:ext uri="{FF2B5EF4-FFF2-40B4-BE49-F238E27FC236}">
                <a16:creationId xmlns:a16="http://schemas.microsoft.com/office/drawing/2014/main" id="{CD2F98BC-ECF3-5F3E-7F4D-CC17461BE0D7}"/>
              </a:ext>
            </a:extLst>
          </p:cNvPr>
          <p:cNvPicPr>
            <a:picLocks noChangeAspect="1" noChangeArrowheads="1"/>
          </p:cNvPicPr>
          <p:nvPr/>
        </p:nvPicPr>
        <p:blipFill>
          <a:blip r:embed="rId39" cstate="print">
            <a:extLst>
              <a:ext uri="{28A0092B-C50C-407E-A947-70E740481C1C}">
                <a14:useLocalDpi xmlns:a14="http://schemas.microsoft.com/office/drawing/2010/main"/>
              </a:ext>
            </a:extLst>
          </a:blip>
          <a:srcRect/>
          <a:stretch>
            <a:fillRect/>
          </a:stretch>
        </p:blipFill>
        <p:spPr bwMode="auto">
          <a:xfrm>
            <a:off x="9073221" y="3384972"/>
            <a:ext cx="877818" cy="32701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52">
            <a:extLst>
              <a:ext uri="{FF2B5EF4-FFF2-40B4-BE49-F238E27FC236}">
                <a16:creationId xmlns:a16="http://schemas.microsoft.com/office/drawing/2014/main" id="{DEC27571-567E-D8A8-FBD8-74952763C296}"/>
              </a:ext>
            </a:extLst>
          </p:cNvPr>
          <p:cNvPicPr>
            <a:picLocks noChangeAspect="1" noChangeArrowheads="1"/>
          </p:cNvPicPr>
          <p:nvPr/>
        </p:nvPicPr>
        <p:blipFill>
          <a:blip r:embed="rId40" cstate="print">
            <a:extLst>
              <a:ext uri="{28A0092B-C50C-407E-A947-70E740481C1C}">
                <a14:useLocalDpi xmlns:a14="http://schemas.microsoft.com/office/drawing/2010/main"/>
              </a:ext>
            </a:extLst>
          </a:blip>
          <a:srcRect/>
          <a:stretch>
            <a:fillRect/>
          </a:stretch>
        </p:blipFill>
        <p:spPr bwMode="auto">
          <a:xfrm>
            <a:off x="5319577" y="3108038"/>
            <a:ext cx="1527482" cy="49540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68">
            <a:extLst>
              <a:ext uri="{FF2B5EF4-FFF2-40B4-BE49-F238E27FC236}">
                <a16:creationId xmlns:a16="http://schemas.microsoft.com/office/drawing/2014/main" id="{45843738-B826-9275-E0E2-90B8AD7874D3}"/>
              </a:ext>
            </a:extLst>
          </p:cNvPr>
          <p:cNvPicPr>
            <a:picLocks noChangeAspect="1" noChangeArrowheads="1"/>
          </p:cNvPicPr>
          <p:nvPr/>
        </p:nvPicPr>
        <p:blipFill>
          <a:blip r:embed="rId41" cstate="print">
            <a:extLst>
              <a:ext uri="{28A0092B-C50C-407E-A947-70E740481C1C}">
                <a14:useLocalDpi xmlns:a14="http://schemas.microsoft.com/office/drawing/2010/main"/>
              </a:ext>
            </a:extLst>
          </a:blip>
          <a:srcRect/>
          <a:stretch>
            <a:fillRect/>
          </a:stretch>
        </p:blipFill>
        <p:spPr bwMode="auto">
          <a:xfrm>
            <a:off x="6275988" y="2653857"/>
            <a:ext cx="1516323" cy="32281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74" descr="Pfizer logo transparent PNG - StickPNG">
            <a:extLst>
              <a:ext uri="{FF2B5EF4-FFF2-40B4-BE49-F238E27FC236}">
                <a16:creationId xmlns:a16="http://schemas.microsoft.com/office/drawing/2014/main" id="{CF1DCBBF-7933-24C3-3B02-4BCF91B1BA35}"/>
              </a:ext>
            </a:extLst>
          </p:cNvPr>
          <p:cNvPicPr>
            <a:picLocks noChangeAspect="1" noChangeArrowheads="1"/>
          </p:cNvPicPr>
          <p:nvPr/>
        </p:nvPicPr>
        <p:blipFill rotWithShape="1">
          <a:blip r:embed="rId42" cstate="print">
            <a:extLst>
              <a:ext uri="{28A0092B-C50C-407E-A947-70E740481C1C}">
                <a14:useLocalDpi xmlns:a14="http://schemas.microsoft.com/office/drawing/2010/main"/>
              </a:ext>
            </a:extLst>
          </a:blip>
          <a:srcRect t="23649" b="31083"/>
          <a:stretch/>
        </p:blipFill>
        <p:spPr bwMode="auto">
          <a:xfrm>
            <a:off x="1241590" y="2498306"/>
            <a:ext cx="1234263" cy="558729"/>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82" descr="Mazda Logo Meaning and History [Mazda symbol]">
            <a:extLst>
              <a:ext uri="{FF2B5EF4-FFF2-40B4-BE49-F238E27FC236}">
                <a16:creationId xmlns:a16="http://schemas.microsoft.com/office/drawing/2014/main" id="{6B6AE88A-810B-9E30-ECD6-AAB769493AAB}"/>
              </a:ext>
            </a:extLst>
          </p:cNvPr>
          <p:cNvPicPr>
            <a:picLocks noChangeAspect="1" noChangeArrowheads="1"/>
          </p:cNvPicPr>
          <p:nvPr/>
        </p:nvPicPr>
        <p:blipFill>
          <a:blip r:embed="rId43" cstate="print">
            <a:extLst>
              <a:ext uri="{28A0092B-C50C-407E-A947-70E740481C1C}">
                <a14:useLocalDpi xmlns:a14="http://schemas.microsoft.com/office/drawing/2010/main"/>
              </a:ext>
            </a:extLst>
          </a:blip>
          <a:srcRect/>
          <a:stretch>
            <a:fillRect/>
          </a:stretch>
        </p:blipFill>
        <p:spPr bwMode="auto">
          <a:xfrm>
            <a:off x="5145586" y="3640400"/>
            <a:ext cx="897475" cy="504829"/>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84" descr="List of all Petco Brands pet store locations in the USA - ScrapeHero Data  Store">
            <a:extLst>
              <a:ext uri="{FF2B5EF4-FFF2-40B4-BE49-F238E27FC236}">
                <a16:creationId xmlns:a16="http://schemas.microsoft.com/office/drawing/2014/main" id="{9DAF72EB-DD1F-95E9-1CF8-D9D25A7BE43E}"/>
              </a:ext>
            </a:extLst>
          </p:cNvPr>
          <p:cNvPicPr>
            <a:picLocks noChangeAspect="1" noChangeArrowheads="1"/>
          </p:cNvPicPr>
          <p:nvPr/>
        </p:nvPicPr>
        <p:blipFill rotWithShape="1">
          <a:blip r:embed="rId44" cstate="print">
            <a:extLst>
              <a:ext uri="{28A0092B-C50C-407E-A947-70E740481C1C}">
                <a14:useLocalDpi xmlns:a14="http://schemas.microsoft.com/office/drawing/2010/main"/>
              </a:ext>
            </a:extLst>
          </a:blip>
          <a:srcRect/>
          <a:stretch/>
        </p:blipFill>
        <p:spPr bwMode="auto">
          <a:xfrm>
            <a:off x="204231" y="4120423"/>
            <a:ext cx="1465118" cy="442171"/>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02" descr="Tools - Amazon Music for Artists">
            <a:extLst>
              <a:ext uri="{FF2B5EF4-FFF2-40B4-BE49-F238E27FC236}">
                <a16:creationId xmlns:a16="http://schemas.microsoft.com/office/drawing/2014/main" id="{72929499-53AE-A9E2-E9D8-C40284B88DC0}"/>
              </a:ext>
            </a:extLst>
          </p:cNvPr>
          <p:cNvPicPr>
            <a:picLocks noChangeAspect="1" noChangeArrowheads="1"/>
          </p:cNvPicPr>
          <p:nvPr/>
        </p:nvPicPr>
        <p:blipFill>
          <a:blip r:embed="rId45" cstate="print">
            <a:extLst>
              <a:ext uri="{28A0092B-C50C-407E-A947-70E740481C1C}">
                <a14:useLocalDpi xmlns:a14="http://schemas.microsoft.com/office/drawing/2010/main"/>
              </a:ext>
            </a:extLst>
          </a:blip>
          <a:srcRect/>
          <a:stretch>
            <a:fillRect/>
          </a:stretch>
        </p:blipFill>
        <p:spPr bwMode="auto">
          <a:xfrm>
            <a:off x="8092103" y="3115190"/>
            <a:ext cx="881426" cy="534273"/>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08" descr="GoDaddy Logo, symbol, meaning, history, PNG, brand">
            <a:extLst>
              <a:ext uri="{FF2B5EF4-FFF2-40B4-BE49-F238E27FC236}">
                <a16:creationId xmlns:a16="http://schemas.microsoft.com/office/drawing/2014/main" id="{1BF9D7AB-7FCF-CD3F-2F44-8224FF7906F4}"/>
              </a:ext>
            </a:extLst>
          </p:cNvPr>
          <p:cNvPicPr>
            <a:picLocks noChangeAspect="1" noChangeArrowheads="1"/>
          </p:cNvPicPr>
          <p:nvPr/>
        </p:nvPicPr>
        <p:blipFill>
          <a:blip r:embed="rId46" cstate="print">
            <a:extLst>
              <a:ext uri="{28A0092B-C50C-407E-A947-70E740481C1C}">
                <a14:useLocalDpi xmlns:a14="http://schemas.microsoft.com/office/drawing/2010/main"/>
              </a:ext>
            </a:extLst>
          </a:blip>
          <a:srcRect/>
          <a:stretch>
            <a:fillRect/>
          </a:stretch>
        </p:blipFill>
        <p:spPr bwMode="auto">
          <a:xfrm>
            <a:off x="10916984" y="3617243"/>
            <a:ext cx="1158032" cy="651393"/>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10">
            <a:extLst>
              <a:ext uri="{FF2B5EF4-FFF2-40B4-BE49-F238E27FC236}">
                <a16:creationId xmlns:a16="http://schemas.microsoft.com/office/drawing/2014/main" id="{BC7BEA5D-631E-3E56-8EA9-1AF297895F18}"/>
              </a:ext>
            </a:extLst>
          </p:cNvPr>
          <p:cNvPicPr>
            <a:picLocks noChangeAspect="1" noChangeArrowheads="1"/>
          </p:cNvPicPr>
          <p:nvPr/>
        </p:nvPicPr>
        <p:blipFill>
          <a:blip r:embed="rId47" cstate="print">
            <a:extLst>
              <a:ext uri="{28A0092B-C50C-407E-A947-70E740481C1C}">
                <a14:useLocalDpi xmlns:a14="http://schemas.microsoft.com/office/drawing/2010/main"/>
              </a:ext>
            </a:extLst>
          </a:blip>
          <a:srcRect/>
          <a:stretch>
            <a:fillRect/>
          </a:stretch>
        </p:blipFill>
        <p:spPr bwMode="auto">
          <a:xfrm>
            <a:off x="9959862" y="4568368"/>
            <a:ext cx="1335478" cy="283441"/>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16" descr="Ralph Lauren Logo, symbol, meaning, history, PNG, brand">
            <a:extLst>
              <a:ext uri="{FF2B5EF4-FFF2-40B4-BE49-F238E27FC236}">
                <a16:creationId xmlns:a16="http://schemas.microsoft.com/office/drawing/2014/main" id="{4B6608F4-F989-D4B9-3829-4D54F9AF4B12}"/>
              </a:ext>
            </a:extLst>
          </p:cNvPr>
          <p:cNvPicPr>
            <a:picLocks noChangeAspect="1" noChangeArrowheads="1"/>
          </p:cNvPicPr>
          <p:nvPr/>
        </p:nvPicPr>
        <p:blipFill>
          <a:blip r:embed="rId48" cstate="print">
            <a:extLst>
              <a:ext uri="{28A0092B-C50C-407E-A947-70E740481C1C}">
                <a14:useLocalDpi xmlns:a14="http://schemas.microsoft.com/office/drawing/2010/main"/>
              </a:ext>
            </a:extLst>
          </a:blip>
          <a:srcRect/>
          <a:stretch>
            <a:fillRect/>
          </a:stretch>
        </p:blipFill>
        <p:spPr bwMode="auto">
          <a:xfrm>
            <a:off x="9296112" y="5029532"/>
            <a:ext cx="1282676" cy="721505"/>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38" descr="Rocket Companies">
            <a:extLst>
              <a:ext uri="{FF2B5EF4-FFF2-40B4-BE49-F238E27FC236}">
                <a16:creationId xmlns:a16="http://schemas.microsoft.com/office/drawing/2014/main" id="{992D9D1B-A54D-CF37-705B-E542BD358868}"/>
              </a:ext>
            </a:extLst>
          </p:cNvPr>
          <p:cNvPicPr>
            <a:picLocks noChangeAspect="1" noChangeArrowheads="1"/>
          </p:cNvPicPr>
          <p:nvPr/>
        </p:nvPicPr>
        <p:blipFill>
          <a:blip r:embed="rId49" cstate="print">
            <a:extLst>
              <a:ext uri="{28A0092B-C50C-407E-A947-70E740481C1C}">
                <a14:useLocalDpi xmlns:a14="http://schemas.microsoft.com/office/drawing/2010/main"/>
              </a:ext>
            </a:extLst>
          </a:blip>
          <a:srcRect/>
          <a:stretch>
            <a:fillRect/>
          </a:stretch>
        </p:blipFill>
        <p:spPr bwMode="auto">
          <a:xfrm>
            <a:off x="4277768" y="4806993"/>
            <a:ext cx="1066438" cy="526595"/>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64" descr="Logo, Seal and Symbol Policies | HHS.gov">
            <a:extLst>
              <a:ext uri="{FF2B5EF4-FFF2-40B4-BE49-F238E27FC236}">
                <a16:creationId xmlns:a16="http://schemas.microsoft.com/office/drawing/2014/main" id="{FB9C61B6-5CA6-C8EB-3037-635CCED0EDE8}"/>
              </a:ext>
            </a:extLst>
          </p:cNvPr>
          <p:cNvPicPr>
            <a:picLocks noChangeAspect="1" noChangeArrowheads="1"/>
          </p:cNvPicPr>
          <p:nvPr/>
        </p:nvPicPr>
        <p:blipFill>
          <a:blip r:embed="rId50" cstate="print">
            <a:extLst>
              <a:ext uri="{28A0092B-C50C-407E-A947-70E740481C1C}">
                <a14:useLocalDpi xmlns:a14="http://schemas.microsoft.com/office/drawing/2010/main"/>
              </a:ext>
            </a:extLst>
          </a:blip>
          <a:srcRect/>
          <a:stretch>
            <a:fillRect/>
          </a:stretch>
        </p:blipFill>
        <p:spPr bwMode="auto">
          <a:xfrm>
            <a:off x="4955082" y="5168169"/>
            <a:ext cx="552621" cy="55262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76">
            <a:extLst>
              <a:ext uri="{FF2B5EF4-FFF2-40B4-BE49-F238E27FC236}">
                <a16:creationId xmlns:a16="http://schemas.microsoft.com/office/drawing/2014/main" id="{A8530389-6F0D-9819-C406-B3F31D9A3F9D}"/>
              </a:ext>
            </a:extLst>
          </p:cNvPr>
          <p:cNvPicPr>
            <a:picLocks noChangeAspect="1" noChangeArrowheads="1"/>
          </p:cNvPicPr>
          <p:nvPr/>
        </p:nvPicPr>
        <p:blipFill>
          <a:blip r:embed="rId51" cstate="print">
            <a:extLst>
              <a:ext uri="{28A0092B-C50C-407E-A947-70E740481C1C}">
                <a14:useLocalDpi xmlns:a14="http://schemas.microsoft.com/office/drawing/2010/main"/>
              </a:ext>
            </a:extLst>
          </a:blip>
          <a:srcRect/>
          <a:stretch>
            <a:fillRect/>
          </a:stretch>
        </p:blipFill>
        <p:spPr bwMode="auto">
          <a:xfrm>
            <a:off x="3235561" y="5701875"/>
            <a:ext cx="1280602" cy="112553"/>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94" descr="Home | Michigan Business">
            <a:extLst>
              <a:ext uri="{FF2B5EF4-FFF2-40B4-BE49-F238E27FC236}">
                <a16:creationId xmlns:a16="http://schemas.microsoft.com/office/drawing/2014/main" id="{1F82FBD2-301A-3CC7-298E-3B67C303B8F8}"/>
              </a:ext>
            </a:extLst>
          </p:cNvPr>
          <p:cNvPicPr>
            <a:picLocks noChangeAspect="1" noChangeArrowheads="1"/>
          </p:cNvPicPr>
          <p:nvPr/>
        </p:nvPicPr>
        <p:blipFill>
          <a:blip r:embed="rId52" cstate="print">
            <a:extLst>
              <a:ext uri="{28A0092B-C50C-407E-A947-70E740481C1C}">
                <a14:useLocalDpi xmlns:a14="http://schemas.microsoft.com/office/drawing/2010/main"/>
              </a:ext>
            </a:extLst>
          </a:blip>
          <a:srcRect/>
          <a:stretch>
            <a:fillRect/>
          </a:stretch>
        </p:blipFill>
        <p:spPr bwMode="auto">
          <a:xfrm>
            <a:off x="5700352" y="4397910"/>
            <a:ext cx="1719455" cy="368455"/>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196">
            <a:extLst>
              <a:ext uri="{FF2B5EF4-FFF2-40B4-BE49-F238E27FC236}">
                <a16:creationId xmlns:a16="http://schemas.microsoft.com/office/drawing/2014/main" id="{F863D162-5001-9549-4E8D-5CD5D19380A5}"/>
              </a:ext>
            </a:extLst>
          </p:cNvPr>
          <p:cNvPicPr>
            <a:picLocks noChangeAspect="1" noChangeArrowheads="1"/>
          </p:cNvPicPr>
          <p:nvPr/>
        </p:nvPicPr>
        <p:blipFill>
          <a:blip r:embed="rId53" cstate="print">
            <a:extLst>
              <a:ext uri="{28A0092B-C50C-407E-A947-70E740481C1C}">
                <a14:useLocalDpi xmlns:a14="http://schemas.microsoft.com/office/drawing/2010/main"/>
              </a:ext>
            </a:extLst>
          </a:blip>
          <a:srcRect/>
          <a:stretch>
            <a:fillRect/>
          </a:stretch>
        </p:blipFill>
        <p:spPr bwMode="auto">
          <a:xfrm>
            <a:off x="6114636" y="5825145"/>
            <a:ext cx="1006307" cy="383655"/>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98" descr="Brand &amp; Logos - Grubhub">
            <a:extLst>
              <a:ext uri="{FF2B5EF4-FFF2-40B4-BE49-F238E27FC236}">
                <a16:creationId xmlns:a16="http://schemas.microsoft.com/office/drawing/2014/main" id="{63046C60-D84A-D379-83DC-C7A8B622E114}"/>
              </a:ext>
            </a:extLst>
          </p:cNvPr>
          <p:cNvPicPr>
            <a:picLocks noChangeAspect="1" noChangeArrowheads="1"/>
          </p:cNvPicPr>
          <p:nvPr/>
        </p:nvPicPr>
        <p:blipFill>
          <a:blip r:embed="rId54" cstate="print">
            <a:extLst>
              <a:ext uri="{28A0092B-C50C-407E-A947-70E740481C1C}">
                <a14:useLocalDpi xmlns:a14="http://schemas.microsoft.com/office/drawing/2010/main"/>
              </a:ext>
            </a:extLst>
          </a:blip>
          <a:srcRect/>
          <a:stretch>
            <a:fillRect/>
          </a:stretch>
        </p:blipFill>
        <p:spPr bwMode="auto">
          <a:xfrm>
            <a:off x="2436088" y="4956185"/>
            <a:ext cx="1072163" cy="301825"/>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00">
            <a:extLst>
              <a:ext uri="{FF2B5EF4-FFF2-40B4-BE49-F238E27FC236}">
                <a16:creationId xmlns:a16="http://schemas.microsoft.com/office/drawing/2014/main" id="{F8F8843C-23B2-A184-3BF8-ECAE9DC09D08}"/>
              </a:ext>
            </a:extLst>
          </p:cNvPr>
          <p:cNvPicPr>
            <a:picLocks noChangeAspect="1" noChangeArrowheads="1"/>
          </p:cNvPicPr>
          <p:nvPr/>
        </p:nvPicPr>
        <p:blipFill>
          <a:blip r:embed="rId55" cstate="print">
            <a:extLst>
              <a:ext uri="{28A0092B-C50C-407E-A947-70E740481C1C}">
                <a14:useLocalDpi xmlns:a14="http://schemas.microsoft.com/office/drawing/2010/main"/>
              </a:ext>
            </a:extLst>
          </a:blip>
          <a:srcRect/>
          <a:stretch>
            <a:fillRect/>
          </a:stretch>
        </p:blipFill>
        <p:spPr bwMode="auto">
          <a:xfrm>
            <a:off x="7541630" y="5248119"/>
            <a:ext cx="860135" cy="277192"/>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04">
            <a:extLst>
              <a:ext uri="{FF2B5EF4-FFF2-40B4-BE49-F238E27FC236}">
                <a16:creationId xmlns:a16="http://schemas.microsoft.com/office/drawing/2014/main" id="{7BCF0A0B-78E2-BF31-0D72-1BFB8F1053AA}"/>
              </a:ext>
            </a:extLst>
          </p:cNvPr>
          <p:cNvPicPr>
            <a:picLocks noChangeAspect="1" noChangeArrowheads="1"/>
          </p:cNvPicPr>
          <p:nvPr/>
        </p:nvPicPr>
        <p:blipFill>
          <a:blip r:embed="rId56" cstate="print">
            <a:extLst>
              <a:ext uri="{28A0092B-C50C-407E-A947-70E740481C1C}">
                <a14:useLocalDpi xmlns:a14="http://schemas.microsoft.com/office/drawing/2010/main"/>
              </a:ext>
            </a:extLst>
          </a:blip>
          <a:srcRect/>
          <a:stretch>
            <a:fillRect/>
          </a:stretch>
        </p:blipFill>
        <p:spPr bwMode="auto">
          <a:xfrm>
            <a:off x="1767924" y="5323106"/>
            <a:ext cx="925040" cy="194764"/>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06" descr="Chase Logo and symbol, meaning, history, PNG, brand">
            <a:extLst>
              <a:ext uri="{FF2B5EF4-FFF2-40B4-BE49-F238E27FC236}">
                <a16:creationId xmlns:a16="http://schemas.microsoft.com/office/drawing/2014/main" id="{5BDB3ABD-48FA-E506-FEB0-5BE6375EC043}"/>
              </a:ext>
            </a:extLst>
          </p:cNvPr>
          <p:cNvPicPr>
            <a:picLocks noChangeAspect="1" noChangeArrowheads="1"/>
          </p:cNvPicPr>
          <p:nvPr/>
        </p:nvPicPr>
        <p:blipFill>
          <a:blip r:embed="rId57" cstate="print">
            <a:extLst>
              <a:ext uri="{28A0092B-C50C-407E-A947-70E740481C1C}">
                <a14:useLocalDpi xmlns:a14="http://schemas.microsoft.com/office/drawing/2010/main"/>
              </a:ext>
            </a:extLst>
          </a:blip>
          <a:srcRect/>
          <a:stretch>
            <a:fillRect/>
          </a:stretch>
        </p:blipFill>
        <p:spPr bwMode="auto">
          <a:xfrm>
            <a:off x="7858340" y="2592084"/>
            <a:ext cx="1138748" cy="640546"/>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73">
            <a:extLst>
              <a:ext uri="{FF2B5EF4-FFF2-40B4-BE49-F238E27FC236}">
                <a16:creationId xmlns:a16="http://schemas.microsoft.com/office/drawing/2014/main" id="{F06AE621-B966-083B-CE3E-DFE909CE55DA}"/>
              </a:ext>
            </a:extLst>
          </p:cNvPr>
          <p:cNvPicPr>
            <a:picLocks noChangeAspect="1"/>
          </p:cNvPicPr>
          <p:nvPr/>
        </p:nvPicPr>
        <p:blipFill>
          <a:blip r:embed="rId58" cstate="print">
            <a:extLst>
              <a:ext uri="{28A0092B-C50C-407E-A947-70E740481C1C}">
                <a14:useLocalDpi xmlns:a14="http://schemas.microsoft.com/office/drawing/2010/main"/>
              </a:ext>
            </a:extLst>
          </a:blip>
          <a:stretch>
            <a:fillRect/>
          </a:stretch>
        </p:blipFill>
        <p:spPr>
          <a:xfrm>
            <a:off x="5631569" y="5042239"/>
            <a:ext cx="551998" cy="581541"/>
          </a:xfrm>
          <a:prstGeom prst="rect">
            <a:avLst/>
          </a:prstGeom>
        </p:spPr>
      </p:pic>
      <p:pic>
        <p:nvPicPr>
          <p:cNvPr id="76" name="Picture 178" descr="Zillow MediaRoom - Logos">
            <a:extLst>
              <a:ext uri="{FF2B5EF4-FFF2-40B4-BE49-F238E27FC236}">
                <a16:creationId xmlns:a16="http://schemas.microsoft.com/office/drawing/2014/main" id="{F8C1B83B-63AF-4095-A113-4F395E708A10}"/>
              </a:ext>
            </a:extLst>
          </p:cNvPr>
          <p:cNvPicPr>
            <a:picLocks noChangeAspect="1" noChangeArrowheads="1"/>
          </p:cNvPicPr>
          <p:nvPr/>
        </p:nvPicPr>
        <p:blipFill>
          <a:blip r:embed="rId59" cstate="print">
            <a:extLst>
              <a:ext uri="{28A0092B-C50C-407E-A947-70E740481C1C}">
                <a14:useLocalDpi xmlns:a14="http://schemas.microsoft.com/office/drawing/2010/main"/>
              </a:ext>
            </a:extLst>
          </a:blip>
          <a:srcRect/>
          <a:stretch>
            <a:fillRect/>
          </a:stretch>
        </p:blipFill>
        <p:spPr bwMode="auto">
          <a:xfrm>
            <a:off x="8869188" y="4315707"/>
            <a:ext cx="1028313" cy="215303"/>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80" descr="Enterprise Rent-A-Car Logo Logo and symbol, meaning, history, PNG">
            <a:extLst>
              <a:ext uri="{FF2B5EF4-FFF2-40B4-BE49-F238E27FC236}">
                <a16:creationId xmlns:a16="http://schemas.microsoft.com/office/drawing/2014/main" id="{62477497-68A9-B566-9737-922FAAA18FDC}"/>
              </a:ext>
            </a:extLst>
          </p:cNvPr>
          <p:cNvPicPr>
            <a:picLocks noChangeAspect="1" noChangeArrowheads="1"/>
          </p:cNvPicPr>
          <p:nvPr/>
        </p:nvPicPr>
        <p:blipFill rotWithShape="1">
          <a:blip r:embed="rId60" cstate="print">
            <a:extLst>
              <a:ext uri="{28A0092B-C50C-407E-A947-70E740481C1C}">
                <a14:useLocalDpi xmlns:a14="http://schemas.microsoft.com/office/drawing/2010/main"/>
              </a:ext>
            </a:extLst>
          </a:blip>
          <a:srcRect t="23170" b="25758"/>
          <a:stretch/>
        </p:blipFill>
        <p:spPr bwMode="auto">
          <a:xfrm>
            <a:off x="6844945" y="4657020"/>
            <a:ext cx="1040616" cy="334244"/>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188">
            <a:extLst>
              <a:ext uri="{FF2B5EF4-FFF2-40B4-BE49-F238E27FC236}">
                <a16:creationId xmlns:a16="http://schemas.microsoft.com/office/drawing/2014/main" id="{B9EE2569-719C-2DBF-205C-C3CD20A0A2AD}"/>
              </a:ext>
            </a:extLst>
          </p:cNvPr>
          <p:cNvPicPr>
            <a:picLocks noChangeAspect="1" noChangeArrowheads="1"/>
          </p:cNvPicPr>
          <p:nvPr/>
        </p:nvPicPr>
        <p:blipFill>
          <a:blip r:embed="rId61" cstate="print">
            <a:extLst>
              <a:ext uri="{28A0092B-C50C-407E-A947-70E740481C1C}">
                <a14:useLocalDpi xmlns:a14="http://schemas.microsoft.com/office/drawing/2010/main"/>
              </a:ext>
            </a:extLst>
          </a:blip>
          <a:srcRect/>
          <a:stretch>
            <a:fillRect/>
          </a:stretch>
        </p:blipFill>
        <p:spPr bwMode="auto">
          <a:xfrm>
            <a:off x="4982842" y="2103318"/>
            <a:ext cx="1985383" cy="526592"/>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192" descr="Lacoste - Wikipedia">
            <a:extLst>
              <a:ext uri="{FF2B5EF4-FFF2-40B4-BE49-F238E27FC236}">
                <a16:creationId xmlns:a16="http://schemas.microsoft.com/office/drawing/2014/main" id="{5A44DF91-9611-4A47-30EC-F9A6861AD8EB}"/>
              </a:ext>
            </a:extLst>
          </p:cNvPr>
          <p:cNvPicPr>
            <a:picLocks noChangeAspect="1" noChangeArrowheads="1"/>
          </p:cNvPicPr>
          <p:nvPr/>
        </p:nvPicPr>
        <p:blipFill>
          <a:blip r:embed="rId62" cstate="print">
            <a:extLst>
              <a:ext uri="{28A0092B-C50C-407E-A947-70E740481C1C}">
                <a14:useLocalDpi xmlns:a14="http://schemas.microsoft.com/office/drawing/2010/main"/>
              </a:ext>
            </a:extLst>
          </a:blip>
          <a:srcRect/>
          <a:stretch>
            <a:fillRect/>
          </a:stretch>
        </p:blipFill>
        <p:spPr bwMode="auto">
          <a:xfrm>
            <a:off x="2924052" y="5242245"/>
            <a:ext cx="803842" cy="386849"/>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14" descr="Nike Logo and symbol, meaning, history, PNG, brand">
            <a:extLst>
              <a:ext uri="{FF2B5EF4-FFF2-40B4-BE49-F238E27FC236}">
                <a16:creationId xmlns:a16="http://schemas.microsoft.com/office/drawing/2014/main" id="{D3B9D7A6-D226-CDA3-AACC-021D9FF017AE}"/>
              </a:ext>
            </a:extLst>
          </p:cNvPr>
          <p:cNvPicPr>
            <a:picLocks noChangeAspect="1" noChangeArrowheads="1"/>
          </p:cNvPicPr>
          <p:nvPr/>
        </p:nvPicPr>
        <p:blipFill>
          <a:blip r:embed="rId63" cstate="print">
            <a:extLst>
              <a:ext uri="{28A0092B-C50C-407E-A947-70E740481C1C}">
                <a14:useLocalDpi xmlns:a14="http://schemas.microsoft.com/office/drawing/2010/main"/>
              </a:ext>
            </a:extLst>
          </a:blip>
          <a:srcRect/>
          <a:stretch>
            <a:fillRect/>
          </a:stretch>
        </p:blipFill>
        <p:spPr bwMode="auto">
          <a:xfrm>
            <a:off x="3946441" y="2100788"/>
            <a:ext cx="904759" cy="508927"/>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81">
            <a:extLst>
              <a:ext uri="{FF2B5EF4-FFF2-40B4-BE49-F238E27FC236}">
                <a16:creationId xmlns:a16="http://schemas.microsoft.com/office/drawing/2014/main" id="{90EEA051-A5DA-8BE9-791B-66E7A2D9A2B0}"/>
              </a:ext>
            </a:extLst>
          </p:cNvPr>
          <p:cNvPicPr>
            <a:picLocks noChangeAspect="1"/>
          </p:cNvPicPr>
          <p:nvPr/>
        </p:nvPicPr>
        <p:blipFill>
          <a:blip r:embed="rId64" cstate="print">
            <a:extLst>
              <a:ext uri="{28A0092B-C50C-407E-A947-70E740481C1C}">
                <a14:useLocalDpi xmlns:a14="http://schemas.microsoft.com/office/drawing/2010/main"/>
              </a:ext>
            </a:extLst>
          </a:blip>
          <a:stretch>
            <a:fillRect/>
          </a:stretch>
        </p:blipFill>
        <p:spPr>
          <a:xfrm>
            <a:off x="123330" y="3870625"/>
            <a:ext cx="1603192" cy="260073"/>
          </a:xfrm>
          <a:prstGeom prst="rect">
            <a:avLst/>
          </a:prstGeom>
        </p:spPr>
      </p:pic>
      <p:pic>
        <p:nvPicPr>
          <p:cNvPr id="83" name="Picture 220" descr="UGG Logo and symbol, meaning, history, PNG, brand">
            <a:extLst>
              <a:ext uri="{FF2B5EF4-FFF2-40B4-BE49-F238E27FC236}">
                <a16:creationId xmlns:a16="http://schemas.microsoft.com/office/drawing/2014/main" id="{13DE1F3E-8FD1-19ED-0BC2-E6F7013E53BB}"/>
              </a:ext>
            </a:extLst>
          </p:cNvPr>
          <p:cNvPicPr>
            <a:picLocks noChangeAspect="1" noChangeArrowheads="1"/>
          </p:cNvPicPr>
          <p:nvPr/>
        </p:nvPicPr>
        <p:blipFill>
          <a:blip r:embed="rId65" cstate="print">
            <a:extLst>
              <a:ext uri="{28A0092B-C50C-407E-A947-70E740481C1C}">
                <a14:useLocalDpi xmlns:a14="http://schemas.microsoft.com/office/drawing/2010/main"/>
              </a:ext>
            </a:extLst>
          </a:blip>
          <a:srcRect/>
          <a:stretch>
            <a:fillRect/>
          </a:stretch>
        </p:blipFill>
        <p:spPr bwMode="auto">
          <a:xfrm>
            <a:off x="2707590" y="5837185"/>
            <a:ext cx="715922" cy="397672"/>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83">
            <a:extLst>
              <a:ext uri="{FF2B5EF4-FFF2-40B4-BE49-F238E27FC236}">
                <a16:creationId xmlns:a16="http://schemas.microsoft.com/office/drawing/2014/main" id="{C1204CC2-F352-817F-ED8E-3A90A9F7D410}"/>
              </a:ext>
            </a:extLst>
          </p:cNvPr>
          <p:cNvPicPr>
            <a:picLocks noChangeAspect="1"/>
          </p:cNvPicPr>
          <p:nvPr/>
        </p:nvPicPr>
        <p:blipFill>
          <a:blip r:embed="rId66" cstate="print">
            <a:extLst>
              <a:ext uri="{28A0092B-C50C-407E-A947-70E740481C1C}">
                <a14:useLocalDpi xmlns:a14="http://schemas.microsoft.com/office/drawing/2010/main"/>
              </a:ext>
            </a:extLst>
          </a:blip>
          <a:stretch>
            <a:fillRect/>
          </a:stretch>
        </p:blipFill>
        <p:spPr>
          <a:xfrm>
            <a:off x="337187" y="2675436"/>
            <a:ext cx="756475" cy="509864"/>
          </a:xfrm>
          <a:prstGeom prst="rect">
            <a:avLst/>
          </a:prstGeom>
        </p:spPr>
      </p:pic>
      <p:pic>
        <p:nvPicPr>
          <p:cNvPr id="85" name="Picture 46" descr="About | California Science and Technology University | CSTU.edu">
            <a:extLst>
              <a:ext uri="{FF2B5EF4-FFF2-40B4-BE49-F238E27FC236}">
                <a16:creationId xmlns:a16="http://schemas.microsoft.com/office/drawing/2014/main" id="{B84157FD-A37C-88DE-74B1-ED06E7CFF3F8}"/>
              </a:ext>
            </a:extLst>
          </p:cNvPr>
          <p:cNvPicPr>
            <a:picLocks noChangeAspect="1" noChangeArrowheads="1"/>
          </p:cNvPicPr>
          <p:nvPr/>
        </p:nvPicPr>
        <p:blipFill>
          <a:blip r:embed="rId67" cstate="print">
            <a:extLst>
              <a:ext uri="{28A0092B-C50C-407E-A947-70E740481C1C}">
                <a14:useLocalDpi xmlns:a14="http://schemas.microsoft.com/office/drawing/2010/main"/>
              </a:ext>
            </a:extLst>
          </a:blip>
          <a:srcRect/>
          <a:stretch>
            <a:fillRect/>
          </a:stretch>
        </p:blipFill>
        <p:spPr bwMode="auto">
          <a:xfrm>
            <a:off x="6259033" y="5285939"/>
            <a:ext cx="1205353" cy="272931"/>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100" descr="Angel Soft® Toilet Paper | Angel Soft®">
            <a:extLst>
              <a:ext uri="{FF2B5EF4-FFF2-40B4-BE49-F238E27FC236}">
                <a16:creationId xmlns:a16="http://schemas.microsoft.com/office/drawing/2014/main" id="{87620385-1287-CCAC-156B-5364EE3590E7}"/>
              </a:ext>
            </a:extLst>
          </p:cNvPr>
          <p:cNvPicPr>
            <a:picLocks noChangeAspect="1" noChangeArrowheads="1"/>
          </p:cNvPicPr>
          <p:nvPr/>
        </p:nvPicPr>
        <p:blipFill>
          <a:blip r:embed="rId68" cstate="print">
            <a:extLst>
              <a:ext uri="{28A0092B-C50C-407E-A947-70E740481C1C}">
                <a14:useLocalDpi xmlns:a14="http://schemas.microsoft.com/office/drawing/2010/main"/>
              </a:ext>
            </a:extLst>
          </a:blip>
          <a:srcRect/>
          <a:stretch>
            <a:fillRect/>
          </a:stretch>
        </p:blipFill>
        <p:spPr bwMode="auto">
          <a:xfrm>
            <a:off x="9998849" y="4085189"/>
            <a:ext cx="1342303" cy="482487"/>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146" descr="The Lego Group - Wikipedia">
            <a:extLst>
              <a:ext uri="{FF2B5EF4-FFF2-40B4-BE49-F238E27FC236}">
                <a16:creationId xmlns:a16="http://schemas.microsoft.com/office/drawing/2014/main" id="{FFE65692-DB6F-22D7-A985-4131BC664A5E}"/>
              </a:ext>
            </a:extLst>
          </p:cNvPr>
          <p:cNvPicPr>
            <a:picLocks noChangeAspect="1" noChangeArrowheads="1"/>
          </p:cNvPicPr>
          <p:nvPr/>
        </p:nvPicPr>
        <p:blipFill>
          <a:blip r:embed="rId69" cstate="print">
            <a:extLst>
              <a:ext uri="{28A0092B-C50C-407E-A947-70E740481C1C}">
                <a14:useLocalDpi xmlns:a14="http://schemas.microsoft.com/office/drawing/2010/main"/>
              </a:ext>
            </a:extLst>
          </a:blip>
          <a:srcRect/>
          <a:stretch>
            <a:fillRect/>
          </a:stretch>
        </p:blipFill>
        <p:spPr bwMode="auto">
          <a:xfrm>
            <a:off x="11394389" y="4106105"/>
            <a:ext cx="624597" cy="624597"/>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156" descr="Western Union Logo, symbol, meaning, history, PNG, brand">
            <a:extLst>
              <a:ext uri="{FF2B5EF4-FFF2-40B4-BE49-F238E27FC236}">
                <a16:creationId xmlns:a16="http://schemas.microsoft.com/office/drawing/2014/main" id="{C118A727-A8E0-C351-03E0-ACDB236E6D38}"/>
              </a:ext>
            </a:extLst>
          </p:cNvPr>
          <p:cNvPicPr>
            <a:picLocks noChangeAspect="1" noChangeArrowheads="1"/>
          </p:cNvPicPr>
          <p:nvPr/>
        </p:nvPicPr>
        <p:blipFill rotWithShape="1">
          <a:blip r:embed="rId70" cstate="print">
            <a:extLst>
              <a:ext uri="{28A0092B-C50C-407E-A947-70E740481C1C}">
                <a14:useLocalDpi xmlns:a14="http://schemas.microsoft.com/office/drawing/2010/main"/>
              </a:ext>
            </a:extLst>
          </a:blip>
          <a:srcRect t="29068" b="27906"/>
          <a:stretch/>
        </p:blipFill>
        <p:spPr bwMode="auto">
          <a:xfrm>
            <a:off x="808781" y="5002365"/>
            <a:ext cx="1572620" cy="380605"/>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158">
            <a:extLst>
              <a:ext uri="{FF2B5EF4-FFF2-40B4-BE49-F238E27FC236}">
                <a16:creationId xmlns:a16="http://schemas.microsoft.com/office/drawing/2014/main" id="{EB2683FE-F8DC-36FB-611F-D2F30166C085}"/>
              </a:ext>
            </a:extLst>
          </p:cNvPr>
          <p:cNvPicPr>
            <a:picLocks noChangeAspect="1" noChangeArrowheads="1"/>
          </p:cNvPicPr>
          <p:nvPr/>
        </p:nvPicPr>
        <p:blipFill>
          <a:blip r:embed="rId71" cstate="print">
            <a:extLst>
              <a:ext uri="{28A0092B-C50C-407E-A947-70E740481C1C}">
                <a14:useLocalDpi xmlns:a14="http://schemas.microsoft.com/office/drawing/2010/main"/>
              </a:ext>
            </a:extLst>
          </a:blip>
          <a:srcRect/>
          <a:stretch>
            <a:fillRect/>
          </a:stretch>
        </p:blipFill>
        <p:spPr bwMode="auto">
          <a:xfrm>
            <a:off x="4467442" y="2641245"/>
            <a:ext cx="1702449" cy="342485"/>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160" descr="JPMorgan Chase Logo, symbol, meaning, history, PNG, brand">
            <a:extLst>
              <a:ext uri="{FF2B5EF4-FFF2-40B4-BE49-F238E27FC236}">
                <a16:creationId xmlns:a16="http://schemas.microsoft.com/office/drawing/2014/main" id="{9362341D-F648-864C-77E5-F4D7A49F828C}"/>
              </a:ext>
            </a:extLst>
          </p:cNvPr>
          <p:cNvPicPr>
            <a:picLocks noChangeAspect="1" noChangeArrowheads="1"/>
          </p:cNvPicPr>
          <p:nvPr/>
        </p:nvPicPr>
        <p:blipFill>
          <a:blip r:embed="rId72" cstate="print">
            <a:extLst>
              <a:ext uri="{28A0092B-C50C-407E-A947-70E740481C1C}">
                <a14:useLocalDpi xmlns:a14="http://schemas.microsoft.com/office/drawing/2010/main"/>
              </a:ext>
            </a:extLst>
          </a:blip>
          <a:srcRect/>
          <a:stretch>
            <a:fillRect/>
          </a:stretch>
        </p:blipFill>
        <p:spPr bwMode="auto">
          <a:xfrm>
            <a:off x="2075528" y="3404099"/>
            <a:ext cx="1022393" cy="575096"/>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162" descr="Lululemon Logo, symbol, meaning, history, PNG, brand">
            <a:extLst>
              <a:ext uri="{FF2B5EF4-FFF2-40B4-BE49-F238E27FC236}">
                <a16:creationId xmlns:a16="http://schemas.microsoft.com/office/drawing/2014/main" id="{A7C8F195-5B26-F967-AEE5-D9AC7EEA1F34}"/>
              </a:ext>
            </a:extLst>
          </p:cNvPr>
          <p:cNvPicPr>
            <a:picLocks noChangeAspect="1" noChangeArrowheads="1"/>
          </p:cNvPicPr>
          <p:nvPr/>
        </p:nvPicPr>
        <p:blipFill>
          <a:blip r:embed="rId73" cstate="print">
            <a:extLst>
              <a:ext uri="{28A0092B-C50C-407E-A947-70E740481C1C}">
                <a14:useLocalDpi xmlns:a14="http://schemas.microsoft.com/office/drawing/2010/main"/>
              </a:ext>
            </a:extLst>
          </a:blip>
          <a:srcRect/>
          <a:stretch>
            <a:fillRect/>
          </a:stretch>
        </p:blipFill>
        <p:spPr bwMode="auto">
          <a:xfrm>
            <a:off x="2319730" y="3066383"/>
            <a:ext cx="1113064" cy="626099"/>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172" descr="eBay Logo and symbol, meaning, history, PNG, brand">
            <a:extLst>
              <a:ext uri="{FF2B5EF4-FFF2-40B4-BE49-F238E27FC236}">
                <a16:creationId xmlns:a16="http://schemas.microsoft.com/office/drawing/2014/main" id="{9122386E-7394-203D-54CA-2E7495E45281}"/>
              </a:ext>
            </a:extLst>
          </p:cNvPr>
          <p:cNvPicPr>
            <a:picLocks noChangeAspect="1" noChangeArrowheads="1"/>
          </p:cNvPicPr>
          <p:nvPr/>
        </p:nvPicPr>
        <p:blipFill>
          <a:blip r:embed="rId74" cstate="print">
            <a:extLst>
              <a:ext uri="{28A0092B-C50C-407E-A947-70E740481C1C}">
                <a14:useLocalDpi xmlns:a14="http://schemas.microsoft.com/office/drawing/2010/main"/>
              </a:ext>
            </a:extLst>
          </a:blip>
          <a:srcRect/>
          <a:stretch>
            <a:fillRect/>
          </a:stretch>
        </p:blipFill>
        <p:spPr bwMode="auto">
          <a:xfrm>
            <a:off x="5978389" y="3810406"/>
            <a:ext cx="1018643" cy="636652"/>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4">
            <a:extLst>
              <a:ext uri="{FF2B5EF4-FFF2-40B4-BE49-F238E27FC236}">
                <a16:creationId xmlns:a16="http://schemas.microsoft.com/office/drawing/2014/main" id="{4DBD2367-F83F-D862-FB4F-9DF0A5242AA4}"/>
              </a:ext>
            </a:extLst>
          </p:cNvPr>
          <p:cNvPicPr>
            <a:picLocks noChangeAspect="1" noChangeArrowheads="1"/>
          </p:cNvPicPr>
          <p:nvPr/>
        </p:nvPicPr>
        <p:blipFill>
          <a:blip r:embed="rId75" cstate="print">
            <a:extLst>
              <a:ext uri="{28A0092B-C50C-407E-A947-70E740481C1C}">
                <a14:useLocalDpi xmlns:a14="http://schemas.microsoft.com/office/drawing/2010/main"/>
              </a:ext>
            </a:extLst>
          </a:blip>
          <a:srcRect/>
          <a:stretch>
            <a:fillRect/>
          </a:stretch>
        </p:blipFill>
        <p:spPr bwMode="auto">
          <a:xfrm>
            <a:off x="8111312" y="2153793"/>
            <a:ext cx="1939105" cy="350705"/>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0">
            <a:extLst>
              <a:ext uri="{FF2B5EF4-FFF2-40B4-BE49-F238E27FC236}">
                <a16:creationId xmlns:a16="http://schemas.microsoft.com/office/drawing/2014/main" id="{DCA6AA8A-5DA5-6550-2D05-CC024393662A}"/>
              </a:ext>
            </a:extLst>
          </p:cNvPr>
          <p:cNvPicPr>
            <a:picLocks noChangeAspect="1" noChangeArrowheads="1"/>
          </p:cNvPicPr>
          <p:nvPr/>
        </p:nvPicPr>
        <p:blipFill>
          <a:blip r:embed="rId76" cstate="print">
            <a:extLst>
              <a:ext uri="{28A0092B-C50C-407E-A947-70E740481C1C}">
                <a14:useLocalDpi xmlns:a14="http://schemas.microsoft.com/office/drawing/2010/main"/>
              </a:ext>
            </a:extLst>
          </a:blip>
          <a:srcRect/>
          <a:stretch>
            <a:fillRect/>
          </a:stretch>
        </p:blipFill>
        <p:spPr bwMode="auto">
          <a:xfrm>
            <a:off x="9004994" y="2813998"/>
            <a:ext cx="880146" cy="477548"/>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32" descr="The North Face Logo and symbol, meaning, history, PNG, brand">
            <a:extLst>
              <a:ext uri="{FF2B5EF4-FFF2-40B4-BE49-F238E27FC236}">
                <a16:creationId xmlns:a16="http://schemas.microsoft.com/office/drawing/2014/main" id="{A7DD24C8-E236-C203-B8BF-C3ECD64957F1}"/>
              </a:ext>
            </a:extLst>
          </p:cNvPr>
          <p:cNvPicPr>
            <a:picLocks noChangeAspect="1" noChangeArrowheads="1"/>
          </p:cNvPicPr>
          <p:nvPr/>
        </p:nvPicPr>
        <p:blipFill>
          <a:blip r:embed="rId77" cstate="print">
            <a:extLst>
              <a:ext uri="{28A0092B-C50C-407E-A947-70E740481C1C}">
                <a14:useLocalDpi xmlns:a14="http://schemas.microsoft.com/office/drawing/2010/main"/>
              </a:ext>
            </a:extLst>
          </a:blip>
          <a:srcRect/>
          <a:stretch>
            <a:fillRect/>
          </a:stretch>
        </p:blipFill>
        <p:spPr bwMode="auto">
          <a:xfrm>
            <a:off x="2148314" y="4120901"/>
            <a:ext cx="855258" cy="454356"/>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76" descr="Media Assets | New Relic">
            <a:extLst>
              <a:ext uri="{FF2B5EF4-FFF2-40B4-BE49-F238E27FC236}">
                <a16:creationId xmlns:a16="http://schemas.microsoft.com/office/drawing/2014/main" id="{E97D4718-3C87-3B33-5BE6-990F7A8F5DA4}"/>
              </a:ext>
            </a:extLst>
          </p:cNvPr>
          <p:cNvPicPr>
            <a:picLocks noChangeAspect="1" noChangeArrowheads="1"/>
          </p:cNvPicPr>
          <p:nvPr/>
        </p:nvPicPr>
        <p:blipFill>
          <a:blip r:embed="rId78" cstate="print">
            <a:extLst>
              <a:ext uri="{28A0092B-C50C-407E-A947-70E740481C1C}">
                <a14:useLocalDpi xmlns:a14="http://schemas.microsoft.com/office/drawing/2010/main"/>
              </a:ext>
            </a:extLst>
          </a:blip>
          <a:srcRect/>
          <a:stretch>
            <a:fillRect/>
          </a:stretch>
        </p:blipFill>
        <p:spPr bwMode="auto">
          <a:xfrm>
            <a:off x="1367333" y="4298398"/>
            <a:ext cx="1056981" cy="540327"/>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82" descr="McCain Foods - Wikipedia">
            <a:extLst>
              <a:ext uri="{FF2B5EF4-FFF2-40B4-BE49-F238E27FC236}">
                <a16:creationId xmlns:a16="http://schemas.microsoft.com/office/drawing/2014/main" id="{CE7BEB6B-4C69-0CD2-2F83-54ADD48316A8}"/>
              </a:ext>
            </a:extLst>
          </p:cNvPr>
          <p:cNvPicPr>
            <a:picLocks noChangeAspect="1" noChangeArrowheads="1"/>
          </p:cNvPicPr>
          <p:nvPr/>
        </p:nvPicPr>
        <p:blipFill>
          <a:blip r:embed="rId79" cstate="print">
            <a:extLst>
              <a:ext uri="{28A0092B-C50C-407E-A947-70E740481C1C}">
                <a14:useLocalDpi xmlns:a14="http://schemas.microsoft.com/office/drawing/2010/main"/>
              </a:ext>
            </a:extLst>
          </a:blip>
          <a:srcRect/>
          <a:stretch>
            <a:fillRect/>
          </a:stretch>
        </p:blipFill>
        <p:spPr bwMode="auto">
          <a:xfrm>
            <a:off x="9972826" y="3627122"/>
            <a:ext cx="933096" cy="559857"/>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88">
            <a:extLst>
              <a:ext uri="{FF2B5EF4-FFF2-40B4-BE49-F238E27FC236}">
                <a16:creationId xmlns:a16="http://schemas.microsoft.com/office/drawing/2014/main" id="{26B920C3-38FB-C626-D04C-FB0CA5767BF9}"/>
              </a:ext>
            </a:extLst>
          </p:cNvPr>
          <p:cNvPicPr>
            <a:picLocks noChangeAspect="1" noChangeArrowheads="1"/>
          </p:cNvPicPr>
          <p:nvPr/>
        </p:nvPicPr>
        <p:blipFill>
          <a:blip r:embed="rId80" cstate="print">
            <a:extLst>
              <a:ext uri="{28A0092B-C50C-407E-A947-70E740481C1C}">
                <a14:useLocalDpi xmlns:a14="http://schemas.microsoft.com/office/drawing/2010/main"/>
              </a:ext>
            </a:extLst>
          </a:blip>
          <a:srcRect/>
          <a:stretch>
            <a:fillRect/>
          </a:stretch>
        </p:blipFill>
        <p:spPr bwMode="auto">
          <a:xfrm>
            <a:off x="7961549" y="4590265"/>
            <a:ext cx="1860456" cy="299417"/>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02" descr="Bose Logo and symbol, meaning, history, PNG, brand">
            <a:extLst>
              <a:ext uri="{FF2B5EF4-FFF2-40B4-BE49-F238E27FC236}">
                <a16:creationId xmlns:a16="http://schemas.microsoft.com/office/drawing/2014/main" id="{BBE0D11D-5047-3E14-F7CF-609EFFA24B43}"/>
              </a:ext>
            </a:extLst>
          </p:cNvPr>
          <p:cNvPicPr>
            <a:picLocks noChangeAspect="1" noChangeArrowheads="1"/>
          </p:cNvPicPr>
          <p:nvPr/>
        </p:nvPicPr>
        <p:blipFill rotWithShape="1">
          <a:blip r:embed="rId81" cstate="print">
            <a:extLst>
              <a:ext uri="{28A0092B-C50C-407E-A947-70E740481C1C}">
                <a14:useLocalDpi xmlns:a14="http://schemas.microsoft.com/office/drawing/2010/main"/>
              </a:ext>
            </a:extLst>
          </a:blip>
          <a:srcRect t="28927" b="30806"/>
          <a:stretch/>
        </p:blipFill>
        <p:spPr bwMode="auto">
          <a:xfrm>
            <a:off x="9993415" y="3310616"/>
            <a:ext cx="1315636" cy="323345"/>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136" descr="Peloton Logo, symbol, meaning, history, PNG, brand">
            <a:extLst>
              <a:ext uri="{FF2B5EF4-FFF2-40B4-BE49-F238E27FC236}">
                <a16:creationId xmlns:a16="http://schemas.microsoft.com/office/drawing/2014/main" id="{819A46C1-B7C4-CE0D-B5B3-3FC2800CA32E}"/>
              </a:ext>
            </a:extLst>
          </p:cNvPr>
          <p:cNvPicPr>
            <a:picLocks noChangeAspect="1" noChangeArrowheads="1"/>
          </p:cNvPicPr>
          <p:nvPr/>
        </p:nvPicPr>
        <p:blipFill>
          <a:blip r:embed="rId82" cstate="print">
            <a:extLst>
              <a:ext uri="{28A0092B-C50C-407E-A947-70E740481C1C}">
                <a14:useLocalDpi xmlns:a14="http://schemas.microsoft.com/office/drawing/2010/main"/>
              </a:ext>
            </a:extLst>
          </a:blip>
          <a:srcRect/>
          <a:stretch>
            <a:fillRect/>
          </a:stretch>
        </p:blipFill>
        <p:spPr bwMode="auto">
          <a:xfrm>
            <a:off x="9446462" y="4717444"/>
            <a:ext cx="1255569" cy="706258"/>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48">
            <a:extLst>
              <a:ext uri="{FF2B5EF4-FFF2-40B4-BE49-F238E27FC236}">
                <a16:creationId xmlns:a16="http://schemas.microsoft.com/office/drawing/2014/main" id="{C4569B2D-AD0D-E72C-A5CE-5675AE07D783}"/>
              </a:ext>
            </a:extLst>
          </p:cNvPr>
          <p:cNvPicPr>
            <a:picLocks noChangeAspect="1" noChangeArrowheads="1"/>
          </p:cNvPicPr>
          <p:nvPr/>
        </p:nvPicPr>
        <p:blipFill>
          <a:blip r:embed="rId83" cstate="hqprint">
            <a:extLst>
              <a:ext uri="{28A0092B-C50C-407E-A947-70E740481C1C}">
                <a14:useLocalDpi xmlns:a14="http://schemas.microsoft.com/office/drawing/2010/main"/>
              </a:ext>
            </a:extLst>
          </a:blip>
          <a:srcRect/>
          <a:stretch>
            <a:fillRect/>
          </a:stretch>
        </p:blipFill>
        <p:spPr bwMode="auto">
          <a:xfrm>
            <a:off x="3979497" y="5224063"/>
            <a:ext cx="656135" cy="384444"/>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50">
            <a:extLst>
              <a:ext uri="{FF2B5EF4-FFF2-40B4-BE49-F238E27FC236}">
                <a16:creationId xmlns:a16="http://schemas.microsoft.com/office/drawing/2014/main" id="{017E8F31-573E-6515-4C47-5021697E5A2D}"/>
              </a:ext>
            </a:extLst>
          </p:cNvPr>
          <p:cNvPicPr>
            <a:picLocks noChangeAspect="1" noChangeArrowheads="1"/>
          </p:cNvPicPr>
          <p:nvPr/>
        </p:nvPicPr>
        <p:blipFill>
          <a:blip r:embed="rId84" cstate="print">
            <a:extLst>
              <a:ext uri="{28A0092B-C50C-407E-A947-70E740481C1C}">
                <a14:useLocalDpi xmlns:a14="http://schemas.microsoft.com/office/drawing/2010/main"/>
              </a:ext>
            </a:extLst>
          </a:blip>
          <a:srcRect/>
          <a:stretch>
            <a:fillRect/>
          </a:stretch>
        </p:blipFill>
        <p:spPr bwMode="auto">
          <a:xfrm>
            <a:off x="149249" y="3269060"/>
            <a:ext cx="472597" cy="578198"/>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16" descr="Sephora Logo, symbol, meaning, history, PNG, brand">
            <a:extLst>
              <a:ext uri="{FF2B5EF4-FFF2-40B4-BE49-F238E27FC236}">
                <a16:creationId xmlns:a16="http://schemas.microsoft.com/office/drawing/2014/main" id="{A99FF672-93BA-B2F0-F577-55A9C1A78F06}"/>
              </a:ext>
            </a:extLst>
          </p:cNvPr>
          <p:cNvPicPr>
            <a:picLocks noChangeAspect="1" noChangeArrowheads="1"/>
          </p:cNvPicPr>
          <p:nvPr/>
        </p:nvPicPr>
        <p:blipFill>
          <a:blip r:embed="rId85" cstate="print">
            <a:extLst>
              <a:ext uri="{28A0092B-C50C-407E-A947-70E740481C1C}">
                <a14:useLocalDpi xmlns:a14="http://schemas.microsoft.com/office/drawing/2010/main"/>
              </a:ext>
            </a:extLst>
          </a:blip>
          <a:srcRect/>
          <a:stretch>
            <a:fillRect/>
          </a:stretch>
        </p:blipFill>
        <p:spPr bwMode="auto">
          <a:xfrm>
            <a:off x="10051213" y="5343243"/>
            <a:ext cx="1154452" cy="649380"/>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26">
            <a:extLst>
              <a:ext uri="{FF2B5EF4-FFF2-40B4-BE49-F238E27FC236}">
                <a16:creationId xmlns:a16="http://schemas.microsoft.com/office/drawing/2014/main" id="{7432A774-3A13-F790-463A-00952AB9E99D}"/>
              </a:ext>
            </a:extLst>
          </p:cNvPr>
          <p:cNvPicPr>
            <a:picLocks noChangeAspect="1" noChangeArrowheads="1"/>
          </p:cNvPicPr>
          <p:nvPr/>
        </p:nvPicPr>
        <p:blipFill>
          <a:blip r:embed="rId86" cstate="print">
            <a:extLst>
              <a:ext uri="{28A0092B-C50C-407E-A947-70E740481C1C}">
                <a14:useLocalDpi xmlns:a14="http://schemas.microsoft.com/office/drawing/2010/main"/>
              </a:ext>
            </a:extLst>
          </a:blip>
          <a:srcRect/>
          <a:stretch>
            <a:fillRect/>
          </a:stretch>
        </p:blipFill>
        <p:spPr bwMode="auto">
          <a:xfrm>
            <a:off x="10762812" y="5222381"/>
            <a:ext cx="1276350" cy="204415"/>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30" descr="Novo Nordisk - Wikipedia">
            <a:extLst>
              <a:ext uri="{FF2B5EF4-FFF2-40B4-BE49-F238E27FC236}">
                <a16:creationId xmlns:a16="http://schemas.microsoft.com/office/drawing/2014/main" id="{A0E7FB27-D4A9-1AA9-1BF1-D3BC82EAADC4}"/>
              </a:ext>
            </a:extLst>
          </p:cNvPr>
          <p:cNvPicPr>
            <a:picLocks noChangeAspect="1" noChangeArrowheads="1"/>
          </p:cNvPicPr>
          <p:nvPr/>
        </p:nvPicPr>
        <p:blipFill>
          <a:blip r:embed="rId87" cstate="print">
            <a:extLst>
              <a:ext uri="{28A0092B-C50C-407E-A947-70E740481C1C}">
                <a14:useLocalDpi xmlns:a14="http://schemas.microsoft.com/office/drawing/2010/main"/>
              </a:ext>
            </a:extLst>
          </a:blip>
          <a:srcRect/>
          <a:stretch>
            <a:fillRect/>
          </a:stretch>
        </p:blipFill>
        <p:spPr bwMode="auto">
          <a:xfrm>
            <a:off x="1689809" y="3722017"/>
            <a:ext cx="708974" cy="519545"/>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40">
            <a:extLst>
              <a:ext uri="{FF2B5EF4-FFF2-40B4-BE49-F238E27FC236}">
                <a16:creationId xmlns:a16="http://schemas.microsoft.com/office/drawing/2014/main" id="{EB13C20F-42B1-D602-D213-9F4196C515C1}"/>
              </a:ext>
            </a:extLst>
          </p:cNvPr>
          <p:cNvPicPr>
            <a:picLocks noChangeAspect="1" noChangeArrowheads="1"/>
          </p:cNvPicPr>
          <p:nvPr/>
        </p:nvPicPr>
        <p:blipFill>
          <a:blip r:embed="rId88" cstate="print">
            <a:extLst>
              <a:ext uri="{28A0092B-C50C-407E-A947-70E740481C1C}">
                <a14:useLocalDpi xmlns:a14="http://schemas.microsoft.com/office/drawing/2010/main"/>
              </a:ext>
            </a:extLst>
          </a:blip>
          <a:srcRect/>
          <a:stretch>
            <a:fillRect/>
          </a:stretch>
        </p:blipFill>
        <p:spPr bwMode="auto">
          <a:xfrm>
            <a:off x="8898128" y="3828838"/>
            <a:ext cx="1019136" cy="404072"/>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50" descr="Fandango Logo and symbol, meaning, history, PNG, brand">
            <a:extLst>
              <a:ext uri="{FF2B5EF4-FFF2-40B4-BE49-F238E27FC236}">
                <a16:creationId xmlns:a16="http://schemas.microsoft.com/office/drawing/2014/main" id="{E7C59D75-9664-C280-68AF-5CBA8B4BF46B}"/>
              </a:ext>
            </a:extLst>
          </p:cNvPr>
          <p:cNvPicPr>
            <a:picLocks noChangeAspect="1" noChangeArrowheads="1"/>
          </p:cNvPicPr>
          <p:nvPr/>
        </p:nvPicPr>
        <p:blipFill>
          <a:blip r:embed="rId89" cstate="print">
            <a:extLst>
              <a:ext uri="{28A0092B-C50C-407E-A947-70E740481C1C}">
                <a14:useLocalDpi xmlns:a14="http://schemas.microsoft.com/office/drawing/2010/main"/>
              </a:ext>
            </a:extLst>
          </a:blip>
          <a:srcRect/>
          <a:stretch>
            <a:fillRect/>
          </a:stretch>
        </p:blipFill>
        <p:spPr bwMode="auto">
          <a:xfrm>
            <a:off x="11146122" y="3288399"/>
            <a:ext cx="933096" cy="524866"/>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54" descr="Gazelle Electric Bikes, Royal Dutch Gazelle ebikes - NYC Electric Bike &amp;  Bike Shop">
            <a:extLst>
              <a:ext uri="{FF2B5EF4-FFF2-40B4-BE49-F238E27FC236}">
                <a16:creationId xmlns:a16="http://schemas.microsoft.com/office/drawing/2014/main" id="{ED327952-C662-17B3-4B62-781462019EB5}"/>
              </a:ext>
            </a:extLst>
          </p:cNvPr>
          <p:cNvPicPr>
            <a:picLocks noChangeAspect="1" noChangeArrowheads="1"/>
          </p:cNvPicPr>
          <p:nvPr/>
        </p:nvPicPr>
        <p:blipFill>
          <a:blip r:embed="rId90" cstate="print">
            <a:extLst>
              <a:ext uri="{28A0092B-C50C-407E-A947-70E740481C1C}">
                <a14:useLocalDpi xmlns:a14="http://schemas.microsoft.com/office/drawing/2010/main"/>
              </a:ext>
            </a:extLst>
          </a:blip>
          <a:srcRect/>
          <a:stretch>
            <a:fillRect/>
          </a:stretch>
        </p:blipFill>
        <p:spPr bwMode="auto">
          <a:xfrm>
            <a:off x="9930839" y="5812629"/>
            <a:ext cx="1276350" cy="427349"/>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72" descr="TikTok Logo and symbol, meaning, history, PNG, brand">
            <a:extLst>
              <a:ext uri="{FF2B5EF4-FFF2-40B4-BE49-F238E27FC236}">
                <a16:creationId xmlns:a16="http://schemas.microsoft.com/office/drawing/2014/main" id="{32B7393B-EB4A-8FE3-5F0A-091B4E9ED281}"/>
              </a:ext>
            </a:extLst>
          </p:cNvPr>
          <p:cNvPicPr>
            <a:picLocks noChangeAspect="1" noChangeArrowheads="1"/>
          </p:cNvPicPr>
          <p:nvPr/>
        </p:nvPicPr>
        <p:blipFill rotWithShape="1">
          <a:blip r:embed="rId91" cstate="print">
            <a:extLst>
              <a:ext uri="{28A0092B-C50C-407E-A947-70E740481C1C}">
                <a14:useLocalDpi xmlns:a14="http://schemas.microsoft.com/office/drawing/2010/main"/>
              </a:ext>
            </a:extLst>
          </a:blip>
          <a:srcRect l="27040" r="22485"/>
          <a:stretch/>
        </p:blipFill>
        <p:spPr bwMode="auto">
          <a:xfrm>
            <a:off x="3651728" y="4517621"/>
            <a:ext cx="535613" cy="663227"/>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84" descr="Pancreatic Cancer Action Network – GI Cancers Alliance">
            <a:extLst>
              <a:ext uri="{FF2B5EF4-FFF2-40B4-BE49-F238E27FC236}">
                <a16:creationId xmlns:a16="http://schemas.microsoft.com/office/drawing/2014/main" id="{EB60CA04-E670-F277-5A4F-C401208DB86F}"/>
              </a:ext>
            </a:extLst>
          </p:cNvPr>
          <p:cNvPicPr>
            <a:picLocks noChangeAspect="1" noChangeArrowheads="1"/>
          </p:cNvPicPr>
          <p:nvPr/>
        </p:nvPicPr>
        <p:blipFill>
          <a:blip r:embed="rId92" cstate="print">
            <a:extLst>
              <a:ext uri="{28A0092B-C50C-407E-A947-70E740481C1C}">
                <a14:useLocalDpi xmlns:a14="http://schemas.microsoft.com/office/drawing/2010/main"/>
              </a:ext>
            </a:extLst>
          </a:blip>
          <a:srcRect/>
          <a:stretch>
            <a:fillRect/>
          </a:stretch>
        </p:blipFill>
        <p:spPr bwMode="auto">
          <a:xfrm>
            <a:off x="9328301" y="5618757"/>
            <a:ext cx="583508" cy="583508"/>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114">
            <a:extLst>
              <a:ext uri="{FF2B5EF4-FFF2-40B4-BE49-F238E27FC236}">
                <a16:creationId xmlns:a16="http://schemas.microsoft.com/office/drawing/2014/main" id="{1EA485C9-2FAC-FDDA-EE35-EE33CCA509C1}"/>
              </a:ext>
            </a:extLst>
          </p:cNvPr>
          <p:cNvPicPr>
            <a:picLocks noChangeAspect="1" noChangeArrowheads="1"/>
          </p:cNvPicPr>
          <p:nvPr/>
        </p:nvPicPr>
        <p:blipFill>
          <a:blip r:embed="rId93" cstate="print">
            <a:extLst>
              <a:ext uri="{28A0092B-C50C-407E-A947-70E740481C1C}">
                <a14:useLocalDpi xmlns:a14="http://schemas.microsoft.com/office/drawing/2010/main"/>
              </a:ext>
            </a:extLst>
          </a:blip>
          <a:srcRect/>
          <a:stretch>
            <a:fillRect/>
          </a:stretch>
        </p:blipFill>
        <p:spPr bwMode="auto">
          <a:xfrm>
            <a:off x="1192842" y="3044507"/>
            <a:ext cx="930482" cy="357290"/>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86" descr="grammarly logo long transparent PNG - StickPNG">
            <a:extLst>
              <a:ext uri="{FF2B5EF4-FFF2-40B4-BE49-F238E27FC236}">
                <a16:creationId xmlns:a16="http://schemas.microsoft.com/office/drawing/2014/main" id="{99BA8375-53A4-6A22-E1C7-D092D778AAA7}"/>
              </a:ext>
            </a:extLst>
          </p:cNvPr>
          <p:cNvPicPr>
            <a:picLocks noChangeAspect="1" noChangeArrowheads="1"/>
          </p:cNvPicPr>
          <p:nvPr/>
        </p:nvPicPr>
        <p:blipFill>
          <a:blip r:embed="rId94" cstate="print">
            <a:extLst>
              <a:ext uri="{28A0092B-C50C-407E-A947-70E740481C1C}">
                <a14:useLocalDpi xmlns:a14="http://schemas.microsoft.com/office/drawing/2010/main"/>
              </a:ext>
            </a:extLst>
          </a:blip>
          <a:srcRect/>
          <a:stretch>
            <a:fillRect/>
          </a:stretch>
        </p:blipFill>
        <p:spPr bwMode="auto">
          <a:xfrm>
            <a:off x="5399515" y="4788569"/>
            <a:ext cx="1407509" cy="3295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888E74F-F6E1-D245-17BF-3753DAF0D97F}"/>
              </a:ext>
            </a:extLst>
          </p:cNvPr>
          <p:cNvSpPr txBox="1"/>
          <p:nvPr/>
        </p:nvSpPr>
        <p:spPr>
          <a:xfrm>
            <a:off x="472838" y="6328299"/>
            <a:ext cx="1147802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Adalytics Research LLC, ‘</a:t>
            </a:r>
            <a:r>
              <a:rPr kumimoji="0" lang="en-US" sz="800" b="0"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Did Google Mislead Advertisers About TrueView Skippable In-Stream Ads for the Past Three Years?’ </a:t>
            </a:r>
            <a:r>
              <a:rPr kumimoji="0" lang="en-US" sz="800" b="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report, </a:t>
            </a:r>
            <a:r>
              <a:rPr lang="en-US" sz="800">
                <a:solidFill>
                  <a:srgbClr val="1F1A62"/>
                </a:solidFill>
                <a:latin typeface="Helvetica" panose="020B0604020202020204" pitchFamily="34" charset="0"/>
                <a:cs typeface="Helvetica" panose="020B0604020202020204" pitchFamily="34" charset="0"/>
              </a:rPr>
              <a:t>June </a:t>
            </a:r>
            <a:r>
              <a:rPr kumimoji="0" lang="en-US" sz="800" b="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2023.</a:t>
            </a:r>
            <a:endParaRPr kumimoji="0" lang="fr-FR" sz="800" b="0"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1026" name="Picture 2" descr="B&amp;H Photo - Wikipedia">
            <a:extLst>
              <a:ext uri="{FF2B5EF4-FFF2-40B4-BE49-F238E27FC236}">
                <a16:creationId xmlns:a16="http://schemas.microsoft.com/office/drawing/2014/main" id="{0AE794FC-2FED-38C4-AB12-13F06B6BE114}"/>
              </a:ext>
            </a:extLst>
          </p:cNvPr>
          <p:cNvPicPr>
            <a:picLocks noChangeAspect="1" noChangeArrowheads="1"/>
          </p:cNvPicPr>
          <p:nvPr/>
        </p:nvPicPr>
        <p:blipFill>
          <a:blip r:embed="rId95" cstate="print">
            <a:extLst>
              <a:ext uri="{28A0092B-C50C-407E-A947-70E740481C1C}">
                <a14:useLocalDpi xmlns:a14="http://schemas.microsoft.com/office/drawing/2010/main"/>
              </a:ext>
            </a:extLst>
          </a:blip>
          <a:srcRect/>
          <a:stretch>
            <a:fillRect/>
          </a:stretch>
        </p:blipFill>
        <p:spPr bwMode="auto">
          <a:xfrm>
            <a:off x="7243058" y="5716282"/>
            <a:ext cx="718497" cy="4879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55A7002-CEFF-F413-7036-8B29CFC7A9F7}"/>
              </a:ext>
            </a:extLst>
          </p:cNvPr>
          <p:cNvPicPr>
            <a:picLocks noChangeAspect="1" noChangeArrowheads="1"/>
          </p:cNvPicPr>
          <p:nvPr/>
        </p:nvPicPr>
        <p:blipFill>
          <a:blip r:embed="rId96" cstate="print">
            <a:extLst>
              <a:ext uri="{28A0092B-C50C-407E-A947-70E740481C1C}">
                <a14:useLocalDpi xmlns:a14="http://schemas.microsoft.com/office/drawing/2010/main"/>
              </a:ext>
            </a:extLst>
          </a:blip>
          <a:srcRect/>
          <a:stretch>
            <a:fillRect/>
          </a:stretch>
        </p:blipFill>
        <p:spPr bwMode="auto">
          <a:xfrm>
            <a:off x="11009815" y="2102178"/>
            <a:ext cx="600448" cy="60044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nvironmental Defense Fund | Drupal.org">
            <a:extLst>
              <a:ext uri="{FF2B5EF4-FFF2-40B4-BE49-F238E27FC236}">
                <a16:creationId xmlns:a16="http://schemas.microsoft.com/office/drawing/2014/main" id="{E5C7C7F3-6140-8D72-4207-EBEAD6B83152}"/>
              </a:ext>
            </a:extLst>
          </p:cNvPr>
          <p:cNvPicPr>
            <a:picLocks noChangeAspect="1" noChangeArrowheads="1"/>
          </p:cNvPicPr>
          <p:nvPr/>
        </p:nvPicPr>
        <p:blipFill>
          <a:blip r:embed="rId97" cstate="print">
            <a:extLst>
              <a:ext uri="{28A0092B-C50C-407E-A947-70E740481C1C}">
                <a14:useLocalDpi xmlns:a14="http://schemas.microsoft.com/office/drawing/2010/main"/>
              </a:ext>
            </a:extLst>
          </a:blip>
          <a:srcRect/>
          <a:stretch>
            <a:fillRect/>
          </a:stretch>
        </p:blipFill>
        <p:spPr bwMode="auto">
          <a:xfrm>
            <a:off x="8053841" y="5818041"/>
            <a:ext cx="1185759" cy="32701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tomer Paradigm | Magento Ecommerce | Digital Marketing">
            <a:extLst>
              <a:ext uri="{FF2B5EF4-FFF2-40B4-BE49-F238E27FC236}">
                <a16:creationId xmlns:a16="http://schemas.microsoft.com/office/drawing/2014/main" id="{EC7D8B18-E3D4-12CA-FAED-52A851C1F129}"/>
              </a:ext>
            </a:extLst>
          </p:cNvPr>
          <p:cNvPicPr>
            <a:picLocks noChangeAspect="1" noChangeArrowheads="1"/>
          </p:cNvPicPr>
          <p:nvPr/>
        </p:nvPicPr>
        <p:blipFill>
          <a:blip r:embed="rId98" cstate="print">
            <a:extLst>
              <a:ext uri="{28A0092B-C50C-407E-A947-70E740481C1C}">
                <a14:useLocalDpi xmlns:a14="http://schemas.microsoft.com/office/drawing/2010/main"/>
              </a:ext>
            </a:extLst>
          </a:blip>
          <a:srcRect/>
          <a:stretch>
            <a:fillRect/>
          </a:stretch>
        </p:blipFill>
        <p:spPr bwMode="auto">
          <a:xfrm>
            <a:off x="11159730" y="5522168"/>
            <a:ext cx="878418" cy="63928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osch – Logos Download">
            <a:extLst>
              <a:ext uri="{FF2B5EF4-FFF2-40B4-BE49-F238E27FC236}">
                <a16:creationId xmlns:a16="http://schemas.microsoft.com/office/drawing/2014/main" id="{7843FA2F-A64F-DF1F-C2D4-D09EA8AB6761}"/>
              </a:ext>
            </a:extLst>
          </p:cNvPr>
          <p:cNvPicPr>
            <a:picLocks noChangeAspect="1" noChangeArrowheads="1"/>
          </p:cNvPicPr>
          <p:nvPr/>
        </p:nvPicPr>
        <p:blipFill>
          <a:blip r:embed="rId99" cstate="print">
            <a:extLst>
              <a:ext uri="{28A0092B-C50C-407E-A947-70E740481C1C}">
                <a14:useLocalDpi xmlns:a14="http://schemas.microsoft.com/office/drawing/2010/main"/>
              </a:ext>
            </a:extLst>
          </a:blip>
          <a:srcRect/>
          <a:stretch>
            <a:fillRect/>
          </a:stretch>
        </p:blipFill>
        <p:spPr bwMode="auto">
          <a:xfrm>
            <a:off x="1558155" y="5555421"/>
            <a:ext cx="1208404" cy="285737"/>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E28775DE-6243-86FC-B600-D64A09EE989D}"/>
              </a:ext>
            </a:extLst>
          </p:cNvPr>
          <p:cNvSpPr txBox="1"/>
          <p:nvPr/>
        </p:nvSpPr>
        <p:spPr>
          <a:xfrm>
            <a:off x="80378" y="1686232"/>
            <a:ext cx="12031244" cy="369332"/>
          </a:xfrm>
          <a:prstGeom prst="rect">
            <a:avLst/>
          </a:prstGeom>
          <a:noFill/>
        </p:spPr>
        <p:txBody>
          <a:bodyPr wrap="square" rtlCol="0">
            <a:spAutoFit/>
          </a:bodyPr>
          <a:lstStyle/>
          <a:p>
            <a:pPr algn="ctr"/>
            <a:r>
              <a:rPr lang="en-US" b="1" i="1" u="sng">
                <a:solidFill>
                  <a:srgbClr val="1F1A62"/>
                </a:solidFill>
                <a:latin typeface="Helvetica" panose="020B0604020202020204" pitchFamily="34" charset="0"/>
                <a:cs typeface="Helvetica" panose="020B0604020202020204" pitchFamily="34" charset="0"/>
              </a:rPr>
              <a:t>Sampling</a:t>
            </a:r>
            <a:r>
              <a:rPr lang="en-US" b="1" u="sng">
                <a:solidFill>
                  <a:srgbClr val="1F1A62"/>
                </a:solidFill>
                <a:latin typeface="Helvetica" panose="020B0604020202020204" pitchFamily="34" charset="0"/>
                <a:cs typeface="Helvetica" panose="020B0604020202020204" pitchFamily="34" charset="0"/>
              </a:rPr>
              <a:t> of 100 Brands referenced in the Adalytics Report</a:t>
            </a:r>
          </a:p>
        </p:txBody>
      </p:sp>
      <p:pic>
        <p:nvPicPr>
          <p:cNvPr id="36" name="Picture 35">
            <a:extLst>
              <a:ext uri="{FF2B5EF4-FFF2-40B4-BE49-F238E27FC236}">
                <a16:creationId xmlns:a16="http://schemas.microsoft.com/office/drawing/2014/main" id="{50B01557-75C4-97A9-1E44-88285EAFC23E}"/>
              </a:ext>
            </a:extLst>
          </p:cNvPr>
          <p:cNvPicPr>
            <a:picLocks noChangeAspect="1"/>
          </p:cNvPicPr>
          <p:nvPr/>
        </p:nvPicPr>
        <p:blipFill>
          <a:blip r:embed="rId100" cstate="print">
            <a:extLst>
              <a:ext uri="{28A0092B-C50C-407E-A947-70E740481C1C}">
                <a14:useLocalDpi xmlns:a14="http://schemas.microsoft.com/office/drawing/2010/main"/>
              </a:ext>
            </a:extLst>
          </a:blip>
          <a:stretch>
            <a:fillRect/>
          </a:stretch>
        </p:blipFill>
        <p:spPr>
          <a:xfrm>
            <a:off x="7097211" y="2127913"/>
            <a:ext cx="967257" cy="564878"/>
          </a:xfrm>
          <a:prstGeom prst="rect">
            <a:avLst/>
          </a:prstGeom>
        </p:spPr>
      </p:pic>
      <p:pic>
        <p:nvPicPr>
          <p:cNvPr id="1042" name="Picture 18" descr="Pizza Hut Logo PNG Transparent (1) – Brands Logos">
            <a:extLst>
              <a:ext uri="{FF2B5EF4-FFF2-40B4-BE49-F238E27FC236}">
                <a16:creationId xmlns:a16="http://schemas.microsoft.com/office/drawing/2014/main" id="{8F510FCE-0D59-F2D7-5803-00242DA17C8E}"/>
              </a:ext>
            </a:extLst>
          </p:cNvPr>
          <p:cNvPicPr>
            <a:picLocks noChangeAspect="1" noChangeArrowheads="1"/>
          </p:cNvPicPr>
          <p:nvPr/>
        </p:nvPicPr>
        <p:blipFill>
          <a:blip r:embed="rId101" cstate="print">
            <a:extLst>
              <a:ext uri="{28A0092B-C50C-407E-A947-70E740481C1C}">
                <a14:useLocalDpi xmlns:a14="http://schemas.microsoft.com/office/drawing/2010/main"/>
              </a:ext>
            </a:extLst>
          </a:blip>
          <a:srcRect/>
          <a:stretch>
            <a:fillRect/>
          </a:stretch>
        </p:blipFill>
        <p:spPr bwMode="auto">
          <a:xfrm>
            <a:off x="4515887" y="2907722"/>
            <a:ext cx="724098" cy="72409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Firestone Logo, Png, Meaning">
            <a:extLst>
              <a:ext uri="{FF2B5EF4-FFF2-40B4-BE49-F238E27FC236}">
                <a16:creationId xmlns:a16="http://schemas.microsoft.com/office/drawing/2014/main" id="{88BD7B14-14DC-389D-53FD-987DF0888FCE}"/>
              </a:ext>
            </a:extLst>
          </p:cNvPr>
          <p:cNvPicPr>
            <a:picLocks noChangeAspect="1" noChangeArrowheads="1"/>
          </p:cNvPicPr>
          <p:nvPr/>
        </p:nvPicPr>
        <p:blipFill>
          <a:blip r:embed="rId102" cstate="print">
            <a:extLst>
              <a:ext uri="{28A0092B-C50C-407E-A947-70E740481C1C}">
                <a14:useLocalDpi xmlns:a14="http://schemas.microsoft.com/office/drawing/2010/main"/>
              </a:ext>
            </a:extLst>
          </a:blip>
          <a:srcRect/>
          <a:stretch>
            <a:fillRect/>
          </a:stretch>
        </p:blipFill>
        <p:spPr bwMode="auto">
          <a:xfrm>
            <a:off x="6920592" y="5013122"/>
            <a:ext cx="1334033" cy="233456"/>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Office Depot – Logos Download">
            <a:extLst>
              <a:ext uri="{FF2B5EF4-FFF2-40B4-BE49-F238E27FC236}">
                <a16:creationId xmlns:a16="http://schemas.microsoft.com/office/drawing/2014/main" id="{2E7ABEC3-4733-323D-8778-074ECD421A5F}"/>
              </a:ext>
            </a:extLst>
          </p:cNvPr>
          <p:cNvPicPr>
            <a:picLocks noChangeAspect="1" noChangeArrowheads="1"/>
          </p:cNvPicPr>
          <p:nvPr/>
        </p:nvPicPr>
        <p:blipFill>
          <a:blip r:embed="rId103" cstate="print">
            <a:extLst>
              <a:ext uri="{28A0092B-C50C-407E-A947-70E740481C1C}">
                <a14:useLocalDpi xmlns:a14="http://schemas.microsoft.com/office/drawing/2010/main"/>
              </a:ext>
            </a:extLst>
          </a:blip>
          <a:srcRect/>
          <a:stretch>
            <a:fillRect/>
          </a:stretch>
        </p:blipFill>
        <p:spPr bwMode="auto">
          <a:xfrm>
            <a:off x="2511458" y="2713686"/>
            <a:ext cx="903110" cy="44955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617BF9B-0D56-8907-F363-B7A9ED7463A8}"/>
              </a:ext>
            </a:extLst>
          </p:cNvPr>
          <p:cNvPicPr>
            <a:picLocks noChangeAspect="1"/>
          </p:cNvPicPr>
          <p:nvPr/>
        </p:nvPicPr>
        <p:blipFill rotWithShape="1">
          <a:blip r:embed="rId104"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4" name="Slide Number Placeholder 5">
            <a:extLst>
              <a:ext uri="{FF2B5EF4-FFF2-40B4-BE49-F238E27FC236}">
                <a16:creationId xmlns:a16="http://schemas.microsoft.com/office/drawing/2014/main" id="{F3AD490B-58F3-AC1D-EDDE-EBC69C8290F2}"/>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8" name="Rectangle 7">
            <a:extLst>
              <a:ext uri="{FF2B5EF4-FFF2-40B4-BE49-F238E27FC236}">
                <a16:creationId xmlns:a16="http://schemas.microsoft.com/office/drawing/2014/main" id="{55163084-EB3D-138D-BA68-98F8489F7763}"/>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16665895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CBDB492-9443-3D4A-8E9D-B3CECB95DCD7}"/>
              </a:ext>
            </a:extLst>
          </p:cNvPr>
          <p:cNvSpPr/>
          <p:nvPr/>
        </p:nvSpPr>
        <p:spPr>
          <a:xfrm>
            <a:off x="163453" y="336204"/>
            <a:ext cx="1194302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Our analyses have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resulted in industry </a:t>
            </a:r>
            <a:r>
              <a:rPr lang="en-US" sz="2600" b="1">
                <a:solidFill>
                  <a:srgbClr val="ED3C8D"/>
                </a:solidFill>
                <a:latin typeface="Helvetica" pitchFamily="2" charset="0"/>
              </a:rPr>
              <a:t>actions </a:t>
            </a:r>
            <a:r>
              <a:rPr lang="en-US" sz="2600" b="1">
                <a:solidFill>
                  <a:srgbClr val="1F1A62"/>
                </a:solidFill>
                <a:latin typeface="Helvetica" pitchFamily="2" charset="0"/>
              </a:rPr>
              <a:t>that were taken</a:t>
            </a: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 to improve transparency and evolve towards more modern measurement solutions</a:t>
            </a:r>
          </a:p>
        </p:txBody>
      </p:sp>
      <p:sp>
        <p:nvSpPr>
          <p:cNvPr id="51" name="Rectangle 50">
            <a:extLst>
              <a:ext uri="{FF2B5EF4-FFF2-40B4-BE49-F238E27FC236}">
                <a16:creationId xmlns:a16="http://schemas.microsoft.com/office/drawing/2014/main" id="{5BB5B89D-AC99-AACD-3412-78CC26F72D54}"/>
              </a:ext>
            </a:extLst>
          </p:cNvPr>
          <p:cNvSpPr/>
          <p:nvPr/>
        </p:nvSpPr>
        <p:spPr>
          <a:xfrm>
            <a:off x="0" y="169616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64A9C57-6B04-7C7A-2D5C-6E508BE9BB5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6" name="Slide Number Placeholder 5">
            <a:extLst>
              <a:ext uri="{FF2B5EF4-FFF2-40B4-BE49-F238E27FC236}">
                <a16:creationId xmlns:a16="http://schemas.microsoft.com/office/drawing/2014/main" id="{9E26390F-C6EE-6EBC-77F9-3306CAFC718A}"/>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8" name="Rectangle 7">
            <a:extLst>
              <a:ext uri="{FF2B5EF4-FFF2-40B4-BE49-F238E27FC236}">
                <a16:creationId xmlns:a16="http://schemas.microsoft.com/office/drawing/2014/main" id="{71B6CDCD-E0EC-6B98-5A05-847CBDDB5DF6}"/>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grpSp>
        <p:nvGrpSpPr>
          <p:cNvPr id="38" name="Group 37">
            <a:extLst>
              <a:ext uri="{FF2B5EF4-FFF2-40B4-BE49-F238E27FC236}">
                <a16:creationId xmlns:a16="http://schemas.microsoft.com/office/drawing/2014/main" id="{BDE79214-8131-6EDD-9BD9-92F87B987822}"/>
              </a:ext>
            </a:extLst>
          </p:cNvPr>
          <p:cNvGrpSpPr/>
          <p:nvPr/>
        </p:nvGrpSpPr>
        <p:grpSpPr>
          <a:xfrm>
            <a:off x="105649" y="4640172"/>
            <a:ext cx="4101335" cy="1481175"/>
            <a:chOff x="8226397" y="3300538"/>
            <a:chExt cx="3728486" cy="1346523"/>
          </a:xfrm>
        </p:grpSpPr>
        <p:sp>
          <p:nvSpPr>
            <p:cNvPr id="30" name="Rectangle: Rounded Corners 29">
              <a:extLst>
                <a:ext uri="{FF2B5EF4-FFF2-40B4-BE49-F238E27FC236}">
                  <a16:creationId xmlns:a16="http://schemas.microsoft.com/office/drawing/2014/main" id="{545673D3-470D-AE1D-E8A1-1A5EF6C41715}"/>
                </a:ext>
              </a:extLst>
            </p:cNvPr>
            <p:cNvSpPr/>
            <p:nvPr/>
          </p:nvSpPr>
          <p:spPr>
            <a:xfrm>
              <a:off x="8226397" y="3300538"/>
              <a:ext cx="3728486" cy="1346523"/>
            </a:xfrm>
            <a:prstGeom prst="roundRect">
              <a:avLst/>
            </a:prstGeom>
            <a:solidFill>
              <a:schemeClr val="bg1"/>
            </a:solidFill>
            <a:ln>
              <a:solidFill>
                <a:srgbClr val="E84A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0DAF0FE9-9112-2D45-07EE-5DE22F01B4D8}"/>
                </a:ext>
              </a:extLst>
            </p:cNvPr>
            <p:cNvPicPr>
              <a:picLocks noChangeAspect="1"/>
            </p:cNvPicPr>
            <p:nvPr/>
          </p:nvPicPr>
          <p:blipFill>
            <a:blip r:embed="rId4"/>
            <a:stretch>
              <a:fillRect/>
            </a:stretch>
          </p:blipFill>
          <p:spPr>
            <a:xfrm>
              <a:off x="8266175" y="3798515"/>
              <a:ext cx="3648930" cy="717768"/>
            </a:xfrm>
            <a:prstGeom prst="rect">
              <a:avLst/>
            </a:prstGeom>
          </p:spPr>
        </p:pic>
        <p:sp>
          <p:nvSpPr>
            <p:cNvPr id="37" name="TextBox 36">
              <a:extLst>
                <a:ext uri="{FF2B5EF4-FFF2-40B4-BE49-F238E27FC236}">
                  <a16:creationId xmlns:a16="http://schemas.microsoft.com/office/drawing/2014/main" id="{34F705DA-17FC-40CB-211E-EB866ED4B140}"/>
                </a:ext>
              </a:extLst>
            </p:cNvPr>
            <p:cNvSpPr txBox="1"/>
            <p:nvPr/>
          </p:nvSpPr>
          <p:spPr>
            <a:xfrm>
              <a:off x="10770130" y="3425134"/>
              <a:ext cx="1041955" cy="251817"/>
            </a:xfrm>
            <a:prstGeom prst="rect">
              <a:avLst/>
            </a:prstGeom>
            <a:noFill/>
          </p:spPr>
          <p:txBody>
            <a:bodyPr wrap="square" rtlCol="0">
              <a:spAutoFit/>
            </a:bodyPr>
            <a:lstStyle/>
            <a:p>
              <a:r>
                <a:rPr lang="en-US" sz="1200" b="0" i="0">
                  <a:solidFill>
                    <a:srgbClr val="1B1464"/>
                  </a:solidFill>
                  <a:effectLst/>
                  <a:latin typeface="Helvetica" panose="020B0604020202020204" pitchFamily="34" charset="0"/>
                  <a:cs typeface="Helvetica" panose="020B0604020202020204" pitchFamily="34" charset="0"/>
                </a:rPr>
                <a:t>April 1, 2022</a:t>
              </a:r>
              <a:endParaRPr lang="en-US" sz="1200">
                <a:solidFill>
                  <a:srgbClr val="1B1464"/>
                </a:solidFill>
                <a:latin typeface="Helvetica" panose="020B0604020202020204" pitchFamily="34" charset="0"/>
                <a:cs typeface="Helvetica" panose="020B0604020202020204" pitchFamily="34" charset="0"/>
              </a:endParaRPr>
            </a:p>
          </p:txBody>
        </p:sp>
        <p:pic>
          <p:nvPicPr>
            <p:cNvPr id="1026" name="Picture 2" descr="Marketing Brew Logo">
              <a:extLst>
                <a:ext uri="{FF2B5EF4-FFF2-40B4-BE49-F238E27FC236}">
                  <a16:creationId xmlns:a16="http://schemas.microsoft.com/office/drawing/2014/main" id="{C6E23643-5EE5-A145-379D-4B848D75EB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75895" y="3617357"/>
              <a:ext cx="1647513" cy="164752"/>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TextBox 28">
            <a:extLst>
              <a:ext uri="{FF2B5EF4-FFF2-40B4-BE49-F238E27FC236}">
                <a16:creationId xmlns:a16="http://schemas.microsoft.com/office/drawing/2014/main" id="{8F0E0EDF-8C3C-B4B0-35B9-495D34B23E49}"/>
              </a:ext>
            </a:extLst>
          </p:cNvPr>
          <p:cNvSpPr txBox="1"/>
          <p:nvPr/>
        </p:nvSpPr>
        <p:spPr>
          <a:xfrm>
            <a:off x="89336" y="1765340"/>
            <a:ext cx="4176938" cy="646331"/>
          </a:xfrm>
          <a:prstGeom prst="rect">
            <a:avLst/>
          </a:prstGeom>
          <a:noFill/>
        </p:spPr>
        <p:txBody>
          <a:bodyPr wrap="square" rtlCol="0">
            <a:spAutoFit/>
          </a:bodyPr>
          <a:lstStyle/>
          <a:p>
            <a:pPr algn="ctr"/>
            <a:r>
              <a:rPr lang="en-US" b="1">
                <a:solidFill>
                  <a:srgbClr val="1B1464"/>
                </a:solidFill>
                <a:latin typeface="Helvetica" panose="020B0403020202020204" pitchFamily="34" charset="0"/>
              </a:rPr>
              <a:t>Facebook’s inflated reach metrics </a:t>
            </a:r>
            <a:r>
              <a:rPr lang="en-US" b="1">
                <a:solidFill>
                  <a:srgbClr val="E84A99"/>
                </a:solidFill>
                <a:latin typeface="Helvetica" panose="020B0403020202020204" pitchFamily="34" charset="0"/>
              </a:rPr>
              <a:t>led to a class-action lawsuit</a:t>
            </a:r>
          </a:p>
        </p:txBody>
      </p:sp>
      <p:grpSp>
        <p:nvGrpSpPr>
          <p:cNvPr id="52" name="Group 51">
            <a:extLst>
              <a:ext uri="{FF2B5EF4-FFF2-40B4-BE49-F238E27FC236}">
                <a16:creationId xmlns:a16="http://schemas.microsoft.com/office/drawing/2014/main" id="{16450C40-0C33-0F34-03E4-DC721388399A}"/>
              </a:ext>
            </a:extLst>
          </p:cNvPr>
          <p:cNvGrpSpPr/>
          <p:nvPr/>
        </p:nvGrpSpPr>
        <p:grpSpPr>
          <a:xfrm>
            <a:off x="164939" y="2900186"/>
            <a:ext cx="4101335" cy="1104535"/>
            <a:chOff x="513905" y="2822879"/>
            <a:chExt cx="3389533" cy="912839"/>
          </a:xfrm>
        </p:grpSpPr>
        <p:sp>
          <p:nvSpPr>
            <p:cNvPr id="46" name="Rectangle: Rounded Corners 45">
              <a:extLst>
                <a:ext uri="{FF2B5EF4-FFF2-40B4-BE49-F238E27FC236}">
                  <a16:creationId xmlns:a16="http://schemas.microsoft.com/office/drawing/2014/main" id="{2B00E5BE-3C7D-6F65-C9FE-FCA60678C44D}"/>
                </a:ext>
              </a:extLst>
            </p:cNvPr>
            <p:cNvSpPr/>
            <p:nvPr/>
          </p:nvSpPr>
          <p:spPr>
            <a:xfrm>
              <a:off x="515455" y="2822879"/>
              <a:ext cx="3386433" cy="912839"/>
            </a:xfrm>
            <a:prstGeom prst="roundRect">
              <a:avLst/>
            </a:prstGeom>
            <a:solidFill>
              <a:schemeClr val="bg1"/>
            </a:solidFill>
            <a:ln>
              <a:solidFill>
                <a:srgbClr val="E84A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79F82798-FEB5-A012-5A40-18AEFB0DBBC9}"/>
                </a:ext>
              </a:extLst>
            </p:cNvPr>
            <p:cNvSpPr txBox="1"/>
            <p:nvPr/>
          </p:nvSpPr>
          <p:spPr>
            <a:xfrm>
              <a:off x="2485446" y="2928188"/>
              <a:ext cx="1412714" cy="228925"/>
            </a:xfrm>
            <a:prstGeom prst="rect">
              <a:avLst/>
            </a:prstGeom>
            <a:noFill/>
          </p:spPr>
          <p:txBody>
            <a:bodyPr wrap="square" rtlCol="0">
              <a:spAutoFit/>
            </a:bodyPr>
            <a:lstStyle/>
            <a:p>
              <a:r>
                <a:rPr lang="en-US" sz="1200" b="0" i="0">
                  <a:solidFill>
                    <a:srgbClr val="1B1464"/>
                  </a:solidFill>
                  <a:effectLst/>
                  <a:latin typeface="Helvetica" panose="020B0604020202020204" pitchFamily="34" charset="0"/>
                  <a:cs typeface="Helvetica" panose="020B0604020202020204" pitchFamily="34" charset="0"/>
                </a:rPr>
                <a:t>October 5, 2017</a:t>
              </a:r>
              <a:endParaRPr lang="en-US" sz="1200">
                <a:solidFill>
                  <a:srgbClr val="1B1464"/>
                </a:solidFill>
                <a:latin typeface="Helvetica" panose="020B0604020202020204" pitchFamily="34" charset="0"/>
                <a:cs typeface="Helvetica" panose="020B0604020202020204" pitchFamily="34" charset="0"/>
              </a:endParaRPr>
            </a:p>
          </p:txBody>
        </p:sp>
        <p:pic>
          <p:nvPicPr>
            <p:cNvPr id="43" name="Picture 42">
              <a:extLst>
                <a:ext uri="{FF2B5EF4-FFF2-40B4-BE49-F238E27FC236}">
                  <a16:creationId xmlns:a16="http://schemas.microsoft.com/office/drawing/2014/main" id="{E3A94477-BE92-01AF-F2D0-90C16D5C8006}"/>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513905" y="3200518"/>
              <a:ext cx="3389533" cy="418642"/>
            </a:xfrm>
            <a:prstGeom prst="rect">
              <a:avLst/>
            </a:prstGeom>
          </p:spPr>
        </p:pic>
        <p:pic>
          <p:nvPicPr>
            <p:cNvPr id="50" name="Picture 49">
              <a:extLst>
                <a:ext uri="{FF2B5EF4-FFF2-40B4-BE49-F238E27FC236}">
                  <a16:creationId xmlns:a16="http://schemas.microsoft.com/office/drawing/2014/main" id="{2B1B7DA7-CCF4-D330-B54B-0E9AD698F8A6}"/>
                </a:ext>
              </a:extLst>
            </p:cNvPr>
            <p:cNvPicPr>
              <a:picLocks noChangeAspect="1"/>
            </p:cNvPicPr>
            <p:nvPr/>
          </p:nvPicPr>
          <p:blipFill>
            <a:blip r:embed="rId7"/>
            <a:stretch>
              <a:fillRect/>
            </a:stretch>
          </p:blipFill>
          <p:spPr>
            <a:xfrm>
              <a:off x="586189" y="2947521"/>
              <a:ext cx="880618" cy="238332"/>
            </a:xfrm>
            <a:prstGeom prst="rect">
              <a:avLst/>
            </a:prstGeom>
          </p:spPr>
        </p:pic>
      </p:grpSp>
      <p:grpSp>
        <p:nvGrpSpPr>
          <p:cNvPr id="10" name="Group 9">
            <a:extLst>
              <a:ext uri="{FF2B5EF4-FFF2-40B4-BE49-F238E27FC236}">
                <a16:creationId xmlns:a16="http://schemas.microsoft.com/office/drawing/2014/main" id="{9D03870F-524D-E309-074B-5DF9FF61B7BC}"/>
              </a:ext>
            </a:extLst>
          </p:cNvPr>
          <p:cNvGrpSpPr/>
          <p:nvPr/>
        </p:nvGrpSpPr>
        <p:grpSpPr>
          <a:xfrm>
            <a:off x="4483482" y="4859068"/>
            <a:ext cx="3474783" cy="1423486"/>
            <a:chOff x="967525" y="2303386"/>
            <a:chExt cx="3474783" cy="1423486"/>
          </a:xfrm>
        </p:grpSpPr>
        <p:sp>
          <p:nvSpPr>
            <p:cNvPr id="2" name="Rectangle: Rounded Corners 1">
              <a:extLst>
                <a:ext uri="{FF2B5EF4-FFF2-40B4-BE49-F238E27FC236}">
                  <a16:creationId xmlns:a16="http://schemas.microsoft.com/office/drawing/2014/main" id="{A262B6CF-5CBB-BC98-C72F-538B9CCCB0D9}"/>
                </a:ext>
              </a:extLst>
            </p:cNvPr>
            <p:cNvSpPr/>
            <p:nvPr/>
          </p:nvSpPr>
          <p:spPr>
            <a:xfrm>
              <a:off x="967525" y="2303386"/>
              <a:ext cx="3411039" cy="1423486"/>
            </a:xfrm>
            <a:prstGeom prst="roundRect">
              <a:avLst/>
            </a:prstGeom>
            <a:solidFill>
              <a:schemeClr val="bg1"/>
            </a:solidFill>
            <a:ln>
              <a:solidFill>
                <a:srgbClr val="E84A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7" name="Picture 6">
              <a:hlinkClick r:id="rId8"/>
              <a:extLst>
                <a:ext uri="{FF2B5EF4-FFF2-40B4-BE49-F238E27FC236}">
                  <a16:creationId xmlns:a16="http://schemas.microsoft.com/office/drawing/2014/main" id="{D6E55B26-22D0-103F-F1B9-2B998D8AE72A}"/>
                </a:ext>
              </a:extLst>
            </p:cNvPr>
            <p:cNvPicPr>
              <a:picLocks noChangeAspect="1"/>
            </p:cNvPicPr>
            <p:nvPr/>
          </p:nvPicPr>
          <p:blipFill>
            <a:blip r:embed="rId9"/>
            <a:stretch>
              <a:fillRect/>
            </a:stretch>
          </p:blipFill>
          <p:spPr>
            <a:xfrm>
              <a:off x="1068687" y="2771970"/>
              <a:ext cx="3208715" cy="792591"/>
            </a:xfrm>
            <a:prstGeom prst="rect">
              <a:avLst/>
            </a:prstGeom>
          </p:spPr>
        </p:pic>
        <p:pic>
          <p:nvPicPr>
            <p:cNvPr id="2050" name="Picture 2">
              <a:extLst>
                <a:ext uri="{FF2B5EF4-FFF2-40B4-BE49-F238E27FC236}">
                  <a16:creationId xmlns:a16="http://schemas.microsoft.com/office/drawing/2014/main" id="{E2DE66F8-9157-FBD4-C167-52C87CAA569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6216" y="2503856"/>
              <a:ext cx="804341" cy="26811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F1B1209-46A3-F2A1-45CA-064231439D8E}"/>
                </a:ext>
              </a:extLst>
            </p:cNvPr>
            <p:cNvSpPr txBox="1"/>
            <p:nvPr/>
          </p:nvSpPr>
          <p:spPr>
            <a:xfrm>
              <a:off x="2642837" y="2444635"/>
              <a:ext cx="1799471" cy="276999"/>
            </a:xfrm>
            <a:prstGeom prst="rect">
              <a:avLst/>
            </a:prstGeom>
            <a:noFill/>
          </p:spPr>
          <p:txBody>
            <a:bodyPr wrap="square" rtlCol="0">
              <a:spAutoFit/>
            </a:bodyPr>
            <a:lstStyle/>
            <a:p>
              <a:r>
                <a:rPr lang="en-US" sz="1200" b="0" i="0">
                  <a:solidFill>
                    <a:srgbClr val="1B1464"/>
                  </a:solidFill>
                  <a:effectLst/>
                  <a:latin typeface="Helvetica" panose="020B0604020202020204" pitchFamily="34" charset="0"/>
                  <a:cs typeface="Helvetica" panose="020B0604020202020204" pitchFamily="34" charset="0"/>
                </a:rPr>
                <a:t> September 1, 2021</a:t>
              </a:r>
              <a:endParaRPr lang="en-US" sz="1200">
                <a:solidFill>
                  <a:srgbClr val="1B1464"/>
                </a:solidFill>
                <a:latin typeface="Helvetica" panose="020B0604020202020204" pitchFamily="34" charset="0"/>
                <a:cs typeface="Helvetica" panose="020B0604020202020204" pitchFamily="34" charset="0"/>
              </a:endParaRPr>
            </a:p>
          </p:txBody>
        </p:sp>
      </p:grpSp>
      <p:sp>
        <p:nvSpPr>
          <p:cNvPr id="31" name="TextBox 30">
            <a:extLst>
              <a:ext uri="{FF2B5EF4-FFF2-40B4-BE49-F238E27FC236}">
                <a16:creationId xmlns:a16="http://schemas.microsoft.com/office/drawing/2014/main" id="{ECAF8BCF-CFAB-F448-CC75-242DF9580DC0}"/>
              </a:ext>
            </a:extLst>
          </p:cNvPr>
          <p:cNvSpPr txBox="1"/>
          <p:nvPr/>
        </p:nvSpPr>
        <p:spPr>
          <a:xfrm>
            <a:off x="4311590" y="1765340"/>
            <a:ext cx="3865945" cy="923330"/>
          </a:xfrm>
          <a:prstGeom prst="rect">
            <a:avLst/>
          </a:prstGeom>
          <a:noFill/>
        </p:spPr>
        <p:txBody>
          <a:bodyPr wrap="square" rtlCol="0">
            <a:spAutoFit/>
          </a:bodyPr>
          <a:lstStyle/>
          <a:p>
            <a:pPr algn="ctr"/>
            <a:r>
              <a:rPr lang="en-US" b="1">
                <a:solidFill>
                  <a:srgbClr val="1B1464"/>
                </a:solidFill>
                <a:latin typeface="Helvetica" panose="020B0403020202020204" pitchFamily="34" charset="0"/>
              </a:rPr>
              <a:t>Nielsen Covid-era panel mismanagement </a:t>
            </a:r>
            <a:r>
              <a:rPr lang="en-US" b="1">
                <a:solidFill>
                  <a:srgbClr val="E84A99"/>
                </a:solidFill>
                <a:latin typeface="Helvetica" panose="020B0403020202020204" pitchFamily="34" charset="0"/>
              </a:rPr>
              <a:t>led to accreditation suspension</a:t>
            </a:r>
          </a:p>
        </p:txBody>
      </p:sp>
      <p:sp>
        <p:nvSpPr>
          <p:cNvPr id="39" name="TextBox 38">
            <a:extLst>
              <a:ext uri="{FF2B5EF4-FFF2-40B4-BE49-F238E27FC236}">
                <a16:creationId xmlns:a16="http://schemas.microsoft.com/office/drawing/2014/main" id="{CEFBA64D-4036-A830-F5C8-68241E1CA8DF}"/>
              </a:ext>
            </a:extLst>
          </p:cNvPr>
          <p:cNvSpPr txBox="1"/>
          <p:nvPr/>
        </p:nvSpPr>
        <p:spPr>
          <a:xfrm>
            <a:off x="8324979" y="1765340"/>
            <a:ext cx="3742523" cy="923330"/>
          </a:xfrm>
          <a:prstGeom prst="rect">
            <a:avLst/>
          </a:prstGeom>
          <a:noFill/>
        </p:spPr>
        <p:txBody>
          <a:bodyPr wrap="square" rtlCol="0">
            <a:spAutoFit/>
          </a:bodyPr>
          <a:lstStyle/>
          <a:p>
            <a:pPr algn="ctr"/>
            <a:r>
              <a:rPr lang="en-US" b="1">
                <a:solidFill>
                  <a:srgbClr val="1B1464"/>
                </a:solidFill>
                <a:latin typeface="Helvetica" panose="020B0403020202020204" pitchFamily="34" charset="0"/>
              </a:rPr>
              <a:t>Nielsen OOH TV undercounting </a:t>
            </a:r>
            <a:r>
              <a:rPr lang="en-US" b="1">
                <a:solidFill>
                  <a:srgbClr val="E84A99"/>
                </a:solidFill>
                <a:latin typeface="Helvetica" panose="020B0403020202020204" pitchFamily="34" charset="0"/>
              </a:rPr>
              <a:t>led to the rise of alternative measurement solutions</a:t>
            </a:r>
          </a:p>
        </p:txBody>
      </p:sp>
      <p:grpSp>
        <p:nvGrpSpPr>
          <p:cNvPr id="1029" name="Group 1028">
            <a:extLst>
              <a:ext uri="{FF2B5EF4-FFF2-40B4-BE49-F238E27FC236}">
                <a16:creationId xmlns:a16="http://schemas.microsoft.com/office/drawing/2014/main" id="{42583FB4-8B6A-EC65-F552-DE271D58D09C}"/>
              </a:ext>
            </a:extLst>
          </p:cNvPr>
          <p:cNvGrpSpPr/>
          <p:nvPr/>
        </p:nvGrpSpPr>
        <p:grpSpPr>
          <a:xfrm>
            <a:off x="8599259" y="2925513"/>
            <a:ext cx="3193963" cy="1230368"/>
            <a:chOff x="8535375" y="4567526"/>
            <a:chExt cx="3193963" cy="1230368"/>
          </a:xfrm>
        </p:grpSpPr>
        <p:grpSp>
          <p:nvGrpSpPr>
            <p:cNvPr id="5" name="Group 4">
              <a:extLst>
                <a:ext uri="{FF2B5EF4-FFF2-40B4-BE49-F238E27FC236}">
                  <a16:creationId xmlns:a16="http://schemas.microsoft.com/office/drawing/2014/main" id="{047BB6DE-1666-8852-DF18-A283D3E7DFEF}"/>
                </a:ext>
              </a:extLst>
            </p:cNvPr>
            <p:cNvGrpSpPr/>
            <p:nvPr/>
          </p:nvGrpSpPr>
          <p:grpSpPr>
            <a:xfrm>
              <a:off x="8535375" y="4567526"/>
              <a:ext cx="3193963" cy="1230368"/>
              <a:chOff x="-1227520" y="553828"/>
              <a:chExt cx="3864695" cy="1488746"/>
            </a:xfrm>
          </p:grpSpPr>
          <p:sp>
            <p:nvSpPr>
              <p:cNvPr id="11" name="Rectangle: Rounded Corners 10">
                <a:hlinkClick r:id="rId11"/>
                <a:extLst>
                  <a:ext uri="{FF2B5EF4-FFF2-40B4-BE49-F238E27FC236}">
                    <a16:creationId xmlns:a16="http://schemas.microsoft.com/office/drawing/2014/main" id="{296B1348-A529-1A56-5DB0-3EBE43038625}"/>
                  </a:ext>
                </a:extLst>
              </p:cNvPr>
              <p:cNvSpPr/>
              <p:nvPr/>
            </p:nvSpPr>
            <p:spPr>
              <a:xfrm>
                <a:off x="-1227520" y="553828"/>
                <a:ext cx="3857511" cy="148874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2654E096-E237-AB15-F5D3-CF172216FAD9}"/>
                  </a:ext>
                </a:extLst>
              </p:cNvPr>
              <p:cNvPicPr>
                <a:picLocks noChangeAspect="1"/>
              </p:cNvPicPr>
              <p:nvPr/>
            </p:nvPicPr>
            <p:blipFill rotWithShape="1">
              <a:blip r:embed="rId12">
                <a:extLst>
                  <a:ext uri="{28A0092B-C50C-407E-A947-70E740481C1C}">
                    <a14:useLocalDpi xmlns:a14="http://schemas.microsoft.com/office/drawing/2010/main" val="0"/>
                  </a:ext>
                </a:extLst>
              </a:blip>
              <a:srcRect/>
              <a:stretch/>
            </p:blipFill>
            <p:spPr>
              <a:xfrm>
                <a:off x="-1096591" y="982437"/>
                <a:ext cx="3567416" cy="986160"/>
              </a:xfrm>
              <a:prstGeom prst="rect">
                <a:avLst/>
              </a:prstGeom>
            </p:spPr>
          </p:pic>
          <p:sp>
            <p:nvSpPr>
              <p:cNvPr id="22" name="TextBox 21">
                <a:extLst>
                  <a:ext uri="{FF2B5EF4-FFF2-40B4-BE49-F238E27FC236}">
                    <a16:creationId xmlns:a16="http://schemas.microsoft.com/office/drawing/2014/main" id="{5808B342-46D9-9C10-9C79-356C96B36535}"/>
                  </a:ext>
                </a:extLst>
              </p:cNvPr>
              <p:cNvSpPr txBox="1"/>
              <p:nvPr/>
            </p:nvSpPr>
            <p:spPr>
              <a:xfrm>
                <a:off x="869205" y="660811"/>
                <a:ext cx="1767970" cy="33855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January 26, 2022</a:t>
                </a:r>
              </a:p>
            </p:txBody>
          </p:sp>
        </p:grpSp>
        <p:pic>
          <p:nvPicPr>
            <p:cNvPr id="61" name="Picture 4">
              <a:extLst>
                <a:ext uri="{FF2B5EF4-FFF2-40B4-BE49-F238E27FC236}">
                  <a16:creationId xmlns:a16="http://schemas.microsoft.com/office/drawing/2014/main" id="{8583E462-CA58-E08E-41A9-17BB7FCD16B5}"/>
                </a:ext>
              </a:extLst>
            </p:cNvPr>
            <p:cNvPicPr>
              <a:picLocks noChangeAspect="1" noChangeArrowheads="1"/>
            </p:cNvPicPr>
            <p:nvPr/>
          </p:nvPicPr>
          <p:blipFill rotWithShape="1">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t="29477" b="19059"/>
            <a:stretch/>
          </p:blipFill>
          <p:spPr bwMode="auto">
            <a:xfrm>
              <a:off x="8617816" y="4672030"/>
              <a:ext cx="1053096" cy="302617"/>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038" name="Straight Connector 1037">
            <a:extLst>
              <a:ext uri="{FF2B5EF4-FFF2-40B4-BE49-F238E27FC236}">
                <a16:creationId xmlns:a16="http://schemas.microsoft.com/office/drawing/2014/main" id="{9B9353ED-C131-A408-F9E5-3734DBE95F59}"/>
              </a:ext>
            </a:extLst>
          </p:cNvPr>
          <p:cNvCxnSpPr>
            <a:cxnSpLocks/>
          </p:cNvCxnSpPr>
          <p:nvPr/>
        </p:nvCxnSpPr>
        <p:spPr>
          <a:xfrm>
            <a:off x="4361462" y="1898374"/>
            <a:ext cx="0" cy="4494402"/>
          </a:xfrm>
          <a:prstGeom prst="line">
            <a:avLst/>
          </a:prstGeom>
          <a:ln w="19050">
            <a:solidFill>
              <a:srgbClr val="1B1464"/>
            </a:solidFill>
            <a:prstDash val="dash"/>
          </a:ln>
        </p:spPr>
        <p:style>
          <a:lnRef idx="1">
            <a:schemeClr val="accent1"/>
          </a:lnRef>
          <a:fillRef idx="0">
            <a:schemeClr val="accent1"/>
          </a:fillRef>
          <a:effectRef idx="0">
            <a:schemeClr val="accent1"/>
          </a:effectRef>
          <a:fontRef idx="minor">
            <a:schemeClr val="tx1"/>
          </a:fontRef>
        </p:style>
      </p:cxnSp>
      <p:grpSp>
        <p:nvGrpSpPr>
          <p:cNvPr id="1046" name="Group 1045">
            <a:extLst>
              <a:ext uri="{FF2B5EF4-FFF2-40B4-BE49-F238E27FC236}">
                <a16:creationId xmlns:a16="http://schemas.microsoft.com/office/drawing/2014/main" id="{F512C99C-B270-FAC3-0593-EC9A0F5520AA}"/>
              </a:ext>
            </a:extLst>
          </p:cNvPr>
          <p:cNvGrpSpPr/>
          <p:nvPr/>
        </p:nvGrpSpPr>
        <p:grpSpPr>
          <a:xfrm>
            <a:off x="4435651" y="2880225"/>
            <a:ext cx="3617822" cy="1321384"/>
            <a:chOff x="4435651" y="2926525"/>
            <a:chExt cx="3617822" cy="1321384"/>
          </a:xfrm>
        </p:grpSpPr>
        <p:grpSp>
          <p:nvGrpSpPr>
            <p:cNvPr id="1030" name="Group 1029">
              <a:extLst>
                <a:ext uri="{FF2B5EF4-FFF2-40B4-BE49-F238E27FC236}">
                  <a16:creationId xmlns:a16="http://schemas.microsoft.com/office/drawing/2014/main" id="{67299D82-2211-4EDB-E5BB-1DFA36266FFC}"/>
                </a:ext>
              </a:extLst>
            </p:cNvPr>
            <p:cNvGrpSpPr/>
            <p:nvPr/>
          </p:nvGrpSpPr>
          <p:grpSpPr>
            <a:xfrm>
              <a:off x="4435651" y="2926525"/>
              <a:ext cx="3617822" cy="1321384"/>
              <a:chOff x="4454891" y="2922127"/>
              <a:chExt cx="3617822" cy="1321384"/>
            </a:xfrm>
          </p:grpSpPr>
          <p:sp>
            <p:nvSpPr>
              <p:cNvPr id="55" name="Rectangle: Rounded Corners 54">
                <a:extLst>
                  <a:ext uri="{FF2B5EF4-FFF2-40B4-BE49-F238E27FC236}">
                    <a16:creationId xmlns:a16="http://schemas.microsoft.com/office/drawing/2014/main" id="{527ADE7B-6D36-F2DD-DBB9-BC490CD94FC0}"/>
                  </a:ext>
                </a:extLst>
              </p:cNvPr>
              <p:cNvSpPr/>
              <p:nvPr/>
            </p:nvSpPr>
            <p:spPr>
              <a:xfrm>
                <a:off x="4454891" y="2922127"/>
                <a:ext cx="3617822" cy="1321384"/>
              </a:xfrm>
              <a:prstGeom prst="roundRect">
                <a:avLst/>
              </a:prstGeom>
              <a:solidFill>
                <a:schemeClr val="bg1"/>
              </a:solidFill>
              <a:ln>
                <a:solidFill>
                  <a:srgbClr val="E84A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A11B77CE-8786-ECE3-4F28-071D199C2040}"/>
                  </a:ext>
                </a:extLst>
              </p:cNvPr>
              <p:cNvSpPr txBox="1"/>
              <p:nvPr/>
            </p:nvSpPr>
            <p:spPr>
              <a:xfrm>
                <a:off x="6697818" y="3039883"/>
                <a:ext cx="1351969" cy="276999"/>
              </a:xfrm>
              <a:prstGeom prst="rect">
                <a:avLst/>
              </a:prstGeom>
              <a:noFill/>
            </p:spPr>
            <p:txBody>
              <a:bodyPr wrap="square" rtlCol="0">
                <a:spAutoFit/>
              </a:bodyPr>
              <a:lstStyle/>
              <a:p>
                <a:r>
                  <a:rPr lang="en-US" sz="1200" b="0" i="0">
                    <a:solidFill>
                      <a:srgbClr val="1B1464"/>
                    </a:solidFill>
                    <a:effectLst/>
                    <a:latin typeface="Helvetica" panose="020B0604020202020204" pitchFamily="34" charset="0"/>
                    <a:cs typeface="Helvetica" panose="020B0604020202020204" pitchFamily="34" charset="0"/>
                  </a:rPr>
                  <a:t>July 21, 2021</a:t>
                </a:r>
                <a:endParaRPr lang="en-US" sz="1200">
                  <a:solidFill>
                    <a:srgbClr val="1B1464"/>
                  </a:solidFill>
                  <a:latin typeface="Helvetica" panose="020B0604020202020204" pitchFamily="34" charset="0"/>
                  <a:cs typeface="Helvetica" panose="020B0604020202020204" pitchFamily="34" charset="0"/>
                </a:endParaRPr>
              </a:p>
            </p:txBody>
          </p:sp>
        </p:grpSp>
        <p:pic>
          <p:nvPicPr>
            <p:cNvPr id="1044" name="Picture 1043">
              <a:extLst>
                <a:ext uri="{FF2B5EF4-FFF2-40B4-BE49-F238E27FC236}">
                  <a16:creationId xmlns:a16="http://schemas.microsoft.com/office/drawing/2014/main" id="{092BDD0C-A6AB-32C1-605B-6361AAFA3F32}"/>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4500495" y="3372508"/>
              <a:ext cx="3488134" cy="853149"/>
            </a:xfrm>
            <a:prstGeom prst="rect">
              <a:avLst/>
            </a:prstGeom>
          </p:spPr>
        </p:pic>
        <p:pic>
          <p:nvPicPr>
            <p:cNvPr id="1045" name="Picture 6" descr="Adweek">
              <a:extLst>
                <a:ext uri="{FF2B5EF4-FFF2-40B4-BE49-F238E27FC236}">
                  <a16:creationId xmlns:a16="http://schemas.microsoft.com/office/drawing/2014/main" id="{47C34B59-3761-3EDC-25A6-45683D9563F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619905" y="3054663"/>
              <a:ext cx="786337" cy="28609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Group 34">
            <a:extLst>
              <a:ext uri="{FF2B5EF4-FFF2-40B4-BE49-F238E27FC236}">
                <a16:creationId xmlns:a16="http://schemas.microsoft.com/office/drawing/2014/main" id="{D71D97A8-A47F-5826-71AF-494BECA2B5B6}"/>
              </a:ext>
            </a:extLst>
          </p:cNvPr>
          <p:cNvGrpSpPr/>
          <p:nvPr/>
        </p:nvGrpSpPr>
        <p:grpSpPr>
          <a:xfrm>
            <a:off x="8425554" y="5593907"/>
            <a:ext cx="3541372" cy="878015"/>
            <a:chOff x="8477505" y="5553300"/>
            <a:chExt cx="3541372" cy="878015"/>
          </a:xfrm>
        </p:grpSpPr>
        <p:sp>
          <p:nvSpPr>
            <p:cNvPr id="32" name="Rectangle: Rounded Corners 31">
              <a:hlinkClick r:id="rId11"/>
              <a:extLst>
                <a:ext uri="{FF2B5EF4-FFF2-40B4-BE49-F238E27FC236}">
                  <a16:creationId xmlns:a16="http://schemas.microsoft.com/office/drawing/2014/main" id="{6460E5D9-1392-A943-0EBA-B94E3BB75D6B}"/>
                </a:ext>
              </a:extLst>
            </p:cNvPr>
            <p:cNvSpPr/>
            <p:nvPr/>
          </p:nvSpPr>
          <p:spPr>
            <a:xfrm>
              <a:off x="8477505" y="5553300"/>
              <a:ext cx="3528278" cy="87801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24BD0720-A4B7-A875-E143-3F5C8EA750FD}"/>
                </a:ext>
              </a:extLst>
            </p:cNvPr>
            <p:cNvPicPr>
              <a:picLocks noChangeAspect="1"/>
            </p:cNvPicPr>
            <p:nvPr/>
          </p:nvPicPr>
          <p:blipFill rotWithShape="1">
            <a:blip r:embed="rId16"/>
            <a:srcRect l="17526" t="29962" r="63087" b="64162"/>
            <a:stretch/>
          </p:blipFill>
          <p:spPr>
            <a:xfrm>
              <a:off x="8540447" y="5621559"/>
              <a:ext cx="1739039" cy="273163"/>
            </a:xfrm>
            <a:prstGeom prst="rect">
              <a:avLst/>
            </a:prstGeom>
          </p:spPr>
        </p:pic>
        <p:pic>
          <p:nvPicPr>
            <p:cNvPr id="28" name="Picture 27">
              <a:extLst>
                <a:ext uri="{FF2B5EF4-FFF2-40B4-BE49-F238E27FC236}">
                  <a16:creationId xmlns:a16="http://schemas.microsoft.com/office/drawing/2014/main" id="{57E1D702-F6CE-2F0E-2006-629D1120369E}"/>
                </a:ext>
              </a:extLst>
            </p:cNvPr>
            <p:cNvPicPr>
              <a:picLocks noChangeAspect="1"/>
            </p:cNvPicPr>
            <p:nvPr/>
          </p:nvPicPr>
          <p:blipFill rotWithShape="1">
            <a:blip r:embed="rId16"/>
            <a:srcRect l="17526" t="37088" r="43512" b="51307"/>
            <a:stretch/>
          </p:blipFill>
          <p:spPr>
            <a:xfrm>
              <a:off x="8643557" y="5891846"/>
              <a:ext cx="3245226" cy="500930"/>
            </a:xfrm>
            <a:prstGeom prst="rect">
              <a:avLst/>
            </a:prstGeom>
          </p:spPr>
        </p:pic>
        <p:sp>
          <p:nvSpPr>
            <p:cNvPr id="34" name="TextBox 33">
              <a:extLst>
                <a:ext uri="{FF2B5EF4-FFF2-40B4-BE49-F238E27FC236}">
                  <a16:creationId xmlns:a16="http://schemas.microsoft.com/office/drawing/2014/main" id="{955F0C0F-BCF5-C83A-CA6E-2647B061611D}"/>
                </a:ext>
              </a:extLst>
            </p:cNvPr>
            <p:cNvSpPr txBox="1"/>
            <p:nvPr/>
          </p:nvSpPr>
          <p:spPr>
            <a:xfrm>
              <a:off x="10774016" y="5612048"/>
              <a:ext cx="1244861" cy="2797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August 8, 2022</a:t>
              </a:r>
            </a:p>
          </p:txBody>
        </p:sp>
      </p:grpSp>
      <p:cxnSp>
        <p:nvCxnSpPr>
          <p:cNvPr id="44" name="Straight Connector 43">
            <a:extLst>
              <a:ext uri="{FF2B5EF4-FFF2-40B4-BE49-F238E27FC236}">
                <a16:creationId xmlns:a16="http://schemas.microsoft.com/office/drawing/2014/main" id="{6EFAF26F-642C-B4DD-EA1D-28177EDA42EB}"/>
              </a:ext>
            </a:extLst>
          </p:cNvPr>
          <p:cNvCxnSpPr>
            <a:cxnSpLocks/>
          </p:cNvCxnSpPr>
          <p:nvPr/>
        </p:nvCxnSpPr>
        <p:spPr>
          <a:xfrm>
            <a:off x="8218788" y="1912278"/>
            <a:ext cx="0" cy="4494402"/>
          </a:xfrm>
          <a:prstGeom prst="line">
            <a:avLst/>
          </a:prstGeom>
          <a:ln w="19050">
            <a:solidFill>
              <a:srgbClr val="1B1464"/>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4551978-1CEA-8A23-9B87-A6C49DA2BA51}"/>
              </a:ext>
            </a:extLst>
          </p:cNvPr>
          <p:cNvCxnSpPr/>
          <p:nvPr/>
        </p:nvCxnSpPr>
        <p:spPr>
          <a:xfrm>
            <a:off x="4500495" y="2688670"/>
            <a:ext cx="3530052" cy="0"/>
          </a:xfrm>
          <a:prstGeom prst="line">
            <a:avLst/>
          </a:prstGeom>
          <a:ln w="1905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D7D4444-E185-86C5-A443-BDA734261C67}"/>
              </a:ext>
            </a:extLst>
          </p:cNvPr>
          <p:cNvCxnSpPr/>
          <p:nvPr/>
        </p:nvCxnSpPr>
        <p:spPr>
          <a:xfrm>
            <a:off x="398958" y="2691985"/>
            <a:ext cx="3530052" cy="0"/>
          </a:xfrm>
          <a:prstGeom prst="line">
            <a:avLst/>
          </a:prstGeom>
          <a:ln w="1905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364785B8-9F2C-402B-2C66-0FCA63D1CD27}"/>
              </a:ext>
            </a:extLst>
          </p:cNvPr>
          <p:cNvCxnSpPr/>
          <p:nvPr/>
        </p:nvCxnSpPr>
        <p:spPr>
          <a:xfrm>
            <a:off x="8431214" y="2688670"/>
            <a:ext cx="3530052" cy="0"/>
          </a:xfrm>
          <a:prstGeom prst="line">
            <a:avLst/>
          </a:prstGeom>
          <a:ln w="19050">
            <a:solidFill>
              <a:srgbClr val="1B1464"/>
            </a:solidFill>
          </a:ln>
        </p:spPr>
        <p:style>
          <a:lnRef idx="1">
            <a:schemeClr val="accent1"/>
          </a:lnRef>
          <a:fillRef idx="0">
            <a:schemeClr val="accent1"/>
          </a:fillRef>
          <a:effectRef idx="0">
            <a:schemeClr val="accent1"/>
          </a:effectRef>
          <a:fontRef idx="minor">
            <a:schemeClr val="tx1"/>
          </a:fontRef>
        </p:style>
      </p:cxnSp>
      <p:sp>
        <p:nvSpPr>
          <p:cNvPr id="1034" name="TextBox 1033">
            <a:extLst>
              <a:ext uri="{FF2B5EF4-FFF2-40B4-BE49-F238E27FC236}">
                <a16:creationId xmlns:a16="http://schemas.microsoft.com/office/drawing/2014/main" id="{3179067A-CE26-EF02-1D26-D7FA584B145F}"/>
              </a:ext>
            </a:extLst>
          </p:cNvPr>
          <p:cNvSpPr txBox="1"/>
          <p:nvPr/>
        </p:nvSpPr>
        <p:spPr>
          <a:xfrm>
            <a:off x="10468845" y="4801078"/>
            <a:ext cx="1244861" cy="2797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April 19, 2022</a:t>
            </a:r>
          </a:p>
        </p:txBody>
      </p:sp>
      <p:sp>
        <p:nvSpPr>
          <p:cNvPr id="1035" name="Arrow: Down 1034">
            <a:extLst>
              <a:ext uri="{FF2B5EF4-FFF2-40B4-BE49-F238E27FC236}">
                <a16:creationId xmlns:a16="http://schemas.microsoft.com/office/drawing/2014/main" id="{7FE8C753-BB9B-1821-D4A8-A835EAD9A30D}"/>
              </a:ext>
            </a:extLst>
          </p:cNvPr>
          <p:cNvSpPr/>
          <p:nvPr/>
        </p:nvSpPr>
        <p:spPr>
          <a:xfrm>
            <a:off x="1973146" y="4094528"/>
            <a:ext cx="417441" cy="457753"/>
          </a:xfrm>
          <a:prstGeom prst="downArrow">
            <a:avLst/>
          </a:prstGeom>
          <a:solidFill>
            <a:srgbClr val="1B1464"/>
          </a:solidFill>
          <a:ln>
            <a:solidFill>
              <a:srgbClr val="E84A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Arrow: Down 1036">
            <a:extLst>
              <a:ext uri="{FF2B5EF4-FFF2-40B4-BE49-F238E27FC236}">
                <a16:creationId xmlns:a16="http://schemas.microsoft.com/office/drawing/2014/main" id="{53B56887-7FAE-E03A-A67E-70EC1553D7CB}"/>
              </a:ext>
            </a:extLst>
          </p:cNvPr>
          <p:cNvSpPr/>
          <p:nvPr/>
        </p:nvSpPr>
        <p:spPr>
          <a:xfrm>
            <a:off x="6020782" y="4316390"/>
            <a:ext cx="417441" cy="457753"/>
          </a:xfrm>
          <a:prstGeom prst="downArrow">
            <a:avLst/>
          </a:prstGeom>
          <a:solidFill>
            <a:srgbClr val="1B1464"/>
          </a:solidFill>
          <a:ln>
            <a:solidFill>
              <a:srgbClr val="E84A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Arrow: Down 1039">
            <a:extLst>
              <a:ext uri="{FF2B5EF4-FFF2-40B4-BE49-F238E27FC236}">
                <a16:creationId xmlns:a16="http://schemas.microsoft.com/office/drawing/2014/main" id="{4DEB8632-9FB0-9A64-53B2-AD5AA34EA6A5}"/>
              </a:ext>
            </a:extLst>
          </p:cNvPr>
          <p:cNvSpPr/>
          <p:nvPr/>
        </p:nvSpPr>
        <p:spPr>
          <a:xfrm>
            <a:off x="9987520" y="4256582"/>
            <a:ext cx="417441" cy="457753"/>
          </a:xfrm>
          <a:prstGeom prst="downArrow">
            <a:avLst/>
          </a:prstGeom>
          <a:solidFill>
            <a:srgbClr val="1B1464"/>
          </a:solidFill>
          <a:ln>
            <a:solidFill>
              <a:srgbClr val="E84A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B298BF1A-C916-112C-6EE1-1AA990E6DB7A}"/>
              </a:ext>
            </a:extLst>
          </p:cNvPr>
          <p:cNvGrpSpPr/>
          <p:nvPr/>
        </p:nvGrpSpPr>
        <p:grpSpPr>
          <a:xfrm>
            <a:off x="8490721" y="4777920"/>
            <a:ext cx="3431182" cy="743123"/>
            <a:chOff x="8490721" y="4777920"/>
            <a:chExt cx="3431182" cy="743123"/>
          </a:xfrm>
        </p:grpSpPr>
        <p:grpSp>
          <p:nvGrpSpPr>
            <p:cNvPr id="14" name="Group 13">
              <a:extLst>
                <a:ext uri="{FF2B5EF4-FFF2-40B4-BE49-F238E27FC236}">
                  <a16:creationId xmlns:a16="http://schemas.microsoft.com/office/drawing/2014/main" id="{A7A9EC9A-5B7C-F489-AA29-56A5F75B6430}"/>
                </a:ext>
              </a:extLst>
            </p:cNvPr>
            <p:cNvGrpSpPr/>
            <p:nvPr/>
          </p:nvGrpSpPr>
          <p:grpSpPr>
            <a:xfrm>
              <a:off x="8490721" y="4777920"/>
              <a:ext cx="3411038" cy="743123"/>
              <a:chOff x="8320930" y="4777920"/>
              <a:chExt cx="3411038" cy="743123"/>
            </a:xfrm>
          </p:grpSpPr>
          <p:grpSp>
            <p:nvGrpSpPr>
              <p:cNvPr id="1033" name="Group 1032">
                <a:extLst>
                  <a:ext uri="{FF2B5EF4-FFF2-40B4-BE49-F238E27FC236}">
                    <a16:creationId xmlns:a16="http://schemas.microsoft.com/office/drawing/2014/main" id="{B00FDBC8-0974-3FC4-B8E2-3747EF1B5A09}"/>
                  </a:ext>
                </a:extLst>
              </p:cNvPr>
              <p:cNvGrpSpPr/>
              <p:nvPr/>
            </p:nvGrpSpPr>
            <p:grpSpPr>
              <a:xfrm>
                <a:off x="8320930" y="4777920"/>
                <a:ext cx="3411038" cy="743123"/>
                <a:chOff x="3450235" y="448917"/>
                <a:chExt cx="5574495" cy="1182703"/>
              </a:xfrm>
            </p:grpSpPr>
            <p:sp>
              <p:nvSpPr>
                <p:cNvPr id="1032" name="Rectangle: Rounded Corners 1031">
                  <a:hlinkClick r:id="rId11"/>
                  <a:extLst>
                    <a:ext uri="{FF2B5EF4-FFF2-40B4-BE49-F238E27FC236}">
                      <a16:creationId xmlns:a16="http://schemas.microsoft.com/office/drawing/2014/main" id="{1AC4D730-7BDE-34D9-296B-F12B9AAB7DD8}"/>
                    </a:ext>
                  </a:extLst>
                </p:cNvPr>
                <p:cNvSpPr/>
                <p:nvPr/>
              </p:nvSpPr>
              <p:spPr>
                <a:xfrm>
                  <a:off x="3450235" y="448917"/>
                  <a:ext cx="5574495" cy="118270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1027">
                  <a:extLst>
                    <a:ext uri="{FF2B5EF4-FFF2-40B4-BE49-F238E27FC236}">
                      <a16:creationId xmlns:a16="http://schemas.microsoft.com/office/drawing/2014/main" id="{372C7E1B-DD12-65A7-86D8-0DCD101C1EF6}"/>
                    </a:ext>
                  </a:extLst>
                </p:cNvPr>
                <p:cNvPicPr>
                  <a:picLocks noChangeAspect="1"/>
                </p:cNvPicPr>
                <p:nvPr/>
              </p:nvPicPr>
              <p:blipFill rotWithShape="1">
                <a:blip r:embed="rId17"/>
                <a:srcRect l="9457" t="77281" r="44626" b="11162"/>
                <a:stretch/>
              </p:blipFill>
              <p:spPr>
                <a:xfrm>
                  <a:off x="3626350" y="847575"/>
                  <a:ext cx="5308928" cy="763180"/>
                </a:xfrm>
                <a:prstGeom prst="rect">
                  <a:avLst/>
                </a:prstGeom>
              </p:spPr>
            </p:pic>
          </p:grpSp>
          <p:pic>
            <p:nvPicPr>
              <p:cNvPr id="13" name="Picture 4" descr="Variety Logo PNG Vectors Free Download">
                <a:extLst>
                  <a:ext uri="{FF2B5EF4-FFF2-40B4-BE49-F238E27FC236}">
                    <a16:creationId xmlns:a16="http://schemas.microsoft.com/office/drawing/2014/main" id="{1A114F79-91A4-2148-C2E4-EDF9145DF27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522465" y="4870553"/>
                <a:ext cx="621875" cy="16997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id="{EA72B395-A9EF-0816-D114-FD2D90159D45}"/>
                </a:ext>
              </a:extLst>
            </p:cNvPr>
            <p:cNvSpPr txBox="1"/>
            <p:nvPr/>
          </p:nvSpPr>
          <p:spPr>
            <a:xfrm>
              <a:off x="10677042" y="4809582"/>
              <a:ext cx="1244861" cy="2797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200">
                  <a:solidFill>
                    <a:srgbClr val="1B1464"/>
                  </a:solidFill>
                  <a:latin typeface="Helvetica" panose="020B0403020202020204" pitchFamily="34" charset="0"/>
                </a:rPr>
                <a:t>April 19, 2022</a:t>
              </a:r>
              <a:endPar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grpSp>
    </p:spTree>
    <p:extLst>
      <p:ext uri="{BB962C8B-B14F-4D97-AF65-F5344CB8AC3E}">
        <p14:creationId xmlns:p14="http://schemas.microsoft.com/office/powerpoint/2010/main" val="37690918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4FD51D5-4FE2-A527-FECD-F35A50D98FFE}"/>
              </a:ext>
            </a:extLst>
          </p:cNvPr>
          <p:cNvSpPr>
            <a:spLocks/>
          </p:cNvSpPr>
          <p:nvPr/>
        </p:nvSpPr>
        <p:spPr>
          <a:xfrm>
            <a:off x="6096000" y="1686330"/>
            <a:ext cx="6096294" cy="3985213"/>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9B51036E-21F8-4D1F-FD80-5D2C43E89ADE}"/>
              </a:ext>
            </a:extLst>
          </p:cNvPr>
          <p:cNvSpPr>
            <a:spLocks/>
          </p:cNvSpPr>
          <p:nvPr/>
        </p:nvSpPr>
        <p:spPr>
          <a:xfrm>
            <a:off x="1" y="1686330"/>
            <a:ext cx="6096000" cy="3985213"/>
          </a:xfrm>
          <a:prstGeom prst="rect">
            <a:avLst/>
          </a:prstGeom>
          <a:solidFill>
            <a:srgbClr val="00B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B13A894-6BED-828C-8272-02A11639166B}"/>
              </a:ext>
            </a:extLst>
          </p:cNvPr>
          <p:cNvSpPr txBox="1"/>
          <p:nvPr/>
        </p:nvSpPr>
        <p:spPr>
          <a:xfrm>
            <a:off x="696822" y="4373196"/>
            <a:ext cx="482535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of examined Google search campaign </a:t>
            </a:r>
            <a:r>
              <a:rPr kumimoji="0" lang="en-US" sz="2000" b="1" i="0" u="sng" strike="noStrike" kern="1200" cap="none" spc="0" normalizeH="0" baseline="0" noProof="0">
                <a:ln>
                  <a:noFill/>
                </a:ln>
                <a:solidFill>
                  <a:schemeClr val="bg1"/>
                </a:solidFill>
                <a:effectLst/>
                <a:uLnTx/>
                <a:uFillTx/>
                <a:latin typeface="Helvetica" panose="020B0403020202020204" pitchFamily="34" charset="0"/>
                <a:ea typeface="+mn-ea"/>
                <a:cs typeface="+mn-cs"/>
              </a:rPr>
              <a:t>ad budget</a:t>
            </a:r>
            <a:r>
              <a:rPr kumimoji="0" lang="en-US" sz="20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 was spent on Google Search Partners &amp; Display Expansion</a:t>
            </a:r>
            <a:endParaRPr kumimoji="0" lang="en-US" sz="2000" b="1" i="0" u="none" strike="noStrike" kern="1200" cap="none" spc="0" normalizeH="0" baseline="0" noProof="0">
              <a:ln>
                <a:noFill/>
              </a:ln>
              <a:solidFill>
                <a:srgbClr val="00BFF2"/>
              </a:solidFill>
              <a:effectLst/>
              <a:uLnTx/>
              <a:uFillTx/>
              <a:latin typeface="Helvetica" panose="020B0403020202020204" pitchFamily="34" charset="0"/>
              <a:ea typeface="+mn-ea"/>
              <a:cs typeface="+mn-cs"/>
            </a:endParaRPr>
          </a:p>
        </p:txBody>
      </p:sp>
      <p:sp>
        <p:nvSpPr>
          <p:cNvPr id="9" name="Rectangle 8">
            <a:extLst>
              <a:ext uri="{FF2B5EF4-FFF2-40B4-BE49-F238E27FC236}">
                <a16:creationId xmlns:a16="http://schemas.microsoft.com/office/drawing/2014/main" id="{1DF86562-4EAB-F4A7-330A-EF0BE619CEA7}"/>
              </a:ext>
            </a:extLst>
          </p:cNvPr>
          <p:cNvSpPr/>
          <p:nvPr/>
        </p:nvSpPr>
        <p:spPr>
          <a:xfrm>
            <a:off x="142876" y="393788"/>
            <a:ext cx="1170738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A separate Adalytics report alleges that </a:t>
            </a:r>
            <a:r>
              <a:rPr lang="en-US" sz="2600" b="1">
                <a:solidFill>
                  <a:srgbClr val="E84A99"/>
                </a:solidFill>
                <a:latin typeface="Helvetica" pitchFamily="2" charset="0"/>
              </a:rPr>
              <a:t>almost half of Google search ad impressions</a:t>
            </a:r>
            <a:r>
              <a:rPr lang="en-US" sz="2600" b="1">
                <a:solidFill>
                  <a:srgbClr val="1F1A62"/>
                </a:solidFill>
                <a:latin typeface="Helvetica" pitchFamily="2" charset="0"/>
              </a:rPr>
              <a:t> were served on non-transparent, third-party websites</a:t>
            </a:r>
            <a:endParaRPr kumimoji="0" lang="en-US" sz="2600" b="1" i="0"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32AEAB63-B239-5356-83C1-DD70028BCF35}"/>
              </a:ext>
            </a:extLst>
          </p:cNvPr>
          <p:cNvSpPr/>
          <p:nvPr/>
        </p:nvSpPr>
        <p:spPr>
          <a:xfrm>
            <a:off x="696822" y="2997377"/>
            <a:ext cx="4825357" cy="1446550"/>
          </a:xfrm>
          <a:prstGeom prst="rect">
            <a:avLst/>
          </a:prstGeom>
          <a:noFill/>
          <a:effectLst/>
        </p:spPr>
        <p:txBody>
          <a:bodyPr wrap="square" lIns="91440" tIns="45720" rIns="91440" bIns="45720" anchor="t">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w="13462">
                  <a:solidFill>
                    <a:prstClr val="black"/>
                  </a:solidFill>
                  <a:prstDash val="solid"/>
                </a:ln>
                <a:solidFill>
                  <a:srgbClr val="FFEE60"/>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rPr>
              <a:t>6.7%</a:t>
            </a:r>
          </a:p>
        </p:txBody>
      </p:sp>
      <p:pic>
        <p:nvPicPr>
          <p:cNvPr id="7" name="Picture 6">
            <a:extLst>
              <a:ext uri="{FF2B5EF4-FFF2-40B4-BE49-F238E27FC236}">
                <a16:creationId xmlns:a16="http://schemas.microsoft.com/office/drawing/2014/main" id="{5407C59F-9E07-8286-C8BE-4B19D4AA381C}"/>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8" name="Slide Number Placeholder 5">
            <a:extLst>
              <a:ext uri="{FF2B5EF4-FFF2-40B4-BE49-F238E27FC236}">
                <a16:creationId xmlns:a16="http://schemas.microsoft.com/office/drawing/2014/main" id="{BBEC4ACF-CB8A-6DEA-9A14-17AB51A84F11}"/>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1" name="Rectangle 10">
            <a:extLst>
              <a:ext uri="{FF2B5EF4-FFF2-40B4-BE49-F238E27FC236}">
                <a16:creationId xmlns:a16="http://schemas.microsoft.com/office/drawing/2014/main" id="{9435E81A-F889-13DF-0FB4-45F8B564674E}"/>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4" name="TextBox 3">
            <a:extLst>
              <a:ext uri="{FF2B5EF4-FFF2-40B4-BE49-F238E27FC236}">
                <a16:creationId xmlns:a16="http://schemas.microsoft.com/office/drawing/2014/main" id="{84790321-8F99-260D-16C1-EF4490A53CB3}"/>
              </a:ext>
            </a:extLst>
          </p:cNvPr>
          <p:cNvSpPr txBox="1"/>
          <p:nvPr/>
        </p:nvSpPr>
        <p:spPr>
          <a:xfrm>
            <a:off x="6873761" y="2997377"/>
            <a:ext cx="4428350"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w="13462">
                  <a:solidFill>
                    <a:prstClr val="black"/>
                  </a:solidFill>
                  <a:prstDash val="solid"/>
                </a:ln>
                <a:solidFill>
                  <a:srgbClr val="00BFF2"/>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rPr>
              <a:t>47.7%</a:t>
            </a:r>
            <a:endParaRPr kumimoji="0" lang="en-US" sz="28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20" name="TextBox 19">
            <a:extLst>
              <a:ext uri="{FF2B5EF4-FFF2-40B4-BE49-F238E27FC236}">
                <a16:creationId xmlns:a16="http://schemas.microsoft.com/office/drawing/2014/main" id="{3E10B48B-3F72-ECB6-78D3-869842F00EA6}"/>
              </a:ext>
            </a:extLst>
          </p:cNvPr>
          <p:cNvSpPr txBox="1"/>
          <p:nvPr/>
        </p:nvSpPr>
        <p:spPr>
          <a:xfrm>
            <a:off x="6434590" y="4373196"/>
            <a:ext cx="530669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of examined Google search campaign </a:t>
            </a:r>
            <a:br>
              <a:rPr kumimoji="0" lang="en-US" sz="20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br>
            <a:r>
              <a:rPr kumimoji="0" lang="en-US" sz="2000" b="1" i="0" u="sng" strike="noStrike" kern="1200" cap="none" spc="0" normalizeH="0" baseline="0" noProof="0">
                <a:ln>
                  <a:noFill/>
                </a:ln>
                <a:solidFill>
                  <a:schemeClr val="bg1"/>
                </a:solidFill>
                <a:effectLst/>
                <a:uLnTx/>
                <a:uFillTx/>
                <a:latin typeface="Helvetica" panose="020B0403020202020204" pitchFamily="34" charset="0"/>
                <a:ea typeface="+mn-ea"/>
                <a:cs typeface="+mn-cs"/>
              </a:rPr>
              <a:t>ad impressions</a:t>
            </a:r>
            <a:r>
              <a:rPr kumimoji="0" lang="en-US" sz="2000" b="1" i="0" strike="noStrike" kern="1200" cap="none" spc="0" normalizeH="0" baseline="0" noProof="0">
                <a:ln>
                  <a:noFill/>
                </a:ln>
                <a:solidFill>
                  <a:schemeClr val="bg1"/>
                </a:solidFill>
                <a:effectLst/>
                <a:uLnTx/>
                <a:uFillTx/>
                <a:latin typeface="Helvetica" panose="020B0403020202020204" pitchFamily="34" charset="0"/>
                <a:ea typeface="+mn-ea"/>
                <a:cs typeface="+mn-cs"/>
              </a:rPr>
              <a:t> were observed on</a:t>
            </a:r>
            <a:r>
              <a:rPr kumimoji="0" lang="en-US" sz="20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 Google Search Partners &amp; Display Expansion</a:t>
            </a:r>
            <a:endParaRPr kumimoji="0" lang="en-US" sz="2000" b="1" i="0" u="none" strike="noStrike" kern="1200" cap="none" spc="0" normalizeH="0" baseline="0" noProof="0">
              <a:ln>
                <a:noFill/>
              </a:ln>
              <a:solidFill>
                <a:srgbClr val="00BFF2"/>
              </a:solidFill>
              <a:effectLst/>
              <a:uLnTx/>
              <a:uFillTx/>
              <a:latin typeface="Helvetica" panose="020B0403020202020204" pitchFamily="34" charset="0"/>
              <a:ea typeface="+mn-ea"/>
              <a:cs typeface="+mn-cs"/>
            </a:endParaRPr>
          </a:p>
        </p:txBody>
      </p:sp>
      <p:sp>
        <p:nvSpPr>
          <p:cNvPr id="21" name="TextBox 20">
            <a:extLst>
              <a:ext uri="{FF2B5EF4-FFF2-40B4-BE49-F238E27FC236}">
                <a16:creationId xmlns:a16="http://schemas.microsoft.com/office/drawing/2014/main" id="{CF980649-2D5C-8D50-C760-8AC1BAC51AC7}"/>
              </a:ext>
            </a:extLst>
          </p:cNvPr>
          <p:cNvSpPr txBox="1"/>
          <p:nvPr/>
        </p:nvSpPr>
        <p:spPr>
          <a:xfrm>
            <a:off x="504727" y="5947833"/>
            <a:ext cx="11508933" cy="584775"/>
          </a:xfrm>
          <a:prstGeom prst="rect">
            <a:avLst/>
          </a:prstGeom>
          <a:noFill/>
        </p:spPr>
        <p:txBody>
          <a:bodyPr wrap="square" rtlCol="0">
            <a:spAutoFit/>
          </a:bodyPr>
          <a:lstStyle/>
          <a:p>
            <a:pPr>
              <a:defRPr/>
            </a:pP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Adalytics Research LLC, </a:t>
            </a:r>
            <a:r>
              <a:rPr kumimoji="0" lang="en-US" sz="800" b="0"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a:t>
            </a:r>
            <a:r>
              <a:rPr kumimoji="0" lang="en-US" sz="800" b="0"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hlinkClick r:id="rId3"/>
              </a:rPr>
              <a:t>Does A Lack of Transparency Create Brand Safety Concerns For Search Advertisers</a:t>
            </a:r>
            <a:r>
              <a:rPr kumimoji="0" lang="en-US"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hlinkClick r:id="rId3"/>
              </a:rPr>
              <a:t>?</a:t>
            </a:r>
            <a:r>
              <a:rPr kumimoji="0" lang="en-US"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report, November 2023</a:t>
            </a:r>
            <a:r>
              <a:rPr kumimoji="0" lang="en-US" sz="800" b="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a:t>
            </a:r>
            <a:r>
              <a:rPr lang="en-US" sz="800">
                <a:solidFill>
                  <a:srgbClr val="1B1464"/>
                </a:solidFill>
                <a:latin typeface="Helvetica" panose="020B0403020202020204" pitchFamily="34" charset="0"/>
              </a:rPr>
              <a:t>Based on Adalytics dataset access to over a billion (USD) dollars’ worth of search ad campaigns data from various Fortune 500 brands, media agency, non-profits, and SMBs. For each of these brands, agencies, and non-profits, Adalytics analyzed how many impressions, conversions, clicks, and spend was distributed on Google search (such as google.com or google.co.uk), versus the Search Partners network. The search ad campaigns’ datasets included tens of thousands of search ad campaigns, over a billion USD (or foreign currency equivalents) in search media spend, tens of billions of search ad impressions and billions of ad clicks.</a:t>
            </a:r>
            <a:endParaRPr kumimoji="0" lang="fr-FR"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pic>
        <p:nvPicPr>
          <p:cNvPr id="22" name="Picture 21" descr="A blue and pink bag with dollar sign and a pink bubble&#10;&#10;Description automatically generated">
            <a:extLst>
              <a:ext uri="{FF2B5EF4-FFF2-40B4-BE49-F238E27FC236}">
                <a16:creationId xmlns:a16="http://schemas.microsoft.com/office/drawing/2014/main" id="{2ACAC5FB-BF9C-BB34-B642-60F0428DAD48}"/>
              </a:ext>
            </a:extLst>
          </p:cNvPr>
          <p:cNvPicPr>
            <a:picLocks noChangeAspect="1"/>
          </p:cNvPicPr>
          <p:nvPr/>
        </p:nvPicPr>
        <p:blipFill>
          <a:blip r:embed="rId4"/>
          <a:stretch>
            <a:fillRect/>
          </a:stretch>
        </p:blipFill>
        <p:spPr>
          <a:xfrm>
            <a:off x="2520330" y="1823479"/>
            <a:ext cx="1166719" cy="1166719"/>
          </a:xfrm>
          <a:prstGeom prst="rect">
            <a:avLst/>
          </a:prstGeom>
        </p:spPr>
      </p:pic>
      <p:pic>
        <p:nvPicPr>
          <p:cNvPr id="25" name="Picture 24" descr="A blue and pink eye with a black background&#10;&#10;Description automatically generated">
            <a:extLst>
              <a:ext uri="{FF2B5EF4-FFF2-40B4-BE49-F238E27FC236}">
                <a16:creationId xmlns:a16="http://schemas.microsoft.com/office/drawing/2014/main" id="{C51B67C8-DDAA-A0A5-9495-9CF77F5C07D5}"/>
              </a:ext>
            </a:extLst>
          </p:cNvPr>
          <p:cNvPicPr>
            <a:picLocks noChangeAspect="1"/>
          </p:cNvPicPr>
          <p:nvPr/>
        </p:nvPicPr>
        <p:blipFill>
          <a:blip r:embed="rId5"/>
          <a:stretch>
            <a:fillRect/>
          </a:stretch>
        </p:blipFill>
        <p:spPr>
          <a:xfrm>
            <a:off x="8498822" y="1820415"/>
            <a:ext cx="1172847" cy="1172847"/>
          </a:xfrm>
          <a:prstGeom prst="rect">
            <a:avLst/>
          </a:prstGeom>
        </p:spPr>
      </p:pic>
    </p:spTree>
    <p:extLst>
      <p:ext uri="{BB962C8B-B14F-4D97-AF65-F5344CB8AC3E}">
        <p14:creationId xmlns:p14="http://schemas.microsoft.com/office/powerpoint/2010/main" val="41225622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E1CA8EF-9647-04C0-12EF-9C1BCD84169A}"/>
              </a:ext>
            </a:extLst>
          </p:cNvPr>
          <p:cNvSpPr>
            <a:spLocks noGrp="1" noRot="1" noMove="1" noResize="1" noEditPoints="1" noAdjustHandles="1" noChangeArrowheads="1" noChangeShapeType="1"/>
          </p:cNvSpPr>
          <p:nvPr/>
        </p:nvSpPr>
        <p:spPr>
          <a:xfrm>
            <a:off x="-830" y="1696163"/>
            <a:ext cx="1219283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BD165E2-77C2-727D-F96F-ADACA591B75F}"/>
              </a:ext>
            </a:extLst>
          </p:cNvPr>
          <p:cNvSpPr/>
          <p:nvPr/>
        </p:nvSpPr>
        <p:spPr>
          <a:xfrm>
            <a:off x="295275" y="399104"/>
            <a:ext cx="11767023"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Google Search Partners allegedly included </a:t>
            </a:r>
            <a:r>
              <a:rPr lang="en-US" sz="2600" b="1">
                <a:solidFill>
                  <a:srgbClr val="ED3C8D"/>
                </a:solidFill>
                <a:latin typeface="Helvetica" pitchFamily="2" charset="0"/>
              </a:rPr>
              <a:t>pornographic, animal abuse and US-sanctioned foreign websites</a:t>
            </a: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 which put brands at reputational risk</a:t>
            </a:r>
            <a:endParaRPr kumimoji="0" lang="en-US" sz="2600" b="1" i="0" u="none" strike="noStrike" kern="1200" cap="none" spc="0" normalizeH="0" baseline="0" noProof="0">
              <a:ln>
                <a:noFill/>
              </a:ln>
              <a:solidFill>
                <a:srgbClr val="E84A99"/>
              </a:solidFill>
              <a:effectLst/>
              <a:uLnTx/>
              <a:uFillTx/>
              <a:latin typeface="Helvetica" pitchFamily="2" charset="0"/>
              <a:ea typeface="+mn-ea"/>
              <a:cs typeface="+mn-cs"/>
            </a:endParaRPr>
          </a:p>
        </p:txBody>
      </p:sp>
      <p:sp>
        <p:nvSpPr>
          <p:cNvPr id="29" name="Speech Bubble: Rectangle 28">
            <a:extLst>
              <a:ext uri="{FF2B5EF4-FFF2-40B4-BE49-F238E27FC236}">
                <a16:creationId xmlns:a16="http://schemas.microsoft.com/office/drawing/2014/main" id="{2BD07813-554D-1799-660C-32BD96E1F9F2}"/>
              </a:ext>
            </a:extLst>
          </p:cNvPr>
          <p:cNvSpPr/>
          <p:nvPr/>
        </p:nvSpPr>
        <p:spPr>
          <a:xfrm>
            <a:off x="323044" y="2344573"/>
            <a:ext cx="5453912" cy="3073137"/>
          </a:xfrm>
          <a:prstGeom prst="wedgeRectCallout">
            <a:avLst>
              <a:gd name="adj1" fmla="val -3874"/>
              <a:gd name="adj2" fmla="val 57913"/>
            </a:avLst>
          </a:prstGeom>
          <a:solidFill>
            <a:schemeClr val="bg1"/>
          </a:solidFill>
          <a:ln>
            <a:solidFill>
              <a:srgbClr val="E84A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srgbClr val="E84A99"/>
                </a:solidFill>
                <a:effectLst/>
                <a:uLnTx/>
                <a:uFillTx/>
                <a:latin typeface="Helvetica" panose="020B0604020202020204" pitchFamily="34" charset="0"/>
                <a:ea typeface="+mn-ea"/>
                <a:cs typeface="Helvetica" panose="020B0604020202020204" pitchFamily="34" charset="0"/>
              </a:rPr>
              <a:t>“The adjacency to unsafe, unsuitable, and in some cases illegal sites would be a </a:t>
            </a:r>
            <a:r>
              <a:rPr kumimoji="0" lang="en-US" sz="1600" b="1" i="0" u="none" strike="noStrike" kern="1200" cap="none" spc="0" normalizeH="0" baseline="0" noProof="0">
                <a:ln>
                  <a:noFill/>
                </a:ln>
                <a:solidFill>
                  <a:srgbClr val="E84A99"/>
                </a:solidFill>
                <a:effectLst/>
                <a:uLnTx/>
                <a:uFillTx/>
                <a:latin typeface="Helvetica" panose="020B0604020202020204" pitchFamily="34" charset="0"/>
                <a:ea typeface="+mn-ea"/>
                <a:cs typeface="Helvetica" panose="020B0604020202020204" pitchFamily="34" charset="0"/>
              </a:rPr>
              <a:t>serious concern for brands, regardless of whether any money has changed hands.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a:solidFill>
                <a:srgbClr val="E84A99"/>
              </a:solidFill>
              <a:latin typeface="Helvetica" panose="020B0604020202020204" pitchFamily="34" charset="0"/>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srgbClr val="E84A99"/>
                </a:solidFill>
                <a:effectLst/>
                <a:uLnTx/>
                <a:uFillTx/>
                <a:latin typeface="Helvetica" panose="020B0604020202020204" pitchFamily="34" charset="0"/>
                <a:ea typeface="+mn-ea"/>
                <a:cs typeface="Helvetica" panose="020B0604020202020204" pitchFamily="34" charset="0"/>
              </a:rPr>
              <a:t>Brands </a:t>
            </a:r>
            <a:r>
              <a:rPr kumimoji="0" lang="en-US" sz="1600" b="1" i="0" u="none" strike="noStrike" kern="1200" cap="none" spc="0" normalizeH="0" baseline="0" noProof="0">
                <a:ln>
                  <a:noFill/>
                </a:ln>
                <a:solidFill>
                  <a:srgbClr val="E84A99"/>
                </a:solidFill>
                <a:effectLst/>
                <a:uLnTx/>
                <a:uFillTx/>
                <a:latin typeface="Helvetica" panose="020B0604020202020204" pitchFamily="34" charset="0"/>
                <a:ea typeface="+mn-ea"/>
                <a:cs typeface="Helvetica" panose="020B0604020202020204" pitchFamily="34" charset="0"/>
              </a:rPr>
              <a:t>do not want to be seen to endorse the wrong type of content</a:t>
            </a:r>
            <a:r>
              <a:rPr kumimoji="0" lang="en-US" sz="1600" i="0" u="none" strike="noStrike" kern="1200" cap="none" spc="0" normalizeH="0" baseline="0" noProof="0">
                <a:ln>
                  <a:noFill/>
                </a:ln>
                <a:solidFill>
                  <a:srgbClr val="E84A99"/>
                </a:solidFill>
                <a:effectLst/>
                <a:uLnTx/>
                <a:uFillTx/>
                <a:latin typeface="Helvetica" panose="020B0604020202020204" pitchFamily="34" charset="0"/>
                <a:ea typeface="+mn-ea"/>
                <a:cs typeface="Helvetica" panose="020B0604020202020204" pitchFamily="34" charset="0"/>
              </a:rPr>
              <a:t> by appearing alongside it, because of the reputational damage it may cause.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a:solidFill>
                <a:srgbClr val="E84A99"/>
              </a:solidFill>
              <a:latin typeface="Helvetica" panose="020B0604020202020204" pitchFamily="34" charset="0"/>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srgbClr val="E84A99"/>
                </a:solidFill>
                <a:effectLst/>
                <a:uLnTx/>
                <a:uFillTx/>
                <a:latin typeface="Helvetica" panose="020B0604020202020204" pitchFamily="34" charset="0"/>
                <a:ea typeface="+mn-ea"/>
                <a:cs typeface="Helvetica" panose="020B0604020202020204" pitchFamily="34" charset="0"/>
              </a:rPr>
              <a:t>Their </a:t>
            </a:r>
            <a:r>
              <a:rPr kumimoji="0" lang="en-US" sz="1600" b="1" i="0" u="none" strike="noStrike" kern="1200" cap="none" spc="0" normalizeH="0" baseline="0" noProof="0">
                <a:ln>
                  <a:noFill/>
                </a:ln>
                <a:solidFill>
                  <a:srgbClr val="E84A99"/>
                </a:solidFill>
                <a:effectLst/>
                <a:uLnTx/>
                <a:uFillTx/>
                <a:latin typeface="Helvetica" panose="020B0604020202020204" pitchFamily="34" charset="0"/>
                <a:ea typeface="+mn-ea"/>
                <a:cs typeface="Helvetica" panose="020B0604020202020204" pitchFamily="34" charset="0"/>
              </a:rPr>
              <a:t>ads appearing on objectionable sites is a significant problem </a:t>
            </a:r>
            <a:r>
              <a:rPr kumimoji="0" lang="en-US" sz="1600" i="0" u="none" strike="noStrike" kern="1200" cap="none" spc="0" normalizeH="0" baseline="0" noProof="0">
                <a:ln>
                  <a:noFill/>
                </a:ln>
                <a:solidFill>
                  <a:srgbClr val="E84A99"/>
                </a:solidFill>
                <a:effectLst/>
                <a:uLnTx/>
                <a:uFillTx/>
                <a:latin typeface="Helvetica" panose="020B0604020202020204" pitchFamily="34" charset="0"/>
                <a:ea typeface="+mn-ea"/>
                <a:cs typeface="Helvetica" panose="020B0604020202020204" pitchFamily="34" charset="0"/>
              </a:rPr>
              <a:t>in its own right, with or without monetization (i.e. a click).”</a:t>
            </a:r>
          </a:p>
        </p:txBody>
      </p:sp>
      <p:pic>
        <p:nvPicPr>
          <p:cNvPr id="4" name="Picture 3">
            <a:extLst>
              <a:ext uri="{FF2B5EF4-FFF2-40B4-BE49-F238E27FC236}">
                <a16:creationId xmlns:a16="http://schemas.microsoft.com/office/drawing/2014/main" id="{EDAC6E32-5548-48CF-04AA-7ACEAD24736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8" name="Slide Number Placeholder 5">
            <a:extLst>
              <a:ext uri="{FF2B5EF4-FFF2-40B4-BE49-F238E27FC236}">
                <a16:creationId xmlns:a16="http://schemas.microsoft.com/office/drawing/2014/main" id="{058EF66D-AC1E-98FA-75F1-414187C44064}"/>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1" name="Rectangle 10">
            <a:extLst>
              <a:ext uri="{FF2B5EF4-FFF2-40B4-BE49-F238E27FC236}">
                <a16:creationId xmlns:a16="http://schemas.microsoft.com/office/drawing/2014/main" id="{AF1FFF62-6197-FD45-D4CC-8F6F28EBAB93}"/>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2" name="TextBox 1">
            <a:extLst>
              <a:ext uri="{FF2B5EF4-FFF2-40B4-BE49-F238E27FC236}">
                <a16:creationId xmlns:a16="http://schemas.microsoft.com/office/drawing/2014/main" id="{0E3CD9C4-E2A0-32F5-9937-3058C22ACF03}"/>
              </a:ext>
            </a:extLst>
          </p:cNvPr>
          <p:cNvSpPr txBox="1"/>
          <p:nvPr/>
        </p:nvSpPr>
        <p:spPr>
          <a:xfrm>
            <a:off x="-830" y="1753717"/>
            <a:ext cx="1217048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sng" strike="noStrike" kern="1200" cap="none" spc="0" normalizeH="0" baseline="0" noProof="0">
                <a:ln>
                  <a:noFill/>
                </a:ln>
                <a:solidFill>
                  <a:srgbClr val="1F1A62"/>
                </a:solidFill>
                <a:effectLst/>
                <a:uLnTx/>
                <a:uFillTx/>
                <a:latin typeface="Helvetica" panose="020B0403020202020204" pitchFamily="34" charset="0"/>
                <a:ea typeface="Calibri" panose="020F0502020204030204" pitchFamily="34" charset="0"/>
                <a:cs typeface="+mn-cs"/>
              </a:rPr>
              <a:t>Marketer reactions to the third Adalytics report findings</a:t>
            </a:r>
            <a:endParaRPr kumimoji="0" lang="en-US" b="1" i="0" u="sng" strike="noStrike" kern="1200" cap="none" spc="0" normalizeH="0" baseline="0" noProof="0">
              <a:ln>
                <a:noFill/>
              </a:ln>
              <a:solidFill>
                <a:srgbClr val="1F1A62"/>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CAC2BED-E6F8-C631-EECE-492920DCD920}"/>
              </a:ext>
            </a:extLst>
          </p:cNvPr>
          <p:cNvSpPr txBox="1"/>
          <p:nvPr/>
        </p:nvSpPr>
        <p:spPr>
          <a:xfrm>
            <a:off x="483207" y="6287808"/>
            <a:ext cx="11508933" cy="215444"/>
          </a:xfrm>
          <a:prstGeom prst="rect">
            <a:avLst/>
          </a:prstGeom>
          <a:noFill/>
        </p:spPr>
        <p:txBody>
          <a:bodyPr wrap="square" rtlCol="0">
            <a:spAutoFit/>
          </a:bodyPr>
          <a:lstStyle/>
          <a:p>
            <a:pPr>
              <a:defRPr/>
            </a:pP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Adalytics Research LLC, </a:t>
            </a:r>
            <a:r>
              <a:rPr kumimoji="0" lang="en-US" sz="800" b="0"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‘Does A Lack of Transparency Create Brand Safety Concerns For Search Advertisers?’ </a:t>
            </a: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report, November 2023</a:t>
            </a:r>
            <a:r>
              <a:rPr kumimoji="0" lang="en-US" sz="800" b="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a:t>
            </a:r>
            <a:endParaRPr kumimoji="0" lang="fr-FR" sz="800" b="0"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12" name="TextBox 11">
            <a:extLst>
              <a:ext uri="{FF2B5EF4-FFF2-40B4-BE49-F238E27FC236}">
                <a16:creationId xmlns:a16="http://schemas.microsoft.com/office/drawing/2014/main" id="{FD5FE88A-E278-1942-A3D4-D5F287C6FB8E}"/>
              </a:ext>
            </a:extLst>
          </p:cNvPr>
          <p:cNvSpPr txBox="1"/>
          <p:nvPr/>
        </p:nvSpPr>
        <p:spPr>
          <a:xfrm>
            <a:off x="2074025" y="5723684"/>
            <a:ext cx="3511620" cy="338554"/>
          </a:xfrm>
          <a:prstGeom prst="rect">
            <a:avLst/>
          </a:prstGeom>
          <a:noFill/>
        </p:spPr>
        <p:txBody>
          <a:bodyPr wrap="square" rtlCol="0">
            <a:spAutoFit/>
          </a:bodyPr>
          <a:lstStyle/>
          <a:p>
            <a:pPr>
              <a:defRPr/>
            </a:pPr>
            <a:r>
              <a:rPr kumimoji="0" lang="en-US" sz="16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‘Anonymous’ brand executive</a:t>
            </a:r>
            <a:endParaRPr kumimoji="0" lang="fr-FR" sz="1600" b="1"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13" name="Speech Bubble: Rectangle 12">
            <a:extLst>
              <a:ext uri="{FF2B5EF4-FFF2-40B4-BE49-F238E27FC236}">
                <a16:creationId xmlns:a16="http://schemas.microsoft.com/office/drawing/2014/main" id="{308F15E6-7CE6-3B50-4AB5-D8C3C2F26E71}"/>
              </a:ext>
            </a:extLst>
          </p:cNvPr>
          <p:cNvSpPr/>
          <p:nvPr/>
        </p:nvSpPr>
        <p:spPr>
          <a:xfrm>
            <a:off x="6538228" y="2345375"/>
            <a:ext cx="5453912" cy="3073137"/>
          </a:xfrm>
          <a:prstGeom prst="wedgeRectCallout">
            <a:avLst>
              <a:gd name="adj1" fmla="val 9147"/>
              <a:gd name="adj2" fmla="val 63294"/>
            </a:avLst>
          </a:prstGeom>
          <a:solidFill>
            <a:schemeClr val="bg1"/>
          </a:solidFill>
          <a:ln>
            <a:solidFill>
              <a:srgbClr val="E84A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srgbClr val="E84A99"/>
                </a:solidFill>
                <a:effectLst/>
                <a:uLnTx/>
                <a:uFillTx/>
                <a:latin typeface="Helvetica" panose="020B0604020202020204" pitchFamily="34" charset="0"/>
                <a:ea typeface="+mn-ea"/>
                <a:cs typeface="Helvetica" panose="020B0604020202020204" pitchFamily="34" charset="0"/>
              </a:rPr>
              <a:t>“</a:t>
            </a:r>
            <a:r>
              <a:rPr kumimoji="0" lang="en-US" sz="1600" b="1" i="0" u="none" strike="noStrike" kern="1200" cap="none" spc="0" normalizeH="0" baseline="0" noProof="0">
                <a:ln>
                  <a:noFill/>
                </a:ln>
                <a:solidFill>
                  <a:srgbClr val="E84A99"/>
                </a:solidFill>
                <a:effectLst/>
                <a:uLnTx/>
                <a:uFillTx/>
                <a:latin typeface="Helvetica" panose="020B0604020202020204" pitchFamily="34" charset="0"/>
                <a:ea typeface="+mn-ea"/>
                <a:cs typeface="Helvetica" panose="020B0604020202020204" pitchFamily="34" charset="0"/>
              </a:rPr>
              <a:t>Brand safety as a topic needs a thorough investigation </a:t>
            </a:r>
            <a:r>
              <a:rPr kumimoji="0" lang="en-US" sz="1600" i="0" u="none" strike="noStrike" kern="1200" cap="none" spc="0" normalizeH="0" baseline="0" noProof="0">
                <a:ln>
                  <a:noFill/>
                </a:ln>
                <a:solidFill>
                  <a:srgbClr val="E84A99"/>
                </a:solidFill>
                <a:effectLst/>
                <a:uLnTx/>
                <a:uFillTx/>
                <a:latin typeface="Helvetica" panose="020B0604020202020204" pitchFamily="34" charset="0"/>
                <a:ea typeface="+mn-ea"/>
                <a:cs typeface="Helvetica" panose="020B0604020202020204" pitchFamily="34" charset="0"/>
              </a:rPr>
              <a:t>especially given that search safety capabilities are not available/limited from current custodians of brand safety providers which should be a huge concern based on the safety issues in search as demonstrated by this report.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a:solidFill>
                <a:srgbClr val="E84A99"/>
              </a:solidFill>
              <a:latin typeface="Helvetica" panose="020B0604020202020204" pitchFamily="34" charset="0"/>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srgbClr val="E84A99"/>
                </a:solidFill>
                <a:effectLst/>
                <a:uLnTx/>
                <a:uFillTx/>
                <a:latin typeface="Helvetica" panose="020B0604020202020204" pitchFamily="34" charset="0"/>
                <a:ea typeface="+mn-ea"/>
                <a:cs typeface="Helvetica" panose="020B0604020202020204" pitchFamily="34" charset="0"/>
              </a:rPr>
              <a:t>Given a huge part of brands’ investments are on search, </a:t>
            </a:r>
            <a:r>
              <a:rPr kumimoji="0" lang="en-US" sz="1600" b="1" i="0" u="none" strike="noStrike" kern="1200" cap="none" spc="0" normalizeH="0" baseline="0" noProof="0">
                <a:ln>
                  <a:noFill/>
                </a:ln>
                <a:solidFill>
                  <a:srgbClr val="E84A99"/>
                </a:solidFill>
                <a:effectLst/>
                <a:uLnTx/>
                <a:uFillTx/>
                <a:latin typeface="Helvetica" panose="020B0604020202020204" pitchFamily="34" charset="0"/>
                <a:ea typeface="+mn-ea"/>
                <a:cs typeface="Helvetica" panose="020B0604020202020204" pitchFamily="34" charset="0"/>
              </a:rPr>
              <a:t>the industry needs to put this topic as one of the priorities for 2024 and push for better products and measurement in the field of brand </a:t>
            </a:r>
            <a:r>
              <a:rPr lang="en-US" sz="1600" b="1">
                <a:solidFill>
                  <a:srgbClr val="E84A99"/>
                </a:solidFill>
                <a:latin typeface="Helvetica" panose="020B0604020202020204" pitchFamily="34" charset="0"/>
                <a:cs typeface="Helvetica" panose="020B0604020202020204" pitchFamily="34" charset="0"/>
              </a:rPr>
              <a:t>safety</a:t>
            </a:r>
            <a:r>
              <a:rPr kumimoji="0" lang="en-US" sz="1600" i="0" u="none" strike="noStrike" kern="1200" cap="none" spc="0" normalizeH="0" baseline="0" noProof="0">
                <a:ln>
                  <a:noFill/>
                </a:ln>
                <a:solidFill>
                  <a:srgbClr val="E84A99"/>
                </a:solidFill>
                <a:effectLst/>
                <a:uLnTx/>
                <a:uFillTx/>
                <a:latin typeface="Helvetica" panose="020B0604020202020204" pitchFamily="34" charset="0"/>
                <a:ea typeface="+mn-ea"/>
                <a:cs typeface="Helvetica" panose="020B0604020202020204" pitchFamily="34" charset="0"/>
              </a:rPr>
              <a:t>.”</a:t>
            </a:r>
          </a:p>
        </p:txBody>
      </p:sp>
      <p:sp>
        <p:nvSpPr>
          <p:cNvPr id="15" name="TextBox 14">
            <a:extLst>
              <a:ext uri="{FF2B5EF4-FFF2-40B4-BE49-F238E27FC236}">
                <a16:creationId xmlns:a16="http://schemas.microsoft.com/office/drawing/2014/main" id="{F7307AF8-6A96-24FD-9DED-FFD59E150528}"/>
              </a:ext>
            </a:extLst>
          </p:cNvPr>
          <p:cNvSpPr txBox="1"/>
          <p:nvPr/>
        </p:nvSpPr>
        <p:spPr>
          <a:xfrm>
            <a:off x="6975627" y="5865724"/>
            <a:ext cx="5016513" cy="338554"/>
          </a:xfrm>
          <a:prstGeom prst="rect">
            <a:avLst/>
          </a:prstGeom>
          <a:noFill/>
        </p:spPr>
        <p:txBody>
          <a:bodyPr wrap="square" rtlCol="0">
            <a:spAutoFit/>
          </a:bodyPr>
          <a:lstStyle/>
          <a:p>
            <a:pPr>
              <a:defRPr/>
            </a:pPr>
            <a:r>
              <a:rPr kumimoji="0" lang="en-US" sz="16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Global head of media at a Fortune 500 company</a:t>
            </a:r>
            <a:endParaRPr kumimoji="0" lang="fr-FR" sz="1600" b="1"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14682140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20153"/>
            <a:ext cx="12192000" cy="7098307"/>
          </a:xfrm>
          <a:prstGeom prst="rect">
            <a:avLst/>
          </a:prstGeom>
        </p:spPr>
      </p:pic>
      <p:cxnSp>
        <p:nvCxnSpPr>
          <p:cNvPr id="6" name="Straight Connector 5">
            <a:extLst>
              <a:ext uri="{FF2B5EF4-FFF2-40B4-BE49-F238E27FC236}">
                <a16:creationId xmlns:a16="http://schemas.microsoft.com/office/drawing/2014/main" id="{C878BD66-BBC4-3726-EE1F-17089D1C89C0}"/>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7" name="TextBox 6">
            <a:extLst>
              <a:ext uri="{FF2B5EF4-FFF2-40B4-BE49-F238E27FC236}">
                <a16:creationId xmlns:a16="http://schemas.microsoft.com/office/drawing/2014/main" id="{D1ED556F-26AC-9BB6-A59E-66BBC930C1BE}"/>
              </a:ext>
            </a:extLst>
          </p:cNvPr>
          <p:cNvSpPr txBox="1"/>
          <p:nvPr/>
        </p:nvSpPr>
        <p:spPr>
          <a:xfrm>
            <a:off x="382082" y="3434080"/>
            <a:ext cx="699910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Helvetica" pitchFamily="2" charset="0"/>
                <a:ea typeface="+mn-ea"/>
                <a:cs typeface="+mn-cs"/>
              </a:rPr>
              <a:t>Ad fraud and lack of digital ad-tech transparency put brands at </a:t>
            </a:r>
            <a:br>
              <a:rPr kumimoji="0" lang="en-US" sz="3200" b="1" i="0" u="none" strike="noStrike" kern="1200" cap="none" spc="0" normalizeH="0" baseline="0" noProof="0">
                <a:ln>
                  <a:noFill/>
                </a:ln>
                <a:solidFill>
                  <a:prstClr val="white"/>
                </a:solidFill>
                <a:effectLst/>
                <a:uLnTx/>
                <a:uFillTx/>
                <a:latin typeface="Helvetica" pitchFamily="2" charset="0"/>
                <a:ea typeface="+mn-ea"/>
                <a:cs typeface="+mn-cs"/>
              </a:rPr>
            </a:br>
            <a:r>
              <a:rPr kumimoji="0" lang="en-US" sz="3200" b="1" i="0" u="none" strike="noStrike" kern="1200" cap="none" spc="0" normalizeH="0" baseline="0" noProof="0">
                <a:ln>
                  <a:noFill/>
                </a:ln>
                <a:solidFill>
                  <a:srgbClr val="E84A99"/>
                </a:solidFill>
                <a:effectLst/>
                <a:uLnTx/>
                <a:uFillTx/>
                <a:latin typeface="Helvetica" pitchFamily="2" charset="0"/>
                <a:ea typeface="+mn-ea"/>
                <a:cs typeface="+mn-cs"/>
              </a:rPr>
              <a:t>legal risk</a:t>
            </a:r>
          </a:p>
        </p:txBody>
      </p:sp>
      <p:sp>
        <p:nvSpPr>
          <p:cNvPr id="5" name="TextBox 4">
            <a:extLst>
              <a:ext uri="{FF2B5EF4-FFF2-40B4-BE49-F238E27FC236}">
                <a16:creationId xmlns:a16="http://schemas.microsoft.com/office/drawing/2014/main" id="{AA629B3A-C95D-152E-5610-670EEA881AF3}"/>
              </a:ext>
            </a:extLst>
          </p:cNvPr>
          <p:cNvSpPr txBox="1"/>
          <p:nvPr/>
        </p:nvSpPr>
        <p:spPr>
          <a:xfrm>
            <a:off x="269415" y="1450878"/>
            <a:ext cx="970064"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13462">
                  <a:solidFill>
                    <a:prstClr val="black"/>
                  </a:solidFill>
                  <a:prstDash val="solid"/>
                </a:ln>
                <a:solidFill>
                  <a:prstClr val="white"/>
                </a:solidFill>
                <a:effectLst>
                  <a:outerShdw dist="38100" dir="2700000" algn="bl" rotWithShape="0">
                    <a:prstClr val="black"/>
                  </a:outerShdw>
                </a:effectLst>
                <a:uLnTx/>
                <a:uFillTx/>
                <a:latin typeface="Helvetica" panose="020B0403020202020204" pitchFamily="34" charset="0"/>
                <a:ea typeface="Open Sans" panose="020B0606030504020204" pitchFamily="34" charset="0"/>
                <a:cs typeface="Open Sans" panose="020B0606030504020204" pitchFamily="34" charset="0"/>
              </a:rPr>
              <a:t>3</a:t>
            </a:r>
          </a:p>
        </p:txBody>
      </p:sp>
    </p:spTree>
    <p:extLst>
      <p:ext uri="{BB962C8B-B14F-4D97-AF65-F5344CB8AC3E}">
        <p14:creationId xmlns:p14="http://schemas.microsoft.com/office/powerpoint/2010/main" val="41518567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498DD665-ACE3-B5FF-186E-6E05C4BD7E85}"/>
              </a:ext>
            </a:extLst>
          </p:cNvPr>
          <p:cNvSpPr>
            <a:spLocks/>
          </p:cNvSpPr>
          <p:nvPr/>
        </p:nvSpPr>
        <p:spPr>
          <a:xfrm>
            <a:off x="0" y="169616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AC067198-75A2-C91E-5749-49C6A0B74DFF}"/>
              </a:ext>
            </a:extLst>
          </p:cNvPr>
          <p:cNvSpPr/>
          <p:nvPr/>
        </p:nvSpPr>
        <p:spPr>
          <a:xfrm>
            <a:off x="238125" y="437429"/>
            <a:ext cx="11932356"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Data leaks and breaches associated with digital activity can break consumer trust and </a:t>
            </a:r>
            <a:r>
              <a:rPr kumimoji="0" lang="en-US" sz="2600" b="1" i="0" u="none" strike="noStrike" kern="1200" cap="none" spc="0" normalizeH="0" baseline="0" noProof="0">
                <a:ln>
                  <a:noFill/>
                </a:ln>
                <a:solidFill>
                  <a:srgbClr val="E84A99"/>
                </a:solidFill>
                <a:effectLst/>
                <a:uLnTx/>
                <a:uFillTx/>
                <a:latin typeface="Helvetica" pitchFamily="2" charset="0"/>
                <a:ea typeface="+mn-ea"/>
                <a:cs typeface="+mn-cs"/>
              </a:rPr>
              <a:t>cost companies in fines </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from government entities</a:t>
            </a:r>
          </a:p>
        </p:txBody>
      </p:sp>
      <p:grpSp>
        <p:nvGrpSpPr>
          <p:cNvPr id="30" name="Group 29">
            <a:extLst>
              <a:ext uri="{FF2B5EF4-FFF2-40B4-BE49-F238E27FC236}">
                <a16:creationId xmlns:a16="http://schemas.microsoft.com/office/drawing/2014/main" id="{03D4F3E1-B188-D9B8-EF9B-5901027BF182}"/>
              </a:ext>
            </a:extLst>
          </p:cNvPr>
          <p:cNvGrpSpPr/>
          <p:nvPr/>
        </p:nvGrpSpPr>
        <p:grpSpPr>
          <a:xfrm>
            <a:off x="3483288" y="3055901"/>
            <a:ext cx="2833923" cy="1140142"/>
            <a:chOff x="289251" y="2536560"/>
            <a:chExt cx="3117315" cy="1254156"/>
          </a:xfrm>
        </p:grpSpPr>
        <p:sp>
          <p:nvSpPr>
            <p:cNvPr id="12" name="Rectangle: Rounded Corners 11">
              <a:extLst>
                <a:ext uri="{FF2B5EF4-FFF2-40B4-BE49-F238E27FC236}">
                  <a16:creationId xmlns:a16="http://schemas.microsoft.com/office/drawing/2014/main" id="{6B4E8E6F-E584-FD89-8E8A-AB6AAF9CA470}"/>
                </a:ext>
              </a:extLst>
            </p:cNvPr>
            <p:cNvSpPr/>
            <p:nvPr/>
          </p:nvSpPr>
          <p:spPr>
            <a:xfrm>
              <a:off x="289251" y="2536560"/>
              <a:ext cx="3117315" cy="1254156"/>
            </a:xfrm>
            <a:prstGeom prst="roundRect">
              <a:avLst/>
            </a:prstGeom>
            <a:solidFill>
              <a:schemeClr val="bg1"/>
            </a:solidFill>
            <a:ln>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16B0A0D0-D9E7-2969-EB33-E3E2B9FDC25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28752" y="2935479"/>
              <a:ext cx="3035513" cy="641742"/>
            </a:xfrm>
            <a:prstGeom prst="rect">
              <a:avLst/>
            </a:prstGeom>
          </p:spPr>
        </p:pic>
        <p:sp>
          <p:nvSpPr>
            <p:cNvPr id="10" name="TextBox 9">
              <a:extLst>
                <a:ext uri="{FF2B5EF4-FFF2-40B4-BE49-F238E27FC236}">
                  <a16:creationId xmlns:a16="http://schemas.microsoft.com/office/drawing/2014/main" id="{0D02110C-8234-D28A-740D-15B30F311484}"/>
                </a:ext>
              </a:extLst>
            </p:cNvPr>
            <p:cNvSpPr txBox="1"/>
            <p:nvPr/>
          </p:nvSpPr>
          <p:spPr>
            <a:xfrm>
              <a:off x="1494245" y="3519688"/>
              <a:ext cx="1869141" cy="2616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rPr>
                <a:t>February 1, 2023</a:t>
              </a:r>
            </a:p>
          </p:txBody>
        </p:sp>
        <p:pic>
          <p:nvPicPr>
            <p:cNvPr id="16" name="Picture 15">
              <a:extLst>
                <a:ext uri="{FF2B5EF4-FFF2-40B4-BE49-F238E27FC236}">
                  <a16:creationId xmlns:a16="http://schemas.microsoft.com/office/drawing/2014/main" id="{9894AC64-C79C-7EAC-2A3A-9A53000DCC6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2236" t="5048" r="13216" b="20366"/>
            <a:stretch/>
          </p:blipFill>
          <p:spPr>
            <a:xfrm>
              <a:off x="391169" y="2619882"/>
              <a:ext cx="487415" cy="272280"/>
            </a:xfrm>
            <a:prstGeom prst="rect">
              <a:avLst/>
            </a:prstGeom>
          </p:spPr>
        </p:pic>
      </p:grpSp>
      <p:grpSp>
        <p:nvGrpSpPr>
          <p:cNvPr id="34" name="Group 33">
            <a:extLst>
              <a:ext uri="{FF2B5EF4-FFF2-40B4-BE49-F238E27FC236}">
                <a16:creationId xmlns:a16="http://schemas.microsoft.com/office/drawing/2014/main" id="{F4C35A7B-B0A8-3317-9CFF-A98E12BFD265}"/>
              </a:ext>
            </a:extLst>
          </p:cNvPr>
          <p:cNvGrpSpPr/>
          <p:nvPr/>
        </p:nvGrpSpPr>
        <p:grpSpPr>
          <a:xfrm>
            <a:off x="3487526" y="1939541"/>
            <a:ext cx="3759785" cy="1061642"/>
            <a:chOff x="7588460" y="1315181"/>
            <a:chExt cx="4135763" cy="1167806"/>
          </a:xfrm>
        </p:grpSpPr>
        <p:sp>
          <p:nvSpPr>
            <p:cNvPr id="33" name="Rectangle: Rounded Corners 32">
              <a:extLst>
                <a:ext uri="{FF2B5EF4-FFF2-40B4-BE49-F238E27FC236}">
                  <a16:creationId xmlns:a16="http://schemas.microsoft.com/office/drawing/2014/main" id="{18B40677-EED9-67EC-C792-1DCD75D23D21}"/>
                </a:ext>
              </a:extLst>
            </p:cNvPr>
            <p:cNvSpPr/>
            <p:nvPr/>
          </p:nvSpPr>
          <p:spPr>
            <a:xfrm>
              <a:off x="7588460" y="1315181"/>
              <a:ext cx="4135763" cy="1167806"/>
            </a:xfrm>
            <a:prstGeom prst="roundRect">
              <a:avLst/>
            </a:prstGeom>
            <a:solidFill>
              <a:schemeClr val="bg1"/>
            </a:solidFill>
            <a:ln>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6F28FC71-7066-3532-3E1A-69E04C7D9F1C}"/>
                </a:ext>
              </a:extLst>
            </p:cNvPr>
            <p:cNvPicPr>
              <a:picLocks noChangeAspect="1"/>
            </p:cNvPicPr>
            <p:nvPr/>
          </p:nvPicPr>
          <p:blipFill>
            <a:blip r:embed="rId5"/>
            <a:stretch>
              <a:fillRect/>
            </a:stretch>
          </p:blipFill>
          <p:spPr>
            <a:xfrm>
              <a:off x="7696972" y="1733082"/>
              <a:ext cx="3899772" cy="522344"/>
            </a:xfrm>
            <a:prstGeom prst="rect">
              <a:avLst/>
            </a:prstGeom>
            <a:ln>
              <a:noFill/>
            </a:ln>
          </p:spPr>
        </p:pic>
        <p:sp>
          <p:nvSpPr>
            <p:cNvPr id="23" name="TextBox 22">
              <a:extLst>
                <a:ext uri="{FF2B5EF4-FFF2-40B4-BE49-F238E27FC236}">
                  <a16:creationId xmlns:a16="http://schemas.microsoft.com/office/drawing/2014/main" id="{399ADB62-436B-676B-429D-99775785853E}"/>
                </a:ext>
              </a:extLst>
            </p:cNvPr>
            <p:cNvSpPr txBox="1"/>
            <p:nvPr/>
          </p:nvSpPr>
          <p:spPr>
            <a:xfrm>
              <a:off x="9791342" y="2200874"/>
              <a:ext cx="1869141" cy="2616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rPr>
                <a:t>July 4, 2022</a:t>
              </a:r>
            </a:p>
          </p:txBody>
        </p:sp>
        <p:pic>
          <p:nvPicPr>
            <p:cNvPr id="1036" name="Picture 12">
              <a:extLst>
                <a:ext uri="{FF2B5EF4-FFF2-40B4-BE49-F238E27FC236}">
                  <a16:creationId xmlns:a16="http://schemas.microsoft.com/office/drawing/2014/main" id="{6429BC22-1B0A-26CB-FD9E-C0D3FE57812A}"/>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7696268" y="1456818"/>
              <a:ext cx="1252977" cy="22367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a:extLst>
              <a:ext uri="{FF2B5EF4-FFF2-40B4-BE49-F238E27FC236}">
                <a16:creationId xmlns:a16="http://schemas.microsoft.com/office/drawing/2014/main" id="{D9B0D98F-C7FE-01E9-6923-CEEFA03B83CB}"/>
              </a:ext>
            </a:extLst>
          </p:cNvPr>
          <p:cNvGrpSpPr/>
          <p:nvPr/>
        </p:nvGrpSpPr>
        <p:grpSpPr>
          <a:xfrm>
            <a:off x="340762" y="5252167"/>
            <a:ext cx="4936119" cy="1268736"/>
            <a:chOff x="98631" y="4558901"/>
            <a:chExt cx="4280041" cy="1122618"/>
          </a:xfrm>
        </p:grpSpPr>
        <p:sp>
          <p:nvSpPr>
            <p:cNvPr id="31" name="Rectangle: Rounded Corners 30">
              <a:extLst>
                <a:ext uri="{FF2B5EF4-FFF2-40B4-BE49-F238E27FC236}">
                  <a16:creationId xmlns:a16="http://schemas.microsoft.com/office/drawing/2014/main" id="{A7571DE6-5238-931C-5AE0-71443E18433A}"/>
                </a:ext>
              </a:extLst>
            </p:cNvPr>
            <p:cNvSpPr/>
            <p:nvPr/>
          </p:nvSpPr>
          <p:spPr>
            <a:xfrm>
              <a:off x="98631" y="4558901"/>
              <a:ext cx="4280041" cy="1087667"/>
            </a:xfrm>
            <a:prstGeom prst="roundRect">
              <a:avLst/>
            </a:prstGeom>
            <a:solidFill>
              <a:schemeClr val="bg1"/>
            </a:solidFill>
            <a:ln>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8153E667-5270-7609-9298-9B8DE7D1CD81}"/>
                </a:ext>
              </a:extLst>
            </p:cNvPr>
            <p:cNvPicPr>
              <a:picLocks noChangeAspect="1"/>
            </p:cNvPicPr>
            <p:nvPr/>
          </p:nvPicPr>
          <p:blipFill>
            <a:blip r:embed="rId7"/>
            <a:stretch>
              <a:fillRect/>
            </a:stretch>
          </p:blipFill>
          <p:spPr>
            <a:xfrm>
              <a:off x="210838" y="5004506"/>
              <a:ext cx="4137579" cy="537923"/>
            </a:xfrm>
            <a:prstGeom prst="rect">
              <a:avLst/>
            </a:prstGeom>
            <a:ln>
              <a:noFill/>
            </a:ln>
          </p:spPr>
        </p:pic>
        <p:pic>
          <p:nvPicPr>
            <p:cNvPr id="1032" name="Picture 8">
              <a:extLst>
                <a:ext uri="{FF2B5EF4-FFF2-40B4-BE49-F238E27FC236}">
                  <a16:creationId xmlns:a16="http://schemas.microsoft.com/office/drawing/2014/main" id="{5C5E1330-4C1B-5BD9-C3B3-91AC3CBC57AD}"/>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225486" y="4615141"/>
              <a:ext cx="342777" cy="34277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F18F2480-1D48-A0FE-65A4-7A476BDC0A2F}"/>
                </a:ext>
              </a:extLst>
            </p:cNvPr>
            <p:cNvSpPr txBox="1"/>
            <p:nvPr/>
          </p:nvSpPr>
          <p:spPr>
            <a:xfrm>
              <a:off x="2441462" y="5419909"/>
              <a:ext cx="1869141" cy="2616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rPr>
                <a:t>October 24, 2022</a:t>
              </a:r>
            </a:p>
          </p:txBody>
        </p:sp>
      </p:grpSp>
      <p:grpSp>
        <p:nvGrpSpPr>
          <p:cNvPr id="39" name="Group 38">
            <a:extLst>
              <a:ext uri="{FF2B5EF4-FFF2-40B4-BE49-F238E27FC236}">
                <a16:creationId xmlns:a16="http://schemas.microsoft.com/office/drawing/2014/main" id="{1BAF98E7-C1BF-5EDA-16B2-922DDC27A9DB}"/>
              </a:ext>
            </a:extLst>
          </p:cNvPr>
          <p:cNvGrpSpPr/>
          <p:nvPr/>
        </p:nvGrpSpPr>
        <p:grpSpPr>
          <a:xfrm>
            <a:off x="172409" y="3118774"/>
            <a:ext cx="3225822" cy="1066963"/>
            <a:chOff x="7754440" y="2740248"/>
            <a:chExt cx="4245882" cy="1214894"/>
          </a:xfrm>
        </p:grpSpPr>
        <p:sp>
          <p:nvSpPr>
            <p:cNvPr id="37" name="Rectangle: Rounded Corners 36">
              <a:extLst>
                <a:ext uri="{FF2B5EF4-FFF2-40B4-BE49-F238E27FC236}">
                  <a16:creationId xmlns:a16="http://schemas.microsoft.com/office/drawing/2014/main" id="{FAE7D230-9E9E-BD16-41B7-E3872950A804}"/>
                </a:ext>
              </a:extLst>
            </p:cNvPr>
            <p:cNvSpPr/>
            <p:nvPr/>
          </p:nvSpPr>
          <p:spPr>
            <a:xfrm>
              <a:off x="7754440" y="2740248"/>
              <a:ext cx="4245882" cy="1214894"/>
            </a:xfrm>
            <a:prstGeom prst="roundRect">
              <a:avLst/>
            </a:prstGeom>
            <a:solidFill>
              <a:schemeClr val="bg1"/>
            </a:solidFill>
            <a:ln>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14A28E2E-B12B-577D-4E32-429E96EA20CC}"/>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7844176" y="3223601"/>
              <a:ext cx="4043070" cy="560672"/>
            </a:xfrm>
            <a:prstGeom prst="rect">
              <a:avLst/>
            </a:prstGeom>
            <a:ln>
              <a:noFill/>
            </a:ln>
          </p:spPr>
        </p:pic>
        <p:sp>
          <p:nvSpPr>
            <p:cNvPr id="38" name="TextBox 37">
              <a:extLst>
                <a:ext uri="{FF2B5EF4-FFF2-40B4-BE49-F238E27FC236}">
                  <a16:creationId xmlns:a16="http://schemas.microsoft.com/office/drawing/2014/main" id="{81266E53-F8D1-7464-6C1A-38E454AE2ED4}"/>
                </a:ext>
              </a:extLst>
            </p:cNvPr>
            <p:cNvSpPr txBox="1"/>
            <p:nvPr/>
          </p:nvSpPr>
          <p:spPr>
            <a:xfrm>
              <a:off x="10031212" y="3659785"/>
              <a:ext cx="1869141" cy="2616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rPr>
                <a:t>October 16, 2020</a:t>
              </a:r>
            </a:p>
          </p:txBody>
        </p:sp>
        <p:pic>
          <p:nvPicPr>
            <p:cNvPr id="1028" name="Picture 4">
              <a:extLst>
                <a:ext uri="{FF2B5EF4-FFF2-40B4-BE49-F238E27FC236}">
                  <a16:creationId xmlns:a16="http://schemas.microsoft.com/office/drawing/2014/main" id="{05315A0D-D5D7-A388-32B7-CB2912BD86D3}"/>
                </a:ext>
              </a:extLst>
            </p:cNvPr>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7887064" y="2856621"/>
              <a:ext cx="1040784" cy="2966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9869DCF4-9A36-F7F9-BDD8-141C4B7FD5E6}"/>
              </a:ext>
            </a:extLst>
          </p:cNvPr>
          <p:cNvGrpSpPr/>
          <p:nvPr/>
        </p:nvGrpSpPr>
        <p:grpSpPr>
          <a:xfrm>
            <a:off x="9193207" y="5209443"/>
            <a:ext cx="2793936" cy="1272552"/>
            <a:chOff x="7955219" y="4409067"/>
            <a:chExt cx="3289646" cy="1324202"/>
          </a:xfrm>
        </p:grpSpPr>
        <p:sp>
          <p:nvSpPr>
            <p:cNvPr id="40" name="Rectangle: Rounded Corners 39">
              <a:extLst>
                <a:ext uri="{FF2B5EF4-FFF2-40B4-BE49-F238E27FC236}">
                  <a16:creationId xmlns:a16="http://schemas.microsoft.com/office/drawing/2014/main" id="{E98C6855-5D95-6709-9786-01969BF0EB35}"/>
                </a:ext>
              </a:extLst>
            </p:cNvPr>
            <p:cNvSpPr/>
            <p:nvPr/>
          </p:nvSpPr>
          <p:spPr>
            <a:xfrm>
              <a:off x="7955219" y="4409067"/>
              <a:ext cx="3289646" cy="1324202"/>
            </a:xfrm>
            <a:prstGeom prst="roundRect">
              <a:avLst/>
            </a:prstGeom>
            <a:solidFill>
              <a:schemeClr val="bg1"/>
            </a:solidFill>
            <a:ln>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9FA637BB-4894-FF70-B887-46EE97E4B1B2}"/>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8064105" y="4898544"/>
              <a:ext cx="3071874" cy="617271"/>
            </a:xfrm>
            <a:prstGeom prst="rect">
              <a:avLst/>
            </a:prstGeom>
            <a:ln>
              <a:noFill/>
            </a:ln>
          </p:spPr>
        </p:pic>
        <p:sp>
          <p:nvSpPr>
            <p:cNvPr id="19" name="TextBox 18">
              <a:extLst>
                <a:ext uri="{FF2B5EF4-FFF2-40B4-BE49-F238E27FC236}">
                  <a16:creationId xmlns:a16="http://schemas.microsoft.com/office/drawing/2014/main" id="{D96370AF-40C6-228F-7A07-076B44279BBF}"/>
                </a:ext>
              </a:extLst>
            </p:cNvPr>
            <p:cNvSpPr txBox="1"/>
            <p:nvPr/>
          </p:nvSpPr>
          <p:spPr>
            <a:xfrm>
              <a:off x="9331326" y="5451947"/>
              <a:ext cx="1869141" cy="2616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rPr>
                <a:t>May 10, 2020</a:t>
              </a:r>
            </a:p>
          </p:txBody>
        </p:sp>
        <p:pic>
          <p:nvPicPr>
            <p:cNvPr id="7" name="Picture 6">
              <a:extLst>
                <a:ext uri="{FF2B5EF4-FFF2-40B4-BE49-F238E27FC236}">
                  <a16:creationId xmlns:a16="http://schemas.microsoft.com/office/drawing/2014/main" id="{1950453A-36A7-1F42-8B16-6DDF34C8F9DF}"/>
                </a:ext>
              </a:extLst>
            </p:cNvPr>
            <p:cNvPicPr>
              <a:picLocks noChangeAspect="1"/>
            </p:cNvPicPr>
            <p:nvPr/>
          </p:nvPicPr>
          <p:blipFill>
            <a:blip r:embed="rId12"/>
            <a:stretch>
              <a:fillRect/>
            </a:stretch>
          </p:blipFill>
          <p:spPr>
            <a:xfrm>
              <a:off x="8109031" y="4475150"/>
              <a:ext cx="500188" cy="380143"/>
            </a:xfrm>
            <a:prstGeom prst="rect">
              <a:avLst/>
            </a:prstGeom>
            <a:solidFill>
              <a:srgbClr val="1F1A62"/>
            </a:solidFill>
          </p:spPr>
        </p:pic>
      </p:grpSp>
      <p:grpSp>
        <p:nvGrpSpPr>
          <p:cNvPr id="43" name="Group 42">
            <a:extLst>
              <a:ext uri="{FF2B5EF4-FFF2-40B4-BE49-F238E27FC236}">
                <a16:creationId xmlns:a16="http://schemas.microsoft.com/office/drawing/2014/main" id="{B61BA97D-11AB-8815-D4AF-6854A42982D7}"/>
              </a:ext>
            </a:extLst>
          </p:cNvPr>
          <p:cNvGrpSpPr/>
          <p:nvPr/>
        </p:nvGrpSpPr>
        <p:grpSpPr>
          <a:xfrm>
            <a:off x="5329199" y="5395822"/>
            <a:ext cx="3573504" cy="1106478"/>
            <a:chOff x="3940405" y="3798002"/>
            <a:chExt cx="3495118" cy="1119637"/>
          </a:xfrm>
        </p:grpSpPr>
        <p:sp>
          <p:nvSpPr>
            <p:cNvPr id="42" name="Rectangle: Rounded Corners 41">
              <a:extLst>
                <a:ext uri="{FF2B5EF4-FFF2-40B4-BE49-F238E27FC236}">
                  <a16:creationId xmlns:a16="http://schemas.microsoft.com/office/drawing/2014/main" id="{588F17F1-4C0E-A6AF-167B-201099FB4E0E}"/>
                </a:ext>
              </a:extLst>
            </p:cNvPr>
            <p:cNvSpPr/>
            <p:nvPr/>
          </p:nvSpPr>
          <p:spPr>
            <a:xfrm>
              <a:off x="3940405" y="3798002"/>
              <a:ext cx="3495118" cy="1079651"/>
            </a:xfrm>
            <a:prstGeom prst="roundRect">
              <a:avLst/>
            </a:prstGeom>
            <a:solidFill>
              <a:schemeClr val="bg1"/>
            </a:solidFill>
            <a:ln>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82B0D7D2-0DEE-17B5-454B-CB67767251F9}"/>
                </a:ext>
              </a:extLst>
            </p:cNvPr>
            <p:cNvPicPr>
              <a:picLocks noChangeAspect="1"/>
            </p:cNvPicPr>
            <p:nvPr/>
          </p:nvPicPr>
          <p:blipFill>
            <a:blip r:embed="rId13"/>
            <a:stretch>
              <a:fillRect/>
            </a:stretch>
          </p:blipFill>
          <p:spPr>
            <a:xfrm>
              <a:off x="4043141" y="4138894"/>
              <a:ext cx="3302571" cy="572582"/>
            </a:xfrm>
            <a:prstGeom prst="rect">
              <a:avLst/>
            </a:prstGeom>
          </p:spPr>
        </p:pic>
        <p:pic>
          <p:nvPicPr>
            <p:cNvPr id="1038" name="Picture 14">
              <a:extLst>
                <a:ext uri="{FF2B5EF4-FFF2-40B4-BE49-F238E27FC236}">
                  <a16:creationId xmlns:a16="http://schemas.microsoft.com/office/drawing/2014/main" id="{CC2EAFC1-482B-4DBE-EC44-03F01BB1CC9E}"/>
                </a:ext>
              </a:extLst>
            </p:cNvPr>
            <p:cNvPicPr>
              <a:picLocks noChangeAspect="1" noChangeArrowheads="1"/>
            </p:cNvPicPr>
            <p:nvPr/>
          </p:nvPicPr>
          <p:blipFill>
            <a:blip r:embed="rId14" cstate="hqprint">
              <a:extLst>
                <a:ext uri="{28A0092B-C50C-407E-A947-70E740481C1C}">
                  <a14:useLocalDpi xmlns:a14="http://schemas.microsoft.com/office/drawing/2010/main"/>
                </a:ext>
              </a:extLst>
            </a:blip>
            <a:srcRect/>
            <a:stretch>
              <a:fillRect/>
            </a:stretch>
          </p:blipFill>
          <p:spPr bwMode="auto">
            <a:xfrm>
              <a:off x="4070931" y="3862163"/>
              <a:ext cx="1293311" cy="26900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D7B29BA4-3F87-266C-15B5-265F5CD2DE9F}"/>
                </a:ext>
              </a:extLst>
            </p:cNvPr>
            <p:cNvSpPr txBox="1"/>
            <p:nvPr/>
          </p:nvSpPr>
          <p:spPr>
            <a:xfrm>
              <a:off x="5483228" y="4656029"/>
              <a:ext cx="1869141" cy="2616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rPr>
                <a:t>May 30, 2021</a:t>
              </a:r>
            </a:p>
          </p:txBody>
        </p:sp>
      </p:grpSp>
      <p:grpSp>
        <p:nvGrpSpPr>
          <p:cNvPr id="45" name="Group 44">
            <a:extLst>
              <a:ext uri="{FF2B5EF4-FFF2-40B4-BE49-F238E27FC236}">
                <a16:creationId xmlns:a16="http://schemas.microsoft.com/office/drawing/2014/main" id="{6CB9B31B-9B89-9B17-F9F1-2DE96D7961D3}"/>
              </a:ext>
            </a:extLst>
          </p:cNvPr>
          <p:cNvGrpSpPr/>
          <p:nvPr/>
        </p:nvGrpSpPr>
        <p:grpSpPr>
          <a:xfrm>
            <a:off x="9965982" y="3003519"/>
            <a:ext cx="2114084" cy="1048331"/>
            <a:chOff x="4290633" y="3208297"/>
            <a:chExt cx="2558041" cy="1268480"/>
          </a:xfrm>
        </p:grpSpPr>
        <p:sp>
          <p:nvSpPr>
            <p:cNvPr id="44" name="Rectangle: Rounded Corners 43">
              <a:extLst>
                <a:ext uri="{FF2B5EF4-FFF2-40B4-BE49-F238E27FC236}">
                  <a16:creationId xmlns:a16="http://schemas.microsoft.com/office/drawing/2014/main" id="{87429217-3FF8-C080-0A12-4171BC80B366}"/>
                </a:ext>
              </a:extLst>
            </p:cNvPr>
            <p:cNvSpPr/>
            <p:nvPr/>
          </p:nvSpPr>
          <p:spPr>
            <a:xfrm>
              <a:off x="4290633" y="3208297"/>
              <a:ext cx="2558041" cy="1268480"/>
            </a:xfrm>
            <a:prstGeom prst="roundRect">
              <a:avLst/>
            </a:prstGeom>
            <a:solidFill>
              <a:schemeClr val="bg1"/>
            </a:solidFill>
            <a:ln>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7FF771A8-EB1D-11B4-D5B5-A8602FC2B5A9}"/>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a:stretch/>
          </p:blipFill>
          <p:spPr>
            <a:xfrm>
              <a:off x="4340099" y="3541424"/>
              <a:ext cx="2490394" cy="701441"/>
            </a:xfrm>
            <a:prstGeom prst="rect">
              <a:avLst/>
            </a:prstGeom>
            <a:ln>
              <a:noFill/>
            </a:ln>
          </p:spPr>
        </p:pic>
        <p:sp>
          <p:nvSpPr>
            <p:cNvPr id="20" name="TextBox 19">
              <a:extLst>
                <a:ext uri="{FF2B5EF4-FFF2-40B4-BE49-F238E27FC236}">
                  <a16:creationId xmlns:a16="http://schemas.microsoft.com/office/drawing/2014/main" id="{CF51DE42-824E-38C8-5B22-56D3CF51B758}"/>
                </a:ext>
              </a:extLst>
            </p:cNvPr>
            <p:cNvSpPr txBox="1"/>
            <p:nvPr/>
          </p:nvSpPr>
          <p:spPr>
            <a:xfrm>
              <a:off x="4924760" y="4185997"/>
              <a:ext cx="1869141" cy="2616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rPr>
                <a:t>October 30, 2020</a:t>
              </a:r>
            </a:p>
          </p:txBody>
        </p:sp>
        <p:pic>
          <p:nvPicPr>
            <p:cNvPr id="1030" name="Picture 6">
              <a:extLst>
                <a:ext uri="{FF2B5EF4-FFF2-40B4-BE49-F238E27FC236}">
                  <a16:creationId xmlns:a16="http://schemas.microsoft.com/office/drawing/2014/main" id="{F0913D0D-C9B0-4552-0B30-FC4B2D60BB5D}"/>
                </a:ext>
              </a:extLst>
            </p:cNvPr>
            <p:cNvPicPr>
              <a:picLocks noChangeAspect="1" noChangeArrowheads="1"/>
            </p:cNvPicPr>
            <p:nvPr/>
          </p:nvPicPr>
          <p:blipFill>
            <a:blip r:embed="rId16" cstate="hqprint">
              <a:extLst>
                <a:ext uri="{28A0092B-C50C-407E-A947-70E740481C1C}">
                  <a14:useLocalDpi xmlns:a14="http://schemas.microsoft.com/office/drawing/2010/main"/>
                </a:ext>
              </a:extLst>
            </a:blip>
            <a:srcRect/>
            <a:stretch>
              <a:fillRect/>
            </a:stretch>
          </p:blipFill>
          <p:spPr bwMode="auto">
            <a:xfrm>
              <a:off x="4336212" y="3313102"/>
              <a:ext cx="782240" cy="2047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7" name="Group 46">
            <a:extLst>
              <a:ext uri="{FF2B5EF4-FFF2-40B4-BE49-F238E27FC236}">
                <a16:creationId xmlns:a16="http://schemas.microsoft.com/office/drawing/2014/main" id="{F9C08CB7-D6D2-A9B9-9469-931C1314678C}"/>
              </a:ext>
            </a:extLst>
          </p:cNvPr>
          <p:cNvGrpSpPr/>
          <p:nvPr/>
        </p:nvGrpSpPr>
        <p:grpSpPr>
          <a:xfrm>
            <a:off x="130763" y="1798307"/>
            <a:ext cx="3251031" cy="1293789"/>
            <a:chOff x="4333027" y="5497403"/>
            <a:chExt cx="3057508" cy="1021474"/>
          </a:xfrm>
        </p:grpSpPr>
        <p:sp>
          <p:nvSpPr>
            <p:cNvPr id="46" name="Rectangle: Rounded Corners 45">
              <a:extLst>
                <a:ext uri="{FF2B5EF4-FFF2-40B4-BE49-F238E27FC236}">
                  <a16:creationId xmlns:a16="http://schemas.microsoft.com/office/drawing/2014/main" id="{82E06C78-9334-D28F-F5EF-4ACD5C7F251D}"/>
                </a:ext>
              </a:extLst>
            </p:cNvPr>
            <p:cNvSpPr/>
            <p:nvPr/>
          </p:nvSpPr>
          <p:spPr>
            <a:xfrm>
              <a:off x="4333027" y="5497403"/>
              <a:ext cx="3057508" cy="970507"/>
            </a:xfrm>
            <a:prstGeom prst="roundRect">
              <a:avLst/>
            </a:prstGeom>
            <a:solidFill>
              <a:schemeClr val="bg1"/>
            </a:solidFill>
            <a:ln>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 name="Picture 34">
              <a:extLst>
                <a:ext uri="{FF2B5EF4-FFF2-40B4-BE49-F238E27FC236}">
                  <a16:creationId xmlns:a16="http://schemas.microsoft.com/office/drawing/2014/main" id="{1DA92DB9-F2F8-DD5A-9AAC-4CF17F2EA19C}"/>
                </a:ext>
              </a:extLst>
            </p:cNvPr>
            <p:cNvPicPr>
              <a:picLocks noChangeAspect="1"/>
            </p:cNvPicPr>
            <p:nvPr/>
          </p:nvPicPr>
          <p:blipFill>
            <a:blip r:embed="rId17"/>
            <a:stretch>
              <a:fillRect/>
            </a:stretch>
          </p:blipFill>
          <p:spPr>
            <a:xfrm>
              <a:off x="4358261" y="5809449"/>
              <a:ext cx="3006926" cy="528996"/>
            </a:xfrm>
            <a:prstGeom prst="rect">
              <a:avLst/>
            </a:prstGeom>
          </p:spPr>
        </p:pic>
        <p:pic>
          <p:nvPicPr>
            <p:cNvPr id="1040" name="Picture 16" descr="Senior Editor position at Cybernews">
              <a:extLst>
                <a:ext uri="{FF2B5EF4-FFF2-40B4-BE49-F238E27FC236}">
                  <a16:creationId xmlns:a16="http://schemas.microsoft.com/office/drawing/2014/main" id="{8E93EFE9-3C35-FCBB-D03C-DDCD4507E581}"/>
                </a:ext>
              </a:extLst>
            </p:cNvPr>
            <p:cNvPicPr>
              <a:picLocks noChangeAspect="1" noChangeArrowheads="1"/>
            </p:cNvPicPr>
            <p:nvPr/>
          </p:nvPicPr>
          <p:blipFill rotWithShape="1">
            <a:blip r:embed="rId18" cstate="hqprint">
              <a:extLst>
                <a:ext uri="{28A0092B-C50C-407E-A947-70E740481C1C}">
                  <a14:useLocalDpi xmlns:a14="http://schemas.microsoft.com/office/drawing/2010/main"/>
                </a:ext>
              </a:extLst>
            </a:blip>
            <a:srcRect l="5017" t="30064" r="2979" b="34632"/>
            <a:stretch/>
          </p:blipFill>
          <p:spPr bwMode="auto">
            <a:xfrm>
              <a:off x="4406857" y="5609492"/>
              <a:ext cx="1102736" cy="188230"/>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3386EFAF-0543-ABF9-D0BD-D5B2A2650805}"/>
                </a:ext>
              </a:extLst>
            </p:cNvPr>
            <p:cNvSpPr txBox="1"/>
            <p:nvPr/>
          </p:nvSpPr>
          <p:spPr>
            <a:xfrm>
              <a:off x="5513239" y="6257267"/>
              <a:ext cx="1869141" cy="2616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rPr>
                <a:t>August 14, 2023</a:t>
              </a:r>
            </a:p>
          </p:txBody>
        </p:sp>
      </p:grpSp>
      <p:grpSp>
        <p:nvGrpSpPr>
          <p:cNvPr id="54" name="Group 53">
            <a:extLst>
              <a:ext uri="{FF2B5EF4-FFF2-40B4-BE49-F238E27FC236}">
                <a16:creationId xmlns:a16="http://schemas.microsoft.com/office/drawing/2014/main" id="{642CD163-7FD0-0498-A877-B8B41C3FF265}"/>
              </a:ext>
            </a:extLst>
          </p:cNvPr>
          <p:cNvGrpSpPr/>
          <p:nvPr/>
        </p:nvGrpSpPr>
        <p:grpSpPr>
          <a:xfrm>
            <a:off x="5151573" y="4290122"/>
            <a:ext cx="4096643" cy="1017992"/>
            <a:chOff x="9160109" y="5393880"/>
            <a:chExt cx="4506307" cy="1119791"/>
          </a:xfrm>
        </p:grpSpPr>
        <p:sp>
          <p:nvSpPr>
            <p:cNvPr id="52" name="Rectangle: Rounded Corners 51">
              <a:extLst>
                <a:ext uri="{FF2B5EF4-FFF2-40B4-BE49-F238E27FC236}">
                  <a16:creationId xmlns:a16="http://schemas.microsoft.com/office/drawing/2014/main" id="{4CA950D8-8417-FE46-7B50-EDDB6DABC625}"/>
                </a:ext>
              </a:extLst>
            </p:cNvPr>
            <p:cNvSpPr/>
            <p:nvPr/>
          </p:nvSpPr>
          <p:spPr>
            <a:xfrm>
              <a:off x="9237131" y="5393880"/>
              <a:ext cx="4401257" cy="1117485"/>
            </a:xfrm>
            <a:prstGeom prst="roundRect">
              <a:avLst/>
            </a:prstGeom>
            <a:solidFill>
              <a:schemeClr val="bg1"/>
            </a:solidFill>
            <a:ln>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 name="Picture 50">
              <a:extLst>
                <a:ext uri="{FF2B5EF4-FFF2-40B4-BE49-F238E27FC236}">
                  <a16:creationId xmlns:a16="http://schemas.microsoft.com/office/drawing/2014/main" id="{A4FF723E-44F3-71DA-E1AF-7EDEA07EFBF6}"/>
                </a:ext>
              </a:extLst>
            </p:cNvPr>
            <p:cNvPicPr>
              <a:picLocks noChangeAspect="1"/>
            </p:cNvPicPr>
            <p:nvPr/>
          </p:nvPicPr>
          <p:blipFill rotWithShape="1">
            <a:blip r:embed="rId19" cstate="hqprint">
              <a:extLst>
                <a:ext uri="{28A0092B-C50C-407E-A947-70E740481C1C}">
                  <a14:useLocalDpi xmlns:a14="http://schemas.microsoft.com/office/drawing/2010/main"/>
                </a:ext>
              </a:extLst>
            </a:blip>
            <a:srcRect r="6504"/>
            <a:stretch/>
          </p:blipFill>
          <p:spPr>
            <a:xfrm>
              <a:off x="9160109" y="5751797"/>
              <a:ext cx="4506307" cy="601279"/>
            </a:xfrm>
            <a:prstGeom prst="rect">
              <a:avLst/>
            </a:prstGeom>
          </p:spPr>
        </p:pic>
        <p:sp>
          <p:nvSpPr>
            <p:cNvPr id="53" name="TextBox 52">
              <a:extLst>
                <a:ext uri="{FF2B5EF4-FFF2-40B4-BE49-F238E27FC236}">
                  <a16:creationId xmlns:a16="http://schemas.microsoft.com/office/drawing/2014/main" id="{DBA44B51-B26B-005B-987D-D829DFF45ADD}"/>
                </a:ext>
              </a:extLst>
            </p:cNvPr>
            <p:cNvSpPr txBox="1"/>
            <p:nvPr/>
          </p:nvSpPr>
          <p:spPr>
            <a:xfrm>
              <a:off x="11728099" y="6252061"/>
              <a:ext cx="1869141" cy="2616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rPr>
                <a:t>March 2, 2023</a:t>
              </a:r>
            </a:p>
          </p:txBody>
        </p:sp>
        <p:pic>
          <p:nvPicPr>
            <p:cNvPr id="1026" name="Picture 2">
              <a:extLst>
                <a:ext uri="{FF2B5EF4-FFF2-40B4-BE49-F238E27FC236}">
                  <a16:creationId xmlns:a16="http://schemas.microsoft.com/office/drawing/2014/main" id="{DEF4722F-A464-F7E9-570A-0A9D2AC77662}"/>
                </a:ext>
              </a:extLst>
            </p:cNvPr>
            <p:cNvPicPr>
              <a:picLocks noChangeAspect="1" noChangeArrowheads="1"/>
            </p:cNvPicPr>
            <p:nvPr/>
          </p:nvPicPr>
          <p:blipFill>
            <a:blip r:embed="rId20"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337701" y="5434413"/>
              <a:ext cx="719278" cy="399599"/>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id="{8F593B4D-472F-9480-586B-7EE5601031CC}"/>
              </a:ext>
            </a:extLst>
          </p:cNvPr>
          <p:cNvPicPr>
            <a:picLocks noChangeAspect="1"/>
          </p:cNvPicPr>
          <p:nvPr/>
        </p:nvPicPr>
        <p:blipFill rotWithShape="1">
          <a:blip r:embed="rId21"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3" name="Slide Number Placeholder 5">
            <a:extLst>
              <a:ext uri="{FF2B5EF4-FFF2-40B4-BE49-F238E27FC236}">
                <a16:creationId xmlns:a16="http://schemas.microsoft.com/office/drawing/2014/main" id="{1591890C-B77A-2D2E-E1E4-19F8E6FB64B9}"/>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9" name="Rectangle 28">
            <a:extLst>
              <a:ext uri="{FF2B5EF4-FFF2-40B4-BE49-F238E27FC236}">
                <a16:creationId xmlns:a16="http://schemas.microsoft.com/office/drawing/2014/main" id="{BF3D8E64-60CA-E6EF-E861-7C572FBA0F5B}"/>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grpSp>
        <p:nvGrpSpPr>
          <p:cNvPr id="55" name="Group 54">
            <a:extLst>
              <a:ext uri="{FF2B5EF4-FFF2-40B4-BE49-F238E27FC236}">
                <a16:creationId xmlns:a16="http://schemas.microsoft.com/office/drawing/2014/main" id="{56511C63-48FA-9E02-E94F-E8C247FEA246}"/>
              </a:ext>
            </a:extLst>
          </p:cNvPr>
          <p:cNvGrpSpPr/>
          <p:nvPr/>
        </p:nvGrpSpPr>
        <p:grpSpPr>
          <a:xfrm>
            <a:off x="6487598" y="3088671"/>
            <a:ext cx="3307996" cy="1002313"/>
            <a:chOff x="4083615" y="2158100"/>
            <a:chExt cx="3007269" cy="911193"/>
          </a:xfrm>
        </p:grpSpPr>
        <p:sp>
          <p:nvSpPr>
            <p:cNvPr id="56" name="Rectangle: Rounded Corners 55">
              <a:extLst>
                <a:ext uri="{FF2B5EF4-FFF2-40B4-BE49-F238E27FC236}">
                  <a16:creationId xmlns:a16="http://schemas.microsoft.com/office/drawing/2014/main" id="{60A72BBD-16A0-07F5-236D-50C4B380B303}"/>
                </a:ext>
              </a:extLst>
            </p:cNvPr>
            <p:cNvSpPr/>
            <p:nvPr/>
          </p:nvSpPr>
          <p:spPr>
            <a:xfrm>
              <a:off x="4083615" y="2158100"/>
              <a:ext cx="2999715" cy="911193"/>
            </a:xfrm>
            <a:prstGeom prst="roundRect">
              <a:avLst/>
            </a:prstGeom>
            <a:solidFill>
              <a:schemeClr val="bg1"/>
            </a:solidFill>
            <a:ln>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7" name="Picture 56">
              <a:extLst>
                <a:ext uri="{FF2B5EF4-FFF2-40B4-BE49-F238E27FC236}">
                  <a16:creationId xmlns:a16="http://schemas.microsoft.com/office/drawing/2014/main" id="{2E672F8D-1B4C-BD61-7B55-0671BD648CA1}"/>
                </a:ext>
              </a:extLst>
            </p:cNvPr>
            <p:cNvPicPr>
              <a:picLocks noChangeAspect="1"/>
            </p:cNvPicPr>
            <p:nvPr/>
          </p:nvPicPr>
          <p:blipFill rotWithShape="1">
            <a:blip r:embed="rId22" cstate="hqprint">
              <a:extLst>
                <a:ext uri="{28A0092B-C50C-407E-A947-70E740481C1C}">
                  <a14:useLocalDpi xmlns:a14="http://schemas.microsoft.com/office/drawing/2010/main"/>
                </a:ext>
              </a:extLst>
            </a:blip>
            <a:srcRect/>
            <a:stretch/>
          </p:blipFill>
          <p:spPr>
            <a:xfrm>
              <a:off x="4203771" y="2492347"/>
              <a:ext cx="2759402" cy="357901"/>
            </a:xfrm>
            <a:prstGeom prst="rect">
              <a:avLst/>
            </a:prstGeom>
            <a:ln>
              <a:noFill/>
            </a:ln>
          </p:spPr>
        </p:pic>
        <p:sp>
          <p:nvSpPr>
            <p:cNvPr id="58" name="TextBox 57">
              <a:extLst>
                <a:ext uri="{FF2B5EF4-FFF2-40B4-BE49-F238E27FC236}">
                  <a16:creationId xmlns:a16="http://schemas.microsoft.com/office/drawing/2014/main" id="{D399924B-13B2-E23B-E89C-8DD79785332B}"/>
                </a:ext>
              </a:extLst>
            </p:cNvPr>
            <p:cNvSpPr txBox="1"/>
            <p:nvPr/>
          </p:nvSpPr>
          <p:spPr>
            <a:xfrm>
              <a:off x="5221743" y="2791129"/>
              <a:ext cx="1869141" cy="26160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rPr>
                <a:t>January 22, 2020</a:t>
              </a:r>
            </a:p>
          </p:txBody>
        </p:sp>
        <p:pic>
          <p:nvPicPr>
            <p:cNvPr id="59" name="Picture 10" descr="ZDNET - Wikipedia">
              <a:extLst>
                <a:ext uri="{FF2B5EF4-FFF2-40B4-BE49-F238E27FC236}">
                  <a16:creationId xmlns:a16="http://schemas.microsoft.com/office/drawing/2014/main" id="{0DF58956-B1A8-9FEF-B5D0-423ECEDCD592}"/>
                </a:ext>
              </a:extLst>
            </p:cNvPr>
            <p:cNvPicPr>
              <a:picLocks noChangeAspect="1" noChangeArrowheads="1"/>
            </p:cNvPicPr>
            <p:nvPr/>
          </p:nvPicPr>
          <p:blipFill>
            <a:blip r:embed="rId23" cstate="hqprint">
              <a:extLst>
                <a:ext uri="{28A0092B-C50C-407E-A947-70E740481C1C}">
                  <a14:useLocalDpi xmlns:a14="http://schemas.microsoft.com/office/drawing/2010/main"/>
                </a:ext>
              </a:extLst>
            </a:blip>
            <a:srcRect/>
            <a:stretch>
              <a:fillRect/>
            </a:stretch>
          </p:blipFill>
          <p:spPr bwMode="auto">
            <a:xfrm>
              <a:off x="4200188" y="2213607"/>
              <a:ext cx="318335" cy="2085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0" name="Group 49">
            <a:extLst>
              <a:ext uri="{FF2B5EF4-FFF2-40B4-BE49-F238E27FC236}">
                <a16:creationId xmlns:a16="http://schemas.microsoft.com/office/drawing/2014/main" id="{18105389-3BE0-F1FB-7F87-6F9AE91CF5D8}"/>
              </a:ext>
            </a:extLst>
          </p:cNvPr>
          <p:cNvGrpSpPr/>
          <p:nvPr/>
        </p:nvGrpSpPr>
        <p:grpSpPr>
          <a:xfrm>
            <a:off x="208387" y="4242077"/>
            <a:ext cx="4836149" cy="964364"/>
            <a:chOff x="-799498" y="7238801"/>
            <a:chExt cx="4836149" cy="964364"/>
          </a:xfrm>
        </p:grpSpPr>
        <p:sp>
          <p:nvSpPr>
            <p:cNvPr id="14" name="Rectangle: Rounded Corners 13">
              <a:extLst>
                <a:ext uri="{FF2B5EF4-FFF2-40B4-BE49-F238E27FC236}">
                  <a16:creationId xmlns:a16="http://schemas.microsoft.com/office/drawing/2014/main" id="{41B73FA1-02E7-8C4B-0D51-490D05650F7B}"/>
                </a:ext>
              </a:extLst>
            </p:cNvPr>
            <p:cNvSpPr/>
            <p:nvPr/>
          </p:nvSpPr>
          <p:spPr>
            <a:xfrm>
              <a:off x="-799498" y="7238801"/>
              <a:ext cx="4836149" cy="962057"/>
            </a:xfrm>
            <a:prstGeom prst="roundRect">
              <a:avLst/>
            </a:prstGeom>
            <a:solidFill>
              <a:schemeClr val="bg1"/>
            </a:solidFill>
            <a:ln>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745F9943-E2FD-F98A-172D-170544BE5ABE}"/>
                </a:ext>
              </a:extLst>
            </p:cNvPr>
            <p:cNvPicPr>
              <a:picLocks noChangeAspect="1"/>
            </p:cNvPicPr>
            <p:nvPr/>
          </p:nvPicPr>
          <p:blipFill>
            <a:blip r:embed="rId24">
              <a:clrChange>
                <a:clrFrom>
                  <a:srgbClr val="FFFFFF"/>
                </a:clrFrom>
                <a:clrTo>
                  <a:srgbClr val="FFFFFF">
                    <a:alpha val="0"/>
                  </a:srgbClr>
                </a:clrTo>
              </a:clrChange>
            </a:blip>
            <a:stretch>
              <a:fillRect/>
            </a:stretch>
          </p:blipFill>
          <p:spPr>
            <a:xfrm>
              <a:off x="-692461" y="7616652"/>
              <a:ext cx="4709914" cy="537661"/>
            </a:xfrm>
            <a:prstGeom prst="rect">
              <a:avLst/>
            </a:prstGeom>
          </p:spPr>
        </p:pic>
        <p:sp>
          <p:nvSpPr>
            <p:cNvPr id="17" name="TextBox 16">
              <a:extLst>
                <a:ext uri="{FF2B5EF4-FFF2-40B4-BE49-F238E27FC236}">
                  <a16:creationId xmlns:a16="http://schemas.microsoft.com/office/drawing/2014/main" id="{79CE975F-F6D0-DD35-A16A-AD4E7B792509}"/>
                </a:ext>
              </a:extLst>
            </p:cNvPr>
            <p:cNvSpPr txBox="1"/>
            <p:nvPr/>
          </p:nvSpPr>
          <p:spPr>
            <a:xfrm>
              <a:off x="2142882" y="7941555"/>
              <a:ext cx="1869141" cy="2616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rPr>
                <a:t>September 14, 2023</a:t>
              </a:r>
            </a:p>
          </p:txBody>
        </p:sp>
        <p:pic>
          <p:nvPicPr>
            <p:cNvPr id="49" name="Picture 48">
              <a:extLst>
                <a:ext uri="{FF2B5EF4-FFF2-40B4-BE49-F238E27FC236}">
                  <a16:creationId xmlns:a16="http://schemas.microsoft.com/office/drawing/2014/main" id="{A8D50F69-3DD1-EE89-7207-760E872DA75B}"/>
                </a:ext>
              </a:extLst>
            </p:cNvPr>
            <p:cNvPicPr>
              <a:picLocks noChangeAspect="1"/>
            </p:cNvPicPr>
            <p:nvPr/>
          </p:nvPicPr>
          <p:blipFill>
            <a:blip r:embed="rId25"/>
            <a:stretch>
              <a:fillRect/>
            </a:stretch>
          </p:blipFill>
          <p:spPr>
            <a:xfrm>
              <a:off x="-673012" y="7330426"/>
              <a:ext cx="1008671" cy="284384"/>
            </a:xfrm>
            <a:prstGeom prst="rect">
              <a:avLst/>
            </a:prstGeom>
          </p:spPr>
        </p:pic>
      </p:grpSp>
      <p:grpSp>
        <p:nvGrpSpPr>
          <p:cNvPr id="1031" name="Group 1030">
            <a:extLst>
              <a:ext uri="{FF2B5EF4-FFF2-40B4-BE49-F238E27FC236}">
                <a16:creationId xmlns:a16="http://schemas.microsoft.com/office/drawing/2014/main" id="{CC7F1E99-C027-F5AA-4E77-F0C4CA414DEC}"/>
              </a:ext>
            </a:extLst>
          </p:cNvPr>
          <p:cNvGrpSpPr/>
          <p:nvPr/>
        </p:nvGrpSpPr>
        <p:grpSpPr>
          <a:xfrm>
            <a:off x="7314072" y="1937254"/>
            <a:ext cx="4790671" cy="1015897"/>
            <a:chOff x="-2875119" y="7214415"/>
            <a:chExt cx="5269738" cy="1117487"/>
          </a:xfrm>
        </p:grpSpPr>
        <p:sp>
          <p:nvSpPr>
            <p:cNvPr id="1025" name="Rectangle: Rounded Corners 1024">
              <a:extLst>
                <a:ext uri="{FF2B5EF4-FFF2-40B4-BE49-F238E27FC236}">
                  <a16:creationId xmlns:a16="http://schemas.microsoft.com/office/drawing/2014/main" id="{27E0D986-9349-34B2-6541-4A36502989FB}"/>
                </a:ext>
              </a:extLst>
            </p:cNvPr>
            <p:cNvSpPr/>
            <p:nvPr/>
          </p:nvSpPr>
          <p:spPr>
            <a:xfrm>
              <a:off x="-2875119" y="7214415"/>
              <a:ext cx="5269738" cy="1117487"/>
            </a:xfrm>
            <a:prstGeom prst="roundRect">
              <a:avLst/>
            </a:prstGeom>
            <a:solidFill>
              <a:schemeClr val="bg1"/>
            </a:solidFill>
            <a:ln>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7" name="TextBox 1026">
              <a:extLst>
                <a:ext uri="{FF2B5EF4-FFF2-40B4-BE49-F238E27FC236}">
                  <a16:creationId xmlns:a16="http://schemas.microsoft.com/office/drawing/2014/main" id="{0BAD5A7E-357E-6518-C0D5-9907D65278B6}"/>
                </a:ext>
              </a:extLst>
            </p:cNvPr>
            <p:cNvSpPr txBox="1"/>
            <p:nvPr/>
          </p:nvSpPr>
          <p:spPr>
            <a:xfrm>
              <a:off x="361728" y="8035938"/>
              <a:ext cx="1959689" cy="253916"/>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rPr>
                <a:t>May 25, 2022</a:t>
              </a:r>
            </a:p>
          </p:txBody>
        </p:sp>
        <p:pic>
          <p:nvPicPr>
            <p:cNvPr id="1024" name="Picture 1023">
              <a:extLst>
                <a:ext uri="{FF2B5EF4-FFF2-40B4-BE49-F238E27FC236}">
                  <a16:creationId xmlns:a16="http://schemas.microsoft.com/office/drawing/2014/main" id="{FB4DE318-7DA6-24A0-1996-5797920E5944}"/>
                </a:ext>
              </a:extLst>
            </p:cNvPr>
            <p:cNvPicPr>
              <a:picLocks noChangeAspect="1"/>
            </p:cNvPicPr>
            <p:nvPr/>
          </p:nvPicPr>
          <p:blipFill>
            <a:blip r:embed="rId26">
              <a:clrChange>
                <a:clrFrom>
                  <a:srgbClr val="FFFFFF"/>
                </a:clrFrom>
                <a:clrTo>
                  <a:srgbClr val="FFFFFF">
                    <a:alpha val="0"/>
                  </a:srgbClr>
                </a:clrTo>
              </a:clrChange>
            </a:blip>
            <a:stretch>
              <a:fillRect/>
            </a:stretch>
          </p:blipFill>
          <p:spPr>
            <a:xfrm>
              <a:off x="-2801918" y="7637751"/>
              <a:ext cx="5123335" cy="524332"/>
            </a:xfrm>
            <a:prstGeom prst="rect">
              <a:avLst/>
            </a:prstGeom>
          </p:spPr>
        </p:pic>
        <p:pic>
          <p:nvPicPr>
            <p:cNvPr id="1029" name="Picture 8">
              <a:extLst>
                <a:ext uri="{FF2B5EF4-FFF2-40B4-BE49-F238E27FC236}">
                  <a16:creationId xmlns:a16="http://schemas.microsoft.com/office/drawing/2014/main" id="{E6746A76-532F-E3AB-2B10-5B02234E173F}"/>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2683493" y="7285576"/>
              <a:ext cx="359382" cy="352175"/>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ectangle: Rounded Corners 3">
            <a:extLst>
              <a:ext uri="{FF2B5EF4-FFF2-40B4-BE49-F238E27FC236}">
                <a16:creationId xmlns:a16="http://schemas.microsoft.com/office/drawing/2014/main" id="{8FF3DA8F-0375-51F6-9F3D-85DB1E48D68C}"/>
              </a:ext>
            </a:extLst>
          </p:cNvPr>
          <p:cNvSpPr/>
          <p:nvPr/>
        </p:nvSpPr>
        <p:spPr>
          <a:xfrm>
            <a:off x="9399793" y="4128441"/>
            <a:ext cx="2686803" cy="1015896"/>
          </a:xfrm>
          <a:prstGeom prst="roundRect">
            <a:avLst/>
          </a:prstGeom>
          <a:solidFill>
            <a:schemeClr val="bg1"/>
          </a:solidFill>
          <a:ln>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TextBox 47">
            <a:extLst>
              <a:ext uri="{FF2B5EF4-FFF2-40B4-BE49-F238E27FC236}">
                <a16:creationId xmlns:a16="http://schemas.microsoft.com/office/drawing/2014/main" id="{D1500F21-70B7-34F4-CCED-F58CD4B3048C}"/>
              </a:ext>
            </a:extLst>
          </p:cNvPr>
          <p:cNvSpPr txBox="1"/>
          <p:nvPr/>
        </p:nvSpPr>
        <p:spPr>
          <a:xfrm>
            <a:off x="9968417" y="4866940"/>
            <a:ext cx="1987447" cy="253916"/>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rPr>
              <a:t>January 25, 2021</a:t>
            </a:r>
          </a:p>
        </p:txBody>
      </p:sp>
      <p:pic>
        <p:nvPicPr>
          <p:cNvPr id="1033" name="Picture 1032">
            <a:extLst>
              <a:ext uri="{FF2B5EF4-FFF2-40B4-BE49-F238E27FC236}">
                <a16:creationId xmlns:a16="http://schemas.microsoft.com/office/drawing/2014/main" id="{6C50C626-3FE8-543D-EFB6-F7D463A49D78}"/>
              </a:ext>
            </a:extLst>
          </p:cNvPr>
          <p:cNvPicPr>
            <a:picLocks noChangeAspect="1"/>
          </p:cNvPicPr>
          <p:nvPr/>
        </p:nvPicPr>
        <p:blipFill>
          <a:blip r:embed="rId27"/>
          <a:stretch>
            <a:fillRect/>
          </a:stretch>
        </p:blipFill>
        <p:spPr>
          <a:xfrm>
            <a:off x="9461258" y="4504538"/>
            <a:ext cx="2564158" cy="439479"/>
          </a:xfrm>
          <a:prstGeom prst="rect">
            <a:avLst/>
          </a:prstGeom>
        </p:spPr>
      </p:pic>
      <p:pic>
        <p:nvPicPr>
          <p:cNvPr id="1037" name="Picture 6" descr="The Verge rebrands with an 'unfinished' new logo">
            <a:extLst>
              <a:ext uri="{FF2B5EF4-FFF2-40B4-BE49-F238E27FC236}">
                <a16:creationId xmlns:a16="http://schemas.microsoft.com/office/drawing/2014/main" id="{AF824C84-0FF1-E193-7FC6-9455A3EB6AED}"/>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516516" y="4138937"/>
            <a:ext cx="845435" cy="442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298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7399ED-8BB9-6202-A3BE-5E41194BD661}"/>
              </a:ext>
            </a:extLst>
          </p:cNvPr>
          <p:cNvSpPr>
            <a:spLocks/>
          </p:cNvSpPr>
          <p:nvPr/>
        </p:nvSpPr>
        <p:spPr>
          <a:xfrm>
            <a:off x="0" y="169616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27969C67-2D45-60F0-FCC0-6E0AD1C19B51}"/>
              </a:ext>
            </a:extLst>
          </p:cNvPr>
          <p:cNvSpPr/>
          <p:nvPr/>
        </p:nvSpPr>
        <p:spPr>
          <a:xfrm>
            <a:off x="238125" y="437429"/>
            <a:ext cx="11535955"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F1A62"/>
                </a:solidFill>
                <a:latin typeface="Helvetica" pitchFamily="2" charset="0"/>
              </a:rPr>
              <a:t>Major digital platforms have also been hit with fines, some repeatedly, for </a:t>
            </a:r>
            <a:r>
              <a:rPr lang="en-US" sz="2600" b="1">
                <a:solidFill>
                  <a:srgbClr val="E84A99"/>
                </a:solidFill>
                <a:latin typeface="Helvetica" pitchFamily="2" charset="0"/>
              </a:rPr>
              <a:t>breaking privacy laws and misusing data from children</a:t>
            </a:r>
            <a:endParaRPr kumimoji="0" lang="en-US" sz="2600" b="1" i="0" u="none" strike="noStrike" kern="1200" cap="none" spc="0" normalizeH="0" baseline="0" noProof="0">
              <a:ln>
                <a:noFill/>
              </a:ln>
              <a:solidFill>
                <a:srgbClr val="E84A99"/>
              </a:solidFill>
              <a:effectLst/>
              <a:uLnTx/>
              <a:uFillTx/>
              <a:latin typeface="Helvetica" pitchFamily="2" charset="0"/>
              <a:ea typeface="+mn-ea"/>
              <a:cs typeface="+mn-cs"/>
            </a:endParaRPr>
          </a:p>
        </p:txBody>
      </p:sp>
      <p:pic>
        <p:nvPicPr>
          <p:cNvPr id="6" name="Picture 5">
            <a:extLst>
              <a:ext uri="{FF2B5EF4-FFF2-40B4-BE49-F238E27FC236}">
                <a16:creationId xmlns:a16="http://schemas.microsoft.com/office/drawing/2014/main" id="{8F1CA61A-BE68-671F-2AB1-73692A58A1A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8" name="Slide Number Placeholder 5">
            <a:extLst>
              <a:ext uri="{FF2B5EF4-FFF2-40B4-BE49-F238E27FC236}">
                <a16:creationId xmlns:a16="http://schemas.microsoft.com/office/drawing/2014/main" id="{A4FEC444-B931-EEDB-405F-27CA61E16793}"/>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AA899AFE-370D-527D-9F4D-11862FB72F18}"/>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34" name="AutoShape 10">
            <a:extLst>
              <a:ext uri="{FF2B5EF4-FFF2-40B4-BE49-F238E27FC236}">
                <a16:creationId xmlns:a16="http://schemas.microsoft.com/office/drawing/2014/main" id="{6F248A0D-4A54-AE53-89B5-E0B8CB2A4E9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AutoShape 12">
            <a:extLst>
              <a:ext uri="{FF2B5EF4-FFF2-40B4-BE49-F238E27FC236}">
                <a16:creationId xmlns:a16="http://schemas.microsoft.com/office/drawing/2014/main" id="{E89B99FE-1D5B-CA12-2D2F-305F5694AB0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AutoShape 14">
            <a:extLst>
              <a:ext uri="{FF2B5EF4-FFF2-40B4-BE49-F238E27FC236}">
                <a16:creationId xmlns:a16="http://schemas.microsoft.com/office/drawing/2014/main" id="{702B2897-82F6-59CB-F09B-6FECB0B53271}"/>
              </a:ext>
            </a:extLst>
          </p:cNvPr>
          <p:cNvSpPr>
            <a:spLocks noChangeAspect="1" noChangeArrowheads="1"/>
          </p:cNvSpPr>
          <p:nvPr/>
        </p:nvSpPr>
        <p:spPr bwMode="auto">
          <a:xfrm>
            <a:off x="12976289" y="242682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47" name="Group 46">
            <a:extLst>
              <a:ext uri="{FF2B5EF4-FFF2-40B4-BE49-F238E27FC236}">
                <a16:creationId xmlns:a16="http://schemas.microsoft.com/office/drawing/2014/main" id="{087D10BF-7C51-06A1-7F9B-23D02E9B96D6}"/>
              </a:ext>
            </a:extLst>
          </p:cNvPr>
          <p:cNvGrpSpPr/>
          <p:nvPr/>
        </p:nvGrpSpPr>
        <p:grpSpPr>
          <a:xfrm>
            <a:off x="798408" y="4237335"/>
            <a:ext cx="4419994" cy="1123720"/>
            <a:chOff x="100498" y="3414012"/>
            <a:chExt cx="5348194" cy="1359701"/>
          </a:xfrm>
        </p:grpSpPr>
        <p:grpSp>
          <p:nvGrpSpPr>
            <p:cNvPr id="25" name="Group 24">
              <a:extLst>
                <a:ext uri="{FF2B5EF4-FFF2-40B4-BE49-F238E27FC236}">
                  <a16:creationId xmlns:a16="http://schemas.microsoft.com/office/drawing/2014/main" id="{AF206E6A-EC74-AC1E-A403-30DEBB1431C8}"/>
                </a:ext>
              </a:extLst>
            </p:cNvPr>
            <p:cNvGrpSpPr/>
            <p:nvPr/>
          </p:nvGrpSpPr>
          <p:grpSpPr>
            <a:xfrm>
              <a:off x="100498" y="3414012"/>
              <a:ext cx="5348194" cy="1359701"/>
              <a:chOff x="100498" y="3395158"/>
              <a:chExt cx="5348194" cy="1359701"/>
            </a:xfrm>
          </p:grpSpPr>
          <p:sp>
            <p:nvSpPr>
              <p:cNvPr id="23" name="Rectangle: Rounded Corners 22">
                <a:extLst>
                  <a:ext uri="{FF2B5EF4-FFF2-40B4-BE49-F238E27FC236}">
                    <a16:creationId xmlns:a16="http://schemas.microsoft.com/office/drawing/2014/main" id="{D0DF66AD-08DB-ED34-6D33-79850009CFBB}"/>
                  </a:ext>
                </a:extLst>
              </p:cNvPr>
              <p:cNvSpPr/>
              <p:nvPr/>
            </p:nvSpPr>
            <p:spPr>
              <a:xfrm>
                <a:off x="100498" y="3395158"/>
                <a:ext cx="5338768" cy="1359701"/>
              </a:xfrm>
              <a:prstGeom prst="round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a:extLst>
                  <a:ext uri="{FF2B5EF4-FFF2-40B4-BE49-F238E27FC236}">
                    <a16:creationId xmlns:a16="http://schemas.microsoft.com/office/drawing/2014/main" id="{AD6B5856-8EDE-55D2-1712-476B5256F8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107" y="3525677"/>
                <a:ext cx="700214" cy="350107"/>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298BC784-2681-EEF3-A2CF-F114FA6D909B}"/>
                  </a:ext>
                </a:extLst>
              </p:cNvPr>
              <p:cNvSpPr txBox="1"/>
              <p:nvPr/>
            </p:nvSpPr>
            <p:spPr>
              <a:xfrm>
                <a:off x="4246359" y="3550280"/>
                <a:ext cx="1202333" cy="316548"/>
              </a:xfrm>
              <a:prstGeom prst="rect">
                <a:avLst/>
              </a:prstGeom>
              <a:noFill/>
            </p:spPr>
            <p:txBody>
              <a:bodyPr wrap="square" rtlCol="0">
                <a:spAutoFit/>
              </a:bodyPr>
              <a:lstStyle/>
              <a:p>
                <a:r>
                  <a:rPr lang="en-US" sz="1100">
                    <a:solidFill>
                      <a:srgbClr val="1B1464"/>
                    </a:solidFill>
                    <a:latin typeface="Helvetica" panose="020B0604020202020204" pitchFamily="34" charset="0"/>
                    <a:cs typeface="Helvetica" panose="020B0604020202020204" pitchFamily="34" charset="0"/>
                  </a:rPr>
                  <a:t>April 4, 2023</a:t>
                </a:r>
              </a:p>
            </p:txBody>
          </p:sp>
        </p:grpSp>
        <p:pic>
          <p:nvPicPr>
            <p:cNvPr id="43" name="Picture 42">
              <a:extLst>
                <a:ext uri="{FF2B5EF4-FFF2-40B4-BE49-F238E27FC236}">
                  <a16:creationId xmlns:a16="http://schemas.microsoft.com/office/drawing/2014/main" id="{873B0498-14B3-662A-BCE3-5D3979F5521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51336" y="3976362"/>
              <a:ext cx="5237092" cy="715627"/>
            </a:xfrm>
            <a:prstGeom prst="rect">
              <a:avLst/>
            </a:prstGeom>
          </p:spPr>
        </p:pic>
      </p:grpSp>
      <p:grpSp>
        <p:nvGrpSpPr>
          <p:cNvPr id="46" name="Group 45">
            <a:extLst>
              <a:ext uri="{FF2B5EF4-FFF2-40B4-BE49-F238E27FC236}">
                <a16:creationId xmlns:a16="http://schemas.microsoft.com/office/drawing/2014/main" id="{05BEC8F6-FADA-1DEF-B43D-852B92BD4599}"/>
              </a:ext>
            </a:extLst>
          </p:cNvPr>
          <p:cNvGrpSpPr/>
          <p:nvPr/>
        </p:nvGrpSpPr>
        <p:grpSpPr>
          <a:xfrm>
            <a:off x="7237109" y="5442509"/>
            <a:ext cx="4011095" cy="1021564"/>
            <a:chOff x="109925" y="1960775"/>
            <a:chExt cx="5338768" cy="1359701"/>
          </a:xfrm>
        </p:grpSpPr>
        <p:grpSp>
          <p:nvGrpSpPr>
            <p:cNvPr id="17" name="Group 16">
              <a:extLst>
                <a:ext uri="{FF2B5EF4-FFF2-40B4-BE49-F238E27FC236}">
                  <a16:creationId xmlns:a16="http://schemas.microsoft.com/office/drawing/2014/main" id="{FA319A92-C5A4-D869-1B63-2F434CB4BCE9}"/>
                </a:ext>
              </a:extLst>
            </p:cNvPr>
            <p:cNvGrpSpPr/>
            <p:nvPr/>
          </p:nvGrpSpPr>
          <p:grpSpPr>
            <a:xfrm>
              <a:off x="109925" y="1960775"/>
              <a:ext cx="5338768" cy="1359701"/>
              <a:chOff x="109925" y="1960775"/>
              <a:chExt cx="5338768" cy="1359701"/>
            </a:xfrm>
          </p:grpSpPr>
          <p:sp>
            <p:nvSpPr>
              <p:cNvPr id="12" name="Rectangle: Rounded Corners 11">
                <a:extLst>
                  <a:ext uri="{FF2B5EF4-FFF2-40B4-BE49-F238E27FC236}">
                    <a16:creationId xmlns:a16="http://schemas.microsoft.com/office/drawing/2014/main" id="{C455CDD0-C2B5-BAE9-4507-3B69EF32213F}"/>
                  </a:ext>
                </a:extLst>
              </p:cNvPr>
              <p:cNvSpPr/>
              <p:nvPr/>
            </p:nvSpPr>
            <p:spPr>
              <a:xfrm>
                <a:off x="109925" y="1960775"/>
                <a:ext cx="5338768" cy="1359701"/>
              </a:xfrm>
              <a:prstGeom prst="round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775BD24-9BF9-C1BB-789A-B6AE25B5CB46}"/>
                  </a:ext>
                </a:extLst>
              </p:cNvPr>
              <p:cNvPicPr>
                <a:picLocks noChangeAspect="1"/>
              </p:cNvPicPr>
              <p:nvPr/>
            </p:nvPicPr>
            <p:blipFill>
              <a:blip r:embed="rId5"/>
              <a:stretch>
                <a:fillRect/>
              </a:stretch>
            </p:blipFill>
            <p:spPr>
              <a:xfrm>
                <a:off x="230107" y="2019665"/>
                <a:ext cx="1271312" cy="411058"/>
              </a:xfrm>
              <a:prstGeom prst="rect">
                <a:avLst/>
              </a:prstGeom>
            </p:spPr>
          </p:pic>
          <p:sp>
            <p:nvSpPr>
              <p:cNvPr id="16" name="TextBox 15">
                <a:extLst>
                  <a:ext uri="{FF2B5EF4-FFF2-40B4-BE49-F238E27FC236}">
                    <a16:creationId xmlns:a16="http://schemas.microsoft.com/office/drawing/2014/main" id="{39AD78C3-5E97-023D-1719-FAE17A4CFCEB}"/>
                  </a:ext>
                </a:extLst>
              </p:cNvPr>
              <p:cNvSpPr txBox="1"/>
              <p:nvPr/>
            </p:nvSpPr>
            <p:spPr>
              <a:xfrm>
                <a:off x="3409879" y="2087335"/>
                <a:ext cx="1953973" cy="325656"/>
              </a:xfrm>
              <a:prstGeom prst="rect">
                <a:avLst/>
              </a:prstGeom>
              <a:noFill/>
            </p:spPr>
            <p:txBody>
              <a:bodyPr wrap="square" rtlCol="0">
                <a:spAutoFit/>
              </a:bodyPr>
              <a:lstStyle/>
              <a:p>
                <a:r>
                  <a:rPr lang="en-US" sz="1100">
                    <a:solidFill>
                      <a:srgbClr val="1B1464"/>
                    </a:solidFill>
                    <a:latin typeface="Helvetica" panose="020B0604020202020204" pitchFamily="34" charset="0"/>
                    <a:cs typeface="Helvetica" panose="020B0604020202020204" pitchFamily="34" charset="0"/>
                  </a:rPr>
                  <a:t>September 15, 2023</a:t>
                </a:r>
              </a:p>
            </p:txBody>
          </p:sp>
        </p:grpSp>
        <p:pic>
          <p:nvPicPr>
            <p:cNvPr id="45" name="Picture 44">
              <a:extLst>
                <a:ext uri="{FF2B5EF4-FFF2-40B4-BE49-F238E27FC236}">
                  <a16:creationId xmlns:a16="http://schemas.microsoft.com/office/drawing/2014/main" id="{1FE9A5CF-6472-9A0B-EA7A-049C5E5E8B36}"/>
                </a:ext>
              </a:extLst>
            </p:cNvPr>
            <p:cNvPicPr>
              <a:picLocks noChangeAspect="1"/>
            </p:cNvPicPr>
            <p:nvPr/>
          </p:nvPicPr>
          <p:blipFill>
            <a:blip r:embed="rId6"/>
            <a:stretch>
              <a:fillRect/>
            </a:stretch>
          </p:blipFill>
          <p:spPr>
            <a:xfrm>
              <a:off x="267895" y="2553894"/>
              <a:ext cx="5022829" cy="575170"/>
            </a:xfrm>
            <a:prstGeom prst="rect">
              <a:avLst/>
            </a:prstGeom>
          </p:spPr>
        </p:pic>
      </p:grpSp>
      <p:grpSp>
        <p:nvGrpSpPr>
          <p:cNvPr id="50" name="Group 49">
            <a:extLst>
              <a:ext uri="{FF2B5EF4-FFF2-40B4-BE49-F238E27FC236}">
                <a16:creationId xmlns:a16="http://schemas.microsoft.com/office/drawing/2014/main" id="{CCBD19F1-7AE7-CC19-5727-DD281DFC80CD}"/>
              </a:ext>
            </a:extLst>
          </p:cNvPr>
          <p:cNvGrpSpPr/>
          <p:nvPr/>
        </p:nvGrpSpPr>
        <p:grpSpPr>
          <a:xfrm>
            <a:off x="551015" y="5434858"/>
            <a:ext cx="5399971" cy="1039077"/>
            <a:chOff x="440324" y="5162243"/>
            <a:chExt cx="5939968" cy="1142985"/>
          </a:xfrm>
        </p:grpSpPr>
        <p:grpSp>
          <p:nvGrpSpPr>
            <p:cNvPr id="32" name="Group 31">
              <a:extLst>
                <a:ext uri="{FF2B5EF4-FFF2-40B4-BE49-F238E27FC236}">
                  <a16:creationId xmlns:a16="http://schemas.microsoft.com/office/drawing/2014/main" id="{9119B2A5-02BE-79EC-C937-693BB4FCAE66}"/>
                </a:ext>
              </a:extLst>
            </p:cNvPr>
            <p:cNvGrpSpPr/>
            <p:nvPr/>
          </p:nvGrpSpPr>
          <p:grpSpPr>
            <a:xfrm>
              <a:off x="440324" y="5162243"/>
              <a:ext cx="5939968" cy="1142985"/>
              <a:chOff x="407500" y="5310717"/>
              <a:chExt cx="5939968" cy="1142985"/>
            </a:xfrm>
          </p:grpSpPr>
          <p:sp>
            <p:nvSpPr>
              <p:cNvPr id="29" name="Rectangle: Rounded Corners 28">
                <a:extLst>
                  <a:ext uri="{FF2B5EF4-FFF2-40B4-BE49-F238E27FC236}">
                    <a16:creationId xmlns:a16="http://schemas.microsoft.com/office/drawing/2014/main" id="{53EC4DB1-CEEF-1B55-3EB8-D9884EFCE683}"/>
                  </a:ext>
                </a:extLst>
              </p:cNvPr>
              <p:cNvSpPr/>
              <p:nvPr/>
            </p:nvSpPr>
            <p:spPr>
              <a:xfrm>
                <a:off x="407500" y="5310717"/>
                <a:ext cx="5916379" cy="1142985"/>
              </a:xfrm>
              <a:prstGeom prst="round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0B8A8A18-ED35-C298-2DE0-ACCD90B2F8A3}"/>
                  </a:ext>
                </a:extLst>
              </p:cNvPr>
              <p:cNvPicPr>
                <a:picLocks noChangeAspect="1"/>
              </p:cNvPicPr>
              <p:nvPr/>
            </p:nvPicPr>
            <p:blipFill>
              <a:blip r:embed="rId7"/>
              <a:stretch>
                <a:fillRect/>
              </a:stretch>
            </p:blipFill>
            <p:spPr>
              <a:xfrm>
                <a:off x="486306" y="5394372"/>
                <a:ext cx="397582" cy="397581"/>
              </a:xfrm>
              <a:prstGeom prst="rect">
                <a:avLst/>
              </a:prstGeom>
            </p:spPr>
          </p:pic>
          <p:sp>
            <p:nvSpPr>
              <p:cNvPr id="31" name="TextBox 30">
                <a:extLst>
                  <a:ext uri="{FF2B5EF4-FFF2-40B4-BE49-F238E27FC236}">
                    <a16:creationId xmlns:a16="http://schemas.microsoft.com/office/drawing/2014/main" id="{B2B80FC0-57FF-A320-8B9A-EDCEF87FBF0B}"/>
                  </a:ext>
                </a:extLst>
              </p:cNvPr>
              <p:cNvSpPr txBox="1"/>
              <p:nvPr/>
            </p:nvSpPr>
            <p:spPr>
              <a:xfrm>
                <a:off x="4735783" y="5428750"/>
                <a:ext cx="1611685" cy="287771"/>
              </a:xfrm>
              <a:prstGeom prst="rect">
                <a:avLst/>
              </a:prstGeom>
              <a:noFill/>
            </p:spPr>
            <p:txBody>
              <a:bodyPr wrap="square" rtlCol="0">
                <a:spAutoFit/>
              </a:bodyPr>
              <a:lstStyle/>
              <a:p>
                <a:r>
                  <a:rPr lang="en-US" sz="1100">
                    <a:solidFill>
                      <a:srgbClr val="1B1464"/>
                    </a:solidFill>
                    <a:latin typeface="Helvetica" panose="020B0604020202020204" pitchFamily="34" charset="0"/>
                    <a:cs typeface="Helvetica" panose="020B0604020202020204" pitchFamily="34" charset="0"/>
                  </a:rPr>
                  <a:t>September 19, 2023</a:t>
                </a:r>
              </a:p>
            </p:txBody>
          </p:sp>
        </p:grpSp>
        <p:pic>
          <p:nvPicPr>
            <p:cNvPr id="49" name="Picture 48">
              <a:extLst>
                <a:ext uri="{FF2B5EF4-FFF2-40B4-BE49-F238E27FC236}">
                  <a16:creationId xmlns:a16="http://schemas.microsoft.com/office/drawing/2014/main" id="{51D6673D-0B3F-F059-A170-DE3F509F98CA}"/>
                </a:ext>
              </a:extLst>
            </p:cNvPr>
            <p:cNvPicPr>
              <a:picLocks noChangeAspect="1"/>
            </p:cNvPicPr>
            <p:nvPr/>
          </p:nvPicPr>
          <p:blipFill>
            <a:blip r:embed="rId8"/>
            <a:stretch>
              <a:fillRect/>
            </a:stretch>
          </p:blipFill>
          <p:spPr>
            <a:xfrm>
              <a:off x="499911" y="5650140"/>
              <a:ext cx="5797205" cy="499428"/>
            </a:xfrm>
            <a:prstGeom prst="rect">
              <a:avLst/>
            </a:prstGeom>
          </p:spPr>
        </p:pic>
      </p:grpSp>
      <p:grpSp>
        <p:nvGrpSpPr>
          <p:cNvPr id="51" name="Group 50">
            <a:extLst>
              <a:ext uri="{FF2B5EF4-FFF2-40B4-BE49-F238E27FC236}">
                <a16:creationId xmlns:a16="http://schemas.microsoft.com/office/drawing/2014/main" id="{AED1F084-7C6B-2AA6-77B1-A0429E158A1C}"/>
              </a:ext>
            </a:extLst>
          </p:cNvPr>
          <p:cNvGrpSpPr/>
          <p:nvPr/>
        </p:nvGrpSpPr>
        <p:grpSpPr>
          <a:xfrm>
            <a:off x="6302417" y="4182297"/>
            <a:ext cx="4984060" cy="1144624"/>
            <a:chOff x="6275182" y="2125183"/>
            <a:chExt cx="4984060" cy="1144624"/>
          </a:xfrm>
        </p:grpSpPr>
        <p:grpSp>
          <p:nvGrpSpPr>
            <p:cNvPr id="22" name="Group 21">
              <a:extLst>
                <a:ext uri="{FF2B5EF4-FFF2-40B4-BE49-F238E27FC236}">
                  <a16:creationId xmlns:a16="http://schemas.microsoft.com/office/drawing/2014/main" id="{29DF61C6-CEAC-7AF2-BDFC-817F264934A0}"/>
                </a:ext>
              </a:extLst>
            </p:cNvPr>
            <p:cNvGrpSpPr/>
            <p:nvPr/>
          </p:nvGrpSpPr>
          <p:grpSpPr>
            <a:xfrm>
              <a:off x="6275182" y="2125183"/>
              <a:ext cx="4984060" cy="1144624"/>
              <a:chOff x="6275182" y="2125183"/>
              <a:chExt cx="4984060" cy="1144624"/>
            </a:xfrm>
          </p:grpSpPr>
          <p:sp>
            <p:nvSpPr>
              <p:cNvPr id="18" name="Rectangle: Rounded Corners 17">
                <a:extLst>
                  <a:ext uri="{FF2B5EF4-FFF2-40B4-BE49-F238E27FC236}">
                    <a16:creationId xmlns:a16="http://schemas.microsoft.com/office/drawing/2014/main" id="{C7FF02C4-1408-4369-C254-A6BA9842F95E}"/>
                  </a:ext>
                </a:extLst>
              </p:cNvPr>
              <p:cNvSpPr/>
              <p:nvPr/>
            </p:nvSpPr>
            <p:spPr>
              <a:xfrm>
                <a:off x="6275182" y="2125183"/>
                <a:ext cx="4984060" cy="1144624"/>
              </a:xfrm>
              <a:prstGeom prst="round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9A1EC46E-E783-BA5F-71B1-CED3AF3D256C}"/>
                  </a:ext>
                </a:extLst>
              </p:cNvPr>
              <p:cNvPicPr>
                <a:picLocks noChangeAspect="1"/>
              </p:cNvPicPr>
              <p:nvPr/>
            </p:nvPicPr>
            <p:blipFill>
              <a:blip r:embed="rId7"/>
              <a:stretch>
                <a:fillRect/>
              </a:stretch>
            </p:blipFill>
            <p:spPr>
              <a:xfrm>
                <a:off x="6405669" y="2191695"/>
                <a:ext cx="328580" cy="328580"/>
              </a:xfrm>
              <a:prstGeom prst="rect">
                <a:avLst/>
              </a:prstGeom>
            </p:spPr>
          </p:pic>
          <p:sp>
            <p:nvSpPr>
              <p:cNvPr id="21" name="TextBox 20">
                <a:extLst>
                  <a:ext uri="{FF2B5EF4-FFF2-40B4-BE49-F238E27FC236}">
                    <a16:creationId xmlns:a16="http://schemas.microsoft.com/office/drawing/2014/main" id="{9B208F0E-4BD9-B1B4-1CEF-7997749326E0}"/>
                  </a:ext>
                </a:extLst>
              </p:cNvPr>
              <p:cNvSpPr txBox="1"/>
              <p:nvPr/>
            </p:nvSpPr>
            <p:spPr>
              <a:xfrm>
                <a:off x="9477220" y="2236363"/>
                <a:ext cx="1640264" cy="237827"/>
              </a:xfrm>
              <a:prstGeom prst="rect">
                <a:avLst/>
              </a:prstGeom>
              <a:noFill/>
            </p:spPr>
            <p:txBody>
              <a:bodyPr wrap="square" rtlCol="0">
                <a:spAutoFit/>
              </a:bodyPr>
              <a:lstStyle/>
              <a:p>
                <a:r>
                  <a:rPr lang="en-US" sz="1100">
                    <a:solidFill>
                      <a:srgbClr val="1B1464"/>
                    </a:solidFill>
                    <a:latin typeface="Helvetica" panose="020B0604020202020204" pitchFamily="34" charset="0"/>
                    <a:cs typeface="Helvetica" panose="020B0604020202020204" pitchFamily="34" charset="0"/>
                  </a:rPr>
                  <a:t>February 27, 2019</a:t>
                </a:r>
              </a:p>
            </p:txBody>
          </p:sp>
        </p:grpSp>
        <p:pic>
          <p:nvPicPr>
            <p:cNvPr id="52" name="Picture 51">
              <a:extLst>
                <a:ext uri="{FF2B5EF4-FFF2-40B4-BE49-F238E27FC236}">
                  <a16:creationId xmlns:a16="http://schemas.microsoft.com/office/drawing/2014/main" id="{A42FEED8-104F-988B-9EC9-DD39CAC67548}"/>
                </a:ext>
              </a:extLst>
            </p:cNvPr>
            <p:cNvPicPr>
              <a:picLocks noChangeAspect="1"/>
            </p:cNvPicPr>
            <p:nvPr/>
          </p:nvPicPr>
          <p:blipFill>
            <a:blip r:embed="rId9"/>
            <a:stretch>
              <a:fillRect/>
            </a:stretch>
          </p:blipFill>
          <p:spPr>
            <a:xfrm>
              <a:off x="6416940" y="2578098"/>
              <a:ext cx="4700544" cy="630714"/>
            </a:xfrm>
            <a:prstGeom prst="rect">
              <a:avLst/>
            </a:prstGeom>
          </p:spPr>
        </p:pic>
      </p:grpSp>
      <p:grpSp>
        <p:nvGrpSpPr>
          <p:cNvPr id="55" name="Group 54">
            <a:extLst>
              <a:ext uri="{FF2B5EF4-FFF2-40B4-BE49-F238E27FC236}">
                <a16:creationId xmlns:a16="http://schemas.microsoft.com/office/drawing/2014/main" id="{0071B4AE-C43E-DD59-A0E2-507368E880FF}"/>
              </a:ext>
            </a:extLst>
          </p:cNvPr>
          <p:cNvGrpSpPr/>
          <p:nvPr/>
        </p:nvGrpSpPr>
        <p:grpSpPr>
          <a:xfrm>
            <a:off x="6496954" y="2920219"/>
            <a:ext cx="4412205" cy="1173774"/>
            <a:chOff x="6714702" y="4893157"/>
            <a:chExt cx="5338768" cy="1420266"/>
          </a:xfrm>
        </p:grpSpPr>
        <p:grpSp>
          <p:nvGrpSpPr>
            <p:cNvPr id="39" name="Group 38">
              <a:extLst>
                <a:ext uri="{FF2B5EF4-FFF2-40B4-BE49-F238E27FC236}">
                  <a16:creationId xmlns:a16="http://schemas.microsoft.com/office/drawing/2014/main" id="{C11A5396-0177-4546-8A7D-FFF93D202E6F}"/>
                </a:ext>
              </a:extLst>
            </p:cNvPr>
            <p:cNvGrpSpPr/>
            <p:nvPr/>
          </p:nvGrpSpPr>
          <p:grpSpPr>
            <a:xfrm>
              <a:off x="6714702" y="4893157"/>
              <a:ext cx="5338768" cy="1420266"/>
              <a:chOff x="6714702" y="4893157"/>
              <a:chExt cx="5338768" cy="1420266"/>
            </a:xfrm>
          </p:grpSpPr>
          <p:sp>
            <p:nvSpPr>
              <p:cNvPr id="33" name="Rectangle: Rounded Corners 32">
                <a:extLst>
                  <a:ext uri="{FF2B5EF4-FFF2-40B4-BE49-F238E27FC236}">
                    <a16:creationId xmlns:a16="http://schemas.microsoft.com/office/drawing/2014/main" id="{0423212F-9BA6-4C1D-41C3-ED236E901DFE}"/>
                  </a:ext>
                </a:extLst>
              </p:cNvPr>
              <p:cNvSpPr/>
              <p:nvPr/>
            </p:nvSpPr>
            <p:spPr>
              <a:xfrm>
                <a:off x="6714702" y="4893157"/>
                <a:ext cx="5338768" cy="1420266"/>
              </a:xfrm>
              <a:prstGeom prst="round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90FCBEE1-1F8E-42CB-A571-E36EBCFEBAC0}"/>
                  </a:ext>
                </a:extLst>
              </p:cNvPr>
              <p:cNvPicPr>
                <a:picLocks noChangeAspect="1"/>
              </p:cNvPicPr>
              <p:nvPr/>
            </p:nvPicPr>
            <p:blipFill>
              <a:blip r:embed="rId10"/>
              <a:stretch>
                <a:fillRect/>
              </a:stretch>
            </p:blipFill>
            <p:spPr>
              <a:xfrm>
                <a:off x="6853286" y="4966191"/>
                <a:ext cx="1036948" cy="313104"/>
              </a:xfrm>
              <a:prstGeom prst="rect">
                <a:avLst/>
              </a:prstGeom>
            </p:spPr>
          </p:pic>
          <p:sp>
            <p:nvSpPr>
              <p:cNvPr id="38" name="TextBox 37">
                <a:extLst>
                  <a:ext uri="{FF2B5EF4-FFF2-40B4-BE49-F238E27FC236}">
                    <a16:creationId xmlns:a16="http://schemas.microsoft.com/office/drawing/2014/main" id="{021EC8AE-D04B-495E-ED6E-84B913BD1AA0}"/>
                  </a:ext>
                </a:extLst>
              </p:cNvPr>
              <p:cNvSpPr txBox="1"/>
              <p:nvPr/>
            </p:nvSpPr>
            <p:spPr>
              <a:xfrm>
                <a:off x="10037003" y="4971518"/>
                <a:ext cx="1958081" cy="316548"/>
              </a:xfrm>
              <a:prstGeom prst="rect">
                <a:avLst/>
              </a:prstGeom>
              <a:noFill/>
            </p:spPr>
            <p:txBody>
              <a:bodyPr wrap="square" rtlCol="0">
                <a:spAutoFit/>
              </a:bodyPr>
              <a:lstStyle/>
              <a:p>
                <a:r>
                  <a:rPr lang="en-US" sz="1100">
                    <a:solidFill>
                      <a:srgbClr val="1B1464"/>
                    </a:solidFill>
                    <a:latin typeface="Helvetica" panose="020B0604020202020204" pitchFamily="34" charset="0"/>
                    <a:cs typeface="Helvetica" panose="020B0604020202020204" pitchFamily="34" charset="0"/>
                  </a:rPr>
                  <a:t>December 19, 2022</a:t>
                </a:r>
              </a:p>
            </p:txBody>
          </p:sp>
        </p:grpSp>
        <p:pic>
          <p:nvPicPr>
            <p:cNvPr id="54" name="Picture 53">
              <a:extLst>
                <a:ext uri="{FF2B5EF4-FFF2-40B4-BE49-F238E27FC236}">
                  <a16:creationId xmlns:a16="http://schemas.microsoft.com/office/drawing/2014/main" id="{0CE0FD4C-D0B5-7F0C-4DF3-8BCE32CD5196}"/>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6784944" y="5345332"/>
              <a:ext cx="5216391" cy="898970"/>
            </a:xfrm>
            <a:prstGeom prst="rect">
              <a:avLst/>
            </a:prstGeom>
          </p:spPr>
        </p:pic>
      </p:grpSp>
      <p:grpSp>
        <p:nvGrpSpPr>
          <p:cNvPr id="58" name="Group 57">
            <a:extLst>
              <a:ext uri="{FF2B5EF4-FFF2-40B4-BE49-F238E27FC236}">
                <a16:creationId xmlns:a16="http://schemas.microsoft.com/office/drawing/2014/main" id="{27DFBF14-A1BD-1133-E19E-0230532703E8}"/>
              </a:ext>
            </a:extLst>
          </p:cNvPr>
          <p:cNvGrpSpPr/>
          <p:nvPr/>
        </p:nvGrpSpPr>
        <p:grpSpPr>
          <a:xfrm>
            <a:off x="1223342" y="3055919"/>
            <a:ext cx="4612989" cy="1087319"/>
            <a:chOff x="5804439" y="3406058"/>
            <a:chExt cx="6139889" cy="1447222"/>
          </a:xfrm>
        </p:grpSpPr>
        <p:grpSp>
          <p:nvGrpSpPr>
            <p:cNvPr id="28" name="Group 27">
              <a:extLst>
                <a:ext uri="{FF2B5EF4-FFF2-40B4-BE49-F238E27FC236}">
                  <a16:creationId xmlns:a16="http://schemas.microsoft.com/office/drawing/2014/main" id="{FA9C4184-FE74-E135-462A-CFFA386ADE17}"/>
                </a:ext>
              </a:extLst>
            </p:cNvPr>
            <p:cNvGrpSpPr/>
            <p:nvPr/>
          </p:nvGrpSpPr>
          <p:grpSpPr>
            <a:xfrm>
              <a:off x="5804439" y="3406058"/>
              <a:ext cx="6139889" cy="1426809"/>
              <a:chOff x="5408510" y="3406058"/>
              <a:chExt cx="6139889" cy="1426809"/>
            </a:xfrm>
          </p:grpSpPr>
          <p:sp>
            <p:nvSpPr>
              <p:cNvPr id="26" name="Rectangle: Rounded Corners 25">
                <a:extLst>
                  <a:ext uri="{FF2B5EF4-FFF2-40B4-BE49-F238E27FC236}">
                    <a16:creationId xmlns:a16="http://schemas.microsoft.com/office/drawing/2014/main" id="{948EE43F-E326-4690-5F02-1E97B76E31F4}"/>
                  </a:ext>
                </a:extLst>
              </p:cNvPr>
              <p:cNvSpPr/>
              <p:nvPr/>
            </p:nvSpPr>
            <p:spPr>
              <a:xfrm>
                <a:off x="5408510" y="3406058"/>
                <a:ext cx="6139889" cy="1426809"/>
              </a:xfrm>
              <a:prstGeom prst="round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a:extLst>
                  <a:ext uri="{FF2B5EF4-FFF2-40B4-BE49-F238E27FC236}">
                    <a16:creationId xmlns:a16="http://schemas.microsoft.com/office/drawing/2014/main" id="{FBE409E4-A4B0-3719-ECF5-6F334B207E6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87342" y="3534552"/>
                <a:ext cx="2451607" cy="20877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4B2A6E18-B8F0-A193-07D6-7906757BD5C9}"/>
                  </a:ext>
                </a:extLst>
              </p:cNvPr>
              <p:cNvSpPr txBox="1"/>
              <p:nvPr/>
            </p:nvSpPr>
            <p:spPr>
              <a:xfrm>
                <a:off x="9515797" y="3473151"/>
                <a:ext cx="2032602" cy="348203"/>
              </a:xfrm>
              <a:prstGeom prst="rect">
                <a:avLst/>
              </a:prstGeom>
              <a:noFill/>
            </p:spPr>
            <p:txBody>
              <a:bodyPr wrap="square" rtlCol="0">
                <a:spAutoFit/>
              </a:bodyPr>
              <a:lstStyle/>
              <a:p>
                <a:r>
                  <a:rPr lang="en-US" sz="1100">
                    <a:solidFill>
                      <a:srgbClr val="1B1464"/>
                    </a:solidFill>
                    <a:latin typeface="Helvetica" panose="020B0604020202020204" pitchFamily="34" charset="0"/>
                    <a:cs typeface="Helvetica" panose="020B0604020202020204" pitchFamily="34" charset="0"/>
                  </a:rPr>
                  <a:t>September 5, 2022</a:t>
                </a:r>
              </a:p>
            </p:txBody>
          </p:sp>
        </p:grpSp>
        <p:pic>
          <p:nvPicPr>
            <p:cNvPr id="57" name="Picture 56">
              <a:extLst>
                <a:ext uri="{FF2B5EF4-FFF2-40B4-BE49-F238E27FC236}">
                  <a16:creationId xmlns:a16="http://schemas.microsoft.com/office/drawing/2014/main" id="{AE950C0E-CC51-2A9A-A178-A8D3BC69026E}"/>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5949951" y="3779839"/>
              <a:ext cx="5653456" cy="1073441"/>
            </a:xfrm>
            <a:prstGeom prst="rect">
              <a:avLst/>
            </a:prstGeom>
          </p:spPr>
        </p:pic>
      </p:grpSp>
      <p:grpSp>
        <p:nvGrpSpPr>
          <p:cNvPr id="14" name="Group 13">
            <a:extLst>
              <a:ext uri="{FF2B5EF4-FFF2-40B4-BE49-F238E27FC236}">
                <a16:creationId xmlns:a16="http://schemas.microsoft.com/office/drawing/2014/main" id="{38FC9C6F-3D22-3E65-C1B2-444F141AB2E5}"/>
              </a:ext>
            </a:extLst>
          </p:cNvPr>
          <p:cNvGrpSpPr/>
          <p:nvPr/>
        </p:nvGrpSpPr>
        <p:grpSpPr>
          <a:xfrm>
            <a:off x="6065300" y="1803938"/>
            <a:ext cx="5581685" cy="1012847"/>
            <a:chOff x="5670550" y="3561977"/>
            <a:chExt cx="6139855" cy="1114132"/>
          </a:xfrm>
        </p:grpSpPr>
        <p:sp>
          <p:nvSpPr>
            <p:cNvPr id="19" name="Rectangle: Rounded Corners 18">
              <a:extLst>
                <a:ext uri="{FF2B5EF4-FFF2-40B4-BE49-F238E27FC236}">
                  <a16:creationId xmlns:a16="http://schemas.microsoft.com/office/drawing/2014/main" id="{B8BAABE5-5201-750C-DFE1-C0BFEEFB8E5D}"/>
                </a:ext>
              </a:extLst>
            </p:cNvPr>
            <p:cNvSpPr/>
            <p:nvPr/>
          </p:nvSpPr>
          <p:spPr>
            <a:xfrm>
              <a:off x="5670550" y="3561977"/>
              <a:ext cx="6139855" cy="1114132"/>
            </a:xfrm>
            <a:prstGeom prst="roundRect">
              <a:avLst/>
            </a:prstGeom>
            <a:solidFill>
              <a:schemeClr val="bg1"/>
            </a:solidFill>
            <a:ln>
              <a:solidFill>
                <a:srgbClr val="E84A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FE3C5CAA-E40E-CF5C-6ACB-CFB4D62C8015}"/>
                </a:ext>
              </a:extLst>
            </p:cNvPr>
            <p:cNvPicPr>
              <a:picLocks noChangeAspect="1"/>
            </p:cNvPicPr>
            <p:nvPr/>
          </p:nvPicPr>
          <p:blipFill>
            <a:blip r:embed="rId14"/>
            <a:stretch>
              <a:fillRect/>
            </a:stretch>
          </p:blipFill>
          <p:spPr>
            <a:xfrm>
              <a:off x="5766825" y="3866037"/>
              <a:ext cx="5987936" cy="662881"/>
            </a:xfrm>
            <a:prstGeom prst="rect">
              <a:avLst/>
            </a:prstGeom>
          </p:spPr>
        </p:pic>
        <p:pic>
          <p:nvPicPr>
            <p:cNvPr id="41" name="Picture 40">
              <a:extLst>
                <a:ext uri="{FF2B5EF4-FFF2-40B4-BE49-F238E27FC236}">
                  <a16:creationId xmlns:a16="http://schemas.microsoft.com/office/drawing/2014/main" id="{514D1323-A937-952B-1E74-897C2CC6BBFA}"/>
                </a:ext>
              </a:extLst>
            </p:cNvPr>
            <p:cNvPicPr>
              <a:picLocks noChangeAspect="1"/>
            </p:cNvPicPr>
            <p:nvPr/>
          </p:nvPicPr>
          <p:blipFill>
            <a:blip r:embed="rId15"/>
            <a:stretch>
              <a:fillRect/>
            </a:stretch>
          </p:blipFill>
          <p:spPr>
            <a:xfrm>
              <a:off x="5766825" y="3658424"/>
              <a:ext cx="1256275" cy="249678"/>
            </a:xfrm>
            <a:prstGeom prst="rect">
              <a:avLst/>
            </a:prstGeom>
          </p:spPr>
        </p:pic>
        <p:sp>
          <p:nvSpPr>
            <p:cNvPr id="42" name="TextBox 41">
              <a:extLst>
                <a:ext uri="{FF2B5EF4-FFF2-40B4-BE49-F238E27FC236}">
                  <a16:creationId xmlns:a16="http://schemas.microsoft.com/office/drawing/2014/main" id="{20099D42-E0EC-6EAE-F477-3DCC71ED4093}"/>
                </a:ext>
              </a:extLst>
            </p:cNvPr>
            <p:cNvSpPr txBox="1"/>
            <p:nvPr/>
          </p:nvSpPr>
          <p:spPr>
            <a:xfrm>
              <a:off x="10062251" y="3565606"/>
              <a:ext cx="1377209" cy="261610"/>
            </a:xfrm>
            <a:prstGeom prst="rect">
              <a:avLst/>
            </a:prstGeom>
            <a:noFill/>
          </p:spPr>
          <p:txBody>
            <a:bodyPr wrap="square" rtlCol="0">
              <a:spAutoFit/>
            </a:bodyPr>
            <a:lstStyle/>
            <a:p>
              <a:pPr algn="r"/>
              <a:r>
                <a:rPr lang="en-US" sz="1100">
                  <a:solidFill>
                    <a:srgbClr val="1B1464"/>
                  </a:solidFill>
                  <a:latin typeface="Helvetica" panose="020B0604020202020204" pitchFamily="34" charset="0"/>
                  <a:cs typeface="Helvetica" panose="020B0604020202020204" pitchFamily="34" charset="0"/>
                </a:rPr>
                <a:t>June 6, 2023</a:t>
              </a:r>
            </a:p>
          </p:txBody>
        </p:sp>
      </p:grpSp>
      <p:grpSp>
        <p:nvGrpSpPr>
          <p:cNvPr id="53" name="Group 52">
            <a:extLst>
              <a:ext uri="{FF2B5EF4-FFF2-40B4-BE49-F238E27FC236}">
                <a16:creationId xmlns:a16="http://schemas.microsoft.com/office/drawing/2014/main" id="{5DEE8D07-8185-6F02-1637-B5183D0116EC}"/>
              </a:ext>
            </a:extLst>
          </p:cNvPr>
          <p:cNvGrpSpPr/>
          <p:nvPr/>
        </p:nvGrpSpPr>
        <p:grpSpPr>
          <a:xfrm>
            <a:off x="545016" y="1801448"/>
            <a:ext cx="4556426" cy="1198183"/>
            <a:chOff x="252298" y="3590084"/>
            <a:chExt cx="4209004" cy="1246636"/>
          </a:xfrm>
        </p:grpSpPr>
        <p:sp>
          <p:nvSpPr>
            <p:cNvPr id="56" name="Rectangle: Rounded Corners 55">
              <a:extLst>
                <a:ext uri="{FF2B5EF4-FFF2-40B4-BE49-F238E27FC236}">
                  <a16:creationId xmlns:a16="http://schemas.microsoft.com/office/drawing/2014/main" id="{1131F230-AAE4-01BC-3B4C-4CF2E2C3C2FC}"/>
                </a:ext>
              </a:extLst>
            </p:cNvPr>
            <p:cNvSpPr>
              <a:spLocks/>
            </p:cNvSpPr>
            <p:nvPr/>
          </p:nvSpPr>
          <p:spPr>
            <a:xfrm>
              <a:off x="252298" y="3590084"/>
              <a:ext cx="4209004" cy="1246636"/>
            </a:xfrm>
            <a:prstGeom prst="roundRect">
              <a:avLst/>
            </a:prstGeom>
            <a:solidFill>
              <a:schemeClr val="bg1"/>
            </a:solidFill>
            <a:ln>
              <a:solidFill>
                <a:srgbClr val="E84A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a:extLst>
                <a:ext uri="{FF2B5EF4-FFF2-40B4-BE49-F238E27FC236}">
                  <a16:creationId xmlns:a16="http://schemas.microsoft.com/office/drawing/2014/main" id="{FCB279E1-039B-335D-B585-D9EEF7DF4C14}"/>
                </a:ext>
              </a:extLst>
            </p:cNvPr>
            <p:cNvPicPr>
              <a:picLocks noChangeAspect="1"/>
            </p:cNvPicPr>
            <p:nvPr/>
          </p:nvPicPr>
          <p:blipFill>
            <a:blip r:embed="rId16"/>
            <a:stretch>
              <a:fillRect/>
            </a:stretch>
          </p:blipFill>
          <p:spPr>
            <a:xfrm>
              <a:off x="370696" y="3907175"/>
              <a:ext cx="3974349" cy="860931"/>
            </a:xfrm>
            <a:prstGeom prst="rect">
              <a:avLst/>
            </a:prstGeom>
          </p:spPr>
        </p:pic>
        <p:pic>
          <p:nvPicPr>
            <p:cNvPr id="60" name="Picture 59">
              <a:extLst>
                <a:ext uri="{FF2B5EF4-FFF2-40B4-BE49-F238E27FC236}">
                  <a16:creationId xmlns:a16="http://schemas.microsoft.com/office/drawing/2014/main" id="{AC739C2E-AA01-3A94-F72C-E5F1149ECCE6}"/>
                </a:ext>
              </a:extLst>
            </p:cNvPr>
            <p:cNvPicPr>
              <a:picLocks noChangeAspect="1"/>
            </p:cNvPicPr>
            <p:nvPr/>
          </p:nvPicPr>
          <p:blipFill>
            <a:blip r:embed="rId17"/>
            <a:stretch>
              <a:fillRect/>
            </a:stretch>
          </p:blipFill>
          <p:spPr>
            <a:xfrm>
              <a:off x="439776" y="3648648"/>
              <a:ext cx="861725" cy="250200"/>
            </a:xfrm>
            <a:prstGeom prst="rect">
              <a:avLst/>
            </a:prstGeom>
          </p:spPr>
        </p:pic>
        <p:sp>
          <p:nvSpPr>
            <p:cNvPr id="61" name="TextBox 60">
              <a:extLst>
                <a:ext uri="{FF2B5EF4-FFF2-40B4-BE49-F238E27FC236}">
                  <a16:creationId xmlns:a16="http://schemas.microsoft.com/office/drawing/2014/main" id="{3CFFC3BA-6D62-E563-2FCB-3EE5B8DA744A}"/>
                </a:ext>
              </a:extLst>
            </p:cNvPr>
            <p:cNvSpPr txBox="1"/>
            <p:nvPr/>
          </p:nvSpPr>
          <p:spPr>
            <a:xfrm>
              <a:off x="2665356" y="3639233"/>
              <a:ext cx="1580420" cy="261610"/>
            </a:xfrm>
            <a:prstGeom prst="rect">
              <a:avLst/>
            </a:prstGeom>
            <a:noFill/>
          </p:spPr>
          <p:txBody>
            <a:bodyPr wrap="square" rtlCol="0">
              <a:spAutoFit/>
            </a:bodyPr>
            <a:lstStyle/>
            <a:p>
              <a:pPr algn="r"/>
              <a:r>
                <a:rPr lang="en-US" sz="1100">
                  <a:solidFill>
                    <a:srgbClr val="1B1464"/>
                  </a:solidFill>
                  <a:latin typeface="Helvetica" panose="020B0604020202020204" pitchFamily="34" charset="0"/>
                  <a:cs typeface="Helvetica" panose="020B0604020202020204" pitchFamily="34" charset="0"/>
                </a:rPr>
                <a:t>May 31, 2023</a:t>
              </a:r>
            </a:p>
          </p:txBody>
        </p:sp>
      </p:grpSp>
    </p:spTree>
    <p:extLst>
      <p:ext uri="{BB962C8B-B14F-4D97-AF65-F5344CB8AC3E}">
        <p14:creationId xmlns:p14="http://schemas.microsoft.com/office/powerpoint/2010/main" val="8157466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A87D52-1760-6E34-38C9-5645B85F6D80}"/>
              </a:ext>
            </a:extLst>
          </p:cNvPr>
          <p:cNvSpPr>
            <a:spLocks/>
          </p:cNvSpPr>
          <p:nvPr/>
        </p:nvSpPr>
        <p:spPr>
          <a:xfrm>
            <a:off x="0" y="169616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A6B0F0E1-28BF-FD09-2199-9A32F40B572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7" name="Slide Number Placeholder 5">
            <a:extLst>
              <a:ext uri="{FF2B5EF4-FFF2-40B4-BE49-F238E27FC236}">
                <a16:creationId xmlns:a16="http://schemas.microsoft.com/office/drawing/2014/main" id="{5053AA46-CE7E-60CA-E1DE-2AA45BF8D12B}"/>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8" name="Rectangle 7">
            <a:extLst>
              <a:ext uri="{FF2B5EF4-FFF2-40B4-BE49-F238E27FC236}">
                <a16:creationId xmlns:a16="http://schemas.microsoft.com/office/drawing/2014/main" id="{B45202BF-2BFD-021F-D3E9-9D4559F9784B}"/>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graphicFrame>
        <p:nvGraphicFramePr>
          <p:cNvPr id="51" name="Chart 50">
            <a:extLst>
              <a:ext uri="{FF2B5EF4-FFF2-40B4-BE49-F238E27FC236}">
                <a16:creationId xmlns:a16="http://schemas.microsoft.com/office/drawing/2014/main" id="{BE59FCAC-676F-6E17-6A94-BF664D66C395}"/>
              </a:ext>
            </a:extLst>
          </p:cNvPr>
          <p:cNvGraphicFramePr/>
          <p:nvPr>
            <p:extLst>
              <p:ext uri="{D42A27DB-BD31-4B8C-83A1-F6EECF244321}">
                <p14:modId xmlns:p14="http://schemas.microsoft.com/office/powerpoint/2010/main" val="3301388342"/>
              </p:ext>
            </p:extLst>
          </p:nvPr>
        </p:nvGraphicFramePr>
        <p:xfrm>
          <a:off x="2032000" y="6116210"/>
          <a:ext cx="8128000" cy="322964"/>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8">
            <a:extLst>
              <a:ext uri="{FF2B5EF4-FFF2-40B4-BE49-F238E27FC236}">
                <a16:creationId xmlns:a16="http://schemas.microsoft.com/office/drawing/2014/main" id="{FF7A1309-2B97-402F-143D-0C61E2B14DF4}"/>
              </a:ext>
            </a:extLst>
          </p:cNvPr>
          <p:cNvSpPr/>
          <p:nvPr/>
        </p:nvSpPr>
        <p:spPr>
          <a:xfrm>
            <a:off x="166600" y="476392"/>
            <a:ext cx="11740056"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F1A62"/>
                </a:solidFill>
                <a:latin typeface="Helvetica" pitchFamily="2" charset="0"/>
              </a:rPr>
              <a:t>Major digital platforms, and some brands that shared data with them, have </a:t>
            </a:r>
            <a:r>
              <a:rPr lang="en-US" sz="2600" b="1">
                <a:solidFill>
                  <a:srgbClr val="E84A99"/>
                </a:solidFill>
                <a:latin typeface="Helvetica" pitchFamily="2" charset="0"/>
              </a:rPr>
              <a:t>incurred hundreds of millions of dollars in fines </a:t>
            </a:r>
            <a:r>
              <a:rPr lang="en-US" sz="2600" b="1">
                <a:solidFill>
                  <a:srgbClr val="1F1A62"/>
                </a:solidFill>
                <a:latin typeface="Helvetica" pitchFamily="2" charset="0"/>
              </a:rPr>
              <a:t>due to data misuse</a:t>
            </a:r>
          </a:p>
        </p:txBody>
      </p:sp>
      <p:sp>
        <p:nvSpPr>
          <p:cNvPr id="23" name="Rectangle: Rounded Corners 22">
            <a:extLst>
              <a:ext uri="{FF2B5EF4-FFF2-40B4-BE49-F238E27FC236}">
                <a16:creationId xmlns:a16="http://schemas.microsoft.com/office/drawing/2014/main" id="{3645CEE3-284C-CF4E-7C9D-0B4D6550EA00}"/>
              </a:ext>
            </a:extLst>
          </p:cNvPr>
          <p:cNvSpPr/>
          <p:nvPr/>
        </p:nvSpPr>
        <p:spPr>
          <a:xfrm>
            <a:off x="4941935" y="2118316"/>
            <a:ext cx="2308131" cy="1694420"/>
          </a:xfrm>
          <a:prstGeom prst="roundRect">
            <a:avLst>
              <a:gd name="adj" fmla="val 9540"/>
            </a:avLst>
          </a:prstGeom>
          <a:solidFill>
            <a:schemeClr val="bg1"/>
          </a:solidFill>
          <a:ln w="28575">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endParaRPr>
          </a:p>
        </p:txBody>
      </p:sp>
      <p:sp>
        <p:nvSpPr>
          <p:cNvPr id="24" name="TextBox 23">
            <a:extLst>
              <a:ext uri="{FF2B5EF4-FFF2-40B4-BE49-F238E27FC236}">
                <a16:creationId xmlns:a16="http://schemas.microsoft.com/office/drawing/2014/main" id="{FB049D4C-E76C-2BC9-5CA8-B5F4A11E9DC3}"/>
              </a:ext>
            </a:extLst>
          </p:cNvPr>
          <p:cNvSpPr txBox="1"/>
          <p:nvPr/>
        </p:nvSpPr>
        <p:spPr>
          <a:xfrm>
            <a:off x="5000562" y="2152118"/>
            <a:ext cx="2190877"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rPr>
              <a:t>Google</a:t>
            </a:r>
            <a:endParaRPr kumimoji="0" lang="en-US" sz="3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a:ln>
                <a:noFill/>
              </a:ln>
              <a:solidFill>
                <a:srgbClr val="E84A99"/>
              </a:solidFill>
              <a:effectLst/>
              <a:uLnTx/>
              <a:uFillTx/>
              <a:latin typeface="Helvetica" panose="020B0604020202020204"/>
              <a:ea typeface="+mn-ea"/>
              <a:cs typeface="Helvetica"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srgbClr val="E84A99"/>
                </a:solidFill>
                <a:latin typeface="Helvetica" panose="020B0604020202020204"/>
                <a:cs typeface="Helvetica" panose="020B0604020202020204"/>
              </a:rPr>
              <a:t>$155MM</a:t>
            </a:r>
            <a:br>
              <a:rPr lang="en-US" sz="1400" b="1">
                <a:solidFill>
                  <a:srgbClr val="E84A99"/>
                </a:solidFill>
                <a:latin typeface="Helvetica" panose="020B0604020202020204"/>
                <a:cs typeface="Helvetica" panose="020B0604020202020204"/>
              </a:rPr>
            </a:br>
            <a:r>
              <a:rPr lang="en-US" sz="1100">
                <a:solidFill>
                  <a:srgbClr val="1F1A62"/>
                </a:solidFill>
                <a:latin typeface="Helvetica" panose="020B0604020202020204"/>
                <a:cs typeface="Helvetica" panose="020B0604020202020204"/>
              </a:rPr>
              <a:t>in settlements over </a:t>
            </a:r>
            <a:br>
              <a:rPr lang="en-US" sz="1100">
                <a:solidFill>
                  <a:srgbClr val="1F1A62"/>
                </a:solidFill>
                <a:latin typeface="Helvetica" panose="020B0604020202020204"/>
                <a:cs typeface="Helvetica" panose="020B0604020202020204"/>
              </a:rPr>
            </a:br>
            <a:r>
              <a:rPr lang="en-US" sz="1100">
                <a:solidFill>
                  <a:srgbClr val="1F1A62"/>
                </a:solidFill>
                <a:latin typeface="Helvetica" panose="020B0604020202020204"/>
                <a:cs typeface="Helvetica" panose="020B0604020202020204"/>
              </a:rPr>
              <a:t>location tracking</a:t>
            </a:r>
            <a:endParaRPr kumimoji="0" lang="en-US" sz="1200"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endParaRPr>
          </a:p>
        </p:txBody>
      </p:sp>
      <p:sp>
        <p:nvSpPr>
          <p:cNvPr id="35" name="Rectangle: Rounded Corners 34">
            <a:extLst>
              <a:ext uri="{FF2B5EF4-FFF2-40B4-BE49-F238E27FC236}">
                <a16:creationId xmlns:a16="http://schemas.microsoft.com/office/drawing/2014/main" id="{CEC959B5-A060-8D6F-8317-F2FD71D62034}"/>
              </a:ext>
            </a:extLst>
          </p:cNvPr>
          <p:cNvSpPr/>
          <p:nvPr/>
        </p:nvSpPr>
        <p:spPr>
          <a:xfrm>
            <a:off x="4941935" y="4278978"/>
            <a:ext cx="2308131" cy="1694420"/>
          </a:xfrm>
          <a:prstGeom prst="roundRect">
            <a:avLst>
              <a:gd name="adj" fmla="val 9540"/>
            </a:avLst>
          </a:prstGeom>
          <a:solidFill>
            <a:schemeClr val="bg1"/>
          </a:solidFill>
          <a:ln w="28575">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endParaRPr>
          </a:p>
        </p:txBody>
      </p:sp>
      <p:sp>
        <p:nvSpPr>
          <p:cNvPr id="36" name="TextBox 35">
            <a:extLst>
              <a:ext uri="{FF2B5EF4-FFF2-40B4-BE49-F238E27FC236}">
                <a16:creationId xmlns:a16="http://schemas.microsoft.com/office/drawing/2014/main" id="{C49D8A3A-6D91-9B01-FF2F-67771B11CC96}"/>
              </a:ext>
            </a:extLst>
          </p:cNvPr>
          <p:cNvSpPr txBox="1"/>
          <p:nvPr/>
        </p:nvSpPr>
        <p:spPr>
          <a:xfrm>
            <a:off x="5000562" y="4266468"/>
            <a:ext cx="2190877"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rPr>
              <a:t>TikTok</a:t>
            </a:r>
            <a:endParaRPr kumimoji="0" lang="en-US" sz="3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a:ln>
                <a:noFill/>
              </a:ln>
              <a:solidFill>
                <a:srgbClr val="E84A99"/>
              </a:solidFill>
              <a:effectLst/>
              <a:uLnTx/>
              <a:uFillTx/>
              <a:latin typeface="Helvetica" panose="020B0604020202020204"/>
              <a:ea typeface="+mn-ea"/>
              <a:cs typeface="Helvetica"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srgbClr val="00BFF2"/>
                </a:solidFill>
                <a:latin typeface="Helvetica" panose="020B0604020202020204"/>
                <a:cs typeface="Helvetica" panose="020B0604020202020204"/>
              </a:rPr>
              <a:t>$16MM</a:t>
            </a:r>
            <a:br>
              <a:rPr lang="en-US" sz="1400" b="1">
                <a:solidFill>
                  <a:srgbClr val="E84A99"/>
                </a:solidFill>
                <a:latin typeface="Helvetica" panose="020B0604020202020204"/>
                <a:cs typeface="Helvetica" panose="020B0604020202020204"/>
              </a:rPr>
            </a:br>
            <a:r>
              <a:rPr lang="en-US" sz="1100">
                <a:solidFill>
                  <a:srgbClr val="1F1A62"/>
                </a:solidFill>
                <a:latin typeface="Helvetica" panose="020B0604020202020204"/>
                <a:cs typeface="Helvetica" panose="020B0604020202020204"/>
              </a:rPr>
              <a:t>UK fine for misusing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solidFill>
                  <a:srgbClr val="1F1A62"/>
                </a:solidFill>
                <a:latin typeface="Helvetica" panose="020B0604020202020204"/>
                <a:cs typeface="Helvetica" panose="020B0604020202020204"/>
              </a:rPr>
              <a:t>children’s data</a:t>
            </a:r>
            <a:endParaRPr kumimoji="0" lang="en-US" sz="1200"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endParaRPr>
          </a:p>
        </p:txBody>
      </p:sp>
      <p:sp>
        <p:nvSpPr>
          <p:cNvPr id="2" name="Rectangle: Rounded Corners 1">
            <a:extLst>
              <a:ext uri="{FF2B5EF4-FFF2-40B4-BE49-F238E27FC236}">
                <a16:creationId xmlns:a16="http://schemas.microsoft.com/office/drawing/2014/main" id="{4092B291-2BDC-5577-C303-4513F714D348}"/>
              </a:ext>
            </a:extLst>
          </p:cNvPr>
          <p:cNvSpPr/>
          <p:nvPr/>
        </p:nvSpPr>
        <p:spPr>
          <a:xfrm>
            <a:off x="2493055" y="2118316"/>
            <a:ext cx="2308131" cy="1694420"/>
          </a:xfrm>
          <a:prstGeom prst="roundRect">
            <a:avLst>
              <a:gd name="adj" fmla="val 9540"/>
            </a:avLst>
          </a:prstGeom>
          <a:solidFill>
            <a:schemeClr val="bg1"/>
          </a:solidFill>
          <a:ln w="28575">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endParaRPr>
          </a:p>
        </p:txBody>
      </p:sp>
      <p:sp>
        <p:nvSpPr>
          <p:cNvPr id="3" name="TextBox 2">
            <a:extLst>
              <a:ext uri="{FF2B5EF4-FFF2-40B4-BE49-F238E27FC236}">
                <a16:creationId xmlns:a16="http://schemas.microsoft.com/office/drawing/2014/main" id="{7207EBB5-5F9C-139C-1AEC-86759A153FE7}"/>
              </a:ext>
            </a:extLst>
          </p:cNvPr>
          <p:cNvSpPr txBox="1"/>
          <p:nvPr/>
        </p:nvSpPr>
        <p:spPr>
          <a:xfrm>
            <a:off x="2521304" y="2152118"/>
            <a:ext cx="2251633" cy="15234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rPr>
              <a:t>TikTok</a:t>
            </a:r>
            <a:endParaRPr kumimoji="0" lang="en-US" sz="3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a:ln>
                <a:noFill/>
              </a:ln>
              <a:solidFill>
                <a:srgbClr val="E84A99"/>
              </a:solidFill>
              <a:effectLst/>
              <a:uLnTx/>
              <a:uFillTx/>
              <a:latin typeface="Helvetica" panose="020B0604020202020204"/>
              <a:ea typeface="+mn-ea"/>
              <a:cs typeface="Helvetica"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srgbClr val="00BFF2"/>
                </a:solidFill>
                <a:latin typeface="Helvetica" panose="020B0604020202020204"/>
                <a:cs typeface="Helvetica" panose="020B0604020202020204"/>
              </a:rPr>
              <a:t>$367MM</a:t>
            </a:r>
            <a:br>
              <a:rPr lang="en-US" sz="1400" b="1">
                <a:solidFill>
                  <a:srgbClr val="E84A99"/>
                </a:solidFill>
                <a:latin typeface="Helvetica" panose="020B0604020202020204"/>
                <a:cs typeface="Helvetica" panose="020B0604020202020204"/>
              </a:rPr>
            </a:br>
            <a:r>
              <a:rPr lang="en-US" sz="1100">
                <a:solidFill>
                  <a:srgbClr val="1F1A62"/>
                </a:solidFill>
                <a:latin typeface="Helvetica" panose="020B0604020202020204"/>
                <a:cs typeface="Helvetica" panose="020B0604020202020204"/>
              </a:rPr>
              <a:t>fine by Irish Data Protection Commission for allegedly mishandling children's data</a:t>
            </a:r>
            <a:endParaRPr kumimoji="0" lang="en-US" sz="1200"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endParaRPr>
          </a:p>
        </p:txBody>
      </p:sp>
      <p:sp>
        <p:nvSpPr>
          <p:cNvPr id="20" name="Rectangle: Rounded Corners 19">
            <a:extLst>
              <a:ext uri="{FF2B5EF4-FFF2-40B4-BE49-F238E27FC236}">
                <a16:creationId xmlns:a16="http://schemas.microsoft.com/office/drawing/2014/main" id="{608E18AB-473A-5455-FD69-AA667F03399A}"/>
              </a:ext>
            </a:extLst>
          </p:cNvPr>
          <p:cNvSpPr/>
          <p:nvPr/>
        </p:nvSpPr>
        <p:spPr>
          <a:xfrm>
            <a:off x="2493055" y="4278978"/>
            <a:ext cx="2308130" cy="1694420"/>
          </a:xfrm>
          <a:prstGeom prst="roundRect">
            <a:avLst>
              <a:gd name="adj" fmla="val 9540"/>
            </a:avLst>
          </a:prstGeom>
          <a:solidFill>
            <a:schemeClr val="bg1"/>
          </a:solidFill>
          <a:ln w="28575">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endParaRPr>
          </a:p>
        </p:txBody>
      </p:sp>
      <p:sp>
        <p:nvSpPr>
          <p:cNvPr id="15" name="TextBox 14">
            <a:extLst>
              <a:ext uri="{FF2B5EF4-FFF2-40B4-BE49-F238E27FC236}">
                <a16:creationId xmlns:a16="http://schemas.microsoft.com/office/drawing/2014/main" id="{1A03EDF1-D152-940C-DDB8-ACBB532676D5}"/>
              </a:ext>
            </a:extLst>
          </p:cNvPr>
          <p:cNvSpPr txBox="1"/>
          <p:nvPr/>
        </p:nvSpPr>
        <p:spPr>
          <a:xfrm>
            <a:off x="2551682" y="4266468"/>
            <a:ext cx="2190877" cy="14896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rPr>
              <a:t>British Airways</a:t>
            </a:r>
            <a:endParaRPr kumimoji="0" lang="en-US" sz="3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a:ln>
                <a:noFill/>
              </a:ln>
              <a:solidFill>
                <a:srgbClr val="E84A99"/>
              </a:solidFill>
              <a:effectLst/>
              <a:uLnTx/>
              <a:uFillTx/>
              <a:latin typeface="Helvetica" panose="020B0604020202020204"/>
              <a:ea typeface="+mn-ea"/>
              <a:cs typeface="Helvetica"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srgbClr val="E84A99"/>
                </a:solidFill>
                <a:latin typeface="Helvetica" panose="020B0604020202020204"/>
                <a:cs typeface="Helvetica" panose="020B0604020202020204"/>
              </a:rPr>
              <a:t>£20MM</a:t>
            </a:r>
            <a:br>
              <a:rPr lang="en-US" sz="1400" b="1">
                <a:solidFill>
                  <a:srgbClr val="E84A99"/>
                </a:solidFill>
                <a:latin typeface="Helvetica" panose="020B0604020202020204"/>
                <a:cs typeface="Helvetica" panose="020B0604020202020204"/>
              </a:rPr>
            </a:br>
            <a:r>
              <a:rPr lang="en-US" sz="1100">
                <a:solidFill>
                  <a:srgbClr val="1F1A62"/>
                </a:solidFill>
                <a:latin typeface="Helvetica" panose="020B0604020202020204"/>
                <a:cs typeface="Helvetica" panose="020B0604020202020204"/>
              </a:rPr>
              <a:t>over breached data, some of which was shared with Google and Facebook </a:t>
            </a:r>
            <a:endParaRPr kumimoji="0" lang="en-US" sz="1200"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endParaRPr>
          </a:p>
        </p:txBody>
      </p:sp>
      <p:sp>
        <p:nvSpPr>
          <p:cNvPr id="26" name="Rectangle: Rounded Corners 25">
            <a:extLst>
              <a:ext uri="{FF2B5EF4-FFF2-40B4-BE49-F238E27FC236}">
                <a16:creationId xmlns:a16="http://schemas.microsoft.com/office/drawing/2014/main" id="{F41D5AF6-F2C2-68E8-C914-145B23A27283}"/>
              </a:ext>
            </a:extLst>
          </p:cNvPr>
          <p:cNvSpPr/>
          <p:nvPr/>
        </p:nvSpPr>
        <p:spPr>
          <a:xfrm>
            <a:off x="7390815" y="4258412"/>
            <a:ext cx="2308131" cy="1694420"/>
          </a:xfrm>
          <a:prstGeom prst="roundRect">
            <a:avLst>
              <a:gd name="adj" fmla="val 9540"/>
            </a:avLst>
          </a:prstGeom>
          <a:solidFill>
            <a:schemeClr val="bg1"/>
          </a:solidFill>
          <a:ln w="28575">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endParaRPr>
          </a:p>
        </p:txBody>
      </p:sp>
      <p:sp>
        <p:nvSpPr>
          <p:cNvPr id="27" name="TextBox 26">
            <a:extLst>
              <a:ext uri="{FF2B5EF4-FFF2-40B4-BE49-F238E27FC236}">
                <a16:creationId xmlns:a16="http://schemas.microsoft.com/office/drawing/2014/main" id="{3B6CBEB5-3BE4-D6BA-6E90-9AC1BA54B83C}"/>
              </a:ext>
            </a:extLst>
          </p:cNvPr>
          <p:cNvSpPr txBox="1"/>
          <p:nvPr/>
        </p:nvSpPr>
        <p:spPr>
          <a:xfrm>
            <a:off x="7449442" y="4266468"/>
            <a:ext cx="2190877" cy="16927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err="1">
                <a:ln>
                  <a:noFill/>
                </a:ln>
                <a:solidFill>
                  <a:srgbClr val="1F1A62"/>
                </a:solidFill>
                <a:effectLst/>
                <a:uLnTx/>
                <a:uFillTx/>
                <a:latin typeface="Helvetica" panose="020B0604020202020204"/>
                <a:ea typeface="+mn-ea"/>
                <a:cs typeface="Helvetica" panose="020B0604020202020204"/>
              </a:rPr>
              <a:t>BetterHelp</a:t>
            </a:r>
            <a:endParaRPr kumimoji="0" lang="en-US" sz="3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a:ln>
                <a:noFill/>
              </a:ln>
              <a:solidFill>
                <a:srgbClr val="E84A99"/>
              </a:solidFill>
              <a:effectLst/>
              <a:uLnTx/>
              <a:uFillTx/>
              <a:latin typeface="Helvetica" panose="020B0604020202020204"/>
              <a:ea typeface="+mn-ea"/>
              <a:cs typeface="Helvetica"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srgbClr val="E84A99"/>
                </a:solidFill>
                <a:latin typeface="Helvetica" panose="020B0604020202020204"/>
                <a:cs typeface="Helvetica" panose="020B0604020202020204"/>
              </a:rPr>
              <a:t>$8MM</a:t>
            </a:r>
            <a:br>
              <a:rPr lang="en-US" sz="1400" b="1">
                <a:solidFill>
                  <a:srgbClr val="E84A99"/>
                </a:solidFill>
                <a:latin typeface="Helvetica" panose="020B0604020202020204"/>
                <a:cs typeface="Helvetica" panose="020B0604020202020204"/>
              </a:rPr>
            </a:br>
            <a:r>
              <a:rPr lang="en-US" sz="1100">
                <a:solidFill>
                  <a:srgbClr val="1F1A62"/>
                </a:solidFill>
                <a:latin typeface="Helvetica" panose="020B0604020202020204"/>
                <a:cs typeface="Helvetica" panose="020B0604020202020204"/>
              </a:rPr>
              <a:t>to online therapy users for alleged data misuse, including sharing metadata with Facebook and Google</a:t>
            </a:r>
            <a:endParaRPr kumimoji="0" lang="en-US" sz="1200"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endParaRPr>
          </a:p>
        </p:txBody>
      </p:sp>
      <p:sp>
        <p:nvSpPr>
          <p:cNvPr id="11" name="Rectangle: Rounded Corners 10">
            <a:extLst>
              <a:ext uri="{FF2B5EF4-FFF2-40B4-BE49-F238E27FC236}">
                <a16:creationId xmlns:a16="http://schemas.microsoft.com/office/drawing/2014/main" id="{FA8F63D5-B988-122C-D41F-14EFADF2F6E2}"/>
              </a:ext>
            </a:extLst>
          </p:cNvPr>
          <p:cNvSpPr/>
          <p:nvPr/>
        </p:nvSpPr>
        <p:spPr>
          <a:xfrm>
            <a:off x="7390815" y="2118316"/>
            <a:ext cx="2308131" cy="1694420"/>
          </a:xfrm>
          <a:prstGeom prst="roundRect">
            <a:avLst>
              <a:gd name="adj" fmla="val 9540"/>
            </a:avLst>
          </a:prstGeom>
          <a:solidFill>
            <a:schemeClr val="bg1"/>
          </a:solidFill>
          <a:ln w="28575">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endParaRPr>
          </a:p>
        </p:txBody>
      </p:sp>
      <p:sp>
        <p:nvSpPr>
          <p:cNvPr id="12" name="TextBox 11">
            <a:extLst>
              <a:ext uri="{FF2B5EF4-FFF2-40B4-BE49-F238E27FC236}">
                <a16:creationId xmlns:a16="http://schemas.microsoft.com/office/drawing/2014/main" id="{0B3FBDE1-2157-E750-BC5D-A53B2E6D3BAC}"/>
              </a:ext>
            </a:extLst>
          </p:cNvPr>
          <p:cNvSpPr txBox="1"/>
          <p:nvPr/>
        </p:nvSpPr>
        <p:spPr>
          <a:xfrm>
            <a:off x="7449442" y="2152118"/>
            <a:ext cx="2190877"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rPr>
              <a:t>Twitter</a:t>
            </a:r>
            <a:endParaRPr kumimoji="0" lang="en-US" sz="3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a:ln>
                <a:noFill/>
              </a:ln>
              <a:solidFill>
                <a:srgbClr val="E84A99"/>
              </a:solidFill>
              <a:effectLst/>
              <a:uLnTx/>
              <a:uFillTx/>
              <a:latin typeface="Helvetica" panose="020B0604020202020204"/>
              <a:ea typeface="+mn-ea"/>
              <a:cs typeface="Helvetica"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srgbClr val="E84A99"/>
                </a:solidFill>
                <a:latin typeface="Helvetica" panose="020B0604020202020204"/>
                <a:cs typeface="Helvetica" panose="020B0604020202020204"/>
              </a:rPr>
              <a:t>$150MM</a:t>
            </a:r>
            <a:br>
              <a:rPr lang="en-US" sz="1400" b="1">
                <a:solidFill>
                  <a:srgbClr val="E84A99"/>
                </a:solidFill>
                <a:latin typeface="Helvetica" panose="020B0604020202020204"/>
                <a:cs typeface="Helvetica" panose="020B0604020202020204"/>
              </a:rPr>
            </a:br>
            <a:r>
              <a:rPr lang="en-US" sz="1100">
                <a:solidFill>
                  <a:srgbClr val="1F1A62"/>
                </a:solidFill>
                <a:latin typeface="Helvetica" panose="020B0604020202020204"/>
                <a:cs typeface="Helvetica" panose="020B0604020202020204"/>
              </a:rPr>
              <a:t>fine for allegedly breaking privacy promises</a:t>
            </a:r>
            <a:endParaRPr kumimoji="0" lang="en-US" sz="1200"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endParaRPr>
          </a:p>
        </p:txBody>
      </p:sp>
      <p:sp>
        <p:nvSpPr>
          <p:cNvPr id="38" name="Rectangle: Rounded Corners 37">
            <a:extLst>
              <a:ext uri="{FF2B5EF4-FFF2-40B4-BE49-F238E27FC236}">
                <a16:creationId xmlns:a16="http://schemas.microsoft.com/office/drawing/2014/main" id="{988AD8A2-A76D-0CB9-CDA1-63800A973C2B}"/>
              </a:ext>
            </a:extLst>
          </p:cNvPr>
          <p:cNvSpPr/>
          <p:nvPr/>
        </p:nvSpPr>
        <p:spPr>
          <a:xfrm>
            <a:off x="44175" y="2118316"/>
            <a:ext cx="2308131" cy="1694420"/>
          </a:xfrm>
          <a:prstGeom prst="roundRect">
            <a:avLst>
              <a:gd name="adj" fmla="val 9540"/>
            </a:avLst>
          </a:prstGeom>
          <a:solidFill>
            <a:schemeClr val="bg1"/>
          </a:solidFill>
          <a:ln w="28575">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endParaRPr>
          </a:p>
        </p:txBody>
      </p:sp>
      <p:sp>
        <p:nvSpPr>
          <p:cNvPr id="39" name="TextBox 38">
            <a:extLst>
              <a:ext uri="{FF2B5EF4-FFF2-40B4-BE49-F238E27FC236}">
                <a16:creationId xmlns:a16="http://schemas.microsoft.com/office/drawing/2014/main" id="{A31FCE34-8095-14A7-640F-C5E3DA3A16D0}"/>
              </a:ext>
            </a:extLst>
          </p:cNvPr>
          <p:cNvSpPr txBox="1"/>
          <p:nvPr/>
        </p:nvSpPr>
        <p:spPr>
          <a:xfrm>
            <a:off x="102802" y="2152118"/>
            <a:ext cx="2190877"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rPr>
              <a:t>Instagram</a:t>
            </a:r>
            <a:endParaRPr kumimoji="0" lang="en-US" sz="3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a:ln>
                <a:noFill/>
              </a:ln>
              <a:solidFill>
                <a:srgbClr val="E84A99"/>
              </a:solidFill>
              <a:effectLst/>
              <a:uLnTx/>
              <a:uFillTx/>
              <a:latin typeface="Helvetica" panose="020B0604020202020204"/>
              <a:ea typeface="+mn-ea"/>
              <a:cs typeface="Helvetica"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srgbClr val="00BFF2"/>
                </a:solidFill>
                <a:latin typeface="Helvetica" panose="020B0604020202020204"/>
                <a:cs typeface="Helvetica" panose="020B0604020202020204"/>
              </a:rPr>
              <a:t>$402MM</a:t>
            </a:r>
            <a:br>
              <a:rPr lang="en-US" sz="1400" b="1">
                <a:solidFill>
                  <a:srgbClr val="E84A99"/>
                </a:solidFill>
                <a:latin typeface="Helvetica" panose="020B0604020202020204"/>
                <a:cs typeface="Helvetica" panose="020B0604020202020204"/>
              </a:rPr>
            </a:br>
            <a:r>
              <a:rPr lang="en-US" sz="1100">
                <a:solidFill>
                  <a:srgbClr val="1F1A62"/>
                </a:solidFill>
                <a:latin typeface="Helvetica" panose="020B0604020202020204"/>
                <a:cs typeface="Helvetica" panose="020B0604020202020204"/>
              </a:rPr>
              <a:t>in EU for allegedly mishandling children’s data</a:t>
            </a:r>
            <a:endParaRPr kumimoji="0" lang="en-US" sz="1200"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endParaRPr>
          </a:p>
        </p:txBody>
      </p:sp>
      <p:sp>
        <p:nvSpPr>
          <p:cNvPr id="49" name="Rectangle: Rounded Corners 48">
            <a:extLst>
              <a:ext uri="{FF2B5EF4-FFF2-40B4-BE49-F238E27FC236}">
                <a16:creationId xmlns:a16="http://schemas.microsoft.com/office/drawing/2014/main" id="{79E5DBDC-E1F4-AD06-C7F6-5742144F3B5B}"/>
              </a:ext>
            </a:extLst>
          </p:cNvPr>
          <p:cNvSpPr/>
          <p:nvPr/>
        </p:nvSpPr>
        <p:spPr>
          <a:xfrm>
            <a:off x="44175" y="4278978"/>
            <a:ext cx="2308131" cy="1694420"/>
          </a:xfrm>
          <a:prstGeom prst="roundRect">
            <a:avLst>
              <a:gd name="adj" fmla="val 9540"/>
            </a:avLst>
          </a:prstGeom>
          <a:solidFill>
            <a:schemeClr val="bg1"/>
          </a:solidFill>
          <a:ln w="28575">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endParaRPr>
          </a:p>
        </p:txBody>
      </p:sp>
      <p:sp>
        <p:nvSpPr>
          <p:cNvPr id="50" name="TextBox 49">
            <a:extLst>
              <a:ext uri="{FF2B5EF4-FFF2-40B4-BE49-F238E27FC236}">
                <a16:creationId xmlns:a16="http://schemas.microsoft.com/office/drawing/2014/main" id="{058E3EC9-7353-F579-F8F7-A74822DC6023}"/>
              </a:ext>
            </a:extLst>
          </p:cNvPr>
          <p:cNvSpPr txBox="1"/>
          <p:nvPr/>
        </p:nvSpPr>
        <p:spPr>
          <a:xfrm>
            <a:off x="202387" y="4266468"/>
            <a:ext cx="1991706" cy="15234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rPr>
              <a:t>Microsoft</a:t>
            </a:r>
            <a:endParaRPr kumimoji="0" lang="en-US" sz="3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a:ln>
                <a:noFill/>
              </a:ln>
              <a:solidFill>
                <a:srgbClr val="E84A99"/>
              </a:solidFill>
              <a:effectLst/>
              <a:uLnTx/>
              <a:uFillTx/>
              <a:latin typeface="Helvetica" panose="020B0604020202020204"/>
              <a:ea typeface="+mn-ea"/>
              <a:cs typeface="Helvetica"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srgbClr val="00BFF2"/>
                </a:solidFill>
                <a:latin typeface="Helvetica" panose="020B0604020202020204"/>
                <a:cs typeface="Helvetica" panose="020B0604020202020204"/>
              </a:rPr>
              <a:t>$20MM</a:t>
            </a:r>
            <a:br>
              <a:rPr lang="en-US" sz="1400" b="1">
                <a:solidFill>
                  <a:srgbClr val="E84A99"/>
                </a:solidFill>
                <a:latin typeface="Helvetica" panose="020B0604020202020204"/>
                <a:cs typeface="Helvetica" panose="020B0604020202020204"/>
              </a:rPr>
            </a:br>
            <a:r>
              <a:rPr lang="en-US" sz="1100">
                <a:solidFill>
                  <a:srgbClr val="1F1A62"/>
                </a:solidFill>
                <a:latin typeface="Helvetica" panose="020B0604020202020204"/>
                <a:cs typeface="Helvetica" panose="020B0604020202020204"/>
              </a:rPr>
              <a:t>for collecting and </a:t>
            </a:r>
            <a:br>
              <a:rPr lang="en-US" sz="1100">
                <a:solidFill>
                  <a:srgbClr val="1F1A62"/>
                </a:solidFill>
                <a:latin typeface="Helvetica" panose="020B0604020202020204"/>
                <a:cs typeface="Helvetica" panose="020B0604020202020204"/>
              </a:rPr>
            </a:br>
            <a:r>
              <a:rPr lang="en-US" sz="1100">
                <a:solidFill>
                  <a:srgbClr val="1F1A62"/>
                </a:solidFill>
                <a:latin typeface="Helvetica" panose="020B0604020202020204"/>
                <a:cs typeface="Helvetica" panose="020B0604020202020204"/>
              </a:rPr>
              <a:t>retaining personal information from children</a:t>
            </a:r>
            <a:endParaRPr kumimoji="0" lang="en-US" sz="1200"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endParaRPr>
          </a:p>
        </p:txBody>
      </p:sp>
      <p:sp>
        <p:nvSpPr>
          <p:cNvPr id="17" name="Rectangle: Rounded Corners 16">
            <a:extLst>
              <a:ext uri="{FF2B5EF4-FFF2-40B4-BE49-F238E27FC236}">
                <a16:creationId xmlns:a16="http://schemas.microsoft.com/office/drawing/2014/main" id="{8FBF6A57-54F3-419E-2069-FB8680FB8DB0}"/>
              </a:ext>
            </a:extLst>
          </p:cNvPr>
          <p:cNvSpPr/>
          <p:nvPr/>
        </p:nvSpPr>
        <p:spPr>
          <a:xfrm>
            <a:off x="9839696" y="4278978"/>
            <a:ext cx="2308130" cy="1694420"/>
          </a:xfrm>
          <a:prstGeom prst="roundRect">
            <a:avLst>
              <a:gd name="adj" fmla="val 9540"/>
            </a:avLst>
          </a:prstGeom>
          <a:solidFill>
            <a:schemeClr val="bg1"/>
          </a:solidFill>
          <a:ln w="28575">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endParaRPr>
          </a:p>
        </p:txBody>
      </p:sp>
      <p:sp>
        <p:nvSpPr>
          <p:cNvPr id="18" name="TextBox 17">
            <a:extLst>
              <a:ext uri="{FF2B5EF4-FFF2-40B4-BE49-F238E27FC236}">
                <a16:creationId xmlns:a16="http://schemas.microsoft.com/office/drawing/2014/main" id="{99EBDBF9-9DEC-4BBF-6CA4-01FA8FBE481C}"/>
              </a:ext>
            </a:extLst>
          </p:cNvPr>
          <p:cNvSpPr txBox="1"/>
          <p:nvPr/>
        </p:nvSpPr>
        <p:spPr>
          <a:xfrm>
            <a:off x="9898323" y="4266468"/>
            <a:ext cx="2190876"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err="1">
                <a:ln>
                  <a:noFill/>
                </a:ln>
                <a:solidFill>
                  <a:srgbClr val="1F1A62"/>
                </a:solidFill>
                <a:effectLst/>
                <a:uLnTx/>
                <a:uFillTx/>
                <a:latin typeface="Helvetica" panose="020B0604020202020204"/>
                <a:ea typeface="+mn-ea"/>
                <a:cs typeface="Helvetica" panose="020B0604020202020204"/>
              </a:rPr>
              <a:t>GoodRx</a:t>
            </a:r>
            <a:endParaRPr kumimoji="0" lang="en-US" sz="3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a:ln>
                <a:noFill/>
              </a:ln>
              <a:solidFill>
                <a:srgbClr val="E84A99"/>
              </a:solidFill>
              <a:effectLst/>
              <a:uLnTx/>
              <a:uFillTx/>
              <a:latin typeface="Helvetica" panose="020B0604020202020204"/>
              <a:ea typeface="+mn-ea"/>
              <a:cs typeface="Helvetica"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srgbClr val="E84A99"/>
                </a:solidFill>
                <a:latin typeface="Helvetica" panose="020B0604020202020204"/>
                <a:cs typeface="Helvetica" panose="020B0604020202020204"/>
              </a:rPr>
              <a:t>$2MM</a:t>
            </a:r>
            <a:br>
              <a:rPr lang="en-US" sz="1400" b="1">
                <a:solidFill>
                  <a:srgbClr val="E84A99"/>
                </a:solidFill>
                <a:latin typeface="Helvetica" panose="020B0604020202020204"/>
                <a:cs typeface="Helvetica" panose="020B0604020202020204"/>
              </a:rPr>
            </a:br>
            <a:r>
              <a:rPr lang="en-US" sz="1100">
                <a:solidFill>
                  <a:srgbClr val="1F1A62"/>
                </a:solidFill>
                <a:latin typeface="Helvetica" panose="020B0604020202020204"/>
                <a:cs typeface="Helvetica" panose="020B0604020202020204"/>
              </a:rPr>
              <a:t>for sharing user’s health data with Google and Facebook</a:t>
            </a:r>
            <a:endParaRPr kumimoji="0" lang="en-US" sz="1200"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endParaRPr>
          </a:p>
        </p:txBody>
      </p:sp>
      <p:sp>
        <p:nvSpPr>
          <p:cNvPr id="48" name="Rectangle: Rounded Corners 47">
            <a:extLst>
              <a:ext uri="{FF2B5EF4-FFF2-40B4-BE49-F238E27FC236}">
                <a16:creationId xmlns:a16="http://schemas.microsoft.com/office/drawing/2014/main" id="{EB340E95-852A-83E8-F43A-D400B25BC504}"/>
              </a:ext>
            </a:extLst>
          </p:cNvPr>
          <p:cNvSpPr/>
          <p:nvPr/>
        </p:nvSpPr>
        <p:spPr>
          <a:xfrm>
            <a:off x="9839696" y="2118316"/>
            <a:ext cx="2308130" cy="1694420"/>
          </a:xfrm>
          <a:prstGeom prst="roundRect">
            <a:avLst>
              <a:gd name="adj" fmla="val 9540"/>
            </a:avLst>
          </a:prstGeom>
          <a:solidFill>
            <a:schemeClr val="bg1"/>
          </a:solidFill>
          <a:ln w="28575">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endParaRPr>
          </a:p>
        </p:txBody>
      </p:sp>
      <p:sp>
        <p:nvSpPr>
          <p:cNvPr id="52" name="TextBox 51">
            <a:extLst>
              <a:ext uri="{FF2B5EF4-FFF2-40B4-BE49-F238E27FC236}">
                <a16:creationId xmlns:a16="http://schemas.microsoft.com/office/drawing/2014/main" id="{E144371A-8CAF-9CA5-79F6-5F5540AA0CE4}"/>
              </a:ext>
            </a:extLst>
          </p:cNvPr>
          <p:cNvSpPr txBox="1"/>
          <p:nvPr/>
        </p:nvSpPr>
        <p:spPr>
          <a:xfrm>
            <a:off x="9898323" y="2152118"/>
            <a:ext cx="2190877"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u="sng">
                <a:solidFill>
                  <a:srgbClr val="1F1A62"/>
                </a:solidFill>
                <a:latin typeface="Helvetica" panose="020B0604020202020204"/>
                <a:cs typeface="Helvetica" panose="020B0604020202020204"/>
              </a:rPr>
              <a:t>Amazon</a:t>
            </a:r>
            <a:endParaRPr kumimoji="0" lang="en-US" sz="3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a:ln>
                <a:noFill/>
              </a:ln>
              <a:solidFill>
                <a:srgbClr val="E84A99"/>
              </a:solidFill>
              <a:effectLst/>
              <a:uLnTx/>
              <a:uFillTx/>
              <a:latin typeface="Helvetica" panose="020B0604020202020204"/>
              <a:ea typeface="+mn-ea"/>
              <a:cs typeface="Helvetica"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srgbClr val="00BFF2"/>
                </a:solidFill>
                <a:latin typeface="Helvetica" panose="020B0604020202020204"/>
                <a:cs typeface="Helvetica" panose="020B0604020202020204"/>
              </a:rPr>
              <a:t>$25MM</a:t>
            </a:r>
            <a:br>
              <a:rPr lang="en-US" sz="1400" b="1">
                <a:solidFill>
                  <a:srgbClr val="E84A99"/>
                </a:solidFill>
                <a:latin typeface="Helvetica" panose="020B0604020202020204"/>
                <a:cs typeface="Helvetica" panose="020B0604020202020204"/>
              </a:rPr>
            </a:br>
            <a:r>
              <a:rPr lang="en-US" sz="1100">
                <a:solidFill>
                  <a:srgbClr val="1F1A62"/>
                </a:solidFill>
                <a:latin typeface="Helvetica" panose="020B0604020202020204"/>
                <a:cs typeface="Helvetica" panose="020B0604020202020204"/>
              </a:rPr>
              <a:t>to settle charges that Amazon had violated COPPA</a:t>
            </a:r>
            <a:endParaRPr kumimoji="0" lang="en-US" sz="1200"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endParaRPr>
          </a:p>
        </p:txBody>
      </p:sp>
    </p:spTree>
    <p:extLst>
      <p:ext uri="{BB962C8B-B14F-4D97-AF65-F5344CB8AC3E}">
        <p14:creationId xmlns:p14="http://schemas.microsoft.com/office/powerpoint/2010/main" val="17428490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7AFA32-CE4E-09D1-DE63-5FF769061B5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876448" y="0"/>
            <a:ext cx="8315551" cy="4841399"/>
          </a:xfrm>
          <a:prstGeom prst="rect">
            <a:avLst/>
          </a:prstGeom>
        </p:spPr>
      </p:pic>
      <p:pic>
        <p:nvPicPr>
          <p:cNvPr id="4" name="Picture 3">
            <a:extLst>
              <a:ext uri="{FF2B5EF4-FFF2-40B4-BE49-F238E27FC236}">
                <a16:creationId xmlns:a16="http://schemas.microsoft.com/office/drawing/2014/main" id="{B735919E-0182-9649-8C98-D1E55348810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774332" y="0"/>
            <a:ext cx="8417668" cy="4900853"/>
          </a:xfrm>
          <a:prstGeom prst="rect">
            <a:avLst/>
          </a:prstGeom>
        </p:spPr>
      </p:pic>
      <p:sp>
        <p:nvSpPr>
          <p:cNvPr id="6" name="TextBox 5">
            <a:extLst>
              <a:ext uri="{FF2B5EF4-FFF2-40B4-BE49-F238E27FC236}">
                <a16:creationId xmlns:a16="http://schemas.microsoft.com/office/drawing/2014/main" id="{8E331FF2-3E81-7DFC-E7B5-6A464B98B7DA}"/>
              </a:ext>
            </a:extLst>
          </p:cNvPr>
          <p:cNvSpPr txBox="1"/>
          <p:nvPr/>
        </p:nvSpPr>
        <p:spPr>
          <a:xfrm>
            <a:off x="144977" y="2796701"/>
            <a:ext cx="9290853" cy="20005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strike="noStrike" kern="1200" cap="none" spc="0" normalizeH="0" baseline="0" noProof="0">
                <a:ln>
                  <a:noFill/>
                </a:ln>
                <a:solidFill>
                  <a:srgbClr val="1B1464"/>
                </a:solidFill>
                <a:effectLst/>
                <a:uLnTx/>
                <a:uFillTx/>
                <a:latin typeface="Helvetica" pitchFamily="2" charset="0"/>
                <a:ea typeface="+mn-ea"/>
                <a:cs typeface="+mn-cs"/>
              </a:rPr>
              <a:t>Brands at Legal Risk: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a:solidFill>
                  <a:srgbClr val="00BFF2"/>
                </a:solidFill>
                <a:latin typeface="Helvetica" pitchFamily="2" charset="0"/>
              </a:rPr>
              <a:t>A Case Study</a:t>
            </a:r>
            <a:endParaRPr kumimoji="0" lang="en-US" sz="2800" i="0" strike="noStrike" kern="1200" cap="none" spc="0" normalizeH="0" baseline="0" noProof="0">
              <a:ln>
                <a:noFill/>
              </a:ln>
              <a:solidFill>
                <a:srgbClr val="00BFF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0000"/>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i="1">
                <a:solidFill>
                  <a:srgbClr val="4EBEA4"/>
                </a:solidFill>
                <a:latin typeface="Helvetica" pitchFamily="2" charset="0"/>
              </a:rPr>
              <a:t>Do Google’s ad practices result in targeting kids, data misuses, copyright infringement, disinformation and advertising on US-sanctioned websites?</a:t>
            </a:r>
            <a:endParaRPr kumimoji="0" lang="en-US" sz="2000" b="0" i="1" u="none" strike="noStrike" kern="1200" cap="none" spc="0" normalizeH="0" baseline="0" noProof="0">
              <a:ln>
                <a:noFill/>
              </a:ln>
              <a:solidFill>
                <a:srgbClr val="4EBEA4"/>
              </a:solidFill>
              <a:effectLst/>
              <a:uLnTx/>
              <a:uFillTx/>
              <a:latin typeface="Helvetica" pitchFamily="2" charset="0"/>
              <a:ea typeface="+mn-ea"/>
              <a:cs typeface="+mn-cs"/>
            </a:endParaRPr>
          </a:p>
        </p:txBody>
      </p:sp>
    </p:spTree>
    <p:extLst>
      <p:ext uri="{BB962C8B-B14F-4D97-AF65-F5344CB8AC3E}">
        <p14:creationId xmlns:p14="http://schemas.microsoft.com/office/powerpoint/2010/main" val="37851325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D165E2-77C2-727D-F96F-ADACA591B75F}"/>
              </a:ext>
            </a:extLst>
          </p:cNvPr>
          <p:cNvSpPr/>
          <p:nvPr/>
        </p:nvSpPr>
        <p:spPr>
          <a:xfrm>
            <a:off x="87549" y="402152"/>
            <a:ext cx="12082932"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F1A62"/>
                </a:solidFill>
                <a:latin typeface="Helvetica" pitchFamily="2" charset="0"/>
              </a:rPr>
              <a:t>A large share of GVP sites &amp; apps were created outside of the U.S. which poses a </a:t>
            </a:r>
            <a:r>
              <a:rPr lang="en-US" sz="2600" b="1">
                <a:solidFill>
                  <a:srgbClr val="ED3C8D"/>
                </a:solidFill>
                <a:latin typeface="Helvetica" pitchFamily="2" charset="0"/>
              </a:rPr>
              <a:t>data risk from offshore criminal networks and other foreign entities</a:t>
            </a:r>
            <a:endParaRPr kumimoji="0" lang="en-US" sz="2600" b="1" i="0" u="none" strike="noStrike" kern="1200" cap="none" spc="0" normalizeH="0" baseline="0" noProof="0">
              <a:ln>
                <a:noFill/>
              </a:ln>
              <a:solidFill>
                <a:srgbClr val="ED3C8D"/>
              </a:solidFill>
              <a:effectLst/>
              <a:uLnTx/>
              <a:uFillTx/>
              <a:latin typeface="Helvetica" pitchFamily="2" charset="0"/>
              <a:ea typeface="+mn-ea"/>
              <a:cs typeface="+mn-cs"/>
            </a:endParaRPr>
          </a:p>
        </p:txBody>
      </p:sp>
      <p:sp>
        <p:nvSpPr>
          <p:cNvPr id="8" name="TextBox 7">
            <a:extLst>
              <a:ext uri="{FF2B5EF4-FFF2-40B4-BE49-F238E27FC236}">
                <a16:creationId xmlns:a16="http://schemas.microsoft.com/office/drawing/2014/main" id="{22B5BFE4-6B47-8B0D-12F3-ED170DAA93AD}"/>
              </a:ext>
            </a:extLst>
          </p:cNvPr>
          <p:cNvSpPr txBox="1"/>
          <p:nvPr/>
        </p:nvSpPr>
        <p:spPr>
          <a:xfrm>
            <a:off x="472838" y="6328299"/>
            <a:ext cx="1147802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Adalytics Research LLC, ‘</a:t>
            </a:r>
            <a:r>
              <a:rPr kumimoji="0" lang="en-US" sz="800" b="0"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Did Google Mislead Advertisers About TrueView Skippable In-Stream Ads for the Past Three Years?’ </a:t>
            </a: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report, June 2023.</a:t>
            </a:r>
            <a:endParaRPr kumimoji="0" lang="fr-FR" sz="800" b="0"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14" name="Rectangle 13">
            <a:extLst>
              <a:ext uri="{FF2B5EF4-FFF2-40B4-BE49-F238E27FC236}">
                <a16:creationId xmlns:a16="http://schemas.microsoft.com/office/drawing/2014/main" id="{92BBCC83-7FC8-3C98-B67E-F79563E0F063}"/>
              </a:ext>
            </a:extLst>
          </p:cNvPr>
          <p:cNvSpPr/>
          <p:nvPr/>
        </p:nvSpPr>
        <p:spPr>
          <a:xfrm>
            <a:off x="4698661" y="1685013"/>
            <a:ext cx="7493339" cy="3985213"/>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9" name="Chart 18">
            <a:extLst>
              <a:ext uri="{FF2B5EF4-FFF2-40B4-BE49-F238E27FC236}">
                <a16:creationId xmlns:a16="http://schemas.microsoft.com/office/drawing/2014/main" id="{B0331FA0-1C35-DAEC-E07D-41AABF9BB434}"/>
              </a:ext>
            </a:extLst>
          </p:cNvPr>
          <p:cNvGraphicFramePr/>
          <p:nvPr>
            <p:extLst>
              <p:ext uri="{D42A27DB-BD31-4B8C-83A1-F6EECF244321}">
                <p14:modId xmlns:p14="http://schemas.microsoft.com/office/powerpoint/2010/main" val="834499694"/>
              </p:ext>
            </p:extLst>
          </p:nvPr>
        </p:nvGraphicFramePr>
        <p:xfrm>
          <a:off x="6096000" y="2264773"/>
          <a:ext cx="4072864" cy="3448668"/>
        </p:xfrm>
        <a:graphic>
          <a:graphicData uri="http://schemas.openxmlformats.org/drawingml/2006/chart">
            <c:chart xmlns:c="http://schemas.openxmlformats.org/drawingml/2006/chart" xmlns:r="http://schemas.openxmlformats.org/officeDocument/2006/relationships" r:id="rId3"/>
          </a:graphicData>
        </a:graphic>
      </p:graphicFrame>
      <p:sp>
        <p:nvSpPr>
          <p:cNvPr id="20" name="TextBox 19">
            <a:extLst>
              <a:ext uri="{FF2B5EF4-FFF2-40B4-BE49-F238E27FC236}">
                <a16:creationId xmlns:a16="http://schemas.microsoft.com/office/drawing/2014/main" id="{27B64986-6A23-3277-8E2D-565906DD0684}"/>
              </a:ext>
            </a:extLst>
          </p:cNvPr>
          <p:cNvSpPr txBox="1"/>
          <p:nvPr/>
        </p:nvSpPr>
        <p:spPr>
          <a:xfrm>
            <a:off x="4875061" y="1761689"/>
            <a:ext cx="68297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 of spend by developer ‘country of origin’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for sub-set of TrueView ad budget that was allocated to GVP network Android mobile apps</a:t>
            </a:r>
          </a:p>
        </p:txBody>
      </p:sp>
      <p:pic>
        <p:nvPicPr>
          <p:cNvPr id="11" name="Picture 10" descr="A person wearing a mask and using a computer&#10;&#10;Description automatically generated">
            <a:extLst>
              <a:ext uri="{FF2B5EF4-FFF2-40B4-BE49-F238E27FC236}">
                <a16:creationId xmlns:a16="http://schemas.microsoft.com/office/drawing/2014/main" id="{500D81D9-543A-099B-6DCE-B937E4E4810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0" y="1685950"/>
            <a:ext cx="4695687" cy="3984276"/>
          </a:xfrm>
          <a:prstGeom prst="rect">
            <a:avLst/>
          </a:prstGeom>
        </p:spPr>
      </p:pic>
      <p:pic>
        <p:nvPicPr>
          <p:cNvPr id="12" name="Picture 11">
            <a:extLst>
              <a:ext uri="{FF2B5EF4-FFF2-40B4-BE49-F238E27FC236}">
                <a16:creationId xmlns:a16="http://schemas.microsoft.com/office/drawing/2014/main" id="{634DAEC6-21CA-1BBC-DB6C-DECFD6988461}"/>
              </a:ext>
            </a:extLst>
          </p:cNvPr>
          <p:cNvPicPr>
            <a:picLocks noChangeAspect="1"/>
          </p:cNvPicPr>
          <p:nvPr/>
        </p:nvPicPr>
        <p:blipFill>
          <a:blip r:embed="rId5"/>
          <a:stretch>
            <a:fillRect/>
          </a:stretch>
        </p:blipFill>
        <p:spPr>
          <a:xfrm>
            <a:off x="10168864" y="2870065"/>
            <a:ext cx="1648098" cy="2302922"/>
          </a:xfrm>
          <a:prstGeom prst="rect">
            <a:avLst/>
          </a:prstGeom>
          <a:ln>
            <a:solidFill>
              <a:srgbClr val="1F1A62"/>
            </a:solidFill>
          </a:ln>
        </p:spPr>
      </p:pic>
      <p:pic>
        <p:nvPicPr>
          <p:cNvPr id="3" name="Picture 2">
            <a:extLst>
              <a:ext uri="{FF2B5EF4-FFF2-40B4-BE49-F238E27FC236}">
                <a16:creationId xmlns:a16="http://schemas.microsoft.com/office/drawing/2014/main" id="{2016F747-30D8-1A44-E5FA-B65B26EBE38B}"/>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4" name="Slide Number Placeholder 5">
            <a:extLst>
              <a:ext uri="{FF2B5EF4-FFF2-40B4-BE49-F238E27FC236}">
                <a16:creationId xmlns:a16="http://schemas.microsoft.com/office/drawing/2014/main" id="{1B14CACA-C2CD-F427-0D37-E76563A934F7}"/>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08CE6BBC-638E-68FB-44D0-396BD692C1D0}"/>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926339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E1CA8EF-9647-04C0-12EF-9C1BCD84169A}"/>
              </a:ext>
            </a:extLst>
          </p:cNvPr>
          <p:cNvSpPr>
            <a:spLocks/>
          </p:cNvSpPr>
          <p:nvPr/>
        </p:nvSpPr>
        <p:spPr>
          <a:xfrm>
            <a:off x="0" y="169616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1AC66B8-0DE7-D7F0-144E-0005D9B7A7A6}"/>
              </a:ext>
            </a:extLst>
          </p:cNvPr>
          <p:cNvSpPr txBox="1"/>
          <p:nvPr/>
        </p:nvSpPr>
        <p:spPr>
          <a:xfrm>
            <a:off x="472838" y="6220005"/>
            <a:ext cx="1168727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a:t>
            </a:r>
            <a:r>
              <a:rPr kumimoji="0" lang="en-US" sz="800" b="0" i="0" u="none" strike="noStrike" kern="1200" cap="none" spc="0" normalizeH="0" baseline="0" noProof="0" err="1">
                <a:ln>
                  <a:noFill/>
                </a:ln>
                <a:solidFill>
                  <a:srgbClr val="1F1A62"/>
                </a:solidFill>
                <a:effectLst/>
                <a:uLnTx/>
                <a:uFillTx/>
                <a:latin typeface="Helvetica" panose="020B0604020202020204" pitchFamily="34" charset="0"/>
                <a:ea typeface="+mn-ea"/>
                <a:cs typeface="Helvetica" panose="020B0604020202020204" pitchFamily="34" charset="0"/>
              </a:rPr>
              <a:t>Adalytics</a:t>
            </a: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Research LLC, ‘</a:t>
            </a:r>
            <a:r>
              <a:rPr kumimoji="0" lang="en-US" sz="800" b="0"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Did Google Mislead Advertisers About TrueView Skippable In-Stream Ads for the Past Three Years?’ </a:t>
            </a: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report, June 2023.</a:t>
            </a:r>
            <a:r>
              <a:rPr kumimoji="0" lang="en-US" sz="800" b="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Note: </a:t>
            </a:r>
            <a:r>
              <a:rPr lang="en-US" sz="800">
                <a:solidFill>
                  <a:srgbClr val="1F1A62"/>
                </a:solidFill>
                <a:latin typeface="Helvetica" panose="020B0604020202020204"/>
                <a:cs typeface="Helvetica" panose="020B0604020202020204"/>
              </a:rPr>
              <a:t>after the </a:t>
            </a:r>
            <a:r>
              <a:rPr lang="en-US" sz="800" err="1">
                <a:solidFill>
                  <a:srgbClr val="1F1A62"/>
                </a:solidFill>
                <a:latin typeface="Helvetica" panose="020B0604020202020204"/>
                <a:cs typeface="Helvetica" panose="020B0604020202020204"/>
              </a:rPr>
              <a:t>Adalytics</a:t>
            </a:r>
            <a:r>
              <a:rPr lang="en-US" sz="800">
                <a:solidFill>
                  <a:srgbClr val="1F1A62"/>
                </a:solidFill>
                <a:latin typeface="Helvetica" panose="020B0604020202020204"/>
                <a:cs typeface="Helvetica" panose="020B0604020202020204"/>
              </a:rPr>
              <a:t> report was released, YouTube changed the name of their ‘in-stream ads’ format to ‘skippable ads’ throughout Google Display and Video 360, according to a ‘What’s New: July 2023’ Google Blog Post and reported by Adweek on 8/7/23.</a:t>
            </a:r>
            <a:endParaRPr kumimoji="0" lang="fr-FR" sz="800" b="0"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7" name="Rectangle 6">
            <a:extLst>
              <a:ext uri="{FF2B5EF4-FFF2-40B4-BE49-F238E27FC236}">
                <a16:creationId xmlns:a16="http://schemas.microsoft.com/office/drawing/2014/main" id="{6BD165E2-77C2-727D-F96F-ADACA591B75F}"/>
              </a:ext>
            </a:extLst>
          </p:cNvPr>
          <p:cNvSpPr/>
          <p:nvPr/>
        </p:nvSpPr>
        <p:spPr>
          <a:xfrm>
            <a:off x="183642" y="307131"/>
            <a:ext cx="11932356"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F1A62"/>
                </a:solidFill>
                <a:latin typeface="Helvetica" pitchFamily="2" charset="0"/>
              </a:rPr>
              <a:t>YouTube ads </a:t>
            </a: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were allegedly served within questionable content,</a:t>
            </a:r>
            <a:r>
              <a:rPr kumimoji="0" lang="en-US" sz="2600" b="1" i="0" u="none" strike="noStrike" kern="1200" cap="none" spc="0" normalizeH="0" baseline="0" noProof="0">
                <a:ln>
                  <a:noFill/>
                </a:ln>
                <a:solidFill>
                  <a:srgbClr val="E84A99"/>
                </a:solidFill>
                <a:effectLst/>
                <a:uLnTx/>
                <a:uFillTx/>
                <a:latin typeface="Helvetica" pitchFamily="2" charset="0"/>
                <a:ea typeface="+mn-ea"/>
                <a:cs typeface="+mn-cs"/>
              </a:rPr>
              <a:t> exposing brands to </a:t>
            </a:r>
            <a:r>
              <a:rPr lang="en-US" sz="2600" b="1">
                <a:solidFill>
                  <a:srgbClr val="E84A99"/>
                </a:solidFill>
                <a:latin typeface="Helvetica" pitchFamily="2" charset="0"/>
              </a:rPr>
              <a:t>kids'</a:t>
            </a:r>
            <a:r>
              <a:rPr kumimoji="0" lang="en-US" sz="2600" b="1" i="0" u="none" strike="noStrike" kern="1200" cap="none" spc="0" normalizeH="0" baseline="0" noProof="0">
                <a:ln>
                  <a:noFill/>
                </a:ln>
                <a:solidFill>
                  <a:srgbClr val="E84A99"/>
                </a:solidFill>
                <a:effectLst/>
                <a:uLnTx/>
                <a:uFillTx/>
                <a:latin typeface="Helvetica" pitchFamily="2" charset="0"/>
                <a:ea typeface="+mn-ea"/>
                <a:cs typeface="+mn-cs"/>
              </a:rPr>
              <a:t> videos, copyright infringement, disinformation and more</a:t>
            </a:r>
            <a:endParaRPr kumimoji="0" lang="en-US" sz="2600" b="1" i="0"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8" name="Rectangle 7">
            <a:extLst>
              <a:ext uri="{FF2B5EF4-FFF2-40B4-BE49-F238E27FC236}">
                <a16:creationId xmlns:a16="http://schemas.microsoft.com/office/drawing/2014/main" id="{5B87DDEF-D376-92B1-C226-298A2DABBF37}"/>
              </a:ext>
            </a:extLst>
          </p:cNvPr>
          <p:cNvSpPr/>
          <p:nvPr/>
        </p:nvSpPr>
        <p:spPr>
          <a:xfrm>
            <a:off x="6343011" y="2074117"/>
            <a:ext cx="5359400" cy="2005406"/>
          </a:xfrm>
          <a:prstGeom prst="rect">
            <a:avLst/>
          </a:prstGeom>
          <a:solidFill>
            <a:schemeClr val="bg1"/>
          </a:solidFill>
          <a:ln w="28575">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6D53232-7CAF-8677-35F7-5FC91C3D4F72}"/>
              </a:ext>
            </a:extLst>
          </p:cNvPr>
          <p:cNvSpPr/>
          <p:nvPr/>
        </p:nvSpPr>
        <p:spPr>
          <a:xfrm>
            <a:off x="472838" y="2071350"/>
            <a:ext cx="5359400" cy="2005406"/>
          </a:xfrm>
          <a:prstGeom prst="rect">
            <a:avLst/>
          </a:prstGeom>
          <a:solidFill>
            <a:schemeClr val="bg1"/>
          </a:solidFill>
          <a:ln w="28575">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8576976A-D391-6105-E9F3-7D5C5FADFEE1}"/>
              </a:ext>
            </a:extLst>
          </p:cNvPr>
          <p:cNvSpPr/>
          <p:nvPr/>
        </p:nvSpPr>
        <p:spPr>
          <a:xfrm>
            <a:off x="485321" y="4177164"/>
            <a:ext cx="5359400" cy="2005406"/>
          </a:xfrm>
          <a:prstGeom prst="rect">
            <a:avLst/>
          </a:prstGeom>
          <a:solidFill>
            <a:schemeClr val="bg1"/>
          </a:solidFill>
          <a:ln w="28575">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B5325A11-9BB9-446C-FF8F-CD08B37CFE2E}"/>
              </a:ext>
            </a:extLst>
          </p:cNvPr>
          <p:cNvSpPr txBox="1"/>
          <p:nvPr/>
        </p:nvSpPr>
        <p:spPr>
          <a:xfrm>
            <a:off x="-1" y="1705660"/>
            <a:ext cx="12115999"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sng" strike="noStrike" kern="1200" cap="none" spc="0" normalizeH="0" baseline="0" noProof="0">
                <a:ln>
                  <a:noFill/>
                </a:ln>
                <a:solidFill>
                  <a:srgbClr val="1F1A62"/>
                </a:solidFill>
                <a:effectLst/>
                <a:uLnTx/>
                <a:uFillTx/>
                <a:latin typeface="Helvetica" panose="020B0403020202020204" pitchFamily="34" charset="0"/>
                <a:ea typeface="Calibri" panose="020F0502020204030204" pitchFamily="34" charset="0"/>
                <a:cs typeface="+mn-cs"/>
              </a:rPr>
              <a:t>Sampling</a:t>
            </a:r>
            <a:r>
              <a:rPr kumimoji="0" lang="en-US" sz="1600" b="1" i="0" u="sng" strike="noStrike" kern="1200" cap="none" spc="0" normalizeH="0" baseline="0" noProof="0">
                <a:ln>
                  <a:noFill/>
                </a:ln>
                <a:solidFill>
                  <a:srgbClr val="1F1A62"/>
                </a:solidFill>
                <a:effectLst/>
                <a:uLnTx/>
                <a:uFillTx/>
                <a:latin typeface="Helvetica" panose="020B0403020202020204" pitchFamily="34" charset="0"/>
                <a:ea typeface="Calibri" panose="020F0502020204030204" pitchFamily="34" charset="0"/>
                <a:cs typeface="+mn-cs"/>
              </a:rPr>
              <a:t> of TrueView In-stream Ads Served as Out-stream Ads through Google Video Partner Network (GVP)</a:t>
            </a:r>
            <a:endParaRPr kumimoji="0" lang="en-US" sz="1600" b="1" i="0" u="sng" strike="noStrike" kern="1200" cap="none" spc="0" normalizeH="0" baseline="0" noProof="0">
              <a:ln>
                <a:noFill/>
              </a:ln>
              <a:solidFill>
                <a:srgbClr val="1F1A62"/>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69F62B8C-3A29-0729-BA73-77A994A051B7}"/>
              </a:ext>
            </a:extLst>
          </p:cNvPr>
          <p:cNvSpPr txBox="1"/>
          <p:nvPr/>
        </p:nvSpPr>
        <p:spPr>
          <a:xfrm>
            <a:off x="6451430" y="2636125"/>
            <a:ext cx="1415490" cy="1092607"/>
          </a:xfrm>
          <a:prstGeom prst="rect">
            <a:avLst/>
          </a:prstGeom>
          <a:solidFill>
            <a:srgbClr val="1F1A62"/>
          </a:solidFill>
          <a:ln>
            <a:solidFill>
              <a:srgbClr val="1F1A62"/>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Website with over 101,000 DMCA copyright takedowns</a:t>
            </a:r>
          </a:p>
        </p:txBody>
      </p:sp>
      <p:pic>
        <p:nvPicPr>
          <p:cNvPr id="39" name="Picture 38" descr="A screenshot of a computer&#10;&#10;Description automatically generated">
            <a:extLst>
              <a:ext uri="{FF2B5EF4-FFF2-40B4-BE49-F238E27FC236}">
                <a16:creationId xmlns:a16="http://schemas.microsoft.com/office/drawing/2014/main" id="{7737A7D3-54C6-D13B-985E-5C9C044771AD}"/>
              </a:ext>
            </a:extLst>
          </p:cNvPr>
          <p:cNvPicPr>
            <a:picLocks noChangeAspect="1"/>
          </p:cNvPicPr>
          <p:nvPr/>
        </p:nvPicPr>
        <p:blipFill>
          <a:blip r:embed="rId3"/>
          <a:stretch>
            <a:fillRect/>
          </a:stretch>
        </p:blipFill>
        <p:spPr>
          <a:xfrm>
            <a:off x="7951265" y="2381128"/>
            <a:ext cx="2247900" cy="1641830"/>
          </a:xfrm>
          <a:prstGeom prst="rect">
            <a:avLst/>
          </a:prstGeom>
          <a:ln>
            <a:solidFill>
              <a:srgbClr val="1F1A62"/>
            </a:solidFill>
          </a:ln>
        </p:spPr>
      </p:pic>
      <p:sp>
        <p:nvSpPr>
          <p:cNvPr id="40" name="TextBox 39">
            <a:extLst>
              <a:ext uri="{FF2B5EF4-FFF2-40B4-BE49-F238E27FC236}">
                <a16:creationId xmlns:a16="http://schemas.microsoft.com/office/drawing/2014/main" id="{1B391D65-D350-A283-3B41-D437386A5F06}"/>
              </a:ext>
            </a:extLst>
          </p:cNvPr>
          <p:cNvSpPr txBox="1"/>
          <p:nvPr/>
        </p:nvSpPr>
        <p:spPr>
          <a:xfrm>
            <a:off x="617172" y="4451762"/>
            <a:ext cx="1695292" cy="1492716"/>
          </a:xfrm>
          <a:prstGeom prst="rect">
            <a:avLst/>
          </a:prstGeom>
          <a:solidFill>
            <a:srgbClr val="1F1A62"/>
          </a:solidFill>
          <a:ln>
            <a:solidFill>
              <a:srgbClr val="1F1A62"/>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Ads alongside objectionable content (such as pornography, animal abuse and adjacencies to children’s deaths)</a:t>
            </a:r>
          </a:p>
        </p:txBody>
      </p:sp>
      <p:pic>
        <p:nvPicPr>
          <p:cNvPr id="44" name="Picture 43" descr="A screenshot of a news article&#10;&#10;Description automatically generated">
            <a:extLst>
              <a:ext uri="{FF2B5EF4-FFF2-40B4-BE49-F238E27FC236}">
                <a16:creationId xmlns:a16="http://schemas.microsoft.com/office/drawing/2014/main" id="{4E1E093C-9B2C-B0C9-2128-20EE6A2E6483}"/>
              </a:ext>
            </a:extLst>
          </p:cNvPr>
          <p:cNvPicPr>
            <a:picLocks noChangeAspect="1"/>
          </p:cNvPicPr>
          <p:nvPr/>
        </p:nvPicPr>
        <p:blipFill>
          <a:blip r:embed="rId4"/>
          <a:stretch>
            <a:fillRect/>
          </a:stretch>
        </p:blipFill>
        <p:spPr>
          <a:xfrm>
            <a:off x="2552027" y="4262347"/>
            <a:ext cx="1512433" cy="1861060"/>
          </a:xfrm>
          <a:prstGeom prst="rect">
            <a:avLst/>
          </a:prstGeom>
          <a:ln>
            <a:solidFill>
              <a:srgbClr val="002060"/>
            </a:solidFill>
          </a:ln>
        </p:spPr>
      </p:pic>
      <p:pic>
        <p:nvPicPr>
          <p:cNvPr id="45" name="Picture 44" descr="A screenshot of a puzzle game&#10;&#10;Description automatically generated">
            <a:extLst>
              <a:ext uri="{FF2B5EF4-FFF2-40B4-BE49-F238E27FC236}">
                <a16:creationId xmlns:a16="http://schemas.microsoft.com/office/drawing/2014/main" id="{0CD92C4B-2EDD-035A-6630-E62EEB75EFA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158857" y="2146622"/>
            <a:ext cx="2003349" cy="1870118"/>
          </a:xfrm>
          <a:prstGeom prst="rect">
            <a:avLst/>
          </a:prstGeom>
          <a:ln>
            <a:solidFill>
              <a:srgbClr val="002060"/>
            </a:solidFill>
          </a:ln>
        </p:spPr>
      </p:pic>
      <p:sp>
        <p:nvSpPr>
          <p:cNvPr id="42" name="TextBox 41">
            <a:extLst>
              <a:ext uri="{FF2B5EF4-FFF2-40B4-BE49-F238E27FC236}">
                <a16:creationId xmlns:a16="http://schemas.microsoft.com/office/drawing/2014/main" id="{E42F77E1-CE6E-D738-B5A4-1EE8FB5B4058}"/>
              </a:ext>
            </a:extLst>
          </p:cNvPr>
          <p:cNvSpPr txBox="1"/>
          <p:nvPr/>
        </p:nvSpPr>
        <p:spPr>
          <a:xfrm>
            <a:off x="581257" y="2636125"/>
            <a:ext cx="1386998" cy="1092607"/>
          </a:xfrm>
          <a:prstGeom prst="rect">
            <a:avLst/>
          </a:prstGeom>
          <a:solidFill>
            <a:srgbClr val="1F1A62"/>
          </a:solidFill>
          <a:ln>
            <a:solidFill>
              <a:srgbClr val="1F1A62"/>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Ads on mobile apps for children as young as two years old</a:t>
            </a:r>
          </a:p>
        </p:txBody>
      </p:sp>
      <p:sp>
        <p:nvSpPr>
          <p:cNvPr id="4" name="TextBox 3">
            <a:extLst>
              <a:ext uri="{FF2B5EF4-FFF2-40B4-BE49-F238E27FC236}">
                <a16:creationId xmlns:a16="http://schemas.microsoft.com/office/drawing/2014/main" id="{E149B0E4-8047-C5E5-D8E2-2BF788BE9C63}"/>
              </a:ext>
            </a:extLst>
          </p:cNvPr>
          <p:cNvSpPr txBox="1"/>
          <p:nvPr/>
        </p:nvSpPr>
        <p:spPr>
          <a:xfrm>
            <a:off x="10225142" y="2083517"/>
            <a:ext cx="1467541" cy="292388"/>
          </a:xfrm>
          <a:prstGeom prst="rect">
            <a:avLst/>
          </a:prstGeom>
          <a:solidFill>
            <a:srgbClr val="E84A99"/>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Piracy</a:t>
            </a:r>
          </a:p>
        </p:txBody>
      </p:sp>
      <p:sp>
        <p:nvSpPr>
          <p:cNvPr id="14" name="TextBox 13">
            <a:extLst>
              <a:ext uri="{FF2B5EF4-FFF2-40B4-BE49-F238E27FC236}">
                <a16:creationId xmlns:a16="http://schemas.microsoft.com/office/drawing/2014/main" id="{85B37315-A777-10AB-6A8E-3A8033FC41F8}"/>
              </a:ext>
            </a:extLst>
          </p:cNvPr>
          <p:cNvSpPr txBox="1"/>
          <p:nvPr/>
        </p:nvSpPr>
        <p:spPr>
          <a:xfrm>
            <a:off x="4364697" y="2071350"/>
            <a:ext cx="1467541" cy="292388"/>
          </a:xfrm>
          <a:prstGeom prst="rect">
            <a:avLst/>
          </a:prstGeom>
          <a:solidFill>
            <a:srgbClr val="E84A99"/>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a:solidFill>
                  <a:schemeClr val="bg1"/>
                </a:solidFill>
                <a:latin typeface="Helvetica" panose="020B0403020202020204" pitchFamily="34" charset="0"/>
              </a:rPr>
              <a:t>Child-Targeted</a:t>
            </a:r>
            <a:endParaRPr kumimoji="0" lang="en-US" sz="1300" b="1" i="0" u="none" strike="noStrike" kern="1200" cap="none" spc="0" normalizeH="0" baseline="0" noProof="0">
              <a:ln>
                <a:noFill/>
              </a:ln>
              <a:solidFill>
                <a:schemeClr val="bg1"/>
              </a:solidFill>
              <a:effectLst/>
              <a:uLnTx/>
              <a:uFillTx/>
              <a:latin typeface="Helvetica" panose="020B0403020202020204" pitchFamily="34" charset="0"/>
              <a:ea typeface="+mn-ea"/>
              <a:cs typeface="+mn-cs"/>
            </a:endParaRPr>
          </a:p>
        </p:txBody>
      </p:sp>
      <p:sp>
        <p:nvSpPr>
          <p:cNvPr id="16" name="TextBox 15">
            <a:extLst>
              <a:ext uri="{FF2B5EF4-FFF2-40B4-BE49-F238E27FC236}">
                <a16:creationId xmlns:a16="http://schemas.microsoft.com/office/drawing/2014/main" id="{0907640E-EC65-5BAF-4893-FB9627011D46}"/>
              </a:ext>
            </a:extLst>
          </p:cNvPr>
          <p:cNvSpPr txBox="1"/>
          <p:nvPr/>
        </p:nvSpPr>
        <p:spPr>
          <a:xfrm>
            <a:off x="4385881" y="4185985"/>
            <a:ext cx="1467541" cy="492443"/>
          </a:xfrm>
          <a:prstGeom prst="rect">
            <a:avLst/>
          </a:prstGeom>
          <a:solidFill>
            <a:srgbClr val="E84A99"/>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a:solidFill>
                  <a:schemeClr val="bg1"/>
                </a:solidFill>
                <a:latin typeface="Helvetica" panose="020B0403020202020204" pitchFamily="34" charset="0"/>
              </a:rPr>
              <a:t>Objectionable Content</a:t>
            </a:r>
            <a:endParaRPr kumimoji="0" lang="en-US" sz="1300" b="1" i="0" u="none" strike="noStrike" kern="1200" cap="none" spc="0" normalizeH="0" baseline="0" noProof="0">
              <a:ln>
                <a:noFill/>
              </a:ln>
              <a:solidFill>
                <a:schemeClr val="bg1"/>
              </a:solidFill>
              <a:effectLst/>
              <a:uLnTx/>
              <a:uFillTx/>
              <a:latin typeface="Helvetica" panose="020B0403020202020204" pitchFamily="34" charset="0"/>
              <a:ea typeface="+mn-ea"/>
              <a:cs typeface="+mn-cs"/>
            </a:endParaRPr>
          </a:p>
        </p:txBody>
      </p:sp>
      <p:sp>
        <p:nvSpPr>
          <p:cNvPr id="21" name="Rectangle 20">
            <a:extLst>
              <a:ext uri="{FF2B5EF4-FFF2-40B4-BE49-F238E27FC236}">
                <a16:creationId xmlns:a16="http://schemas.microsoft.com/office/drawing/2014/main" id="{FA007297-2EF2-079D-DA65-D089832775E9}"/>
              </a:ext>
            </a:extLst>
          </p:cNvPr>
          <p:cNvSpPr/>
          <p:nvPr/>
        </p:nvSpPr>
        <p:spPr>
          <a:xfrm>
            <a:off x="6339680" y="4170825"/>
            <a:ext cx="5359400" cy="2005406"/>
          </a:xfrm>
          <a:prstGeom prst="rect">
            <a:avLst/>
          </a:prstGeom>
          <a:solidFill>
            <a:schemeClr val="bg1"/>
          </a:solidFill>
          <a:ln w="28575">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47562F2E-EF12-01B9-9EAB-9578E746DF2A}"/>
              </a:ext>
            </a:extLst>
          </p:cNvPr>
          <p:cNvSpPr txBox="1"/>
          <p:nvPr/>
        </p:nvSpPr>
        <p:spPr>
          <a:xfrm>
            <a:off x="6431180" y="4675500"/>
            <a:ext cx="1753296" cy="1092607"/>
          </a:xfrm>
          <a:prstGeom prst="rect">
            <a:avLst/>
          </a:prstGeom>
          <a:solidFill>
            <a:srgbClr val="1F1A62"/>
          </a:solidFill>
          <a:ln>
            <a:solidFill>
              <a:srgbClr val="1F1A62"/>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Ads on foreign, and state-associated,  news sites known </a:t>
            </a:r>
            <a:br>
              <a:rPr kumimoji="0" lang="en-US" sz="13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br>
            <a:r>
              <a:rPr kumimoji="0" lang="en-US" sz="13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to publish disinformation</a:t>
            </a:r>
          </a:p>
        </p:txBody>
      </p:sp>
      <p:sp>
        <p:nvSpPr>
          <p:cNvPr id="23" name="TextBox 22">
            <a:extLst>
              <a:ext uri="{FF2B5EF4-FFF2-40B4-BE49-F238E27FC236}">
                <a16:creationId xmlns:a16="http://schemas.microsoft.com/office/drawing/2014/main" id="{629D32B5-8996-9E43-F270-64A5C31CA55C}"/>
              </a:ext>
            </a:extLst>
          </p:cNvPr>
          <p:cNvSpPr txBox="1"/>
          <p:nvPr/>
        </p:nvSpPr>
        <p:spPr>
          <a:xfrm>
            <a:off x="10258633" y="4165732"/>
            <a:ext cx="1467541" cy="492443"/>
          </a:xfrm>
          <a:prstGeom prst="rect">
            <a:avLst/>
          </a:prstGeom>
          <a:solidFill>
            <a:srgbClr val="E84A99"/>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Foreign Disinformation</a:t>
            </a:r>
          </a:p>
        </p:txBody>
      </p:sp>
      <p:pic>
        <p:nvPicPr>
          <p:cNvPr id="24" name="Picture 23" descr="null">
            <a:extLst>
              <a:ext uri="{FF2B5EF4-FFF2-40B4-BE49-F238E27FC236}">
                <a16:creationId xmlns:a16="http://schemas.microsoft.com/office/drawing/2014/main" id="{12A342D8-27CF-86D6-1D8F-C8278C819F23}"/>
              </a:ext>
            </a:extLst>
          </p:cNvPr>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8285213" y="4288593"/>
            <a:ext cx="1811280" cy="1790698"/>
          </a:xfrm>
          <a:prstGeom prst="rect">
            <a:avLst/>
          </a:prstGeom>
          <a:noFill/>
          <a:ln>
            <a:solidFill>
              <a:srgbClr val="1F1A62"/>
            </a:solidFill>
          </a:ln>
        </p:spPr>
      </p:pic>
      <p:pic>
        <p:nvPicPr>
          <p:cNvPr id="3" name="Picture 2">
            <a:extLst>
              <a:ext uri="{FF2B5EF4-FFF2-40B4-BE49-F238E27FC236}">
                <a16:creationId xmlns:a16="http://schemas.microsoft.com/office/drawing/2014/main" id="{C96464A6-7AB0-54AF-4064-1003ABDD0475}"/>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11" name="Slide Number Placeholder 5">
            <a:extLst>
              <a:ext uri="{FF2B5EF4-FFF2-40B4-BE49-F238E27FC236}">
                <a16:creationId xmlns:a16="http://schemas.microsoft.com/office/drawing/2014/main" id="{F2C6FA62-C944-87B9-87EB-79E1CF28BE30}"/>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7" name="Rectangle 16">
            <a:extLst>
              <a:ext uri="{FF2B5EF4-FFF2-40B4-BE49-F238E27FC236}">
                <a16:creationId xmlns:a16="http://schemas.microsoft.com/office/drawing/2014/main" id="{7B606777-3954-D677-2039-D181879CF713}"/>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1455792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E1CA8EF-9647-04C0-12EF-9C1BCD84169A}"/>
              </a:ext>
            </a:extLst>
          </p:cNvPr>
          <p:cNvSpPr>
            <a:spLocks/>
          </p:cNvSpPr>
          <p:nvPr/>
        </p:nvSpPr>
        <p:spPr>
          <a:xfrm>
            <a:off x="0" y="169616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1AC66B8-0DE7-D7F0-144E-0005D9B7A7A6}"/>
              </a:ext>
            </a:extLst>
          </p:cNvPr>
          <p:cNvSpPr txBox="1"/>
          <p:nvPr/>
        </p:nvSpPr>
        <p:spPr>
          <a:xfrm>
            <a:off x="463313" y="6350180"/>
            <a:ext cx="1168727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Adalytics Research LLC, </a:t>
            </a:r>
            <a:r>
              <a:rPr kumimoji="0" lang="en-US"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t>
            </a:r>
            <a:r>
              <a:rPr kumimoji="0" lang="en-US"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hlinkClick r:id="rId3"/>
              </a:rPr>
              <a:t>Are YouTube advertisers inadvertently harvesting data from millions of children?</a:t>
            </a:r>
            <a:r>
              <a:rPr kumimoji="0" lang="en-US"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a:t>
            </a:r>
            <a:r>
              <a:rPr kumimoji="0" lang="en-US" sz="800" b="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August 2023.</a:t>
            </a:r>
            <a:endParaRPr kumimoji="0" lang="fr-FR"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7" name="Rectangle 6">
            <a:extLst>
              <a:ext uri="{FF2B5EF4-FFF2-40B4-BE49-F238E27FC236}">
                <a16:creationId xmlns:a16="http://schemas.microsoft.com/office/drawing/2014/main" id="{6BD165E2-77C2-727D-F96F-ADACA591B75F}"/>
              </a:ext>
            </a:extLst>
          </p:cNvPr>
          <p:cNvSpPr/>
          <p:nvPr/>
        </p:nvSpPr>
        <p:spPr>
          <a:xfrm>
            <a:off x="238125" y="379964"/>
            <a:ext cx="11953875"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An Adalytics study alleges that ‘adult-targeted’ brands like </a:t>
            </a:r>
            <a:r>
              <a:rPr kumimoji="0" lang="en-US" sz="2600" b="1" i="0" u="none" strike="noStrike" kern="1200" cap="none" spc="0" normalizeH="0" baseline="0" noProof="0">
                <a:ln>
                  <a:noFill/>
                </a:ln>
                <a:solidFill>
                  <a:srgbClr val="E84A99"/>
                </a:solidFill>
                <a:effectLst/>
                <a:uLnTx/>
                <a:uFillTx/>
                <a:latin typeface="Helvetica" pitchFamily="2" charset="0"/>
                <a:ea typeface="+mn-ea"/>
                <a:cs typeface="+mn-cs"/>
              </a:rPr>
              <a:t>credit cards, construction and personal injury </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played in ‘Made for Kids’ YouTube videos</a:t>
            </a:r>
          </a:p>
        </p:txBody>
      </p:sp>
      <p:sp>
        <p:nvSpPr>
          <p:cNvPr id="8" name="Rectangle 7">
            <a:extLst>
              <a:ext uri="{FF2B5EF4-FFF2-40B4-BE49-F238E27FC236}">
                <a16:creationId xmlns:a16="http://schemas.microsoft.com/office/drawing/2014/main" id="{5B87DDEF-D376-92B1-C226-298A2DABBF37}"/>
              </a:ext>
            </a:extLst>
          </p:cNvPr>
          <p:cNvSpPr/>
          <p:nvPr/>
        </p:nvSpPr>
        <p:spPr>
          <a:xfrm>
            <a:off x="6438365" y="2036425"/>
            <a:ext cx="5233522" cy="2122586"/>
          </a:xfrm>
          <a:prstGeom prst="rect">
            <a:avLst/>
          </a:prstGeom>
          <a:solidFill>
            <a:schemeClr val="bg1"/>
          </a:solidFill>
          <a:ln w="28575">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6D53232-7CAF-8677-35F7-5FC91C3D4F72}"/>
              </a:ext>
            </a:extLst>
          </p:cNvPr>
          <p:cNvSpPr/>
          <p:nvPr/>
        </p:nvSpPr>
        <p:spPr>
          <a:xfrm>
            <a:off x="431213" y="2036425"/>
            <a:ext cx="5380584" cy="2122586"/>
          </a:xfrm>
          <a:prstGeom prst="rect">
            <a:avLst/>
          </a:prstGeom>
          <a:solidFill>
            <a:schemeClr val="bg1"/>
          </a:solidFill>
          <a:ln w="28575">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8576976A-D391-6105-E9F3-7D5C5FADFEE1}"/>
              </a:ext>
            </a:extLst>
          </p:cNvPr>
          <p:cNvSpPr/>
          <p:nvPr/>
        </p:nvSpPr>
        <p:spPr>
          <a:xfrm>
            <a:off x="431213" y="4220342"/>
            <a:ext cx="5380584" cy="2122586"/>
          </a:xfrm>
          <a:prstGeom prst="rect">
            <a:avLst/>
          </a:prstGeom>
          <a:solidFill>
            <a:schemeClr val="bg1"/>
          </a:solidFill>
          <a:ln w="28575">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B5325A11-9BB9-446C-FF8F-CD08B37CFE2E}"/>
              </a:ext>
            </a:extLst>
          </p:cNvPr>
          <p:cNvSpPr txBox="1"/>
          <p:nvPr/>
        </p:nvSpPr>
        <p:spPr>
          <a:xfrm>
            <a:off x="-1" y="1705660"/>
            <a:ext cx="12192001"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sng"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mn-cs"/>
              </a:rPr>
              <a:t>Sampling</a:t>
            </a:r>
            <a: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mn-cs"/>
              </a:rPr>
              <a:t> of brand’s ads placed in YouTube ‘Made for Kids’ content</a:t>
            </a:r>
            <a:endParaRPr kumimoji="0" lang="en-US" sz="1600" b="1" i="0" u="sng" strike="noStrike" kern="1200" cap="none" spc="0" normalizeH="0" baseline="0" noProof="0">
              <a:ln>
                <a:noFill/>
              </a:ln>
              <a:solidFill>
                <a:srgbClr val="1B1464"/>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149B0E4-8047-C5E5-D8E2-2BF788BE9C63}"/>
              </a:ext>
            </a:extLst>
          </p:cNvPr>
          <p:cNvSpPr txBox="1"/>
          <p:nvPr/>
        </p:nvSpPr>
        <p:spPr>
          <a:xfrm>
            <a:off x="6438107" y="2044033"/>
            <a:ext cx="2019504" cy="1200329"/>
          </a:xfrm>
          <a:prstGeom prst="rect">
            <a:avLst/>
          </a:prstGeom>
          <a:solidFill>
            <a:srgbClr val="E84A99"/>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Caterpillar</a:t>
            </a: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 </a:t>
            </a:r>
            <a:r>
              <a:rPr kumimoji="0" lang="en-US" sz="1200" i="0" u="none" strike="noStrike" kern="1200" cap="none" spc="0" normalizeH="0" baseline="0" noProof="0">
                <a:ln>
                  <a:noFill/>
                </a:ln>
                <a:solidFill>
                  <a:prstClr val="white"/>
                </a:solidFill>
                <a:effectLst/>
                <a:uLnTx/>
                <a:uFillTx/>
                <a:latin typeface="Helvetica" panose="020B0403020202020204" pitchFamily="34" charset="0"/>
                <a:ea typeface="+mn-ea"/>
                <a:cs typeface="+mn-cs"/>
              </a:rPr>
              <a:t>ad on the ‘Made for </a:t>
            </a:r>
            <a:r>
              <a:rPr lang="en-US" sz="1200">
                <a:solidFill>
                  <a:prstClr val="white"/>
                </a:solidFill>
                <a:latin typeface="Helvetica" panose="020B0403020202020204" pitchFamily="34" charset="0"/>
              </a:rPr>
              <a:t>K</a:t>
            </a:r>
            <a:r>
              <a:rPr kumimoji="0" lang="en-US" sz="1200" i="0" u="none" strike="noStrike" kern="1200" cap="none" spc="0" normalizeH="0" baseline="0" noProof="0">
                <a:ln>
                  <a:noFill/>
                </a:ln>
                <a:solidFill>
                  <a:prstClr val="white"/>
                </a:solidFill>
                <a:effectLst/>
                <a:uLnTx/>
                <a:uFillTx/>
                <a:latin typeface="Helvetica" panose="020B0403020202020204" pitchFamily="34" charset="0"/>
                <a:ea typeface="+mn-ea"/>
                <a:cs typeface="+mn-cs"/>
              </a:rPr>
              <a:t>ids’ YouTube video: ‘</a:t>
            </a:r>
            <a:r>
              <a:rPr kumimoji="0" lang="en-US" sz="1200" i="0" u="none" strike="noStrike" kern="1200" cap="none" spc="0" normalizeH="0" baseline="0" noProof="0" err="1">
                <a:ln>
                  <a:noFill/>
                </a:ln>
                <a:solidFill>
                  <a:prstClr val="white"/>
                </a:solidFill>
                <a:effectLst/>
                <a:uLnTx/>
                <a:uFillTx/>
                <a:latin typeface="Helvetica" panose="020B0403020202020204" pitchFamily="34" charset="0"/>
                <a:ea typeface="+mn-ea"/>
                <a:cs typeface="+mn-cs"/>
              </a:rPr>
              <a:t>Booba</a:t>
            </a:r>
            <a:r>
              <a:rPr kumimoji="0" lang="en-US" sz="1200" i="0" u="none" strike="noStrike" kern="1200" cap="none" spc="0" normalizeH="0" baseline="0" noProof="0">
                <a:ln>
                  <a:noFill/>
                </a:ln>
                <a:solidFill>
                  <a:prstClr val="white"/>
                </a:solidFill>
                <a:effectLst/>
                <a:uLnTx/>
                <a:uFillTx/>
                <a:latin typeface="Helvetica" panose="020B0403020202020204" pitchFamily="34" charset="0"/>
                <a:ea typeface="+mn-ea"/>
                <a:cs typeface="+mn-cs"/>
              </a:rPr>
              <a:t> Best Episodes Collection Most Interesting Cartoons </a:t>
            </a:r>
            <a:r>
              <a:rPr kumimoji="0" lang="en-US" sz="1200" i="0" u="none" strike="noStrike" kern="1200" cap="none" spc="0" normalizeH="0" baseline="0" noProof="0" err="1">
                <a:ln>
                  <a:noFill/>
                </a:ln>
                <a:solidFill>
                  <a:prstClr val="white"/>
                </a:solidFill>
                <a:effectLst/>
                <a:uLnTx/>
                <a:uFillTx/>
                <a:latin typeface="Helvetica" panose="020B0403020202020204" pitchFamily="34" charset="0"/>
                <a:ea typeface="+mn-ea"/>
                <a:cs typeface="+mn-cs"/>
              </a:rPr>
              <a:t>Moolt</a:t>
            </a:r>
            <a:r>
              <a:rPr kumimoji="0" lang="en-US" sz="1200" i="0" u="none" strike="noStrike" kern="1200" cap="none" spc="0" normalizeH="0" baseline="0" noProof="0">
                <a:ln>
                  <a:noFill/>
                </a:ln>
                <a:solidFill>
                  <a:prstClr val="white"/>
                </a:solidFill>
                <a:effectLst/>
                <a:uLnTx/>
                <a:uFillTx/>
                <a:latin typeface="Helvetica" panose="020B0403020202020204" pitchFamily="34" charset="0"/>
                <a:ea typeface="+mn-ea"/>
                <a:cs typeface="+mn-cs"/>
              </a:rPr>
              <a:t> Kids Toons Happy Bear’</a:t>
            </a:r>
          </a:p>
        </p:txBody>
      </p:sp>
      <p:sp>
        <p:nvSpPr>
          <p:cNvPr id="21" name="Rectangle 20">
            <a:extLst>
              <a:ext uri="{FF2B5EF4-FFF2-40B4-BE49-F238E27FC236}">
                <a16:creationId xmlns:a16="http://schemas.microsoft.com/office/drawing/2014/main" id="{FA007297-2EF2-079D-DA65-D089832775E9}"/>
              </a:ext>
            </a:extLst>
          </p:cNvPr>
          <p:cNvSpPr/>
          <p:nvPr/>
        </p:nvSpPr>
        <p:spPr>
          <a:xfrm>
            <a:off x="6438365" y="4220342"/>
            <a:ext cx="5233522" cy="2122586"/>
          </a:xfrm>
          <a:prstGeom prst="rect">
            <a:avLst/>
          </a:prstGeom>
          <a:solidFill>
            <a:schemeClr val="bg1"/>
          </a:solidFill>
          <a:ln w="28575">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C96464A6-7AB0-54AF-4064-1003ABDD047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11" name="Slide Number Placeholder 5">
            <a:extLst>
              <a:ext uri="{FF2B5EF4-FFF2-40B4-BE49-F238E27FC236}">
                <a16:creationId xmlns:a16="http://schemas.microsoft.com/office/drawing/2014/main" id="{F2C6FA62-C944-87B9-87EB-79E1CF28BE30}"/>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7" name="Rectangle 16">
            <a:extLst>
              <a:ext uri="{FF2B5EF4-FFF2-40B4-BE49-F238E27FC236}">
                <a16:creationId xmlns:a16="http://schemas.microsoft.com/office/drawing/2014/main" id="{7B606777-3954-D677-2039-D181879CF713}"/>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pic>
        <p:nvPicPr>
          <p:cNvPr id="31" name="Picture 30">
            <a:extLst>
              <a:ext uri="{FF2B5EF4-FFF2-40B4-BE49-F238E27FC236}">
                <a16:creationId xmlns:a16="http://schemas.microsoft.com/office/drawing/2014/main" id="{A65CF4D4-5A2F-CDCF-9A9C-68E0201271D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8548577" y="4243161"/>
            <a:ext cx="3033823" cy="2077398"/>
          </a:xfrm>
          <a:prstGeom prst="rect">
            <a:avLst/>
          </a:prstGeom>
        </p:spPr>
      </p:pic>
      <p:pic>
        <p:nvPicPr>
          <p:cNvPr id="34" name="Picture 33">
            <a:extLst>
              <a:ext uri="{FF2B5EF4-FFF2-40B4-BE49-F238E27FC236}">
                <a16:creationId xmlns:a16="http://schemas.microsoft.com/office/drawing/2014/main" id="{995E13F2-FD8D-C787-D172-4EBA8868346F}"/>
              </a:ext>
            </a:extLst>
          </p:cNvPr>
          <p:cNvPicPr>
            <a:picLocks noChangeAspect="1"/>
          </p:cNvPicPr>
          <p:nvPr/>
        </p:nvPicPr>
        <p:blipFill>
          <a:blip r:embed="rId6"/>
          <a:stretch>
            <a:fillRect/>
          </a:stretch>
        </p:blipFill>
        <p:spPr>
          <a:xfrm>
            <a:off x="8548577" y="2068388"/>
            <a:ext cx="3032602" cy="2066092"/>
          </a:xfrm>
          <a:prstGeom prst="rect">
            <a:avLst/>
          </a:prstGeom>
        </p:spPr>
      </p:pic>
      <p:pic>
        <p:nvPicPr>
          <p:cNvPr id="36" name="Picture 35">
            <a:extLst>
              <a:ext uri="{FF2B5EF4-FFF2-40B4-BE49-F238E27FC236}">
                <a16:creationId xmlns:a16="http://schemas.microsoft.com/office/drawing/2014/main" id="{419A18E9-2BA2-AC9B-A578-7AD4D8347C50}"/>
              </a:ext>
            </a:extLst>
          </p:cNvPr>
          <p:cNvPicPr>
            <a:picLocks noChangeAspect="1"/>
          </p:cNvPicPr>
          <p:nvPr/>
        </p:nvPicPr>
        <p:blipFill>
          <a:blip r:embed="rId7"/>
          <a:stretch>
            <a:fillRect/>
          </a:stretch>
        </p:blipFill>
        <p:spPr>
          <a:xfrm>
            <a:off x="503604" y="2075825"/>
            <a:ext cx="3032603" cy="2058655"/>
          </a:xfrm>
          <a:prstGeom prst="rect">
            <a:avLst/>
          </a:prstGeom>
        </p:spPr>
      </p:pic>
      <p:pic>
        <p:nvPicPr>
          <p:cNvPr id="43" name="Picture 42">
            <a:extLst>
              <a:ext uri="{FF2B5EF4-FFF2-40B4-BE49-F238E27FC236}">
                <a16:creationId xmlns:a16="http://schemas.microsoft.com/office/drawing/2014/main" id="{97233149-72BC-F803-BA47-55FCFD73C67C}"/>
              </a:ext>
            </a:extLst>
          </p:cNvPr>
          <p:cNvPicPr>
            <a:picLocks noChangeAspect="1"/>
          </p:cNvPicPr>
          <p:nvPr/>
        </p:nvPicPr>
        <p:blipFill>
          <a:blip r:embed="rId8"/>
          <a:stretch>
            <a:fillRect/>
          </a:stretch>
        </p:blipFill>
        <p:spPr>
          <a:xfrm>
            <a:off x="500054" y="4243161"/>
            <a:ext cx="3032603" cy="2068557"/>
          </a:xfrm>
          <a:prstGeom prst="rect">
            <a:avLst/>
          </a:prstGeom>
        </p:spPr>
      </p:pic>
      <p:sp>
        <p:nvSpPr>
          <p:cNvPr id="55" name="TextBox 54">
            <a:extLst>
              <a:ext uri="{FF2B5EF4-FFF2-40B4-BE49-F238E27FC236}">
                <a16:creationId xmlns:a16="http://schemas.microsoft.com/office/drawing/2014/main" id="{D7D0B0A5-1723-C4AF-0435-65811C595FA9}"/>
              </a:ext>
            </a:extLst>
          </p:cNvPr>
          <p:cNvSpPr txBox="1"/>
          <p:nvPr/>
        </p:nvSpPr>
        <p:spPr>
          <a:xfrm>
            <a:off x="6438365" y="4229172"/>
            <a:ext cx="2019504" cy="1754326"/>
          </a:xfrm>
          <a:prstGeom prst="rect">
            <a:avLst/>
          </a:prstGeom>
          <a:solidFill>
            <a:srgbClr val="E84A99"/>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Rothenberg personal </a:t>
            </a:r>
            <a:r>
              <a:rPr lang="en-US" sz="1200" b="1" u="sng">
                <a:solidFill>
                  <a:prstClr val="white"/>
                </a:solidFill>
                <a:latin typeface="Helvetica" panose="020B0403020202020204" pitchFamily="34" charset="0"/>
              </a:rPr>
              <a:t>injury law firm</a:t>
            </a:r>
            <a:r>
              <a:rPr lang="en-US" sz="1200" b="1">
                <a:solidFill>
                  <a:prstClr val="white"/>
                </a:solidFill>
                <a:latin typeface="Helvetica" panose="020B0403020202020204" pitchFamily="34" charset="0"/>
              </a:rPr>
              <a:t> </a:t>
            </a:r>
            <a:r>
              <a:rPr lang="en-US" sz="1200">
                <a:solidFill>
                  <a:prstClr val="white"/>
                </a:solidFill>
                <a:latin typeface="Helvetica" panose="020B0403020202020204" pitchFamily="34" charset="0"/>
              </a:rPr>
              <a:t>ad on the ‘Made for Kids’ YouTube video: ‘Dinosaurs Showdown! T-Rex Ranch Dinosaur Videos’. The law firm ad includes pictures of car crashes and medical injuries.</a:t>
            </a:r>
            <a:endParaRPr kumimoji="0" lang="en-US" sz="120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58" name="TextBox 57">
            <a:extLst>
              <a:ext uri="{FF2B5EF4-FFF2-40B4-BE49-F238E27FC236}">
                <a16:creationId xmlns:a16="http://schemas.microsoft.com/office/drawing/2014/main" id="{F2FEEA90-CEB2-DACF-4AFC-3DCD3E8425B3}"/>
              </a:ext>
            </a:extLst>
          </p:cNvPr>
          <p:cNvSpPr txBox="1"/>
          <p:nvPr/>
        </p:nvSpPr>
        <p:spPr>
          <a:xfrm>
            <a:off x="3792551" y="4225178"/>
            <a:ext cx="2019504" cy="1754326"/>
          </a:xfrm>
          <a:prstGeom prst="rect">
            <a:avLst/>
          </a:prstGeom>
          <a:solidFill>
            <a:srgbClr val="E84A99"/>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err="1">
                <a:ln>
                  <a:noFill/>
                </a:ln>
                <a:solidFill>
                  <a:prstClr val="white"/>
                </a:solidFill>
                <a:effectLst/>
                <a:uLnTx/>
                <a:uFillTx/>
                <a:latin typeface="Helvetica" panose="020B0403020202020204" pitchFamily="34" charset="0"/>
                <a:ea typeface="+mn-ea"/>
                <a:cs typeface="+mn-cs"/>
              </a:rPr>
              <a:t>Maxeon</a:t>
            </a:r>
            <a:r>
              <a:rPr kumimoji="0" lang="en-US" sz="12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 Solar Technologies</a:t>
            </a:r>
            <a:r>
              <a:rPr kumimoji="0" lang="en-US" sz="1200" i="0" u="none" strike="noStrike" kern="1200" cap="none" spc="0" normalizeH="0" baseline="0" noProof="0">
                <a:ln>
                  <a:noFill/>
                </a:ln>
                <a:solidFill>
                  <a:prstClr val="white"/>
                </a:solidFill>
                <a:effectLst/>
                <a:uLnTx/>
                <a:uFillTx/>
                <a:latin typeface="Helvetica" panose="020B0403020202020204" pitchFamily="34" charset="0"/>
                <a:ea typeface="+mn-ea"/>
                <a:cs typeface="+mn-cs"/>
              </a:rPr>
              <a:t> </a:t>
            </a:r>
            <a:r>
              <a:rPr lang="en-US" sz="1200">
                <a:solidFill>
                  <a:prstClr val="white"/>
                </a:solidFill>
                <a:latin typeface="Helvetica" panose="020B0403020202020204" pitchFamily="34" charset="0"/>
              </a:rPr>
              <a:t>(</a:t>
            </a:r>
            <a:r>
              <a:rPr kumimoji="0" lang="en-US" sz="1200" i="0" u="none" strike="noStrike" kern="1200" cap="none" spc="0" normalizeH="0" baseline="0" noProof="0">
                <a:ln>
                  <a:noFill/>
                </a:ln>
                <a:solidFill>
                  <a:prstClr val="white"/>
                </a:solidFill>
                <a:effectLst/>
                <a:uLnTx/>
                <a:uFillTx/>
                <a:latin typeface="Helvetica" panose="020B0403020202020204" pitchFamily="34" charset="0"/>
                <a:ea typeface="+mn-ea"/>
                <a:cs typeface="+mn-cs"/>
              </a:rPr>
              <a:t>a solar panel manufacturer) ad on the ‘Made for Kids’ YouTube video:</a:t>
            </a:r>
            <a:br>
              <a:rPr kumimoji="0" lang="en-US" sz="1200" i="0" u="none" strike="noStrike" kern="1200" cap="none" spc="0" normalizeH="0" baseline="0" noProof="0">
                <a:ln>
                  <a:noFill/>
                </a:ln>
                <a:solidFill>
                  <a:prstClr val="white"/>
                </a:solidFill>
                <a:effectLst/>
                <a:uLnTx/>
                <a:uFillTx/>
                <a:latin typeface="Helvetica" panose="020B0403020202020204" pitchFamily="34" charset="0"/>
                <a:ea typeface="+mn-ea"/>
                <a:cs typeface="+mn-cs"/>
              </a:rPr>
            </a:br>
            <a:r>
              <a:rPr kumimoji="0" lang="en-US" sz="1200" i="0" u="none" strike="noStrike" kern="1200" cap="none" spc="0" normalizeH="0" baseline="0" noProof="0">
                <a:ln>
                  <a:noFill/>
                </a:ln>
                <a:solidFill>
                  <a:prstClr val="white"/>
                </a:solidFill>
                <a:effectLst/>
                <a:uLnTx/>
                <a:uFillTx/>
                <a:latin typeface="Helvetica" panose="020B0403020202020204" pitchFamily="34" charset="0"/>
                <a:ea typeface="+mn-ea"/>
                <a:cs typeface="+mn-cs"/>
              </a:rPr>
              <a:t>‘The Farmer </a:t>
            </a:r>
            <a:r>
              <a:rPr lang="en-US" sz="1200">
                <a:solidFill>
                  <a:prstClr val="white"/>
                </a:solidFill>
                <a:latin typeface="Helvetica" panose="020B0403020202020204" pitchFamily="34" charset="0"/>
              </a:rPr>
              <a:t>In The Dell + More Nursery Rhymes and Kids Song | Super Simple Songs’</a:t>
            </a:r>
            <a:endParaRPr kumimoji="0" lang="en-US" sz="120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61" name="TextBox 60">
            <a:extLst>
              <a:ext uri="{FF2B5EF4-FFF2-40B4-BE49-F238E27FC236}">
                <a16:creationId xmlns:a16="http://schemas.microsoft.com/office/drawing/2014/main" id="{F4C101B3-0E0B-B91F-8788-9F00C2DF0956}"/>
              </a:ext>
            </a:extLst>
          </p:cNvPr>
          <p:cNvSpPr txBox="1"/>
          <p:nvPr/>
        </p:nvSpPr>
        <p:spPr>
          <a:xfrm>
            <a:off x="3792551" y="2025275"/>
            <a:ext cx="2019504" cy="1200329"/>
          </a:xfrm>
          <a:prstGeom prst="rect">
            <a:avLst/>
          </a:prstGeom>
          <a:solidFill>
            <a:srgbClr val="E84A99"/>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BMO Bank</a:t>
            </a:r>
            <a:r>
              <a:rPr kumimoji="0" lang="en-US" sz="1200" i="0" u="none" strike="noStrike" kern="1200" cap="none" spc="0" normalizeH="0" baseline="0" noProof="0">
                <a:ln>
                  <a:noFill/>
                </a:ln>
                <a:solidFill>
                  <a:prstClr val="white"/>
                </a:solidFill>
                <a:effectLst/>
                <a:uLnTx/>
                <a:uFillTx/>
                <a:latin typeface="Helvetica" panose="020B0403020202020204" pitchFamily="34" charset="0"/>
                <a:ea typeface="+mn-ea"/>
                <a:cs typeface="+mn-cs"/>
              </a:rPr>
              <a:t> ad on the ‘Made for Kids’ YouTube video: ‘Diana Barbie and Roma Ken Pink vs. Blue Challenge’ on the channel ‘Kids Diana Show’</a:t>
            </a:r>
          </a:p>
        </p:txBody>
      </p:sp>
    </p:spTree>
    <p:extLst>
      <p:ext uri="{BB962C8B-B14F-4D97-AF65-F5344CB8AC3E}">
        <p14:creationId xmlns:p14="http://schemas.microsoft.com/office/powerpoint/2010/main" val="11901398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mputer screen with red numbers&#10;&#10;Description automatically generated">
            <a:extLst>
              <a:ext uri="{FF2B5EF4-FFF2-40B4-BE49-F238E27FC236}">
                <a16:creationId xmlns:a16="http://schemas.microsoft.com/office/drawing/2014/main" id="{1248B9BD-92D4-AD6E-0C56-E63A3662195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4956562" cy="6858000"/>
          </a:xfrm>
          <a:prstGeom prst="rect">
            <a:avLst/>
          </a:prstGeom>
        </p:spPr>
      </p:pic>
      <p:pic>
        <p:nvPicPr>
          <p:cNvPr id="15" name="Picture 14">
            <a:extLst>
              <a:ext uri="{FF2B5EF4-FFF2-40B4-BE49-F238E27FC236}">
                <a16:creationId xmlns:a16="http://schemas.microsoft.com/office/drawing/2014/main" id="{A1279EB8-6F24-EE0A-2333-8E8999DB75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59190" y="0"/>
            <a:ext cx="1532810" cy="892552"/>
          </a:xfrm>
          <a:prstGeom prst="rect">
            <a:avLst/>
          </a:prstGeom>
        </p:spPr>
      </p:pic>
      <p:sp>
        <p:nvSpPr>
          <p:cNvPr id="16" name="TextBox 15">
            <a:extLst>
              <a:ext uri="{FF2B5EF4-FFF2-40B4-BE49-F238E27FC236}">
                <a16:creationId xmlns:a16="http://schemas.microsoft.com/office/drawing/2014/main" id="{1868744D-2248-1114-B1CD-A557A6C5319F}"/>
              </a:ext>
            </a:extLst>
          </p:cNvPr>
          <p:cNvSpPr txBox="1"/>
          <p:nvPr/>
        </p:nvSpPr>
        <p:spPr>
          <a:xfrm>
            <a:off x="5072558" y="339744"/>
            <a:ext cx="6625656"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D3C8D"/>
                </a:solidFill>
                <a:effectLst/>
                <a:uLnTx/>
                <a:uFillTx/>
                <a:latin typeface="Helvetica" panose="020B0604020202020204" pitchFamily="2" charset="0"/>
                <a:ea typeface="+mn-ea"/>
                <a:cs typeface="+mn-cs"/>
              </a:rPr>
              <a:t>In today’s converged world,</a:t>
            </a:r>
            <a:r>
              <a:rPr lang="en-US" sz="2800" b="1">
                <a:solidFill>
                  <a:srgbClr val="ED3C8D"/>
                </a:solidFill>
                <a:latin typeface="Helvetica" panose="020B0604020202020204" pitchFamily="2" charset="0"/>
              </a:rPr>
              <a:t> we turn our attention to the $84 billion ad fraud marketplace</a:t>
            </a:r>
            <a:endParaRPr kumimoji="0" lang="en-US" sz="2800" b="1" i="1" u="none" strike="noStrike" kern="1200" cap="none" spc="0" normalizeH="0" baseline="0" noProof="0">
              <a:ln>
                <a:noFill/>
              </a:ln>
              <a:solidFill>
                <a:srgbClr val="ED3C8D"/>
              </a:solidFill>
              <a:effectLst/>
              <a:uLnTx/>
              <a:uFillTx/>
              <a:latin typeface="Helvetica" panose="020B0604020202020204" pitchFamily="2" charset="0"/>
              <a:ea typeface="+mn-ea"/>
              <a:cs typeface="+mn-cs"/>
            </a:endParaRPr>
          </a:p>
        </p:txBody>
      </p:sp>
      <p:sp>
        <p:nvSpPr>
          <p:cNvPr id="3" name="TextBox 2">
            <a:extLst>
              <a:ext uri="{FF2B5EF4-FFF2-40B4-BE49-F238E27FC236}">
                <a16:creationId xmlns:a16="http://schemas.microsoft.com/office/drawing/2014/main" id="{E4A6C0E9-94F7-ED78-8BBA-69026053F219}"/>
              </a:ext>
            </a:extLst>
          </p:cNvPr>
          <p:cNvSpPr txBox="1"/>
          <p:nvPr/>
        </p:nvSpPr>
        <p:spPr>
          <a:xfrm>
            <a:off x="5072558" y="1926966"/>
            <a:ext cx="6625656"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0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Times New Roman" panose="02020603050405020304" pitchFamily="18" charset="0"/>
              </a:rPr>
              <a:t>The impact of ad fraud, and the inherent transparency issues that come along with it, go well beyond </a:t>
            </a:r>
            <a:r>
              <a:rPr lang="en-US" sz="2000" kern="100">
                <a:solidFill>
                  <a:srgbClr val="1F1A62"/>
                </a:solidFill>
                <a:latin typeface="Helvetica" panose="020B0604020202020204" pitchFamily="34" charset="0"/>
                <a:ea typeface="Calibri" panose="020F0502020204030204" pitchFamily="34" charset="0"/>
                <a:cs typeface="Times New Roman" panose="02020603050405020304" pitchFamily="18" charset="0"/>
              </a:rPr>
              <a:t>lost advertising investment and a missed opportunity with customers.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0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00">
                <a:solidFill>
                  <a:srgbClr val="1F1A62"/>
                </a:solidFill>
                <a:latin typeface="Helvetica" panose="020B0604020202020204" pitchFamily="34" charset="0"/>
                <a:ea typeface="Calibri" panose="020F0502020204030204" pitchFamily="34" charset="0"/>
                <a:cs typeface="Times New Roman" panose="02020603050405020304" pitchFamily="18" charset="0"/>
              </a:rPr>
              <a:t>There are serious </a:t>
            </a:r>
            <a:r>
              <a:rPr lang="en-US" sz="2000" kern="100">
                <a:solidFill>
                  <a:srgbClr val="E84A99"/>
                </a:solidFill>
                <a:latin typeface="Helvetica" panose="020B0604020202020204" pitchFamily="34" charset="0"/>
                <a:ea typeface="Calibri" panose="020F0502020204030204" pitchFamily="34" charset="0"/>
                <a:cs typeface="Times New Roman" panose="02020603050405020304" pitchFamily="18" charset="0"/>
              </a:rPr>
              <a:t>financial, brand reputation </a:t>
            </a:r>
            <a:r>
              <a:rPr lang="en-US" sz="2000" kern="100">
                <a:solidFill>
                  <a:srgbClr val="1F1A62"/>
                </a:solidFill>
                <a:latin typeface="Helvetica" panose="020B0604020202020204" pitchFamily="34" charset="0"/>
                <a:ea typeface="Calibri" panose="020F0502020204030204" pitchFamily="34" charset="0"/>
                <a:cs typeface="Times New Roman" panose="02020603050405020304" pitchFamily="18" charset="0"/>
              </a:rPr>
              <a:t>and </a:t>
            </a:r>
            <a:r>
              <a:rPr lang="en-US" sz="2000" kern="100">
                <a:solidFill>
                  <a:srgbClr val="E84A99"/>
                </a:solidFill>
                <a:latin typeface="Helvetica" panose="020B0604020202020204" pitchFamily="34" charset="0"/>
                <a:ea typeface="Calibri" panose="020F0502020204030204" pitchFamily="34" charset="0"/>
                <a:cs typeface="Times New Roman" panose="02020603050405020304" pitchFamily="18" charset="0"/>
              </a:rPr>
              <a:t>legal ramifications</a:t>
            </a:r>
            <a:r>
              <a:rPr lang="en-US" sz="2000" kern="100">
                <a:solidFill>
                  <a:srgbClr val="1F1A62"/>
                </a:solidFill>
                <a:latin typeface="Helvetica" panose="020B0604020202020204" pitchFamily="34" charset="0"/>
                <a:ea typeface="Calibri" panose="020F0502020204030204" pitchFamily="34" charset="0"/>
                <a:cs typeface="Times New Roman" panose="02020603050405020304" pitchFamily="18" charset="0"/>
              </a:rPr>
              <a:t> associated with fraudulent digital video campaigns.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0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00">
                <a:solidFill>
                  <a:srgbClr val="1F1A62"/>
                </a:solidFill>
                <a:latin typeface="Helvetica" panose="020B0604020202020204" pitchFamily="34" charset="0"/>
                <a:ea typeface="Calibri" panose="020F0502020204030204" pitchFamily="34" charset="0"/>
                <a:cs typeface="Times New Roman" panose="02020603050405020304" pitchFamily="18" charset="0"/>
              </a:rPr>
              <a:t>This report seeks to explore these ‘hidden cost’ issues through tangible examples and provide guidance on how to avoid the corporate risk involved in the lack of transparency that often leads to fraudulent ad activity.</a:t>
            </a:r>
            <a:endParaRPr kumimoji="0" lang="en-US" sz="2000" b="0" i="0" u="none" strike="noStrike" kern="10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546AC95A-3E2D-7018-D988-8DC9B81479D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6" name="Slide Number Placeholder 5">
            <a:extLst>
              <a:ext uri="{FF2B5EF4-FFF2-40B4-BE49-F238E27FC236}">
                <a16:creationId xmlns:a16="http://schemas.microsoft.com/office/drawing/2014/main" id="{E19726F3-520C-9C8A-EFCA-16EDF0044577}"/>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7" name="Rectangle 6">
            <a:extLst>
              <a:ext uri="{FF2B5EF4-FFF2-40B4-BE49-F238E27FC236}">
                <a16:creationId xmlns:a16="http://schemas.microsoft.com/office/drawing/2014/main" id="{A4BECF98-46FC-892A-4564-311C3C63209D}"/>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35644276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77185CE-4088-B51F-B8E7-2F9B4560D0B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239805" y="1663343"/>
            <a:ext cx="3952195" cy="5187038"/>
          </a:xfrm>
          <a:prstGeom prst="rect">
            <a:avLst/>
          </a:prstGeom>
        </p:spPr>
      </p:pic>
      <p:sp>
        <p:nvSpPr>
          <p:cNvPr id="10" name="Rectangle 9">
            <a:extLst>
              <a:ext uri="{FF2B5EF4-FFF2-40B4-BE49-F238E27FC236}">
                <a16:creationId xmlns:a16="http://schemas.microsoft.com/office/drawing/2014/main" id="{9E1CA8EF-9647-04C0-12EF-9C1BCD84169A}"/>
              </a:ext>
            </a:extLst>
          </p:cNvPr>
          <p:cNvSpPr>
            <a:spLocks/>
          </p:cNvSpPr>
          <p:nvPr/>
        </p:nvSpPr>
        <p:spPr>
          <a:xfrm>
            <a:off x="0" y="1670962"/>
            <a:ext cx="8239805"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1AC66B8-0DE7-D7F0-144E-0005D9B7A7A6}"/>
              </a:ext>
            </a:extLst>
          </p:cNvPr>
          <p:cNvSpPr txBox="1"/>
          <p:nvPr/>
        </p:nvSpPr>
        <p:spPr>
          <a:xfrm>
            <a:off x="483207" y="6105634"/>
            <a:ext cx="7750749"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Adalytics Research LLC, </a:t>
            </a:r>
            <a:r>
              <a:rPr kumimoji="0" lang="en-US" sz="7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‘Are YouTube advertisers inadvertently harvesting data from millions of children?’, </a:t>
            </a:r>
            <a:r>
              <a:rPr kumimoji="0" lang="en-US" sz="700" b="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August 2023. Adalytics analyzed a dataset of over 1,000 YouTube ad campaigns from several years. These campaigns had different demographic and behavioral targeting criteria and parameters, objectives, geographies and costs. The ad campaigns generated over a hundred thousand clicks. </a:t>
            </a:r>
            <a:endParaRPr kumimoji="0" lang="fr-FR" sz="7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7" name="Rectangle 6">
            <a:extLst>
              <a:ext uri="{FF2B5EF4-FFF2-40B4-BE49-F238E27FC236}">
                <a16:creationId xmlns:a16="http://schemas.microsoft.com/office/drawing/2014/main" id="{6BD165E2-77C2-727D-F96F-ADACA591B75F}"/>
              </a:ext>
            </a:extLst>
          </p:cNvPr>
          <p:cNvSpPr/>
          <p:nvPr/>
        </p:nvSpPr>
        <p:spPr>
          <a:xfrm>
            <a:off x="238125" y="393282"/>
            <a:ext cx="11756079"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Nearly one in five</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 ad clickthroughs to brands’ websites appear to originate from YouTube channels that were labeled as ‘Made for Kids’</a:t>
            </a:r>
          </a:p>
        </p:txBody>
      </p:sp>
      <p:pic>
        <p:nvPicPr>
          <p:cNvPr id="3" name="Picture 2">
            <a:extLst>
              <a:ext uri="{FF2B5EF4-FFF2-40B4-BE49-F238E27FC236}">
                <a16:creationId xmlns:a16="http://schemas.microsoft.com/office/drawing/2014/main" id="{C96464A6-7AB0-54AF-4064-1003ABDD047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11" name="Slide Number Placeholder 5">
            <a:extLst>
              <a:ext uri="{FF2B5EF4-FFF2-40B4-BE49-F238E27FC236}">
                <a16:creationId xmlns:a16="http://schemas.microsoft.com/office/drawing/2014/main" id="{F2C6FA62-C944-87B9-87EB-79E1CF28BE30}"/>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7" name="Rectangle 16">
            <a:extLst>
              <a:ext uri="{FF2B5EF4-FFF2-40B4-BE49-F238E27FC236}">
                <a16:creationId xmlns:a16="http://schemas.microsoft.com/office/drawing/2014/main" id="{7B606777-3954-D677-2039-D181879CF713}"/>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graphicFrame>
        <p:nvGraphicFramePr>
          <p:cNvPr id="4" name="Chart 3">
            <a:extLst>
              <a:ext uri="{FF2B5EF4-FFF2-40B4-BE49-F238E27FC236}">
                <a16:creationId xmlns:a16="http://schemas.microsoft.com/office/drawing/2014/main" id="{309147F2-85FD-8D82-7A8D-8D28FF6F5183}"/>
              </a:ext>
            </a:extLst>
          </p:cNvPr>
          <p:cNvGraphicFramePr/>
          <p:nvPr>
            <p:extLst>
              <p:ext uri="{D42A27DB-BD31-4B8C-83A1-F6EECF244321}">
                <p14:modId xmlns:p14="http://schemas.microsoft.com/office/powerpoint/2010/main" val="2316454567"/>
              </p:ext>
            </p:extLst>
          </p:nvPr>
        </p:nvGraphicFramePr>
        <p:xfrm>
          <a:off x="1891963" y="2273216"/>
          <a:ext cx="5280660" cy="3711875"/>
        </p:xfrm>
        <a:graphic>
          <a:graphicData uri="http://schemas.openxmlformats.org/drawingml/2006/chart">
            <c:chart xmlns:c="http://schemas.openxmlformats.org/drawingml/2006/chart" xmlns:r="http://schemas.openxmlformats.org/officeDocument/2006/relationships" r:id="rId5"/>
          </a:graphicData>
        </a:graphic>
      </p:graphicFrame>
      <p:sp>
        <p:nvSpPr>
          <p:cNvPr id="8" name="TextBox 7">
            <a:extLst>
              <a:ext uri="{FF2B5EF4-FFF2-40B4-BE49-F238E27FC236}">
                <a16:creationId xmlns:a16="http://schemas.microsoft.com/office/drawing/2014/main" id="{0D672645-5179-4D81-3D05-B6D725F070EC}"/>
              </a:ext>
            </a:extLst>
          </p:cNvPr>
          <p:cNvSpPr txBox="1"/>
          <p:nvPr/>
        </p:nvSpPr>
        <p:spPr>
          <a:xfrm>
            <a:off x="1906622" y="1663343"/>
            <a:ext cx="542802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Clicks on ‘Made for Kids’ YouTube Channels</a:t>
            </a:r>
            <a:br>
              <a:rPr kumimoji="0" lang="en-US" sz="14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br>
            <a:r>
              <a:rPr kumimoji="0" lang="en-US" sz="1200" i="0" u="none" strike="noStrike" kern="1200" cap="none" spc="0" normalizeH="0" baseline="0" noProof="0">
                <a:ln>
                  <a:noFill/>
                </a:ln>
                <a:solidFill>
                  <a:srgbClr val="1F1A62"/>
                </a:solidFill>
                <a:effectLst/>
                <a:uLnTx/>
                <a:uFillTx/>
                <a:latin typeface="Helvetica" panose="020B0403020202020204" pitchFamily="34" charset="0"/>
                <a:ea typeface="+mn-ea"/>
                <a:cs typeface="+mn-cs"/>
              </a:rPr>
              <a:t>1,041 campaigns from 2014-2023</a:t>
            </a:r>
            <a:endParaRPr kumimoji="0" lang="en-US" sz="140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Tree>
    <p:extLst>
      <p:ext uri="{BB962C8B-B14F-4D97-AF65-F5344CB8AC3E}">
        <p14:creationId xmlns:p14="http://schemas.microsoft.com/office/powerpoint/2010/main" val="26826047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E1CA8EF-9647-04C0-12EF-9C1BCD84169A}"/>
              </a:ext>
            </a:extLst>
          </p:cNvPr>
          <p:cNvSpPr>
            <a:spLocks/>
          </p:cNvSpPr>
          <p:nvPr/>
        </p:nvSpPr>
        <p:spPr>
          <a:xfrm>
            <a:off x="0" y="169616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BD165E2-77C2-727D-F96F-ADACA591B75F}"/>
              </a:ext>
            </a:extLst>
          </p:cNvPr>
          <p:cNvSpPr/>
          <p:nvPr/>
        </p:nvSpPr>
        <p:spPr>
          <a:xfrm>
            <a:off x="238125" y="247541"/>
            <a:ext cx="11932356"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Most marketers (78%) </a:t>
            </a: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don’t want their brand ads in ‘young kids’ content and consider placements there as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unethical and a waste of ad dollars</a:t>
            </a:r>
          </a:p>
        </p:txBody>
      </p:sp>
      <p:pic>
        <p:nvPicPr>
          <p:cNvPr id="3" name="Picture 2">
            <a:extLst>
              <a:ext uri="{FF2B5EF4-FFF2-40B4-BE49-F238E27FC236}">
                <a16:creationId xmlns:a16="http://schemas.microsoft.com/office/drawing/2014/main" id="{C96464A6-7AB0-54AF-4064-1003ABDD047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11" name="Slide Number Placeholder 5">
            <a:extLst>
              <a:ext uri="{FF2B5EF4-FFF2-40B4-BE49-F238E27FC236}">
                <a16:creationId xmlns:a16="http://schemas.microsoft.com/office/drawing/2014/main" id="{F2C6FA62-C944-87B9-87EB-79E1CF28BE30}"/>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7" name="Rectangle 16">
            <a:extLst>
              <a:ext uri="{FF2B5EF4-FFF2-40B4-BE49-F238E27FC236}">
                <a16:creationId xmlns:a16="http://schemas.microsoft.com/office/drawing/2014/main" id="{7B606777-3954-D677-2039-D181879CF713}"/>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5" name="Rectangle 4">
            <a:extLst>
              <a:ext uri="{FF2B5EF4-FFF2-40B4-BE49-F238E27FC236}">
                <a16:creationId xmlns:a16="http://schemas.microsoft.com/office/drawing/2014/main" id="{F9CAF6BD-F2D7-6C78-C73E-C01EA88DAFB6}"/>
              </a:ext>
            </a:extLst>
          </p:cNvPr>
          <p:cNvSpPr/>
          <p:nvPr/>
        </p:nvSpPr>
        <p:spPr>
          <a:xfrm>
            <a:off x="225772" y="1245136"/>
            <a:ext cx="11739625" cy="307777"/>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lang="en-US" sz="1400">
                <a:solidFill>
                  <a:srgbClr val="201A62"/>
                </a:solidFill>
                <a:latin typeface="Helvetica" pitchFamily="2" charset="0"/>
              </a:rPr>
              <a:t>Additionally, </a:t>
            </a:r>
            <a:r>
              <a:rPr lang="en-US" sz="1400">
                <a:solidFill>
                  <a:srgbClr val="E84A99"/>
                </a:solidFill>
                <a:latin typeface="Helvetica" pitchFamily="2" charset="0"/>
              </a:rPr>
              <a:t>69% of marketers </a:t>
            </a:r>
            <a:r>
              <a:rPr lang="en-US" sz="1400">
                <a:solidFill>
                  <a:srgbClr val="201A62"/>
                </a:solidFill>
                <a:latin typeface="Helvetica" pitchFamily="2" charset="0"/>
              </a:rPr>
              <a:t>would ask for a refund if their brand’s targeted ads were served on content that is directed at young kids </a:t>
            </a:r>
            <a:endParaRPr kumimoji="0" lang="en-US" sz="1400" b="0" i="0" u="none" strike="noStrike" kern="1200" cap="none" spc="0" normalizeH="0" baseline="0" noProof="0">
              <a:ln>
                <a:noFill/>
              </a:ln>
              <a:solidFill>
                <a:srgbClr val="201A62"/>
              </a:solidFill>
              <a:effectLst/>
              <a:uLnTx/>
              <a:uFillTx/>
              <a:latin typeface="Helvetica" pitchFamily="2" charset="0"/>
              <a:ea typeface="+mn-ea"/>
              <a:cs typeface="+mn-cs"/>
            </a:endParaRPr>
          </a:p>
        </p:txBody>
      </p:sp>
      <p:sp>
        <p:nvSpPr>
          <p:cNvPr id="13" name="TextBox 12">
            <a:extLst>
              <a:ext uri="{FF2B5EF4-FFF2-40B4-BE49-F238E27FC236}">
                <a16:creationId xmlns:a16="http://schemas.microsoft.com/office/drawing/2014/main" id="{2A6C597F-F4A9-3E4E-40F1-6FF515766B84}"/>
              </a:ext>
            </a:extLst>
          </p:cNvPr>
          <p:cNvSpPr txBox="1"/>
          <p:nvPr/>
        </p:nvSpPr>
        <p:spPr>
          <a:xfrm>
            <a:off x="10344" y="1728176"/>
            <a:ext cx="1217048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sng" strike="noStrike" kern="1200" cap="none" spc="0" normalizeH="0" baseline="0" noProof="0">
                <a:ln>
                  <a:noFill/>
                </a:ln>
                <a:solidFill>
                  <a:srgbClr val="1F1A62"/>
                </a:solidFill>
                <a:effectLst/>
                <a:uLnTx/>
                <a:uFillTx/>
                <a:latin typeface="Helvetica" panose="020B0403020202020204" pitchFamily="34" charset="0"/>
                <a:ea typeface="Calibri" panose="020F0502020204030204" pitchFamily="34" charset="0"/>
                <a:cs typeface="+mn-cs"/>
              </a:rPr>
              <a:t>In their own words, quotes from surveyed media buyers (anonymous)</a:t>
            </a:r>
            <a:endParaRPr kumimoji="0" lang="en-US" b="1" i="0" u="sng" strike="noStrike" kern="1200" cap="none" spc="0" normalizeH="0" baseline="0" noProof="0">
              <a:ln>
                <a:noFill/>
              </a:ln>
              <a:solidFill>
                <a:srgbClr val="1F1A62"/>
              </a:solidFill>
              <a:effectLst/>
              <a:uLnTx/>
              <a:uFillTx/>
              <a:latin typeface="Calibri" panose="020F0502020204030204"/>
              <a:ea typeface="+mn-ea"/>
              <a:cs typeface="+mn-cs"/>
            </a:endParaRPr>
          </a:p>
        </p:txBody>
      </p:sp>
      <p:sp>
        <p:nvSpPr>
          <p:cNvPr id="14" name="Speech Bubble: Rectangle 13">
            <a:extLst>
              <a:ext uri="{FF2B5EF4-FFF2-40B4-BE49-F238E27FC236}">
                <a16:creationId xmlns:a16="http://schemas.microsoft.com/office/drawing/2014/main" id="{14AB43B1-721F-EC95-DD6D-254BA3BC2D6B}"/>
              </a:ext>
            </a:extLst>
          </p:cNvPr>
          <p:cNvSpPr/>
          <p:nvPr/>
        </p:nvSpPr>
        <p:spPr>
          <a:xfrm>
            <a:off x="904116" y="3165424"/>
            <a:ext cx="5914973" cy="1297763"/>
          </a:xfrm>
          <a:prstGeom prst="wedgeRectCallout">
            <a:avLst>
              <a:gd name="adj1" fmla="val -39223"/>
              <a:gd name="adj2" fmla="val 66604"/>
            </a:avLst>
          </a:prstGeom>
          <a:solidFill>
            <a:schemeClr val="bg1"/>
          </a:solidFill>
          <a:ln>
            <a:solidFill>
              <a:srgbClr val="E84A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84A99"/>
                </a:solidFill>
                <a:effectLst/>
                <a:uLnTx/>
                <a:uFillTx/>
                <a:latin typeface="Helvetica" panose="020B0604020202020204" pitchFamily="34" charset="0"/>
                <a:ea typeface="+mn-ea"/>
                <a:cs typeface="Helvetica" panose="020B0604020202020204" pitchFamily="34" charset="0"/>
              </a:rPr>
              <a:t>‘The target audience on my brands are individuals 25-54 with a high HHI because the product is expensive. Delivering targeted ads to children is not only ethically wrong but a complete waste of my budget’</a:t>
            </a:r>
          </a:p>
        </p:txBody>
      </p:sp>
      <p:sp>
        <p:nvSpPr>
          <p:cNvPr id="16" name="Speech Bubble: Rectangle 15">
            <a:extLst>
              <a:ext uri="{FF2B5EF4-FFF2-40B4-BE49-F238E27FC236}">
                <a16:creationId xmlns:a16="http://schemas.microsoft.com/office/drawing/2014/main" id="{0A9999BE-28F1-17F9-0880-6125D46EC61F}"/>
              </a:ext>
            </a:extLst>
          </p:cNvPr>
          <p:cNvSpPr/>
          <p:nvPr/>
        </p:nvSpPr>
        <p:spPr>
          <a:xfrm>
            <a:off x="2675712" y="4797475"/>
            <a:ext cx="3932588" cy="1297763"/>
          </a:xfrm>
          <a:prstGeom prst="wedgeRectCallout">
            <a:avLst>
              <a:gd name="adj1" fmla="val 22081"/>
              <a:gd name="adj2" fmla="val 66437"/>
            </a:avLst>
          </a:prstGeom>
          <a:solidFill>
            <a:schemeClr val="bg1"/>
          </a:solidFill>
          <a:ln>
            <a:solidFill>
              <a:srgbClr val="E84A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84A99"/>
                </a:solidFill>
                <a:effectLst/>
                <a:uLnTx/>
                <a:uFillTx/>
                <a:latin typeface="Helvetica" panose="020B0604020202020204" pitchFamily="34" charset="0"/>
                <a:ea typeface="+mn-ea"/>
                <a:cs typeface="Helvetica" panose="020B0604020202020204" pitchFamily="34" charset="0"/>
              </a:rPr>
              <a:t>‘No, I don’t want to be wasteful with my client’s budget since children generally don’t make purchases’</a:t>
            </a:r>
          </a:p>
        </p:txBody>
      </p:sp>
      <p:sp>
        <p:nvSpPr>
          <p:cNvPr id="18" name="Speech Bubble: Rectangle 17">
            <a:extLst>
              <a:ext uri="{FF2B5EF4-FFF2-40B4-BE49-F238E27FC236}">
                <a16:creationId xmlns:a16="http://schemas.microsoft.com/office/drawing/2014/main" id="{F743B72B-B371-F5FF-7F90-B02865B1ECE3}"/>
              </a:ext>
            </a:extLst>
          </p:cNvPr>
          <p:cNvSpPr/>
          <p:nvPr/>
        </p:nvSpPr>
        <p:spPr>
          <a:xfrm>
            <a:off x="7429145" y="3160317"/>
            <a:ext cx="4152798" cy="1285435"/>
          </a:xfrm>
          <a:prstGeom prst="wedgeRectCallout">
            <a:avLst>
              <a:gd name="adj1" fmla="val 20954"/>
              <a:gd name="adj2" fmla="val 63673"/>
            </a:avLst>
          </a:prstGeom>
          <a:solidFill>
            <a:schemeClr val="bg1"/>
          </a:solidFill>
          <a:ln>
            <a:solidFill>
              <a:srgbClr val="E84A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rgbClr val="E84A99"/>
                </a:solidFill>
                <a:latin typeface="Helvetica" panose="020B0604020202020204" pitchFamily="34" charset="0"/>
                <a:cs typeface="Helvetica" panose="020B0604020202020204" pitchFamily="34" charset="0"/>
              </a:rPr>
              <a:t>‘My brand assignment is focused on adult consumers and kids seeing some of our ads would be highly concerning’</a:t>
            </a:r>
            <a:endParaRPr kumimoji="0" lang="en-US" sz="1600" b="1" i="0" u="none" strike="noStrike" kern="1200" cap="none" spc="0" normalizeH="0" baseline="0" noProof="0">
              <a:ln>
                <a:noFill/>
              </a:ln>
              <a:solidFill>
                <a:srgbClr val="E84A99"/>
              </a:solidFill>
              <a:effectLst/>
              <a:uLnTx/>
              <a:uFillTx/>
              <a:latin typeface="Helvetica" panose="020B0604020202020204" pitchFamily="34" charset="0"/>
              <a:ea typeface="+mn-ea"/>
              <a:cs typeface="Helvetica" panose="020B0604020202020204" pitchFamily="34" charset="0"/>
            </a:endParaRPr>
          </a:p>
        </p:txBody>
      </p:sp>
      <p:sp>
        <p:nvSpPr>
          <p:cNvPr id="21" name="Speech Bubble: Rectangle with Corners Rounded 20">
            <a:extLst>
              <a:ext uri="{FF2B5EF4-FFF2-40B4-BE49-F238E27FC236}">
                <a16:creationId xmlns:a16="http://schemas.microsoft.com/office/drawing/2014/main" id="{F7754DFB-DFAE-F77C-6338-0D824FE097EC}"/>
              </a:ext>
            </a:extLst>
          </p:cNvPr>
          <p:cNvSpPr/>
          <p:nvPr/>
        </p:nvSpPr>
        <p:spPr>
          <a:xfrm>
            <a:off x="1369395" y="2240757"/>
            <a:ext cx="9452380" cy="731383"/>
          </a:xfrm>
          <a:prstGeom prst="wedgeRoundRectCallout">
            <a:avLst>
              <a:gd name="adj1" fmla="val 39435"/>
              <a:gd name="adj2" fmla="val 48505"/>
              <a:gd name="adj3" fmla="val 16667"/>
            </a:avLst>
          </a:prstGeom>
          <a:solidFill>
            <a:srgbClr val="E84A99"/>
          </a:solidFill>
          <a:ln w="19050">
            <a:solidFill>
              <a:srgbClr val="E84A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9DA2A557-68AB-A0EE-C965-01A5E6A4FD64}"/>
              </a:ext>
            </a:extLst>
          </p:cNvPr>
          <p:cNvSpPr txBox="1"/>
          <p:nvPr/>
        </p:nvSpPr>
        <p:spPr>
          <a:xfrm>
            <a:off x="1500724" y="2314060"/>
            <a:ext cx="918972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prstClr val="white"/>
                </a:solidFill>
                <a:latin typeface="Helvetica" panose="020B0604020202020204" pitchFamily="34" charset="0"/>
              </a:rPr>
              <a:t>‘Do you want to have your brand’s behaviorally targeted ads served on content that is </a:t>
            </a:r>
            <a:r>
              <a:rPr lang="en-US" sz="1600" b="1" u="sng">
                <a:solidFill>
                  <a:prstClr val="white"/>
                </a:solidFill>
                <a:latin typeface="Helvetica" panose="020B0604020202020204" pitchFamily="34" charset="0"/>
              </a:rPr>
              <a:t>specifically directed at young kids?</a:t>
            </a:r>
            <a:r>
              <a:rPr lang="en-US" sz="1600" b="1">
                <a:solidFill>
                  <a:prstClr val="white"/>
                </a:solidFill>
                <a:latin typeface="Helvetica" panose="020B0604020202020204" pitchFamily="34" charset="0"/>
              </a:rPr>
              <a:t>’ </a:t>
            </a:r>
            <a:endParaRPr kumimoji="0" lang="en-US" sz="1600" b="1" i="0"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Speech Bubble: Rectangle 24">
            <a:extLst>
              <a:ext uri="{FF2B5EF4-FFF2-40B4-BE49-F238E27FC236}">
                <a16:creationId xmlns:a16="http://schemas.microsoft.com/office/drawing/2014/main" id="{563701FB-47EB-7619-0561-8AFFCC7EF51E}"/>
              </a:ext>
            </a:extLst>
          </p:cNvPr>
          <p:cNvSpPr/>
          <p:nvPr/>
        </p:nvSpPr>
        <p:spPr>
          <a:xfrm>
            <a:off x="238125" y="4789890"/>
            <a:ext cx="2142729" cy="1297763"/>
          </a:xfrm>
          <a:prstGeom prst="wedgeRectCallout">
            <a:avLst>
              <a:gd name="adj1" fmla="val -3373"/>
              <a:gd name="adj2" fmla="val 67065"/>
            </a:avLst>
          </a:prstGeom>
          <a:solidFill>
            <a:schemeClr val="bg1"/>
          </a:solidFill>
          <a:ln>
            <a:solidFill>
              <a:srgbClr val="E84A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rgbClr val="E84A99"/>
                </a:solidFill>
                <a:latin typeface="Helvetica" panose="020B0604020202020204" pitchFamily="34" charset="0"/>
                <a:cs typeface="Helvetica" panose="020B0604020202020204" pitchFamily="34" charset="0"/>
              </a:rPr>
              <a:t>‘Wastage of media budget, plus unethical’</a:t>
            </a:r>
            <a:endParaRPr kumimoji="0" lang="en-US" sz="1600" b="1" i="0" u="none" strike="noStrike" kern="1200" cap="none" spc="0" normalizeH="0" baseline="0" noProof="0">
              <a:ln>
                <a:noFill/>
              </a:ln>
              <a:solidFill>
                <a:srgbClr val="E84A99"/>
              </a:solidFill>
              <a:effectLst/>
              <a:uLnTx/>
              <a:uFillTx/>
              <a:latin typeface="Helvetica" panose="020B0604020202020204" pitchFamily="34" charset="0"/>
              <a:ea typeface="+mn-ea"/>
              <a:cs typeface="Helvetica" panose="020B0604020202020204" pitchFamily="34" charset="0"/>
            </a:endParaRPr>
          </a:p>
        </p:txBody>
      </p:sp>
      <p:sp>
        <p:nvSpPr>
          <p:cNvPr id="26" name="Speech Bubble: Rectangle 25">
            <a:extLst>
              <a:ext uri="{FF2B5EF4-FFF2-40B4-BE49-F238E27FC236}">
                <a16:creationId xmlns:a16="http://schemas.microsoft.com/office/drawing/2014/main" id="{A0CDF5C6-F1AA-A160-796F-F3B66DCB1FFB}"/>
              </a:ext>
            </a:extLst>
          </p:cNvPr>
          <p:cNvSpPr/>
          <p:nvPr/>
        </p:nvSpPr>
        <p:spPr>
          <a:xfrm>
            <a:off x="6936632" y="4800066"/>
            <a:ext cx="4928800" cy="1311995"/>
          </a:xfrm>
          <a:prstGeom prst="wedgeRectCallout">
            <a:avLst>
              <a:gd name="adj1" fmla="val 6268"/>
              <a:gd name="adj2" fmla="val 67022"/>
            </a:avLst>
          </a:prstGeom>
          <a:solidFill>
            <a:schemeClr val="bg1"/>
          </a:solidFill>
          <a:ln>
            <a:solidFill>
              <a:srgbClr val="E84A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rgbClr val="E84A99"/>
                </a:solidFill>
                <a:latin typeface="Helvetica" panose="020B0604020202020204" pitchFamily="34" charset="0"/>
                <a:cs typeface="Helvetica" panose="020B0604020202020204" pitchFamily="34" charset="0"/>
              </a:rPr>
              <a:t>‘These channels are primarily for kids, I am concerned about COPPA compliance. I also use data for targeting so I should not be on these channels anyways’</a:t>
            </a:r>
            <a:endParaRPr kumimoji="0" lang="en-US" sz="1600" b="1" i="0" u="none" strike="noStrike" kern="1200" cap="none" spc="0" normalizeH="0" baseline="0" noProof="0">
              <a:ln>
                <a:noFill/>
              </a:ln>
              <a:solidFill>
                <a:srgbClr val="E84A99"/>
              </a:solidFill>
              <a:effectLst/>
              <a:uLnTx/>
              <a:uFillTx/>
              <a:latin typeface="Helvetica" panose="020B0604020202020204" pitchFamily="34" charset="0"/>
              <a:ea typeface="+mn-ea"/>
              <a:cs typeface="Helvetica" panose="020B0604020202020204" pitchFamily="34" charset="0"/>
            </a:endParaRPr>
          </a:p>
        </p:txBody>
      </p:sp>
      <p:sp>
        <p:nvSpPr>
          <p:cNvPr id="28" name="TextBox 27">
            <a:extLst>
              <a:ext uri="{FF2B5EF4-FFF2-40B4-BE49-F238E27FC236}">
                <a16:creationId xmlns:a16="http://schemas.microsoft.com/office/drawing/2014/main" id="{5A5C82E3-46A9-2BA0-2220-82767A768942}"/>
              </a:ext>
            </a:extLst>
          </p:cNvPr>
          <p:cNvSpPr txBox="1"/>
          <p:nvPr/>
        </p:nvSpPr>
        <p:spPr>
          <a:xfrm>
            <a:off x="472838" y="6313405"/>
            <a:ext cx="776696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Adalytics Research LLC, </a:t>
            </a:r>
            <a:r>
              <a:rPr kumimoji="0" lang="en-US"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‘Are YouTube advertisers inadvertently harvesting data from millions of children?’, </a:t>
            </a:r>
            <a:r>
              <a:rPr kumimoji="0" lang="en-US" sz="800" b="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August 2023.</a:t>
            </a:r>
            <a:endParaRPr kumimoji="0" lang="fr-FR"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35716241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E1CA8EF-9647-04C0-12EF-9C1BCD84169A}"/>
              </a:ext>
            </a:extLst>
          </p:cNvPr>
          <p:cNvSpPr>
            <a:spLocks/>
          </p:cNvSpPr>
          <p:nvPr/>
        </p:nvSpPr>
        <p:spPr>
          <a:xfrm>
            <a:off x="0" y="169616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BD165E2-77C2-727D-F96F-ADACA591B75F}"/>
              </a:ext>
            </a:extLst>
          </p:cNvPr>
          <p:cNvSpPr/>
          <p:nvPr/>
        </p:nvSpPr>
        <p:spPr>
          <a:xfrm>
            <a:off x="77821" y="368018"/>
            <a:ext cx="12096742"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Shortly after the release of the second Adalytics study, Senators called for an FTC investigation into Google for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alleged breaches </a:t>
            </a:r>
            <a:r>
              <a:rPr kumimoji="0" lang="en-US" sz="2600" b="1" i="0" u="none" strike="noStrike" kern="1200" cap="none" spc="0" normalizeH="0" baseline="0" noProof="0">
                <a:ln>
                  <a:noFill/>
                </a:ln>
                <a:solidFill>
                  <a:srgbClr val="E84A99"/>
                </a:solidFill>
                <a:effectLst/>
                <a:uLnTx/>
                <a:uFillTx/>
                <a:latin typeface="Helvetica" pitchFamily="2" charset="0"/>
                <a:ea typeface="+mn-ea"/>
                <a:cs typeface="+mn-cs"/>
              </a:rPr>
              <a:t>of children's privacy</a:t>
            </a:r>
          </a:p>
        </p:txBody>
      </p:sp>
      <p:pic>
        <p:nvPicPr>
          <p:cNvPr id="3" name="Picture 2">
            <a:extLst>
              <a:ext uri="{FF2B5EF4-FFF2-40B4-BE49-F238E27FC236}">
                <a16:creationId xmlns:a16="http://schemas.microsoft.com/office/drawing/2014/main" id="{C96464A6-7AB0-54AF-4064-1003ABDD047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11" name="Slide Number Placeholder 5">
            <a:extLst>
              <a:ext uri="{FF2B5EF4-FFF2-40B4-BE49-F238E27FC236}">
                <a16:creationId xmlns:a16="http://schemas.microsoft.com/office/drawing/2014/main" id="{F2C6FA62-C944-87B9-87EB-79E1CF28BE30}"/>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7" name="Rectangle 16">
            <a:extLst>
              <a:ext uri="{FF2B5EF4-FFF2-40B4-BE49-F238E27FC236}">
                <a16:creationId xmlns:a16="http://schemas.microsoft.com/office/drawing/2014/main" id="{7B606777-3954-D677-2039-D181879CF713}"/>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grpSp>
        <p:nvGrpSpPr>
          <p:cNvPr id="22" name="Group 21">
            <a:extLst>
              <a:ext uri="{FF2B5EF4-FFF2-40B4-BE49-F238E27FC236}">
                <a16:creationId xmlns:a16="http://schemas.microsoft.com/office/drawing/2014/main" id="{F84A8F82-A4CE-0A41-6F3E-263FE9EFC90E}"/>
              </a:ext>
            </a:extLst>
          </p:cNvPr>
          <p:cNvGrpSpPr/>
          <p:nvPr/>
        </p:nvGrpSpPr>
        <p:grpSpPr>
          <a:xfrm>
            <a:off x="338262" y="2327510"/>
            <a:ext cx="5581522" cy="1800449"/>
            <a:chOff x="599530" y="4339541"/>
            <a:chExt cx="5199015" cy="1601445"/>
          </a:xfrm>
        </p:grpSpPr>
        <p:sp>
          <p:nvSpPr>
            <p:cNvPr id="18" name="Rectangle: Rounded Corners 17">
              <a:extLst>
                <a:ext uri="{FF2B5EF4-FFF2-40B4-BE49-F238E27FC236}">
                  <a16:creationId xmlns:a16="http://schemas.microsoft.com/office/drawing/2014/main" id="{7A552C85-73F8-C9C7-7806-83EA781823BF}"/>
                </a:ext>
              </a:extLst>
            </p:cNvPr>
            <p:cNvSpPr/>
            <p:nvPr/>
          </p:nvSpPr>
          <p:spPr>
            <a:xfrm>
              <a:off x="599530" y="4339541"/>
              <a:ext cx="5199015" cy="1601445"/>
            </a:xfrm>
            <a:prstGeom prst="roundRect">
              <a:avLst/>
            </a:prstGeom>
            <a:solidFill>
              <a:schemeClr val="bg1"/>
            </a:solidFill>
            <a:ln>
              <a:solidFill>
                <a:srgbClr val="E84A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hlinkClick r:id="rId4"/>
              <a:extLst>
                <a:ext uri="{FF2B5EF4-FFF2-40B4-BE49-F238E27FC236}">
                  <a16:creationId xmlns:a16="http://schemas.microsoft.com/office/drawing/2014/main" id="{FA71939F-2C82-F8EB-7684-EC3D284B8B03}"/>
                </a:ext>
              </a:extLst>
            </p:cNvPr>
            <p:cNvPicPr>
              <a:picLocks noChangeAspect="1"/>
            </p:cNvPicPr>
            <p:nvPr/>
          </p:nvPicPr>
          <p:blipFill>
            <a:blip r:embed="rId5"/>
            <a:stretch>
              <a:fillRect/>
            </a:stretch>
          </p:blipFill>
          <p:spPr>
            <a:xfrm>
              <a:off x="723579" y="4725006"/>
              <a:ext cx="4950916" cy="1057307"/>
            </a:xfrm>
            <a:prstGeom prst="rect">
              <a:avLst/>
            </a:prstGeom>
          </p:spPr>
        </p:pic>
        <p:pic>
          <p:nvPicPr>
            <p:cNvPr id="20" name="Picture 19">
              <a:extLst>
                <a:ext uri="{FF2B5EF4-FFF2-40B4-BE49-F238E27FC236}">
                  <a16:creationId xmlns:a16="http://schemas.microsoft.com/office/drawing/2014/main" id="{699CAE1A-1960-7EDF-4AB4-4DC387EA393D}"/>
                </a:ext>
              </a:extLst>
            </p:cNvPr>
            <p:cNvPicPr>
              <a:picLocks noChangeAspect="1"/>
            </p:cNvPicPr>
            <p:nvPr/>
          </p:nvPicPr>
          <p:blipFill>
            <a:blip r:embed="rId6"/>
            <a:stretch>
              <a:fillRect/>
            </a:stretch>
          </p:blipFill>
          <p:spPr>
            <a:xfrm>
              <a:off x="723579" y="4408732"/>
              <a:ext cx="1772093" cy="283675"/>
            </a:xfrm>
            <a:prstGeom prst="rect">
              <a:avLst/>
            </a:prstGeom>
          </p:spPr>
        </p:pic>
        <p:sp>
          <p:nvSpPr>
            <p:cNvPr id="21" name="TextBox 20">
              <a:extLst>
                <a:ext uri="{FF2B5EF4-FFF2-40B4-BE49-F238E27FC236}">
                  <a16:creationId xmlns:a16="http://schemas.microsoft.com/office/drawing/2014/main" id="{65183B5A-94D3-C8E8-3132-D9290FD51047}"/>
                </a:ext>
              </a:extLst>
            </p:cNvPr>
            <p:cNvSpPr txBox="1"/>
            <p:nvPr/>
          </p:nvSpPr>
          <p:spPr>
            <a:xfrm>
              <a:off x="3455939" y="4410814"/>
              <a:ext cx="2052720" cy="314289"/>
            </a:xfrm>
            <a:prstGeom prst="rect">
              <a:avLst/>
            </a:prstGeom>
            <a:noFill/>
          </p:spPr>
          <p:txBody>
            <a:bodyPr wrap="square" rtlCol="0">
              <a:spAutoFit/>
            </a:bodyPr>
            <a:lstStyle/>
            <a:p>
              <a:pPr algn="r"/>
              <a:r>
                <a:rPr lang="en-US" sz="1100">
                  <a:solidFill>
                    <a:srgbClr val="1B1464"/>
                  </a:solidFill>
                  <a:latin typeface="Helvetica" panose="020B0604020202020204" pitchFamily="34" charset="0"/>
                  <a:cs typeface="Helvetica" panose="020B0604020202020204" pitchFamily="34" charset="0"/>
                </a:rPr>
                <a:t>August 17, 2023</a:t>
              </a:r>
            </a:p>
          </p:txBody>
        </p:sp>
      </p:grpSp>
      <p:grpSp>
        <p:nvGrpSpPr>
          <p:cNvPr id="38" name="Group 37">
            <a:extLst>
              <a:ext uri="{FF2B5EF4-FFF2-40B4-BE49-F238E27FC236}">
                <a16:creationId xmlns:a16="http://schemas.microsoft.com/office/drawing/2014/main" id="{C0696F87-433A-83CF-A835-2CE8D59D8223}"/>
              </a:ext>
            </a:extLst>
          </p:cNvPr>
          <p:cNvGrpSpPr/>
          <p:nvPr/>
        </p:nvGrpSpPr>
        <p:grpSpPr>
          <a:xfrm>
            <a:off x="6356999" y="2298942"/>
            <a:ext cx="5480663" cy="1980073"/>
            <a:chOff x="5477114" y="2242360"/>
            <a:chExt cx="6052983" cy="2259302"/>
          </a:xfrm>
        </p:grpSpPr>
        <p:sp>
          <p:nvSpPr>
            <p:cNvPr id="35" name="Rectangle: Rounded Corners 34">
              <a:extLst>
                <a:ext uri="{FF2B5EF4-FFF2-40B4-BE49-F238E27FC236}">
                  <a16:creationId xmlns:a16="http://schemas.microsoft.com/office/drawing/2014/main" id="{B5FFDF9A-192F-2BE6-DE02-711A85B257DE}"/>
                </a:ext>
              </a:extLst>
            </p:cNvPr>
            <p:cNvSpPr/>
            <p:nvPr/>
          </p:nvSpPr>
          <p:spPr>
            <a:xfrm>
              <a:off x="5477114" y="2242360"/>
              <a:ext cx="6052983" cy="2259302"/>
            </a:xfrm>
            <a:prstGeom prst="roundRect">
              <a:avLst/>
            </a:prstGeom>
            <a:solidFill>
              <a:schemeClr val="bg1"/>
            </a:solidFill>
            <a:ln>
              <a:solidFill>
                <a:srgbClr val="E84A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DF4A84C1-F83A-C81E-43C4-FEB13D3D0DDD}"/>
                </a:ext>
              </a:extLst>
            </p:cNvPr>
            <p:cNvSpPr txBox="1"/>
            <p:nvPr/>
          </p:nvSpPr>
          <p:spPr>
            <a:xfrm>
              <a:off x="9163879" y="2337288"/>
              <a:ext cx="2092513" cy="371341"/>
            </a:xfrm>
            <a:prstGeom prst="rect">
              <a:avLst/>
            </a:prstGeom>
            <a:noFill/>
          </p:spPr>
          <p:txBody>
            <a:bodyPr wrap="square" rtlCol="0">
              <a:spAutoFit/>
            </a:bodyPr>
            <a:lstStyle/>
            <a:p>
              <a:pPr algn="r"/>
              <a:r>
                <a:rPr lang="en-US" sz="1100">
                  <a:solidFill>
                    <a:srgbClr val="1B1464"/>
                  </a:solidFill>
                  <a:latin typeface="Helvetica" panose="020B0604020202020204" pitchFamily="34" charset="0"/>
                  <a:cs typeface="Helvetica" panose="020B0604020202020204" pitchFamily="34" charset="0"/>
                </a:rPr>
                <a:t>August 17, 2023</a:t>
              </a:r>
            </a:p>
          </p:txBody>
        </p:sp>
        <p:pic>
          <p:nvPicPr>
            <p:cNvPr id="29" name="Picture 28">
              <a:hlinkClick r:id="rId7"/>
              <a:extLst>
                <a:ext uri="{FF2B5EF4-FFF2-40B4-BE49-F238E27FC236}">
                  <a16:creationId xmlns:a16="http://schemas.microsoft.com/office/drawing/2014/main" id="{230062D4-BF22-8FE7-CCCC-794D88303A3D}"/>
                </a:ext>
              </a:extLst>
            </p:cNvPr>
            <p:cNvPicPr>
              <a:picLocks noChangeAspect="1"/>
            </p:cNvPicPr>
            <p:nvPr/>
          </p:nvPicPr>
          <p:blipFill rotWithShape="1">
            <a:blip r:embed="rId8"/>
            <a:srcRect b="47113"/>
            <a:stretch/>
          </p:blipFill>
          <p:spPr>
            <a:xfrm>
              <a:off x="5657165" y="2681671"/>
              <a:ext cx="5310221" cy="915286"/>
            </a:xfrm>
            <a:prstGeom prst="rect">
              <a:avLst/>
            </a:prstGeom>
          </p:spPr>
        </p:pic>
        <p:pic>
          <p:nvPicPr>
            <p:cNvPr id="34" name="Picture 33">
              <a:hlinkClick r:id="rId7"/>
              <a:extLst>
                <a:ext uri="{FF2B5EF4-FFF2-40B4-BE49-F238E27FC236}">
                  <a16:creationId xmlns:a16="http://schemas.microsoft.com/office/drawing/2014/main" id="{7050B864-6871-14BC-97A1-2F55411A937A}"/>
                </a:ext>
              </a:extLst>
            </p:cNvPr>
            <p:cNvPicPr>
              <a:picLocks noChangeAspect="1"/>
            </p:cNvPicPr>
            <p:nvPr/>
          </p:nvPicPr>
          <p:blipFill rotWithShape="1">
            <a:blip r:embed="rId9"/>
            <a:srcRect b="60927"/>
            <a:stretch/>
          </p:blipFill>
          <p:spPr>
            <a:xfrm>
              <a:off x="6109457" y="3589589"/>
              <a:ext cx="5065274" cy="780502"/>
            </a:xfrm>
            <a:prstGeom prst="rect">
              <a:avLst/>
            </a:prstGeom>
          </p:spPr>
        </p:pic>
        <p:pic>
          <p:nvPicPr>
            <p:cNvPr id="37" name="Picture 36">
              <a:extLst>
                <a:ext uri="{FF2B5EF4-FFF2-40B4-BE49-F238E27FC236}">
                  <a16:creationId xmlns:a16="http://schemas.microsoft.com/office/drawing/2014/main" id="{39CCB81C-00F5-3C73-325A-24E754FDE6A9}"/>
                </a:ext>
              </a:extLst>
            </p:cNvPr>
            <p:cNvPicPr>
              <a:picLocks noChangeAspect="1"/>
            </p:cNvPicPr>
            <p:nvPr/>
          </p:nvPicPr>
          <p:blipFill>
            <a:blip r:embed="rId10"/>
            <a:stretch>
              <a:fillRect/>
            </a:stretch>
          </p:blipFill>
          <p:spPr>
            <a:xfrm>
              <a:off x="5663767" y="2330950"/>
              <a:ext cx="2060080" cy="344966"/>
            </a:xfrm>
            <a:prstGeom prst="rect">
              <a:avLst/>
            </a:prstGeom>
          </p:spPr>
        </p:pic>
      </p:grpSp>
      <p:grpSp>
        <p:nvGrpSpPr>
          <p:cNvPr id="47" name="Group 46">
            <a:extLst>
              <a:ext uri="{FF2B5EF4-FFF2-40B4-BE49-F238E27FC236}">
                <a16:creationId xmlns:a16="http://schemas.microsoft.com/office/drawing/2014/main" id="{CB23ACD6-5F32-9CEA-9906-0FEDB30451F3}"/>
              </a:ext>
            </a:extLst>
          </p:cNvPr>
          <p:cNvGrpSpPr/>
          <p:nvPr/>
        </p:nvGrpSpPr>
        <p:grpSpPr>
          <a:xfrm>
            <a:off x="3292709" y="4881794"/>
            <a:ext cx="5606581" cy="1229881"/>
            <a:chOff x="6276634" y="4291984"/>
            <a:chExt cx="5854045" cy="1340479"/>
          </a:xfrm>
        </p:grpSpPr>
        <p:sp>
          <p:nvSpPr>
            <p:cNvPr id="43" name="Rectangle: Rounded Corners 42">
              <a:extLst>
                <a:ext uri="{FF2B5EF4-FFF2-40B4-BE49-F238E27FC236}">
                  <a16:creationId xmlns:a16="http://schemas.microsoft.com/office/drawing/2014/main" id="{9223A65B-1A34-7C20-39A6-0CCD49426DF5}"/>
                </a:ext>
              </a:extLst>
            </p:cNvPr>
            <p:cNvSpPr/>
            <p:nvPr/>
          </p:nvSpPr>
          <p:spPr>
            <a:xfrm>
              <a:off x="6276634" y="4291984"/>
              <a:ext cx="5854045" cy="1340479"/>
            </a:xfrm>
            <a:prstGeom prst="roundRect">
              <a:avLst/>
            </a:prstGeom>
            <a:solidFill>
              <a:schemeClr val="bg1"/>
            </a:solidFill>
            <a:ln>
              <a:solidFill>
                <a:srgbClr val="E84A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a:hlinkClick r:id="rId11"/>
              <a:extLst>
                <a:ext uri="{FF2B5EF4-FFF2-40B4-BE49-F238E27FC236}">
                  <a16:creationId xmlns:a16="http://schemas.microsoft.com/office/drawing/2014/main" id="{0C7ABEFE-9F10-5AB7-A55B-3E92C82CDFBA}"/>
                </a:ext>
              </a:extLst>
            </p:cNvPr>
            <p:cNvPicPr>
              <a:picLocks noChangeAspect="1"/>
            </p:cNvPicPr>
            <p:nvPr/>
          </p:nvPicPr>
          <p:blipFill>
            <a:blip r:embed="rId12"/>
            <a:stretch>
              <a:fillRect/>
            </a:stretch>
          </p:blipFill>
          <p:spPr>
            <a:xfrm>
              <a:off x="6368279" y="4651320"/>
              <a:ext cx="5632546" cy="826891"/>
            </a:xfrm>
            <a:prstGeom prst="rect">
              <a:avLst/>
            </a:prstGeom>
          </p:spPr>
        </p:pic>
        <p:sp>
          <p:nvSpPr>
            <p:cNvPr id="44" name="TextBox 43">
              <a:extLst>
                <a:ext uri="{FF2B5EF4-FFF2-40B4-BE49-F238E27FC236}">
                  <a16:creationId xmlns:a16="http://schemas.microsoft.com/office/drawing/2014/main" id="{28F0F0D1-00F0-7504-1C81-9A9AE2918469}"/>
                </a:ext>
              </a:extLst>
            </p:cNvPr>
            <p:cNvSpPr txBox="1"/>
            <p:nvPr/>
          </p:nvSpPr>
          <p:spPr>
            <a:xfrm>
              <a:off x="10208036" y="4353598"/>
              <a:ext cx="1576050" cy="261610"/>
            </a:xfrm>
            <a:prstGeom prst="rect">
              <a:avLst/>
            </a:prstGeom>
            <a:noFill/>
          </p:spPr>
          <p:txBody>
            <a:bodyPr wrap="square" rtlCol="0">
              <a:spAutoFit/>
            </a:bodyPr>
            <a:lstStyle/>
            <a:p>
              <a:pPr algn="r"/>
              <a:r>
                <a:rPr lang="en-US" sz="1100">
                  <a:solidFill>
                    <a:srgbClr val="1B1464"/>
                  </a:solidFill>
                  <a:latin typeface="Helvetica" panose="020B0604020202020204" pitchFamily="34" charset="0"/>
                  <a:cs typeface="Helvetica" panose="020B0604020202020204" pitchFamily="34" charset="0"/>
                </a:rPr>
                <a:t>August 17, 2023</a:t>
              </a:r>
            </a:p>
          </p:txBody>
        </p:sp>
        <p:pic>
          <p:nvPicPr>
            <p:cNvPr id="46" name="Picture 45">
              <a:extLst>
                <a:ext uri="{FF2B5EF4-FFF2-40B4-BE49-F238E27FC236}">
                  <a16:creationId xmlns:a16="http://schemas.microsoft.com/office/drawing/2014/main" id="{67A7F16A-663D-3886-5F5F-10375E6E872B}"/>
                </a:ext>
              </a:extLst>
            </p:cNvPr>
            <p:cNvPicPr>
              <a:picLocks noChangeAspect="1"/>
            </p:cNvPicPr>
            <p:nvPr/>
          </p:nvPicPr>
          <p:blipFill>
            <a:blip r:embed="rId13"/>
            <a:stretch>
              <a:fillRect/>
            </a:stretch>
          </p:blipFill>
          <p:spPr>
            <a:xfrm>
              <a:off x="6543223" y="4346648"/>
              <a:ext cx="1364397" cy="261610"/>
            </a:xfrm>
            <a:prstGeom prst="rect">
              <a:avLst/>
            </a:prstGeom>
          </p:spPr>
        </p:pic>
      </p:grpSp>
    </p:spTree>
    <p:extLst>
      <p:ext uri="{BB962C8B-B14F-4D97-AF65-F5344CB8AC3E}">
        <p14:creationId xmlns:p14="http://schemas.microsoft.com/office/powerpoint/2010/main" val="8142185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E1CA8EF-9647-04C0-12EF-9C1BCD84169A}"/>
              </a:ext>
            </a:extLst>
          </p:cNvPr>
          <p:cNvSpPr>
            <a:spLocks noGrp="1" noRot="1" noMove="1" noResize="1" noEditPoints="1" noAdjustHandles="1" noChangeArrowheads="1" noChangeShapeType="1"/>
          </p:cNvSpPr>
          <p:nvPr/>
        </p:nvSpPr>
        <p:spPr>
          <a:xfrm>
            <a:off x="-830" y="1696163"/>
            <a:ext cx="1219283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BD165E2-77C2-727D-F96F-ADACA591B75F}"/>
              </a:ext>
            </a:extLst>
          </p:cNvPr>
          <p:cNvSpPr/>
          <p:nvPr/>
        </p:nvSpPr>
        <p:spPr>
          <a:xfrm>
            <a:off x="223736" y="399104"/>
            <a:ext cx="11945916"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Marketers also reacted to the release of the third Adalytics report that exposed </a:t>
            </a:r>
            <a:r>
              <a:rPr lang="en-US" sz="2600" b="1">
                <a:solidFill>
                  <a:srgbClr val="ED3C8D"/>
                </a:solidFill>
                <a:latin typeface="Helvetica" pitchFamily="2" charset="0"/>
              </a:rPr>
              <a:t>alleged risks with non-transparent Google Search Partner sites</a:t>
            </a:r>
          </a:p>
        </p:txBody>
      </p:sp>
      <p:sp>
        <p:nvSpPr>
          <p:cNvPr id="29" name="Speech Bubble: Rectangle 28">
            <a:extLst>
              <a:ext uri="{FF2B5EF4-FFF2-40B4-BE49-F238E27FC236}">
                <a16:creationId xmlns:a16="http://schemas.microsoft.com/office/drawing/2014/main" id="{2BD07813-554D-1799-660C-32BD96E1F9F2}"/>
              </a:ext>
            </a:extLst>
          </p:cNvPr>
          <p:cNvSpPr/>
          <p:nvPr/>
        </p:nvSpPr>
        <p:spPr>
          <a:xfrm>
            <a:off x="307627" y="2376119"/>
            <a:ext cx="5606790" cy="2554349"/>
          </a:xfrm>
          <a:prstGeom prst="wedgeRectCallout">
            <a:avLst>
              <a:gd name="adj1" fmla="val -8748"/>
              <a:gd name="adj2" fmla="val 66672"/>
            </a:avLst>
          </a:prstGeom>
          <a:solidFill>
            <a:schemeClr val="bg1"/>
          </a:solidFill>
          <a:ln>
            <a:solidFill>
              <a:srgbClr val="E84A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84A99"/>
                </a:solidFill>
                <a:effectLst/>
                <a:uLnTx/>
                <a:uFillTx/>
                <a:latin typeface="Helvetica" panose="020B0604020202020204" pitchFamily="34" charset="0"/>
                <a:ea typeface="+mn-ea"/>
                <a:cs typeface="Helvetica" panose="020B0604020202020204" pitchFamily="34" charset="0"/>
              </a:rPr>
              <a:t>“While having our ads appear on virtually any of the sites listed in the study would be extremely problematic; </a:t>
            </a:r>
            <a:r>
              <a:rPr kumimoji="0" lang="en-US" sz="1600" b="1" i="0" u="none" strike="noStrike" kern="1200" cap="none" spc="0" normalizeH="0" baseline="0" noProof="0">
                <a:ln>
                  <a:noFill/>
                </a:ln>
                <a:solidFill>
                  <a:srgbClr val="E84A99"/>
                </a:solidFill>
                <a:effectLst/>
                <a:uLnTx/>
                <a:uFillTx/>
                <a:latin typeface="Helvetica" panose="020B0604020202020204" pitchFamily="34" charset="0"/>
                <a:ea typeface="+mn-ea"/>
                <a:cs typeface="Helvetica" panose="020B0604020202020204" pitchFamily="34" charset="0"/>
              </a:rPr>
              <a:t>financial services ads showing up on websites based in Iran, which is under sanction by the Federal Government</a:t>
            </a:r>
            <a:r>
              <a:rPr kumimoji="0" lang="en-US" sz="1600" b="0" i="0" u="none" strike="noStrike" kern="1200" cap="none" spc="0" normalizeH="0" baseline="0" noProof="0">
                <a:ln>
                  <a:noFill/>
                </a:ln>
                <a:solidFill>
                  <a:srgbClr val="E84A99"/>
                </a:solidFill>
                <a:effectLst/>
                <a:uLnTx/>
                <a:uFillTx/>
                <a:latin typeface="Helvetica" panose="020B0604020202020204" pitchFamily="34" charset="0"/>
                <a:ea typeface="+mn-ea"/>
                <a:cs typeface="Helvetica" panose="020B0604020202020204" pitchFamily="34" charset="0"/>
              </a:rPr>
              <a:t> would require the firm to alert the Office of the Comptroller of the Currency and </a:t>
            </a:r>
            <a:r>
              <a:rPr kumimoji="0" lang="en-US" sz="1600" b="1" i="0" u="none" strike="noStrike" kern="1200" cap="none" spc="0" normalizeH="0" baseline="0" noProof="0">
                <a:ln>
                  <a:noFill/>
                </a:ln>
                <a:solidFill>
                  <a:srgbClr val="E84A99"/>
                </a:solidFill>
                <a:effectLst/>
                <a:uLnTx/>
                <a:uFillTx/>
                <a:latin typeface="Helvetica" panose="020B0604020202020204" pitchFamily="34" charset="0"/>
                <a:ea typeface="+mn-ea"/>
                <a:cs typeface="Helvetica" panose="020B0604020202020204" pitchFamily="34" charset="0"/>
              </a:rPr>
              <a:t>trigger a process that would likely lead to fines and public scrutiny </a:t>
            </a:r>
            <a:r>
              <a:rPr kumimoji="0" lang="en-US" sz="1600" b="0" i="0" u="none" strike="noStrike" kern="1200" cap="none" spc="0" normalizeH="0" baseline="0" noProof="0">
                <a:ln>
                  <a:noFill/>
                </a:ln>
                <a:solidFill>
                  <a:srgbClr val="E84A99"/>
                </a:solidFill>
                <a:effectLst/>
                <a:uLnTx/>
                <a:uFillTx/>
                <a:latin typeface="Helvetica" panose="020B0604020202020204" pitchFamily="34" charset="0"/>
                <a:ea typeface="+mn-ea"/>
                <a:cs typeface="Helvetica" panose="020B0604020202020204" pitchFamily="34" charset="0"/>
              </a:rPr>
              <a:t>that would impact everything from reputation to share price to customer demand.” </a:t>
            </a:r>
          </a:p>
        </p:txBody>
      </p:sp>
      <p:pic>
        <p:nvPicPr>
          <p:cNvPr id="4" name="Picture 3">
            <a:extLst>
              <a:ext uri="{FF2B5EF4-FFF2-40B4-BE49-F238E27FC236}">
                <a16:creationId xmlns:a16="http://schemas.microsoft.com/office/drawing/2014/main" id="{EDAC6E32-5548-48CF-04AA-7ACEAD24736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8" name="Slide Number Placeholder 5">
            <a:extLst>
              <a:ext uri="{FF2B5EF4-FFF2-40B4-BE49-F238E27FC236}">
                <a16:creationId xmlns:a16="http://schemas.microsoft.com/office/drawing/2014/main" id="{058EF66D-AC1E-98FA-75F1-414187C44064}"/>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1" name="Rectangle 10">
            <a:extLst>
              <a:ext uri="{FF2B5EF4-FFF2-40B4-BE49-F238E27FC236}">
                <a16:creationId xmlns:a16="http://schemas.microsoft.com/office/drawing/2014/main" id="{AF1FFF62-6197-FD45-D4CC-8F6F28EBAB93}"/>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2" name="TextBox 1">
            <a:extLst>
              <a:ext uri="{FF2B5EF4-FFF2-40B4-BE49-F238E27FC236}">
                <a16:creationId xmlns:a16="http://schemas.microsoft.com/office/drawing/2014/main" id="{0E3CD9C4-E2A0-32F5-9937-3058C22ACF03}"/>
              </a:ext>
            </a:extLst>
          </p:cNvPr>
          <p:cNvSpPr txBox="1"/>
          <p:nvPr/>
        </p:nvSpPr>
        <p:spPr>
          <a:xfrm>
            <a:off x="-830" y="1753717"/>
            <a:ext cx="1217048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1F1A62"/>
                </a:solidFill>
                <a:effectLst/>
                <a:uLnTx/>
                <a:uFillTx/>
                <a:latin typeface="Helvetica" panose="020B0403020202020204" pitchFamily="34" charset="0"/>
                <a:ea typeface="Calibri" panose="020F0502020204030204" pitchFamily="34" charset="0"/>
                <a:cs typeface="+mn-cs"/>
              </a:rPr>
              <a:t>Marketer reactions to the third Adalytics report findings</a:t>
            </a:r>
            <a:endParaRPr kumimoji="0" lang="en-US" sz="1800" b="1" i="0" u="sng" strike="noStrike" kern="1200" cap="none" spc="0" normalizeH="0" baseline="0" noProof="0">
              <a:ln>
                <a:noFill/>
              </a:ln>
              <a:solidFill>
                <a:srgbClr val="1F1A62"/>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CAC2BED-E6F8-C631-EECE-492920DCD920}"/>
              </a:ext>
            </a:extLst>
          </p:cNvPr>
          <p:cNvSpPr txBox="1"/>
          <p:nvPr/>
        </p:nvSpPr>
        <p:spPr>
          <a:xfrm>
            <a:off x="483207" y="6287808"/>
            <a:ext cx="1150893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Adalytics Research LLC, </a:t>
            </a:r>
            <a:r>
              <a:rPr kumimoji="0" lang="en-US" sz="800" b="0"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‘Does A Lack of Transparency Create Brand Safety Concerns For Search Advertisers?’ </a:t>
            </a: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report, November 2023.</a:t>
            </a:r>
            <a:endParaRPr kumimoji="0" lang="fr-FR" sz="800" b="0"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12" name="TextBox 11">
            <a:extLst>
              <a:ext uri="{FF2B5EF4-FFF2-40B4-BE49-F238E27FC236}">
                <a16:creationId xmlns:a16="http://schemas.microsoft.com/office/drawing/2014/main" id="{FD5FE88A-E278-1942-A3D4-D5F287C6FB8E}"/>
              </a:ext>
            </a:extLst>
          </p:cNvPr>
          <p:cNvSpPr txBox="1"/>
          <p:nvPr/>
        </p:nvSpPr>
        <p:spPr>
          <a:xfrm>
            <a:off x="224113" y="5495552"/>
            <a:ext cx="60345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Former head of global media for a major financial services institution</a:t>
            </a:r>
            <a:endParaRPr kumimoji="0" lang="fr-FR" sz="1600" b="1"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13" name="Speech Bubble: Rectangle 12">
            <a:extLst>
              <a:ext uri="{FF2B5EF4-FFF2-40B4-BE49-F238E27FC236}">
                <a16:creationId xmlns:a16="http://schemas.microsoft.com/office/drawing/2014/main" id="{308F15E6-7CE6-3B50-4AB5-D8C3C2F26E71}"/>
              </a:ext>
            </a:extLst>
          </p:cNvPr>
          <p:cNvSpPr/>
          <p:nvPr/>
        </p:nvSpPr>
        <p:spPr>
          <a:xfrm>
            <a:off x="6538166" y="2308194"/>
            <a:ext cx="5346207" cy="3002212"/>
          </a:xfrm>
          <a:prstGeom prst="wedgeRectCallout">
            <a:avLst>
              <a:gd name="adj1" fmla="val 9147"/>
              <a:gd name="adj2" fmla="val 63294"/>
            </a:avLst>
          </a:prstGeom>
          <a:solidFill>
            <a:schemeClr val="bg1"/>
          </a:solidFill>
          <a:ln>
            <a:solidFill>
              <a:srgbClr val="E84A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srgbClr val="E84A99"/>
                </a:solidFill>
                <a:effectLst/>
                <a:uLnTx/>
                <a:uFillTx/>
                <a:latin typeface="Helvetica" panose="020B0604020202020204" pitchFamily="34" charset="0"/>
                <a:ea typeface="+mn-ea"/>
                <a:cs typeface="Helvetica" panose="020B0604020202020204" pitchFamily="34" charset="0"/>
              </a:rPr>
              <a:t>“"It's interesting that the go-to-market materials which so effusively discuss the benefits and power of machine learning and automation </a:t>
            </a:r>
            <a:r>
              <a:rPr kumimoji="0" lang="en-US" sz="1600" b="1" i="0" u="none" strike="noStrike" kern="1200" cap="none" spc="0" normalizeH="0" baseline="0" noProof="0">
                <a:ln>
                  <a:noFill/>
                </a:ln>
                <a:solidFill>
                  <a:srgbClr val="E84A99"/>
                </a:solidFill>
                <a:effectLst/>
                <a:uLnTx/>
                <a:uFillTx/>
                <a:latin typeface="Helvetica" panose="020B0604020202020204" pitchFamily="34" charset="0"/>
                <a:ea typeface="+mn-ea"/>
                <a:cs typeface="Helvetica" panose="020B0604020202020204" pitchFamily="34" charset="0"/>
              </a:rPr>
              <a:t>neglect to mention that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rgbClr val="E84A99"/>
                </a:solidFill>
                <a:latin typeface="Helvetica" panose="020B0604020202020204" pitchFamily="34" charset="0"/>
                <a:cs typeface="Helvetica" panose="020B0604020202020204" pitchFamily="34" charset="0"/>
              </a:rPr>
              <a:t>platform</a:t>
            </a:r>
            <a:r>
              <a:rPr kumimoji="0" lang="en-US" sz="1600" b="1" i="0" u="none" strike="noStrike" kern="1200" cap="none" spc="0" normalizeH="0" baseline="0" noProof="0">
                <a:ln>
                  <a:noFill/>
                </a:ln>
                <a:solidFill>
                  <a:srgbClr val="E84A99"/>
                </a:solidFill>
                <a:effectLst/>
                <a:uLnTx/>
                <a:uFillTx/>
                <a:latin typeface="Helvetica" panose="020B0604020202020204" pitchFamily="34" charset="0"/>
                <a:ea typeface="+mn-ea"/>
                <a:cs typeface="Helvetica" panose="020B0604020202020204" pitchFamily="34" charset="0"/>
              </a:rPr>
              <a:t> reporting has now been so hobbled so as to effectively make it impossible to catch these kinds of issues on our own</a:t>
            </a:r>
            <a:r>
              <a:rPr kumimoji="0" lang="en-US" sz="1600" i="0" u="none" strike="noStrike" kern="1200" cap="none" spc="0" normalizeH="0" baseline="0" noProof="0">
                <a:ln>
                  <a:noFill/>
                </a:ln>
                <a:solidFill>
                  <a:srgbClr val="E84A99"/>
                </a:solidFill>
                <a:effectLst/>
                <a:uLnTx/>
                <a:uFillTx/>
                <a:latin typeface="Helvetica" panose="020B0604020202020204" pitchFamily="34" charset="0"/>
                <a:ea typeface="+mn-ea"/>
                <a:cs typeface="Helvetica" panose="020B0604020202020204" pitchFamily="34" charset="0"/>
              </a:rPr>
              <a:t>, forcing us to rely on pre-reads from analytical SWAT teams like Adalytics to </a:t>
            </a:r>
            <a:r>
              <a:rPr kumimoji="0" lang="en-US" sz="1600" b="1" i="0" u="none" strike="noStrike" kern="1200" cap="none" spc="0" normalizeH="0" baseline="0" noProof="0">
                <a:ln>
                  <a:noFill/>
                </a:ln>
                <a:solidFill>
                  <a:srgbClr val="E84A99"/>
                </a:solidFill>
                <a:effectLst/>
                <a:uLnTx/>
                <a:uFillTx/>
                <a:latin typeface="Helvetica" panose="020B0604020202020204" pitchFamily="34" charset="0"/>
                <a:ea typeface="+mn-ea"/>
                <a:cs typeface="Helvetica" panose="020B0604020202020204" pitchFamily="34" charset="0"/>
              </a:rPr>
              <a:t>ensure we're only reaching consumers on brand-safe environments and not those that will have our</a:t>
            </a:r>
            <a:r>
              <a:rPr lang="en-US" sz="1600" b="1" noProof="0">
                <a:solidFill>
                  <a:srgbClr val="E84A99"/>
                </a:solidFill>
                <a:latin typeface="Helvetica" panose="020B0604020202020204" pitchFamily="34" charset="0"/>
                <a:cs typeface="Helvetica" panose="020B0604020202020204" pitchFamily="34" charset="0"/>
              </a:rPr>
              <a:t> </a:t>
            </a:r>
            <a:r>
              <a:rPr kumimoji="0" lang="en-US" sz="1600" b="1" i="0" u="none" strike="noStrike" kern="1200" cap="none" spc="0" normalizeH="0" baseline="0" noProof="0">
                <a:ln>
                  <a:noFill/>
                </a:ln>
                <a:solidFill>
                  <a:srgbClr val="E84A99"/>
                </a:solidFill>
                <a:effectLst/>
                <a:uLnTx/>
                <a:uFillTx/>
                <a:latin typeface="Helvetica" panose="020B0604020202020204" pitchFamily="34" charset="0"/>
                <a:ea typeface="+mn-ea"/>
                <a:cs typeface="Helvetica" panose="020B0604020202020204" pitchFamily="34" charset="0"/>
              </a:rPr>
              <a:t>CMO being dragged before Congress</a:t>
            </a:r>
            <a:r>
              <a:rPr kumimoji="0" lang="en-US" sz="1600" i="0" u="none" strike="noStrike" kern="1200" cap="none" spc="0" normalizeH="0" baseline="0" noProof="0">
                <a:ln>
                  <a:noFill/>
                </a:ln>
                <a:solidFill>
                  <a:srgbClr val="E84A99"/>
                </a:solidFill>
                <a:effectLst/>
                <a:uLnTx/>
                <a:uFillTx/>
                <a:latin typeface="Helvetica" panose="020B0604020202020204" pitchFamily="34" charset="0"/>
                <a:ea typeface="+mn-ea"/>
                <a:cs typeface="Helvetica" panose="020B0604020202020204" pitchFamily="34" charset="0"/>
              </a:rPr>
              <a:t>."</a:t>
            </a:r>
          </a:p>
        </p:txBody>
      </p:sp>
      <p:sp>
        <p:nvSpPr>
          <p:cNvPr id="15" name="TextBox 14">
            <a:extLst>
              <a:ext uri="{FF2B5EF4-FFF2-40B4-BE49-F238E27FC236}">
                <a16:creationId xmlns:a16="http://schemas.microsoft.com/office/drawing/2014/main" id="{F7307AF8-6A96-24FD-9DED-FFD59E150528}"/>
              </a:ext>
            </a:extLst>
          </p:cNvPr>
          <p:cNvSpPr txBox="1"/>
          <p:nvPr/>
        </p:nvSpPr>
        <p:spPr>
          <a:xfrm>
            <a:off x="6951374" y="5741773"/>
            <a:ext cx="501651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Senior Fortune 500 brand marketing executive</a:t>
            </a:r>
            <a:endParaRPr kumimoji="0" lang="fr-FR" sz="1600" b="1"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6242730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26B1BAF-CDA2-0768-3491-35CC3D41A73B}"/>
              </a:ext>
            </a:extLst>
          </p:cNvPr>
          <p:cNvSpPr>
            <a:spLocks/>
          </p:cNvSpPr>
          <p:nvPr/>
        </p:nvSpPr>
        <p:spPr>
          <a:xfrm>
            <a:off x="1" y="1686330"/>
            <a:ext cx="12192294" cy="5171670"/>
          </a:xfrm>
          <a:prstGeom prst="rect">
            <a:avLst/>
          </a:prstGeom>
          <a:solidFill>
            <a:srgbClr val="E2E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21CBC284-05DF-1ED9-6A3E-E366B8A7930B}"/>
              </a:ext>
            </a:extLst>
          </p:cNvPr>
          <p:cNvPicPr>
            <a:picLocks noChangeAspect="1"/>
          </p:cNvPicPr>
          <p:nvPr/>
        </p:nvPicPr>
        <p:blipFill>
          <a:blip r:embed="rId2"/>
          <a:stretch>
            <a:fillRect/>
          </a:stretch>
        </p:blipFill>
        <p:spPr>
          <a:xfrm>
            <a:off x="8845773" y="2977201"/>
            <a:ext cx="3240523" cy="1742670"/>
          </a:xfrm>
          <a:prstGeom prst="rect">
            <a:avLst/>
          </a:prstGeom>
          <a:ln w="19050">
            <a:solidFill>
              <a:srgbClr val="002060"/>
            </a:solidFill>
          </a:ln>
        </p:spPr>
      </p:pic>
      <p:pic>
        <p:nvPicPr>
          <p:cNvPr id="14" name="Picture 13">
            <a:extLst>
              <a:ext uri="{FF2B5EF4-FFF2-40B4-BE49-F238E27FC236}">
                <a16:creationId xmlns:a16="http://schemas.microsoft.com/office/drawing/2014/main" id="{D04EA3B9-28A8-D048-A0E2-285CA83A54DE}"/>
              </a:ext>
            </a:extLst>
          </p:cNvPr>
          <p:cNvPicPr>
            <a:picLocks noChangeAspect="1"/>
          </p:cNvPicPr>
          <p:nvPr/>
        </p:nvPicPr>
        <p:blipFill>
          <a:blip r:embed="rId3"/>
          <a:stretch>
            <a:fillRect/>
          </a:stretch>
        </p:blipFill>
        <p:spPr>
          <a:xfrm>
            <a:off x="3745820" y="5056258"/>
            <a:ext cx="5201644" cy="1274238"/>
          </a:xfrm>
          <a:prstGeom prst="rect">
            <a:avLst/>
          </a:prstGeom>
          <a:ln>
            <a:solidFill>
              <a:srgbClr val="E84A99"/>
            </a:solidFill>
          </a:ln>
        </p:spPr>
      </p:pic>
      <p:sp>
        <p:nvSpPr>
          <p:cNvPr id="15" name="TextBox 14">
            <a:extLst>
              <a:ext uri="{FF2B5EF4-FFF2-40B4-BE49-F238E27FC236}">
                <a16:creationId xmlns:a16="http://schemas.microsoft.com/office/drawing/2014/main" id="{557946C9-54F3-98FA-C97C-59964AB20431}"/>
              </a:ext>
            </a:extLst>
          </p:cNvPr>
          <p:cNvSpPr txBox="1"/>
          <p:nvPr/>
        </p:nvSpPr>
        <p:spPr>
          <a:xfrm>
            <a:off x="105704" y="2028255"/>
            <a:ext cx="385881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solidFill>
                  <a:srgbClr val="E84A99"/>
                </a:solidFill>
                <a:latin typeface="Helvetica" panose="020B0604020202020204" pitchFamily="34" charset="0"/>
                <a:cs typeface="Helvetica" panose="020B0604020202020204" pitchFamily="34" charset="0"/>
              </a:rPr>
              <a:t>Wasted</a:t>
            </a:r>
            <a:r>
              <a:rPr kumimoji="0" lang="en-US" sz="2000" b="1" i="0" u="none" strike="noStrike" kern="1200" cap="none" spc="0" normalizeH="0" baseline="0" noProof="0">
                <a:ln>
                  <a:noFill/>
                </a:ln>
                <a:solidFill>
                  <a:srgbClr val="E84A99"/>
                </a:solidFill>
                <a:effectLst/>
                <a:uLnTx/>
                <a:uFillTx/>
                <a:latin typeface="Helvetica" panose="020B0604020202020204" pitchFamily="34" charset="0"/>
                <a:ea typeface="+mn-ea"/>
                <a:cs typeface="Helvetica" panose="020B0604020202020204" pitchFamily="34" charset="0"/>
              </a:rPr>
              <a:t> Impressions: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B0F0"/>
                </a:solidFill>
                <a:effectLst/>
                <a:uLnTx/>
                <a:uFillTx/>
                <a:latin typeface="Helvetica" panose="020B0604020202020204" pitchFamily="34" charset="0"/>
                <a:ea typeface="+mn-ea"/>
                <a:cs typeface="Helvetica" panose="020B0604020202020204" pitchFamily="34" charset="0"/>
              </a:rPr>
              <a:t>Counted &amp; Invoiced </a:t>
            </a:r>
            <a:endParaRPr kumimoji="0" lang="en-US" sz="2000" b="0" i="0" u="sng" strike="noStrike" kern="1200" cap="none" spc="0" normalizeH="0" baseline="0" noProof="0">
              <a:ln>
                <a:noFill/>
              </a:ln>
              <a:solidFill>
                <a:srgbClr val="00B0F0"/>
              </a:solidFill>
              <a:effectLst/>
              <a:uLnTx/>
              <a:uFillTx/>
              <a:latin typeface="Helvetica" panose="020B0604020202020204" pitchFamily="34" charset="0"/>
              <a:ea typeface="+mn-ea"/>
              <a:cs typeface="Helvetica" panose="020B0604020202020204" pitchFamily="34" charset="0"/>
            </a:endParaRPr>
          </a:p>
        </p:txBody>
      </p:sp>
      <p:sp>
        <p:nvSpPr>
          <p:cNvPr id="16" name="TextBox 15">
            <a:extLst>
              <a:ext uri="{FF2B5EF4-FFF2-40B4-BE49-F238E27FC236}">
                <a16:creationId xmlns:a16="http://schemas.microsoft.com/office/drawing/2014/main" id="{4D77FD21-4BA3-6B58-498E-312825544563}"/>
              </a:ext>
            </a:extLst>
          </p:cNvPr>
          <p:cNvSpPr txBox="1"/>
          <p:nvPr/>
        </p:nvSpPr>
        <p:spPr>
          <a:xfrm>
            <a:off x="4466699" y="2028255"/>
            <a:ext cx="374180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84A99"/>
                </a:solidFill>
                <a:effectLst/>
                <a:uLnTx/>
                <a:uFillTx/>
                <a:latin typeface="Helvetica" panose="020B0604020202020204" pitchFamily="34" charset="0"/>
                <a:ea typeface="+mn-ea"/>
                <a:cs typeface="Helvetica" panose="020B0604020202020204" pitchFamily="34" charset="0"/>
              </a:rPr>
              <a:t>Brand Damage: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B0F0"/>
                </a:solidFill>
                <a:effectLst/>
                <a:uLnTx/>
                <a:uFillTx/>
                <a:latin typeface="Helvetica" panose="020B0604020202020204" pitchFamily="34" charset="0"/>
                <a:ea typeface="+mn-ea"/>
                <a:cs typeface="Helvetica" panose="020B0604020202020204" pitchFamily="34" charset="0"/>
              </a:rPr>
              <a:t> Ads in Really Bad Places </a:t>
            </a:r>
            <a:endParaRPr kumimoji="0" lang="en-US" sz="2000" b="0" i="0" u="sng" strike="noStrike" kern="1200" cap="none" spc="0" normalizeH="0" baseline="0" noProof="0">
              <a:ln>
                <a:noFill/>
              </a:ln>
              <a:solidFill>
                <a:srgbClr val="00B0F0"/>
              </a:solidFill>
              <a:effectLst/>
              <a:uLnTx/>
              <a:uFillTx/>
              <a:latin typeface="Helvetica" panose="020B0604020202020204" pitchFamily="34" charset="0"/>
              <a:ea typeface="+mn-ea"/>
              <a:cs typeface="Helvetica" panose="020B0604020202020204" pitchFamily="34" charset="0"/>
            </a:endParaRPr>
          </a:p>
        </p:txBody>
      </p:sp>
      <p:sp>
        <p:nvSpPr>
          <p:cNvPr id="17" name="TextBox 16">
            <a:extLst>
              <a:ext uri="{FF2B5EF4-FFF2-40B4-BE49-F238E27FC236}">
                <a16:creationId xmlns:a16="http://schemas.microsoft.com/office/drawing/2014/main" id="{67515220-BD5C-8969-1581-B3898AEEAABB}"/>
              </a:ext>
            </a:extLst>
          </p:cNvPr>
          <p:cNvSpPr txBox="1"/>
          <p:nvPr/>
        </p:nvSpPr>
        <p:spPr>
          <a:xfrm>
            <a:off x="8770511" y="2028255"/>
            <a:ext cx="331578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84A99"/>
                </a:solidFill>
                <a:effectLst/>
                <a:uLnTx/>
                <a:uFillTx/>
                <a:latin typeface="Helvetica" panose="020B0604020202020204" pitchFamily="34" charset="0"/>
                <a:ea typeface="+mn-ea"/>
                <a:cs typeface="Helvetica" panose="020B0604020202020204" pitchFamily="34" charset="0"/>
              </a:rPr>
              <a:t>Data Misuse </a:t>
            </a:r>
            <a:r>
              <a:rPr lang="en-US" sz="2000" b="1">
                <a:solidFill>
                  <a:srgbClr val="E84A99"/>
                </a:solidFill>
                <a:latin typeface="Helvetica" panose="020B0604020202020204" pitchFamily="34" charset="0"/>
                <a:cs typeface="Helvetica" panose="020B0604020202020204" pitchFamily="34" charset="0"/>
              </a:rPr>
              <a:t>&amp; </a:t>
            </a:r>
            <a:r>
              <a:rPr kumimoji="0" lang="en-US" sz="2000" b="1" i="0" u="none" strike="noStrike" kern="1200" cap="none" spc="0" normalizeH="0" baseline="0" noProof="0">
                <a:ln>
                  <a:noFill/>
                </a:ln>
                <a:solidFill>
                  <a:srgbClr val="E84A99"/>
                </a:solidFill>
                <a:effectLst/>
                <a:uLnTx/>
                <a:uFillTx/>
                <a:latin typeface="Helvetica" panose="020B0604020202020204" pitchFamily="34" charset="0"/>
                <a:ea typeface="+mn-ea"/>
                <a:cs typeface="Helvetica" panose="020B0604020202020204" pitchFamily="34" charset="0"/>
              </a:rPr>
              <a:t>Breaches: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B0F0"/>
                </a:solidFill>
                <a:effectLst/>
                <a:uLnTx/>
                <a:uFillTx/>
                <a:latin typeface="Helvetica" panose="020B0604020202020204" pitchFamily="34" charset="0"/>
                <a:ea typeface="+mn-ea"/>
                <a:cs typeface="Helvetica" panose="020B0604020202020204" pitchFamily="34" charset="0"/>
              </a:rPr>
              <a:t> Tempting Criminals </a:t>
            </a:r>
            <a:endParaRPr kumimoji="0" lang="en-US" sz="2000" b="0" i="0" u="sng" strike="noStrike" kern="1200" cap="none" spc="0" normalizeH="0" baseline="0" noProof="0">
              <a:ln>
                <a:noFill/>
              </a:ln>
              <a:solidFill>
                <a:srgbClr val="00B0F0"/>
              </a:solidFill>
              <a:effectLst/>
              <a:uLnTx/>
              <a:uFillTx/>
              <a:latin typeface="Helvetica" panose="020B0604020202020204" pitchFamily="34" charset="0"/>
              <a:ea typeface="+mn-ea"/>
              <a:cs typeface="Helvetica" panose="020B0604020202020204" pitchFamily="34" charset="0"/>
            </a:endParaRPr>
          </a:p>
        </p:txBody>
      </p:sp>
      <p:sp>
        <p:nvSpPr>
          <p:cNvPr id="5" name="Rectangle 4">
            <a:extLst>
              <a:ext uri="{FF2B5EF4-FFF2-40B4-BE49-F238E27FC236}">
                <a16:creationId xmlns:a16="http://schemas.microsoft.com/office/drawing/2014/main" id="{73D47DCD-9A34-F473-E4E4-58B573A037DF}"/>
              </a:ext>
            </a:extLst>
          </p:cNvPr>
          <p:cNvSpPr/>
          <p:nvPr/>
        </p:nvSpPr>
        <p:spPr>
          <a:xfrm>
            <a:off x="209840" y="421921"/>
            <a:ext cx="11772025"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F1A62"/>
                </a:solidFill>
                <a:latin typeface="Helvetica" pitchFamily="2" charset="0"/>
              </a:rPr>
              <a:t>The three Adalytics studies highlight the </a:t>
            </a:r>
            <a:r>
              <a:rPr lang="en-US" sz="2600" b="1">
                <a:solidFill>
                  <a:srgbClr val="E84A99"/>
                </a:solidFill>
                <a:latin typeface="Helvetica" pitchFamily="2" charset="0"/>
              </a:rPr>
              <a:t>financial, reputational and legal risks </a:t>
            </a:r>
            <a:r>
              <a:rPr lang="en-US" sz="2600" b="1">
                <a:solidFill>
                  <a:srgbClr val="1F1A62"/>
                </a:solidFill>
                <a:latin typeface="Helvetica" pitchFamily="2" charset="0"/>
              </a:rPr>
              <a:t>involved when there is ad fraud and a lack of digital transparency</a:t>
            </a:r>
            <a:endParaRPr kumimoji="0" lang="en-US" sz="2600" b="1" i="0" u="none" strike="noStrike" kern="1200" cap="none" spc="0" normalizeH="0" baseline="0" noProof="0">
              <a:ln>
                <a:noFill/>
              </a:ln>
              <a:solidFill>
                <a:srgbClr val="E84A99"/>
              </a:solidFill>
              <a:effectLst/>
              <a:uLnTx/>
              <a:uFillTx/>
              <a:latin typeface="Helvetica" pitchFamily="2" charset="0"/>
              <a:ea typeface="+mn-ea"/>
              <a:cs typeface="+mn-cs"/>
            </a:endParaRPr>
          </a:p>
        </p:txBody>
      </p:sp>
      <p:pic>
        <p:nvPicPr>
          <p:cNvPr id="7" name="Picture 6">
            <a:extLst>
              <a:ext uri="{FF2B5EF4-FFF2-40B4-BE49-F238E27FC236}">
                <a16:creationId xmlns:a16="http://schemas.microsoft.com/office/drawing/2014/main" id="{97CDEC94-B1E2-7CD6-E0E0-85870F5656A3}"/>
              </a:ext>
            </a:extLst>
          </p:cNvPr>
          <p:cNvPicPr>
            <a:picLocks noChangeAspect="1"/>
          </p:cNvPicPr>
          <p:nvPr/>
        </p:nvPicPr>
        <p:blipFill rotWithShape="1">
          <a:blip r:embed="rId4"/>
          <a:srcRect l="486" t="26809" r="486" b="7692"/>
          <a:stretch/>
        </p:blipFill>
        <p:spPr>
          <a:xfrm>
            <a:off x="105704" y="2977201"/>
            <a:ext cx="3858817" cy="1435696"/>
          </a:xfrm>
          <a:prstGeom prst="rect">
            <a:avLst/>
          </a:prstGeom>
          <a:solidFill>
            <a:schemeClr val="bg1"/>
          </a:solidFill>
          <a:ln>
            <a:solidFill>
              <a:srgbClr val="1B1464"/>
            </a:solidFill>
          </a:ln>
        </p:spPr>
      </p:pic>
      <p:pic>
        <p:nvPicPr>
          <p:cNvPr id="4" name="Picture 3">
            <a:extLst>
              <a:ext uri="{FF2B5EF4-FFF2-40B4-BE49-F238E27FC236}">
                <a16:creationId xmlns:a16="http://schemas.microsoft.com/office/drawing/2014/main" id="{62AE6B4E-3995-8B5E-1A17-A5CDCF7BC87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6" name="Slide Number Placeholder 5">
            <a:extLst>
              <a:ext uri="{FF2B5EF4-FFF2-40B4-BE49-F238E27FC236}">
                <a16:creationId xmlns:a16="http://schemas.microsoft.com/office/drawing/2014/main" id="{49D986C2-5D46-17C6-56C9-4631B7A2E0F4}"/>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8" name="Rectangle 7">
            <a:extLst>
              <a:ext uri="{FF2B5EF4-FFF2-40B4-BE49-F238E27FC236}">
                <a16:creationId xmlns:a16="http://schemas.microsoft.com/office/drawing/2014/main" id="{D3A1E54E-C4BE-B193-7087-EB1439595C71}"/>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pic>
        <p:nvPicPr>
          <p:cNvPr id="9" name="Picture 8">
            <a:extLst>
              <a:ext uri="{FF2B5EF4-FFF2-40B4-BE49-F238E27FC236}">
                <a16:creationId xmlns:a16="http://schemas.microsoft.com/office/drawing/2014/main" id="{CC2A4115-48EF-1205-E8E6-44694C46716A}"/>
              </a:ext>
            </a:extLst>
          </p:cNvPr>
          <p:cNvPicPr>
            <a:picLocks noChangeAspect="1"/>
          </p:cNvPicPr>
          <p:nvPr/>
        </p:nvPicPr>
        <p:blipFill rotWithShape="1">
          <a:blip r:embed="rId6"/>
          <a:srcRect l="3112" t="28985" r="3058" b="8794"/>
          <a:stretch/>
        </p:blipFill>
        <p:spPr>
          <a:xfrm>
            <a:off x="4108515" y="2866610"/>
            <a:ext cx="4534119" cy="1691277"/>
          </a:xfrm>
          <a:prstGeom prst="rect">
            <a:avLst/>
          </a:prstGeom>
        </p:spPr>
      </p:pic>
    </p:spTree>
    <p:extLst>
      <p:ext uri="{BB962C8B-B14F-4D97-AF65-F5344CB8AC3E}">
        <p14:creationId xmlns:p14="http://schemas.microsoft.com/office/powerpoint/2010/main" val="29067812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C59ACC1A-7696-055C-CC4B-C4A0B1F5C9E8}"/>
              </a:ext>
            </a:extLst>
          </p:cNvPr>
          <p:cNvSpPr/>
          <p:nvPr/>
        </p:nvSpPr>
        <p:spPr>
          <a:xfrm>
            <a:off x="109728" y="438107"/>
            <a:ext cx="12082272"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rPr>
              <a:t>As marketers, it’s time to take back your digital video ad campaigns by demanding transparency and verification from your media partners </a:t>
            </a:r>
          </a:p>
        </p:txBody>
      </p:sp>
      <p:pic>
        <p:nvPicPr>
          <p:cNvPr id="9" name="Picture 8">
            <a:extLst>
              <a:ext uri="{FF2B5EF4-FFF2-40B4-BE49-F238E27FC236}">
                <a16:creationId xmlns:a16="http://schemas.microsoft.com/office/drawing/2014/main" id="{C97301E6-892B-16D7-6F25-307ECFC5407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11" name="Slide Number Placeholder 5">
            <a:extLst>
              <a:ext uri="{FF2B5EF4-FFF2-40B4-BE49-F238E27FC236}">
                <a16:creationId xmlns:a16="http://schemas.microsoft.com/office/drawing/2014/main" id="{A48F597F-A1AC-FECE-5457-757EF228092F}"/>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2" name="Rectangle 11">
            <a:extLst>
              <a:ext uri="{FF2B5EF4-FFF2-40B4-BE49-F238E27FC236}">
                <a16:creationId xmlns:a16="http://schemas.microsoft.com/office/drawing/2014/main" id="{199D08B5-5B19-C25E-E14A-75B660BFEC47}"/>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grpSp>
        <p:nvGrpSpPr>
          <p:cNvPr id="2" name="Group 1">
            <a:extLst>
              <a:ext uri="{FF2B5EF4-FFF2-40B4-BE49-F238E27FC236}">
                <a16:creationId xmlns:a16="http://schemas.microsoft.com/office/drawing/2014/main" id="{A1E0B1E5-33DD-2F6A-8FE7-1791DD5817B1}"/>
              </a:ext>
            </a:extLst>
          </p:cNvPr>
          <p:cNvGrpSpPr/>
          <p:nvPr/>
        </p:nvGrpSpPr>
        <p:grpSpPr>
          <a:xfrm>
            <a:off x="194980" y="2154139"/>
            <a:ext cx="11802041" cy="3744559"/>
            <a:chOff x="204932" y="2154139"/>
            <a:chExt cx="11802041" cy="3744559"/>
          </a:xfrm>
        </p:grpSpPr>
        <p:sp>
          <p:nvSpPr>
            <p:cNvPr id="6" name="Rectangle 5">
              <a:extLst>
                <a:ext uri="{FF2B5EF4-FFF2-40B4-BE49-F238E27FC236}">
                  <a16:creationId xmlns:a16="http://schemas.microsoft.com/office/drawing/2014/main" id="{58419620-F6AC-1C63-B637-288D3C509CD5}"/>
                </a:ext>
              </a:extLst>
            </p:cNvPr>
            <p:cNvSpPr/>
            <p:nvPr/>
          </p:nvSpPr>
          <p:spPr>
            <a:xfrm>
              <a:off x="9794449" y="2154139"/>
              <a:ext cx="2212524" cy="373534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8B51CA64-672B-A800-0196-E3655664CB41}"/>
                </a:ext>
              </a:extLst>
            </p:cNvPr>
            <p:cNvSpPr/>
            <p:nvPr/>
          </p:nvSpPr>
          <p:spPr>
            <a:xfrm>
              <a:off x="204932" y="2154139"/>
              <a:ext cx="2212524" cy="373534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F8D086A-02AD-9938-CEC9-0A3D1407F249}"/>
                </a:ext>
              </a:extLst>
            </p:cNvPr>
            <p:cNvSpPr/>
            <p:nvPr/>
          </p:nvSpPr>
          <p:spPr>
            <a:xfrm>
              <a:off x="4999690" y="2163354"/>
              <a:ext cx="2212524" cy="373534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5090AA5C-B712-5373-571C-B52A2942A506}"/>
                </a:ext>
              </a:extLst>
            </p:cNvPr>
            <p:cNvSpPr/>
            <p:nvPr/>
          </p:nvSpPr>
          <p:spPr>
            <a:xfrm>
              <a:off x="2602311" y="2154139"/>
              <a:ext cx="2212524" cy="373534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C0BDA35-6D60-D824-7397-78E6025C3FC4}"/>
                </a:ext>
              </a:extLst>
            </p:cNvPr>
            <p:cNvSpPr/>
            <p:nvPr/>
          </p:nvSpPr>
          <p:spPr>
            <a:xfrm>
              <a:off x="7397069" y="2154139"/>
              <a:ext cx="2212524" cy="373534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 name="TextBox 16">
            <a:extLst>
              <a:ext uri="{FF2B5EF4-FFF2-40B4-BE49-F238E27FC236}">
                <a16:creationId xmlns:a16="http://schemas.microsoft.com/office/drawing/2014/main" id="{C57AC5BA-45E2-7DB8-19CE-A3E2AAD2F5A0}"/>
              </a:ext>
            </a:extLst>
          </p:cNvPr>
          <p:cNvSpPr txBox="1"/>
          <p:nvPr/>
        </p:nvSpPr>
        <p:spPr>
          <a:xfrm>
            <a:off x="194979" y="3413832"/>
            <a:ext cx="2212524" cy="1323439"/>
          </a:xfrm>
          <a:prstGeom prst="rect">
            <a:avLst/>
          </a:prstGeom>
          <a:noFill/>
        </p:spPr>
        <p:txBody>
          <a:bodyPr wrap="square" rtlCol="0">
            <a:spAutoFit/>
          </a:bodyPr>
          <a:lstStyle/>
          <a:p>
            <a:pPr marR="0" lvl="0" algn="ctr" defTabSz="1172398" rtl="0" eaLnBrk="1" fontAlgn="auto" latinLnBrk="0" hangingPunct="1">
              <a:lnSpc>
                <a:spcPct val="100000"/>
              </a:lnSpc>
              <a:spcBef>
                <a:spcPts val="0"/>
              </a:spcBef>
              <a:spcAft>
                <a:spcPts val="0"/>
              </a:spcAft>
              <a:buClr>
                <a:srgbClr val="ED3C8D"/>
              </a:buClr>
              <a:buSzTx/>
              <a:tabLst/>
              <a:defRPr/>
            </a:pPr>
            <a:r>
              <a:rPr kumimoji="0" lang="en-US" sz="1600" b="1" i="0" u="none" strike="noStrike" kern="1200" cap="none" spc="0" normalizeH="0" baseline="0" noProof="0">
                <a:ln>
                  <a:noFill/>
                </a:ln>
                <a:solidFill>
                  <a:srgbClr val="1B1464"/>
                </a:solidFill>
                <a:effectLst/>
                <a:uLnTx/>
                <a:uFillTx/>
                <a:latin typeface="Helvetica"/>
                <a:ea typeface="Open Sans"/>
                <a:cs typeface="Open Sans"/>
              </a:rPr>
              <a:t>The full lifecycle of all video ad units within your campaign </a:t>
            </a:r>
            <a:r>
              <a:rPr lang="en-US" sz="1600" b="1">
                <a:solidFill>
                  <a:srgbClr val="1B1464"/>
                </a:solidFill>
                <a:latin typeface="Helvetica"/>
                <a:ea typeface="Open Sans"/>
                <a:cs typeface="Open Sans"/>
              </a:rPr>
              <a:t>by </a:t>
            </a:r>
            <a:br>
              <a:rPr lang="en-US" sz="1600" b="1">
                <a:solidFill>
                  <a:srgbClr val="1B1464"/>
                </a:solidFill>
                <a:latin typeface="Helvetica"/>
                <a:ea typeface="Open Sans"/>
                <a:cs typeface="Open Sans"/>
              </a:rPr>
            </a:br>
            <a:r>
              <a:rPr lang="en-US" sz="1600" b="1">
                <a:solidFill>
                  <a:srgbClr val="1B1464"/>
                </a:solidFill>
                <a:latin typeface="Helvetica"/>
                <a:ea typeface="Open Sans"/>
                <a:cs typeface="Open Sans"/>
              </a:rPr>
              <a:t>media partner</a:t>
            </a:r>
            <a:r>
              <a:rPr kumimoji="0" lang="en-US" sz="1600" b="1" i="0" u="sng" strike="noStrike" kern="1200" cap="none" spc="0" normalizeH="0" baseline="0" noProof="0">
                <a:ln>
                  <a:noFill/>
                </a:ln>
                <a:solidFill>
                  <a:srgbClr val="1B1464"/>
                </a:solidFill>
                <a:effectLst/>
                <a:uLnTx/>
                <a:uFillTx/>
                <a:latin typeface="Helvetica"/>
                <a:ea typeface="Open Sans"/>
                <a:cs typeface="Open Sans"/>
              </a:rPr>
              <a:t> </a:t>
            </a:r>
            <a:endParaRPr kumimoji="0" lang="en-US" sz="1600" b="1" i="0" u="sng" strike="noStrike" kern="1200" cap="none" spc="0" normalizeH="0" baseline="0" noProof="0">
              <a:ln>
                <a:noFill/>
              </a:ln>
              <a:solidFill>
                <a:srgbClr val="1F1A62"/>
              </a:solidFill>
              <a:effectLst/>
              <a:uLnTx/>
              <a:uFillTx/>
              <a:latin typeface="Helvetica"/>
              <a:ea typeface="Open Sans"/>
              <a:cs typeface="Open Sans"/>
            </a:endParaRPr>
          </a:p>
        </p:txBody>
      </p:sp>
      <p:sp>
        <p:nvSpPr>
          <p:cNvPr id="18" name="TextBox 17">
            <a:extLst>
              <a:ext uri="{FF2B5EF4-FFF2-40B4-BE49-F238E27FC236}">
                <a16:creationId xmlns:a16="http://schemas.microsoft.com/office/drawing/2014/main" id="{2814EC66-62CF-DD8A-CAF9-99E1CCDF7822}"/>
              </a:ext>
            </a:extLst>
          </p:cNvPr>
          <p:cNvSpPr txBox="1"/>
          <p:nvPr/>
        </p:nvSpPr>
        <p:spPr>
          <a:xfrm>
            <a:off x="2592358" y="3413832"/>
            <a:ext cx="2212523" cy="1077218"/>
          </a:xfrm>
          <a:prstGeom prst="rect">
            <a:avLst/>
          </a:prstGeom>
          <a:noFill/>
        </p:spPr>
        <p:txBody>
          <a:bodyPr wrap="square" rtlCol="0">
            <a:spAutoFit/>
          </a:bodyPr>
          <a:lstStyle/>
          <a:p>
            <a:pPr marR="0" lvl="0" algn="ctr" defTabSz="1172398" rtl="0" eaLnBrk="1" fontAlgn="auto" latinLnBrk="0" hangingPunct="1">
              <a:lnSpc>
                <a:spcPct val="100000"/>
              </a:lnSpc>
              <a:spcBef>
                <a:spcPts val="0"/>
              </a:spcBef>
              <a:spcAft>
                <a:spcPts val="0"/>
              </a:spcAft>
              <a:buClr>
                <a:srgbClr val="ED3C8D"/>
              </a:buClr>
              <a:buSzTx/>
              <a:tabLst/>
              <a:defRPr/>
            </a:pPr>
            <a:r>
              <a:rPr lang="en-US" sz="1600" b="1">
                <a:solidFill>
                  <a:srgbClr val="1B1464"/>
                </a:solidFill>
                <a:latin typeface="Helvetica"/>
                <a:ea typeface="Open Sans"/>
                <a:cs typeface="Open Sans"/>
              </a:rPr>
              <a:t>All</a:t>
            </a:r>
            <a:r>
              <a:rPr kumimoji="0" lang="en-US" sz="1600" b="1" i="0" u="none" strike="noStrike" kern="1200" cap="none" spc="0" normalizeH="0" baseline="0" noProof="0">
                <a:ln>
                  <a:noFill/>
                </a:ln>
                <a:solidFill>
                  <a:srgbClr val="1B1464"/>
                </a:solidFill>
                <a:effectLst/>
                <a:uLnTx/>
                <a:uFillTx/>
                <a:latin typeface="Helvetica"/>
                <a:ea typeface="Open Sans"/>
                <a:cs typeface="Open Sans"/>
              </a:rPr>
              <a:t> calculations </a:t>
            </a:r>
            <a:br>
              <a:rPr kumimoji="0" lang="en-US" sz="1600" b="1" i="0" u="none" strike="noStrike" kern="1200" cap="none" spc="0" normalizeH="0" baseline="0" noProof="0">
                <a:ln>
                  <a:noFill/>
                </a:ln>
                <a:solidFill>
                  <a:srgbClr val="1B1464"/>
                </a:solidFill>
                <a:effectLst/>
                <a:uLnTx/>
                <a:uFillTx/>
                <a:latin typeface="Helvetica"/>
                <a:ea typeface="Open Sans"/>
                <a:cs typeface="Open Sans"/>
              </a:rPr>
            </a:br>
            <a:r>
              <a:rPr kumimoji="0" lang="en-US" sz="1600" b="1" i="0" u="none" strike="noStrike" kern="1200" cap="none" spc="0" normalizeH="0" baseline="0" noProof="0">
                <a:ln>
                  <a:noFill/>
                </a:ln>
                <a:solidFill>
                  <a:srgbClr val="1B1464"/>
                </a:solidFill>
                <a:effectLst/>
                <a:uLnTx/>
                <a:uFillTx/>
                <a:latin typeface="Helvetica"/>
                <a:ea typeface="Open Sans"/>
                <a:cs typeface="Open Sans"/>
              </a:rPr>
              <a:t>of video ad impressions </a:t>
            </a:r>
            <a:r>
              <a:rPr lang="en-US" sz="1600" b="1">
                <a:solidFill>
                  <a:srgbClr val="1B1464"/>
                </a:solidFill>
                <a:latin typeface="Helvetica"/>
                <a:ea typeface="Open Sans"/>
                <a:cs typeface="Open Sans"/>
              </a:rPr>
              <a:t>by media partner</a:t>
            </a:r>
            <a:endParaRPr kumimoji="0" lang="en-US" sz="1600" b="1" i="0" strike="noStrike" kern="1200" cap="none" spc="0" normalizeH="0" baseline="0" noProof="0">
              <a:ln>
                <a:noFill/>
              </a:ln>
              <a:solidFill>
                <a:srgbClr val="1F1A62"/>
              </a:solidFill>
              <a:effectLst/>
              <a:uLnTx/>
              <a:uFillTx/>
              <a:latin typeface="Helvetica"/>
              <a:ea typeface="Open Sans"/>
              <a:cs typeface="Open Sans"/>
            </a:endParaRPr>
          </a:p>
        </p:txBody>
      </p:sp>
      <p:sp>
        <p:nvSpPr>
          <p:cNvPr id="19" name="TextBox 18">
            <a:extLst>
              <a:ext uri="{FF2B5EF4-FFF2-40B4-BE49-F238E27FC236}">
                <a16:creationId xmlns:a16="http://schemas.microsoft.com/office/drawing/2014/main" id="{F352B3F9-C34A-452D-AA97-7ACD6BB1179E}"/>
              </a:ext>
            </a:extLst>
          </p:cNvPr>
          <p:cNvSpPr txBox="1"/>
          <p:nvPr/>
        </p:nvSpPr>
        <p:spPr>
          <a:xfrm>
            <a:off x="4989739" y="3413832"/>
            <a:ext cx="2212524" cy="1569660"/>
          </a:xfrm>
          <a:prstGeom prst="rect">
            <a:avLst/>
          </a:prstGeom>
          <a:noFill/>
        </p:spPr>
        <p:txBody>
          <a:bodyPr wrap="square" rtlCol="0">
            <a:spAutoFit/>
          </a:bodyPr>
          <a:lstStyle/>
          <a:p>
            <a:pPr marR="0" lvl="0" algn="ctr" defTabSz="1172398" rtl="0" eaLnBrk="1" fontAlgn="auto" latinLnBrk="0" hangingPunct="1">
              <a:lnSpc>
                <a:spcPct val="100000"/>
              </a:lnSpc>
              <a:spcBef>
                <a:spcPts val="0"/>
              </a:spcBef>
              <a:spcAft>
                <a:spcPts val="0"/>
              </a:spcAft>
              <a:buClr>
                <a:srgbClr val="ED3C8D"/>
              </a:buClr>
              <a:buSzTx/>
              <a:tabLst/>
              <a:defRPr/>
            </a:pPr>
            <a:r>
              <a:rPr lang="en-US" sz="1600" b="1">
                <a:solidFill>
                  <a:srgbClr val="1B1464"/>
                </a:solidFill>
                <a:latin typeface="Helvetica"/>
                <a:ea typeface="Open Sans"/>
                <a:cs typeface="Open Sans"/>
              </a:rPr>
              <a:t>T</a:t>
            </a:r>
            <a:r>
              <a:rPr kumimoji="0" lang="en-US" sz="1600" b="1" i="0" u="none" strike="noStrike" kern="1200" cap="none" spc="0" normalizeH="0" baseline="0" noProof="0">
                <a:ln>
                  <a:noFill/>
                </a:ln>
                <a:solidFill>
                  <a:srgbClr val="1B1464"/>
                </a:solidFill>
                <a:effectLst/>
                <a:uLnTx/>
                <a:uFillTx/>
                <a:latin typeface="Helvetica"/>
                <a:ea typeface="Open Sans"/>
                <a:cs typeface="Open Sans"/>
              </a:rPr>
              <a:t>he granular details of exact ad placements, by type and inventory source, across each media partner</a:t>
            </a:r>
            <a:endParaRPr kumimoji="0" lang="en-US" sz="1600" b="1" i="0" u="sng" strike="noStrike" kern="1200" cap="none" spc="0" normalizeH="0" baseline="0" noProof="0">
              <a:ln>
                <a:noFill/>
              </a:ln>
              <a:solidFill>
                <a:srgbClr val="1F1A62"/>
              </a:solidFill>
              <a:effectLst/>
              <a:uLnTx/>
              <a:uFillTx/>
              <a:latin typeface="Helvetica"/>
              <a:ea typeface="Open Sans"/>
              <a:cs typeface="Open Sans"/>
            </a:endParaRPr>
          </a:p>
        </p:txBody>
      </p:sp>
      <p:sp>
        <p:nvSpPr>
          <p:cNvPr id="20" name="TextBox 19">
            <a:extLst>
              <a:ext uri="{FF2B5EF4-FFF2-40B4-BE49-F238E27FC236}">
                <a16:creationId xmlns:a16="http://schemas.microsoft.com/office/drawing/2014/main" id="{6E337841-5A40-BEFA-BEAA-544D1001DCE9}"/>
              </a:ext>
            </a:extLst>
          </p:cNvPr>
          <p:cNvSpPr txBox="1"/>
          <p:nvPr/>
        </p:nvSpPr>
        <p:spPr>
          <a:xfrm>
            <a:off x="7387113" y="3413832"/>
            <a:ext cx="2212527" cy="1815882"/>
          </a:xfrm>
          <a:prstGeom prst="rect">
            <a:avLst/>
          </a:prstGeom>
          <a:noFill/>
        </p:spPr>
        <p:txBody>
          <a:bodyPr wrap="square" rtlCol="0">
            <a:spAutoFit/>
          </a:bodyPr>
          <a:lstStyle/>
          <a:p>
            <a:pPr marR="0" lvl="0" algn="ctr" defTabSz="1172398" rtl="0" eaLnBrk="1" fontAlgn="auto" latinLnBrk="0" hangingPunct="1">
              <a:lnSpc>
                <a:spcPct val="100000"/>
              </a:lnSpc>
              <a:spcBef>
                <a:spcPts val="0"/>
              </a:spcBef>
              <a:spcAft>
                <a:spcPts val="0"/>
              </a:spcAft>
              <a:buClr>
                <a:srgbClr val="ED3C8D"/>
              </a:buClr>
              <a:buSzTx/>
              <a:tabLst/>
              <a:defRPr/>
            </a:pPr>
            <a:r>
              <a:rPr kumimoji="0" lang="en-US" sz="1600" b="1" i="0" u="none" strike="noStrike" kern="1200" cap="none" spc="0" normalizeH="0" baseline="0" noProof="0">
                <a:ln>
                  <a:noFill/>
                </a:ln>
                <a:solidFill>
                  <a:srgbClr val="1B1464"/>
                </a:solidFill>
                <a:effectLst/>
                <a:uLnTx/>
                <a:uFillTx/>
                <a:latin typeface="Helvetica"/>
                <a:ea typeface="Open Sans"/>
                <a:cs typeface="Open Sans"/>
              </a:rPr>
              <a:t>The composition of ad placement types and inventory sources in audience metrics such as reach calculations </a:t>
            </a:r>
            <a:r>
              <a:rPr lang="en-US" sz="1600" b="1">
                <a:solidFill>
                  <a:srgbClr val="1B1464"/>
                </a:solidFill>
                <a:latin typeface="Helvetica"/>
                <a:ea typeface="Open Sans"/>
                <a:cs typeface="Open Sans"/>
              </a:rPr>
              <a:t>by media partner</a:t>
            </a:r>
            <a:endParaRPr kumimoji="0" lang="en-US" sz="1600" b="1" i="0" u="sng" strike="noStrike" kern="1200" cap="none" spc="0" normalizeH="0" baseline="0" noProof="0">
              <a:ln>
                <a:noFill/>
              </a:ln>
              <a:solidFill>
                <a:srgbClr val="1F1A62"/>
              </a:solidFill>
              <a:effectLst/>
              <a:uLnTx/>
              <a:uFillTx/>
              <a:latin typeface="Helvetica"/>
              <a:ea typeface="Open Sans"/>
              <a:cs typeface="Open Sans"/>
            </a:endParaRPr>
          </a:p>
        </p:txBody>
      </p:sp>
      <p:sp>
        <p:nvSpPr>
          <p:cNvPr id="21" name="TextBox 20">
            <a:extLst>
              <a:ext uri="{FF2B5EF4-FFF2-40B4-BE49-F238E27FC236}">
                <a16:creationId xmlns:a16="http://schemas.microsoft.com/office/drawing/2014/main" id="{6EFDB69D-0FBA-554E-ADB6-DC61DFA0A88E}"/>
              </a:ext>
            </a:extLst>
          </p:cNvPr>
          <p:cNvSpPr txBox="1"/>
          <p:nvPr/>
        </p:nvSpPr>
        <p:spPr>
          <a:xfrm>
            <a:off x="9784500" y="3413832"/>
            <a:ext cx="2212523" cy="1815882"/>
          </a:xfrm>
          <a:prstGeom prst="rect">
            <a:avLst/>
          </a:prstGeom>
          <a:noFill/>
        </p:spPr>
        <p:txBody>
          <a:bodyPr wrap="square" rtlCol="0">
            <a:spAutoFit/>
          </a:bodyPr>
          <a:lstStyle/>
          <a:p>
            <a:pPr marR="0" lvl="0" algn="ctr" defTabSz="1172398" rtl="0" eaLnBrk="1" fontAlgn="auto" latinLnBrk="0" hangingPunct="1">
              <a:lnSpc>
                <a:spcPct val="100000"/>
              </a:lnSpc>
              <a:spcBef>
                <a:spcPts val="0"/>
              </a:spcBef>
              <a:spcAft>
                <a:spcPts val="0"/>
              </a:spcAft>
              <a:buClr>
                <a:srgbClr val="ED3C8D"/>
              </a:buClr>
              <a:buSzTx/>
              <a:tabLst/>
              <a:defRPr/>
            </a:pPr>
            <a:r>
              <a:rPr kumimoji="0" lang="en-US" sz="1600" b="1" i="0" u="none" strike="noStrike" kern="1200" cap="none" spc="0" normalizeH="0" baseline="0" noProof="0">
                <a:ln>
                  <a:noFill/>
                </a:ln>
                <a:solidFill>
                  <a:srgbClr val="1B1464"/>
                </a:solidFill>
                <a:effectLst/>
                <a:uLnTx/>
                <a:uFillTx/>
                <a:latin typeface="Helvetica"/>
                <a:ea typeface="Open Sans"/>
                <a:cs typeface="Open Sans"/>
              </a:rPr>
              <a:t>Have media </a:t>
            </a:r>
            <a:r>
              <a:rPr lang="en-US" sz="1600" b="1">
                <a:solidFill>
                  <a:srgbClr val="1B1464"/>
                </a:solidFill>
                <a:latin typeface="Helvetica"/>
                <a:ea typeface="Open Sans"/>
                <a:cs typeface="Open Sans"/>
              </a:rPr>
              <a:t>partners</a:t>
            </a:r>
            <a:r>
              <a:rPr kumimoji="0" lang="en-US" sz="1600" b="1" i="0" u="none" strike="noStrike" kern="1200" cap="none" spc="0" normalizeH="0" baseline="0" noProof="0">
                <a:ln>
                  <a:noFill/>
                </a:ln>
                <a:solidFill>
                  <a:srgbClr val="1B1464"/>
                </a:solidFill>
                <a:effectLst/>
                <a:uLnTx/>
                <a:uFillTx/>
                <a:latin typeface="Helvetica"/>
                <a:ea typeface="Open Sans"/>
                <a:cs typeface="Open Sans"/>
              </a:rPr>
              <a:t> bring in a truly independent third party to provide transparency on </a:t>
            </a:r>
            <a:br>
              <a:rPr kumimoji="0" lang="en-US" sz="1600" b="1" i="0" u="none" strike="noStrike" kern="1200" cap="none" spc="0" normalizeH="0" baseline="0" noProof="0">
                <a:ln>
                  <a:noFill/>
                </a:ln>
                <a:solidFill>
                  <a:srgbClr val="1B1464"/>
                </a:solidFill>
                <a:effectLst/>
                <a:uLnTx/>
                <a:uFillTx/>
                <a:latin typeface="Helvetica"/>
                <a:ea typeface="Open Sans"/>
                <a:cs typeface="Open Sans"/>
              </a:rPr>
            </a:br>
            <a:r>
              <a:rPr kumimoji="0" lang="en-US" sz="1600" b="1" i="0" u="none" strike="noStrike" kern="1200" cap="none" spc="0" normalizeH="0" baseline="0" noProof="0">
                <a:ln>
                  <a:noFill/>
                </a:ln>
                <a:solidFill>
                  <a:srgbClr val="1B1464"/>
                </a:solidFill>
                <a:effectLst/>
                <a:uLnTx/>
                <a:uFillTx/>
                <a:latin typeface="Helvetica"/>
                <a:ea typeface="Open Sans"/>
                <a:cs typeface="Open Sans"/>
              </a:rPr>
              <a:t>a now-permanent basis </a:t>
            </a:r>
            <a:endParaRPr kumimoji="0" lang="en-US" sz="1600" b="1" i="0" u="sng" strike="noStrike" kern="1200" cap="none" spc="0" normalizeH="0" baseline="0" noProof="0">
              <a:ln>
                <a:noFill/>
              </a:ln>
              <a:solidFill>
                <a:srgbClr val="1F1A62"/>
              </a:solidFill>
              <a:effectLst/>
              <a:uLnTx/>
              <a:uFillTx/>
              <a:latin typeface="Helvetica"/>
              <a:ea typeface="Open Sans"/>
              <a:cs typeface="Open Sans"/>
            </a:endParaRPr>
          </a:p>
        </p:txBody>
      </p:sp>
      <p:pic>
        <p:nvPicPr>
          <p:cNvPr id="3" name="Picture 2">
            <a:extLst>
              <a:ext uri="{FF2B5EF4-FFF2-40B4-BE49-F238E27FC236}">
                <a16:creationId xmlns:a16="http://schemas.microsoft.com/office/drawing/2014/main" id="{8462E7E2-AEBA-0C02-191F-4258F8A947C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172" b="98047" l="3125" r="97852">
                        <a14:foregroundMark x1="93359" y1="98242" x2="93359" y2="98242"/>
                        <a14:foregroundMark x1="97852" y1="91602" x2="97852" y2="91602"/>
                        <a14:foregroundMark x1="49414" y1="55078" x2="49414" y2="55078"/>
                        <a14:foregroundMark x1="5078" y1="44922" x2="5078" y2="44922"/>
                        <a14:foregroundMark x1="3320" y1="36719" x2="3320" y2="36719"/>
                        <a14:foregroundMark x1="34180" y1="1172" x2="34180" y2="1172"/>
                        <a14:foregroundMark x1="23047" y1="22070" x2="23047" y2="22070"/>
                        <a14:foregroundMark x1="17383" y1="37891" x2="17383" y2="37891"/>
                      </a14:backgroundRemoval>
                    </a14:imgEffect>
                  </a14:imgLayer>
                </a14:imgProps>
              </a:ext>
            </a:extLst>
          </a:blip>
          <a:stretch>
            <a:fillRect/>
          </a:stretch>
        </p:blipFill>
        <p:spPr>
          <a:xfrm>
            <a:off x="740132" y="2295890"/>
            <a:ext cx="975360" cy="975360"/>
          </a:xfrm>
          <a:prstGeom prst="rect">
            <a:avLst/>
          </a:prstGeom>
        </p:spPr>
      </p:pic>
      <p:pic>
        <p:nvPicPr>
          <p:cNvPr id="4" name="Graphic 3" descr="Clipboard Checked with solid fill">
            <a:extLst>
              <a:ext uri="{FF2B5EF4-FFF2-40B4-BE49-F238E27FC236}">
                <a16:creationId xmlns:a16="http://schemas.microsoft.com/office/drawing/2014/main" id="{01B39763-2152-5A61-BCCF-57F99A624E9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09923" y="2198354"/>
            <a:ext cx="1170432" cy="1170432"/>
          </a:xfrm>
          <a:prstGeom prst="rect">
            <a:avLst/>
          </a:prstGeom>
        </p:spPr>
      </p:pic>
      <p:pic>
        <p:nvPicPr>
          <p:cNvPr id="5" name="Graphic 4" descr="Statistics with solid fill">
            <a:extLst>
              <a:ext uri="{FF2B5EF4-FFF2-40B4-BE49-F238E27FC236}">
                <a16:creationId xmlns:a16="http://schemas.microsoft.com/office/drawing/2014/main" id="{886A3102-DED4-9562-6702-500D2303CD6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07303" y="2199300"/>
            <a:ext cx="1170432" cy="1170432"/>
          </a:xfrm>
          <a:prstGeom prst="rect">
            <a:avLst/>
          </a:prstGeom>
        </p:spPr>
      </p:pic>
      <p:pic>
        <p:nvPicPr>
          <p:cNvPr id="10" name="Graphic 9" descr="Lights On with solid fill">
            <a:extLst>
              <a:ext uri="{FF2B5EF4-FFF2-40B4-BE49-F238E27FC236}">
                <a16:creationId xmlns:a16="http://schemas.microsoft.com/office/drawing/2014/main" id="{05BE6EF4-1EAD-6A4D-BC05-A46876ED579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904680" y="2198354"/>
            <a:ext cx="1170432" cy="1170432"/>
          </a:xfrm>
          <a:prstGeom prst="rect">
            <a:avLst/>
          </a:prstGeom>
        </p:spPr>
      </p:pic>
      <p:pic>
        <p:nvPicPr>
          <p:cNvPr id="16" name="Picture 15">
            <a:extLst>
              <a:ext uri="{FF2B5EF4-FFF2-40B4-BE49-F238E27FC236}">
                <a16:creationId xmlns:a16="http://schemas.microsoft.com/office/drawing/2014/main" id="{89DB83D9-E564-506A-9A69-D013559AA75D}"/>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4297" b="97852" l="9961" r="89844">
                        <a14:foregroundMark x1="27539" y1="23438" x2="27539" y2="23438"/>
                        <a14:foregroundMark x1="46680" y1="20117" x2="46680" y2="20117"/>
                        <a14:foregroundMark x1="49219" y1="4492" x2="49219" y2="4492"/>
                        <a14:foregroundMark x1="70508" y1="27734" x2="70508" y2="27734"/>
                        <a14:foregroundMark x1="50000" y1="58594" x2="50000" y2="58594"/>
                        <a14:foregroundMark x1="60742" y1="97656" x2="60742" y2="97656"/>
                        <a14:foregroundMark x1="40039" y1="97852" x2="40039" y2="97852"/>
                      </a14:backgroundRemoval>
                    </a14:imgEffect>
                  </a14:imgLayer>
                </a14:imgProps>
              </a:ext>
            </a:extLst>
          </a:blip>
          <a:stretch>
            <a:fillRect/>
          </a:stretch>
        </p:blipFill>
        <p:spPr>
          <a:xfrm>
            <a:off x="10308144" y="2198420"/>
            <a:ext cx="1172192" cy="1172192"/>
          </a:xfrm>
          <a:prstGeom prst="rect">
            <a:avLst/>
          </a:prstGeom>
        </p:spPr>
      </p:pic>
      <p:sp>
        <p:nvSpPr>
          <p:cNvPr id="13" name="Rectangle 12">
            <a:extLst>
              <a:ext uri="{FF2B5EF4-FFF2-40B4-BE49-F238E27FC236}">
                <a16:creationId xmlns:a16="http://schemas.microsoft.com/office/drawing/2014/main" id="{8DC2D47E-A419-4235-9556-B2C7FDFA3607}"/>
              </a:ext>
            </a:extLst>
          </p:cNvPr>
          <p:cNvSpPr/>
          <p:nvPr/>
        </p:nvSpPr>
        <p:spPr>
          <a:xfrm>
            <a:off x="194978" y="1635185"/>
            <a:ext cx="9404661" cy="411884"/>
          </a:xfrm>
          <a:prstGeom prst="rect">
            <a:avLst/>
          </a:prstGeom>
          <a:solidFill>
            <a:srgbClr val="1B146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Helvetica" panose="020B0403020202020204" pitchFamily="34" charset="0"/>
              </a:rPr>
              <a:t>Complete transparency on…</a:t>
            </a:r>
          </a:p>
        </p:txBody>
      </p:sp>
      <p:sp>
        <p:nvSpPr>
          <p:cNvPr id="22" name="Rectangle 21">
            <a:extLst>
              <a:ext uri="{FF2B5EF4-FFF2-40B4-BE49-F238E27FC236}">
                <a16:creationId xmlns:a16="http://schemas.microsoft.com/office/drawing/2014/main" id="{157958D7-3D0D-5E71-FCFC-19B9B4ECDFED}"/>
              </a:ext>
            </a:extLst>
          </p:cNvPr>
          <p:cNvSpPr/>
          <p:nvPr/>
        </p:nvSpPr>
        <p:spPr>
          <a:xfrm>
            <a:off x="9784497" y="1635185"/>
            <a:ext cx="2212524" cy="411884"/>
          </a:xfrm>
          <a:prstGeom prst="rect">
            <a:avLst/>
          </a:prstGeom>
          <a:solidFill>
            <a:srgbClr val="1B146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Helvetica" panose="020B0403020202020204" pitchFamily="34" charset="0"/>
              </a:rPr>
              <a:t>True verification</a:t>
            </a:r>
          </a:p>
        </p:txBody>
      </p:sp>
    </p:spTree>
    <p:extLst>
      <p:ext uri="{BB962C8B-B14F-4D97-AF65-F5344CB8AC3E}">
        <p14:creationId xmlns:p14="http://schemas.microsoft.com/office/powerpoint/2010/main" val="39889035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E1CA8EF-9647-04C0-12EF-9C1BCD84169A}"/>
              </a:ext>
            </a:extLst>
          </p:cNvPr>
          <p:cNvSpPr>
            <a:spLocks noGrp="1" noRot="1" noMove="1" noResize="1" noEditPoints="1" noAdjustHandles="1" noChangeArrowheads="1" noChangeShapeType="1"/>
          </p:cNvSpPr>
          <p:nvPr/>
        </p:nvSpPr>
        <p:spPr>
          <a:xfrm>
            <a:off x="-2" y="1696163"/>
            <a:ext cx="12192001"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BD165E2-77C2-727D-F96F-ADACA591B75F}"/>
              </a:ext>
            </a:extLst>
          </p:cNvPr>
          <p:cNvSpPr/>
          <p:nvPr/>
        </p:nvSpPr>
        <p:spPr>
          <a:xfrm>
            <a:off x="263925" y="219722"/>
            <a:ext cx="11797011"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F1A62"/>
                </a:solidFill>
                <a:latin typeface="Helvetica" pitchFamily="2" charset="0"/>
              </a:rPr>
              <a:t>Do you wonder if a lack of transparency and ad fraud from YouTube affects your brand? Verify your campaign data internally or</a:t>
            </a:r>
            <a:r>
              <a:rPr lang="en-US" sz="2600" b="1">
                <a:solidFill>
                  <a:srgbClr val="E84A99"/>
                </a:solidFill>
                <a:latin typeface="Helvetica" pitchFamily="2" charset="0"/>
              </a:rPr>
              <a:t> contact Adalytics </a:t>
            </a:r>
            <a:r>
              <a:rPr lang="en-US" sz="2600" b="1">
                <a:solidFill>
                  <a:srgbClr val="1F1A62"/>
                </a:solidFill>
                <a:latin typeface="Helvetica" pitchFamily="2" charset="0"/>
              </a:rPr>
              <a:t>and they will do an analysis for your brand </a:t>
            </a:r>
            <a:endParaRPr kumimoji="0" lang="en-US" sz="2600" b="1" i="0" u="none" strike="noStrike" kern="1200" cap="none" spc="0" normalizeH="0" baseline="0" noProof="0">
              <a:ln>
                <a:noFill/>
              </a:ln>
              <a:solidFill>
                <a:srgbClr val="E84A99"/>
              </a:solidFill>
              <a:effectLst/>
              <a:uLnTx/>
              <a:uFillTx/>
              <a:latin typeface="Helvetica" pitchFamily="2" charset="0"/>
              <a:ea typeface="+mn-ea"/>
              <a:cs typeface="+mn-cs"/>
            </a:endParaRPr>
          </a:p>
        </p:txBody>
      </p:sp>
      <p:sp>
        <p:nvSpPr>
          <p:cNvPr id="8" name="TextBox 7">
            <a:extLst>
              <a:ext uri="{FF2B5EF4-FFF2-40B4-BE49-F238E27FC236}">
                <a16:creationId xmlns:a16="http://schemas.microsoft.com/office/drawing/2014/main" id="{F4111DE4-9811-9734-1AF8-0BC363A73596}"/>
              </a:ext>
            </a:extLst>
          </p:cNvPr>
          <p:cNvSpPr txBox="1"/>
          <p:nvPr/>
        </p:nvSpPr>
        <p:spPr>
          <a:xfrm>
            <a:off x="2005442" y="2472298"/>
            <a:ext cx="8181116" cy="3200876"/>
          </a:xfrm>
          <a:prstGeom prst="rect">
            <a:avLst/>
          </a:prstGeom>
          <a:solidFill>
            <a:schemeClr val="bg1"/>
          </a:solidFill>
          <a:ln w="38100">
            <a:solidFill>
              <a:srgbClr val="E84A99"/>
            </a:solidFill>
          </a:ln>
        </p:spPr>
        <p:txBody>
          <a:bodyPr wrap="square">
            <a:spAutoFit/>
          </a:bodyPr>
          <a:lstStyle/>
          <a:p>
            <a:pPr marL="0" marR="0" algn="ctr">
              <a:spcBef>
                <a:spcPts val="0"/>
              </a:spcBef>
              <a:spcAft>
                <a:spcPts val="0"/>
              </a:spcAft>
            </a:pPr>
            <a:endParaRPr lang="en-US" sz="800" b="1" kern="100">
              <a:solidFill>
                <a:srgbClr val="002060"/>
              </a:solidFill>
              <a:effectLst/>
              <a:latin typeface="Helvetica" panose="020B0500000000000000"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kern="100">
                <a:solidFill>
                  <a:srgbClr val="002060"/>
                </a:solidFill>
                <a:effectLst/>
                <a:latin typeface="Helvetica" panose="020B0500000000000000" pitchFamily="34" charset="0"/>
                <a:ea typeface="Times New Roman" panose="02020603050405020304" pitchFamily="18" charset="0"/>
                <a:cs typeface="Arial" panose="020B0604020202020204" pitchFamily="34" charset="0"/>
              </a:rPr>
              <a:t>Adalytics is looking to expand on their public interest research and is offering a complimentary opportunity for brands and agencies.</a:t>
            </a:r>
            <a:endParaRPr lang="en-US" sz="2000" kern="100">
              <a:effectLst/>
              <a:latin typeface="Helvetica" panose="020B0500000000000000" pitchFamily="34" charset="0"/>
              <a:ea typeface="Calibri" panose="020F0502020204030204" pitchFamily="34" charset="0"/>
              <a:cs typeface="Arial" panose="020B0604020202020204" pitchFamily="34" charset="0"/>
            </a:endParaRPr>
          </a:p>
          <a:p>
            <a:pPr marL="0" marR="0">
              <a:spcBef>
                <a:spcPts val="0"/>
              </a:spcBef>
              <a:spcAft>
                <a:spcPts val="0"/>
              </a:spcAft>
            </a:pPr>
            <a:endParaRPr lang="en-US" sz="2800" kern="100">
              <a:solidFill>
                <a:srgbClr val="002060"/>
              </a:solidFill>
              <a:latin typeface="Helvetica" panose="020B0500000000000000" pitchFamily="34" charset="0"/>
              <a:ea typeface="Times New Roman" panose="02020603050405020304" pitchFamily="18" charset="0"/>
              <a:cs typeface="Helvetica" panose="020B0500000000000000" pitchFamily="34" charset="0"/>
            </a:endParaRPr>
          </a:p>
          <a:p>
            <a:r>
              <a:rPr lang="en-US" kern="100">
                <a:solidFill>
                  <a:srgbClr val="002060"/>
                </a:solidFill>
                <a:effectLst/>
                <a:latin typeface="Helvetica" panose="020B0500000000000000" pitchFamily="34" charset="0"/>
                <a:ea typeface="Times New Roman" panose="02020603050405020304" pitchFamily="18" charset="0"/>
                <a:cs typeface="Helvetica" panose="020B0500000000000000" pitchFamily="34" charset="0"/>
              </a:rPr>
              <a:t>Adalytics will analyze your TrueView ad placement reports and give you insight into where and how your ads were served. In exchange, they will use </a:t>
            </a:r>
            <a:br>
              <a:rPr lang="en-US" kern="100">
                <a:solidFill>
                  <a:srgbClr val="002060"/>
                </a:solidFill>
                <a:effectLst/>
                <a:latin typeface="Helvetica" panose="020B0500000000000000" pitchFamily="34" charset="0"/>
                <a:ea typeface="Times New Roman" panose="02020603050405020304" pitchFamily="18" charset="0"/>
                <a:cs typeface="Helvetica" panose="020B0500000000000000" pitchFamily="34" charset="0"/>
              </a:rPr>
            </a:br>
            <a:r>
              <a:rPr lang="en-US" kern="100">
                <a:solidFill>
                  <a:srgbClr val="002060"/>
                </a:solidFill>
                <a:effectLst/>
                <a:latin typeface="Helvetica" panose="020B0500000000000000" pitchFamily="34" charset="0"/>
                <a:ea typeface="Times New Roman" panose="02020603050405020304" pitchFamily="18" charset="0"/>
                <a:cs typeface="Helvetica" panose="020B0500000000000000" pitchFamily="34" charset="0"/>
              </a:rPr>
              <a:t>de-identified, non-attributable data in their aggregated research collective.</a:t>
            </a:r>
          </a:p>
          <a:p>
            <a:pPr marL="0" marR="0" algn="ctr">
              <a:spcBef>
                <a:spcPts val="0"/>
              </a:spcBef>
              <a:spcAft>
                <a:spcPts val="0"/>
              </a:spcAft>
            </a:pPr>
            <a:endParaRPr lang="en-US" sz="2800" kern="100">
              <a:solidFill>
                <a:srgbClr val="002060"/>
              </a:solidFill>
              <a:latin typeface="Helvetica" panose="020B0500000000000000" pitchFamily="34" charset="0"/>
              <a:ea typeface="Times New Roman" panose="02020603050405020304" pitchFamily="18" charset="0"/>
              <a:cs typeface="Helvetica" panose="020B0500000000000000" pitchFamily="34" charset="0"/>
            </a:endParaRPr>
          </a:p>
          <a:p>
            <a:pPr marL="0" marR="0" algn="ctr">
              <a:spcBef>
                <a:spcPts val="0"/>
              </a:spcBef>
              <a:spcAft>
                <a:spcPts val="0"/>
              </a:spcAft>
            </a:pPr>
            <a:r>
              <a:rPr lang="en-US" sz="1800" kern="100">
                <a:solidFill>
                  <a:srgbClr val="002060"/>
                </a:solidFill>
                <a:effectLst/>
                <a:latin typeface="Helvetica" panose="020B0500000000000000" pitchFamily="34" charset="0"/>
                <a:ea typeface="Times New Roman" panose="02020603050405020304" pitchFamily="18" charset="0"/>
                <a:cs typeface="Helvetica" panose="020B0500000000000000" pitchFamily="34" charset="0"/>
              </a:rPr>
              <a:t>If you’re interested in a deeper analysis of the inventory you paid for, </a:t>
            </a:r>
            <a:br>
              <a:rPr lang="en-US" sz="1800" kern="100">
                <a:solidFill>
                  <a:srgbClr val="002060"/>
                </a:solidFill>
                <a:effectLst/>
                <a:latin typeface="Helvetica" panose="020B0500000000000000" pitchFamily="34" charset="0"/>
                <a:ea typeface="Times New Roman" panose="02020603050405020304" pitchFamily="18" charset="0"/>
                <a:cs typeface="Helvetica" panose="020B0500000000000000" pitchFamily="34" charset="0"/>
              </a:rPr>
            </a:br>
            <a:r>
              <a:rPr lang="en-US" sz="1800" b="1" u="sng" kern="100">
                <a:solidFill>
                  <a:srgbClr val="00BFF2"/>
                </a:solidFill>
                <a:effectLst/>
                <a:latin typeface="Helvetica" panose="020B0500000000000000" pitchFamily="34" charset="0"/>
                <a:ea typeface="Times New Roman" panose="02020603050405020304" pitchFamily="18" charset="0"/>
                <a:cs typeface="Helvetica" panose="020B0500000000000000" pitchFamily="34" charset="0"/>
                <a:hlinkClick r:id="rId3">
                  <a:extLst>
                    <a:ext uri="{A12FA001-AC4F-418D-AE19-62706E023703}">
                      <ahyp:hlinkClr xmlns:ahyp="http://schemas.microsoft.com/office/drawing/2018/hyperlinkcolor" val="tx"/>
                    </a:ext>
                  </a:extLst>
                </a:hlinkClick>
              </a:rPr>
              <a:t>please fill out this form</a:t>
            </a:r>
            <a:r>
              <a:rPr lang="en-US" sz="1800" kern="100">
                <a:solidFill>
                  <a:srgbClr val="00BFF2"/>
                </a:solidFill>
                <a:effectLst/>
                <a:latin typeface="Helvetica" panose="020B0500000000000000" pitchFamily="34" charset="0"/>
                <a:ea typeface="Times New Roman" panose="02020603050405020304" pitchFamily="18" charset="0"/>
                <a:cs typeface="Helvetica" panose="020B0500000000000000" pitchFamily="34" charset="0"/>
              </a:rPr>
              <a:t> </a:t>
            </a:r>
            <a:r>
              <a:rPr lang="en-US" sz="1800" kern="100">
                <a:solidFill>
                  <a:srgbClr val="002060"/>
                </a:solidFill>
                <a:effectLst/>
                <a:latin typeface="Helvetica" panose="020B0500000000000000" pitchFamily="34" charset="0"/>
                <a:ea typeface="Times New Roman" panose="02020603050405020304" pitchFamily="18" charset="0"/>
                <a:cs typeface="Helvetica" panose="020B0500000000000000" pitchFamily="34" charset="0"/>
              </a:rPr>
              <a:t>and Adalytics will be in touch with you.</a:t>
            </a:r>
          </a:p>
          <a:p>
            <a:pPr marL="0" marR="0" algn="ctr">
              <a:spcBef>
                <a:spcPts val="0"/>
              </a:spcBef>
              <a:spcAft>
                <a:spcPts val="0"/>
              </a:spcAft>
            </a:pPr>
            <a:endParaRPr lang="en-US" sz="800" kern="100">
              <a:effectLst/>
              <a:latin typeface="Helvetica" panose="020B0500000000000000" pitchFamily="34"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FF97C34-B2D3-7E6F-9DD8-032B89235B1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4" name="Slide Number Placeholder 5">
            <a:extLst>
              <a:ext uri="{FF2B5EF4-FFF2-40B4-BE49-F238E27FC236}">
                <a16:creationId xmlns:a16="http://schemas.microsoft.com/office/drawing/2014/main" id="{A063A090-5049-C4B2-92C2-3189B150A629}"/>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11048E8F-EBDA-A3E9-5A50-8635C1437CAB}"/>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23603348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4EBCD3-B624-9474-C391-1155F83C6142}"/>
              </a:ext>
            </a:extLst>
          </p:cNvPr>
          <p:cNvSpPr/>
          <p:nvPr/>
        </p:nvSpPr>
        <p:spPr>
          <a:xfrm>
            <a:off x="-14514" y="0"/>
            <a:ext cx="6096000" cy="6869150"/>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270E214D-E292-45CE-8EFE-BEC233FDFD71}"/>
              </a:ext>
            </a:extLst>
          </p:cNvPr>
          <p:cNvSpPr/>
          <p:nvPr/>
        </p:nvSpPr>
        <p:spPr>
          <a:xfrm>
            <a:off x="289383" y="220694"/>
            <a:ext cx="495399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3C8D"/>
                </a:solidFill>
                <a:effectLst/>
                <a:uLnTx/>
                <a:uFillTx/>
                <a:latin typeface="Helvetica" pitchFamily="2" charset="0"/>
                <a:ea typeface="+mn-ea"/>
                <a:cs typeface="+mn-cs"/>
              </a:rPr>
              <a:t>Creators</a:t>
            </a:r>
          </a:p>
        </p:txBody>
      </p:sp>
      <p:sp>
        <p:nvSpPr>
          <p:cNvPr id="13" name="Rectangle 12">
            <a:extLst>
              <a:ext uri="{FF2B5EF4-FFF2-40B4-BE49-F238E27FC236}">
                <a16:creationId xmlns:a16="http://schemas.microsoft.com/office/drawing/2014/main" id="{7CA38D30-4B10-C2D2-A361-4A0EB0FBF7C7}"/>
              </a:ext>
            </a:extLst>
          </p:cNvPr>
          <p:cNvSpPr/>
          <p:nvPr/>
        </p:nvSpPr>
        <p:spPr>
          <a:xfrm>
            <a:off x="236588" y="2761522"/>
            <a:ext cx="5637951"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Helvetica" pitchFamily="2" charset="0"/>
                <a:ea typeface="+mn-ea"/>
                <a:cs typeface="+mn-cs"/>
              </a:rPr>
              <a:t>Discover more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Helvetica" pitchFamily="2" charset="0"/>
                <a:ea typeface="+mn-ea"/>
                <a:cs typeface="+mn-cs"/>
              </a:rPr>
              <a:t>Looking for more data, insights and takeaways? Check out this related VAB content</a:t>
            </a:r>
          </a:p>
        </p:txBody>
      </p:sp>
      <p:sp>
        <p:nvSpPr>
          <p:cNvPr id="23" name="Rectangle 22">
            <a:extLst>
              <a:ext uri="{FF2B5EF4-FFF2-40B4-BE49-F238E27FC236}">
                <a16:creationId xmlns:a16="http://schemas.microsoft.com/office/drawing/2014/main" id="{C26394A7-3D6B-1B95-4A69-F78A74EDC1A8}"/>
              </a:ext>
            </a:extLst>
          </p:cNvPr>
          <p:cNvSpPr/>
          <p:nvPr/>
        </p:nvSpPr>
        <p:spPr>
          <a:xfrm>
            <a:off x="634039" y="4960602"/>
            <a:ext cx="4843047"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bg1"/>
                </a:solidFill>
                <a:effectLst/>
                <a:uLnTx/>
                <a:uFillTx/>
                <a:latin typeface="Helvetica" pitchFamily="2" charset="0"/>
                <a:ea typeface="+mn-ea"/>
                <a:cs typeface="+mn-cs"/>
              </a:rPr>
              <a:t>VAB Members, brand marketers and agencies get free and immediate access to VAB’s content library.</a:t>
            </a:r>
            <a:br>
              <a:rPr kumimoji="0" lang="en-US" sz="2000" b="1" i="0" u="none" strike="noStrike" kern="1200" cap="none" spc="0" normalizeH="0" baseline="0" noProof="0">
                <a:ln>
                  <a:noFill/>
                </a:ln>
                <a:solidFill>
                  <a:schemeClr val="bg1"/>
                </a:solidFill>
                <a:effectLst/>
                <a:uLnTx/>
                <a:uFillTx/>
                <a:latin typeface="Helvetica" pitchFamily="2" charset="0"/>
                <a:ea typeface="+mn-ea"/>
                <a:cs typeface="+mn-cs"/>
              </a:rPr>
            </a:br>
            <a:r>
              <a:rPr kumimoji="0" lang="en-US" sz="2000" b="1" i="0" u="none" strike="noStrike" kern="1200" cap="none" spc="0" normalizeH="0" baseline="0" noProof="0">
                <a:ln>
                  <a:noFill/>
                </a:ln>
                <a:solidFill>
                  <a:schemeClr val="bg1"/>
                </a:solidFill>
                <a:effectLst/>
                <a:uLnTx/>
                <a:uFillTx/>
                <a:latin typeface="Helvetica" pitchFamily="2" charset="0"/>
                <a:ea typeface="+mn-ea"/>
                <a:cs typeface="+mn-cs"/>
              </a:rPr>
              <a:t>Get access at</a:t>
            </a:r>
            <a:r>
              <a:rPr kumimoji="0" lang="en-US" sz="2000" b="0" i="0" u="none" strike="noStrike" kern="1200" cap="none" spc="0" normalizeH="0" baseline="0" noProof="0">
                <a:ln>
                  <a:noFill/>
                </a:ln>
                <a:solidFill>
                  <a:schemeClr val="bg1"/>
                </a:solidFill>
                <a:effectLst/>
                <a:uLnTx/>
                <a:uFillTx/>
                <a:latin typeface="Helvetica" pitchFamily="2" charset="0"/>
                <a:ea typeface="+mn-ea"/>
                <a:cs typeface="+mn-cs"/>
              </a:rPr>
              <a:t> </a:t>
            </a:r>
            <a:r>
              <a:rPr kumimoji="0" lang="en-US" sz="2000" b="1" i="0" u="none" strike="noStrike" kern="1200" cap="none" spc="0" normalizeH="0" baseline="0" noProof="0">
                <a:ln>
                  <a:noFill/>
                </a:ln>
                <a:solidFill>
                  <a:srgbClr val="ED3C8D"/>
                </a:solidFill>
                <a:effectLst/>
                <a:uLnTx/>
                <a:uFillTx/>
                <a:latin typeface="Helvetica" pitchFamily="2" charset="0"/>
                <a:ea typeface="+mn-ea"/>
                <a:cs typeface="+mn-cs"/>
                <a:hlinkClick r:id="rId2">
                  <a:extLst>
                    <a:ext uri="{A12FA001-AC4F-418D-AE19-62706E023703}">
                      <ahyp:hlinkClr xmlns:ahyp="http://schemas.microsoft.com/office/drawing/2018/hyperlinkcolor" val="tx"/>
                    </a:ext>
                  </a:extLst>
                </a:hlinkClick>
              </a:rPr>
              <a:t>theVAB.com</a:t>
            </a:r>
            <a:endParaRPr kumimoji="0" lang="en-US" sz="2000" b="0" i="0" u="none" strike="noStrike" kern="1200" cap="none" spc="0" normalizeH="0" baseline="0" noProof="0">
              <a:ln>
                <a:noFill/>
              </a:ln>
              <a:solidFill>
                <a:srgbClr val="ED3C8D"/>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4FBCB89C-786C-2A08-E6EC-ACFF5FB49F99}"/>
              </a:ext>
            </a:extLst>
          </p:cNvPr>
          <p:cNvGrpSpPr/>
          <p:nvPr/>
        </p:nvGrpSpPr>
        <p:grpSpPr>
          <a:xfrm>
            <a:off x="174051" y="1627116"/>
            <a:ext cx="2325840" cy="744993"/>
            <a:chOff x="198561" y="542425"/>
            <a:chExt cx="1453627" cy="744993"/>
          </a:xfrm>
        </p:grpSpPr>
        <p:sp>
          <p:nvSpPr>
            <p:cNvPr id="5" name="TextBox 4">
              <a:extLst>
                <a:ext uri="{FF2B5EF4-FFF2-40B4-BE49-F238E27FC236}">
                  <a16:creationId xmlns:a16="http://schemas.microsoft.com/office/drawing/2014/main" id="{FD713960-FC93-6466-AA9D-515C1F0AFA52}"/>
                </a:ext>
              </a:extLst>
            </p:cNvPr>
            <p:cNvSpPr txBox="1"/>
            <p:nvPr/>
          </p:nvSpPr>
          <p:spPr>
            <a:xfrm>
              <a:off x="198561" y="542425"/>
              <a:ext cx="118250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bg1"/>
                  </a:solidFill>
                  <a:effectLst/>
                  <a:uLnTx/>
                  <a:uFillTx/>
                  <a:latin typeface="Helvetica" pitchFamily="2" charset="0"/>
                  <a:ea typeface="+mn-ea"/>
                  <a:cs typeface="+mn-cs"/>
                  <a:hlinkClick r:id="rId3">
                    <a:extLst>
                      <a:ext uri="{A12FA001-AC4F-418D-AE19-62706E023703}">
                        <ahyp:hlinkClr xmlns:ahyp="http://schemas.microsoft.com/office/drawing/2018/hyperlinkcolor" val="tx"/>
                      </a:ext>
                    </a:extLst>
                  </a:hlinkClick>
                </a:rPr>
                <a:t>Reed Kiely</a:t>
              </a:r>
              <a:endParaRPr kumimoji="0" lang="en-US" sz="1100" b="1" i="0" u="none" strike="noStrike" kern="1200" cap="none" spc="0" normalizeH="0" baseline="0" noProof="0">
                <a:ln>
                  <a:noFill/>
                </a:ln>
                <a:solidFill>
                  <a:schemeClr val="bg1"/>
                </a:solidFill>
                <a:effectLst/>
                <a:uLnTx/>
                <a:uFillTx/>
                <a:latin typeface="Helvetica" pitchFamily="2" charset="0"/>
                <a:ea typeface="+mn-ea"/>
                <a:cs typeface="+mn-cs"/>
              </a:endParaRPr>
            </a:p>
          </p:txBody>
        </p:sp>
        <p:sp>
          <p:nvSpPr>
            <p:cNvPr id="6" name="TextBox 5">
              <a:extLst>
                <a:ext uri="{FF2B5EF4-FFF2-40B4-BE49-F238E27FC236}">
                  <a16:creationId xmlns:a16="http://schemas.microsoft.com/office/drawing/2014/main" id="{E3D859F3-0CB1-DB99-611B-39AEB2ED8B22}"/>
                </a:ext>
              </a:extLst>
            </p:cNvPr>
            <p:cNvSpPr txBox="1"/>
            <p:nvPr/>
          </p:nvSpPr>
          <p:spPr>
            <a:xfrm>
              <a:off x="198562" y="856531"/>
              <a:ext cx="145362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Director, Data Insights &amp; Trends reedk@thevab.com</a:t>
              </a:r>
            </a:p>
          </p:txBody>
        </p:sp>
      </p:grpSp>
      <p:grpSp>
        <p:nvGrpSpPr>
          <p:cNvPr id="32" name="Group 31">
            <a:extLst>
              <a:ext uri="{FF2B5EF4-FFF2-40B4-BE49-F238E27FC236}">
                <a16:creationId xmlns:a16="http://schemas.microsoft.com/office/drawing/2014/main" id="{3E71C734-8A73-D2D6-D16B-C996631BBCED}"/>
              </a:ext>
            </a:extLst>
          </p:cNvPr>
          <p:cNvGrpSpPr/>
          <p:nvPr/>
        </p:nvGrpSpPr>
        <p:grpSpPr>
          <a:xfrm>
            <a:off x="2745546" y="720633"/>
            <a:ext cx="3054308" cy="744993"/>
            <a:chOff x="2412623" y="720633"/>
            <a:chExt cx="2245546" cy="744993"/>
          </a:xfrm>
        </p:grpSpPr>
        <p:sp>
          <p:nvSpPr>
            <p:cNvPr id="8" name="TextBox 7">
              <a:extLst>
                <a:ext uri="{FF2B5EF4-FFF2-40B4-BE49-F238E27FC236}">
                  <a16:creationId xmlns:a16="http://schemas.microsoft.com/office/drawing/2014/main" id="{8F39F864-0824-A3E9-30F2-FCC0B6C75F72}"/>
                </a:ext>
              </a:extLst>
            </p:cNvPr>
            <p:cNvSpPr txBox="1"/>
            <p:nvPr/>
          </p:nvSpPr>
          <p:spPr>
            <a:xfrm>
              <a:off x="2412623" y="720633"/>
              <a:ext cx="195173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bg1"/>
                  </a:solidFill>
                  <a:effectLst/>
                  <a:uLnTx/>
                  <a:uFillTx/>
                  <a:latin typeface="Helvetica" pitchFamily="2" charset="0"/>
                  <a:ea typeface="+mn-ea"/>
                  <a:cs typeface="+mn-cs"/>
                  <a:hlinkClick r:id="rId3">
                    <a:extLst>
                      <a:ext uri="{A12FA001-AC4F-418D-AE19-62706E023703}">
                        <ahyp:hlinkClr xmlns:ahyp="http://schemas.microsoft.com/office/drawing/2018/hyperlinkcolor" val="tx"/>
                      </a:ext>
                    </a:extLst>
                  </a:hlinkClick>
                </a:rPr>
                <a:t>Leah Montner-Dixon</a:t>
              </a:r>
              <a:endParaRPr kumimoji="0" lang="en-US" sz="1100" b="1" i="0" u="none" strike="noStrike" kern="1200" cap="none" spc="0" normalizeH="0" baseline="0" noProof="0">
                <a:ln>
                  <a:noFill/>
                </a:ln>
                <a:solidFill>
                  <a:schemeClr val="bg1"/>
                </a:solidFill>
                <a:effectLst/>
                <a:uLnTx/>
                <a:uFillTx/>
                <a:latin typeface="Helvetica" pitchFamily="2" charset="0"/>
                <a:ea typeface="+mn-ea"/>
                <a:cs typeface="+mn-cs"/>
              </a:endParaRPr>
            </a:p>
          </p:txBody>
        </p:sp>
        <p:sp>
          <p:nvSpPr>
            <p:cNvPr id="10" name="TextBox 9">
              <a:extLst>
                <a:ext uri="{FF2B5EF4-FFF2-40B4-BE49-F238E27FC236}">
                  <a16:creationId xmlns:a16="http://schemas.microsoft.com/office/drawing/2014/main" id="{3D427D16-68DC-BCAD-CFCA-235F79288931}"/>
                </a:ext>
              </a:extLst>
            </p:cNvPr>
            <p:cNvSpPr txBox="1"/>
            <p:nvPr/>
          </p:nvSpPr>
          <p:spPr>
            <a:xfrm>
              <a:off x="2412623" y="1034739"/>
              <a:ext cx="224554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Director, Audience &amp; Behavioral Insights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leahm@thevab.com</a:t>
              </a:r>
            </a:p>
          </p:txBody>
        </p:sp>
      </p:grpSp>
      <p:grpSp>
        <p:nvGrpSpPr>
          <p:cNvPr id="31" name="Group 30">
            <a:extLst>
              <a:ext uri="{FF2B5EF4-FFF2-40B4-BE49-F238E27FC236}">
                <a16:creationId xmlns:a16="http://schemas.microsoft.com/office/drawing/2014/main" id="{44773A18-009C-253F-B846-49135DD70DBA}"/>
              </a:ext>
            </a:extLst>
          </p:cNvPr>
          <p:cNvGrpSpPr/>
          <p:nvPr/>
        </p:nvGrpSpPr>
        <p:grpSpPr>
          <a:xfrm>
            <a:off x="2745546" y="1627116"/>
            <a:ext cx="1714453" cy="744993"/>
            <a:chOff x="4275869" y="720633"/>
            <a:chExt cx="1714453" cy="744993"/>
          </a:xfrm>
        </p:grpSpPr>
        <p:sp>
          <p:nvSpPr>
            <p:cNvPr id="14" name="TextBox 13">
              <a:hlinkClick r:id="rId3"/>
              <a:extLst>
                <a:ext uri="{FF2B5EF4-FFF2-40B4-BE49-F238E27FC236}">
                  <a16:creationId xmlns:a16="http://schemas.microsoft.com/office/drawing/2014/main" id="{D936C1B7-00FE-0023-D076-DCA0F55D050E}"/>
                </a:ext>
              </a:extLst>
            </p:cNvPr>
            <p:cNvSpPr txBox="1"/>
            <p:nvPr/>
          </p:nvSpPr>
          <p:spPr>
            <a:xfrm>
              <a:off x="4275869" y="720633"/>
              <a:ext cx="135341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bg1"/>
                  </a:solidFill>
                  <a:effectLst/>
                  <a:uLnTx/>
                  <a:uFillTx/>
                  <a:latin typeface="Helvetica" panose="020B0403020202020204" pitchFamily="34" charset="0"/>
                  <a:ea typeface="+mn-ea"/>
                  <a:cs typeface="+mn-cs"/>
                  <a:hlinkClick r:id="rId3">
                    <a:extLst>
                      <a:ext uri="{A12FA001-AC4F-418D-AE19-62706E023703}">
                        <ahyp:hlinkClr xmlns:ahyp="http://schemas.microsoft.com/office/drawing/2018/hyperlinkcolor" val="tx"/>
                      </a:ext>
                    </a:extLst>
                  </a:hlinkClick>
                </a:rPr>
                <a:t>Karolina</a:t>
              </a:r>
              <a:r>
                <a:rPr kumimoji="0" lang="en-US" sz="900" b="1" i="0" u="none" strike="noStrike" kern="1200" cap="none" spc="0" normalizeH="0" baseline="0" noProof="0">
                  <a:ln>
                    <a:noFill/>
                  </a:ln>
                  <a:solidFill>
                    <a:schemeClr val="bg1"/>
                  </a:solidFill>
                  <a:effectLst/>
                  <a:uLnTx/>
                  <a:uFillTx/>
                  <a:latin typeface="Helvetica" panose="020B0403020202020204" pitchFamily="34" charset="0"/>
                  <a:ea typeface="+mn-ea"/>
                  <a:cs typeface="+mn-cs"/>
                  <a:hlinkClick r:id="rId3">
                    <a:extLst>
                      <a:ext uri="{A12FA001-AC4F-418D-AE19-62706E023703}">
                        <ahyp:hlinkClr xmlns:ahyp="http://schemas.microsoft.com/office/drawing/2018/hyperlinkcolor" val="tx"/>
                      </a:ext>
                    </a:extLst>
                  </a:hlinkClick>
                </a:rPr>
                <a:t> </a:t>
              </a:r>
              <a:r>
                <a:rPr kumimoji="0" lang="en-US" sz="1100" b="1" i="0" u="none" strike="noStrike" kern="1200" cap="none" spc="0" normalizeH="0" baseline="0" noProof="0">
                  <a:ln>
                    <a:noFill/>
                  </a:ln>
                  <a:solidFill>
                    <a:schemeClr val="bg1"/>
                  </a:solidFill>
                  <a:effectLst/>
                  <a:uLnTx/>
                  <a:uFillTx/>
                  <a:latin typeface="Helvetica" panose="020B0403020202020204" pitchFamily="34" charset="0"/>
                  <a:ea typeface="+mn-ea"/>
                  <a:cs typeface="+mn-cs"/>
                  <a:hlinkClick r:id="rId3">
                    <a:extLst>
                      <a:ext uri="{A12FA001-AC4F-418D-AE19-62706E023703}">
                        <ahyp:hlinkClr xmlns:ahyp="http://schemas.microsoft.com/office/drawing/2018/hyperlinkcolor" val="tx"/>
                      </a:ext>
                    </a:extLst>
                  </a:hlinkClick>
                </a:rPr>
                <a:t>Guillen</a:t>
              </a:r>
              <a:endParaRPr kumimoji="0" lang="en-US" sz="1100" b="1" i="0" u="none" strike="noStrike" kern="1200" cap="none" spc="0" normalizeH="0" baseline="0" noProof="0">
                <a:ln>
                  <a:noFill/>
                </a:ln>
                <a:solidFill>
                  <a:schemeClr val="bg1"/>
                </a:solidFill>
                <a:effectLst/>
                <a:uLnTx/>
                <a:uFillTx/>
                <a:latin typeface="Helvetica" panose="020B0403020202020204" pitchFamily="34" charset="0"/>
                <a:ea typeface="+mn-ea"/>
                <a:cs typeface="+mn-cs"/>
              </a:endParaRPr>
            </a:p>
          </p:txBody>
        </p:sp>
        <p:sp>
          <p:nvSpPr>
            <p:cNvPr id="16" name="TextBox 15">
              <a:extLst>
                <a:ext uri="{FF2B5EF4-FFF2-40B4-BE49-F238E27FC236}">
                  <a16:creationId xmlns:a16="http://schemas.microsoft.com/office/drawing/2014/main" id="{DE1759E3-AD98-2886-3451-E7CC0EE0BDDD}"/>
                </a:ext>
              </a:extLst>
            </p:cNvPr>
            <p:cNvSpPr txBox="1"/>
            <p:nvPr/>
          </p:nvSpPr>
          <p:spPr>
            <a:xfrm>
              <a:off x="4275869" y="1034739"/>
              <a:ext cx="171445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a:ea typeface="+mn-ea"/>
                  <a:cs typeface="+mn-cs"/>
                </a:rPr>
                <a:t>Insights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a:ea typeface="+mn-ea"/>
                  <a:cs typeface="+mn-cs"/>
                </a:rPr>
                <a:t>karolinag@thevab.com</a:t>
              </a:r>
            </a:p>
          </p:txBody>
        </p:sp>
      </p:grpSp>
      <p:grpSp>
        <p:nvGrpSpPr>
          <p:cNvPr id="33" name="Group 32">
            <a:extLst>
              <a:ext uri="{FF2B5EF4-FFF2-40B4-BE49-F238E27FC236}">
                <a16:creationId xmlns:a16="http://schemas.microsoft.com/office/drawing/2014/main" id="{827CE2B2-03DF-C0FD-6A3D-267DF2A49880}"/>
              </a:ext>
            </a:extLst>
          </p:cNvPr>
          <p:cNvGrpSpPr/>
          <p:nvPr/>
        </p:nvGrpSpPr>
        <p:grpSpPr>
          <a:xfrm>
            <a:off x="174051" y="720633"/>
            <a:ext cx="2433585" cy="744993"/>
            <a:chOff x="174051" y="720633"/>
            <a:chExt cx="2433585" cy="744993"/>
          </a:xfrm>
        </p:grpSpPr>
        <p:sp>
          <p:nvSpPr>
            <p:cNvPr id="20" name="TextBox 19">
              <a:hlinkClick r:id="rId3"/>
              <a:extLst>
                <a:ext uri="{FF2B5EF4-FFF2-40B4-BE49-F238E27FC236}">
                  <a16:creationId xmlns:a16="http://schemas.microsoft.com/office/drawing/2014/main" id="{EA9BB445-CDD6-8932-2CE4-FB65CB6AE32A}"/>
                </a:ext>
              </a:extLst>
            </p:cNvPr>
            <p:cNvSpPr txBox="1"/>
            <p:nvPr/>
          </p:nvSpPr>
          <p:spPr>
            <a:xfrm>
              <a:off x="174052" y="720633"/>
              <a:ext cx="195173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schemeClr val="bg1"/>
                  </a:solidFill>
                  <a:effectLst/>
                  <a:uLnTx/>
                  <a:uFillTx/>
                  <a:latin typeface="Helvetica" pitchFamily="2" charset="0"/>
                  <a:ea typeface="+mn-ea"/>
                  <a:cs typeface="+mn-cs"/>
                </a:rPr>
                <a:t>Jason Wiese</a:t>
              </a:r>
            </a:p>
          </p:txBody>
        </p:sp>
        <p:sp>
          <p:nvSpPr>
            <p:cNvPr id="21" name="TextBox 20">
              <a:extLst>
                <a:ext uri="{FF2B5EF4-FFF2-40B4-BE49-F238E27FC236}">
                  <a16:creationId xmlns:a16="http://schemas.microsoft.com/office/drawing/2014/main" id="{AE1FCC08-D43E-3867-3250-B22E543EC9B8}"/>
                </a:ext>
              </a:extLst>
            </p:cNvPr>
            <p:cNvSpPr txBox="1"/>
            <p:nvPr/>
          </p:nvSpPr>
          <p:spPr>
            <a:xfrm>
              <a:off x="174051" y="1034739"/>
              <a:ext cx="243358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SVP, Director of Strategic Insights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jasonw@thevab.com</a:t>
              </a:r>
            </a:p>
          </p:txBody>
        </p:sp>
      </p:grpSp>
      <p:pic>
        <p:nvPicPr>
          <p:cNvPr id="7" name="Picture 6">
            <a:extLst>
              <a:ext uri="{FF2B5EF4-FFF2-40B4-BE49-F238E27FC236}">
                <a16:creationId xmlns:a16="http://schemas.microsoft.com/office/drawing/2014/main" id="{DC8AE6AF-986F-04A4-1DCE-74FAC3305B6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12" name="Slide Number Placeholder 5">
            <a:extLst>
              <a:ext uri="{FF2B5EF4-FFF2-40B4-BE49-F238E27FC236}">
                <a16:creationId xmlns:a16="http://schemas.microsoft.com/office/drawing/2014/main" id="{B584F143-17BC-5E22-026A-95A73831DB9C}"/>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43A941B8-F56F-017E-4211-A716D66BFF3D}"/>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pic>
        <p:nvPicPr>
          <p:cNvPr id="9" name="Picture 8">
            <a:hlinkClick r:id="rId5"/>
            <a:extLst>
              <a:ext uri="{FF2B5EF4-FFF2-40B4-BE49-F238E27FC236}">
                <a16:creationId xmlns:a16="http://schemas.microsoft.com/office/drawing/2014/main" id="{A1E32B62-912E-FA68-9CD4-8B1303848C6A}"/>
              </a:ext>
            </a:extLst>
          </p:cNvPr>
          <p:cNvPicPr>
            <a:picLocks noChangeAspect="1"/>
          </p:cNvPicPr>
          <p:nvPr/>
        </p:nvPicPr>
        <p:blipFill rotWithShape="1">
          <a:blip r:embed="rId6"/>
          <a:srcRect b="39763"/>
          <a:stretch/>
        </p:blipFill>
        <p:spPr>
          <a:xfrm>
            <a:off x="6755914" y="4397843"/>
            <a:ext cx="1811252" cy="1411951"/>
          </a:xfrm>
          <a:prstGeom prst="rect">
            <a:avLst/>
          </a:prstGeom>
          <a:ln w="19050">
            <a:solidFill>
              <a:srgbClr val="1B1464"/>
            </a:solidFill>
          </a:ln>
        </p:spPr>
      </p:pic>
      <p:pic>
        <p:nvPicPr>
          <p:cNvPr id="17" name="Picture 16">
            <a:hlinkClick r:id="rId7"/>
            <a:extLst>
              <a:ext uri="{FF2B5EF4-FFF2-40B4-BE49-F238E27FC236}">
                <a16:creationId xmlns:a16="http://schemas.microsoft.com/office/drawing/2014/main" id="{0D7506AD-7C43-DCDC-CCEF-13C7F9041D7E}"/>
              </a:ext>
            </a:extLst>
          </p:cNvPr>
          <p:cNvPicPr>
            <a:picLocks noChangeAspect="1"/>
          </p:cNvPicPr>
          <p:nvPr/>
        </p:nvPicPr>
        <p:blipFill rotWithShape="1">
          <a:blip r:embed="rId8"/>
          <a:srcRect b="41028"/>
          <a:stretch/>
        </p:blipFill>
        <p:spPr>
          <a:xfrm>
            <a:off x="9527598" y="4401101"/>
            <a:ext cx="1850099" cy="1411951"/>
          </a:xfrm>
          <a:prstGeom prst="rect">
            <a:avLst/>
          </a:prstGeom>
          <a:ln w="19050">
            <a:solidFill>
              <a:srgbClr val="1B1464"/>
            </a:solidFill>
          </a:ln>
        </p:spPr>
      </p:pic>
      <p:pic>
        <p:nvPicPr>
          <p:cNvPr id="11" name="Picture 10">
            <a:hlinkClick r:id="rId9"/>
            <a:extLst>
              <a:ext uri="{FF2B5EF4-FFF2-40B4-BE49-F238E27FC236}">
                <a16:creationId xmlns:a16="http://schemas.microsoft.com/office/drawing/2014/main" id="{1D5DB9E1-7E7D-0741-65FF-6FE06177D889}"/>
              </a:ext>
            </a:extLst>
          </p:cNvPr>
          <p:cNvPicPr>
            <a:picLocks noChangeAspect="1"/>
          </p:cNvPicPr>
          <p:nvPr/>
        </p:nvPicPr>
        <p:blipFill>
          <a:blip r:embed="rId10"/>
          <a:stretch>
            <a:fillRect/>
          </a:stretch>
        </p:blipFill>
        <p:spPr>
          <a:xfrm>
            <a:off x="6546769" y="2354090"/>
            <a:ext cx="2229542" cy="1254117"/>
          </a:xfrm>
          <a:prstGeom prst="rect">
            <a:avLst/>
          </a:prstGeom>
          <a:ln w="19050">
            <a:solidFill>
              <a:srgbClr val="1B1464"/>
            </a:solidFill>
          </a:ln>
        </p:spPr>
      </p:pic>
      <p:pic>
        <p:nvPicPr>
          <p:cNvPr id="19" name="Picture 18">
            <a:hlinkClick r:id="rId11"/>
            <a:extLst>
              <a:ext uri="{FF2B5EF4-FFF2-40B4-BE49-F238E27FC236}">
                <a16:creationId xmlns:a16="http://schemas.microsoft.com/office/drawing/2014/main" id="{EED602B5-AE4E-E50C-906F-024F4A8F5183}"/>
              </a:ext>
            </a:extLst>
          </p:cNvPr>
          <p:cNvPicPr>
            <a:picLocks noChangeAspect="1"/>
          </p:cNvPicPr>
          <p:nvPr/>
        </p:nvPicPr>
        <p:blipFill>
          <a:blip r:embed="rId12"/>
          <a:stretch>
            <a:fillRect/>
          </a:stretch>
        </p:blipFill>
        <p:spPr>
          <a:xfrm>
            <a:off x="9374653" y="2356606"/>
            <a:ext cx="2155987" cy="1254117"/>
          </a:xfrm>
          <a:prstGeom prst="rect">
            <a:avLst/>
          </a:prstGeom>
          <a:ln w="19050">
            <a:solidFill>
              <a:srgbClr val="1B1464"/>
            </a:solidFill>
          </a:ln>
        </p:spPr>
      </p:pic>
      <p:sp>
        <p:nvSpPr>
          <p:cNvPr id="18" name="TextBox 17">
            <a:hlinkClick r:id="rId9"/>
            <a:extLst>
              <a:ext uri="{FF2B5EF4-FFF2-40B4-BE49-F238E27FC236}">
                <a16:creationId xmlns:a16="http://schemas.microsoft.com/office/drawing/2014/main" id="{8FA7A931-6AB0-4488-3789-2469B2A7517E}"/>
              </a:ext>
            </a:extLst>
          </p:cNvPr>
          <p:cNvSpPr txBox="1"/>
          <p:nvPr/>
        </p:nvSpPr>
        <p:spPr>
          <a:xfrm>
            <a:off x="6376470" y="3647094"/>
            <a:ext cx="2570141" cy="5386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VAB Investigation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Did YouTube allow for targeted campaigns</a:t>
            </a:r>
            <a:br>
              <a:rPr kumimoji="0" lang="en-US" sz="9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9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to be served on ‘Made for Kids’ channels?</a:t>
            </a:r>
          </a:p>
        </p:txBody>
      </p:sp>
      <p:sp>
        <p:nvSpPr>
          <p:cNvPr id="22" name="TextBox 21">
            <a:hlinkClick r:id="rId11"/>
            <a:extLst>
              <a:ext uri="{FF2B5EF4-FFF2-40B4-BE49-F238E27FC236}">
                <a16:creationId xmlns:a16="http://schemas.microsoft.com/office/drawing/2014/main" id="{9DD8515C-01A2-4634-3381-525E53FCC9F4}"/>
              </a:ext>
            </a:extLst>
          </p:cNvPr>
          <p:cNvSpPr txBox="1"/>
          <p:nvPr/>
        </p:nvSpPr>
        <p:spPr>
          <a:xfrm>
            <a:off x="9178492" y="3660292"/>
            <a:ext cx="2548311" cy="5386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rgbClr val="ED3C8D"/>
                </a:solidFill>
                <a:latin typeface="Helvetica" panose="020B0403020202020204" pitchFamily="34" charset="0"/>
              </a:rPr>
              <a:t>The Credibility Crisis</a:t>
            </a:r>
            <a:endPar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How people find trusted news amidst</a:t>
            </a:r>
            <a:br>
              <a:rPr kumimoji="0" lang="en-US" sz="9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9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 wave of misinformation</a:t>
            </a:r>
          </a:p>
        </p:txBody>
      </p:sp>
      <p:sp>
        <p:nvSpPr>
          <p:cNvPr id="24" name="TextBox 23">
            <a:hlinkClick r:id="rId5"/>
            <a:extLst>
              <a:ext uri="{FF2B5EF4-FFF2-40B4-BE49-F238E27FC236}">
                <a16:creationId xmlns:a16="http://schemas.microsoft.com/office/drawing/2014/main" id="{07EDE56D-37EA-23C9-A507-C2ADD83585E4}"/>
              </a:ext>
            </a:extLst>
          </p:cNvPr>
          <p:cNvSpPr txBox="1"/>
          <p:nvPr/>
        </p:nvSpPr>
        <p:spPr>
          <a:xfrm>
            <a:off x="6376470" y="5843752"/>
            <a:ext cx="2570141" cy="5386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What is Digital Ad Fraud?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 Look Into Critical Issues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Impacting Marketers Today</a:t>
            </a:r>
          </a:p>
        </p:txBody>
      </p:sp>
      <p:sp>
        <p:nvSpPr>
          <p:cNvPr id="25" name="TextBox 24">
            <a:hlinkClick r:id="rId7"/>
            <a:extLst>
              <a:ext uri="{FF2B5EF4-FFF2-40B4-BE49-F238E27FC236}">
                <a16:creationId xmlns:a16="http://schemas.microsoft.com/office/drawing/2014/main" id="{5983B5B7-4B5E-BA66-ABF3-F2F1D529C73A}"/>
              </a:ext>
            </a:extLst>
          </p:cNvPr>
          <p:cNvSpPr txBox="1"/>
          <p:nvPr/>
        </p:nvSpPr>
        <p:spPr>
          <a:xfrm>
            <a:off x="9042729" y="5856950"/>
            <a:ext cx="2819833" cy="5693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rgbClr val="ED3C8D"/>
                </a:solidFill>
                <a:latin typeface="Helvetica" panose="020B0403020202020204" pitchFamily="34" charset="0"/>
              </a:rPr>
              <a:t>What is The Digital Video</a:t>
            </a:r>
            <a:br>
              <a:rPr lang="en-US" sz="1100" b="1">
                <a:solidFill>
                  <a:srgbClr val="ED3C8D"/>
                </a:solidFill>
                <a:latin typeface="Helvetica" panose="020B0403020202020204" pitchFamily="34" charset="0"/>
              </a:rPr>
            </a:br>
            <a:r>
              <a:rPr lang="en-US" sz="1100" b="1">
                <a:solidFill>
                  <a:srgbClr val="ED3C8D"/>
                </a:solidFill>
                <a:latin typeface="Helvetica" panose="020B0403020202020204" pitchFamily="34" charset="0"/>
              </a:rPr>
              <a:t>Supply Chain</a:t>
            </a:r>
            <a:endPar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Under</a:t>
            </a:r>
            <a:r>
              <a:rPr lang="en-US" sz="900">
                <a:solidFill>
                  <a:srgbClr val="1B1464"/>
                </a:solidFill>
                <a:latin typeface="Helvetica" panose="020B0403020202020204" pitchFamily="34" charset="0"/>
              </a:rPr>
              <a:t>standing the path of digital ad investments</a:t>
            </a:r>
            <a:endParaRPr kumimoji="0" lang="en-US" sz="9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28" name="TextBox 27">
            <a:hlinkClick r:id="rId13"/>
            <a:extLst>
              <a:ext uri="{FF2B5EF4-FFF2-40B4-BE49-F238E27FC236}">
                <a16:creationId xmlns:a16="http://schemas.microsoft.com/office/drawing/2014/main" id="{BE908905-7AE5-FED2-C555-21D7676FBD38}"/>
              </a:ext>
            </a:extLst>
          </p:cNvPr>
          <p:cNvSpPr txBox="1"/>
          <p:nvPr/>
        </p:nvSpPr>
        <p:spPr>
          <a:xfrm>
            <a:off x="6376470" y="1585019"/>
            <a:ext cx="2570141" cy="5386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An Interview with Adalytics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a:solidFill>
                  <a:srgbClr val="1B1464"/>
                </a:solidFill>
                <a:latin typeface="Helvetica" panose="020B0403020202020204" pitchFamily="34" charset="0"/>
              </a:rPr>
              <a:t>An insider's look at the latest Google</a:t>
            </a:r>
            <a:br>
              <a:rPr lang="en-US" sz="900">
                <a:solidFill>
                  <a:srgbClr val="1B1464"/>
                </a:solidFill>
                <a:latin typeface="Helvetica" panose="020B0403020202020204" pitchFamily="34" charset="0"/>
              </a:rPr>
            </a:br>
            <a:r>
              <a:rPr lang="en-US" sz="900">
                <a:solidFill>
                  <a:srgbClr val="1B1464"/>
                </a:solidFill>
                <a:latin typeface="Helvetica" panose="020B0403020202020204" pitchFamily="34" charset="0"/>
              </a:rPr>
              <a:t>ad fraud allegations </a:t>
            </a:r>
          </a:p>
        </p:txBody>
      </p:sp>
      <p:sp>
        <p:nvSpPr>
          <p:cNvPr id="29" name="TextBox 28">
            <a:hlinkClick r:id="rId14"/>
            <a:extLst>
              <a:ext uri="{FF2B5EF4-FFF2-40B4-BE49-F238E27FC236}">
                <a16:creationId xmlns:a16="http://schemas.microsoft.com/office/drawing/2014/main" id="{34090AAB-9F56-4BA5-C768-B0C2649646EE}"/>
              </a:ext>
            </a:extLst>
          </p:cNvPr>
          <p:cNvSpPr txBox="1"/>
          <p:nvPr/>
        </p:nvSpPr>
        <p:spPr>
          <a:xfrm>
            <a:off x="9178492" y="1585019"/>
            <a:ext cx="2548311" cy="5693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rgbClr val="ED3C8D"/>
                </a:solidFill>
                <a:latin typeface="Helvetica" panose="020B0403020202020204" pitchFamily="34" charset="0"/>
              </a:rPr>
              <a:t>Exposing the Double Standard</a:t>
            </a:r>
            <a:br>
              <a:rPr lang="en-US" sz="1100" b="1">
                <a:solidFill>
                  <a:srgbClr val="ED3C8D"/>
                </a:solidFill>
                <a:latin typeface="Helvetica" panose="020B0403020202020204" pitchFamily="34" charset="0"/>
              </a:rPr>
            </a:br>
            <a:r>
              <a:rPr lang="en-US" sz="1100" b="1">
                <a:solidFill>
                  <a:srgbClr val="ED3C8D"/>
                </a:solidFill>
                <a:latin typeface="Helvetica" panose="020B0403020202020204" pitchFamily="34" charset="0"/>
              </a:rPr>
              <a:t>in Video Advertising</a:t>
            </a:r>
            <a:br>
              <a:rPr lang="en-US" sz="1100" b="1">
                <a:solidFill>
                  <a:srgbClr val="ED3C8D"/>
                </a:solidFill>
                <a:latin typeface="Helvetica" panose="020B0403020202020204" pitchFamily="34" charset="0"/>
              </a:rPr>
            </a:br>
            <a:r>
              <a:rPr lang="en-US" sz="900">
                <a:solidFill>
                  <a:srgbClr val="1B1464"/>
                </a:solidFill>
                <a:latin typeface="Helvetica" panose="020B0403020202020204" pitchFamily="34" charset="0"/>
              </a:rPr>
              <a:t>Advertising Week NY 2023 Presentation</a:t>
            </a:r>
            <a:endParaRPr kumimoji="0" lang="en-US" sz="9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pic>
        <p:nvPicPr>
          <p:cNvPr id="36" name="Picture 35">
            <a:hlinkClick r:id="rId14"/>
            <a:extLst>
              <a:ext uri="{FF2B5EF4-FFF2-40B4-BE49-F238E27FC236}">
                <a16:creationId xmlns:a16="http://schemas.microsoft.com/office/drawing/2014/main" id="{17E49F0A-4FB8-FAE1-0CCA-5F0B7C0F78CC}"/>
              </a:ext>
            </a:extLst>
          </p:cNvPr>
          <p:cNvPicPr>
            <a:picLocks noChangeAspect="1"/>
          </p:cNvPicPr>
          <p:nvPr/>
        </p:nvPicPr>
        <p:blipFill>
          <a:blip r:embed="rId15"/>
          <a:stretch>
            <a:fillRect/>
          </a:stretch>
        </p:blipFill>
        <p:spPr>
          <a:xfrm>
            <a:off x="9421009" y="310446"/>
            <a:ext cx="2063277" cy="1233500"/>
          </a:xfrm>
          <a:prstGeom prst="rect">
            <a:avLst/>
          </a:prstGeom>
          <a:ln w="19050">
            <a:solidFill>
              <a:srgbClr val="1B1464"/>
            </a:solidFill>
          </a:ln>
        </p:spPr>
      </p:pic>
      <p:pic>
        <p:nvPicPr>
          <p:cNvPr id="38" name="Picture 37">
            <a:hlinkClick r:id="rId13"/>
            <a:extLst>
              <a:ext uri="{FF2B5EF4-FFF2-40B4-BE49-F238E27FC236}">
                <a16:creationId xmlns:a16="http://schemas.microsoft.com/office/drawing/2014/main" id="{AA7BB9F1-667D-C5CF-4B03-4D5343A3A908}"/>
              </a:ext>
            </a:extLst>
          </p:cNvPr>
          <p:cNvPicPr>
            <a:picLocks noChangeAspect="1"/>
          </p:cNvPicPr>
          <p:nvPr/>
        </p:nvPicPr>
        <p:blipFill rotWithShape="1">
          <a:blip r:embed="rId16"/>
          <a:srcRect l="1568" r="8062"/>
          <a:stretch/>
        </p:blipFill>
        <p:spPr>
          <a:xfrm>
            <a:off x="6625237" y="310446"/>
            <a:ext cx="2072607" cy="1220423"/>
          </a:xfrm>
          <a:prstGeom prst="rect">
            <a:avLst/>
          </a:prstGeom>
          <a:ln w="19050">
            <a:solidFill>
              <a:srgbClr val="1B1464"/>
            </a:solidFill>
          </a:ln>
        </p:spPr>
      </p:pic>
    </p:spTree>
    <p:extLst>
      <p:ext uri="{BB962C8B-B14F-4D97-AF65-F5344CB8AC3E}">
        <p14:creationId xmlns:p14="http://schemas.microsoft.com/office/powerpoint/2010/main" val="31108565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D49DEB-7177-4C53-A63F-C8DEAEFFD3CD}"/>
              </a:ext>
            </a:extLst>
          </p:cNvPr>
          <p:cNvSpPr/>
          <p:nvPr/>
        </p:nvSpPr>
        <p:spPr>
          <a:xfrm>
            <a:off x="449869" y="221925"/>
            <a:ext cx="957636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FF2"/>
                </a:solidFill>
                <a:effectLst/>
                <a:uLnTx/>
                <a:uFillTx/>
                <a:latin typeface="Helvetica" pitchFamily="2" charset="0"/>
                <a:ea typeface="+mn-ea"/>
                <a:cs typeface="+mn-cs"/>
              </a:rPr>
              <a:t>About VAB</a:t>
            </a:r>
          </a:p>
        </p:txBody>
      </p:sp>
      <p:sp>
        <p:nvSpPr>
          <p:cNvPr id="2" name="TextBox 1">
            <a:extLst>
              <a:ext uri="{FF2B5EF4-FFF2-40B4-BE49-F238E27FC236}">
                <a16:creationId xmlns:a16="http://schemas.microsoft.com/office/drawing/2014/main" id="{6FB14815-07B9-42AB-B09B-0447810891B3}"/>
              </a:ext>
            </a:extLst>
          </p:cNvPr>
          <p:cNvSpPr txBox="1"/>
          <p:nvPr/>
        </p:nvSpPr>
        <p:spPr>
          <a:xfrm>
            <a:off x="449869" y="1259934"/>
            <a:ext cx="8714451"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VAB plays a dual role in the video advertising industry. We are leading the change to bring about a more innovative and transparent marketplace. We also provide the insights and thought leadership that enables marketers to develop business-driving marketing strategies.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Times New Roman" panose="02020603050405020304" pitchFamily="18" charset="0"/>
                <a:cs typeface="Times New Roman" panose="02020603050405020304" pitchFamily="18" charset="0"/>
              </a:rPr>
              <a:t>Drawing on our marketing expertise, we </a:t>
            </a:r>
            <a:r>
              <a:rPr kumimoji="0" lang="en-US" sz="2000" b="1" i="0" u="none" strike="noStrike" kern="1200" cap="none" spc="0" normalizeH="0" baseline="0" noProof="0">
                <a:ln>
                  <a:noFill/>
                </a:ln>
                <a:solidFill>
                  <a:srgbClr val="4EBEA4"/>
                </a:solidFill>
                <a:effectLst/>
                <a:uLnTx/>
                <a:uFillTx/>
                <a:latin typeface="Helvetica" panose="020B0403020202020204" pitchFamily="34" charset="0"/>
                <a:ea typeface="Times New Roman" panose="02020603050405020304" pitchFamily="18" charset="0"/>
                <a:cs typeface="Times New Roman" panose="02020603050405020304" pitchFamily="18" charset="0"/>
              </a:rPr>
              <a:t>simplify</a:t>
            </a: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Times New Roman" panose="02020603050405020304" pitchFamily="18" charset="0"/>
                <a:cs typeface="Times New Roman" panose="02020603050405020304" pitchFamily="18" charset="0"/>
              </a:rPr>
              <a:t> the complexities in our industry and </a:t>
            </a:r>
            <a:r>
              <a:rPr kumimoji="0" lang="en-US" sz="2000" b="1" i="0" u="none" strike="noStrike" kern="1200" cap="none" spc="0" normalizeH="0" baseline="0" noProof="0">
                <a:ln>
                  <a:noFill/>
                </a:ln>
                <a:solidFill>
                  <a:srgbClr val="00BFF2"/>
                </a:solidFill>
                <a:effectLst/>
                <a:uLnTx/>
                <a:uFillTx/>
                <a:latin typeface="Helvetica" panose="020B0403020202020204" pitchFamily="34" charset="0"/>
                <a:ea typeface="Times New Roman" panose="02020603050405020304" pitchFamily="18" charset="0"/>
                <a:cs typeface="+mn-cs"/>
              </a:rPr>
              <a:t>discover</a:t>
            </a: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Times New Roman" panose="02020603050405020304" pitchFamily="18" charset="0"/>
                <a:cs typeface="Times New Roman" panose="02020603050405020304" pitchFamily="18" charset="0"/>
              </a:rPr>
              <a:t> new insights that </a:t>
            </a:r>
            <a:r>
              <a:rPr kumimoji="0" lang="en-US" sz="2000" b="1" i="0" u="none" strike="noStrike" kern="1200" cap="none" spc="0" normalizeH="0" baseline="0" noProof="0">
                <a:ln>
                  <a:noFill/>
                </a:ln>
                <a:solidFill>
                  <a:srgbClr val="ED3C8D"/>
                </a:solidFill>
                <a:effectLst/>
                <a:uLnTx/>
                <a:uFillTx/>
                <a:latin typeface="Helvetica" panose="020B0403020202020204" pitchFamily="34" charset="0"/>
                <a:ea typeface="Times New Roman" panose="02020603050405020304" pitchFamily="18" charset="0"/>
                <a:cs typeface="Times New Roman" panose="02020603050405020304" pitchFamily="18" charset="0"/>
              </a:rPr>
              <a:t>transform</a:t>
            </a: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Times New Roman" panose="02020603050405020304" pitchFamily="18" charset="0"/>
                <a:cs typeface="Times New Roman" panose="02020603050405020304" pitchFamily="18" charset="0"/>
              </a:rPr>
              <a:t> the way marketers look at their media strategy.</a:t>
            </a:r>
            <a:endParaRPr kumimoji="0" lang="en-US" sz="2000" b="0" i="0"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15" name="TextBox 14">
            <a:extLst>
              <a:ext uri="{FF2B5EF4-FFF2-40B4-BE49-F238E27FC236}">
                <a16:creationId xmlns:a16="http://schemas.microsoft.com/office/drawing/2014/main" id="{875C49CF-247D-4943-AF3F-A3CBCDB56DAC}"/>
              </a:ext>
            </a:extLst>
          </p:cNvPr>
          <p:cNvSpPr txBox="1"/>
          <p:nvPr/>
        </p:nvSpPr>
        <p:spPr>
          <a:xfrm>
            <a:off x="2136968" y="4285640"/>
            <a:ext cx="9507739"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060"/>
                </a:solidFill>
                <a:effectLst/>
                <a:uLnTx/>
                <a:uFillTx/>
                <a:latin typeface="Helvetica" panose="020B0403020202020204" pitchFamily="34" charset="0"/>
                <a:ea typeface="Times New Roman" panose="02020603050405020304" pitchFamily="18" charset="0"/>
                <a:cs typeface="Times New Roman" panose="02020603050405020304" pitchFamily="18" charset="0"/>
              </a:rPr>
              <a:t>We are committed to your business growth and proud to offer VAB members, brand marketers and agencies </a:t>
            </a:r>
            <a:r>
              <a:rPr kumimoji="0" lang="en-US" sz="1800" b="1" i="1" u="none" strike="noStrike" kern="1200" cap="none" spc="0" normalizeH="0" baseline="0" noProof="0">
                <a:ln>
                  <a:noFill/>
                </a:ln>
                <a:solidFill>
                  <a:srgbClr val="002060"/>
                </a:solidFill>
                <a:effectLst/>
                <a:uLnTx/>
                <a:uFillTx/>
                <a:latin typeface="Helvetica" panose="020B0403020202020204" pitchFamily="34" charset="0"/>
                <a:ea typeface="Times New Roman" panose="02020603050405020304" pitchFamily="18" charset="0"/>
                <a:cs typeface="Times New Roman" panose="02020603050405020304" pitchFamily="18" charset="0"/>
              </a:rPr>
              <a:t>complimentary access </a:t>
            </a:r>
            <a:r>
              <a:rPr kumimoji="0" lang="en-US" sz="1800" b="0" i="0" u="none" strike="noStrike" kern="1200" cap="none" spc="0" normalizeH="0" baseline="0" noProof="0">
                <a:ln>
                  <a:noFill/>
                </a:ln>
                <a:solidFill>
                  <a:srgbClr val="002060"/>
                </a:solidFill>
                <a:effectLst/>
                <a:uLnTx/>
                <a:uFillTx/>
                <a:latin typeface="Helvetica" panose="020B0403020202020204" pitchFamily="34" charset="0"/>
                <a:ea typeface="Times New Roman" panose="02020603050405020304" pitchFamily="18" charset="0"/>
                <a:cs typeface="Times New Roman" panose="02020603050405020304" pitchFamily="18" charset="0"/>
              </a:rPr>
              <a:t>to our continuously-growing Insights library. </a:t>
            </a:r>
            <a:r>
              <a:rPr kumimoji="0" lang="en-US" sz="1800" b="1" i="0" u="none" strike="noStrike" kern="1200" cap="none" spc="0" normalizeH="0" baseline="0" noProof="0">
                <a:ln>
                  <a:noFill/>
                </a:ln>
                <a:solidFill>
                  <a:srgbClr val="002060"/>
                </a:solidFill>
                <a:effectLst/>
                <a:uLnTx/>
                <a:uFillTx/>
                <a:latin typeface="Helvetica" panose="020B0403020202020204" pitchFamily="34" charset="0"/>
                <a:ea typeface="Times New Roman" panose="02020603050405020304" pitchFamily="18" charset="0"/>
                <a:cs typeface="Times New Roman" panose="02020603050405020304" pitchFamily="18" charset="0"/>
              </a:rPr>
              <a:t>Get immediate access </a:t>
            </a:r>
            <a:r>
              <a:rPr kumimoji="0" lang="en-US" sz="18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at </a:t>
            </a: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theVAB.com</a:t>
            </a: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a:t>
            </a:r>
            <a:endParaRPr kumimoji="0" lang="en-US" sz="18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mn-cs"/>
            </a:endParaRPr>
          </a:p>
        </p:txBody>
      </p:sp>
      <p:pic>
        <p:nvPicPr>
          <p:cNvPr id="3" name="Picture 2">
            <a:extLst>
              <a:ext uri="{FF2B5EF4-FFF2-40B4-BE49-F238E27FC236}">
                <a16:creationId xmlns:a16="http://schemas.microsoft.com/office/drawing/2014/main" id="{B00359E5-558D-4CFF-9331-8C374E19D5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3689" y="4177157"/>
            <a:ext cx="934320" cy="934320"/>
          </a:xfrm>
          <a:prstGeom prst="rect">
            <a:avLst/>
          </a:prstGeom>
        </p:spPr>
      </p:pic>
      <p:pic>
        <p:nvPicPr>
          <p:cNvPr id="20" name="Picture 19">
            <a:extLst>
              <a:ext uri="{FF2B5EF4-FFF2-40B4-BE49-F238E27FC236}">
                <a16:creationId xmlns:a16="http://schemas.microsoft.com/office/drawing/2014/main" id="{1EABB202-7144-43E6-9C7B-CBD54AE34E59}"/>
              </a:ext>
            </a:extLst>
          </p:cNvPr>
          <p:cNvPicPr>
            <a:picLocks noChangeAspect="1"/>
          </p:cNvPicPr>
          <p:nvPr/>
        </p:nvPicPr>
        <p:blipFill>
          <a:blip r:embed="rId4" cstate="screen">
            <a:clrChange>
              <a:clrFrom>
                <a:srgbClr val="00BFF2"/>
              </a:clrFrom>
              <a:clrTo>
                <a:srgbClr val="00BFF2">
                  <a:alpha val="0"/>
                </a:srgbClr>
              </a:clrTo>
            </a:clrChange>
            <a:extLst>
              <a:ext uri="{28A0092B-C50C-407E-A947-70E740481C1C}">
                <a14:useLocalDpi xmlns:a14="http://schemas.microsoft.com/office/drawing/2010/main"/>
              </a:ext>
            </a:extLst>
          </a:blip>
          <a:stretch>
            <a:fillRect/>
          </a:stretch>
        </p:blipFill>
        <p:spPr>
          <a:xfrm>
            <a:off x="7133475" y="24820"/>
            <a:ext cx="5058525" cy="2945125"/>
          </a:xfrm>
          <a:prstGeom prst="rect">
            <a:avLst/>
          </a:prstGeom>
        </p:spPr>
      </p:pic>
      <p:pic>
        <p:nvPicPr>
          <p:cNvPr id="7" name="Picture 6">
            <a:extLst>
              <a:ext uri="{FF2B5EF4-FFF2-40B4-BE49-F238E27FC236}">
                <a16:creationId xmlns:a16="http://schemas.microsoft.com/office/drawing/2014/main" id="{A84CC6EE-E4C0-C762-8A60-8EF83C00CEB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18053"/>
            <a:ext cx="11708793" cy="350107"/>
          </a:xfrm>
          <a:prstGeom prst="rect">
            <a:avLst/>
          </a:prstGeom>
        </p:spPr>
      </p:pic>
      <p:sp>
        <p:nvSpPr>
          <p:cNvPr id="8" name="Slide Number Placeholder 5">
            <a:extLst>
              <a:ext uri="{FF2B5EF4-FFF2-40B4-BE49-F238E27FC236}">
                <a16:creationId xmlns:a16="http://schemas.microsoft.com/office/drawing/2014/main" id="{58C3BFB4-07EB-8A50-3983-277A53AF5470}"/>
              </a:ext>
            </a:extLst>
          </p:cNvPr>
          <p:cNvSpPr txBox="1">
            <a:spLocks/>
          </p:cNvSpPr>
          <p:nvPr/>
        </p:nvSpPr>
        <p:spPr>
          <a:xfrm>
            <a:off x="503714" y="658897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3B417221-C291-8DC1-6FF0-EBCECEBF18E6}"/>
              </a:ext>
            </a:extLst>
          </p:cNvPr>
          <p:cNvSpPr/>
          <p:nvPr/>
        </p:nvSpPr>
        <p:spPr>
          <a:xfrm>
            <a:off x="483207" y="658596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4501808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close-up of a graph&#10;&#10;Description automatically generated">
            <a:extLst>
              <a:ext uri="{FF2B5EF4-FFF2-40B4-BE49-F238E27FC236}">
                <a16:creationId xmlns:a16="http://schemas.microsoft.com/office/drawing/2014/main" id="{D283BE08-0CA7-8985-4202-6E2E5257EAB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4956562" cy="6858000"/>
          </a:xfrm>
          <a:prstGeom prst="rect">
            <a:avLst/>
          </a:prstGeom>
        </p:spPr>
      </p:pic>
      <p:pic>
        <p:nvPicPr>
          <p:cNvPr id="15" name="Picture 14">
            <a:extLst>
              <a:ext uri="{FF2B5EF4-FFF2-40B4-BE49-F238E27FC236}">
                <a16:creationId xmlns:a16="http://schemas.microsoft.com/office/drawing/2014/main" id="{A1279EB8-6F24-EE0A-2333-8E8999DB75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59190" y="0"/>
            <a:ext cx="1532810" cy="892552"/>
          </a:xfrm>
          <a:prstGeom prst="rect">
            <a:avLst/>
          </a:prstGeom>
        </p:spPr>
      </p:pic>
      <p:sp>
        <p:nvSpPr>
          <p:cNvPr id="16" name="TextBox 15">
            <a:extLst>
              <a:ext uri="{FF2B5EF4-FFF2-40B4-BE49-F238E27FC236}">
                <a16:creationId xmlns:a16="http://schemas.microsoft.com/office/drawing/2014/main" id="{1868744D-2248-1114-B1CD-A557A6C5319F}"/>
              </a:ext>
            </a:extLst>
          </p:cNvPr>
          <p:cNvSpPr txBox="1"/>
          <p:nvPr/>
        </p:nvSpPr>
        <p:spPr>
          <a:xfrm>
            <a:off x="5072558" y="437247"/>
            <a:ext cx="66256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D3C8D"/>
                </a:solidFill>
                <a:effectLst/>
                <a:uLnTx/>
                <a:uFillTx/>
                <a:latin typeface="Helvetica" panose="020B0604020202020204" pitchFamily="2" charset="0"/>
                <a:ea typeface="+mn-ea"/>
                <a:cs typeface="+mn-cs"/>
              </a:rPr>
              <a:t>Who is Adalytics?</a:t>
            </a:r>
            <a:endParaRPr kumimoji="0" lang="en-US" sz="2800" b="1" i="1" u="none" strike="noStrike" kern="1200" cap="none" spc="0" normalizeH="0" baseline="0" noProof="0">
              <a:ln>
                <a:noFill/>
              </a:ln>
              <a:solidFill>
                <a:srgbClr val="ED3C8D"/>
              </a:solidFill>
              <a:effectLst/>
              <a:uLnTx/>
              <a:uFillTx/>
              <a:latin typeface="Helvetica" panose="020B0604020202020204" pitchFamily="2" charset="0"/>
              <a:ea typeface="+mn-ea"/>
              <a:cs typeface="+mn-cs"/>
            </a:endParaRPr>
          </a:p>
        </p:txBody>
      </p:sp>
      <p:sp>
        <p:nvSpPr>
          <p:cNvPr id="18" name="TextBox 17">
            <a:extLst>
              <a:ext uri="{FF2B5EF4-FFF2-40B4-BE49-F238E27FC236}">
                <a16:creationId xmlns:a16="http://schemas.microsoft.com/office/drawing/2014/main" id="{ACEAE247-E0D4-7C32-A87C-1555B6A30E18}"/>
              </a:ext>
            </a:extLst>
          </p:cNvPr>
          <p:cNvSpPr txBox="1"/>
          <p:nvPr/>
        </p:nvSpPr>
        <p:spPr>
          <a:xfrm>
            <a:off x="5072558" y="1103941"/>
            <a:ext cx="6625656" cy="5632311"/>
          </a:xfrm>
          <a:prstGeom prst="rect">
            <a:avLst/>
          </a:prstGeom>
          <a:noFill/>
        </p:spPr>
        <p:txBody>
          <a:bodyPr wrap="square" rtlCol="0">
            <a:spAutoFit/>
          </a:bodyPr>
          <a:lstStyle/>
          <a:p>
            <a:pPr marL="0" marR="0">
              <a:spcBef>
                <a:spcPts val="0"/>
              </a:spcBef>
              <a:spcAft>
                <a:spcPts val="0"/>
              </a:spcAft>
            </a:pPr>
            <a:r>
              <a:rPr lang="en-US" sz="1400" kern="100">
                <a:solidFill>
                  <a:srgbClr val="002060"/>
                </a:solidFill>
                <a:effectLst/>
                <a:latin typeface="Helvetica" panose="020B0500000000000000" pitchFamily="34" charset="0"/>
                <a:ea typeface="Calibri" panose="020F0502020204030204" pitchFamily="34" charset="0"/>
                <a:cs typeface="Helvetica" panose="020B0500000000000000" pitchFamily="34" charset="0"/>
              </a:rPr>
              <a:t>Adalytics is a next level transparency and advertising performance optimization platform built to analyze data across the digital technology landscape.</a:t>
            </a:r>
            <a:endParaRPr lang="en-US" sz="1400" kern="100">
              <a:effectLst/>
              <a:latin typeface="Helvetica" panose="020B0500000000000000" pitchFamily="34" charset="0"/>
              <a:ea typeface="Calibri" panose="020F0502020204030204" pitchFamily="34" charset="0"/>
              <a:cs typeface="Arial" panose="020B0604020202020204" pitchFamily="34" charset="0"/>
            </a:endParaRPr>
          </a:p>
          <a:p>
            <a:pPr marL="457200" marR="0">
              <a:spcBef>
                <a:spcPts val="0"/>
              </a:spcBef>
              <a:spcAft>
                <a:spcPts val="0"/>
              </a:spcAft>
            </a:pPr>
            <a:r>
              <a:rPr lang="en-US" sz="1200" kern="100">
                <a:solidFill>
                  <a:srgbClr val="002060"/>
                </a:solidFill>
                <a:effectLst/>
                <a:latin typeface="Helvetica" panose="020B0500000000000000" pitchFamily="34" charset="0"/>
                <a:ea typeface="Calibri" panose="020F0502020204030204" pitchFamily="34" charset="0"/>
                <a:cs typeface="Helvetica" panose="020B0500000000000000" pitchFamily="34" charset="0"/>
              </a:rPr>
              <a:t> </a:t>
            </a:r>
            <a:endParaRPr lang="en-US" sz="1200" kern="100">
              <a:effectLst/>
              <a:latin typeface="Helvetica" panose="020B0500000000000000"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400" kern="100">
                <a:solidFill>
                  <a:srgbClr val="002060"/>
                </a:solidFill>
                <a:effectLst/>
                <a:latin typeface="Helvetica" panose="020B0500000000000000" pitchFamily="34" charset="0"/>
                <a:ea typeface="Calibri" panose="020F0502020204030204" pitchFamily="34" charset="0"/>
                <a:cs typeface="Helvetica" panose="020B0500000000000000" pitchFamily="34" charset="0"/>
              </a:rPr>
              <a:t>Many marketers strive to attain transparency into their media buys but view legacy brand safety and verification technologies as a cost center rather than a performance booster. </a:t>
            </a:r>
          </a:p>
          <a:p>
            <a:pPr marL="0" marR="0">
              <a:spcBef>
                <a:spcPts val="0"/>
              </a:spcBef>
              <a:spcAft>
                <a:spcPts val="0"/>
              </a:spcAft>
            </a:pPr>
            <a:endParaRPr lang="en-US" sz="1200" kern="100">
              <a:solidFill>
                <a:srgbClr val="002060"/>
              </a:solidFill>
              <a:latin typeface="Helvetica" panose="020B0500000000000000" pitchFamily="34" charset="0"/>
              <a:ea typeface="Calibri" panose="020F0502020204030204" pitchFamily="34" charset="0"/>
              <a:cs typeface="Helvetica" panose="020B0500000000000000" pitchFamily="34" charset="0"/>
            </a:endParaRPr>
          </a:p>
          <a:p>
            <a:pPr marL="0" marR="0">
              <a:spcBef>
                <a:spcPts val="0"/>
              </a:spcBef>
              <a:spcAft>
                <a:spcPts val="0"/>
              </a:spcAft>
            </a:pPr>
            <a:r>
              <a:rPr lang="en-US" sz="1400" kern="100">
                <a:solidFill>
                  <a:srgbClr val="002060"/>
                </a:solidFill>
                <a:effectLst/>
                <a:latin typeface="Helvetica" panose="020B0500000000000000" pitchFamily="34" charset="0"/>
                <a:ea typeface="Calibri" panose="020F0502020204030204" pitchFamily="34" charset="0"/>
                <a:cs typeface="Helvetica" panose="020B0500000000000000" pitchFamily="34" charset="0"/>
              </a:rPr>
              <a:t>Advertisers shouldn’t settle for impressions that lack the comprehensive transparency brands of all sizes deserve. True transparency can drive digital media performance and efficiency while keeping brands protected from bad actors.</a:t>
            </a:r>
            <a:endParaRPr lang="en-US" sz="1400" kern="100">
              <a:effectLst/>
              <a:latin typeface="Helvetica" panose="020B0500000000000000" pitchFamily="34" charset="0"/>
              <a:ea typeface="Calibri" panose="020F0502020204030204" pitchFamily="34" charset="0"/>
              <a:cs typeface="Arial" panose="020B0604020202020204" pitchFamily="34" charset="0"/>
            </a:endParaRPr>
          </a:p>
          <a:p>
            <a:pPr marL="457200" marR="0">
              <a:spcBef>
                <a:spcPts val="0"/>
              </a:spcBef>
              <a:spcAft>
                <a:spcPts val="0"/>
              </a:spcAft>
            </a:pPr>
            <a:r>
              <a:rPr lang="en-US" sz="1200" kern="100">
                <a:solidFill>
                  <a:srgbClr val="002060"/>
                </a:solidFill>
                <a:effectLst/>
                <a:latin typeface="Helvetica" panose="020B0500000000000000" pitchFamily="34" charset="0"/>
                <a:ea typeface="Calibri" panose="020F0502020204030204" pitchFamily="34" charset="0"/>
                <a:cs typeface="Helvetica" panose="020B0500000000000000" pitchFamily="34" charset="0"/>
              </a:rPr>
              <a:t> </a:t>
            </a:r>
            <a:endParaRPr lang="en-US" sz="1200" kern="100">
              <a:effectLst/>
              <a:latin typeface="Helvetica" panose="020B0500000000000000"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400" kern="100">
                <a:solidFill>
                  <a:srgbClr val="002060"/>
                </a:solidFill>
                <a:effectLst/>
                <a:latin typeface="Helvetica" panose="020B0500000000000000" pitchFamily="34" charset="0"/>
                <a:ea typeface="Calibri" panose="020F0502020204030204" pitchFamily="34" charset="0"/>
                <a:cs typeface="Helvetica" panose="020B0500000000000000" pitchFamily="34" charset="0"/>
              </a:rPr>
              <a:t>To deliver actionable insights that allow marketers to deliver against real KPIs, Adalytics integrates data from:</a:t>
            </a:r>
            <a:endParaRPr lang="en-US" sz="1400" kern="100">
              <a:effectLst/>
              <a:latin typeface="Helvetica" panose="020B0500000000000000"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200" kern="100">
                <a:solidFill>
                  <a:srgbClr val="002060"/>
                </a:solidFill>
                <a:effectLst/>
                <a:latin typeface="Helvetica" panose="020B0500000000000000" pitchFamily="34" charset="0"/>
                <a:ea typeface="Calibri" panose="020F0502020204030204" pitchFamily="34" charset="0"/>
                <a:cs typeface="Helvetica" panose="020B0500000000000000" pitchFamily="34" charset="0"/>
              </a:rPr>
              <a:t>Impression level log files</a:t>
            </a:r>
            <a:endParaRPr lang="en-US" sz="1200" kern="100">
              <a:effectLst/>
              <a:latin typeface="Helvetica" panose="020B0500000000000000"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200" kern="100">
                <a:solidFill>
                  <a:srgbClr val="002060"/>
                </a:solidFill>
                <a:effectLst/>
                <a:latin typeface="Helvetica" panose="020B0500000000000000" pitchFamily="34" charset="0"/>
                <a:ea typeface="Calibri" panose="020F0502020204030204" pitchFamily="34" charset="0"/>
                <a:cs typeface="Helvetica" panose="020B0500000000000000" pitchFamily="34" charset="0"/>
              </a:rPr>
              <a:t>Advanced measurement tags</a:t>
            </a:r>
            <a:endParaRPr lang="en-US" sz="1200" kern="100">
              <a:effectLst/>
              <a:latin typeface="Helvetica" panose="020B0500000000000000"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200" kern="100">
                <a:solidFill>
                  <a:srgbClr val="002060"/>
                </a:solidFill>
                <a:effectLst/>
                <a:latin typeface="Helvetica" panose="020B0500000000000000" pitchFamily="34" charset="0"/>
                <a:ea typeface="Calibri" panose="020F0502020204030204" pitchFamily="34" charset="0"/>
                <a:cs typeface="Helvetica" panose="020B0500000000000000" pitchFamily="34" charset="0"/>
              </a:rPr>
              <a:t>Customer relationship management (CRM) systems</a:t>
            </a:r>
            <a:endParaRPr lang="en-US" sz="1200" kern="100">
              <a:effectLst/>
              <a:latin typeface="Helvetica" panose="020B0500000000000000"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200" kern="100">
                <a:solidFill>
                  <a:srgbClr val="002060"/>
                </a:solidFill>
                <a:effectLst/>
                <a:latin typeface="Helvetica" panose="020B0500000000000000" pitchFamily="34" charset="0"/>
                <a:ea typeface="Calibri" panose="020F0502020204030204" pitchFamily="34" charset="0"/>
                <a:cs typeface="Helvetica" panose="020B0500000000000000" pitchFamily="34" charset="0"/>
              </a:rPr>
              <a:t>Web analytics</a:t>
            </a:r>
            <a:endParaRPr lang="en-US" sz="1200" kern="100">
              <a:effectLst/>
              <a:latin typeface="Helvetica" panose="020B0500000000000000" pitchFamily="34" charset="0"/>
              <a:ea typeface="Calibri" panose="020F0502020204030204" pitchFamily="34" charset="0"/>
              <a:cs typeface="Arial" panose="020B0604020202020204" pitchFamily="34" charset="0"/>
            </a:endParaRPr>
          </a:p>
          <a:p>
            <a:pPr marL="457200" marR="0">
              <a:spcBef>
                <a:spcPts val="0"/>
              </a:spcBef>
              <a:spcAft>
                <a:spcPts val="0"/>
              </a:spcAft>
            </a:pPr>
            <a:r>
              <a:rPr lang="en-US" sz="1200" kern="100">
                <a:solidFill>
                  <a:srgbClr val="002060"/>
                </a:solidFill>
                <a:effectLst/>
                <a:latin typeface="Helvetica" panose="020B0500000000000000" pitchFamily="34" charset="0"/>
                <a:ea typeface="Calibri" panose="020F0502020204030204" pitchFamily="34" charset="0"/>
                <a:cs typeface="Helvetica" panose="020B0500000000000000" pitchFamily="34" charset="0"/>
              </a:rPr>
              <a:t> </a:t>
            </a:r>
            <a:endParaRPr lang="en-US" sz="1200" kern="100">
              <a:effectLst/>
              <a:latin typeface="Helvetica" panose="020B0500000000000000"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400" kern="100">
                <a:solidFill>
                  <a:srgbClr val="002060"/>
                </a:solidFill>
                <a:effectLst/>
                <a:latin typeface="Helvetica" panose="020B0500000000000000" pitchFamily="34" charset="0"/>
                <a:ea typeface="Calibri" panose="020F0502020204030204" pitchFamily="34" charset="0"/>
                <a:cs typeface="Helvetica" panose="020B0500000000000000" pitchFamily="34" charset="0"/>
              </a:rPr>
              <a:t>Built by industry leading researchers whose findings have been featured in the Wall Street Journal, Washington Post, Business Insider, Reuters, and several books. Members of the United States Senate Intelligence Committee also rely on their research and technology to understand the digital advertising ecosystem.</a:t>
            </a:r>
            <a:endParaRPr lang="en-US" sz="1400" kern="100">
              <a:effectLst/>
              <a:latin typeface="Helvetica" panose="020B0500000000000000"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200" kern="100">
                <a:solidFill>
                  <a:srgbClr val="002060"/>
                </a:solidFill>
                <a:effectLst/>
                <a:latin typeface="Helvetica" panose="020B0500000000000000" pitchFamily="34" charset="0"/>
                <a:ea typeface="Calibri" panose="020F0502020204030204" pitchFamily="34" charset="0"/>
                <a:cs typeface="Helvetica" panose="020B0500000000000000" pitchFamily="34" charset="0"/>
              </a:rPr>
              <a:t> </a:t>
            </a:r>
            <a:endParaRPr lang="en-US" sz="1200" kern="100">
              <a:effectLst/>
              <a:latin typeface="Helvetica" panose="020B0500000000000000"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400" kern="100">
                <a:solidFill>
                  <a:srgbClr val="002060"/>
                </a:solidFill>
                <a:effectLst/>
                <a:latin typeface="Helvetica" panose="020B0500000000000000" pitchFamily="34" charset="0"/>
                <a:ea typeface="Calibri" panose="020F0502020204030204" pitchFamily="34" charset="0"/>
                <a:cs typeface="Helvetica" panose="020B0500000000000000" pitchFamily="34" charset="0"/>
              </a:rPr>
              <a:t>Click </a:t>
            </a:r>
            <a:r>
              <a:rPr lang="en-US" sz="1400" u="sng" kern="100">
                <a:solidFill>
                  <a:srgbClr val="00BFF2"/>
                </a:solidFill>
                <a:effectLst/>
                <a:latin typeface="Helvetica" panose="020B0500000000000000" pitchFamily="34" charset="0"/>
                <a:ea typeface="Calibri" panose="020F0502020204030204" pitchFamily="34" charset="0"/>
                <a:cs typeface="Helvetica" panose="020B0500000000000000" pitchFamily="34" charset="0"/>
                <a:hlinkClick r:id="rId5">
                  <a:extLst>
                    <a:ext uri="{A12FA001-AC4F-418D-AE19-62706E023703}">
                      <ahyp:hlinkClr xmlns:ahyp="http://schemas.microsoft.com/office/drawing/2018/hyperlinkcolor" val="tx"/>
                    </a:ext>
                  </a:extLst>
                </a:hlinkClick>
              </a:rPr>
              <a:t>here</a:t>
            </a:r>
            <a:r>
              <a:rPr lang="en-US" sz="1400" kern="100">
                <a:solidFill>
                  <a:srgbClr val="002060"/>
                </a:solidFill>
                <a:effectLst/>
                <a:latin typeface="Helvetica" panose="020B0500000000000000" pitchFamily="34" charset="0"/>
                <a:ea typeface="Calibri" panose="020F0502020204030204" pitchFamily="34" charset="0"/>
                <a:cs typeface="Helvetica" panose="020B0500000000000000" pitchFamily="34" charset="0"/>
              </a:rPr>
              <a:t> to review a list of Adalytics recent initiatives and accomplishments and click </a:t>
            </a:r>
            <a:r>
              <a:rPr lang="en-US" sz="1400" kern="100">
                <a:solidFill>
                  <a:srgbClr val="00BFF2"/>
                </a:solidFill>
                <a:effectLst/>
                <a:latin typeface="Helvetica" panose="020B0500000000000000" pitchFamily="34" charset="0"/>
                <a:ea typeface="Calibri" panose="020F0502020204030204" pitchFamily="34" charset="0"/>
                <a:cs typeface="Helvetica" panose="020B0500000000000000" pitchFamily="34" charset="0"/>
                <a:hlinkClick r:id="rId6">
                  <a:extLst>
                    <a:ext uri="{A12FA001-AC4F-418D-AE19-62706E023703}">
                      <ahyp:hlinkClr xmlns:ahyp="http://schemas.microsoft.com/office/drawing/2018/hyperlinkcolor" val="tx"/>
                    </a:ext>
                  </a:extLst>
                </a:hlinkClick>
              </a:rPr>
              <a:t>here</a:t>
            </a:r>
            <a:r>
              <a:rPr lang="en-US" sz="1400" kern="100">
                <a:solidFill>
                  <a:srgbClr val="002060"/>
                </a:solidFill>
                <a:effectLst/>
                <a:latin typeface="Helvetica" panose="020B0500000000000000" pitchFamily="34" charset="0"/>
                <a:ea typeface="Calibri" panose="020F0502020204030204" pitchFamily="34" charset="0"/>
                <a:cs typeface="Helvetica" panose="020B0500000000000000" pitchFamily="34" charset="0"/>
              </a:rPr>
              <a:t> for their recent research reports.</a:t>
            </a:r>
            <a:endParaRPr lang="en-US" sz="1400" kern="100">
              <a:effectLst/>
              <a:latin typeface="Helvetica" panose="020B0500000000000000" pitchFamily="34"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C16A0A82-8D16-A67D-5C99-02BBA72CA565}"/>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4" name="Slide Number Placeholder 5">
            <a:extLst>
              <a:ext uri="{FF2B5EF4-FFF2-40B4-BE49-F238E27FC236}">
                <a16:creationId xmlns:a16="http://schemas.microsoft.com/office/drawing/2014/main" id="{DDA26BB6-AD7B-26A2-48D9-0094FFB867C0}"/>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 name="Rectangle 4">
            <a:extLst>
              <a:ext uri="{FF2B5EF4-FFF2-40B4-BE49-F238E27FC236}">
                <a16:creationId xmlns:a16="http://schemas.microsoft.com/office/drawing/2014/main" id="{05591622-5466-D7F5-3A8D-AC5F6419FB3E}"/>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4212683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21A5DC-ABAD-7A78-2B80-092611743E82}"/>
              </a:ext>
            </a:extLst>
          </p:cNvPr>
          <p:cNvSpPr>
            <a:spLocks noGrp="1" noRot="1" noMove="1" noResize="1" noEditPoints="1" noAdjustHandles="1" noChangeArrowheads="1" noChangeShapeType="1"/>
          </p:cNvSpPr>
          <p:nvPr/>
        </p:nvSpPr>
        <p:spPr>
          <a:xfrm>
            <a:off x="0" y="169616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0" name="Straight Arrow Connector 29">
            <a:extLst>
              <a:ext uri="{FF2B5EF4-FFF2-40B4-BE49-F238E27FC236}">
                <a16:creationId xmlns:a16="http://schemas.microsoft.com/office/drawing/2014/main" id="{59B985CD-62A1-E910-ECEA-385C4F69054A}"/>
              </a:ext>
            </a:extLst>
          </p:cNvPr>
          <p:cNvCxnSpPr>
            <a:cxnSpLocks/>
          </p:cNvCxnSpPr>
          <p:nvPr/>
        </p:nvCxnSpPr>
        <p:spPr>
          <a:xfrm>
            <a:off x="182439" y="4088906"/>
            <a:ext cx="11924034" cy="0"/>
          </a:xfrm>
          <a:prstGeom prst="straightConnector1">
            <a:avLst/>
          </a:prstGeom>
          <a:ln w="57150">
            <a:solidFill>
              <a:srgbClr val="1F1A62"/>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FCBDB492-9443-3D4A-8E9D-B3CECB95DCD7}"/>
              </a:ext>
            </a:extLst>
          </p:cNvPr>
          <p:cNvSpPr/>
          <p:nvPr/>
        </p:nvSpPr>
        <p:spPr>
          <a:xfrm>
            <a:off x="163453" y="336204"/>
            <a:ext cx="11256808"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Although reports of rampant ad fraud have been well reported for over a decade, the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issue and severity have escalated </a:t>
            </a:r>
          </a:p>
        </p:txBody>
      </p:sp>
      <p:sp>
        <p:nvSpPr>
          <p:cNvPr id="5" name="Rectangle: Rounded Corners 4">
            <a:extLst>
              <a:ext uri="{FF2B5EF4-FFF2-40B4-BE49-F238E27FC236}">
                <a16:creationId xmlns:a16="http://schemas.microsoft.com/office/drawing/2014/main" id="{1F6128CA-B66D-8E68-9946-1A710E71184B}"/>
              </a:ext>
            </a:extLst>
          </p:cNvPr>
          <p:cNvSpPr/>
          <p:nvPr/>
        </p:nvSpPr>
        <p:spPr>
          <a:xfrm>
            <a:off x="2005136" y="3844199"/>
            <a:ext cx="927860" cy="489415"/>
          </a:xfrm>
          <a:prstGeom prst="roundRect">
            <a:avLst/>
          </a:prstGeom>
          <a:solidFill>
            <a:schemeClr val="bg1"/>
          </a:solidFill>
          <a:ln w="28575">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rPr>
              <a:t>2016</a:t>
            </a:r>
          </a:p>
        </p:txBody>
      </p:sp>
      <p:sp>
        <p:nvSpPr>
          <p:cNvPr id="9" name="Rectangle: Rounded Corners 8">
            <a:extLst>
              <a:ext uri="{FF2B5EF4-FFF2-40B4-BE49-F238E27FC236}">
                <a16:creationId xmlns:a16="http://schemas.microsoft.com/office/drawing/2014/main" id="{5D30664A-F5E4-BACC-C983-FFB940E5E255}"/>
              </a:ext>
            </a:extLst>
          </p:cNvPr>
          <p:cNvSpPr/>
          <p:nvPr/>
        </p:nvSpPr>
        <p:spPr>
          <a:xfrm>
            <a:off x="781943" y="3844199"/>
            <a:ext cx="927860" cy="489415"/>
          </a:xfrm>
          <a:prstGeom prst="roundRect">
            <a:avLst/>
          </a:prstGeom>
          <a:solidFill>
            <a:schemeClr val="bg1"/>
          </a:solidFill>
          <a:ln w="28575">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rPr>
              <a:t>2015</a:t>
            </a:r>
          </a:p>
        </p:txBody>
      </p:sp>
      <p:sp>
        <p:nvSpPr>
          <p:cNvPr id="16" name="Rectangle: Rounded Corners 15">
            <a:extLst>
              <a:ext uri="{FF2B5EF4-FFF2-40B4-BE49-F238E27FC236}">
                <a16:creationId xmlns:a16="http://schemas.microsoft.com/office/drawing/2014/main" id="{4FA352B8-0CB3-4A60-0C5A-7DDC7B2BF0AA}"/>
              </a:ext>
            </a:extLst>
          </p:cNvPr>
          <p:cNvSpPr/>
          <p:nvPr/>
        </p:nvSpPr>
        <p:spPr>
          <a:xfrm>
            <a:off x="10492401" y="3844199"/>
            <a:ext cx="927860" cy="489415"/>
          </a:xfrm>
          <a:prstGeom prst="roundRect">
            <a:avLst/>
          </a:prstGeom>
          <a:solidFill>
            <a:schemeClr val="bg1"/>
          </a:solidFill>
          <a:ln w="28575">
            <a:solidFill>
              <a:srgbClr val="E84A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84A99"/>
                </a:solidFill>
                <a:effectLst/>
                <a:uLnTx/>
                <a:uFillTx/>
                <a:latin typeface="Helvetica" panose="020B0604020202020204"/>
                <a:ea typeface="+mn-ea"/>
                <a:cs typeface="Helvetica" panose="020B0604020202020204"/>
              </a:rPr>
              <a:t>2023</a:t>
            </a:r>
          </a:p>
        </p:txBody>
      </p:sp>
      <p:sp>
        <p:nvSpPr>
          <p:cNvPr id="18" name="Rectangle: Rounded Corners 17">
            <a:extLst>
              <a:ext uri="{FF2B5EF4-FFF2-40B4-BE49-F238E27FC236}">
                <a16:creationId xmlns:a16="http://schemas.microsoft.com/office/drawing/2014/main" id="{554DD228-7CF0-7DA6-C766-445CA1BB1AE3}"/>
              </a:ext>
            </a:extLst>
          </p:cNvPr>
          <p:cNvSpPr/>
          <p:nvPr/>
        </p:nvSpPr>
        <p:spPr>
          <a:xfrm>
            <a:off x="3222730" y="3844199"/>
            <a:ext cx="927860" cy="489415"/>
          </a:xfrm>
          <a:prstGeom prst="roundRect">
            <a:avLst/>
          </a:prstGeom>
          <a:solidFill>
            <a:schemeClr val="bg1"/>
          </a:solidFill>
          <a:ln w="28575">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rPr>
              <a:t>2017</a:t>
            </a:r>
          </a:p>
        </p:txBody>
      </p:sp>
      <p:sp>
        <p:nvSpPr>
          <p:cNvPr id="20" name="Rectangle: Rounded Corners 19">
            <a:extLst>
              <a:ext uri="{FF2B5EF4-FFF2-40B4-BE49-F238E27FC236}">
                <a16:creationId xmlns:a16="http://schemas.microsoft.com/office/drawing/2014/main" id="{9378BD54-B460-EFB9-8043-13816E30133D}"/>
              </a:ext>
            </a:extLst>
          </p:cNvPr>
          <p:cNvSpPr/>
          <p:nvPr/>
        </p:nvSpPr>
        <p:spPr>
          <a:xfrm>
            <a:off x="6858577" y="3843624"/>
            <a:ext cx="927860" cy="489415"/>
          </a:xfrm>
          <a:prstGeom prst="roundRect">
            <a:avLst/>
          </a:prstGeom>
          <a:solidFill>
            <a:schemeClr val="bg1"/>
          </a:solidFill>
          <a:ln w="28575">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rPr>
              <a:t>2020</a:t>
            </a:r>
          </a:p>
        </p:txBody>
      </p:sp>
      <p:sp>
        <p:nvSpPr>
          <p:cNvPr id="28" name="TextBox 27">
            <a:extLst>
              <a:ext uri="{FF2B5EF4-FFF2-40B4-BE49-F238E27FC236}">
                <a16:creationId xmlns:a16="http://schemas.microsoft.com/office/drawing/2014/main" id="{3E1BAF7F-12EE-8301-9D4C-BA83BBFF4067}"/>
              </a:ext>
            </a:extLst>
          </p:cNvPr>
          <p:cNvSpPr txBox="1"/>
          <p:nvPr/>
        </p:nvSpPr>
        <p:spPr>
          <a:xfrm>
            <a:off x="-1" y="1709140"/>
            <a:ext cx="12115999"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sng" strike="noStrike" kern="1200" cap="none" spc="0" normalizeH="0" baseline="0" noProof="0">
                <a:ln>
                  <a:noFill/>
                </a:ln>
                <a:solidFill>
                  <a:srgbClr val="1F1A62"/>
                </a:solidFill>
                <a:effectLst/>
                <a:uLnTx/>
                <a:uFillTx/>
                <a:latin typeface="Helvetica" panose="020B0403020202020204" pitchFamily="34" charset="0"/>
                <a:ea typeface="Calibri" panose="020F0502020204030204" pitchFamily="34" charset="0"/>
                <a:cs typeface="+mn-cs"/>
              </a:rPr>
              <a:t>Sampling</a:t>
            </a:r>
            <a:r>
              <a:rPr kumimoji="0" lang="en-US" sz="1600" b="1" i="0" u="sng" strike="noStrike" kern="1200" cap="none" spc="0" normalizeH="0" baseline="0" noProof="0">
                <a:ln>
                  <a:noFill/>
                </a:ln>
                <a:solidFill>
                  <a:srgbClr val="1F1A62"/>
                </a:solidFill>
                <a:effectLst/>
                <a:uLnTx/>
                <a:uFillTx/>
                <a:latin typeface="Helvetica" panose="020B0403020202020204" pitchFamily="34" charset="0"/>
                <a:ea typeface="Calibri" panose="020F0502020204030204" pitchFamily="34" charset="0"/>
                <a:cs typeface="+mn-cs"/>
              </a:rPr>
              <a:t> of Major Digital Ad-Tech Transparency Issues &amp; Ad Fraud Over the Last Decade</a:t>
            </a:r>
            <a:endParaRPr kumimoji="0" lang="en-US" sz="1600" b="1" i="0" u="sng" strike="noStrike" kern="1200" cap="none" spc="0" normalizeH="0" baseline="0" noProof="0">
              <a:ln>
                <a:noFill/>
              </a:ln>
              <a:solidFill>
                <a:srgbClr val="1F1A62"/>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5C3E1FAC-2C2A-4026-16CD-6C70DFCF387E}"/>
              </a:ext>
            </a:extLst>
          </p:cNvPr>
          <p:cNvSpPr txBox="1"/>
          <p:nvPr/>
        </p:nvSpPr>
        <p:spPr>
          <a:xfrm>
            <a:off x="472837" y="6152246"/>
            <a:ext cx="11697643" cy="3831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3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a:t>
            </a:r>
            <a:r>
              <a:rPr kumimoji="0" lang="en-US" sz="630" b="0" i="0" u="none" strike="noStrike" kern="1200" cap="none" spc="0" normalizeH="0" baseline="0" noProof="0" dirty="0" err="1">
                <a:ln>
                  <a:noFill/>
                </a:ln>
                <a:solidFill>
                  <a:srgbClr val="1F1A62"/>
                </a:solidFill>
                <a:effectLst/>
                <a:uLnTx/>
                <a:uFillTx/>
                <a:latin typeface="Helvetica" panose="020B0604020202020204" pitchFamily="34" charset="0"/>
                <a:ea typeface="+mn-ea"/>
                <a:cs typeface="Helvetica" panose="020B0604020202020204" pitchFamily="34" charset="0"/>
              </a:rPr>
              <a:t>Digiday</a:t>
            </a:r>
            <a:r>
              <a:rPr kumimoji="0" lang="en-US" sz="63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a:t>
            </a:r>
            <a:r>
              <a:rPr kumimoji="0" lang="en-US" sz="630" b="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After filtering for fraud, AppNexus transactions fell by 65 percent</a:t>
            </a:r>
            <a:r>
              <a:rPr kumimoji="0" lang="en-US" sz="63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a:t>
            </a:r>
            <a:r>
              <a:rPr kumimoji="0" lang="en-US" sz="630" b="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a:t>
            </a:r>
            <a:r>
              <a:rPr kumimoji="0" lang="en-US" sz="63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9/15/15. Human Security, The Drum, </a:t>
            </a:r>
            <a:r>
              <a:rPr kumimoji="0" lang="en-US" sz="630" b="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Procter &amp; Gamble, Anheuser-Busch ads run with Isis recruitment videos on YouTube,</a:t>
            </a:r>
            <a:r>
              <a:rPr kumimoji="0" lang="en-US" sz="63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3/5/15. </a:t>
            </a:r>
            <a:r>
              <a:rPr kumimoji="0" lang="en-US" sz="630" b="0" i="1" u="none" strike="noStrike" kern="1200" cap="none" spc="0" normalizeH="0" baseline="0" noProof="0" dirty="0" err="1">
                <a:ln>
                  <a:noFill/>
                </a:ln>
                <a:solidFill>
                  <a:srgbClr val="1F1A62"/>
                </a:solidFill>
                <a:effectLst/>
                <a:uLnTx/>
                <a:uFillTx/>
                <a:latin typeface="Helvetica" panose="020B0604020202020204" pitchFamily="34" charset="0"/>
                <a:ea typeface="+mn-ea"/>
                <a:cs typeface="Helvetica" panose="020B0604020202020204" pitchFamily="34" charset="0"/>
              </a:rPr>
              <a:t>Methbot</a:t>
            </a:r>
            <a:r>
              <a:rPr kumimoji="0" lang="en-US" sz="630" b="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Then and Now</a:t>
            </a:r>
            <a:r>
              <a:rPr kumimoji="0" lang="en-US" sz="63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7/1/21. CNBC, </a:t>
            </a:r>
            <a:r>
              <a:rPr kumimoji="0" lang="en-US" sz="630" b="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Facebook knew ad metrics were inflated, but ignored the problem to make more money, lawsuit claims</a:t>
            </a:r>
            <a:r>
              <a:rPr kumimoji="0" lang="en-US" sz="63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2/18/21. VAB, </a:t>
            </a:r>
            <a:r>
              <a:rPr kumimoji="0" lang="en-US" sz="630" b="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Facebook’s Reach (on reach)</a:t>
            </a:r>
            <a:r>
              <a:rPr kumimoji="0" lang="en-US" sz="63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10/2/17. Fortune, </a:t>
            </a:r>
            <a:r>
              <a:rPr kumimoji="0" lang="en-US" sz="630" b="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Facebook Will Pay $40 Million to Settle Advertiser Lawsuits Claiming It Inflated Video Views By Up to 900%</a:t>
            </a:r>
            <a:r>
              <a:rPr kumimoji="0" lang="en-US" sz="63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10/7/19. </a:t>
            </a:r>
            <a:r>
              <a:rPr kumimoji="0" lang="en-US" sz="630" b="0" i="0" u="none" strike="noStrike" kern="1200" cap="none" spc="0" normalizeH="0" baseline="0" noProof="0" dirty="0" err="1">
                <a:ln>
                  <a:noFill/>
                </a:ln>
                <a:solidFill>
                  <a:srgbClr val="1F1A62"/>
                </a:solidFill>
                <a:effectLst/>
                <a:uLnTx/>
                <a:uFillTx/>
                <a:latin typeface="Helvetica" panose="020B0604020202020204" pitchFamily="34" charset="0"/>
                <a:ea typeface="+mn-ea"/>
                <a:cs typeface="Helvetica" panose="020B0604020202020204" pitchFamily="34" charset="0"/>
              </a:rPr>
              <a:t>NewsGuard</a:t>
            </a:r>
            <a:r>
              <a:rPr kumimoji="0" lang="en-US" sz="63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a:t>
            </a:r>
            <a:r>
              <a:rPr kumimoji="0" lang="en-US" sz="630" b="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Special Report: Top brands are sending $2.6 billion to misinformation websites each year,’</a:t>
            </a:r>
            <a:r>
              <a:rPr kumimoji="0" lang="en-US" sz="63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8/23/21. Wall Street Journal, </a:t>
            </a:r>
            <a:r>
              <a:rPr kumimoji="0" lang="en-US" sz="630" b="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USA Today Owner Gannett Co. Gave Advertisers Inaccurate Information for Nine Months,</a:t>
            </a:r>
            <a:r>
              <a:rPr kumimoji="0" lang="en-US" sz="63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3/11/22. New York Times, </a:t>
            </a:r>
            <a:r>
              <a:rPr kumimoji="0" lang="en-US" sz="630" b="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Google Violated Its Standards in Ad Deals, Research Finds</a:t>
            </a:r>
            <a:r>
              <a:rPr kumimoji="0" lang="en-US" sz="63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6/27/23. ANA, Programmatic Media Supply Chain Transparency Study – Complete Report, December 2023. </a:t>
            </a:r>
            <a:endParaRPr kumimoji="0" lang="en-US" sz="630" b="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6" name="Rectangle: Rounded Corners 5">
            <a:extLst>
              <a:ext uri="{FF2B5EF4-FFF2-40B4-BE49-F238E27FC236}">
                <a16:creationId xmlns:a16="http://schemas.microsoft.com/office/drawing/2014/main" id="{CA08E92C-7727-0217-E6C0-BBC2586B50BF}"/>
              </a:ext>
            </a:extLst>
          </p:cNvPr>
          <p:cNvSpPr/>
          <p:nvPr/>
        </p:nvSpPr>
        <p:spPr>
          <a:xfrm>
            <a:off x="4434679" y="3844198"/>
            <a:ext cx="927860" cy="489415"/>
          </a:xfrm>
          <a:prstGeom prst="roundRect">
            <a:avLst/>
          </a:prstGeom>
          <a:solidFill>
            <a:schemeClr val="bg1"/>
          </a:solidFill>
          <a:ln w="28575">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rPr>
              <a:t>2018</a:t>
            </a:r>
          </a:p>
        </p:txBody>
      </p:sp>
      <p:sp>
        <p:nvSpPr>
          <p:cNvPr id="7" name="Rectangle: Rounded Corners 6">
            <a:extLst>
              <a:ext uri="{FF2B5EF4-FFF2-40B4-BE49-F238E27FC236}">
                <a16:creationId xmlns:a16="http://schemas.microsoft.com/office/drawing/2014/main" id="{BCE961E4-D224-9CCD-7111-11D8C02251D0}"/>
              </a:ext>
            </a:extLst>
          </p:cNvPr>
          <p:cNvSpPr/>
          <p:nvPr/>
        </p:nvSpPr>
        <p:spPr>
          <a:xfrm>
            <a:off x="5646628" y="3844198"/>
            <a:ext cx="927860" cy="489415"/>
          </a:xfrm>
          <a:prstGeom prst="roundRect">
            <a:avLst/>
          </a:prstGeom>
          <a:solidFill>
            <a:schemeClr val="bg1"/>
          </a:solidFill>
          <a:ln w="28575">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rPr>
              <a:t>2019</a:t>
            </a:r>
          </a:p>
        </p:txBody>
      </p:sp>
      <p:sp>
        <p:nvSpPr>
          <p:cNvPr id="11" name="Rectangle: Rounded Corners 10">
            <a:extLst>
              <a:ext uri="{FF2B5EF4-FFF2-40B4-BE49-F238E27FC236}">
                <a16:creationId xmlns:a16="http://schemas.microsoft.com/office/drawing/2014/main" id="{6805A786-33F0-51E0-FC8D-3B49080E9FE3}"/>
              </a:ext>
            </a:extLst>
          </p:cNvPr>
          <p:cNvSpPr/>
          <p:nvPr/>
        </p:nvSpPr>
        <p:spPr>
          <a:xfrm>
            <a:off x="8072549" y="3843624"/>
            <a:ext cx="927860" cy="489415"/>
          </a:xfrm>
          <a:prstGeom prst="roundRect">
            <a:avLst/>
          </a:prstGeom>
          <a:solidFill>
            <a:schemeClr val="bg1"/>
          </a:solidFill>
          <a:ln w="28575">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rPr>
              <a:t>2021</a:t>
            </a:r>
          </a:p>
        </p:txBody>
      </p:sp>
      <p:cxnSp>
        <p:nvCxnSpPr>
          <p:cNvPr id="22" name="Straight Arrow Connector 21">
            <a:extLst>
              <a:ext uri="{FF2B5EF4-FFF2-40B4-BE49-F238E27FC236}">
                <a16:creationId xmlns:a16="http://schemas.microsoft.com/office/drawing/2014/main" id="{845203D3-9F01-11DF-15FB-D2922E2C8AEB}"/>
              </a:ext>
            </a:extLst>
          </p:cNvPr>
          <p:cNvCxnSpPr>
            <a:cxnSpLocks/>
          </p:cNvCxnSpPr>
          <p:nvPr/>
        </p:nvCxnSpPr>
        <p:spPr>
          <a:xfrm>
            <a:off x="1227812" y="3390900"/>
            <a:ext cx="0" cy="452724"/>
          </a:xfrm>
          <a:prstGeom prst="straightConnector1">
            <a:avLst/>
          </a:prstGeom>
          <a:ln w="38100">
            <a:solidFill>
              <a:srgbClr val="1B1464"/>
            </a:solidFill>
            <a:tailEnd type="triangle"/>
          </a:ln>
        </p:spPr>
        <p:style>
          <a:lnRef idx="1">
            <a:schemeClr val="accent1"/>
          </a:lnRef>
          <a:fillRef idx="0">
            <a:schemeClr val="accent1"/>
          </a:fillRef>
          <a:effectRef idx="0">
            <a:schemeClr val="accent1"/>
          </a:effectRef>
          <a:fontRef idx="minor">
            <a:schemeClr val="tx1"/>
          </a:fontRef>
        </p:style>
      </p:cxnSp>
      <p:sp>
        <p:nvSpPr>
          <p:cNvPr id="48" name="Rectangle: Rounded Corners 47">
            <a:extLst>
              <a:ext uri="{FF2B5EF4-FFF2-40B4-BE49-F238E27FC236}">
                <a16:creationId xmlns:a16="http://schemas.microsoft.com/office/drawing/2014/main" id="{1C320C05-EF4D-244A-0C85-254395BA0E1E}"/>
              </a:ext>
            </a:extLst>
          </p:cNvPr>
          <p:cNvSpPr/>
          <p:nvPr/>
        </p:nvSpPr>
        <p:spPr>
          <a:xfrm>
            <a:off x="252993" y="2090267"/>
            <a:ext cx="2115897" cy="1400347"/>
          </a:xfrm>
          <a:prstGeom prst="roundRect">
            <a:avLst>
              <a:gd name="adj" fmla="val 9540"/>
            </a:avLst>
          </a:prstGeom>
          <a:solidFill>
            <a:schemeClr val="bg1"/>
          </a:solidFill>
          <a:ln w="28575">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endParaRPr>
          </a:p>
        </p:txBody>
      </p:sp>
      <p:sp>
        <p:nvSpPr>
          <p:cNvPr id="37" name="TextBox 36">
            <a:extLst>
              <a:ext uri="{FF2B5EF4-FFF2-40B4-BE49-F238E27FC236}">
                <a16:creationId xmlns:a16="http://schemas.microsoft.com/office/drawing/2014/main" id="{BACE6324-369D-CDB7-3C16-989F7AA22E2D}"/>
              </a:ext>
            </a:extLst>
          </p:cNvPr>
          <p:cNvSpPr txBox="1"/>
          <p:nvPr/>
        </p:nvSpPr>
        <p:spPr>
          <a:xfrm>
            <a:off x="206317" y="2090267"/>
            <a:ext cx="2209249" cy="14003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rPr>
              <a:t>AppNexus</a:t>
            </a:r>
            <a:br>
              <a:rPr kumimoji="0" lang="en-US" sz="20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rPr>
            </a:br>
            <a:endParaRPr kumimoji="0" lang="en-US" sz="3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rPr>
              <a:t>After filtering its ad inventory for fraud, AppNexus claims it </a:t>
            </a:r>
            <a:r>
              <a:rPr kumimoji="0" lang="en-US" sz="1100" b="1" i="0" u="none" strike="noStrike" kern="1200" cap="none" spc="0" normalizeH="0" baseline="0" noProof="0">
                <a:ln>
                  <a:noFill/>
                </a:ln>
                <a:solidFill>
                  <a:srgbClr val="E84A99"/>
                </a:solidFill>
                <a:effectLst/>
                <a:uLnTx/>
                <a:uFillTx/>
                <a:latin typeface="Helvetica" panose="020B0604020202020204"/>
                <a:ea typeface="+mn-ea"/>
                <a:cs typeface="Helvetica" panose="020B0604020202020204"/>
              </a:rPr>
              <a:t>saw transactions drop 65%</a:t>
            </a:r>
            <a:r>
              <a:rPr kumimoji="0" lang="en-US" sz="1100" b="0"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rPr>
              <a:t> due to the company encouraging sellers to only resell inventory bought directly from publishers.</a:t>
            </a:r>
          </a:p>
        </p:txBody>
      </p:sp>
      <p:cxnSp>
        <p:nvCxnSpPr>
          <p:cNvPr id="23" name="Straight Arrow Connector 22">
            <a:extLst>
              <a:ext uri="{FF2B5EF4-FFF2-40B4-BE49-F238E27FC236}">
                <a16:creationId xmlns:a16="http://schemas.microsoft.com/office/drawing/2014/main" id="{3FBD21CC-675E-1C5A-B71F-F4074924838D}"/>
              </a:ext>
            </a:extLst>
          </p:cNvPr>
          <p:cNvCxnSpPr>
            <a:cxnSpLocks/>
          </p:cNvCxnSpPr>
          <p:nvPr/>
        </p:nvCxnSpPr>
        <p:spPr>
          <a:xfrm flipV="1">
            <a:off x="1401516" y="4333039"/>
            <a:ext cx="0" cy="453205"/>
          </a:xfrm>
          <a:prstGeom prst="straightConnector1">
            <a:avLst/>
          </a:prstGeom>
          <a:ln w="38100">
            <a:solidFill>
              <a:srgbClr val="1B1464"/>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204C2415-6796-915A-2863-CEE13D3C56F9}"/>
              </a:ext>
            </a:extLst>
          </p:cNvPr>
          <p:cNvSpPr/>
          <p:nvPr/>
        </p:nvSpPr>
        <p:spPr>
          <a:xfrm>
            <a:off x="1227812" y="4625419"/>
            <a:ext cx="2727883" cy="1400347"/>
          </a:xfrm>
          <a:prstGeom prst="roundRect">
            <a:avLst>
              <a:gd name="adj" fmla="val 9540"/>
            </a:avLst>
          </a:prstGeom>
          <a:solidFill>
            <a:schemeClr val="bg1"/>
          </a:solidFill>
          <a:ln w="28575">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endParaRPr>
          </a:p>
        </p:txBody>
      </p:sp>
      <p:sp>
        <p:nvSpPr>
          <p:cNvPr id="26" name="TextBox 25">
            <a:hlinkClick r:id="rId3"/>
            <a:extLst>
              <a:ext uri="{FF2B5EF4-FFF2-40B4-BE49-F238E27FC236}">
                <a16:creationId xmlns:a16="http://schemas.microsoft.com/office/drawing/2014/main" id="{F184093C-EEDC-47E9-DF28-19F1B726524E}"/>
              </a:ext>
            </a:extLst>
          </p:cNvPr>
          <p:cNvSpPr txBox="1"/>
          <p:nvPr/>
        </p:nvSpPr>
        <p:spPr>
          <a:xfrm>
            <a:off x="1179419" y="4625419"/>
            <a:ext cx="282787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rPr>
              <a:t>YouTube</a:t>
            </a:r>
            <a:br>
              <a:rPr kumimoji="0" lang="en-US" sz="20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rPr>
            </a:br>
            <a:endParaRPr kumimoji="0" lang="en-US" sz="3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rPr>
              <a:t>Marketers pulled their spending after finding their ads running alongside questionable content, including </a:t>
            </a:r>
            <a:r>
              <a:rPr kumimoji="0" lang="en-US" sz="1100" b="1" i="0" u="none" strike="noStrike" kern="1200" cap="none" spc="0" normalizeH="0" baseline="0" noProof="0">
                <a:ln>
                  <a:noFill/>
                </a:ln>
                <a:solidFill>
                  <a:srgbClr val="E84A99"/>
                </a:solidFill>
                <a:effectLst/>
                <a:uLnTx/>
                <a:uFillTx/>
                <a:latin typeface="Helvetica" panose="020B0604020202020204"/>
                <a:ea typeface="+mn-ea"/>
                <a:cs typeface="Helvetica" panose="020B0604020202020204"/>
              </a:rPr>
              <a:t>P&amp;G airing before an ISIS recruitment video</a:t>
            </a:r>
            <a:r>
              <a:rPr kumimoji="0" lang="en-US" sz="1100" b="0"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rPr>
              <a:t>. </a:t>
            </a:r>
            <a:br>
              <a:rPr kumimoji="0" lang="en-US" sz="1800" b="0"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rPr>
            </a:br>
            <a:br>
              <a:rPr kumimoji="0" lang="en-US" sz="500" b="0"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rPr>
            </a:br>
            <a:r>
              <a:rPr kumimoji="0" lang="en-US" sz="800" b="0" i="1" u="none" strike="noStrike" kern="1200" cap="none" spc="0" normalizeH="0" baseline="0" noProof="0">
                <a:ln>
                  <a:noFill/>
                </a:ln>
                <a:solidFill>
                  <a:srgbClr val="00BFF2"/>
                </a:solidFill>
                <a:effectLst/>
                <a:uLnTx/>
                <a:uFillTx/>
                <a:latin typeface="Helvetica" panose="020B0604020202020204"/>
                <a:ea typeface="+mn-ea"/>
                <a:cs typeface="Helvetica" panose="020B0604020202020204"/>
              </a:rPr>
              <a:t>Click here to learn more in VAB’s</a:t>
            </a:r>
            <a:br>
              <a:rPr kumimoji="0" lang="en-US" sz="800" b="0" i="1" u="none" strike="noStrike" kern="1200" cap="none" spc="0" normalizeH="0" baseline="0" noProof="0">
                <a:ln>
                  <a:noFill/>
                </a:ln>
                <a:solidFill>
                  <a:srgbClr val="00BFF2"/>
                </a:solidFill>
                <a:effectLst/>
                <a:uLnTx/>
                <a:uFillTx/>
                <a:latin typeface="Helvetica" panose="020B0604020202020204"/>
                <a:ea typeface="+mn-ea"/>
                <a:cs typeface="Helvetica" panose="020B0604020202020204"/>
              </a:rPr>
            </a:br>
            <a:r>
              <a:rPr kumimoji="0" lang="en-US" sz="800" b="1" i="1" u="none" strike="noStrike" kern="1200" cap="none" spc="0" normalizeH="0" baseline="0" noProof="0">
                <a:ln>
                  <a:noFill/>
                </a:ln>
                <a:solidFill>
                  <a:srgbClr val="00BFF2"/>
                </a:solidFill>
                <a:effectLst/>
                <a:uLnTx/>
                <a:uFillTx/>
                <a:latin typeface="Helvetica" panose="020B0604020202020204"/>
                <a:ea typeface="+mn-ea"/>
                <a:cs typeface="Helvetica" panose="020B0604020202020204"/>
              </a:rPr>
              <a:t>‘Risky Business: Exploring Brand Safety on YouTube’</a:t>
            </a:r>
            <a:endParaRPr kumimoji="0" lang="en-US" sz="1100" b="0"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endParaRPr>
          </a:p>
        </p:txBody>
      </p:sp>
      <p:cxnSp>
        <p:nvCxnSpPr>
          <p:cNvPr id="51" name="Straight Arrow Connector 50">
            <a:extLst>
              <a:ext uri="{FF2B5EF4-FFF2-40B4-BE49-F238E27FC236}">
                <a16:creationId xmlns:a16="http://schemas.microsoft.com/office/drawing/2014/main" id="{569CAAD3-451A-42FF-781A-A72A73566F7B}"/>
              </a:ext>
            </a:extLst>
          </p:cNvPr>
          <p:cNvCxnSpPr>
            <a:cxnSpLocks/>
          </p:cNvCxnSpPr>
          <p:nvPr/>
        </p:nvCxnSpPr>
        <p:spPr>
          <a:xfrm>
            <a:off x="2874628" y="2692319"/>
            <a:ext cx="0" cy="1151305"/>
          </a:xfrm>
          <a:prstGeom prst="straightConnector1">
            <a:avLst/>
          </a:prstGeom>
          <a:ln w="38100">
            <a:solidFill>
              <a:srgbClr val="1B1464"/>
            </a:solidFill>
            <a:tailEnd type="triangle"/>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5985BD5B-BD7A-8A20-AEF9-0DFB40EBBE9F}"/>
              </a:ext>
            </a:extLst>
          </p:cNvPr>
          <p:cNvGrpSpPr/>
          <p:nvPr/>
        </p:nvGrpSpPr>
        <p:grpSpPr>
          <a:xfrm>
            <a:off x="2770106" y="2090267"/>
            <a:ext cx="2554537" cy="1523494"/>
            <a:chOff x="2916026" y="2128367"/>
            <a:chExt cx="2554537" cy="1523494"/>
          </a:xfrm>
        </p:grpSpPr>
        <p:sp>
          <p:nvSpPr>
            <p:cNvPr id="52" name="Rectangle: Rounded Corners 51">
              <a:extLst>
                <a:ext uri="{FF2B5EF4-FFF2-40B4-BE49-F238E27FC236}">
                  <a16:creationId xmlns:a16="http://schemas.microsoft.com/office/drawing/2014/main" id="{511F3091-4EE1-B922-6D07-C5A533D14207}"/>
                </a:ext>
              </a:extLst>
            </p:cNvPr>
            <p:cNvSpPr/>
            <p:nvPr/>
          </p:nvSpPr>
          <p:spPr>
            <a:xfrm>
              <a:off x="2939365" y="2128367"/>
              <a:ext cx="2531198" cy="1502687"/>
            </a:xfrm>
            <a:prstGeom prst="roundRect">
              <a:avLst>
                <a:gd name="adj" fmla="val 9540"/>
              </a:avLst>
            </a:prstGeom>
            <a:solidFill>
              <a:schemeClr val="bg1"/>
            </a:solidFill>
            <a:ln w="28575">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endParaRPr>
            </a:p>
          </p:txBody>
        </p:sp>
        <p:sp>
          <p:nvSpPr>
            <p:cNvPr id="54" name="TextBox 53">
              <a:hlinkClick r:id="rId4"/>
              <a:extLst>
                <a:ext uri="{FF2B5EF4-FFF2-40B4-BE49-F238E27FC236}">
                  <a16:creationId xmlns:a16="http://schemas.microsoft.com/office/drawing/2014/main" id="{8C4BBB50-C308-4A24-E34D-B068E4465E76}"/>
                </a:ext>
              </a:extLst>
            </p:cNvPr>
            <p:cNvSpPr txBox="1"/>
            <p:nvPr/>
          </p:nvSpPr>
          <p:spPr>
            <a:xfrm>
              <a:off x="2916026" y="2128367"/>
              <a:ext cx="2554537" cy="15234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1F1A62"/>
                  </a:solidFill>
                  <a:effectLst/>
                  <a:uLnTx/>
                  <a:uFillTx/>
                  <a:latin typeface="Helvetica" panose="020B0604020202020204"/>
                  <a:ea typeface="+mn-ea"/>
                  <a:cs typeface="Helvetica" panose="020B0604020202020204"/>
                </a:rPr>
                <a:t>Facebook Ad Manager</a:t>
              </a:r>
              <a:br>
                <a:rPr kumimoji="0" lang="en-US" sz="2000" b="0" i="0" u="sng" strike="noStrike" kern="1200" cap="none" spc="0" normalizeH="0" baseline="0" noProof="0" dirty="0">
                  <a:ln>
                    <a:noFill/>
                  </a:ln>
                  <a:solidFill>
                    <a:srgbClr val="1F1A62"/>
                  </a:solidFill>
                  <a:effectLst/>
                  <a:uLnTx/>
                  <a:uFillTx/>
                  <a:latin typeface="Helvetica" panose="020B0604020202020204"/>
                  <a:ea typeface="+mn-ea"/>
                  <a:cs typeface="Helvetica" panose="020B0604020202020204"/>
                </a:rPr>
              </a:br>
              <a:endParaRPr kumimoji="0" lang="en-US" sz="300" b="0" i="0" u="sng" strike="noStrike" kern="1200" cap="none" spc="0" normalizeH="0" baseline="0" noProof="0" dirty="0">
                <a:ln>
                  <a:noFill/>
                </a:ln>
                <a:solidFill>
                  <a:srgbClr val="1F1A62"/>
                </a:solidFill>
                <a:effectLst/>
                <a:uLnTx/>
                <a:uFillTx/>
                <a:latin typeface="Helvetica" panose="020B0604020202020204"/>
                <a:ea typeface="+mn-ea"/>
                <a:cs typeface="Helvetica"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F1A62"/>
                  </a:solidFill>
                  <a:effectLst/>
                  <a:uLnTx/>
                  <a:uFillTx/>
                  <a:latin typeface="Helvetica" panose="020B0604020202020204"/>
                  <a:ea typeface="+mn-ea"/>
                  <a:cs typeface="Helvetica" panose="020B0604020202020204"/>
                </a:rPr>
                <a:t>The platform inflated the ‘potential reach’ ad metric, which gave advertisers a </a:t>
              </a:r>
              <a:r>
                <a:rPr kumimoji="0" lang="en-US" sz="1100" b="1" i="0" u="none" strike="noStrike" kern="1200" cap="none" spc="0" normalizeH="0" baseline="0" noProof="0" dirty="0">
                  <a:ln>
                    <a:noFill/>
                  </a:ln>
                  <a:solidFill>
                    <a:srgbClr val="E84A99"/>
                  </a:solidFill>
                  <a:effectLst/>
                  <a:uLnTx/>
                  <a:uFillTx/>
                  <a:latin typeface="Helvetica" panose="020B0604020202020204"/>
                  <a:ea typeface="+mn-ea"/>
                  <a:cs typeface="Helvetica" panose="020B0604020202020204"/>
                </a:rPr>
                <a:t>false idea of campaign reach</a:t>
              </a:r>
              <a:r>
                <a:rPr kumimoji="0" lang="en-US" sz="1100" b="0" i="0" u="none" strike="noStrike" kern="1200" cap="none" spc="0" normalizeH="0" baseline="0" noProof="0" dirty="0">
                  <a:ln>
                    <a:noFill/>
                  </a:ln>
                  <a:solidFill>
                    <a:srgbClr val="1F1A62"/>
                  </a:solidFill>
                  <a:effectLst/>
                  <a:uLnTx/>
                  <a:uFillTx/>
                  <a:latin typeface="Helvetica" panose="020B0604020202020204"/>
                  <a:ea typeface="+mn-ea"/>
                  <a:cs typeface="Helvetica" panose="020B0604020202020204"/>
                </a:rPr>
                <a:t>, which was even larger than populations of areas in some cases.</a:t>
              </a:r>
              <a:br>
                <a:rPr kumimoji="0" lang="en-US" sz="1100" b="0" i="0" u="none" strike="noStrike" kern="1200" cap="none" spc="0" normalizeH="0" baseline="0" noProof="0" dirty="0">
                  <a:ln>
                    <a:noFill/>
                  </a:ln>
                  <a:solidFill>
                    <a:srgbClr val="1F1A62"/>
                  </a:solidFill>
                  <a:effectLst/>
                  <a:uLnTx/>
                  <a:uFillTx/>
                  <a:latin typeface="Helvetica" panose="020B0604020202020204"/>
                  <a:ea typeface="+mn-ea"/>
                  <a:cs typeface="Helvetica" panose="020B0604020202020204"/>
                </a:rPr>
              </a:br>
              <a:br>
                <a:rPr kumimoji="0" lang="en-US" sz="100" b="0" i="0" u="none" strike="noStrike" kern="1200" cap="none" spc="0" normalizeH="0" baseline="0" noProof="0" dirty="0">
                  <a:ln>
                    <a:noFill/>
                  </a:ln>
                  <a:solidFill>
                    <a:srgbClr val="1F1A62"/>
                  </a:solidFill>
                  <a:effectLst/>
                  <a:uLnTx/>
                  <a:uFillTx/>
                  <a:latin typeface="Helvetica" panose="020B0604020202020204"/>
                  <a:ea typeface="+mn-ea"/>
                  <a:cs typeface="Helvetica" panose="020B0604020202020204"/>
                </a:rPr>
              </a:br>
              <a:r>
                <a:rPr kumimoji="0" lang="en-US" sz="800" b="0" i="1" u="none" strike="noStrike" kern="1200" cap="none" spc="0" normalizeH="0" baseline="0" noProof="0" dirty="0">
                  <a:ln>
                    <a:noFill/>
                  </a:ln>
                  <a:solidFill>
                    <a:srgbClr val="00BFF2"/>
                  </a:solidFill>
                  <a:effectLst/>
                  <a:uLnTx/>
                  <a:uFillTx/>
                  <a:latin typeface="Helvetica" panose="020B0604020202020204"/>
                  <a:ea typeface="+mn-ea"/>
                  <a:cs typeface="Helvetica" panose="020B0604020202020204"/>
                </a:rPr>
                <a:t>Click here to learn more in VAB’s</a:t>
              </a:r>
              <a:br>
                <a:rPr kumimoji="0" lang="en-US" sz="800" b="0" i="1" u="none" strike="noStrike" kern="1200" cap="none" spc="0" normalizeH="0" baseline="0" noProof="0" dirty="0">
                  <a:ln>
                    <a:noFill/>
                  </a:ln>
                  <a:solidFill>
                    <a:srgbClr val="00BFF2"/>
                  </a:solidFill>
                  <a:effectLst/>
                  <a:uLnTx/>
                  <a:uFillTx/>
                  <a:latin typeface="Helvetica" panose="020B0604020202020204"/>
                  <a:ea typeface="+mn-ea"/>
                  <a:cs typeface="Helvetica" panose="020B0604020202020204"/>
                </a:rPr>
              </a:br>
              <a:r>
                <a:rPr kumimoji="0" lang="en-US" sz="800" b="1" i="1" u="none" strike="noStrike" kern="1200" cap="none" spc="0" normalizeH="0" baseline="0" noProof="0" dirty="0">
                  <a:ln>
                    <a:noFill/>
                  </a:ln>
                  <a:solidFill>
                    <a:srgbClr val="00BFF2"/>
                  </a:solidFill>
                  <a:effectLst/>
                  <a:uLnTx/>
                  <a:uFillTx/>
                  <a:latin typeface="Helvetica" panose="020B0604020202020204"/>
                  <a:ea typeface="+mn-ea"/>
                  <a:cs typeface="Helvetica" panose="020B0604020202020204"/>
                </a:rPr>
                <a:t>‘Facebook’s Reach (on Reach)’</a:t>
              </a:r>
              <a:endParaRPr kumimoji="0" lang="en-US" sz="1100" b="0" i="0" u="none" strike="noStrike" kern="1200" cap="none" spc="0" normalizeH="0" baseline="0" noProof="0" dirty="0">
                <a:ln>
                  <a:noFill/>
                </a:ln>
                <a:solidFill>
                  <a:srgbClr val="1F1A62"/>
                </a:solidFill>
                <a:effectLst/>
                <a:uLnTx/>
                <a:uFillTx/>
                <a:latin typeface="Helvetica" panose="020B0604020202020204"/>
                <a:ea typeface="+mn-ea"/>
                <a:cs typeface="Helvetica" panose="020B0604020202020204"/>
              </a:endParaRPr>
            </a:p>
          </p:txBody>
        </p:sp>
      </p:grpSp>
      <p:cxnSp>
        <p:nvCxnSpPr>
          <p:cNvPr id="63" name="Straight Arrow Connector 62">
            <a:extLst>
              <a:ext uri="{FF2B5EF4-FFF2-40B4-BE49-F238E27FC236}">
                <a16:creationId xmlns:a16="http://schemas.microsoft.com/office/drawing/2014/main" id="{111D4D5C-83F3-E870-D6CC-9FA39544B332}"/>
              </a:ext>
            </a:extLst>
          </p:cNvPr>
          <p:cNvCxnSpPr>
            <a:cxnSpLocks/>
          </p:cNvCxnSpPr>
          <p:nvPr/>
        </p:nvCxnSpPr>
        <p:spPr>
          <a:xfrm>
            <a:off x="8303012" y="3390900"/>
            <a:ext cx="0" cy="452724"/>
          </a:xfrm>
          <a:prstGeom prst="straightConnector1">
            <a:avLst/>
          </a:prstGeom>
          <a:ln w="38100">
            <a:solidFill>
              <a:srgbClr val="1B1464"/>
            </a:solidFill>
            <a:tailEnd type="triangle"/>
          </a:ln>
        </p:spPr>
        <p:style>
          <a:lnRef idx="1">
            <a:schemeClr val="accent1"/>
          </a:lnRef>
          <a:fillRef idx="0">
            <a:schemeClr val="accent1"/>
          </a:fillRef>
          <a:effectRef idx="0">
            <a:schemeClr val="accent1"/>
          </a:effectRef>
          <a:fontRef idx="minor">
            <a:schemeClr val="tx1"/>
          </a:fontRef>
        </p:style>
      </p:cxnSp>
      <p:sp>
        <p:nvSpPr>
          <p:cNvPr id="64" name="Rectangle: Rounded Corners 63">
            <a:extLst>
              <a:ext uri="{FF2B5EF4-FFF2-40B4-BE49-F238E27FC236}">
                <a16:creationId xmlns:a16="http://schemas.microsoft.com/office/drawing/2014/main" id="{F8CD531C-E75D-8DD5-E339-55D4729C2A99}"/>
              </a:ext>
            </a:extLst>
          </p:cNvPr>
          <p:cNvSpPr/>
          <p:nvPr/>
        </p:nvSpPr>
        <p:spPr>
          <a:xfrm>
            <a:off x="6150257" y="2097344"/>
            <a:ext cx="2344499" cy="1400347"/>
          </a:xfrm>
          <a:prstGeom prst="roundRect">
            <a:avLst>
              <a:gd name="adj" fmla="val 9540"/>
            </a:avLst>
          </a:prstGeom>
          <a:solidFill>
            <a:schemeClr val="bg1"/>
          </a:solidFill>
          <a:ln w="28575">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endParaRPr>
          </a:p>
        </p:txBody>
      </p:sp>
      <p:sp>
        <p:nvSpPr>
          <p:cNvPr id="65" name="TextBox 64">
            <a:extLst>
              <a:ext uri="{FF2B5EF4-FFF2-40B4-BE49-F238E27FC236}">
                <a16:creationId xmlns:a16="http://schemas.microsoft.com/office/drawing/2014/main" id="{A158B6C0-5C99-5641-8D5F-E45CFDE4C682}"/>
              </a:ext>
            </a:extLst>
          </p:cNvPr>
          <p:cNvSpPr txBox="1"/>
          <p:nvPr/>
        </p:nvSpPr>
        <p:spPr>
          <a:xfrm>
            <a:off x="6126920" y="2097344"/>
            <a:ext cx="2391173" cy="14003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rPr>
              <a:t>Programmatic</a:t>
            </a:r>
            <a:br>
              <a:rPr kumimoji="0" lang="en-US" sz="20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rPr>
            </a:br>
            <a:endParaRPr kumimoji="0" lang="en-US" sz="3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rPr>
              <a:t>Programmatic ad data shows that an estimated $2.6B is being sent to publishers of misinformation and disinformation annually </a:t>
            </a:r>
            <a:r>
              <a:rPr kumimoji="0" lang="en-US" sz="1100" b="1" i="0" u="none" strike="noStrike" kern="1200" cap="none" spc="0" normalizeH="0" baseline="0" noProof="0">
                <a:ln>
                  <a:noFill/>
                </a:ln>
                <a:solidFill>
                  <a:srgbClr val="E84A99"/>
                </a:solidFill>
                <a:effectLst/>
                <a:uLnTx/>
                <a:uFillTx/>
                <a:latin typeface="Helvetica" panose="020B0604020202020204"/>
                <a:ea typeface="+mn-ea"/>
                <a:cs typeface="Helvetica" panose="020B0604020202020204"/>
              </a:rPr>
              <a:t>(false health claims, anti-vaccine myths, election misinformation)</a:t>
            </a:r>
            <a:r>
              <a:rPr kumimoji="0" lang="en-US" sz="1100" b="0" i="0" u="none" strike="noStrike" kern="1200" cap="none" spc="0" normalizeH="0" baseline="0" noProof="0">
                <a:ln>
                  <a:noFill/>
                </a:ln>
                <a:solidFill>
                  <a:srgbClr val="E84A99"/>
                </a:solidFill>
                <a:effectLst/>
                <a:uLnTx/>
                <a:uFillTx/>
                <a:latin typeface="Helvetica" panose="020B0604020202020204"/>
                <a:ea typeface="+mn-ea"/>
                <a:cs typeface="Helvetica" panose="020B0604020202020204"/>
              </a:rPr>
              <a:t>.</a:t>
            </a:r>
            <a:endParaRPr kumimoji="0" lang="en-US" sz="1100" b="1" i="0" u="none" strike="noStrike" kern="1200" cap="none" spc="0" normalizeH="0" baseline="0" noProof="0">
              <a:ln>
                <a:noFill/>
              </a:ln>
              <a:solidFill>
                <a:srgbClr val="E84A99"/>
              </a:solidFill>
              <a:effectLst/>
              <a:uLnTx/>
              <a:uFillTx/>
              <a:latin typeface="Helvetica" panose="020B0604020202020204"/>
              <a:ea typeface="+mn-ea"/>
              <a:cs typeface="Helvetica" panose="020B0604020202020204"/>
            </a:endParaRPr>
          </a:p>
        </p:txBody>
      </p:sp>
      <p:cxnSp>
        <p:nvCxnSpPr>
          <p:cNvPr id="70" name="Straight Arrow Connector 69">
            <a:extLst>
              <a:ext uri="{FF2B5EF4-FFF2-40B4-BE49-F238E27FC236}">
                <a16:creationId xmlns:a16="http://schemas.microsoft.com/office/drawing/2014/main" id="{3E798B8E-8C30-683D-998F-2567C2C59956}"/>
              </a:ext>
            </a:extLst>
          </p:cNvPr>
          <p:cNvCxnSpPr>
            <a:cxnSpLocks/>
          </p:cNvCxnSpPr>
          <p:nvPr/>
        </p:nvCxnSpPr>
        <p:spPr>
          <a:xfrm flipV="1">
            <a:off x="6096000" y="4333039"/>
            <a:ext cx="0" cy="319734"/>
          </a:xfrm>
          <a:prstGeom prst="straightConnector1">
            <a:avLst/>
          </a:prstGeom>
          <a:ln w="38100">
            <a:solidFill>
              <a:srgbClr val="1B1464"/>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Rounded Corners 70">
            <a:extLst>
              <a:ext uri="{FF2B5EF4-FFF2-40B4-BE49-F238E27FC236}">
                <a16:creationId xmlns:a16="http://schemas.microsoft.com/office/drawing/2014/main" id="{A453973E-B241-E09B-CCDA-0E2BFE8A58F6}"/>
              </a:ext>
            </a:extLst>
          </p:cNvPr>
          <p:cNvSpPr/>
          <p:nvPr/>
        </p:nvSpPr>
        <p:spPr>
          <a:xfrm>
            <a:off x="4321682" y="4625419"/>
            <a:ext cx="2284451" cy="1400347"/>
          </a:xfrm>
          <a:prstGeom prst="roundRect">
            <a:avLst>
              <a:gd name="adj" fmla="val 9540"/>
            </a:avLst>
          </a:prstGeom>
          <a:solidFill>
            <a:schemeClr val="bg1"/>
          </a:solidFill>
          <a:ln w="28575">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endParaRPr>
          </a:p>
        </p:txBody>
      </p:sp>
      <p:sp>
        <p:nvSpPr>
          <p:cNvPr id="72" name="TextBox 71">
            <a:extLst>
              <a:ext uri="{FF2B5EF4-FFF2-40B4-BE49-F238E27FC236}">
                <a16:creationId xmlns:a16="http://schemas.microsoft.com/office/drawing/2014/main" id="{0F8C0D8E-9A68-B630-8FE3-A8A5C3C5C2CD}"/>
              </a:ext>
            </a:extLst>
          </p:cNvPr>
          <p:cNvSpPr txBox="1"/>
          <p:nvPr/>
        </p:nvSpPr>
        <p:spPr>
          <a:xfrm>
            <a:off x="4278657" y="4625419"/>
            <a:ext cx="2368788" cy="14003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rPr>
              <a:t>Facebook Video</a:t>
            </a:r>
            <a:br>
              <a:rPr kumimoji="0" lang="en-US" sz="20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rPr>
            </a:br>
            <a:endParaRPr kumimoji="0" lang="en-US" sz="3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rPr>
              <a:t>Facebook </a:t>
            </a:r>
            <a:r>
              <a:rPr kumimoji="0" lang="en-US" sz="1100" b="1" i="0" u="none" strike="noStrike" kern="1200" cap="none" spc="0" normalizeH="0" baseline="0" noProof="0">
                <a:ln>
                  <a:noFill/>
                </a:ln>
                <a:solidFill>
                  <a:srgbClr val="E84A99"/>
                </a:solidFill>
                <a:effectLst/>
                <a:uLnTx/>
                <a:uFillTx/>
                <a:latin typeface="Helvetica" panose="020B0604020202020204"/>
                <a:ea typeface="+mn-ea"/>
                <a:cs typeface="Helvetica" panose="020B0604020202020204"/>
              </a:rPr>
              <a:t>knowingly inflated their video metrics by 150% to 900%</a:t>
            </a:r>
            <a:r>
              <a:rPr kumimoji="0" lang="en-US" sz="1100" b="0" i="0" u="none" strike="noStrike" kern="1200" cap="none" spc="0" normalizeH="0" baseline="0" noProof="0">
                <a:ln>
                  <a:noFill/>
                </a:ln>
                <a:solidFill>
                  <a:srgbClr val="E84A99"/>
                </a:solidFill>
                <a:effectLst/>
                <a:uLnTx/>
                <a:uFillTx/>
                <a:latin typeface="Helvetica" panose="020B0604020202020204"/>
                <a:ea typeface="+mn-ea"/>
                <a:cs typeface="Helvetica" panose="020B0604020202020204"/>
              </a:rPr>
              <a:t> </a:t>
            </a:r>
            <a:r>
              <a:rPr kumimoji="0" lang="en-US" sz="1100" b="0"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rPr>
              <a:t>through falsely calculated viewership which inflated the advertiser metrics by 60% to 80%, leading to a $40 Million settlement.</a:t>
            </a:r>
          </a:p>
        </p:txBody>
      </p:sp>
      <p:cxnSp>
        <p:nvCxnSpPr>
          <p:cNvPr id="76" name="Straight Arrow Connector 75">
            <a:extLst>
              <a:ext uri="{FF2B5EF4-FFF2-40B4-BE49-F238E27FC236}">
                <a16:creationId xmlns:a16="http://schemas.microsoft.com/office/drawing/2014/main" id="{85392314-871C-1456-C7C0-453691D8CA7F}"/>
              </a:ext>
            </a:extLst>
          </p:cNvPr>
          <p:cNvCxnSpPr>
            <a:cxnSpLocks/>
          </p:cNvCxnSpPr>
          <p:nvPr/>
        </p:nvCxnSpPr>
        <p:spPr>
          <a:xfrm flipV="1">
            <a:off x="9406008" y="4333614"/>
            <a:ext cx="0" cy="319159"/>
          </a:xfrm>
          <a:prstGeom prst="straightConnector1">
            <a:avLst/>
          </a:prstGeom>
          <a:ln w="38100">
            <a:solidFill>
              <a:srgbClr val="1B1464"/>
            </a:solidFill>
            <a:tailEnd type="triangle"/>
          </a:ln>
        </p:spPr>
        <p:style>
          <a:lnRef idx="1">
            <a:schemeClr val="accent1"/>
          </a:lnRef>
          <a:fillRef idx="0">
            <a:schemeClr val="accent1"/>
          </a:fillRef>
          <a:effectRef idx="0">
            <a:schemeClr val="accent1"/>
          </a:effectRef>
          <a:fontRef idx="minor">
            <a:schemeClr val="tx1"/>
          </a:fontRef>
        </p:style>
      </p:cxnSp>
      <p:sp>
        <p:nvSpPr>
          <p:cNvPr id="77" name="Rectangle: Rounded Corners 76">
            <a:extLst>
              <a:ext uri="{FF2B5EF4-FFF2-40B4-BE49-F238E27FC236}">
                <a16:creationId xmlns:a16="http://schemas.microsoft.com/office/drawing/2014/main" id="{A775B914-CD6B-9A93-A1E8-C2BFD5042A42}"/>
              </a:ext>
            </a:extLst>
          </p:cNvPr>
          <p:cNvSpPr/>
          <p:nvPr/>
        </p:nvSpPr>
        <p:spPr>
          <a:xfrm>
            <a:off x="7135512" y="4625419"/>
            <a:ext cx="2344499" cy="1400347"/>
          </a:xfrm>
          <a:prstGeom prst="roundRect">
            <a:avLst>
              <a:gd name="adj" fmla="val 9540"/>
            </a:avLst>
          </a:prstGeom>
          <a:solidFill>
            <a:schemeClr val="bg1"/>
          </a:solidFill>
          <a:ln w="28575">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endParaRPr>
          </a:p>
        </p:txBody>
      </p:sp>
      <p:sp>
        <p:nvSpPr>
          <p:cNvPr id="78" name="TextBox 77">
            <a:extLst>
              <a:ext uri="{FF2B5EF4-FFF2-40B4-BE49-F238E27FC236}">
                <a16:creationId xmlns:a16="http://schemas.microsoft.com/office/drawing/2014/main" id="{6A3BA1D4-E711-239A-3992-72CA1654743D}"/>
              </a:ext>
            </a:extLst>
          </p:cNvPr>
          <p:cNvSpPr txBox="1"/>
          <p:nvPr/>
        </p:nvSpPr>
        <p:spPr>
          <a:xfrm>
            <a:off x="7112175" y="4625419"/>
            <a:ext cx="2391173" cy="14003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1F1A62"/>
                </a:solidFill>
                <a:effectLst/>
                <a:uLnTx/>
                <a:uFillTx/>
                <a:latin typeface="Helvetica" panose="020B0604020202020204"/>
                <a:ea typeface="+mn-ea"/>
                <a:cs typeface="Helvetica" panose="020B0604020202020204"/>
              </a:rPr>
              <a:t>Gannet</a:t>
            </a:r>
            <a:endParaRPr kumimoji="0" lang="en-US" sz="2000" b="0" i="0" u="sng" strike="noStrike" kern="1200" cap="none" spc="0" normalizeH="0" baseline="0" noProof="0" dirty="0">
              <a:ln>
                <a:noFill/>
              </a:ln>
              <a:solidFill>
                <a:srgbClr val="1F1A62"/>
              </a:solidFill>
              <a:effectLst/>
              <a:uLnTx/>
              <a:uFillTx/>
              <a:latin typeface="Helvetica" panose="020B0604020202020204"/>
              <a:ea typeface="+mn-ea"/>
              <a:cs typeface="Helvetica"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300" b="0" i="0" u="none" strike="noStrike" kern="1200" cap="none" spc="0" normalizeH="0" baseline="0" noProof="0" dirty="0">
                <a:ln>
                  <a:noFill/>
                </a:ln>
                <a:solidFill>
                  <a:srgbClr val="1F1A62"/>
                </a:solidFill>
                <a:effectLst/>
                <a:uLnTx/>
                <a:uFillTx/>
                <a:latin typeface="Helvetica" panose="020B0604020202020204"/>
                <a:ea typeface="+mn-ea"/>
                <a:cs typeface="Helvetica" panose="020B0604020202020204"/>
              </a:rPr>
            </a:br>
            <a:r>
              <a:rPr kumimoji="0" lang="en-US" sz="1100" b="0" i="0" u="none" strike="noStrike" kern="1200" cap="none" spc="0" normalizeH="0" baseline="0" noProof="0" dirty="0">
                <a:ln>
                  <a:noFill/>
                </a:ln>
                <a:solidFill>
                  <a:srgbClr val="1F1A62"/>
                </a:solidFill>
                <a:effectLst/>
                <a:uLnTx/>
                <a:uFillTx/>
                <a:latin typeface="Helvetica" panose="020B0604020202020204"/>
                <a:ea typeface="+mn-ea"/>
                <a:cs typeface="Helvetica" panose="020B0604020202020204"/>
              </a:rPr>
              <a:t>USA Today owned publishing company Gannett Co. </a:t>
            </a:r>
            <a:r>
              <a:rPr kumimoji="0" lang="en-US" sz="1100" b="1" i="0" u="none" strike="noStrike" kern="1200" cap="none" spc="0" normalizeH="0" baseline="0" noProof="0" dirty="0">
                <a:ln>
                  <a:noFill/>
                </a:ln>
                <a:solidFill>
                  <a:srgbClr val="E84A99"/>
                </a:solidFill>
                <a:effectLst/>
                <a:uLnTx/>
                <a:uFillTx/>
                <a:latin typeface="Helvetica" panose="020B0604020202020204"/>
                <a:ea typeface="+mn-ea"/>
                <a:cs typeface="Helvetica" panose="020B0604020202020204"/>
              </a:rPr>
              <a:t>misrepresented where billions </a:t>
            </a:r>
            <a:br>
              <a:rPr kumimoji="0" lang="en-US" sz="1100" b="1" i="0" u="none" strike="noStrike" kern="1200" cap="none" spc="0" normalizeH="0" baseline="0" noProof="0" dirty="0">
                <a:ln>
                  <a:noFill/>
                </a:ln>
                <a:solidFill>
                  <a:srgbClr val="E84A99"/>
                </a:solidFill>
                <a:effectLst/>
                <a:uLnTx/>
                <a:uFillTx/>
                <a:latin typeface="Helvetica" panose="020B0604020202020204"/>
                <a:ea typeface="+mn-ea"/>
                <a:cs typeface="Helvetica" panose="020B0604020202020204"/>
              </a:rPr>
            </a:br>
            <a:r>
              <a:rPr kumimoji="0" lang="en-US" sz="1100" b="1" i="0" u="none" strike="noStrike" kern="1200" cap="none" spc="0" normalizeH="0" baseline="0" noProof="0" dirty="0">
                <a:ln>
                  <a:noFill/>
                </a:ln>
                <a:solidFill>
                  <a:srgbClr val="E84A99"/>
                </a:solidFill>
                <a:effectLst/>
                <a:uLnTx/>
                <a:uFillTx/>
                <a:latin typeface="Helvetica" panose="020B0604020202020204"/>
                <a:ea typeface="+mn-ea"/>
                <a:cs typeface="Helvetica" panose="020B0604020202020204"/>
              </a:rPr>
              <a:t>of ads were placed</a:t>
            </a:r>
            <a:r>
              <a:rPr kumimoji="0" lang="en-US" sz="1100" b="0" i="0" u="none" strike="noStrike" kern="1200" cap="none" spc="0" normalizeH="0" baseline="0" noProof="0" dirty="0">
                <a:ln>
                  <a:noFill/>
                </a:ln>
                <a:solidFill>
                  <a:srgbClr val="1F1A62"/>
                </a:solidFill>
                <a:effectLst/>
                <a:uLnTx/>
                <a:uFillTx/>
                <a:latin typeface="Helvetica" panose="020B0604020202020204"/>
                <a:ea typeface="+mn-ea"/>
                <a:cs typeface="Helvetica" panose="020B0604020202020204"/>
              </a:rPr>
              <a:t> and</a:t>
            </a:r>
            <a:br>
              <a:rPr kumimoji="0" lang="en-US" sz="1100" b="0" i="0" u="none" strike="noStrike" kern="1200" cap="none" spc="0" normalizeH="0" baseline="0" noProof="0" dirty="0">
                <a:ln>
                  <a:noFill/>
                </a:ln>
                <a:solidFill>
                  <a:srgbClr val="1F1A62"/>
                </a:solidFill>
                <a:effectLst/>
                <a:uLnTx/>
                <a:uFillTx/>
                <a:latin typeface="Helvetica" panose="020B0604020202020204"/>
                <a:ea typeface="+mn-ea"/>
                <a:cs typeface="Helvetica" panose="020B0604020202020204"/>
              </a:rPr>
            </a:br>
            <a:r>
              <a:rPr kumimoji="0" lang="en-US" sz="1100" b="0" i="0" u="none" strike="noStrike" kern="1200" cap="none" spc="0" normalizeH="0" baseline="0" noProof="0" dirty="0">
                <a:ln>
                  <a:noFill/>
                </a:ln>
                <a:solidFill>
                  <a:srgbClr val="1F1A62"/>
                </a:solidFill>
                <a:effectLst/>
                <a:uLnTx/>
                <a:uFillTx/>
                <a:latin typeface="Helvetica" panose="020B0604020202020204"/>
                <a:ea typeface="+mn-ea"/>
                <a:cs typeface="Helvetica" panose="020B0604020202020204"/>
              </a:rPr>
              <a:t>provided inaccurate information </a:t>
            </a:r>
            <a:br>
              <a:rPr kumimoji="0" lang="en-US" sz="1100" b="0" i="0" u="none" strike="noStrike" kern="1200" cap="none" spc="0" normalizeH="0" baseline="0" noProof="0" dirty="0">
                <a:ln>
                  <a:noFill/>
                </a:ln>
                <a:solidFill>
                  <a:srgbClr val="1F1A62"/>
                </a:solidFill>
                <a:effectLst/>
                <a:uLnTx/>
                <a:uFillTx/>
                <a:latin typeface="Helvetica" panose="020B0604020202020204"/>
                <a:ea typeface="+mn-ea"/>
                <a:cs typeface="Helvetica" panose="020B0604020202020204"/>
              </a:rPr>
            </a:br>
            <a:r>
              <a:rPr kumimoji="0" lang="en-US" sz="1100" b="0" i="0" u="none" strike="noStrike" kern="1200" cap="none" spc="0" normalizeH="0" baseline="0" noProof="0" dirty="0">
                <a:ln>
                  <a:noFill/>
                </a:ln>
                <a:solidFill>
                  <a:srgbClr val="1F1A62"/>
                </a:solidFill>
                <a:effectLst/>
                <a:uLnTx/>
                <a:uFillTx/>
                <a:latin typeface="Helvetica" panose="020B0604020202020204"/>
                <a:ea typeface="+mn-ea"/>
                <a:cs typeface="Helvetica" panose="020B0604020202020204"/>
              </a:rPr>
              <a:t>to advertisers for nine months.</a:t>
            </a:r>
          </a:p>
        </p:txBody>
      </p:sp>
      <p:cxnSp>
        <p:nvCxnSpPr>
          <p:cNvPr id="81" name="Straight Arrow Connector 80">
            <a:extLst>
              <a:ext uri="{FF2B5EF4-FFF2-40B4-BE49-F238E27FC236}">
                <a16:creationId xmlns:a16="http://schemas.microsoft.com/office/drawing/2014/main" id="{C576D9B9-9A4F-5D96-C6E5-58E40D198EA6}"/>
              </a:ext>
            </a:extLst>
          </p:cNvPr>
          <p:cNvCxnSpPr>
            <a:cxnSpLocks/>
          </p:cNvCxnSpPr>
          <p:nvPr/>
        </p:nvCxnSpPr>
        <p:spPr>
          <a:xfrm>
            <a:off x="10674223" y="3490614"/>
            <a:ext cx="0" cy="353585"/>
          </a:xfrm>
          <a:prstGeom prst="straightConnector1">
            <a:avLst/>
          </a:prstGeom>
          <a:ln w="28575">
            <a:solidFill>
              <a:srgbClr val="E84A99"/>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DA844E2B-8A55-77F4-9B9D-AFE36E3937E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8" name="Slide Number Placeholder 5">
            <a:extLst>
              <a:ext uri="{FF2B5EF4-FFF2-40B4-BE49-F238E27FC236}">
                <a16:creationId xmlns:a16="http://schemas.microsoft.com/office/drawing/2014/main" id="{EA269B0C-1343-42BA-D597-A2B8240C8546}"/>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D173ECB3-AFE9-F890-2B25-E64BD9225CE5}"/>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cxnSp>
        <p:nvCxnSpPr>
          <p:cNvPr id="17" name="Straight Arrow Connector 16">
            <a:extLst>
              <a:ext uri="{FF2B5EF4-FFF2-40B4-BE49-F238E27FC236}">
                <a16:creationId xmlns:a16="http://schemas.microsoft.com/office/drawing/2014/main" id="{E1E675A2-EF84-B25B-0D12-D1FBFB82872A}"/>
              </a:ext>
            </a:extLst>
          </p:cNvPr>
          <p:cNvCxnSpPr>
            <a:cxnSpLocks/>
          </p:cNvCxnSpPr>
          <p:nvPr/>
        </p:nvCxnSpPr>
        <p:spPr>
          <a:xfrm flipV="1">
            <a:off x="11036133" y="4320440"/>
            <a:ext cx="0" cy="319159"/>
          </a:xfrm>
          <a:prstGeom prst="straightConnector1">
            <a:avLst/>
          </a:prstGeom>
          <a:ln w="38100">
            <a:solidFill>
              <a:srgbClr val="E84A99"/>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B0D1E63E-F865-6565-2900-FAEA206AAD6B}"/>
              </a:ext>
            </a:extLst>
          </p:cNvPr>
          <p:cNvSpPr/>
          <p:nvPr/>
        </p:nvSpPr>
        <p:spPr>
          <a:xfrm>
            <a:off x="9738637" y="4625419"/>
            <a:ext cx="2344499" cy="1507776"/>
          </a:xfrm>
          <a:prstGeom prst="roundRect">
            <a:avLst>
              <a:gd name="adj" fmla="val 9540"/>
            </a:avLst>
          </a:prstGeom>
          <a:solidFill>
            <a:schemeClr val="bg1"/>
          </a:solidFill>
          <a:ln w="28575">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endParaRPr>
          </a:p>
        </p:txBody>
      </p:sp>
      <p:sp>
        <p:nvSpPr>
          <p:cNvPr id="21" name="TextBox 20">
            <a:extLst>
              <a:ext uri="{FF2B5EF4-FFF2-40B4-BE49-F238E27FC236}">
                <a16:creationId xmlns:a16="http://schemas.microsoft.com/office/drawing/2014/main" id="{9A57D26D-8EC3-5C63-88C1-E6DEC9781AAD}"/>
              </a:ext>
            </a:extLst>
          </p:cNvPr>
          <p:cNvSpPr txBox="1"/>
          <p:nvPr/>
        </p:nvSpPr>
        <p:spPr>
          <a:xfrm>
            <a:off x="9686116" y="4625419"/>
            <a:ext cx="2455180" cy="14003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1F1A62"/>
                </a:solidFill>
                <a:effectLst/>
                <a:uLnTx/>
                <a:uFillTx/>
                <a:latin typeface="Helvetica" panose="020B0604020202020204"/>
                <a:ea typeface="+mn-ea"/>
                <a:cs typeface="Helvetica" panose="020B0604020202020204"/>
              </a:rPr>
              <a:t>Programmatic</a:t>
            </a:r>
            <a:endParaRPr kumimoji="0" lang="en-US" sz="2000" b="0" i="0" u="sng" strike="noStrike" kern="1200" cap="none" spc="0" normalizeH="0" baseline="0" noProof="0" dirty="0">
              <a:ln>
                <a:noFill/>
              </a:ln>
              <a:solidFill>
                <a:srgbClr val="1F1A62"/>
              </a:solidFill>
              <a:effectLst/>
              <a:uLnTx/>
              <a:uFillTx/>
              <a:latin typeface="Helvetica" panose="020B0604020202020204"/>
              <a:ea typeface="+mn-ea"/>
              <a:cs typeface="Helvetica"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300" b="0" i="0" u="none" strike="noStrike" kern="1200" cap="none" spc="0" normalizeH="0" baseline="0" noProof="0" dirty="0">
                <a:ln>
                  <a:noFill/>
                </a:ln>
                <a:solidFill>
                  <a:srgbClr val="1F1A62"/>
                </a:solidFill>
                <a:effectLst/>
                <a:uLnTx/>
                <a:uFillTx/>
                <a:latin typeface="Helvetica" panose="020B0604020202020204"/>
                <a:ea typeface="+mn-ea"/>
                <a:cs typeface="Helvetica" panose="020B0604020202020204"/>
              </a:rPr>
            </a:br>
            <a:r>
              <a:rPr kumimoji="0" lang="en-US" sz="1100" b="0" i="0" u="none" strike="noStrike" kern="1200" cap="none" spc="0" normalizeH="0" baseline="0" noProof="0" dirty="0">
                <a:ln>
                  <a:noFill/>
                </a:ln>
                <a:solidFill>
                  <a:srgbClr val="1F1A62"/>
                </a:solidFill>
                <a:effectLst/>
                <a:uLnTx/>
                <a:uFillTx/>
                <a:latin typeface="Helvetica" panose="020B0604020202020204"/>
                <a:ea typeface="+mn-ea"/>
                <a:cs typeface="Helvetica" panose="020B0604020202020204"/>
              </a:rPr>
              <a:t>A study by the ANA found that </a:t>
            </a:r>
            <a:br>
              <a:rPr kumimoji="0" lang="en-US" sz="1100" b="0" i="0" u="none" strike="noStrike" kern="1200" cap="none" spc="0" normalizeH="0" baseline="0" noProof="0" dirty="0">
                <a:ln>
                  <a:noFill/>
                </a:ln>
                <a:solidFill>
                  <a:srgbClr val="1F1A62"/>
                </a:solidFill>
                <a:effectLst/>
                <a:uLnTx/>
                <a:uFillTx/>
                <a:latin typeface="Helvetica" panose="020B0604020202020204"/>
                <a:ea typeface="+mn-ea"/>
                <a:cs typeface="Helvetica" panose="020B0604020202020204"/>
              </a:rPr>
            </a:br>
            <a:r>
              <a:rPr kumimoji="0" lang="en-US" sz="1100" b="0" i="0" u="none" strike="noStrike" kern="1200" cap="none" spc="0" normalizeH="0" baseline="0" noProof="0" dirty="0">
                <a:ln>
                  <a:noFill/>
                </a:ln>
                <a:solidFill>
                  <a:srgbClr val="1F1A62"/>
                </a:solidFill>
                <a:effectLst/>
                <a:uLnTx/>
                <a:uFillTx/>
                <a:latin typeface="Helvetica" panose="020B0604020202020204"/>
                <a:ea typeface="+mn-ea"/>
                <a:cs typeface="Helvetica" panose="020B0604020202020204"/>
              </a:rPr>
              <a:t>25% of open web programmatic advertising was wasted </a:t>
            </a:r>
            <a:r>
              <a:rPr lang="en-US" sz="1100" dirty="0">
                <a:solidFill>
                  <a:srgbClr val="1F1A62"/>
                </a:solidFill>
                <a:latin typeface="Helvetica" panose="020B0604020202020204"/>
                <a:cs typeface="Helvetica" panose="020B0604020202020204"/>
              </a:rPr>
              <a:t>on spending in </a:t>
            </a:r>
            <a:r>
              <a:rPr lang="en-US" sz="1100" b="1" dirty="0">
                <a:solidFill>
                  <a:srgbClr val="ED3C8D"/>
                </a:solidFill>
                <a:latin typeface="Helvetica" panose="020B0604020202020204"/>
                <a:cs typeface="Helvetica" panose="020B0604020202020204"/>
              </a:rPr>
              <a:t>opaque supply chains and ‘Made for Advertising’ websites</a:t>
            </a:r>
            <a:endParaRPr kumimoji="0" lang="en-US" sz="1100" b="1" i="0" u="none" strike="noStrike" kern="1200" cap="none" spc="0" normalizeH="0" baseline="0" noProof="0" dirty="0">
              <a:ln>
                <a:noFill/>
              </a:ln>
              <a:solidFill>
                <a:srgbClr val="ED3C8D"/>
              </a:solidFill>
              <a:effectLst/>
              <a:uLnTx/>
              <a:uFillTx/>
              <a:latin typeface="Helvetica" panose="020B0604020202020204"/>
              <a:ea typeface="+mn-ea"/>
              <a:cs typeface="Helvetica" panose="020B0604020202020204"/>
            </a:endParaRPr>
          </a:p>
        </p:txBody>
      </p:sp>
      <p:cxnSp>
        <p:nvCxnSpPr>
          <p:cNvPr id="25" name="Straight Arrow Connector 24">
            <a:extLst>
              <a:ext uri="{FF2B5EF4-FFF2-40B4-BE49-F238E27FC236}">
                <a16:creationId xmlns:a16="http://schemas.microsoft.com/office/drawing/2014/main" id="{9B101404-5349-4AFB-3C54-96A908460534}"/>
              </a:ext>
            </a:extLst>
          </p:cNvPr>
          <p:cNvCxnSpPr>
            <a:cxnSpLocks/>
          </p:cNvCxnSpPr>
          <p:nvPr/>
        </p:nvCxnSpPr>
        <p:spPr>
          <a:xfrm>
            <a:off x="10674223" y="3413736"/>
            <a:ext cx="0" cy="452724"/>
          </a:xfrm>
          <a:prstGeom prst="straightConnector1">
            <a:avLst/>
          </a:prstGeom>
          <a:ln w="38100">
            <a:solidFill>
              <a:srgbClr val="E84A99"/>
            </a:solidFill>
            <a:tailEnd type="triangle"/>
          </a:ln>
        </p:spPr>
        <p:style>
          <a:lnRef idx="1">
            <a:schemeClr val="accent1"/>
          </a:lnRef>
          <a:fillRef idx="0">
            <a:schemeClr val="accent1"/>
          </a:fillRef>
          <a:effectRef idx="0">
            <a:schemeClr val="accent1"/>
          </a:effectRef>
          <a:fontRef idx="minor">
            <a:schemeClr val="tx1"/>
          </a:fontRef>
        </p:style>
      </p:cxnSp>
      <p:sp>
        <p:nvSpPr>
          <p:cNvPr id="82" name="Rectangle: Rounded Corners 81">
            <a:extLst>
              <a:ext uri="{FF2B5EF4-FFF2-40B4-BE49-F238E27FC236}">
                <a16:creationId xmlns:a16="http://schemas.microsoft.com/office/drawing/2014/main" id="{A812DC05-F0C2-B3C3-7520-4E79FFB48D16}"/>
              </a:ext>
            </a:extLst>
          </p:cNvPr>
          <p:cNvSpPr/>
          <p:nvPr/>
        </p:nvSpPr>
        <p:spPr>
          <a:xfrm>
            <a:off x="9361152" y="2090267"/>
            <a:ext cx="2368890" cy="1400347"/>
          </a:xfrm>
          <a:prstGeom prst="roundRect">
            <a:avLst>
              <a:gd name="adj" fmla="val 9540"/>
            </a:avLst>
          </a:prstGeom>
          <a:solidFill>
            <a:schemeClr val="bg1"/>
          </a:solidFill>
          <a:ln w="28575">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endParaRPr>
          </a:p>
        </p:txBody>
      </p:sp>
      <p:sp>
        <p:nvSpPr>
          <p:cNvPr id="83" name="TextBox 82">
            <a:extLst>
              <a:ext uri="{FF2B5EF4-FFF2-40B4-BE49-F238E27FC236}">
                <a16:creationId xmlns:a16="http://schemas.microsoft.com/office/drawing/2014/main" id="{A36A0E0C-F08A-4B18-7124-C36BE0251499}"/>
              </a:ext>
            </a:extLst>
          </p:cNvPr>
          <p:cNvSpPr txBox="1"/>
          <p:nvPr/>
        </p:nvSpPr>
        <p:spPr>
          <a:xfrm>
            <a:off x="9351047" y="2090267"/>
            <a:ext cx="2389099" cy="14003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rPr>
              <a:t>Google / YouTube</a:t>
            </a:r>
            <a:br>
              <a:rPr kumimoji="0" lang="en-US" sz="20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rPr>
            </a:br>
            <a:endParaRPr kumimoji="0" lang="en-US" sz="3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rPr>
              <a:t>Google violated its standards in ad deals as Adalytics data uncovered that </a:t>
            </a:r>
            <a:r>
              <a:rPr kumimoji="0" lang="en-US" sz="1100" b="0" i="0" u="none" strike="noStrike" kern="1200" cap="none" spc="0" normalizeH="0" baseline="0" noProof="0">
                <a:ln>
                  <a:noFill/>
                </a:ln>
                <a:solidFill>
                  <a:srgbClr val="E84A99"/>
                </a:solidFill>
                <a:effectLst/>
                <a:uLnTx/>
                <a:uFillTx/>
                <a:latin typeface="Helvetica" panose="020B0604020202020204"/>
                <a:ea typeface="+mn-ea"/>
                <a:cs typeface="Helvetica" panose="020B0604020202020204"/>
              </a:rPr>
              <a:t>~</a:t>
            </a:r>
            <a:r>
              <a:rPr kumimoji="0" lang="en-US" sz="1100" b="1" i="0" u="none" strike="noStrike" kern="1200" cap="none" spc="0" normalizeH="0" baseline="0" noProof="0">
                <a:ln>
                  <a:noFill/>
                </a:ln>
                <a:solidFill>
                  <a:srgbClr val="E84A99"/>
                </a:solidFill>
                <a:effectLst/>
                <a:uLnTx/>
                <a:uFillTx/>
                <a:latin typeface="Helvetica" panose="020B0604020202020204"/>
                <a:ea typeface="+mn-ea"/>
                <a:cs typeface="Helvetica" panose="020B0604020202020204"/>
              </a:rPr>
              <a:t>80% of Google’s video-ad placements on third-party sites violated promised standards </a:t>
            </a:r>
            <a:r>
              <a:rPr kumimoji="0" lang="en-US" sz="1100" b="0"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rPr>
              <a:t>for over 1,100 brands examined.</a:t>
            </a:r>
          </a:p>
        </p:txBody>
      </p:sp>
      <p:sp>
        <p:nvSpPr>
          <p:cNvPr id="14" name="Rectangle: Rounded Corners 13">
            <a:extLst>
              <a:ext uri="{FF2B5EF4-FFF2-40B4-BE49-F238E27FC236}">
                <a16:creationId xmlns:a16="http://schemas.microsoft.com/office/drawing/2014/main" id="{DBB97916-5E05-7585-92DE-CC1C5F830F00}"/>
              </a:ext>
            </a:extLst>
          </p:cNvPr>
          <p:cNvSpPr/>
          <p:nvPr/>
        </p:nvSpPr>
        <p:spPr>
          <a:xfrm>
            <a:off x="9282475" y="3844199"/>
            <a:ext cx="927860" cy="489415"/>
          </a:xfrm>
          <a:prstGeom prst="roundRect">
            <a:avLst/>
          </a:prstGeom>
          <a:solidFill>
            <a:schemeClr val="bg1"/>
          </a:solidFill>
          <a:ln w="28575">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rPr>
              <a:t>2022</a:t>
            </a:r>
          </a:p>
        </p:txBody>
      </p:sp>
      <p:pic>
        <p:nvPicPr>
          <p:cNvPr id="1026" name="Picture 2" descr="Pepsi at ANA: Stop calling it Advertising! - Outsourced Ad Agency New  Business">
            <a:extLst>
              <a:ext uri="{FF2B5EF4-FFF2-40B4-BE49-F238E27FC236}">
                <a16:creationId xmlns:a16="http://schemas.microsoft.com/office/drawing/2014/main" id="{7A3BEB05-01EF-5D60-628B-CC9811DA9C2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520" t="11049" r="25040" b="10494"/>
          <a:stretch/>
        </p:blipFill>
        <p:spPr bwMode="auto">
          <a:xfrm>
            <a:off x="11510721" y="5811709"/>
            <a:ext cx="467957" cy="297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33802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21A5DC-ABAD-7A78-2B80-092611743E82}"/>
              </a:ext>
            </a:extLst>
          </p:cNvPr>
          <p:cNvSpPr>
            <a:spLocks noGrp="1" noRot="1" noMove="1" noResize="1" noEditPoints="1" noAdjustHandles="1" noChangeArrowheads="1" noChangeShapeType="1"/>
          </p:cNvSpPr>
          <p:nvPr/>
        </p:nvSpPr>
        <p:spPr>
          <a:xfrm>
            <a:off x="0" y="169616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0" name="Straight Arrow Connector 29">
            <a:extLst>
              <a:ext uri="{FF2B5EF4-FFF2-40B4-BE49-F238E27FC236}">
                <a16:creationId xmlns:a16="http://schemas.microsoft.com/office/drawing/2014/main" id="{59B985CD-62A1-E910-ECEA-385C4F69054A}"/>
              </a:ext>
            </a:extLst>
          </p:cNvPr>
          <p:cNvCxnSpPr>
            <a:cxnSpLocks/>
          </p:cNvCxnSpPr>
          <p:nvPr/>
        </p:nvCxnSpPr>
        <p:spPr>
          <a:xfrm>
            <a:off x="182439" y="4088906"/>
            <a:ext cx="11924034" cy="0"/>
          </a:xfrm>
          <a:prstGeom prst="straightConnector1">
            <a:avLst/>
          </a:prstGeom>
          <a:ln w="57150">
            <a:solidFill>
              <a:srgbClr val="1F1A62"/>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1F6128CA-B66D-8E68-9946-1A710E71184B}"/>
              </a:ext>
            </a:extLst>
          </p:cNvPr>
          <p:cNvSpPr/>
          <p:nvPr/>
        </p:nvSpPr>
        <p:spPr>
          <a:xfrm>
            <a:off x="2005136" y="3844199"/>
            <a:ext cx="927860" cy="489415"/>
          </a:xfrm>
          <a:prstGeom prst="roundRect">
            <a:avLst/>
          </a:prstGeom>
          <a:solidFill>
            <a:schemeClr val="bg1"/>
          </a:solidFill>
          <a:ln w="28575">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rPr>
              <a:t>2016</a:t>
            </a:r>
          </a:p>
        </p:txBody>
      </p:sp>
      <p:sp>
        <p:nvSpPr>
          <p:cNvPr id="9" name="Rectangle: Rounded Corners 8">
            <a:extLst>
              <a:ext uri="{FF2B5EF4-FFF2-40B4-BE49-F238E27FC236}">
                <a16:creationId xmlns:a16="http://schemas.microsoft.com/office/drawing/2014/main" id="{5D30664A-F5E4-BACC-C983-FFB940E5E255}"/>
              </a:ext>
            </a:extLst>
          </p:cNvPr>
          <p:cNvSpPr/>
          <p:nvPr/>
        </p:nvSpPr>
        <p:spPr>
          <a:xfrm>
            <a:off x="781943" y="3844199"/>
            <a:ext cx="927860" cy="489415"/>
          </a:xfrm>
          <a:prstGeom prst="roundRect">
            <a:avLst/>
          </a:prstGeom>
          <a:solidFill>
            <a:schemeClr val="bg1"/>
          </a:solidFill>
          <a:ln w="28575">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rPr>
              <a:t>2015</a:t>
            </a:r>
          </a:p>
        </p:txBody>
      </p:sp>
      <p:sp>
        <p:nvSpPr>
          <p:cNvPr id="14" name="Rectangle: Rounded Corners 13">
            <a:extLst>
              <a:ext uri="{FF2B5EF4-FFF2-40B4-BE49-F238E27FC236}">
                <a16:creationId xmlns:a16="http://schemas.microsoft.com/office/drawing/2014/main" id="{DBB97916-5E05-7585-92DE-CC1C5F830F00}"/>
              </a:ext>
            </a:extLst>
          </p:cNvPr>
          <p:cNvSpPr/>
          <p:nvPr/>
        </p:nvSpPr>
        <p:spPr>
          <a:xfrm>
            <a:off x="9282475" y="3844199"/>
            <a:ext cx="927860" cy="489415"/>
          </a:xfrm>
          <a:prstGeom prst="roundRect">
            <a:avLst/>
          </a:prstGeom>
          <a:solidFill>
            <a:schemeClr val="bg1"/>
          </a:solidFill>
          <a:ln w="28575">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rPr>
              <a:t>2022</a:t>
            </a:r>
          </a:p>
        </p:txBody>
      </p:sp>
      <p:sp>
        <p:nvSpPr>
          <p:cNvPr id="16" name="Rectangle: Rounded Corners 15">
            <a:extLst>
              <a:ext uri="{FF2B5EF4-FFF2-40B4-BE49-F238E27FC236}">
                <a16:creationId xmlns:a16="http://schemas.microsoft.com/office/drawing/2014/main" id="{4FA352B8-0CB3-4A60-0C5A-7DDC7B2BF0AA}"/>
              </a:ext>
            </a:extLst>
          </p:cNvPr>
          <p:cNvSpPr/>
          <p:nvPr/>
        </p:nvSpPr>
        <p:spPr>
          <a:xfrm>
            <a:off x="10492401" y="3844199"/>
            <a:ext cx="927860" cy="489415"/>
          </a:xfrm>
          <a:prstGeom prst="roundRect">
            <a:avLst/>
          </a:prstGeom>
          <a:solidFill>
            <a:schemeClr val="bg1"/>
          </a:solidFill>
          <a:ln w="28575">
            <a:solidFill>
              <a:srgbClr val="E84A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84A99"/>
                </a:solidFill>
                <a:effectLst/>
                <a:uLnTx/>
                <a:uFillTx/>
                <a:latin typeface="Helvetica" panose="020B0604020202020204"/>
                <a:ea typeface="+mn-ea"/>
                <a:cs typeface="Helvetica" panose="020B0604020202020204"/>
              </a:rPr>
              <a:t>2023</a:t>
            </a:r>
          </a:p>
        </p:txBody>
      </p:sp>
      <p:sp>
        <p:nvSpPr>
          <p:cNvPr id="18" name="Rectangle: Rounded Corners 17">
            <a:extLst>
              <a:ext uri="{FF2B5EF4-FFF2-40B4-BE49-F238E27FC236}">
                <a16:creationId xmlns:a16="http://schemas.microsoft.com/office/drawing/2014/main" id="{554DD228-7CF0-7DA6-C766-445CA1BB1AE3}"/>
              </a:ext>
            </a:extLst>
          </p:cNvPr>
          <p:cNvSpPr/>
          <p:nvPr/>
        </p:nvSpPr>
        <p:spPr>
          <a:xfrm>
            <a:off x="3222730" y="3844199"/>
            <a:ext cx="927860" cy="489415"/>
          </a:xfrm>
          <a:prstGeom prst="roundRect">
            <a:avLst/>
          </a:prstGeom>
          <a:solidFill>
            <a:schemeClr val="bg1"/>
          </a:solidFill>
          <a:ln w="28575">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rPr>
              <a:t>2017</a:t>
            </a:r>
          </a:p>
        </p:txBody>
      </p:sp>
      <p:sp>
        <p:nvSpPr>
          <p:cNvPr id="20" name="Rectangle: Rounded Corners 19">
            <a:extLst>
              <a:ext uri="{FF2B5EF4-FFF2-40B4-BE49-F238E27FC236}">
                <a16:creationId xmlns:a16="http://schemas.microsoft.com/office/drawing/2014/main" id="{9378BD54-B460-EFB9-8043-13816E30133D}"/>
              </a:ext>
            </a:extLst>
          </p:cNvPr>
          <p:cNvSpPr/>
          <p:nvPr/>
        </p:nvSpPr>
        <p:spPr>
          <a:xfrm>
            <a:off x="6858577" y="3843624"/>
            <a:ext cx="927860" cy="489415"/>
          </a:xfrm>
          <a:prstGeom prst="roundRect">
            <a:avLst/>
          </a:prstGeom>
          <a:solidFill>
            <a:schemeClr val="bg1"/>
          </a:solidFill>
          <a:ln w="28575">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rPr>
              <a:t>2020</a:t>
            </a:r>
          </a:p>
        </p:txBody>
      </p:sp>
      <p:sp>
        <p:nvSpPr>
          <p:cNvPr id="28" name="TextBox 27">
            <a:extLst>
              <a:ext uri="{FF2B5EF4-FFF2-40B4-BE49-F238E27FC236}">
                <a16:creationId xmlns:a16="http://schemas.microsoft.com/office/drawing/2014/main" id="{3E1BAF7F-12EE-8301-9D4C-BA83BBFF4067}"/>
              </a:ext>
            </a:extLst>
          </p:cNvPr>
          <p:cNvSpPr txBox="1"/>
          <p:nvPr/>
        </p:nvSpPr>
        <p:spPr>
          <a:xfrm>
            <a:off x="-1" y="1709140"/>
            <a:ext cx="12115999"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sng" strike="noStrike" kern="1200" cap="none" spc="0" normalizeH="0" baseline="0" noProof="0">
                <a:ln>
                  <a:noFill/>
                </a:ln>
                <a:solidFill>
                  <a:srgbClr val="1F1A62"/>
                </a:solidFill>
                <a:effectLst/>
                <a:uLnTx/>
                <a:uFillTx/>
                <a:latin typeface="Helvetica" panose="020B0403020202020204" pitchFamily="34" charset="0"/>
                <a:ea typeface="Calibri" panose="020F0502020204030204" pitchFamily="34" charset="0"/>
                <a:cs typeface="+mn-cs"/>
              </a:rPr>
              <a:t>Sampling</a:t>
            </a:r>
            <a:r>
              <a:rPr kumimoji="0" lang="en-US" sz="1600" b="1" i="0" u="sng" strike="noStrike" kern="1200" cap="none" spc="0" normalizeH="0" baseline="0" noProof="0">
                <a:ln>
                  <a:noFill/>
                </a:ln>
                <a:solidFill>
                  <a:srgbClr val="1F1A62"/>
                </a:solidFill>
                <a:effectLst/>
                <a:uLnTx/>
                <a:uFillTx/>
                <a:latin typeface="Helvetica" panose="020B0403020202020204" pitchFamily="34" charset="0"/>
                <a:ea typeface="Calibri" panose="020F0502020204030204" pitchFamily="34" charset="0"/>
                <a:cs typeface="+mn-cs"/>
              </a:rPr>
              <a:t> of Major Digital Ad-Tech Transparency Issues &amp; Ad Fraud Over the Last Decade</a:t>
            </a:r>
            <a:endParaRPr kumimoji="0" lang="en-US" sz="1600" b="1" i="0" u="sng" strike="noStrike" kern="1200" cap="none" spc="0" normalizeH="0" baseline="0" noProof="0">
              <a:ln>
                <a:noFill/>
              </a:ln>
              <a:solidFill>
                <a:srgbClr val="1F1A62"/>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CA08E92C-7727-0217-E6C0-BBC2586B50BF}"/>
              </a:ext>
            </a:extLst>
          </p:cNvPr>
          <p:cNvSpPr/>
          <p:nvPr/>
        </p:nvSpPr>
        <p:spPr>
          <a:xfrm>
            <a:off x="4434679" y="3844198"/>
            <a:ext cx="927860" cy="489415"/>
          </a:xfrm>
          <a:prstGeom prst="roundRect">
            <a:avLst/>
          </a:prstGeom>
          <a:solidFill>
            <a:schemeClr val="bg1"/>
          </a:solidFill>
          <a:ln w="28575">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rPr>
              <a:t>2018</a:t>
            </a:r>
          </a:p>
        </p:txBody>
      </p:sp>
      <p:sp>
        <p:nvSpPr>
          <p:cNvPr id="7" name="Rectangle: Rounded Corners 6">
            <a:extLst>
              <a:ext uri="{FF2B5EF4-FFF2-40B4-BE49-F238E27FC236}">
                <a16:creationId xmlns:a16="http://schemas.microsoft.com/office/drawing/2014/main" id="{BCE961E4-D224-9CCD-7111-11D8C02251D0}"/>
              </a:ext>
            </a:extLst>
          </p:cNvPr>
          <p:cNvSpPr/>
          <p:nvPr/>
        </p:nvSpPr>
        <p:spPr>
          <a:xfrm>
            <a:off x="5646628" y="3844198"/>
            <a:ext cx="927860" cy="489415"/>
          </a:xfrm>
          <a:prstGeom prst="roundRect">
            <a:avLst/>
          </a:prstGeom>
          <a:solidFill>
            <a:schemeClr val="bg1"/>
          </a:solidFill>
          <a:ln w="28575">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rPr>
              <a:t>2019</a:t>
            </a:r>
          </a:p>
        </p:txBody>
      </p:sp>
      <p:sp>
        <p:nvSpPr>
          <p:cNvPr id="11" name="Rectangle: Rounded Corners 10">
            <a:extLst>
              <a:ext uri="{FF2B5EF4-FFF2-40B4-BE49-F238E27FC236}">
                <a16:creationId xmlns:a16="http://schemas.microsoft.com/office/drawing/2014/main" id="{6805A786-33F0-51E0-FC8D-3B49080E9FE3}"/>
              </a:ext>
            </a:extLst>
          </p:cNvPr>
          <p:cNvSpPr/>
          <p:nvPr/>
        </p:nvSpPr>
        <p:spPr>
          <a:xfrm>
            <a:off x="8072549" y="3843624"/>
            <a:ext cx="927860" cy="489415"/>
          </a:xfrm>
          <a:prstGeom prst="roundRect">
            <a:avLst/>
          </a:prstGeom>
          <a:solidFill>
            <a:schemeClr val="bg1"/>
          </a:solidFill>
          <a:ln w="28575">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rPr>
              <a:t>2021</a:t>
            </a:r>
          </a:p>
        </p:txBody>
      </p:sp>
      <p:cxnSp>
        <p:nvCxnSpPr>
          <p:cNvPr id="22" name="Straight Arrow Connector 21">
            <a:extLst>
              <a:ext uri="{FF2B5EF4-FFF2-40B4-BE49-F238E27FC236}">
                <a16:creationId xmlns:a16="http://schemas.microsoft.com/office/drawing/2014/main" id="{845203D3-9F01-11DF-15FB-D2922E2C8AEB}"/>
              </a:ext>
            </a:extLst>
          </p:cNvPr>
          <p:cNvCxnSpPr>
            <a:cxnSpLocks/>
          </p:cNvCxnSpPr>
          <p:nvPr/>
        </p:nvCxnSpPr>
        <p:spPr>
          <a:xfrm>
            <a:off x="1227812" y="3390900"/>
            <a:ext cx="0" cy="452724"/>
          </a:xfrm>
          <a:prstGeom prst="straightConnector1">
            <a:avLst/>
          </a:prstGeom>
          <a:ln w="38100">
            <a:solidFill>
              <a:srgbClr val="1B1464"/>
            </a:solidFill>
            <a:tailEnd type="triangle"/>
          </a:ln>
        </p:spPr>
        <p:style>
          <a:lnRef idx="1">
            <a:schemeClr val="accent1"/>
          </a:lnRef>
          <a:fillRef idx="0">
            <a:schemeClr val="accent1"/>
          </a:fillRef>
          <a:effectRef idx="0">
            <a:schemeClr val="accent1"/>
          </a:effectRef>
          <a:fontRef idx="minor">
            <a:schemeClr val="tx1"/>
          </a:fontRef>
        </p:style>
      </p:cxnSp>
      <p:sp>
        <p:nvSpPr>
          <p:cNvPr id="48" name="Rectangle: Rounded Corners 47">
            <a:extLst>
              <a:ext uri="{FF2B5EF4-FFF2-40B4-BE49-F238E27FC236}">
                <a16:creationId xmlns:a16="http://schemas.microsoft.com/office/drawing/2014/main" id="{1C320C05-EF4D-244A-0C85-254395BA0E1E}"/>
              </a:ext>
            </a:extLst>
          </p:cNvPr>
          <p:cNvSpPr/>
          <p:nvPr/>
        </p:nvSpPr>
        <p:spPr>
          <a:xfrm>
            <a:off x="252993" y="2090267"/>
            <a:ext cx="2115897" cy="1400347"/>
          </a:xfrm>
          <a:prstGeom prst="roundRect">
            <a:avLst>
              <a:gd name="adj" fmla="val 9540"/>
            </a:avLst>
          </a:prstGeom>
          <a:solidFill>
            <a:schemeClr val="bg1"/>
          </a:solidFill>
          <a:ln w="28575">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endParaRPr>
          </a:p>
        </p:txBody>
      </p:sp>
      <p:cxnSp>
        <p:nvCxnSpPr>
          <p:cNvPr id="51" name="Straight Arrow Connector 50">
            <a:extLst>
              <a:ext uri="{FF2B5EF4-FFF2-40B4-BE49-F238E27FC236}">
                <a16:creationId xmlns:a16="http://schemas.microsoft.com/office/drawing/2014/main" id="{569CAAD3-451A-42FF-781A-A72A73566F7B}"/>
              </a:ext>
            </a:extLst>
          </p:cNvPr>
          <p:cNvCxnSpPr>
            <a:cxnSpLocks/>
          </p:cNvCxnSpPr>
          <p:nvPr/>
        </p:nvCxnSpPr>
        <p:spPr>
          <a:xfrm>
            <a:off x="2874628" y="2692319"/>
            <a:ext cx="0" cy="1151305"/>
          </a:xfrm>
          <a:prstGeom prst="straightConnector1">
            <a:avLst/>
          </a:prstGeom>
          <a:ln w="38100">
            <a:solidFill>
              <a:srgbClr val="1B1464"/>
            </a:solidFill>
            <a:tailEnd type="triangle"/>
          </a:ln>
        </p:spPr>
        <p:style>
          <a:lnRef idx="1">
            <a:schemeClr val="accent1"/>
          </a:lnRef>
          <a:fillRef idx="0">
            <a:schemeClr val="accent1"/>
          </a:fillRef>
          <a:effectRef idx="0">
            <a:schemeClr val="accent1"/>
          </a:effectRef>
          <a:fontRef idx="minor">
            <a:schemeClr val="tx1"/>
          </a:fontRef>
        </p:style>
      </p:cxnSp>
      <p:sp>
        <p:nvSpPr>
          <p:cNvPr id="52" name="Rectangle: Rounded Corners 51">
            <a:extLst>
              <a:ext uri="{FF2B5EF4-FFF2-40B4-BE49-F238E27FC236}">
                <a16:creationId xmlns:a16="http://schemas.microsoft.com/office/drawing/2014/main" id="{511F3091-4EE1-B922-6D07-C5A533D14207}"/>
              </a:ext>
            </a:extLst>
          </p:cNvPr>
          <p:cNvSpPr/>
          <p:nvPr/>
        </p:nvSpPr>
        <p:spPr>
          <a:xfrm>
            <a:off x="2793445" y="2090267"/>
            <a:ext cx="2531198" cy="1502687"/>
          </a:xfrm>
          <a:prstGeom prst="roundRect">
            <a:avLst>
              <a:gd name="adj" fmla="val 9540"/>
            </a:avLst>
          </a:prstGeom>
          <a:solidFill>
            <a:schemeClr val="bg1"/>
          </a:solidFill>
          <a:ln w="28575">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endParaRPr>
          </a:p>
        </p:txBody>
      </p:sp>
      <p:cxnSp>
        <p:nvCxnSpPr>
          <p:cNvPr id="63" name="Straight Arrow Connector 62">
            <a:extLst>
              <a:ext uri="{FF2B5EF4-FFF2-40B4-BE49-F238E27FC236}">
                <a16:creationId xmlns:a16="http://schemas.microsoft.com/office/drawing/2014/main" id="{111D4D5C-83F3-E870-D6CC-9FA39544B332}"/>
              </a:ext>
            </a:extLst>
          </p:cNvPr>
          <p:cNvCxnSpPr>
            <a:cxnSpLocks/>
          </p:cNvCxnSpPr>
          <p:nvPr/>
        </p:nvCxnSpPr>
        <p:spPr>
          <a:xfrm>
            <a:off x="8303012" y="3390900"/>
            <a:ext cx="0" cy="452724"/>
          </a:xfrm>
          <a:prstGeom prst="straightConnector1">
            <a:avLst/>
          </a:prstGeom>
          <a:ln w="38100">
            <a:solidFill>
              <a:srgbClr val="1B1464"/>
            </a:solidFill>
            <a:tailEnd type="triangle"/>
          </a:ln>
        </p:spPr>
        <p:style>
          <a:lnRef idx="1">
            <a:schemeClr val="accent1"/>
          </a:lnRef>
          <a:fillRef idx="0">
            <a:schemeClr val="accent1"/>
          </a:fillRef>
          <a:effectRef idx="0">
            <a:schemeClr val="accent1"/>
          </a:effectRef>
          <a:fontRef idx="minor">
            <a:schemeClr val="tx1"/>
          </a:fontRef>
        </p:style>
      </p:cxnSp>
      <p:sp>
        <p:nvSpPr>
          <p:cNvPr id="64" name="Rectangle: Rounded Corners 63">
            <a:extLst>
              <a:ext uri="{FF2B5EF4-FFF2-40B4-BE49-F238E27FC236}">
                <a16:creationId xmlns:a16="http://schemas.microsoft.com/office/drawing/2014/main" id="{F8CD531C-E75D-8DD5-E339-55D4729C2A99}"/>
              </a:ext>
            </a:extLst>
          </p:cNvPr>
          <p:cNvSpPr/>
          <p:nvPr/>
        </p:nvSpPr>
        <p:spPr>
          <a:xfrm>
            <a:off x="6150257" y="2097344"/>
            <a:ext cx="2344499" cy="1400347"/>
          </a:xfrm>
          <a:prstGeom prst="roundRect">
            <a:avLst>
              <a:gd name="adj" fmla="val 9540"/>
            </a:avLst>
          </a:prstGeom>
          <a:solidFill>
            <a:schemeClr val="bg1"/>
          </a:solidFill>
          <a:ln w="28575">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endParaRPr>
          </a:p>
        </p:txBody>
      </p:sp>
      <p:pic>
        <p:nvPicPr>
          <p:cNvPr id="3" name="Picture 2">
            <a:extLst>
              <a:ext uri="{FF2B5EF4-FFF2-40B4-BE49-F238E27FC236}">
                <a16:creationId xmlns:a16="http://schemas.microsoft.com/office/drawing/2014/main" id="{DA844E2B-8A55-77F4-9B9D-AFE36E3937E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8" name="Slide Number Placeholder 5">
            <a:extLst>
              <a:ext uri="{FF2B5EF4-FFF2-40B4-BE49-F238E27FC236}">
                <a16:creationId xmlns:a16="http://schemas.microsoft.com/office/drawing/2014/main" id="{EA269B0C-1343-42BA-D597-A2B8240C8546}"/>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D173ECB3-AFE9-F890-2B25-E64BD9225CE5}"/>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2" name="Rectangle 1">
            <a:extLst>
              <a:ext uri="{FF2B5EF4-FFF2-40B4-BE49-F238E27FC236}">
                <a16:creationId xmlns:a16="http://schemas.microsoft.com/office/drawing/2014/main" id="{DECC5940-E0E9-F346-50C3-1963E888DDB4}"/>
              </a:ext>
            </a:extLst>
          </p:cNvPr>
          <p:cNvSpPr/>
          <p:nvPr/>
        </p:nvSpPr>
        <p:spPr>
          <a:xfrm>
            <a:off x="163453" y="336204"/>
            <a:ext cx="1185880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It is now </a:t>
            </a:r>
            <a:r>
              <a:rPr lang="en-US" sz="2600" b="1">
                <a:solidFill>
                  <a:srgbClr val="1F1A62"/>
                </a:solidFill>
                <a:latin typeface="Helvetica" pitchFamily="2" charset="0"/>
              </a:rPr>
              <a:t>estimated marketers are </a:t>
            </a:r>
            <a:r>
              <a:rPr lang="en-US" sz="2600" b="1">
                <a:solidFill>
                  <a:srgbClr val="ED3C8D"/>
                </a:solidFill>
                <a:latin typeface="Helvetica" pitchFamily="2" charset="0"/>
              </a:rPr>
              <a:t>collectively wasting billions of dollars </a:t>
            </a:r>
            <a:r>
              <a:rPr lang="en-US" sz="2600" b="1">
                <a:solidFill>
                  <a:srgbClr val="1F1A62"/>
                </a:solidFill>
                <a:latin typeface="Helvetica" pitchFamily="2" charset="0"/>
              </a:rPr>
              <a:t>on single platforms </a:t>
            </a:r>
            <a:endParaRPr kumimoji="0" lang="en-US" sz="2600" b="1" i="0"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13" name="TextBox 12">
            <a:extLst>
              <a:ext uri="{FF2B5EF4-FFF2-40B4-BE49-F238E27FC236}">
                <a16:creationId xmlns:a16="http://schemas.microsoft.com/office/drawing/2014/main" id="{7F324B5A-887F-8E7A-3D15-DDB10B7D4B89}"/>
              </a:ext>
            </a:extLst>
          </p:cNvPr>
          <p:cNvSpPr txBox="1"/>
          <p:nvPr/>
        </p:nvSpPr>
        <p:spPr>
          <a:xfrm>
            <a:off x="206317" y="2090267"/>
            <a:ext cx="2209249" cy="12772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1F1A62"/>
                </a:solidFill>
                <a:effectLst/>
                <a:uLnTx/>
                <a:uFillTx/>
                <a:latin typeface="Helvetica" panose="020B0604020202020204"/>
                <a:ea typeface="+mn-ea"/>
                <a:cs typeface="Helvetica" panose="020B0604020202020204"/>
              </a:rPr>
              <a:t>AppNexus</a:t>
            </a:r>
            <a:br>
              <a:rPr kumimoji="0" lang="en-US" sz="2000" b="0" i="0" u="sng" strike="noStrike" kern="1200" cap="none" spc="0" normalizeH="0" baseline="0" noProof="0" dirty="0">
                <a:ln>
                  <a:noFill/>
                </a:ln>
                <a:solidFill>
                  <a:srgbClr val="1F1A62"/>
                </a:solidFill>
                <a:effectLst/>
                <a:uLnTx/>
                <a:uFillTx/>
                <a:latin typeface="Helvetica" panose="020B0604020202020204"/>
                <a:ea typeface="+mn-ea"/>
                <a:cs typeface="Helvetica" panose="020B0604020202020204"/>
              </a:rPr>
            </a:br>
            <a:endParaRPr kumimoji="0" lang="en-US" sz="300" b="0" i="0" u="sng" strike="noStrike" kern="1200" cap="none" spc="0" normalizeH="0" baseline="0" noProof="0" dirty="0">
              <a:ln>
                <a:noFill/>
              </a:ln>
              <a:solidFill>
                <a:srgbClr val="1F1A62"/>
              </a:solidFill>
              <a:effectLst/>
              <a:uLnTx/>
              <a:uFillTx/>
              <a:latin typeface="Helvetica" panose="020B0604020202020204"/>
              <a:ea typeface="+mn-ea"/>
              <a:cs typeface="Helvetica"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84A99"/>
              </a:solidFill>
              <a:effectLst/>
              <a:uLnTx/>
              <a:uFillTx/>
              <a:latin typeface="Helvetica" panose="020B0604020202020204"/>
              <a:ea typeface="+mn-ea"/>
              <a:cs typeface="Helvetica"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84A99"/>
                </a:solidFill>
                <a:effectLst/>
                <a:uLnTx/>
                <a:uFillTx/>
                <a:latin typeface="Helvetica" panose="020B0604020202020204"/>
                <a:ea typeface="+mn-ea"/>
                <a:cs typeface="Helvetica" panose="020B0604020202020204"/>
              </a:rPr>
              <a:t>-65%</a:t>
            </a:r>
            <a:br>
              <a:rPr lang="en-US" sz="1400" b="1" dirty="0">
                <a:solidFill>
                  <a:srgbClr val="E84A99"/>
                </a:solidFill>
                <a:latin typeface="Helvetica" panose="020B0604020202020204"/>
                <a:cs typeface="Helvetica" panose="020B0604020202020204"/>
              </a:rPr>
            </a:br>
            <a:r>
              <a:rPr lang="en-US" sz="1100" dirty="0">
                <a:solidFill>
                  <a:srgbClr val="1F1A62"/>
                </a:solidFill>
                <a:latin typeface="Helvetica" panose="020B0604020202020204"/>
                <a:cs typeface="Helvetica" panose="020B0604020202020204"/>
              </a:rPr>
              <a:t>drop in transactions after shift to</a:t>
            </a:r>
            <a:r>
              <a:rPr kumimoji="0" lang="en-US" sz="1100" i="0" u="none" strike="noStrike" kern="1200" cap="none" spc="0" normalizeH="0" baseline="0" noProof="0" dirty="0">
                <a:ln>
                  <a:noFill/>
                </a:ln>
                <a:solidFill>
                  <a:srgbClr val="1F1A62"/>
                </a:solidFill>
                <a:effectLst/>
                <a:uLnTx/>
                <a:uFillTx/>
                <a:latin typeface="Helvetica" panose="020B0604020202020204"/>
                <a:ea typeface="+mn-ea"/>
                <a:cs typeface="Helvetica" panose="020B0604020202020204"/>
              </a:rPr>
              <a:t> publisher direct purchasing</a:t>
            </a:r>
            <a:endParaRPr kumimoji="0" lang="en-US" sz="1200" i="0" u="none" strike="noStrike" kern="1200" cap="none" spc="0" normalizeH="0" baseline="0" noProof="0" dirty="0">
              <a:ln>
                <a:noFill/>
              </a:ln>
              <a:solidFill>
                <a:srgbClr val="1F1A62"/>
              </a:solidFill>
              <a:effectLst/>
              <a:uLnTx/>
              <a:uFillTx/>
              <a:latin typeface="Helvetica" panose="020B0604020202020204"/>
              <a:ea typeface="+mn-ea"/>
              <a:cs typeface="Helvetica" panose="020B0604020202020204"/>
            </a:endParaRPr>
          </a:p>
        </p:txBody>
      </p:sp>
      <p:sp>
        <p:nvSpPr>
          <p:cNvPr id="19" name="TextBox 18">
            <a:hlinkClick r:id="rId4"/>
            <a:extLst>
              <a:ext uri="{FF2B5EF4-FFF2-40B4-BE49-F238E27FC236}">
                <a16:creationId xmlns:a16="http://schemas.microsoft.com/office/drawing/2014/main" id="{7584F199-71A3-F03E-3C57-54BFCC65DD01}"/>
              </a:ext>
            </a:extLst>
          </p:cNvPr>
          <p:cNvSpPr txBox="1"/>
          <p:nvPr/>
        </p:nvSpPr>
        <p:spPr>
          <a:xfrm>
            <a:off x="2784050" y="2090267"/>
            <a:ext cx="2554537" cy="12772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1F1A62"/>
                </a:solidFill>
                <a:effectLst/>
                <a:uLnTx/>
                <a:uFillTx/>
                <a:latin typeface="Helvetica" panose="020B0604020202020204"/>
                <a:ea typeface="+mn-ea"/>
                <a:cs typeface="Helvetica" panose="020B0604020202020204"/>
              </a:rPr>
              <a:t>Facebook Ad Manager</a:t>
            </a:r>
            <a:br>
              <a:rPr kumimoji="0" lang="en-US" sz="2000" b="0" i="0" u="sng" strike="noStrike" kern="1200" cap="none" spc="0" normalizeH="0" baseline="0" noProof="0" dirty="0">
                <a:ln>
                  <a:noFill/>
                </a:ln>
                <a:solidFill>
                  <a:srgbClr val="1F1A62"/>
                </a:solidFill>
                <a:effectLst/>
                <a:uLnTx/>
                <a:uFillTx/>
                <a:latin typeface="Helvetica" panose="020B0604020202020204"/>
                <a:ea typeface="+mn-ea"/>
                <a:cs typeface="Helvetica" panose="020B0604020202020204"/>
              </a:rPr>
            </a:br>
            <a:endParaRPr kumimoji="0" lang="en-US" sz="300" b="0" i="0" u="sng" strike="noStrike" kern="1200" cap="none" spc="0" normalizeH="0" baseline="0" noProof="0" dirty="0">
              <a:ln>
                <a:noFill/>
              </a:ln>
              <a:solidFill>
                <a:srgbClr val="1F1A62"/>
              </a:solidFill>
              <a:effectLst/>
              <a:uLnTx/>
              <a:uFillTx/>
              <a:latin typeface="Helvetica" panose="020B0604020202020204"/>
              <a:ea typeface="+mn-ea"/>
              <a:cs typeface="Helvetica"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00" b="1" dirty="0">
              <a:solidFill>
                <a:srgbClr val="E84A99"/>
              </a:solidFill>
              <a:latin typeface="Helvetica" panose="020B0604020202020204"/>
              <a:cs typeface="Helvetica"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E84A99"/>
                </a:solidFill>
                <a:latin typeface="Helvetica" panose="020B0604020202020204"/>
                <a:cs typeface="Helvetica" panose="020B0604020202020204"/>
              </a:rPr>
              <a:t>60 Million</a:t>
            </a:r>
            <a:br>
              <a:rPr lang="en-US" sz="1400" b="1" dirty="0">
                <a:solidFill>
                  <a:srgbClr val="E84A99"/>
                </a:solidFill>
                <a:latin typeface="Helvetica" panose="020B0604020202020204"/>
                <a:cs typeface="Helvetica" panose="020B0604020202020204"/>
              </a:rPr>
            </a:br>
            <a:r>
              <a:rPr lang="en-US" sz="1100" dirty="0">
                <a:solidFill>
                  <a:srgbClr val="1F1A62"/>
                </a:solidFill>
                <a:latin typeface="Helvetica" panose="020B0604020202020204"/>
                <a:cs typeface="Helvetica" panose="020B0604020202020204"/>
              </a:rPr>
              <a:t>users overinflated</a:t>
            </a:r>
            <a:r>
              <a:rPr kumimoji="0" lang="en-US" sz="1100" i="0" u="none" strike="noStrike" kern="1200" cap="none" spc="0" normalizeH="0" baseline="0" noProof="0" dirty="0">
                <a:ln>
                  <a:noFill/>
                </a:ln>
                <a:solidFill>
                  <a:srgbClr val="1F1A62"/>
                </a:solidFill>
                <a:effectLst/>
                <a:uLnTx/>
                <a:uFillTx/>
                <a:latin typeface="Helvetica" panose="020B0604020202020204"/>
                <a:ea typeface="+mn-ea"/>
                <a:cs typeface="Helvetica" panose="020B0604020202020204"/>
              </a:rPr>
              <a:t> in their ‘potential reach’ metric</a:t>
            </a:r>
            <a:endParaRPr kumimoji="0" lang="en-US" sz="1200" i="0" u="none" strike="noStrike" kern="1200" cap="none" spc="0" normalizeH="0" baseline="0" noProof="0" dirty="0">
              <a:ln>
                <a:noFill/>
              </a:ln>
              <a:solidFill>
                <a:srgbClr val="1F1A62"/>
              </a:solidFill>
              <a:effectLst/>
              <a:uLnTx/>
              <a:uFillTx/>
              <a:latin typeface="Helvetica" panose="020B0604020202020204"/>
              <a:ea typeface="+mn-ea"/>
              <a:cs typeface="Helvetica" panose="020B0604020202020204"/>
            </a:endParaRPr>
          </a:p>
        </p:txBody>
      </p:sp>
      <p:sp>
        <p:nvSpPr>
          <p:cNvPr id="21" name="TextBox 20">
            <a:extLst>
              <a:ext uri="{FF2B5EF4-FFF2-40B4-BE49-F238E27FC236}">
                <a16:creationId xmlns:a16="http://schemas.microsoft.com/office/drawing/2014/main" id="{8523C3AE-5110-5A9A-C482-9424299CE87D}"/>
              </a:ext>
            </a:extLst>
          </p:cNvPr>
          <p:cNvSpPr txBox="1"/>
          <p:nvPr/>
        </p:nvSpPr>
        <p:spPr>
          <a:xfrm>
            <a:off x="6126920" y="2097344"/>
            <a:ext cx="2391173" cy="12772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1F1A62"/>
                </a:solidFill>
                <a:effectLst/>
                <a:uLnTx/>
                <a:uFillTx/>
                <a:latin typeface="Helvetica" panose="020B0604020202020204"/>
                <a:ea typeface="+mn-ea"/>
                <a:cs typeface="Helvetica" panose="020B0604020202020204"/>
              </a:rPr>
              <a:t>Programmatic</a:t>
            </a:r>
            <a:br>
              <a:rPr kumimoji="0" lang="en-US" sz="2000" b="0" i="0" u="sng" strike="noStrike" kern="1200" cap="none" spc="0" normalizeH="0" baseline="0" noProof="0" dirty="0">
                <a:ln>
                  <a:noFill/>
                </a:ln>
                <a:solidFill>
                  <a:srgbClr val="1F1A62"/>
                </a:solidFill>
                <a:effectLst/>
                <a:uLnTx/>
                <a:uFillTx/>
                <a:latin typeface="Helvetica" panose="020B0604020202020204"/>
                <a:ea typeface="+mn-ea"/>
                <a:cs typeface="Helvetica" panose="020B0604020202020204"/>
              </a:rPr>
            </a:br>
            <a:endParaRPr kumimoji="0" lang="en-US" sz="300" b="0" i="0" u="sng" strike="noStrike" kern="1200" cap="none" spc="0" normalizeH="0" baseline="0" noProof="0" dirty="0">
              <a:ln>
                <a:noFill/>
              </a:ln>
              <a:solidFill>
                <a:srgbClr val="1F1A62"/>
              </a:solidFill>
              <a:effectLst/>
              <a:uLnTx/>
              <a:uFillTx/>
              <a:latin typeface="Helvetica" panose="020B0604020202020204"/>
              <a:ea typeface="+mn-ea"/>
              <a:cs typeface="Helvetica"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84A99"/>
              </a:solidFill>
              <a:effectLst/>
              <a:uLnTx/>
              <a:uFillTx/>
              <a:latin typeface="Helvetica" panose="020B0604020202020204"/>
              <a:ea typeface="+mn-ea"/>
              <a:cs typeface="Helvetica"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84A99"/>
                </a:solidFill>
                <a:effectLst/>
                <a:uLnTx/>
                <a:uFillTx/>
                <a:latin typeface="Helvetica" panose="020B0604020202020204"/>
                <a:ea typeface="+mn-ea"/>
                <a:cs typeface="Helvetica" panose="020B0604020202020204"/>
              </a:rPr>
              <a:t>$2.6 Billion</a:t>
            </a:r>
            <a:br>
              <a:rPr kumimoji="0" lang="en-US" sz="1200" b="1" i="0" u="none" strike="noStrike" kern="1200" cap="none" spc="0" normalizeH="0" baseline="0" noProof="0" dirty="0">
                <a:ln>
                  <a:noFill/>
                </a:ln>
                <a:solidFill>
                  <a:srgbClr val="E84A99"/>
                </a:solidFill>
                <a:effectLst/>
                <a:uLnTx/>
                <a:uFillTx/>
                <a:latin typeface="Helvetica" panose="020B0604020202020204"/>
                <a:ea typeface="+mn-ea"/>
                <a:cs typeface="Helvetica" panose="020B0604020202020204"/>
              </a:rPr>
            </a:br>
            <a:r>
              <a:rPr kumimoji="0" lang="en-US" sz="1100" i="0" u="none" strike="noStrike" kern="1200" cap="none" spc="0" normalizeH="0" baseline="0" noProof="0" dirty="0">
                <a:ln>
                  <a:noFill/>
                </a:ln>
                <a:solidFill>
                  <a:srgbClr val="1F1A62"/>
                </a:solidFill>
                <a:effectLst/>
                <a:uLnTx/>
                <a:uFillTx/>
                <a:latin typeface="Helvetica" panose="020B0604020202020204"/>
                <a:ea typeface="+mn-ea"/>
                <a:cs typeface="Helvetica" panose="020B0604020202020204"/>
              </a:rPr>
              <a:t>is being sent to publishers of misinformation annually</a:t>
            </a:r>
          </a:p>
        </p:txBody>
      </p:sp>
      <p:sp>
        <p:nvSpPr>
          <p:cNvPr id="12" name="TextBox 11">
            <a:extLst>
              <a:ext uri="{FF2B5EF4-FFF2-40B4-BE49-F238E27FC236}">
                <a16:creationId xmlns:a16="http://schemas.microsoft.com/office/drawing/2014/main" id="{281C9950-D4FF-FF4B-FDCD-E20802E6AB50}"/>
              </a:ext>
            </a:extLst>
          </p:cNvPr>
          <p:cNvSpPr txBox="1"/>
          <p:nvPr/>
        </p:nvSpPr>
        <p:spPr>
          <a:xfrm>
            <a:off x="472837" y="6152246"/>
            <a:ext cx="11697643" cy="3831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3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a:t>
            </a:r>
            <a:r>
              <a:rPr kumimoji="0" lang="en-US" sz="630" b="0" i="0" u="none" strike="noStrike" kern="1200" cap="none" spc="0" normalizeH="0" baseline="0" noProof="0" dirty="0" err="1">
                <a:ln>
                  <a:noFill/>
                </a:ln>
                <a:solidFill>
                  <a:srgbClr val="1F1A62"/>
                </a:solidFill>
                <a:effectLst/>
                <a:uLnTx/>
                <a:uFillTx/>
                <a:latin typeface="Helvetica" panose="020B0604020202020204" pitchFamily="34" charset="0"/>
                <a:ea typeface="+mn-ea"/>
                <a:cs typeface="Helvetica" panose="020B0604020202020204" pitchFamily="34" charset="0"/>
              </a:rPr>
              <a:t>Digiday</a:t>
            </a:r>
            <a:r>
              <a:rPr lang="en-US" sz="630" dirty="0">
                <a:solidFill>
                  <a:srgbClr val="1F1A62"/>
                </a:solidFill>
                <a:latin typeface="Helvetica" panose="020B0604020202020204" pitchFamily="34" charset="0"/>
                <a:cs typeface="Helvetica" panose="020B0604020202020204" pitchFamily="34" charset="0"/>
              </a:rPr>
              <a:t>, </a:t>
            </a:r>
            <a:r>
              <a:rPr lang="en-US" sz="630" i="1" dirty="0">
                <a:solidFill>
                  <a:srgbClr val="1F1A62"/>
                </a:solidFill>
                <a:latin typeface="Helvetica" panose="020B0604020202020204" pitchFamily="34" charset="0"/>
                <a:cs typeface="Helvetica" panose="020B0604020202020204" pitchFamily="34" charset="0"/>
              </a:rPr>
              <a:t>After filtering for fraud, AppNexus transactions fell by 65 percent</a:t>
            </a:r>
            <a:r>
              <a:rPr lang="en-US" sz="630" dirty="0">
                <a:solidFill>
                  <a:srgbClr val="1F1A62"/>
                </a:solidFill>
                <a:latin typeface="Helvetica" panose="020B0604020202020204" pitchFamily="34" charset="0"/>
                <a:cs typeface="Helvetica" panose="020B0604020202020204" pitchFamily="34" charset="0"/>
              </a:rPr>
              <a:t>,</a:t>
            </a:r>
            <a:r>
              <a:rPr lang="en-US" sz="630" i="1" dirty="0">
                <a:solidFill>
                  <a:srgbClr val="1F1A62"/>
                </a:solidFill>
                <a:latin typeface="Helvetica" panose="020B0604020202020204" pitchFamily="34" charset="0"/>
                <a:cs typeface="Helvetica" panose="020B0604020202020204" pitchFamily="34" charset="0"/>
              </a:rPr>
              <a:t> </a:t>
            </a:r>
            <a:r>
              <a:rPr lang="en-US" sz="630" dirty="0">
                <a:solidFill>
                  <a:srgbClr val="1F1A62"/>
                </a:solidFill>
                <a:latin typeface="Helvetica" panose="020B0604020202020204" pitchFamily="34" charset="0"/>
                <a:cs typeface="Helvetica" panose="020B0604020202020204" pitchFamily="34" charset="0"/>
              </a:rPr>
              <a:t>9/15/15. Human Security, The Drum, </a:t>
            </a:r>
            <a:r>
              <a:rPr lang="en-US" sz="630" i="1" dirty="0">
                <a:solidFill>
                  <a:srgbClr val="1F1A62"/>
                </a:solidFill>
                <a:latin typeface="Helvetica" panose="020B0604020202020204" pitchFamily="34" charset="0"/>
                <a:cs typeface="Helvetica" panose="020B0604020202020204" pitchFamily="34" charset="0"/>
              </a:rPr>
              <a:t>Procter &amp; Gamble, Anheuser-Busch ads run with Isis recruitment videos on YouTube,</a:t>
            </a:r>
            <a:r>
              <a:rPr lang="en-US" sz="630" dirty="0">
                <a:solidFill>
                  <a:srgbClr val="1F1A62"/>
                </a:solidFill>
                <a:latin typeface="Helvetica" panose="020B0604020202020204" pitchFamily="34" charset="0"/>
                <a:cs typeface="Helvetica" panose="020B0604020202020204" pitchFamily="34" charset="0"/>
              </a:rPr>
              <a:t> 3/5/15. </a:t>
            </a:r>
            <a:r>
              <a:rPr lang="en-US" sz="630" i="1" dirty="0" err="1">
                <a:solidFill>
                  <a:srgbClr val="1F1A62"/>
                </a:solidFill>
                <a:latin typeface="Helvetica" panose="020B0604020202020204" pitchFamily="34" charset="0"/>
                <a:cs typeface="Helvetica" panose="020B0604020202020204" pitchFamily="34" charset="0"/>
              </a:rPr>
              <a:t>Methbot</a:t>
            </a:r>
            <a:r>
              <a:rPr lang="en-US" sz="630" i="1" dirty="0">
                <a:solidFill>
                  <a:srgbClr val="1F1A62"/>
                </a:solidFill>
                <a:latin typeface="Helvetica" panose="020B0604020202020204" pitchFamily="34" charset="0"/>
                <a:cs typeface="Helvetica" panose="020B0604020202020204" pitchFamily="34" charset="0"/>
              </a:rPr>
              <a:t>: Then and Now</a:t>
            </a:r>
            <a:r>
              <a:rPr lang="en-US" sz="630" dirty="0">
                <a:solidFill>
                  <a:srgbClr val="1F1A62"/>
                </a:solidFill>
                <a:latin typeface="Helvetica" panose="020B0604020202020204" pitchFamily="34" charset="0"/>
                <a:cs typeface="Helvetica" panose="020B0604020202020204" pitchFamily="34" charset="0"/>
              </a:rPr>
              <a:t>, 7/1/21. CNBC, </a:t>
            </a:r>
            <a:r>
              <a:rPr lang="en-US" sz="630" i="1" dirty="0">
                <a:solidFill>
                  <a:srgbClr val="1F1A62"/>
                </a:solidFill>
                <a:latin typeface="Helvetica" panose="020B0604020202020204" pitchFamily="34" charset="0"/>
                <a:cs typeface="Helvetica" panose="020B0604020202020204" pitchFamily="34" charset="0"/>
              </a:rPr>
              <a:t>Facebook knew ad metrics were inflated, but ignored the problem to make more money, lawsuit claims</a:t>
            </a:r>
            <a:r>
              <a:rPr lang="en-US" sz="630" dirty="0">
                <a:solidFill>
                  <a:srgbClr val="1F1A62"/>
                </a:solidFill>
                <a:latin typeface="Helvetica" panose="020B0604020202020204" pitchFamily="34" charset="0"/>
                <a:cs typeface="Helvetica" panose="020B0604020202020204" pitchFamily="34" charset="0"/>
              </a:rPr>
              <a:t>, 2/18/21. VAB, </a:t>
            </a:r>
            <a:r>
              <a:rPr lang="en-US" sz="630" i="1" dirty="0">
                <a:solidFill>
                  <a:srgbClr val="1F1A62"/>
                </a:solidFill>
                <a:latin typeface="Helvetica" panose="020B0604020202020204" pitchFamily="34" charset="0"/>
                <a:cs typeface="Helvetica" panose="020B0604020202020204" pitchFamily="34" charset="0"/>
              </a:rPr>
              <a:t>Facebook’s Reach (on reach)</a:t>
            </a:r>
            <a:r>
              <a:rPr lang="en-US" sz="630" dirty="0">
                <a:solidFill>
                  <a:srgbClr val="1F1A62"/>
                </a:solidFill>
                <a:latin typeface="Helvetica" panose="020B0604020202020204" pitchFamily="34" charset="0"/>
                <a:cs typeface="Helvetica" panose="020B0604020202020204" pitchFamily="34" charset="0"/>
              </a:rPr>
              <a:t>, 10/2/17. Fortune, </a:t>
            </a:r>
            <a:r>
              <a:rPr lang="en-US" sz="630" i="1" dirty="0">
                <a:solidFill>
                  <a:srgbClr val="1F1A62"/>
                </a:solidFill>
                <a:latin typeface="Helvetica" panose="020B0604020202020204" pitchFamily="34" charset="0"/>
                <a:cs typeface="Helvetica" panose="020B0604020202020204" pitchFamily="34" charset="0"/>
              </a:rPr>
              <a:t>Facebook Will Pay $40 Million to Settle Advertiser Lawsuits Claiming It Inflated Video Views By Up to 900%</a:t>
            </a:r>
            <a:r>
              <a:rPr lang="en-US" sz="630" dirty="0">
                <a:solidFill>
                  <a:srgbClr val="1F1A62"/>
                </a:solidFill>
                <a:latin typeface="Helvetica" panose="020B0604020202020204" pitchFamily="34" charset="0"/>
                <a:cs typeface="Helvetica" panose="020B0604020202020204" pitchFamily="34" charset="0"/>
              </a:rPr>
              <a:t>, 10/7/19. </a:t>
            </a:r>
            <a:r>
              <a:rPr lang="en-US" sz="630" dirty="0" err="1">
                <a:solidFill>
                  <a:srgbClr val="1F1A62"/>
                </a:solidFill>
                <a:latin typeface="Helvetica" panose="020B0604020202020204" pitchFamily="34" charset="0"/>
                <a:cs typeface="Helvetica" panose="020B0604020202020204" pitchFamily="34" charset="0"/>
              </a:rPr>
              <a:t>NewsGuard</a:t>
            </a:r>
            <a:r>
              <a:rPr lang="en-US" sz="630" dirty="0">
                <a:solidFill>
                  <a:srgbClr val="1F1A62"/>
                </a:solidFill>
                <a:latin typeface="Helvetica" panose="020B0604020202020204" pitchFamily="34" charset="0"/>
                <a:cs typeface="Helvetica" panose="020B0604020202020204" pitchFamily="34" charset="0"/>
              </a:rPr>
              <a:t>, </a:t>
            </a:r>
            <a:r>
              <a:rPr lang="en-US" sz="630" i="1" dirty="0">
                <a:solidFill>
                  <a:srgbClr val="1F1A62"/>
                </a:solidFill>
                <a:latin typeface="Helvetica" panose="020B0604020202020204" pitchFamily="34" charset="0"/>
                <a:cs typeface="Helvetica" panose="020B0604020202020204" pitchFamily="34" charset="0"/>
              </a:rPr>
              <a:t>Special Report: Top brands are sending $2.6 billion to misinformation websites each year,’</a:t>
            </a:r>
            <a:r>
              <a:rPr lang="en-US" sz="630" dirty="0">
                <a:solidFill>
                  <a:srgbClr val="1F1A62"/>
                </a:solidFill>
                <a:latin typeface="Helvetica" panose="020B0604020202020204" pitchFamily="34" charset="0"/>
                <a:cs typeface="Helvetica" panose="020B0604020202020204" pitchFamily="34" charset="0"/>
              </a:rPr>
              <a:t>8/23/21. Wall Street Journal, </a:t>
            </a:r>
            <a:r>
              <a:rPr lang="en-US" sz="630" i="1" dirty="0">
                <a:solidFill>
                  <a:srgbClr val="1F1A62"/>
                </a:solidFill>
                <a:latin typeface="Helvetica" panose="020B0604020202020204" pitchFamily="34" charset="0"/>
                <a:cs typeface="Helvetica" panose="020B0604020202020204" pitchFamily="34" charset="0"/>
              </a:rPr>
              <a:t>USA Today Owner Gannett Co. Gave Advertisers Inaccurate Information for Nine Months,</a:t>
            </a:r>
            <a:r>
              <a:rPr lang="en-US" sz="630" dirty="0">
                <a:solidFill>
                  <a:srgbClr val="1F1A62"/>
                </a:solidFill>
                <a:latin typeface="Helvetica" panose="020B0604020202020204" pitchFamily="34" charset="0"/>
                <a:cs typeface="Helvetica" panose="020B0604020202020204" pitchFamily="34" charset="0"/>
              </a:rPr>
              <a:t> 3/11/22. New York Times, </a:t>
            </a:r>
            <a:r>
              <a:rPr lang="en-US" sz="630" i="1" dirty="0">
                <a:solidFill>
                  <a:srgbClr val="1F1A62"/>
                </a:solidFill>
                <a:latin typeface="Helvetica" panose="020B0604020202020204" pitchFamily="34" charset="0"/>
                <a:cs typeface="Helvetica" panose="020B0604020202020204" pitchFamily="34" charset="0"/>
              </a:rPr>
              <a:t>Google Violated Its Standards in Ad Deals, Research Finds</a:t>
            </a:r>
            <a:r>
              <a:rPr lang="en-US" sz="630" dirty="0">
                <a:solidFill>
                  <a:srgbClr val="1F1A62"/>
                </a:solidFill>
                <a:latin typeface="Helvetica" panose="020B0604020202020204" pitchFamily="34" charset="0"/>
                <a:cs typeface="Helvetica" panose="020B0604020202020204" pitchFamily="34" charset="0"/>
              </a:rPr>
              <a:t>, 6/27/23. ANA, Programmatic Media Supply Chain Transparency Study – Complete Report, December 2023. </a:t>
            </a:r>
            <a:endParaRPr kumimoji="0" lang="en-US" sz="630" b="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cxnSp>
        <p:nvCxnSpPr>
          <p:cNvPr id="33" name="Straight Arrow Connector 32">
            <a:extLst>
              <a:ext uri="{FF2B5EF4-FFF2-40B4-BE49-F238E27FC236}">
                <a16:creationId xmlns:a16="http://schemas.microsoft.com/office/drawing/2014/main" id="{42E6796A-7639-EC91-679A-A40E5BE7C221}"/>
              </a:ext>
            </a:extLst>
          </p:cNvPr>
          <p:cNvCxnSpPr>
            <a:cxnSpLocks/>
          </p:cNvCxnSpPr>
          <p:nvPr/>
        </p:nvCxnSpPr>
        <p:spPr>
          <a:xfrm flipV="1">
            <a:off x="6096000" y="4333039"/>
            <a:ext cx="0" cy="319734"/>
          </a:xfrm>
          <a:prstGeom prst="straightConnector1">
            <a:avLst/>
          </a:prstGeom>
          <a:ln w="38100">
            <a:solidFill>
              <a:srgbClr val="1B1464"/>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59125506-D619-F28C-8315-2BF8998C7CAE}"/>
              </a:ext>
            </a:extLst>
          </p:cNvPr>
          <p:cNvCxnSpPr>
            <a:cxnSpLocks/>
          </p:cNvCxnSpPr>
          <p:nvPr/>
        </p:nvCxnSpPr>
        <p:spPr>
          <a:xfrm flipV="1">
            <a:off x="9406008" y="4333614"/>
            <a:ext cx="0" cy="319159"/>
          </a:xfrm>
          <a:prstGeom prst="straightConnector1">
            <a:avLst/>
          </a:prstGeom>
          <a:ln w="38100">
            <a:solidFill>
              <a:srgbClr val="1B1464"/>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8E71360F-2EB4-9C81-BC37-FBAB80AA6933}"/>
              </a:ext>
            </a:extLst>
          </p:cNvPr>
          <p:cNvCxnSpPr>
            <a:cxnSpLocks/>
          </p:cNvCxnSpPr>
          <p:nvPr/>
        </p:nvCxnSpPr>
        <p:spPr>
          <a:xfrm flipV="1">
            <a:off x="11036133" y="4320440"/>
            <a:ext cx="0" cy="319159"/>
          </a:xfrm>
          <a:prstGeom prst="straightConnector1">
            <a:avLst/>
          </a:prstGeom>
          <a:ln w="38100">
            <a:solidFill>
              <a:srgbClr val="E84A99"/>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Rounded Corners 70">
            <a:extLst>
              <a:ext uri="{FF2B5EF4-FFF2-40B4-BE49-F238E27FC236}">
                <a16:creationId xmlns:a16="http://schemas.microsoft.com/office/drawing/2014/main" id="{A453973E-B241-E09B-CCDA-0E2BFE8A58F6}"/>
              </a:ext>
            </a:extLst>
          </p:cNvPr>
          <p:cNvSpPr/>
          <p:nvPr/>
        </p:nvSpPr>
        <p:spPr>
          <a:xfrm>
            <a:off x="4321682" y="4615894"/>
            <a:ext cx="2284451" cy="1400347"/>
          </a:xfrm>
          <a:prstGeom prst="roundRect">
            <a:avLst>
              <a:gd name="adj" fmla="val 9540"/>
            </a:avLst>
          </a:prstGeom>
          <a:solidFill>
            <a:schemeClr val="bg1"/>
          </a:solidFill>
          <a:ln w="28575">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endParaRPr>
          </a:p>
        </p:txBody>
      </p:sp>
      <p:sp>
        <p:nvSpPr>
          <p:cNvPr id="25" name="TextBox 24">
            <a:extLst>
              <a:ext uri="{FF2B5EF4-FFF2-40B4-BE49-F238E27FC236}">
                <a16:creationId xmlns:a16="http://schemas.microsoft.com/office/drawing/2014/main" id="{746E40F9-AEAB-16C0-FFB5-1AA82737D1D1}"/>
              </a:ext>
            </a:extLst>
          </p:cNvPr>
          <p:cNvSpPr txBox="1"/>
          <p:nvPr/>
        </p:nvSpPr>
        <p:spPr>
          <a:xfrm>
            <a:off x="4278657" y="4615894"/>
            <a:ext cx="2391172" cy="10464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1F1A62"/>
                </a:solidFill>
                <a:effectLst/>
                <a:uLnTx/>
                <a:uFillTx/>
                <a:latin typeface="Helvetica" panose="020B0604020202020204"/>
                <a:ea typeface="+mn-ea"/>
                <a:cs typeface="Helvetica" panose="020B0604020202020204"/>
              </a:rPr>
              <a:t>Facebook Video</a:t>
            </a:r>
            <a:br>
              <a:rPr kumimoji="0" lang="en-US" sz="2000" b="0" i="0" u="sng" strike="noStrike" kern="1200" cap="none" spc="0" normalizeH="0" baseline="0" noProof="0" dirty="0">
                <a:ln>
                  <a:noFill/>
                </a:ln>
                <a:solidFill>
                  <a:srgbClr val="1F1A62"/>
                </a:solidFill>
                <a:effectLst/>
                <a:uLnTx/>
                <a:uFillTx/>
                <a:latin typeface="Helvetica" panose="020B0604020202020204"/>
                <a:ea typeface="+mn-ea"/>
                <a:cs typeface="Helvetica" panose="020B0604020202020204"/>
              </a:rPr>
            </a:br>
            <a:endParaRPr kumimoji="0" lang="en-US" sz="300" b="0" i="0" u="sng" strike="noStrike" kern="1200" cap="none" spc="0" normalizeH="0" baseline="0" noProof="0" dirty="0">
              <a:ln>
                <a:noFill/>
              </a:ln>
              <a:solidFill>
                <a:srgbClr val="1F1A62"/>
              </a:solidFill>
              <a:effectLst/>
              <a:uLnTx/>
              <a:uFillTx/>
              <a:latin typeface="Helvetica" panose="020B0604020202020204"/>
              <a:ea typeface="+mn-ea"/>
              <a:cs typeface="Helvetica"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00" b="1" dirty="0">
              <a:solidFill>
                <a:srgbClr val="E84A99"/>
              </a:solidFill>
              <a:latin typeface="Helvetica" panose="020B0604020202020204"/>
              <a:cs typeface="Helvetica"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E84A99"/>
                </a:solidFill>
                <a:latin typeface="Helvetica" panose="020B0604020202020204"/>
                <a:cs typeface="Helvetica" panose="020B0604020202020204"/>
              </a:rPr>
              <a:t>150% - 900%</a:t>
            </a:r>
            <a:br>
              <a:rPr lang="en-US" sz="1200" b="1" dirty="0">
                <a:solidFill>
                  <a:srgbClr val="E84A99"/>
                </a:solidFill>
                <a:latin typeface="Helvetica" panose="020B0604020202020204"/>
                <a:cs typeface="Helvetica" panose="020B0604020202020204"/>
              </a:rPr>
            </a:br>
            <a:r>
              <a:rPr kumimoji="0" lang="en-US" sz="1100" i="0" u="none" strike="noStrike" kern="1200" cap="none" spc="0" normalizeH="0" baseline="0" noProof="0" dirty="0">
                <a:ln>
                  <a:noFill/>
                </a:ln>
                <a:solidFill>
                  <a:srgbClr val="1F1A62"/>
                </a:solidFill>
                <a:effectLst/>
                <a:uLnTx/>
                <a:uFillTx/>
                <a:latin typeface="Helvetica" panose="020B0604020202020204"/>
                <a:ea typeface="+mn-ea"/>
                <a:cs typeface="Helvetica" panose="020B0604020202020204"/>
              </a:rPr>
              <a:t>inflation to their video metrics</a:t>
            </a:r>
            <a:endParaRPr kumimoji="0" lang="en-US" sz="1100" b="0" i="0" u="none" strike="noStrike" kern="1200" cap="none" spc="0" normalizeH="0" baseline="0" noProof="0" dirty="0">
              <a:ln>
                <a:noFill/>
              </a:ln>
              <a:solidFill>
                <a:srgbClr val="1F1A62"/>
              </a:solidFill>
              <a:effectLst/>
              <a:uLnTx/>
              <a:uFillTx/>
              <a:latin typeface="Helvetica" panose="020B0604020202020204"/>
              <a:ea typeface="+mn-ea"/>
              <a:cs typeface="Helvetica" panose="020B0604020202020204"/>
            </a:endParaRPr>
          </a:p>
        </p:txBody>
      </p:sp>
      <p:cxnSp>
        <p:nvCxnSpPr>
          <p:cNvPr id="23" name="Straight Arrow Connector 22">
            <a:extLst>
              <a:ext uri="{FF2B5EF4-FFF2-40B4-BE49-F238E27FC236}">
                <a16:creationId xmlns:a16="http://schemas.microsoft.com/office/drawing/2014/main" id="{3FBD21CC-675E-1C5A-B71F-F4074924838D}"/>
              </a:ext>
            </a:extLst>
          </p:cNvPr>
          <p:cNvCxnSpPr>
            <a:cxnSpLocks/>
          </p:cNvCxnSpPr>
          <p:nvPr/>
        </p:nvCxnSpPr>
        <p:spPr>
          <a:xfrm flipV="1">
            <a:off x="1401516" y="4349654"/>
            <a:ext cx="0" cy="453205"/>
          </a:xfrm>
          <a:prstGeom prst="straightConnector1">
            <a:avLst/>
          </a:prstGeom>
          <a:ln w="38100">
            <a:solidFill>
              <a:srgbClr val="1B1464"/>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204C2415-6796-915A-2863-CEE13D3C56F9}"/>
              </a:ext>
            </a:extLst>
          </p:cNvPr>
          <p:cNvSpPr/>
          <p:nvPr/>
        </p:nvSpPr>
        <p:spPr>
          <a:xfrm>
            <a:off x="1227812" y="4615894"/>
            <a:ext cx="2727883" cy="1400347"/>
          </a:xfrm>
          <a:prstGeom prst="roundRect">
            <a:avLst>
              <a:gd name="adj" fmla="val 9540"/>
            </a:avLst>
          </a:prstGeom>
          <a:solidFill>
            <a:schemeClr val="bg1"/>
          </a:solidFill>
          <a:ln w="28575">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endParaRPr>
          </a:p>
        </p:txBody>
      </p:sp>
      <p:sp>
        <p:nvSpPr>
          <p:cNvPr id="29" name="TextBox 28">
            <a:hlinkClick r:id="rId5"/>
            <a:extLst>
              <a:ext uri="{FF2B5EF4-FFF2-40B4-BE49-F238E27FC236}">
                <a16:creationId xmlns:a16="http://schemas.microsoft.com/office/drawing/2014/main" id="{985F0204-2823-A959-9BE8-9B92A6E9B50E}"/>
              </a:ext>
            </a:extLst>
          </p:cNvPr>
          <p:cNvSpPr txBox="1"/>
          <p:nvPr/>
        </p:nvSpPr>
        <p:spPr>
          <a:xfrm>
            <a:off x="1227812" y="4615894"/>
            <a:ext cx="2708570" cy="12772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1F1A62"/>
                </a:solidFill>
                <a:effectLst/>
                <a:uLnTx/>
                <a:uFillTx/>
                <a:latin typeface="Helvetica" panose="020B0604020202020204"/>
                <a:ea typeface="+mn-ea"/>
                <a:cs typeface="Helvetica" panose="020B0604020202020204"/>
              </a:rPr>
              <a:t>YouTube</a:t>
            </a:r>
            <a:br>
              <a:rPr kumimoji="0" lang="en-US" sz="2000" b="0" i="0" u="sng" strike="noStrike" kern="1200" cap="none" spc="0" normalizeH="0" baseline="0" noProof="0" dirty="0">
                <a:ln>
                  <a:noFill/>
                </a:ln>
                <a:solidFill>
                  <a:srgbClr val="1F1A62"/>
                </a:solidFill>
                <a:effectLst/>
                <a:uLnTx/>
                <a:uFillTx/>
                <a:latin typeface="Helvetica" panose="020B0604020202020204"/>
                <a:ea typeface="+mn-ea"/>
                <a:cs typeface="Helvetica" panose="020B0604020202020204"/>
              </a:rPr>
            </a:br>
            <a:endParaRPr kumimoji="0" lang="en-US" sz="300" b="0" i="0" u="sng" strike="noStrike" kern="1200" cap="none" spc="0" normalizeH="0" baseline="0" noProof="0" dirty="0">
              <a:ln>
                <a:noFill/>
              </a:ln>
              <a:solidFill>
                <a:srgbClr val="1F1A62"/>
              </a:solidFill>
              <a:effectLst/>
              <a:uLnTx/>
              <a:uFillTx/>
              <a:latin typeface="Helvetica" panose="020B0604020202020204"/>
              <a:ea typeface="+mn-ea"/>
              <a:cs typeface="Helvetica"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00" b="1" dirty="0">
              <a:solidFill>
                <a:srgbClr val="E84A99"/>
              </a:solidFill>
              <a:latin typeface="Helvetica" panose="020B0604020202020204"/>
              <a:cs typeface="Helvetica"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E84A99"/>
                </a:solidFill>
                <a:latin typeface="Helvetica" panose="020B0604020202020204"/>
                <a:cs typeface="Helvetica" panose="020B0604020202020204"/>
              </a:rPr>
              <a:t>Millions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rgbClr val="1F1A62"/>
                </a:solidFill>
                <a:latin typeface="Helvetica" panose="020B0604020202020204"/>
                <a:cs typeface="Helvetica" panose="020B0604020202020204"/>
              </a:rPr>
              <a:t>of ad dollars pulled after ads ran alongside extremist content</a:t>
            </a:r>
            <a:endParaRPr kumimoji="0" lang="en-US" sz="1100" i="0" u="none" strike="noStrike" kern="1200" cap="none" spc="0" normalizeH="0" baseline="0" noProof="0" dirty="0">
              <a:ln>
                <a:noFill/>
              </a:ln>
              <a:solidFill>
                <a:srgbClr val="1F1A62"/>
              </a:solidFill>
              <a:effectLst/>
              <a:uLnTx/>
              <a:uFillTx/>
              <a:latin typeface="Helvetica" panose="020B0604020202020204"/>
              <a:ea typeface="+mn-ea"/>
              <a:cs typeface="Helvetica" panose="020B0604020202020204"/>
            </a:endParaRPr>
          </a:p>
        </p:txBody>
      </p:sp>
      <p:sp>
        <p:nvSpPr>
          <p:cNvPr id="42" name="Rectangle: Rounded Corners 41">
            <a:extLst>
              <a:ext uri="{FF2B5EF4-FFF2-40B4-BE49-F238E27FC236}">
                <a16:creationId xmlns:a16="http://schemas.microsoft.com/office/drawing/2014/main" id="{87AC2DA0-8D14-0D98-7E29-607412BC3488}"/>
              </a:ext>
            </a:extLst>
          </p:cNvPr>
          <p:cNvSpPr/>
          <p:nvPr/>
        </p:nvSpPr>
        <p:spPr>
          <a:xfrm>
            <a:off x="9738637" y="4615894"/>
            <a:ext cx="2344499" cy="1507776"/>
          </a:xfrm>
          <a:prstGeom prst="roundRect">
            <a:avLst>
              <a:gd name="adj" fmla="val 9540"/>
            </a:avLst>
          </a:prstGeom>
          <a:solidFill>
            <a:schemeClr val="bg1"/>
          </a:solidFill>
          <a:ln w="28575">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2200" u="sng">
              <a:solidFill>
                <a:srgbClr val="1F1A62"/>
              </a:solidFill>
              <a:latin typeface="Helvetica" panose="020B0604020202020204"/>
              <a:cs typeface="Helvetica" panose="020B0604020202020204"/>
            </a:endParaRPr>
          </a:p>
        </p:txBody>
      </p:sp>
      <p:sp>
        <p:nvSpPr>
          <p:cNvPr id="40" name="TextBox 39">
            <a:extLst>
              <a:ext uri="{FF2B5EF4-FFF2-40B4-BE49-F238E27FC236}">
                <a16:creationId xmlns:a16="http://schemas.microsoft.com/office/drawing/2014/main" id="{99162DFE-304A-34DC-0B39-CB8E2031EC5E}"/>
              </a:ext>
            </a:extLst>
          </p:cNvPr>
          <p:cNvSpPr txBox="1"/>
          <p:nvPr/>
        </p:nvSpPr>
        <p:spPr>
          <a:xfrm>
            <a:off x="9686116" y="4615894"/>
            <a:ext cx="2426888" cy="1215717"/>
          </a:xfrm>
          <a:prstGeom prst="rect">
            <a:avLst/>
          </a:prstGeom>
          <a:noFill/>
        </p:spPr>
        <p:txBody>
          <a:bodyPr wrap="square" rtlCol="0">
            <a:spAutoFit/>
          </a:bodyPr>
          <a:lstStyle/>
          <a:p>
            <a:pPr algn="ctr"/>
            <a:r>
              <a:rPr lang="en-US" sz="1600" u="sng" dirty="0">
                <a:solidFill>
                  <a:srgbClr val="1F1A62"/>
                </a:solidFill>
                <a:latin typeface="Helvetica" panose="020B0604020202020204"/>
                <a:cs typeface="Helvetica" panose="020B0604020202020204"/>
              </a:rPr>
              <a:t>Programmatic</a:t>
            </a:r>
            <a:endParaRPr lang="en-US" sz="2000" u="sng" dirty="0">
              <a:solidFill>
                <a:srgbClr val="1F1A62"/>
              </a:solidFill>
              <a:latin typeface="Helvetica" panose="020B0604020202020204"/>
              <a:cs typeface="Helvetica" panose="020B0604020202020204"/>
            </a:endParaRPr>
          </a:p>
          <a:p>
            <a:pPr algn="ctr"/>
            <a:br>
              <a:rPr lang="en-US" sz="300" dirty="0">
                <a:solidFill>
                  <a:srgbClr val="1F1A62"/>
                </a:solidFill>
                <a:latin typeface="Helvetica" panose="020B0604020202020204"/>
                <a:cs typeface="Helvetica" panose="020B0604020202020204"/>
              </a:rPr>
            </a:br>
            <a:r>
              <a:rPr lang="en-US" sz="3200" b="1" dirty="0">
                <a:solidFill>
                  <a:srgbClr val="E84A99"/>
                </a:solidFill>
                <a:latin typeface="Helvetica" panose="020B0604020202020204"/>
                <a:cs typeface="Helvetica" panose="020B0604020202020204"/>
              </a:rPr>
              <a:t>$22 Billion </a:t>
            </a:r>
            <a:br>
              <a:rPr lang="en-US" sz="1200" b="1" dirty="0">
                <a:solidFill>
                  <a:srgbClr val="E84A99"/>
                </a:solidFill>
                <a:latin typeface="Helvetica" panose="020B0604020202020204"/>
                <a:cs typeface="Helvetica" panose="020B0604020202020204"/>
              </a:rPr>
            </a:br>
            <a:r>
              <a:rPr lang="en-US" sz="1100" dirty="0">
                <a:solidFill>
                  <a:srgbClr val="1B1464"/>
                </a:solidFill>
                <a:latin typeface="Helvetica" panose="020B0604020202020204"/>
                <a:cs typeface="Helvetica" panose="020B0604020202020204"/>
              </a:rPr>
              <a:t>of ad spend wasted, </a:t>
            </a:r>
            <a:r>
              <a:rPr lang="en-US" sz="1100" dirty="0">
                <a:solidFill>
                  <a:srgbClr val="1F1A62"/>
                </a:solidFill>
                <a:latin typeface="Helvetica" panose="020B0604020202020204"/>
                <a:cs typeface="Helvetica" panose="020B0604020202020204"/>
              </a:rPr>
              <a:t>46% of which went to ‘Made For Advertising’ sites</a:t>
            </a:r>
            <a:endParaRPr kumimoji="0" lang="en-US" sz="1100" b="0" i="0" u="none" strike="noStrike" kern="1200" cap="none" spc="0" normalizeH="0" baseline="0" noProof="0" dirty="0">
              <a:ln>
                <a:noFill/>
              </a:ln>
              <a:solidFill>
                <a:srgbClr val="1F1A62"/>
              </a:solidFill>
              <a:effectLst/>
              <a:uLnTx/>
              <a:uFillTx/>
              <a:latin typeface="Helvetica" panose="020B0604020202020204"/>
              <a:ea typeface="+mn-ea"/>
              <a:cs typeface="Helvetica" panose="020B0604020202020204"/>
            </a:endParaRPr>
          </a:p>
        </p:txBody>
      </p:sp>
      <p:pic>
        <p:nvPicPr>
          <p:cNvPr id="44" name="Picture 2" descr="Pepsi at ANA: Stop calling it Advertising! - Outsourced Ad Agency New  Business">
            <a:extLst>
              <a:ext uri="{FF2B5EF4-FFF2-40B4-BE49-F238E27FC236}">
                <a16:creationId xmlns:a16="http://schemas.microsoft.com/office/drawing/2014/main" id="{4FF1FB4F-22C2-4654-E299-B77FD2EE785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520" t="11049" r="25040" b="10494"/>
          <a:stretch/>
        </p:blipFill>
        <p:spPr bwMode="auto">
          <a:xfrm>
            <a:off x="11510721" y="5811709"/>
            <a:ext cx="467957" cy="29704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A470648C-6405-FA11-0B61-257556A18FF7}"/>
              </a:ext>
            </a:extLst>
          </p:cNvPr>
          <p:cNvSpPr/>
          <p:nvPr/>
        </p:nvSpPr>
        <p:spPr>
          <a:xfrm>
            <a:off x="7135512" y="4625419"/>
            <a:ext cx="2344499" cy="1400347"/>
          </a:xfrm>
          <a:prstGeom prst="roundRect">
            <a:avLst>
              <a:gd name="adj" fmla="val 9540"/>
            </a:avLst>
          </a:prstGeom>
          <a:solidFill>
            <a:schemeClr val="bg1"/>
          </a:solidFill>
          <a:ln w="28575">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endParaRPr>
          </a:p>
        </p:txBody>
      </p:sp>
      <p:sp>
        <p:nvSpPr>
          <p:cNvPr id="27" name="TextBox 26">
            <a:extLst>
              <a:ext uri="{FF2B5EF4-FFF2-40B4-BE49-F238E27FC236}">
                <a16:creationId xmlns:a16="http://schemas.microsoft.com/office/drawing/2014/main" id="{E8A30163-1F75-5E31-7C2C-63A1117FD5A1}"/>
              </a:ext>
            </a:extLst>
          </p:cNvPr>
          <p:cNvSpPr txBox="1"/>
          <p:nvPr/>
        </p:nvSpPr>
        <p:spPr>
          <a:xfrm>
            <a:off x="7120681" y="4627559"/>
            <a:ext cx="2391173" cy="12311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1F1A62"/>
                </a:solidFill>
                <a:effectLst/>
                <a:uLnTx/>
                <a:uFillTx/>
                <a:latin typeface="Helvetica" panose="020B0604020202020204"/>
                <a:ea typeface="+mn-ea"/>
                <a:cs typeface="Helvetica" panose="020B0604020202020204"/>
              </a:rPr>
              <a:t>Gannet</a:t>
            </a:r>
            <a:endParaRPr kumimoji="0" lang="en-US" sz="2000" b="0" i="0" u="sng" strike="noStrike" kern="1200" cap="none" spc="0" normalizeH="0" baseline="0" noProof="0" dirty="0">
              <a:ln>
                <a:noFill/>
              </a:ln>
              <a:solidFill>
                <a:srgbClr val="1F1A62"/>
              </a:solidFill>
              <a:effectLst/>
              <a:uLnTx/>
              <a:uFillTx/>
              <a:latin typeface="Helvetica" panose="020B0604020202020204"/>
              <a:ea typeface="+mn-ea"/>
              <a:cs typeface="Helvetica"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00" b="1" dirty="0">
              <a:solidFill>
                <a:srgbClr val="E84A99"/>
              </a:solidFill>
              <a:latin typeface="Helvetica" panose="020B0604020202020204"/>
              <a:cs typeface="Helvetica"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E84A99"/>
                </a:solidFill>
                <a:latin typeface="Helvetica" panose="020B0604020202020204"/>
                <a:cs typeface="Helvetica" panose="020B0604020202020204"/>
              </a:rPr>
              <a:t>Billions</a:t>
            </a:r>
            <a:br>
              <a:rPr lang="en-US" sz="1200" b="1" dirty="0">
                <a:solidFill>
                  <a:srgbClr val="E84A99"/>
                </a:solidFill>
                <a:latin typeface="Helvetica" panose="020B0604020202020204"/>
                <a:cs typeface="Helvetica" panose="020B0604020202020204"/>
              </a:rPr>
            </a:br>
            <a:r>
              <a:rPr lang="en-US" sz="1100" dirty="0">
                <a:solidFill>
                  <a:srgbClr val="1F1A62"/>
                </a:solidFill>
                <a:latin typeface="Helvetica" panose="020B0604020202020204"/>
                <a:cs typeface="Helvetica" panose="020B0604020202020204"/>
              </a:rPr>
              <a:t>of ads had their placements misrepresented</a:t>
            </a:r>
            <a:endParaRPr kumimoji="0" lang="en-US" sz="1100" b="0" i="0" u="none" strike="noStrike" kern="1200" cap="none" spc="0" normalizeH="0" baseline="0" noProof="0" dirty="0">
              <a:ln>
                <a:noFill/>
              </a:ln>
              <a:solidFill>
                <a:srgbClr val="1F1A62"/>
              </a:solidFill>
              <a:effectLst/>
              <a:uLnTx/>
              <a:uFillTx/>
              <a:latin typeface="Helvetica" panose="020B0604020202020204"/>
              <a:ea typeface="+mn-ea"/>
              <a:cs typeface="Helvetica" panose="020B0604020202020204"/>
            </a:endParaRPr>
          </a:p>
        </p:txBody>
      </p:sp>
      <p:cxnSp>
        <p:nvCxnSpPr>
          <p:cNvPr id="31" name="Straight Arrow Connector 30">
            <a:extLst>
              <a:ext uri="{FF2B5EF4-FFF2-40B4-BE49-F238E27FC236}">
                <a16:creationId xmlns:a16="http://schemas.microsoft.com/office/drawing/2014/main" id="{06447B83-0D7A-3BCF-46F2-0085110CCD68}"/>
              </a:ext>
            </a:extLst>
          </p:cNvPr>
          <p:cNvCxnSpPr>
            <a:cxnSpLocks/>
          </p:cNvCxnSpPr>
          <p:nvPr/>
        </p:nvCxnSpPr>
        <p:spPr>
          <a:xfrm>
            <a:off x="10674223" y="3413736"/>
            <a:ext cx="0" cy="452724"/>
          </a:xfrm>
          <a:prstGeom prst="straightConnector1">
            <a:avLst/>
          </a:prstGeom>
          <a:ln w="38100">
            <a:solidFill>
              <a:srgbClr val="E84A99"/>
            </a:solidFill>
            <a:tailEnd type="triangle"/>
          </a:ln>
        </p:spPr>
        <p:style>
          <a:lnRef idx="1">
            <a:schemeClr val="accent1"/>
          </a:lnRef>
          <a:fillRef idx="0">
            <a:schemeClr val="accent1"/>
          </a:fillRef>
          <a:effectRef idx="0">
            <a:schemeClr val="accent1"/>
          </a:effectRef>
          <a:fontRef idx="minor">
            <a:schemeClr val="tx1"/>
          </a:fontRef>
        </p:style>
      </p:cxnSp>
      <p:sp>
        <p:nvSpPr>
          <p:cNvPr id="82" name="Rectangle: Rounded Corners 81">
            <a:extLst>
              <a:ext uri="{FF2B5EF4-FFF2-40B4-BE49-F238E27FC236}">
                <a16:creationId xmlns:a16="http://schemas.microsoft.com/office/drawing/2014/main" id="{A812DC05-F0C2-B3C3-7520-4E79FFB48D16}"/>
              </a:ext>
            </a:extLst>
          </p:cNvPr>
          <p:cNvSpPr/>
          <p:nvPr/>
        </p:nvSpPr>
        <p:spPr>
          <a:xfrm>
            <a:off x="9361155" y="2090267"/>
            <a:ext cx="2368890" cy="1400347"/>
          </a:xfrm>
          <a:prstGeom prst="roundRect">
            <a:avLst>
              <a:gd name="adj" fmla="val 9540"/>
            </a:avLst>
          </a:prstGeom>
          <a:solidFill>
            <a:schemeClr val="bg1"/>
          </a:solidFill>
          <a:ln w="28575">
            <a:solidFill>
              <a:srgbClr val="E84A99"/>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endParaRPr>
          </a:p>
        </p:txBody>
      </p:sp>
      <p:sp>
        <p:nvSpPr>
          <p:cNvPr id="10" name="TextBox 9">
            <a:extLst>
              <a:ext uri="{FF2B5EF4-FFF2-40B4-BE49-F238E27FC236}">
                <a16:creationId xmlns:a16="http://schemas.microsoft.com/office/drawing/2014/main" id="{30B00B99-11B0-7452-CDD7-04B57E698195}"/>
              </a:ext>
            </a:extLst>
          </p:cNvPr>
          <p:cNvSpPr txBox="1"/>
          <p:nvPr/>
        </p:nvSpPr>
        <p:spPr>
          <a:xfrm>
            <a:off x="9351050" y="2090267"/>
            <a:ext cx="2389099" cy="12772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1F1A62"/>
                </a:solidFill>
                <a:effectLst/>
                <a:uLnTx/>
                <a:uFillTx/>
                <a:latin typeface="Helvetica" panose="020B0604020202020204"/>
                <a:ea typeface="+mn-ea"/>
                <a:cs typeface="Helvetica" panose="020B0604020202020204"/>
              </a:rPr>
              <a:t>Google / YouTube</a:t>
            </a:r>
            <a:br>
              <a:rPr kumimoji="0" lang="en-US" sz="2000" b="0" i="0" u="sng" strike="noStrike" kern="1200" cap="none" spc="0" normalizeH="0" baseline="0" noProof="0" dirty="0">
                <a:ln>
                  <a:noFill/>
                </a:ln>
                <a:solidFill>
                  <a:srgbClr val="1F1A62"/>
                </a:solidFill>
                <a:effectLst/>
                <a:uLnTx/>
                <a:uFillTx/>
                <a:latin typeface="Helvetica" panose="020B0604020202020204"/>
                <a:ea typeface="+mn-ea"/>
                <a:cs typeface="Helvetica" panose="020B0604020202020204"/>
              </a:rPr>
            </a:br>
            <a:endParaRPr kumimoji="0" lang="en-US" sz="300" b="0" i="0" u="sng" strike="noStrike" kern="1200" cap="none" spc="0" normalizeH="0" baseline="0" noProof="0" dirty="0">
              <a:ln>
                <a:noFill/>
              </a:ln>
              <a:solidFill>
                <a:srgbClr val="1F1A62"/>
              </a:solidFill>
              <a:effectLst/>
              <a:uLnTx/>
              <a:uFillTx/>
              <a:latin typeface="Helvetica" panose="020B0604020202020204"/>
              <a:ea typeface="+mn-ea"/>
              <a:cs typeface="Helvetica"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00" b="1" dirty="0">
              <a:solidFill>
                <a:srgbClr val="E84A99"/>
              </a:solidFill>
              <a:latin typeface="Helvetica" panose="020B0604020202020204"/>
              <a:cs typeface="Helvetica"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E84A99"/>
                </a:solidFill>
                <a:latin typeface="Helvetica" panose="020B0604020202020204"/>
                <a:cs typeface="Helvetica" panose="020B0604020202020204"/>
              </a:rPr>
              <a:t>Billions </a:t>
            </a:r>
            <a:br>
              <a:rPr lang="en-US" sz="1400" b="1" dirty="0">
                <a:solidFill>
                  <a:srgbClr val="E84A99"/>
                </a:solidFill>
                <a:latin typeface="Helvetica" panose="020B0604020202020204"/>
                <a:cs typeface="Helvetica" panose="020B0604020202020204"/>
              </a:rPr>
            </a:br>
            <a:r>
              <a:rPr lang="en-US" sz="1100" dirty="0">
                <a:solidFill>
                  <a:srgbClr val="1F1A62"/>
                </a:solidFill>
                <a:latin typeface="Helvetica" panose="020B0604020202020204"/>
                <a:cs typeface="Helvetica" panose="020B0604020202020204"/>
              </a:rPr>
              <a:t>of dollars in ad spend that violated promised standards</a:t>
            </a:r>
            <a:endParaRPr kumimoji="0" lang="en-US" sz="1100" b="0" i="0" u="none" strike="noStrike" kern="1200" cap="none" spc="0" normalizeH="0" baseline="0" noProof="0" dirty="0">
              <a:ln>
                <a:noFill/>
              </a:ln>
              <a:solidFill>
                <a:srgbClr val="1F1A62"/>
              </a:solidFill>
              <a:effectLst/>
              <a:uLnTx/>
              <a:uFillTx/>
              <a:latin typeface="Helvetica" panose="020B0604020202020204"/>
              <a:ea typeface="+mn-ea"/>
              <a:cs typeface="Helvetica" panose="020B0604020202020204"/>
            </a:endParaRPr>
          </a:p>
        </p:txBody>
      </p:sp>
    </p:spTree>
    <p:extLst>
      <p:ext uri="{BB962C8B-B14F-4D97-AF65-F5344CB8AC3E}">
        <p14:creationId xmlns:p14="http://schemas.microsoft.com/office/powerpoint/2010/main" val="24815887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9B6A71-8C62-F3BC-E1B1-B00B5ADFF650}"/>
              </a:ext>
            </a:extLst>
          </p:cNvPr>
          <p:cNvSpPr/>
          <p:nvPr/>
        </p:nvSpPr>
        <p:spPr>
          <a:xfrm>
            <a:off x="0" y="169616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240D933-7C96-4A3F-B78D-BB1ABD5A73C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8053"/>
            <a:ext cx="11708793" cy="350107"/>
          </a:xfrm>
          <a:prstGeom prst="rect">
            <a:avLst/>
          </a:prstGeom>
        </p:spPr>
      </p:pic>
      <p:sp>
        <p:nvSpPr>
          <p:cNvPr id="7" name="Slide Number Placeholder 5">
            <a:extLst>
              <a:ext uri="{FF2B5EF4-FFF2-40B4-BE49-F238E27FC236}">
                <a16:creationId xmlns:a16="http://schemas.microsoft.com/office/drawing/2014/main" id="{390001D6-E356-B014-AEA1-CED5F5CC11AC}"/>
              </a:ext>
            </a:extLst>
          </p:cNvPr>
          <p:cNvSpPr txBox="1">
            <a:spLocks/>
          </p:cNvSpPr>
          <p:nvPr/>
        </p:nvSpPr>
        <p:spPr>
          <a:xfrm>
            <a:off x="503714" y="658897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43892D36-1B5F-6A64-73B1-19547DF51C9B}"/>
              </a:ext>
            </a:extLst>
          </p:cNvPr>
          <p:cNvSpPr/>
          <p:nvPr/>
        </p:nvSpPr>
        <p:spPr>
          <a:xfrm>
            <a:off x="483207" y="658596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graphicFrame>
        <p:nvGraphicFramePr>
          <p:cNvPr id="11" name="Chart 10">
            <a:extLst>
              <a:ext uri="{FF2B5EF4-FFF2-40B4-BE49-F238E27FC236}">
                <a16:creationId xmlns:a16="http://schemas.microsoft.com/office/drawing/2014/main" id="{8F78DF60-F3BC-615A-73C6-10B37CCF6CBF}"/>
              </a:ext>
            </a:extLst>
          </p:cNvPr>
          <p:cNvGraphicFramePr/>
          <p:nvPr>
            <p:extLst>
              <p:ext uri="{D42A27DB-BD31-4B8C-83A1-F6EECF244321}">
                <p14:modId xmlns:p14="http://schemas.microsoft.com/office/powerpoint/2010/main" val="2155704405"/>
              </p:ext>
            </p:extLst>
          </p:nvPr>
        </p:nvGraphicFramePr>
        <p:xfrm>
          <a:off x="468522" y="2121722"/>
          <a:ext cx="11254957" cy="4045732"/>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angle 11">
            <a:extLst>
              <a:ext uri="{FF2B5EF4-FFF2-40B4-BE49-F238E27FC236}">
                <a16:creationId xmlns:a16="http://schemas.microsoft.com/office/drawing/2014/main" id="{AB114593-A928-B718-7AF6-4F281959C0D4}"/>
              </a:ext>
            </a:extLst>
          </p:cNvPr>
          <p:cNvSpPr/>
          <p:nvPr/>
        </p:nvSpPr>
        <p:spPr>
          <a:xfrm>
            <a:off x="200025" y="383958"/>
            <a:ext cx="11693419"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strike="noStrike" kern="1200" cap="none" spc="0" normalizeH="0" baseline="0" noProof="0">
                <a:ln>
                  <a:noFill/>
                </a:ln>
                <a:solidFill>
                  <a:srgbClr val="1F1A62"/>
                </a:solidFill>
                <a:effectLst/>
                <a:uLnTx/>
                <a:uFillTx/>
                <a:latin typeface="Helvetica" pitchFamily="2" charset="0"/>
                <a:ea typeface="+mn-ea"/>
                <a:cs typeface="+mn-cs"/>
              </a:rPr>
              <a:t>Marketers acknowledge that </a:t>
            </a:r>
            <a:r>
              <a:rPr kumimoji="0" lang="en-US" sz="2600" b="1" i="0" strike="noStrike" kern="1200" cap="none" spc="0" normalizeH="0" baseline="0" noProof="0">
                <a:ln>
                  <a:noFill/>
                </a:ln>
                <a:solidFill>
                  <a:srgbClr val="E84A99"/>
                </a:solidFill>
                <a:effectLst/>
                <a:uLnTx/>
                <a:uFillTx/>
                <a:latin typeface="Helvetica" pitchFamily="2" charset="0"/>
                <a:ea typeface="+mn-ea"/>
                <a:cs typeface="+mn-cs"/>
              </a:rPr>
              <a:t>trust, transparency and ad fraud</a:t>
            </a:r>
            <a:r>
              <a:rPr kumimoji="0" lang="en-US" sz="2600" b="1" i="0" strike="noStrike" kern="1200" cap="none" spc="0" normalizeH="0" baseline="0" noProof="0">
                <a:ln>
                  <a:noFill/>
                </a:ln>
                <a:solidFill>
                  <a:srgbClr val="1F1A62"/>
                </a:solidFill>
                <a:effectLst/>
                <a:uLnTx/>
                <a:uFillTx/>
                <a:latin typeface="Helvetica" pitchFamily="2" charset="0"/>
                <a:ea typeface="+mn-ea"/>
                <a:cs typeface="+mn-cs"/>
              </a:rPr>
              <a:t> are among the major challenges with their digital media activity </a:t>
            </a:r>
          </a:p>
        </p:txBody>
      </p:sp>
      <p:sp>
        <p:nvSpPr>
          <p:cNvPr id="13" name="TextBox 12">
            <a:extLst>
              <a:ext uri="{FF2B5EF4-FFF2-40B4-BE49-F238E27FC236}">
                <a16:creationId xmlns:a16="http://schemas.microsoft.com/office/drawing/2014/main" id="{5EF6719A-0B89-AA1A-FD9D-CA163E927E0B}"/>
              </a:ext>
            </a:extLst>
          </p:cNvPr>
          <p:cNvSpPr txBox="1"/>
          <p:nvPr/>
        </p:nvSpPr>
        <p:spPr>
          <a:xfrm>
            <a:off x="1383516" y="1732806"/>
            <a:ext cx="9424968" cy="338554"/>
          </a:xfrm>
          <a:prstGeom prst="rect">
            <a:avLst/>
          </a:prstGeom>
          <a:noFill/>
        </p:spPr>
        <p:txBody>
          <a:bodyPr wrap="square" rtlCol="0">
            <a:spAutoFit/>
          </a:bodyPr>
          <a:lstStyle/>
          <a:p>
            <a:pPr algn="ctr"/>
            <a:r>
              <a:rPr lang="en-US" sz="1600" b="1" u="sng">
                <a:solidFill>
                  <a:srgbClr val="1F1A62"/>
                </a:solidFill>
                <a:latin typeface="Helvetica" panose="020B0403020202020204" pitchFamily="34" charset="0"/>
              </a:rPr>
              <a:t>Which of the following will be major digital media challenges for your organization?</a:t>
            </a:r>
            <a:endParaRPr lang="en-US" sz="1200" u="sng">
              <a:solidFill>
                <a:srgbClr val="4EBEA4"/>
              </a:solidFill>
              <a:latin typeface="Helvetica" panose="020B0403020202020204" pitchFamily="34" charset="0"/>
            </a:endParaRPr>
          </a:p>
        </p:txBody>
      </p:sp>
      <p:sp>
        <p:nvSpPr>
          <p:cNvPr id="3" name="TextBox 2">
            <a:extLst>
              <a:ext uri="{FF2B5EF4-FFF2-40B4-BE49-F238E27FC236}">
                <a16:creationId xmlns:a16="http://schemas.microsoft.com/office/drawing/2014/main" id="{0A576CE4-9B6C-E074-4AA6-82468DC776A1}"/>
              </a:ext>
            </a:extLst>
          </p:cNvPr>
          <p:cNvSpPr txBox="1"/>
          <p:nvPr/>
        </p:nvSpPr>
        <p:spPr>
          <a:xfrm>
            <a:off x="461688" y="6104263"/>
            <a:ext cx="11687273" cy="461665"/>
          </a:xfrm>
          <a:prstGeom prst="rect">
            <a:avLst/>
          </a:prstGeom>
          <a:noFill/>
        </p:spPr>
        <p:txBody>
          <a:bodyPr wrap="square" rtlCol="0">
            <a:spAutoFit/>
          </a:bodyPr>
          <a:lstStyle/>
          <a:p>
            <a:pPr>
              <a:defRPr/>
            </a:pPr>
            <a:r>
              <a:rPr kumimoji="0" lang="en-US" sz="800" b="0" i="0" u="none" strike="noStrike" kern="1200" cap="none" spc="0" normalizeH="0" baseline="0" noProof="0">
                <a:ln>
                  <a:noFill/>
                </a:ln>
                <a:solidFill>
                  <a:srgbClr val="1F1A62"/>
                </a:solidFill>
                <a:effectLst/>
                <a:uLnTx/>
                <a:uFillTx/>
                <a:latin typeface="Helvetica" panose="020B0403020202020204" pitchFamily="34" charset="0"/>
                <a:cs typeface="Helvetica" panose="020B0604020202020204" pitchFamily="34" charset="0"/>
              </a:rPr>
              <a:t>Source: </a:t>
            </a: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Integral Ad Science (IAS), </a:t>
            </a:r>
            <a:r>
              <a:rPr kumimoji="0" lang="en-US" sz="800" b="0"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The 2023 Industry Pulse Report,</a:t>
            </a: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December 2022. Based on October 2022 IAS / YouGov survey of U.S. digital media experts who use programmatic advertising (n=356). Q. Which </a:t>
            </a:r>
            <a:r>
              <a:rPr lang="en-US" sz="800">
                <a:solidFill>
                  <a:srgbClr val="1F1A62"/>
                </a:solidFill>
                <a:latin typeface="Helvetica" panose="020B0604020202020204" pitchFamily="34" charset="0"/>
                <a:cs typeface="Helvetica" panose="020B0604020202020204" pitchFamily="34" charset="0"/>
              </a:rPr>
              <a:t>of the following will be major digital media challenges for your organization in the next 12 months? (select up to three); reflects buy-side and ad-tech respondents, excludes publishers. </a:t>
            </a:r>
            <a:r>
              <a:rPr kumimoji="0" lang="en-US" sz="800" b="0" u="none" strike="noStrike" kern="1200" cap="none" spc="0" normalizeH="0" baseline="0" noProof="0">
                <a:ln>
                  <a:noFill/>
                </a:ln>
                <a:solidFill>
                  <a:srgbClr val="1F1A62"/>
                </a:solidFill>
                <a:effectLst/>
                <a:uLnTx/>
                <a:uFillTx/>
                <a:latin typeface="Helvetica" panose="020B0403020202020204" pitchFamily="34" charset="0"/>
                <a:cs typeface="Helvetica" panose="020B0604020202020204" pitchFamily="34" charset="0"/>
              </a:rPr>
              <a:t>*Includes high rates of consumers opting out of in-app data, data privacy legislation, deprecation of third-party cookies. **</a:t>
            </a:r>
            <a:r>
              <a:rPr lang="en-US" sz="800">
                <a:solidFill>
                  <a:srgbClr val="1F1A62"/>
                </a:solidFill>
                <a:latin typeface="Helvetica" panose="020B0403020202020204" pitchFamily="34" charset="0"/>
                <a:cs typeface="Helvetica" panose="020B0604020202020204" pitchFamily="34" charset="0"/>
              </a:rPr>
              <a:t>includes ads delivered alongside risky content, advertising adjacent to fake news and misinformation.</a:t>
            </a:r>
            <a:r>
              <a:rPr kumimoji="0" lang="en-US" sz="800" b="0" i="0" u="none" strike="noStrike" kern="1200" cap="none" spc="0" normalizeH="0" baseline="0" noProof="0">
                <a:ln>
                  <a:noFill/>
                </a:ln>
                <a:solidFill>
                  <a:srgbClr val="1F1A62"/>
                </a:solidFill>
                <a:effectLst/>
                <a:uLnTx/>
                <a:uFillTx/>
                <a:latin typeface="Helvetica" panose="020B0403020202020204" pitchFamily="34" charset="0"/>
                <a:cs typeface="Helvetica" panose="020B0604020202020204" pitchFamily="34" charset="0"/>
              </a:rPr>
              <a:t>  </a:t>
            </a:r>
            <a:endParaRPr lang="en-US" sz="800">
              <a:solidFill>
                <a:srgbClr val="1F1A62"/>
              </a:solidFill>
              <a:latin typeface="Helvetica" panose="020B0403020202020204" pitchFamily="34" charset="0"/>
              <a:cs typeface="Helvetica" panose="020B0604020202020204" pitchFamily="34" charset="0"/>
            </a:endParaRPr>
          </a:p>
        </p:txBody>
      </p:sp>
    </p:spTree>
    <p:extLst>
      <p:ext uri="{BB962C8B-B14F-4D97-AF65-F5344CB8AC3E}">
        <p14:creationId xmlns:p14="http://schemas.microsoft.com/office/powerpoint/2010/main" val="40064418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lose up of a camera lens&#10;&#10;Description automatically generated">
            <a:extLst>
              <a:ext uri="{FF2B5EF4-FFF2-40B4-BE49-F238E27FC236}">
                <a16:creationId xmlns:a16="http://schemas.microsoft.com/office/drawing/2014/main" id="{613A646D-E67E-B9C5-1BE2-97523D8F504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409462" y="1685011"/>
            <a:ext cx="4782538" cy="3985213"/>
          </a:xfrm>
          <a:prstGeom prst="rect">
            <a:avLst/>
          </a:prstGeom>
        </p:spPr>
      </p:pic>
      <p:sp>
        <p:nvSpPr>
          <p:cNvPr id="8" name="TextBox 7">
            <a:extLst>
              <a:ext uri="{FF2B5EF4-FFF2-40B4-BE49-F238E27FC236}">
                <a16:creationId xmlns:a16="http://schemas.microsoft.com/office/drawing/2014/main" id="{AD0AB914-9476-7E59-FF30-4081660A7C87}"/>
              </a:ext>
            </a:extLst>
          </p:cNvPr>
          <p:cNvSpPr txBox="1"/>
          <p:nvPr/>
        </p:nvSpPr>
        <p:spPr>
          <a:xfrm>
            <a:off x="492087" y="6152354"/>
            <a:ext cx="116783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Integral Ad Science (IAS), </a:t>
            </a:r>
            <a:r>
              <a:rPr kumimoji="0" lang="en-US" sz="900" b="0"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The 2023 Industry Pulse Report,</a:t>
            </a:r>
            <a:r>
              <a:rPr kumimoji="0" lang="en-US" sz="9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December 2022. Based on October 2022 IAS / YouGov survey of U.S. digital media experts who use programmatic advertising (n=356). Q. Which of the following media types will be most vulnerable to ad fraud in the next 12 months? (select up to three). </a:t>
            </a:r>
            <a:endParaRPr kumimoji="0" lang="en-US" sz="9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3" name="Rectangle 2">
            <a:extLst>
              <a:ext uri="{FF2B5EF4-FFF2-40B4-BE49-F238E27FC236}">
                <a16:creationId xmlns:a16="http://schemas.microsoft.com/office/drawing/2014/main" id="{74BE144C-1B29-4CCE-79EE-008FDB25E182}"/>
              </a:ext>
            </a:extLst>
          </p:cNvPr>
          <p:cNvSpPr/>
          <p:nvPr/>
        </p:nvSpPr>
        <p:spPr>
          <a:xfrm>
            <a:off x="0" y="1685013"/>
            <a:ext cx="7409462" cy="3985213"/>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913D5A57-20D9-0DBA-3438-B0C8462FC21B}"/>
              </a:ext>
            </a:extLst>
          </p:cNvPr>
          <p:cNvSpPr txBox="1"/>
          <p:nvPr/>
        </p:nvSpPr>
        <p:spPr>
          <a:xfrm>
            <a:off x="29907" y="1796771"/>
            <a:ext cx="7349648" cy="3231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1B1464"/>
                </a:solidFill>
                <a:latin typeface="Helvetica" panose="020B0403020202020204" pitchFamily="34" charset="0"/>
                <a:ea typeface="+mn-ea"/>
                <a:cs typeface="+mn-cs"/>
              </a:defRPr>
            </a:pPr>
            <a:r>
              <a:rPr kumimoji="0" lang="en-US" sz="15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Which media types will be most vulnerable to ad fraud in the next 12 months?</a:t>
            </a:r>
          </a:p>
        </p:txBody>
      </p:sp>
      <p:graphicFrame>
        <p:nvGraphicFramePr>
          <p:cNvPr id="18" name="Google Shape;610;p29">
            <a:extLst>
              <a:ext uri="{FF2B5EF4-FFF2-40B4-BE49-F238E27FC236}">
                <a16:creationId xmlns:a16="http://schemas.microsoft.com/office/drawing/2014/main" id="{4E8A7AB1-EC14-E7E4-2DCF-5C22BBABDB5B}"/>
              </a:ext>
            </a:extLst>
          </p:cNvPr>
          <p:cNvGraphicFramePr/>
          <p:nvPr>
            <p:extLst>
              <p:ext uri="{D42A27DB-BD31-4B8C-83A1-F6EECF244321}">
                <p14:modId xmlns:p14="http://schemas.microsoft.com/office/powerpoint/2010/main" val="3855052756"/>
              </p:ext>
            </p:extLst>
          </p:nvPr>
        </p:nvGraphicFramePr>
        <p:xfrm>
          <a:off x="328910" y="2129323"/>
          <a:ext cx="6751643" cy="3540901"/>
        </p:xfrm>
        <a:graphic>
          <a:graphicData uri="http://schemas.openxmlformats.org/drawingml/2006/chart">
            <c:chart xmlns:c="http://schemas.openxmlformats.org/drawingml/2006/chart" xmlns:r="http://schemas.openxmlformats.org/officeDocument/2006/relationships" r:id="rId3"/>
          </a:graphicData>
        </a:graphic>
      </p:graphicFrame>
      <p:pic>
        <p:nvPicPr>
          <p:cNvPr id="2" name="Picture 1">
            <a:extLst>
              <a:ext uri="{FF2B5EF4-FFF2-40B4-BE49-F238E27FC236}">
                <a16:creationId xmlns:a16="http://schemas.microsoft.com/office/drawing/2014/main" id="{F941DE7D-D629-0F9F-93AA-434C0D8B4C8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4" name="Slide Number Placeholder 5">
            <a:extLst>
              <a:ext uri="{FF2B5EF4-FFF2-40B4-BE49-F238E27FC236}">
                <a16:creationId xmlns:a16="http://schemas.microsoft.com/office/drawing/2014/main" id="{1B15F9C4-8474-D482-F3C8-A761A7D6212F}"/>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6F444D25-8AF9-7490-3D0B-B02CBA93E3A1}"/>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15" name="Rectangle 14">
            <a:extLst>
              <a:ext uri="{FF2B5EF4-FFF2-40B4-BE49-F238E27FC236}">
                <a16:creationId xmlns:a16="http://schemas.microsoft.com/office/drawing/2014/main" id="{D9269E66-9BE7-7628-824A-26FEC50A899C}"/>
              </a:ext>
            </a:extLst>
          </p:cNvPr>
          <p:cNvSpPr/>
          <p:nvPr/>
        </p:nvSpPr>
        <p:spPr>
          <a:xfrm>
            <a:off x="295275" y="399104"/>
            <a:ext cx="1177168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The </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concern for ad fraud among</a:t>
            </a:r>
            <a:r>
              <a:rPr lang="en-US" sz="2600" b="1">
                <a:solidFill>
                  <a:srgbClr val="1B1464"/>
                </a:solidFill>
                <a:latin typeface="Helvetica" pitchFamily="2" charset="0"/>
              </a:rPr>
              <a:t> marketers </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is </a:t>
            </a:r>
            <a:r>
              <a:rPr kumimoji="0" lang="en-US" sz="2600" b="1" i="0" u="none" strike="noStrike" kern="1200" cap="none" spc="0" normalizeH="0" baseline="0" noProof="0">
                <a:ln>
                  <a:noFill/>
                </a:ln>
                <a:solidFill>
                  <a:srgbClr val="E84A99"/>
                </a:solidFill>
                <a:effectLst/>
                <a:uLnTx/>
                <a:uFillTx/>
                <a:latin typeface="Helvetica" pitchFamily="2" charset="0"/>
                <a:ea typeface="+mn-ea"/>
                <a:cs typeface="+mn-cs"/>
              </a:rPr>
              <a:t>prevalent across digital channels</a:t>
            </a:r>
            <a:endParaRPr kumimoji="0" lang="en-US" sz="2600" b="1" i="0" u="none" strike="noStrike" kern="1200" cap="none" spc="0" normalizeH="0" baseline="0" noProof="0">
              <a:ln>
                <a:noFill/>
              </a:ln>
              <a:solidFill>
                <a:srgbClr val="1F1A62"/>
              </a:solidFill>
              <a:effectLst/>
              <a:uLnTx/>
              <a:uFillTx/>
              <a:latin typeface="Helvetica" pitchFamily="2" charset="0"/>
              <a:ea typeface="+mn-ea"/>
              <a:cs typeface="+mn-cs"/>
            </a:endParaRPr>
          </a:p>
        </p:txBody>
      </p:sp>
    </p:spTree>
    <p:extLst>
      <p:ext uri="{BB962C8B-B14F-4D97-AF65-F5344CB8AC3E}">
        <p14:creationId xmlns:p14="http://schemas.microsoft.com/office/powerpoint/2010/main" val="18727670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D49DEB-7177-4C53-A63F-C8DEAEFFD3CD}"/>
              </a:ext>
            </a:extLst>
          </p:cNvPr>
          <p:cNvSpPr/>
          <p:nvPr/>
        </p:nvSpPr>
        <p:spPr>
          <a:xfrm>
            <a:off x="348794" y="297147"/>
            <a:ext cx="11594888"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strike="noStrike" kern="1200" cap="none" spc="0" normalizeH="0" baseline="0" noProof="0">
                <a:ln>
                  <a:noFill/>
                </a:ln>
                <a:solidFill>
                  <a:srgbClr val="1F1A62"/>
                </a:solidFill>
                <a:effectLst/>
                <a:uLnTx/>
                <a:uFillTx/>
                <a:latin typeface="Helvetica" pitchFamily="2" charset="0"/>
                <a:ea typeface="+mn-ea"/>
                <a:cs typeface="+mn-cs"/>
              </a:rPr>
              <a:t>However, many marketers are not aware or prepared for the </a:t>
            </a:r>
            <a:r>
              <a:rPr kumimoji="0" lang="en-US" sz="2600" b="1" i="0" strike="noStrike" kern="1200" cap="none" spc="0" normalizeH="0" baseline="0" noProof="0">
                <a:ln>
                  <a:noFill/>
                </a:ln>
                <a:solidFill>
                  <a:srgbClr val="E84A99"/>
                </a:solidFill>
                <a:effectLst/>
                <a:uLnTx/>
                <a:uFillTx/>
                <a:latin typeface="Helvetica" pitchFamily="2" charset="0"/>
                <a:ea typeface="+mn-ea"/>
                <a:cs typeface="+mn-cs"/>
              </a:rPr>
              <a:t>business ramifications</a:t>
            </a:r>
            <a:r>
              <a:rPr kumimoji="0" lang="en-US" sz="2600" b="1" i="0" strike="noStrike" kern="1200" cap="none" spc="0" normalizeH="0" baseline="0" noProof="0">
                <a:ln>
                  <a:noFill/>
                </a:ln>
                <a:solidFill>
                  <a:srgbClr val="1F1A62"/>
                </a:solidFill>
                <a:effectLst/>
                <a:uLnTx/>
                <a:uFillTx/>
                <a:latin typeface="Helvetica" pitchFamily="2" charset="0"/>
                <a:ea typeface="+mn-ea"/>
                <a:cs typeface="+mn-cs"/>
              </a:rPr>
              <a:t> associated with ad fraud and the lack of transparency </a:t>
            </a:r>
          </a:p>
        </p:txBody>
      </p:sp>
      <p:sp>
        <p:nvSpPr>
          <p:cNvPr id="25" name="Rectangle 24">
            <a:hlinkClick r:id="rId2" action="ppaction://hlinksldjump"/>
            <a:extLst>
              <a:ext uri="{FF2B5EF4-FFF2-40B4-BE49-F238E27FC236}">
                <a16:creationId xmlns:a16="http://schemas.microsoft.com/office/drawing/2014/main" id="{481BC72C-49EF-4DE4-82AF-E07D412E5207}"/>
              </a:ext>
            </a:extLst>
          </p:cNvPr>
          <p:cNvSpPr/>
          <p:nvPr/>
        </p:nvSpPr>
        <p:spPr>
          <a:xfrm>
            <a:off x="716011" y="2056807"/>
            <a:ext cx="2993493" cy="4088669"/>
          </a:xfrm>
          <a:prstGeom prst="rect">
            <a:avLst/>
          </a:prstGeom>
          <a:solidFill>
            <a:srgbClr val="E2E8F1"/>
          </a:solidFill>
          <a:ln w="19050">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hlinkClick r:id="rId2" action="ppaction://hlinksldjump"/>
            <a:extLst>
              <a:ext uri="{FF2B5EF4-FFF2-40B4-BE49-F238E27FC236}">
                <a16:creationId xmlns:a16="http://schemas.microsoft.com/office/drawing/2014/main" id="{5DA5C5EB-48C8-4164-9DA4-74E7C97535CC}"/>
              </a:ext>
            </a:extLst>
          </p:cNvPr>
          <p:cNvSpPr/>
          <p:nvPr/>
        </p:nvSpPr>
        <p:spPr>
          <a:xfrm>
            <a:off x="694068" y="2146329"/>
            <a:ext cx="612668" cy="1015663"/>
          </a:xfrm>
          <a:prstGeom prst="rect">
            <a:avLst/>
          </a:prstGeom>
          <a:noFill/>
        </p:spPr>
        <p:txBody>
          <a:bodyPr wrap="none" lIns="91440" tIns="45720" rIns="91440" bIns="4572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13462">
                  <a:solidFill>
                    <a:prstClr val="black"/>
                  </a:solidFill>
                  <a:prstDash val="solid"/>
                </a:ln>
                <a:solidFill>
                  <a:srgbClr val="ED3C8D"/>
                </a:solidFill>
                <a:effectLst>
                  <a:outerShdw blurRad="38100" dist="38100" dir="2700000" algn="tl">
                    <a:srgbClr val="000000">
                      <a:alpha val="43137"/>
                    </a:srgbClr>
                  </a:outerShdw>
                </a:effectLst>
                <a:uLnTx/>
                <a:uFillTx/>
                <a:latin typeface="Helvetica" panose="020B0403020202020204" pitchFamily="34" charset="0"/>
                <a:ea typeface="Open Sans" panose="020B0606030504020204" pitchFamily="34" charset="0"/>
                <a:cs typeface="Open Sans" panose="020B0606030504020204" pitchFamily="34" charset="0"/>
              </a:rPr>
              <a:t>1</a:t>
            </a:r>
          </a:p>
        </p:txBody>
      </p:sp>
      <p:sp>
        <p:nvSpPr>
          <p:cNvPr id="21" name="Rectangle 20">
            <a:hlinkClick r:id="rId2" action="ppaction://hlinksldjump"/>
            <a:extLst>
              <a:ext uri="{FF2B5EF4-FFF2-40B4-BE49-F238E27FC236}">
                <a16:creationId xmlns:a16="http://schemas.microsoft.com/office/drawing/2014/main" id="{68AA4556-6994-4FAC-9D8E-C735D78821AC}"/>
              </a:ext>
            </a:extLst>
          </p:cNvPr>
          <p:cNvSpPr/>
          <p:nvPr/>
        </p:nvSpPr>
        <p:spPr>
          <a:xfrm>
            <a:off x="705213" y="4226786"/>
            <a:ext cx="3004292"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Financial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Risk</a:t>
            </a:r>
          </a:p>
        </p:txBody>
      </p:sp>
      <p:sp>
        <p:nvSpPr>
          <p:cNvPr id="29" name="Rectangle 28">
            <a:hlinkClick r:id="rId3" action="ppaction://hlinksldjump"/>
            <a:extLst>
              <a:ext uri="{FF2B5EF4-FFF2-40B4-BE49-F238E27FC236}">
                <a16:creationId xmlns:a16="http://schemas.microsoft.com/office/drawing/2014/main" id="{B0043522-E20E-4654-B5A6-DF9538149430}"/>
              </a:ext>
            </a:extLst>
          </p:cNvPr>
          <p:cNvSpPr/>
          <p:nvPr/>
        </p:nvSpPr>
        <p:spPr>
          <a:xfrm>
            <a:off x="8440292" y="2060234"/>
            <a:ext cx="2993493" cy="4088669"/>
          </a:xfrm>
          <a:prstGeom prst="rect">
            <a:avLst/>
          </a:prstGeom>
          <a:solidFill>
            <a:srgbClr val="E2E8F1"/>
          </a:solidFill>
          <a:ln w="19050">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DAF61235-D3D8-4489-8C7D-F45174F08C65}"/>
              </a:ext>
            </a:extLst>
          </p:cNvPr>
          <p:cNvSpPr/>
          <p:nvPr/>
        </p:nvSpPr>
        <p:spPr>
          <a:xfrm>
            <a:off x="8473616" y="2146329"/>
            <a:ext cx="612667" cy="1015663"/>
          </a:xfrm>
          <a:prstGeom prst="rect">
            <a:avLst/>
          </a:prstGeom>
          <a:noFill/>
        </p:spPr>
        <p:txBody>
          <a:bodyPr wrap="none" lIns="91440" tIns="45720" rIns="91440" bIns="4572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13462">
                  <a:solidFill>
                    <a:prstClr val="black"/>
                  </a:solidFill>
                  <a:prstDash val="solid"/>
                </a:ln>
                <a:solidFill>
                  <a:srgbClr val="ED3C8D"/>
                </a:solidFill>
                <a:effectLst>
                  <a:outerShdw blurRad="38100" dist="38100" dir="2700000" algn="tl">
                    <a:srgbClr val="000000">
                      <a:alpha val="43137"/>
                    </a:srgbClr>
                  </a:outerShdw>
                </a:effectLst>
                <a:uLnTx/>
                <a:uFillTx/>
                <a:latin typeface="Helvetica" panose="020B0403020202020204" pitchFamily="34" charset="0"/>
                <a:ea typeface="Open Sans" panose="020B0606030504020204" pitchFamily="34" charset="0"/>
                <a:cs typeface="Open Sans" panose="020B0606030504020204" pitchFamily="34" charset="0"/>
              </a:rPr>
              <a:t>3</a:t>
            </a:r>
          </a:p>
        </p:txBody>
      </p:sp>
      <p:sp>
        <p:nvSpPr>
          <p:cNvPr id="31" name="Rectangle 30">
            <a:hlinkClick r:id="rId3" action="ppaction://hlinksldjump"/>
            <a:extLst>
              <a:ext uri="{FF2B5EF4-FFF2-40B4-BE49-F238E27FC236}">
                <a16:creationId xmlns:a16="http://schemas.microsoft.com/office/drawing/2014/main" id="{2FE75EA8-35A3-4416-A35A-C615F437FE5A}"/>
              </a:ext>
            </a:extLst>
          </p:cNvPr>
          <p:cNvSpPr/>
          <p:nvPr/>
        </p:nvSpPr>
        <p:spPr>
          <a:xfrm>
            <a:off x="8443316" y="4226786"/>
            <a:ext cx="2993492"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Legal </a:t>
            </a:r>
            <a:br>
              <a:rPr kumimoji="0" lang="en-US" sz="28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br>
            <a:r>
              <a:rPr kumimoji="0" lang="en-US" sz="28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Risk</a:t>
            </a:r>
          </a:p>
        </p:txBody>
      </p:sp>
      <p:sp>
        <p:nvSpPr>
          <p:cNvPr id="26" name="Rectangle 25">
            <a:hlinkClick r:id="" action="ppaction://noaction"/>
            <a:extLst>
              <a:ext uri="{FF2B5EF4-FFF2-40B4-BE49-F238E27FC236}">
                <a16:creationId xmlns:a16="http://schemas.microsoft.com/office/drawing/2014/main" id="{188FD03B-3505-4105-A793-32EB63F1209C}"/>
              </a:ext>
            </a:extLst>
          </p:cNvPr>
          <p:cNvSpPr/>
          <p:nvPr/>
        </p:nvSpPr>
        <p:spPr>
          <a:xfrm>
            <a:off x="4543618" y="2060234"/>
            <a:ext cx="2993493" cy="4088669"/>
          </a:xfrm>
          <a:prstGeom prst="rect">
            <a:avLst/>
          </a:prstGeom>
          <a:solidFill>
            <a:srgbClr val="E2E8F1"/>
          </a:solidFill>
          <a:ln w="19050">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hlinkClick r:id="" action="ppaction://noaction"/>
            <a:extLst>
              <a:ext uri="{FF2B5EF4-FFF2-40B4-BE49-F238E27FC236}">
                <a16:creationId xmlns:a16="http://schemas.microsoft.com/office/drawing/2014/main" id="{04CDD1DC-95EE-4653-A273-49949E975F57}"/>
              </a:ext>
            </a:extLst>
          </p:cNvPr>
          <p:cNvSpPr/>
          <p:nvPr/>
        </p:nvSpPr>
        <p:spPr>
          <a:xfrm>
            <a:off x="4530924" y="2146329"/>
            <a:ext cx="612668" cy="1015663"/>
          </a:xfrm>
          <a:prstGeom prst="rect">
            <a:avLst/>
          </a:prstGeom>
          <a:noFill/>
        </p:spPr>
        <p:txBody>
          <a:bodyPr wrap="none" lIns="91440" tIns="45720" rIns="91440" bIns="4572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13462">
                  <a:solidFill>
                    <a:prstClr val="black"/>
                  </a:solidFill>
                  <a:prstDash val="solid"/>
                </a:ln>
                <a:solidFill>
                  <a:srgbClr val="ED3C8D"/>
                </a:solidFill>
                <a:effectLst>
                  <a:outerShdw blurRad="38100" dist="38100" dir="2700000" algn="tl">
                    <a:srgbClr val="000000">
                      <a:alpha val="43137"/>
                    </a:srgbClr>
                  </a:outerShdw>
                </a:effectLst>
                <a:uLnTx/>
                <a:uFillTx/>
                <a:latin typeface="Helvetica" panose="020B0403020202020204" pitchFamily="34" charset="0"/>
                <a:ea typeface="Open Sans" panose="020B0606030504020204" pitchFamily="34" charset="0"/>
                <a:cs typeface="Open Sans" panose="020B0606030504020204" pitchFamily="34" charset="0"/>
              </a:rPr>
              <a:t>2</a:t>
            </a:r>
          </a:p>
        </p:txBody>
      </p:sp>
      <p:sp>
        <p:nvSpPr>
          <p:cNvPr id="28" name="Rectangle 27">
            <a:hlinkClick r:id="" action="ppaction://noaction"/>
            <a:extLst>
              <a:ext uri="{FF2B5EF4-FFF2-40B4-BE49-F238E27FC236}">
                <a16:creationId xmlns:a16="http://schemas.microsoft.com/office/drawing/2014/main" id="{AD54AD27-D9E7-4A33-B8EF-8E2C78BA2027}"/>
              </a:ext>
            </a:extLst>
          </p:cNvPr>
          <p:cNvSpPr/>
          <p:nvPr/>
        </p:nvSpPr>
        <p:spPr>
          <a:xfrm>
            <a:off x="4541784" y="4226786"/>
            <a:ext cx="2993492" cy="181588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Brand Reputational </a:t>
            </a:r>
            <a:br>
              <a:rPr kumimoji="0" lang="en-US" sz="28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br>
            <a:r>
              <a:rPr kumimoji="0" lang="en-US" sz="28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&amp; Corporate Risk </a:t>
            </a:r>
            <a:endParaRPr kumimoji="0" lang="en-US" sz="2800" b="1"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pic>
        <p:nvPicPr>
          <p:cNvPr id="5" name="Picture 4" descr="A money bag with arrows and a warning sign&#10;&#10;Description automatically generated">
            <a:extLst>
              <a:ext uri="{FF2B5EF4-FFF2-40B4-BE49-F238E27FC236}">
                <a16:creationId xmlns:a16="http://schemas.microsoft.com/office/drawing/2014/main" id="{6F44BD23-8EC6-E8B7-C9F6-228D03AE196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565917" y="2708326"/>
            <a:ext cx="1337251" cy="1337251"/>
          </a:xfrm>
          <a:prstGeom prst="rect">
            <a:avLst/>
          </a:prstGeom>
        </p:spPr>
      </p:pic>
      <p:grpSp>
        <p:nvGrpSpPr>
          <p:cNvPr id="12" name="Group 11">
            <a:extLst>
              <a:ext uri="{FF2B5EF4-FFF2-40B4-BE49-F238E27FC236}">
                <a16:creationId xmlns:a16="http://schemas.microsoft.com/office/drawing/2014/main" id="{8B6990B9-C87D-7957-9A18-79CE8BB7D7E2}"/>
              </a:ext>
            </a:extLst>
          </p:cNvPr>
          <p:cNvGrpSpPr/>
          <p:nvPr/>
        </p:nvGrpSpPr>
        <p:grpSpPr>
          <a:xfrm>
            <a:off x="5512015" y="2679147"/>
            <a:ext cx="1161549" cy="1499700"/>
            <a:chOff x="5590125" y="2774981"/>
            <a:chExt cx="1005329" cy="1317519"/>
          </a:xfrm>
        </p:grpSpPr>
        <p:pic>
          <p:nvPicPr>
            <p:cNvPr id="6" name="Picture 5" descr="A blue building with columns and arrow going down&#10;&#10;Description automatically generated">
              <a:extLst>
                <a:ext uri="{FF2B5EF4-FFF2-40B4-BE49-F238E27FC236}">
                  <a16:creationId xmlns:a16="http://schemas.microsoft.com/office/drawing/2014/main" id="{486DC2B3-4F20-BD7A-9CA3-8BBA9348FF7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590125" y="2774981"/>
              <a:ext cx="1005329" cy="1005329"/>
            </a:xfrm>
            <a:prstGeom prst="rect">
              <a:avLst/>
            </a:prstGeom>
          </p:spPr>
        </p:pic>
        <p:pic>
          <p:nvPicPr>
            <p:cNvPr id="8" name="Picture 7" descr="A pink and blue star with a triangle and a exclamation mark&#10;&#10;Description automatically generated">
              <a:extLst>
                <a:ext uri="{FF2B5EF4-FFF2-40B4-BE49-F238E27FC236}">
                  <a16:creationId xmlns:a16="http://schemas.microsoft.com/office/drawing/2014/main" id="{8C41FCD9-305E-30D1-7F90-5C19DAF3550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729728" y="3403686"/>
              <a:ext cx="688814" cy="688814"/>
            </a:xfrm>
            <a:prstGeom prst="rect">
              <a:avLst/>
            </a:prstGeom>
          </p:spPr>
        </p:pic>
      </p:grpSp>
      <p:pic>
        <p:nvPicPr>
          <p:cNvPr id="16" name="Picture 15" descr="A book with scales of justice and a warning sign&#10;&#10;Description automatically generated">
            <a:extLst>
              <a:ext uri="{FF2B5EF4-FFF2-40B4-BE49-F238E27FC236}">
                <a16:creationId xmlns:a16="http://schemas.microsoft.com/office/drawing/2014/main" id="{50D4F62F-EC25-3DC9-73AA-9E0D0E82D626}"/>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345464" y="2802216"/>
            <a:ext cx="1290283" cy="1290283"/>
          </a:xfrm>
          <a:prstGeom prst="rect">
            <a:avLst/>
          </a:prstGeom>
        </p:spPr>
      </p:pic>
      <p:pic>
        <p:nvPicPr>
          <p:cNvPr id="7" name="Picture 6">
            <a:extLst>
              <a:ext uri="{FF2B5EF4-FFF2-40B4-BE49-F238E27FC236}">
                <a16:creationId xmlns:a16="http://schemas.microsoft.com/office/drawing/2014/main" id="{0DE81B64-1F01-CA79-AFC1-41CF414CE930}"/>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10" name="Slide Number Placeholder 5">
            <a:extLst>
              <a:ext uri="{FF2B5EF4-FFF2-40B4-BE49-F238E27FC236}">
                <a16:creationId xmlns:a16="http://schemas.microsoft.com/office/drawing/2014/main" id="{E7693A6B-0F6D-198B-24D9-C3510C348150}"/>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1" name="Rectangle 10">
            <a:extLst>
              <a:ext uri="{FF2B5EF4-FFF2-40B4-BE49-F238E27FC236}">
                <a16:creationId xmlns:a16="http://schemas.microsoft.com/office/drawing/2014/main" id="{1FFF45A2-040D-DD48-A459-8C2721774ECB}"/>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2074406514"/>
      </p:ext>
    </p:extLst>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D0AAE1E4240B941A4C52734E19288AB" ma:contentTypeVersion="16" ma:contentTypeDescription="Create a new document." ma:contentTypeScope="" ma:versionID="245ea57cf0cd617eb7cbfc7fc326dce0">
  <xsd:schema xmlns:xsd="http://www.w3.org/2001/XMLSchema" xmlns:xs="http://www.w3.org/2001/XMLSchema" xmlns:p="http://schemas.microsoft.com/office/2006/metadata/properties" xmlns:ns2="a86b28e8-29a6-4ab8-af18-2a7f61acfad2" xmlns:ns3="9f6166fe-9f5b-43aa-b8a9-b4d7ad530bda" targetNamespace="http://schemas.microsoft.com/office/2006/metadata/properties" ma:root="true" ma:fieldsID="05d0a484fc0835dfe28bcbd856e762b1" ns2:_="" ns3:_="">
    <xsd:import namespace="a86b28e8-29a6-4ab8-af18-2a7f61acfad2"/>
    <xsd:import namespace="9f6166fe-9f5b-43aa-b8a9-b4d7ad530bd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6b28e8-29a6-4ab8-af18-2a7f61acfa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c637ead-fd64-45b4-abde-ec2d09ec102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f6166fe-9f5b-43aa-b8a9-b4d7ad530bd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696b49f-56d7-4f85-8b04-e2e66f1bdb7c}" ma:internalName="TaxCatchAll" ma:showField="CatchAllData" ma:web="9f6166fe-9f5b-43aa-b8a9-b4d7ad530b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f6166fe-9f5b-43aa-b8a9-b4d7ad530bda" xsi:nil="true"/>
    <lcf76f155ced4ddcb4097134ff3c332f xmlns="a86b28e8-29a6-4ab8-af18-2a7f61acfad2">
      <Terms xmlns="http://schemas.microsoft.com/office/infopath/2007/PartnerControls"/>
    </lcf76f155ced4ddcb4097134ff3c332f>
    <SharedWithUsers xmlns="9f6166fe-9f5b-43aa-b8a9-b4d7ad530bda">
      <UserInfo>
        <DisplayName>Jason Wiese</DisplayName>
        <AccountId>13</AccountId>
        <AccountType/>
      </UserInfo>
      <UserInfo>
        <DisplayName>Karolina Guillen</DisplayName>
        <AccountId>14</AccountId>
        <AccountType/>
      </UserInfo>
      <UserInfo>
        <DisplayName>Leah Montner Dixon</DisplayName>
        <AccountId>10</AccountId>
        <AccountType/>
      </UserInfo>
      <UserInfo>
        <DisplayName>Reed Kiely</DisplayName>
        <AccountId>39</AccountId>
        <AccountType/>
      </UserInfo>
      <UserInfo>
        <DisplayName>Kaileen Cain</DisplayName>
        <AccountId>143</AccountId>
        <AccountType/>
      </UserInfo>
      <UserInfo>
        <DisplayName>Danielle Delauro</DisplayName>
        <AccountId>38</AccountId>
        <AccountType/>
      </UserInfo>
      <UserInfo>
        <DisplayName>Marianne Vita</DisplayName>
        <AccountId>43</AccountId>
        <AccountType/>
      </UserInfo>
      <UserInfo>
        <DisplayName>Benjamin Vandegrift</DisplayName>
        <AccountId>117</AccountId>
        <AccountType/>
      </UserInfo>
      <UserInfo>
        <DisplayName>Kailyn Hartmann</DisplayName>
        <AccountId>153</AccountId>
        <AccountType/>
      </UserInfo>
      <UserInfo>
        <DisplayName>Dylan Breger</DisplayName>
        <AccountId>93</AccountId>
        <AccountType/>
      </UserInfo>
      <UserInfo>
        <DisplayName>Nellie Chung</DisplayName>
        <AccountId>63</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9C4765F-CC78-4918-AEB5-00D2EE0E4B03}">
  <ds:schemaRefs>
    <ds:schemaRef ds:uri="9f6166fe-9f5b-43aa-b8a9-b4d7ad530bda"/>
    <ds:schemaRef ds:uri="a86b28e8-29a6-4ab8-af18-2a7f61acfa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4B3A686-109E-4D35-8D80-BBBDF1C6F2B5}">
  <ds:schemaRefs>
    <ds:schemaRef ds:uri="9f6166fe-9f5b-43aa-b8a9-b4d7ad530bda"/>
    <ds:schemaRef ds:uri="a86b28e8-29a6-4ab8-af18-2a7f61acfad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2D0582F-E546-4FAA-9542-4DCA9B87B91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TotalTime>
  <Words>7443</Words>
  <Application>Microsoft Office PowerPoint</Application>
  <PresentationFormat>Widescreen</PresentationFormat>
  <Paragraphs>634</Paragraphs>
  <Slides>49</Slides>
  <Notes>29</Notes>
  <HiddenSlides>0</HiddenSlides>
  <MMClips>0</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49</vt:i4>
      </vt:variant>
    </vt:vector>
  </HeadingPairs>
  <TitlesOfParts>
    <vt:vector size="65" baseType="lpstr">
      <vt:lpstr>Arial</vt:lpstr>
      <vt:lpstr>Calibri</vt:lpstr>
      <vt:lpstr>Calibri Light</vt:lpstr>
      <vt:lpstr>Helvetica</vt:lpstr>
      <vt:lpstr>Helvetica Light</vt:lpstr>
      <vt:lpstr>Helvetica-Light</vt:lpstr>
      <vt:lpstr>Symbol</vt:lpstr>
      <vt:lpstr>Trebuchet MS</vt:lpstr>
      <vt:lpstr>1_Custom Design</vt:lpstr>
      <vt:lpstr>2_Custom Design</vt:lpstr>
      <vt:lpstr>7_Custom Design</vt:lpstr>
      <vt:lpstr>6_Custom Design</vt:lpstr>
      <vt:lpstr>3_Custom Design</vt:lpstr>
      <vt:lpstr>3_Office Theme</vt:lpstr>
      <vt:lpstr>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Jason Wiese</cp:lastModifiedBy>
  <cp:revision>1</cp:revision>
  <cp:lastPrinted>2023-10-02T18:39:17Z</cp:lastPrinted>
  <dcterms:created xsi:type="dcterms:W3CDTF">2019-11-08T17:29:39Z</dcterms:created>
  <dcterms:modified xsi:type="dcterms:W3CDTF">2023-12-15T21:08:38Z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2044800</vt:r8>
  </property>
  <property fmtid="{D5CDD505-2E9C-101B-9397-08002B2CF9AE}" pid="3" name="ContentTypeId">
    <vt:lpwstr>0x010100AD0AAE1E4240B941A4C52734E19288AB</vt:lpwstr>
  </property>
  <property fmtid="{D5CDD505-2E9C-101B-9397-08002B2CF9AE}" pid="4" name="MediaServiceImageTags">
    <vt:lpwstr/>
  </property>
</Properties>
</file>