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4327557" r:id="rId5"/>
    <p:sldId id="2144327561" r:id="rId6"/>
    <p:sldId id="2144327547" r:id="rId7"/>
    <p:sldId id="2144327556" r:id="rId8"/>
    <p:sldId id="2144327558" r:id="rId9"/>
    <p:sldId id="2144327559" r:id="rId10"/>
    <p:sldId id="2144327560" r:id="rId11"/>
    <p:sldId id="2144327552" r:id="rId12"/>
    <p:sldId id="2144327553" r:id="rId13"/>
    <p:sldId id="29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10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10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19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16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4EBEA4"/>
    <a:srgbClr val="00B0F0"/>
    <a:srgbClr val="FFE600"/>
    <a:srgbClr val="E9EBF5"/>
    <a:srgbClr val="1F1A62"/>
    <a:srgbClr val="7ED2F6"/>
    <a:srgbClr val="515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34083A05-9C6F-4607-AA5A-F892244CE96B}"/>
    <pc:docChg chg="undo custSel modSld modNotesMaster">
      <pc:chgData name="Karolina Guillen" userId="c1c08796-a0be-47c6-af52-5d31fd96ec50" providerId="ADAL" clId="{34083A05-9C6F-4607-AA5A-F892244CE96B}" dt="2021-07-28T19:23:13.094" v="1593" actId="20577"/>
      <pc:docMkLst>
        <pc:docMk/>
      </pc:docMkLst>
      <pc:sldChg chg="modSp mod">
        <pc:chgData name="Karolina Guillen" userId="c1c08796-a0be-47c6-af52-5d31fd96ec50" providerId="ADAL" clId="{34083A05-9C6F-4607-AA5A-F892244CE96B}" dt="2021-07-28T19:23:13.094" v="1593" actId="20577"/>
        <pc:sldMkLst>
          <pc:docMk/>
          <pc:sldMk cId="2357583258" sldId="2144327551"/>
        </pc:sldMkLst>
        <pc:spChg chg="mod">
          <ac:chgData name="Karolina Guillen" userId="c1c08796-a0be-47c6-af52-5d31fd96ec50" providerId="ADAL" clId="{34083A05-9C6F-4607-AA5A-F892244CE96B}" dt="2021-07-28T19:23:13.094" v="1593" actId="20577"/>
          <ac:spMkLst>
            <pc:docMk/>
            <pc:sldMk cId="2357583258" sldId="2144327551"/>
            <ac:spMk id="8" creationId="{6BA5A9A3-95D3-419C-B9CC-5531D5744699}"/>
          </ac:spMkLst>
        </pc:spChg>
      </pc:sldChg>
      <pc:sldChg chg="modSp mod">
        <pc:chgData name="Karolina Guillen" userId="c1c08796-a0be-47c6-af52-5d31fd96ec50" providerId="ADAL" clId="{34083A05-9C6F-4607-AA5A-F892244CE96B}" dt="2021-07-28T15:08:00.769" v="216" actId="20577"/>
        <pc:sldMkLst>
          <pc:docMk/>
          <pc:sldMk cId="3873094159" sldId="2144327559"/>
        </pc:sldMkLst>
        <pc:spChg chg="mod">
          <ac:chgData name="Karolina Guillen" userId="c1c08796-a0be-47c6-af52-5d31fd96ec50" providerId="ADAL" clId="{34083A05-9C6F-4607-AA5A-F892244CE96B}" dt="2021-07-28T15:08:00.769" v="216" actId="20577"/>
          <ac:spMkLst>
            <pc:docMk/>
            <pc:sldMk cId="3873094159" sldId="2144327559"/>
            <ac:spMk id="28" creationId="{8131C753-3CF9-467C-A43F-7C108EE6CC30}"/>
          </ac:spMkLst>
        </pc:spChg>
      </pc:sldChg>
    </pc:docChg>
  </pc:docChgLst>
  <pc:docChgLst>
    <pc:chgData name="Jason Wiese" userId="4bff8d5b-7de6-4655-b397-69b0afc81113" providerId="ADAL" clId="{10B04205-F99B-4488-8C22-59D60093E5D2}"/>
    <pc:docChg chg="undo custSel delSld modSld">
      <pc:chgData name="Jason Wiese" userId="4bff8d5b-7de6-4655-b397-69b0afc81113" providerId="ADAL" clId="{10B04205-F99B-4488-8C22-59D60093E5D2}" dt="2021-07-29T21:04:21.440" v="1283" actId="1035"/>
      <pc:docMkLst>
        <pc:docMk/>
      </pc:docMkLst>
      <pc:sldChg chg="del">
        <pc:chgData name="Jason Wiese" userId="4bff8d5b-7de6-4655-b397-69b0afc81113" providerId="ADAL" clId="{10B04205-F99B-4488-8C22-59D60093E5D2}" dt="2021-07-29T21:04:13.522" v="1277" actId="47"/>
        <pc:sldMkLst>
          <pc:docMk/>
          <pc:sldMk cId="2357583258" sldId="2144327551"/>
        </pc:sldMkLst>
      </pc:sldChg>
      <pc:sldChg chg="modSp mod">
        <pc:chgData name="Jason Wiese" userId="4bff8d5b-7de6-4655-b397-69b0afc81113" providerId="ADAL" clId="{10B04205-F99B-4488-8C22-59D60093E5D2}" dt="2021-07-29T20:36:29.196" v="305" actId="20577"/>
        <pc:sldMkLst>
          <pc:docMk/>
          <pc:sldMk cId="583278641" sldId="2144327552"/>
        </pc:sldMkLst>
        <pc:spChg chg="mod">
          <ac:chgData name="Jason Wiese" userId="4bff8d5b-7de6-4655-b397-69b0afc81113" providerId="ADAL" clId="{10B04205-F99B-4488-8C22-59D60093E5D2}" dt="2021-07-29T20:36:29.196" v="305" actId="20577"/>
          <ac:spMkLst>
            <pc:docMk/>
            <pc:sldMk cId="583278641" sldId="2144327552"/>
            <ac:spMk id="17" creationId="{5F822956-5E28-4BFC-8BEF-86CBB0A2D236}"/>
          </ac:spMkLst>
        </pc:spChg>
      </pc:sldChg>
      <pc:sldChg chg="modSp mod">
        <pc:chgData name="Jason Wiese" userId="4bff8d5b-7de6-4655-b397-69b0afc81113" providerId="ADAL" clId="{10B04205-F99B-4488-8C22-59D60093E5D2}" dt="2021-07-29T20:07:38.045" v="35" actId="207"/>
        <pc:sldMkLst>
          <pc:docMk/>
          <pc:sldMk cId="2404401829" sldId="2144327558"/>
        </pc:sldMkLst>
        <pc:spChg chg="mod">
          <ac:chgData name="Jason Wiese" userId="4bff8d5b-7de6-4655-b397-69b0afc81113" providerId="ADAL" clId="{10B04205-F99B-4488-8C22-59D60093E5D2}" dt="2021-07-29T20:07:38.045" v="35" actId="207"/>
          <ac:spMkLst>
            <pc:docMk/>
            <pc:sldMk cId="2404401829" sldId="2144327558"/>
            <ac:spMk id="29" creationId="{2C074AC9-A091-4C50-845A-841BB2C635A7}"/>
          </ac:spMkLst>
        </pc:spChg>
      </pc:sldChg>
      <pc:sldChg chg="modSp mod delCm">
        <pc:chgData name="Jason Wiese" userId="4bff8d5b-7de6-4655-b397-69b0afc81113" providerId="ADAL" clId="{10B04205-F99B-4488-8C22-59D60093E5D2}" dt="2021-07-29T20:04:10.848" v="34" actId="1592"/>
        <pc:sldMkLst>
          <pc:docMk/>
          <pc:sldMk cId="3873094159" sldId="2144327559"/>
        </pc:sldMkLst>
        <pc:spChg chg="mod">
          <ac:chgData name="Jason Wiese" userId="4bff8d5b-7de6-4655-b397-69b0afc81113" providerId="ADAL" clId="{10B04205-F99B-4488-8C22-59D60093E5D2}" dt="2021-07-28T15:43:28.206" v="33" actId="14100"/>
          <ac:spMkLst>
            <pc:docMk/>
            <pc:sldMk cId="3873094159" sldId="2144327559"/>
            <ac:spMk id="56" creationId="{49DF06DB-0E04-43EB-906B-75F674482CF9}"/>
          </ac:spMkLst>
        </pc:spChg>
      </pc:sldChg>
      <pc:sldChg chg="modSp mod">
        <pc:chgData name="Jason Wiese" userId="4bff8d5b-7de6-4655-b397-69b0afc81113" providerId="ADAL" clId="{10B04205-F99B-4488-8C22-59D60093E5D2}" dt="2021-07-29T21:04:21.440" v="1283" actId="1035"/>
        <pc:sldMkLst>
          <pc:docMk/>
          <pc:sldMk cId="2508154224" sldId="2144327561"/>
        </pc:sldMkLst>
        <pc:spChg chg="mod">
          <ac:chgData name="Jason Wiese" userId="4bff8d5b-7de6-4655-b397-69b0afc81113" providerId="ADAL" clId="{10B04205-F99B-4488-8C22-59D60093E5D2}" dt="2021-07-29T21:04:21.440" v="1283" actId="1035"/>
          <ac:spMkLst>
            <pc:docMk/>
            <pc:sldMk cId="2508154224" sldId="2144327561"/>
            <ac:spMk id="8" creationId="{6BA5A9A3-95D3-419C-B9CC-5531D5744699}"/>
          </ac:spMkLst>
        </pc:spChg>
      </pc:sldChg>
    </pc:docChg>
  </pc:docChgLst>
  <pc:docChgLst>
    <pc:chgData name="Karolina Guillen" userId="c1c08796-a0be-47c6-af52-5d31fd96ec50" providerId="ADAL" clId="{17BACBE5-D3C0-46C5-B278-475CDACE96F5}"/>
    <pc:docChg chg="undo custSel modSld">
      <pc:chgData name="Karolina Guillen" userId="c1c08796-a0be-47c6-af52-5d31fd96ec50" providerId="ADAL" clId="{17BACBE5-D3C0-46C5-B278-475CDACE96F5}" dt="2021-08-02T13:23:48.505" v="828" actId="1076"/>
      <pc:docMkLst>
        <pc:docMk/>
      </pc:docMkLst>
      <pc:sldChg chg="delSp modSp mod addCm">
        <pc:chgData name="Karolina Guillen" userId="c1c08796-a0be-47c6-af52-5d31fd96ec50" providerId="ADAL" clId="{17BACBE5-D3C0-46C5-B278-475CDACE96F5}" dt="2021-07-29T19:09:25.220" v="813" actId="12789"/>
        <pc:sldMkLst>
          <pc:docMk/>
          <pc:sldMk cId="2357583258" sldId="2144327551"/>
        </pc:sldMkLst>
        <pc:spChg chg="mod">
          <ac:chgData name="Karolina Guillen" userId="c1c08796-a0be-47c6-af52-5d31fd96ec50" providerId="ADAL" clId="{17BACBE5-D3C0-46C5-B278-475CDACE96F5}" dt="2021-07-29T19:09:25.220" v="813" actId="12789"/>
          <ac:spMkLst>
            <pc:docMk/>
            <pc:sldMk cId="2357583258" sldId="2144327551"/>
            <ac:spMk id="8" creationId="{6BA5A9A3-95D3-419C-B9CC-5531D5744699}"/>
          </ac:spMkLst>
        </pc:spChg>
        <pc:spChg chg="del">
          <ac:chgData name="Karolina Guillen" userId="c1c08796-a0be-47c6-af52-5d31fd96ec50" providerId="ADAL" clId="{17BACBE5-D3C0-46C5-B278-475CDACE96F5}" dt="2021-07-29T19:09:20.053" v="812" actId="478"/>
          <ac:spMkLst>
            <pc:docMk/>
            <pc:sldMk cId="2357583258" sldId="2144327551"/>
            <ac:spMk id="10" creationId="{CEAC7B36-8C17-4612-8B59-9C2921E31FC6}"/>
          </ac:spMkLst>
        </pc:spChg>
      </pc:sldChg>
      <pc:sldChg chg="modSp mod addCm">
        <pc:chgData name="Karolina Guillen" userId="c1c08796-a0be-47c6-af52-5d31fd96ec50" providerId="ADAL" clId="{17BACBE5-D3C0-46C5-B278-475CDACE96F5}" dt="2021-07-29T16:22:27.529" v="807" actId="1589"/>
        <pc:sldMkLst>
          <pc:docMk/>
          <pc:sldMk cId="583278641" sldId="2144327552"/>
        </pc:sldMkLst>
        <pc:spChg chg="mod">
          <ac:chgData name="Karolina Guillen" userId="c1c08796-a0be-47c6-af52-5d31fd96ec50" providerId="ADAL" clId="{17BACBE5-D3C0-46C5-B278-475CDACE96F5}" dt="2021-07-29T16:21:41.608" v="804" actId="20577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Sp mod">
        <pc:chgData name="Karolina Guillen" userId="c1c08796-a0be-47c6-af52-5d31fd96ec50" providerId="ADAL" clId="{17BACBE5-D3C0-46C5-B278-475CDACE96F5}" dt="2021-08-02T13:23:48.505" v="828" actId="1076"/>
        <pc:sldMkLst>
          <pc:docMk/>
          <pc:sldMk cId="4292449496" sldId="2144327557"/>
        </pc:sldMkLst>
        <pc:spChg chg="del">
          <ac:chgData name="Karolina Guillen" userId="c1c08796-a0be-47c6-af52-5d31fd96ec50" providerId="ADAL" clId="{17BACBE5-D3C0-46C5-B278-475CDACE96F5}" dt="2021-08-02T13:22:48.447" v="814" actId="478"/>
          <ac:spMkLst>
            <pc:docMk/>
            <pc:sldMk cId="4292449496" sldId="2144327557"/>
            <ac:spMk id="2" creationId="{83AE45E1-988B-4826-8B80-7EDFEB52BFF6}"/>
          </ac:spMkLst>
        </pc:spChg>
        <pc:picChg chg="add mod modCrop">
          <ac:chgData name="Karolina Guillen" userId="c1c08796-a0be-47c6-af52-5d31fd96ec50" providerId="ADAL" clId="{17BACBE5-D3C0-46C5-B278-475CDACE96F5}" dt="2021-08-02T13:23:48.505" v="828" actId="1076"/>
          <ac:picMkLst>
            <pc:docMk/>
            <pc:sldMk cId="4292449496" sldId="2144327557"/>
            <ac:picMk id="4" creationId="{26BC2A77-5DD9-4C7B-A29A-F75D8F87D4D4}"/>
          </ac:picMkLst>
        </pc:picChg>
        <pc:picChg chg="del">
          <ac:chgData name="Karolina Guillen" userId="c1c08796-a0be-47c6-af52-5d31fd96ec50" providerId="ADAL" clId="{17BACBE5-D3C0-46C5-B278-475CDACE96F5}" dt="2021-08-02T13:22:48.447" v="814" actId="478"/>
          <ac:picMkLst>
            <pc:docMk/>
            <pc:sldMk cId="4292449496" sldId="2144327557"/>
            <ac:picMk id="18" creationId="{4176C8DF-66E7-48BB-97F8-4FF08786B2BA}"/>
          </ac:picMkLst>
        </pc:picChg>
      </pc:sldChg>
      <pc:sldChg chg="addCm">
        <pc:chgData name="Karolina Guillen" userId="c1c08796-a0be-47c6-af52-5d31fd96ec50" providerId="ADAL" clId="{17BACBE5-D3C0-46C5-B278-475CDACE96F5}" dt="2021-07-29T16:22:17.706" v="806" actId="1589"/>
        <pc:sldMkLst>
          <pc:docMk/>
          <pc:sldMk cId="3873094159" sldId="2144327559"/>
        </pc:sldMkLst>
      </pc:sldChg>
    </pc:docChg>
  </pc:docChgLst>
  <pc:docChgLst>
    <pc:chgData name="Karolina Guillen" userId="c1c08796-a0be-47c6-af52-5d31fd96ec50" providerId="ADAL" clId="{C463BBAA-F190-4332-B586-552A2C64E6E1}"/>
    <pc:docChg chg="custSel">
      <pc:chgData name="Karolina Guillen" userId="c1c08796-a0be-47c6-af52-5d31fd96ec50" providerId="ADAL" clId="{C463BBAA-F190-4332-B586-552A2C64E6E1}" dt="2021-08-03T17:54:15.633" v="1" actId="1592"/>
      <pc:docMkLst>
        <pc:docMk/>
      </pc:docMkLst>
      <pc:sldChg chg="delCm">
        <pc:chgData name="Karolina Guillen" userId="c1c08796-a0be-47c6-af52-5d31fd96ec50" providerId="ADAL" clId="{C463BBAA-F190-4332-B586-552A2C64E6E1}" dt="2021-08-03T17:54:15.633" v="1" actId="1592"/>
        <pc:sldMkLst>
          <pc:docMk/>
          <pc:sldMk cId="583278641" sldId="2144327552"/>
        </pc:sldMkLst>
      </pc:sldChg>
      <pc:sldChg chg="delCm">
        <pc:chgData name="Karolina Guillen" userId="c1c08796-a0be-47c6-af52-5d31fd96ec50" providerId="ADAL" clId="{C463BBAA-F190-4332-B586-552A2C64E6E1}" dt="2021-08-03T17:54:13.695" v="0" actId="1592"/>
        <pc:sldMkLst>
          <pc:docMk/>
          <pc:sldMk cId="2508154224" sldId="2144327561"/>
        </pc:sldMkLst>
      </pc:sldChg>
    </pc:docChg>
  </pc:docChgLst>
  <pc:docChgLst>
    <pc:chgData name="Karolina Guillen" userId="c1c08796-a0be-47c6-af52-5d31fd96ec50" providerId="ADAL" clId="{AF8DC0B4-69C7-4873-9A50-63D117DF61F4}"/>
    <pc:docChg chg="custSel modSld">
      <pc:chgData name="Karolina Guillen" userId="c1c08796-a0be-47c6-af52-5d31fd96ec50" providerId="ADAL" clId="{AF8DC0B4-69C7-4873-9A50-63D117DF61F4}" dt="2021-08-02T16:07:33.968" v="48" actId="12789"/>
      <pc:docMkLst>
        <pc:docMk/>
      </pc:docMkLst>
      <pc:sldChg chg="modSp mod">
        <pc:chgData name="Karolina Guillen" userId="c1c08796-a0be-47c6-af52-5d31fd96ec50" providerId="ADAL" clId="{AF8DC0B4-69C7-4873-9A50-63D117DF61F4}" dt="2021-08-02T16:07:33.968" v="48" actId="12789"/>
        <pc:sldMkLst>
          <pc:docMk/>
          <pc:sldMk cId="583278641" sldId="2144327552"/>
        </pc:sldMkLst>
        <pc:spChg chg="mod">
          <ac:chgData name="Karolina Guillen" userId="c1c08796-a0be-47c6-af52-5d31fd96ec50" providerId="ADAL" clId="{AF8DC0B4-69C7-4873-9A50-63D117DF61F4}" dt="2021-08-02T16:07:33.968" v="48" actId="12789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Sp mod">
        <pc:chgData name="Karolina Guillen" userId="c1c08796-a0be-47c6-af52-5d31fd96ec50" providerId="ADAL" clId="{AF8DC0B4-69C7-4873-9A50-63D117DF61F4}" dt="2021-08-02T13:31:25.469" v="1" actId="478"/>
        <pc:sldMkLst>
          <pc:docMk/>
          <pc:sldMk cId="4292449496" sldId="2144327557"/>
        </pc:sldMkLst>
        <pc:picChg chg="del">
          <ac:chgData name="Karolina Guillen" userId="c1c08796-a0be-47c6-af52-5d31fd96ec50" providerId="ADAL" clId="{AF8DC0B4-69C7-4873-9A50-63D117DF61F4}" dt="2021-08-02T13:31:25.469" v="1" actId="478"/>
          <ac:picMkLst>
            <pc:docMk/>
            <pc:sldMk cId="4292449496" sldId="2144327557"/>
            <ac:picMk id="12" creationId="{98CF6457-CDBC-D944-91DB-BAA149AA2B00}"/>
          </ac:picMkLst>
        </pc:picChg>
        <pc:picChg chg="add mod">
          <ac:chgData name="Karolina Guillen" userId="c1c08796-a0be-47c6-af52-5d31fd96ec50" providerId="ADAL" clId="{AF8DC0B4-69C7-4873-9A50-63D117DF61F4}" dt="2021-08-02T13:31:21.976" v="0"/>
          <ac:picMkLst>
            <pc:docMk/>
            <pc:sldMk cId="4292449496" sldId="2144327557"/>
            <ac:picMk id="13" creationId="{00EC8690-E2A6-4001-9241-0D89941221EB}"/>
          </ac:picMkLst>
        </pc:picChg>
      </pc:sldChg>
      <pc:sldChg chg="modSp mod">
        <pc:chgData name="Karolina Guillen" userId="c1c08796-a0be-47c6-af52-5d31fd96ec50" providerId="ADAL" clId="{AF8DC0B4-69C7-4873-9A50-63D117DF61F4}" dt="2021-08-02T16:05:54.200" v="3" actId="20577"/>
        <pc:sldMkLst>
          <pc:docMk/>
          <pc:sldMk cId="2508154224" sldId="2144327561"/>
        </pc:sldMkLst>
        <pc:spChg chg="mod">
          <ac:chgData name="Karolina Guillen" userId="c1c08796-a0be-47c6-af52-5d31fd96ec50" providerId="ADAL" clId="{AF8DC0B4-69C7-4873-9A50-63D117DF61F4}" dt="2021-08-02T16:05:54.200" v="3" actId="20577"/>
          <ac:spMkLst>
            <pc:docMk/>
            <pc:sldMk cId="2508154224" sldId="2144327561"/>
            <ac:spMk id="8" creationId="{6BA5A9A3-95D3-419C-B9CC-5531D5744699}"/>
          </ac:spMkLst>
        </pc:spChg>
      </pc:sldChg>
    </pc:docChg>
  </pc:docChgLst>
  <pc:docChgLst>
    <pc:chgData name="Reed Kiely" userId="768be38e-2fb5-40ce-925d-bd8e9d9e3c31" providerId="ADAL" clId="{43C501CA-C799-47EC-9288-0A66BAB304BE}"/>
    <pc:docChg chg="undo custSel modSld">
      <pc:chgData name="Reed Kiely" userId="768be38e-2fb5-40ce-925d-bd8e9d9e3c31" providerId="ADAL" clId="{43C501CA-C799-47EC-9288-0A66BAB304BE}" dt="2021-08-03T18:10:39.345" v="938" actId="478"/>
      <pc:docMkLst>
        <pc:docMk/>
      </pc:docMkLst>
      <pc:sldChg chg="addSp delSp modSp mod">
        <pc:chgData name="Reed Kiely" userId="768be38e-2fb5-40ce-925d-bd8e9d9e3c31" providerId="ADAL" clId="{43C501CA-C799-47EC-9288-0A66BAB304BE}" dt="2021-07-29T17:20:02.624" v="928" actId="1076"/>
        <pc:sldMkLst>
          <pc:docMk/>
          <pc:sldMk cId="2357583258" sldId="2144327551"/>
        </pc:sldMkLst>
        <pc:spChg chg="add del mod">
          <ac:chgData name="Reed Kiely" userId="768be38e-2fb5-40ce-925d-bd8e9d9e3c31" providerId="ADAL" clId="{43C501CA-C799-47EC-9288-0A66BAB304BE}" dt="2021-07-29T17:16:49.023" v="782" actId="478"/>
          <ac:spMkLst>
            <pc:docMk/>
            <pc:sldMk cId="2357583258" sldId="2144327551"/>
            <ac:spMk id="2" creationId="{886DB13A-665A-4B66-87A1-CE5C065F348F}"/>
          </ac:spMkLst>
        </pc:spChg>
        <pc:spChg chg="mod">
          <ac:chgData name="Reed Kiely" userId="768be38e-2fb5-40ce-925d-bd8e9d9e3c31" providerId="ADAL" clId="{43C501CA-C799-47EC-9288-0A66BAB304BE}" dt="2021-07-29T17:20:02.624" v="928" actId="1076"/>
          <ac:spMkLst>
            <pc:docMk/>
            <pc:sldMk cId="2357583258" sldId="2144327551"/>
            <ac:spMk id="8" creationId="{6BA5A9A3-95D3-419C-B9CC-5531D5744699}"/>
          </ac:spMkLst>
        </pc:spChg>
        <pc:spChg chg="add mod">
          <ac:chgData name="Reed Kiely" userId="768be38e-2fb5-40ce-925d-bd8e9d9e3c31" providerId="ADAL" clId="{43C501CA-C799-47EC-9288-0A66BAB304BE}" dt="2021-07-29T17:17:35.663" v="821" actId="113"/>
          <ac:spMkLst>
            <pc:docMk/>
            <pc:sldMk cId="2357583258" sldId="2144327551"/>
            <ac:spMk id="10" creationId="{CEAC7B36-8C17-4612-8B59-9C2921E31FC6}"/>
          </ac:spMkLst>
        </pc:spChg>
      </pc:sldChg>
      <pc:sldChg chg="addSp delSp modSp mod">
        <pc:chgData name="Reed Kiely" userId="768be38e-2fb5-40ce-925d-bd8e9d9e3c31" providerId="ADAL" clId="{43C501CA-C799-47EC-9288-0A66BAB304BE}" dt="2021-07-29T17:30:07.318" v="929" actId="478"/>
        <pc:sldMkLst>
          <pc:docMk/>
          <pc:sldMk cId="583278641" sldId="2144327552"/>
        </pc:sldMkLst>
        <pc:spChg chg="add del mod">
          <ac:chgData name="Reed Kiely" userId="768be38e-2fb5-40ce-925d-bd8e9d9e3c31" providerId="ADAL" clId="{43C501CA-C799-47EC-9288-0A66BAB304BE}" dt="2021-07-29T17:30:07.318" v="929" actId="478"/>
          <ac:spMkLst>
            <pc:docMk/>
            <pc:sldMk cId="583278641" sldId="2144327552"/>
            <ac:spMk id="11" creationId="{A64F664E-538A-42D3-80B3-2068FAB732EE}"/>
          </ac:spMkLst>
        </pc:spChg>
        <pc:spChg chg="mod">
          <ac:chgData name="Reed Kiely" userId="768be38e-2fb5-40ce-925d-bd8e9d9e3c31" providerId="ADAL" clId="{43C501CA-C799-47EC-9288-0A66BAB304BE}" dt="2021-07-29T17:18:41.211" v="833" actId="20577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">
        <pc:chgData name="Reed Kiely" userId="768be38e-2fb5-40ce-925d-bd8e9d9e3c31" providerId="ADAL" clId="{43C501CA-C799-47EC-9288-0A66BAB304BE}" dt="2021-08-03T18:10:39.345" v="938" actId="478"/>
        <pc:sldMkLst>
          <pc:docMk/>
          <pc:sldMk cId="4292449496" sldId="2144327557"/>
        </pc:sldMkLst>
        <pc:picChg chg="add del">
          <ac:chgData name="Reed Kiely" userId="768be38e-2fb5-40ce-925d-bd8e9d9e3c31" providerId="ADAL" clId="{43C501CA-C799-47EC-9288-0A66BAB304BE}" dt="2021-08-03T18:10:39.345" v="938" actId="478"/>
          <ac:picMkLst>
            <pc:docMk/>
            <pc:sldMk cId="4292449496" sldId="2144327557"/>
            <ac:picMk id="11" creationId="{3CCAB18F-ABFE-4AE6-B31B-6E937BA19D6B}"/>
          </ac:picMkLst>
        </pc:picChg>
      </pc:sldChg>
      <pc:sldChg chg="modSp mod">
        <pc:chgData name="Reed Kiely" userId="768be38e-2fb5-40ce-925d-bd8e9d9e3c31" providerId="ADAL" clId="{43C501CA-C799-47EC-9288-0A66BAB304BE}" dt="2021-07-29T21:09:30.006" v="935" actId="20577"/>
        <pc:sldMkLst>
          <pc:docMk/>
          <pc:sldMk cId="2508154224" sldId="2144327561"/>
        </pc:sldMkLst>
        <pc:spChg chg="mod">
          <ac:chgData name="Reed Kiely" userId="768be38e-2fb5-40ce-925d-bd8e9d9e3c31" providerId="ADAL" clId="{43C501CA-C799-47EC-9288-0A66BAB304BE}" dt="2021-07-29T21:09:30.006" v="935" actId="20577"/>
          <ac:spMkLst>
            <pc:docMk/>
            <pc:sldMk cId="2508154224" sldId="2144327561"/>
            <ac:spMk id="8" creationId="{6BA5A9A3-95D3-419C-B9CC-5531D57446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D3-4B1C-8F77-8E7DC12C6C5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3-4B1C-8F77-8E7DC12C6C59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0D3-4B1C-8F77-8E7DC12C6C59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3-4B1C-8F77-8E7DC12C6C59}"/>
              </c:ext>
            </c:extLst>
          </c:dPt>
          <c:dLbls>
            <c:dLbl>
              <c:idx val="0"/>
              <c:layout>
                <c:manualLayout>
                  <c:x val="-0.23022243720592428"/>
                  <c:y val="5.9702456412572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Cable TV </a:t>
                    </a:r>
                    <a:fld id="{244F20FC-9047-4743-85B7-B2C2D9C1D986}" type="VALUE">
                      <a:rPr lang="en-US" sz="1800" b="1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 sz="2000" b="1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D3-4B1C-8F77-8E7DC12C6C59}"/>
                </c:ext>
              </c:extLst>
            </c:dLbl>
            <c:dLbl>
              <c:idx val="1"/>
              <c:layout>
                <c:manualLayout>
                  <c:x val="6.1886652207278965E-2"/>
                  <c:y val="-9.0040877819038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Broadcast TV</a:t>
                    </a:r>
                  </a:p>
                  <a:p>
                    <a:pPr algn="ctr">
                      <a:defRPr sz="20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74D35E3B-819F-4EAA-A368-443B3FADB4D8}" type="VALUE">
                      <a:rPr lang="en-US" sz="1800" b="1" smtClean="0">
                        <a:solidFill>
                          <a:schemeClr val="bg1"/>
                        </a:solidFill>
                      </a:rPr>
                      <a:pPr algn="ctr">
                        <a:defRPr sz="20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0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3257787997383"/>
                      <c:h val="0.23854187486304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D3-4B1C-8F77-8E7DC12C6C59}"/>
                </c:ext>
              </c:extLst>
            </c:dLbl>
            <c:dLbl>
              <c:idx val="2"/>
              <c:layout>
                <c:manualLayout>
                  <c:x val="0.21143861450884652"/>
                  <c:y val="6.03046889417542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Streaming</a:t>
                    </a:r>
                    <a:fld id="{1CFF48DE-C156-45B1-A831-27B31321A897}" type="VALUE">
                      <a:rPr lang="en-US" sz="1800" smtClean="0"/>
                      <a:pPr>
                        <a:defRPr sz="20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D3-4B1C-8F77-8E7DC12C6C59}"/>
                </c:ext>
              </c:extLst>
            </c:dLbl>
            <c:dLbl>
              <c:idx val="3"/>
              <c:layout>
                <c:manualLayout>
                  <c:x val="7.3161570181697486E-2"/>
                  <c:y val="6.9041329438706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Other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1A14383B-EB4A-49C7-AF02-9C66DF1D1566}" type="VALUE">
                      <a:rPr lang="en-US" sz="1800" b="1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D3-4B1C-8F77-8E7DC12C6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Cable TV</c:v>
                </c:pt>
                <c:pt idx="1">
                  <c:v>Broadcast TV </c:v>
                </c:pt>
                <c:pt idx="2">
                  <c:v>Streaming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0.23</c:v>
                </c:pt>
                <c:pt idx="2">
                  <c:v>0.27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3-4B1C-8F77-8E7DC12C6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0.5</c:v>
                </c:pt>
                <c:pt idx="1">
                  <c:v>0.56999999999999995</c:v>
                </c:pt>
                <c:pt idx="2">
                  <c:v>0.65</c:v>
                </c:pt>
                <c:pt idx="3">
                  <c:v>0.69</c:v>
                </c:pt>
                <c:pt idx="4">
                  <c:v>0.74</c:v>
                </c:pt>
                <c:pt idx="5">
                  <c:v>0.74</c:v>
                </c:pt>
                <c:pt idx="6">
                  <c:v>0.8</c:v>
                </c:pt>
                <c:pt idx="7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7-40FC-9259-034C430A0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505264"/>
        <c:axId val="484500344"/>
      </c:barChart>
      <c:catAx>
        <c:axId val="484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Sheet1!$B$2:$B$9</c:f>
              <c:numCache>
                <c:formatCode>"$"#,##0.00</c:formatCode>
                <c:ptCount val="8"/>
                <c:pt idx="0">
                  <c:v>2.64</c:v>
                </c:pt>
                <c:pt idx="1">
                  <c:v>4.3600000000000003</c:v>
                </c:pt>
                <c:pt idx="2">
                  <c:v>6.42</c:v>
                </c:pt>
                <c:pt idx="3">
                  <c:v>9.0299999999999994</c:v>
                </c:pt>
                <c:pt idx="4">
                  <c:v>13.41</c:v>
                </c:pt>
                <c:pt idx="5">
                  <c:v>17.440000000000001</c:v>
                </c:pt>
                <c:pt idx="6">
                  <c:v>21.37</c:v>
                </c:pt>
                <c:pt idx="7">
                  <c:v>24.76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C-445E-A4F6-A2E4DB393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505264"/>
        <c:axId val="484500344"/>
      </c:barChart>
      <c:catAx>
        <c:axId val="484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D-4B36-90D8-8B5DCA164456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AAE-4417-90EA-001D575C124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E-4417-90EA-001D575C1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49-4D92-AFBB-0113117D6A81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49-4D92-AFBB-0113117D6A8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49-4D92-AFBB-0113117D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9-4633-AE7A-1C03CAE53EF2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9-4633-AE7A-1C03CAE53EF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49-4633-AE7A-1C03CAE53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95-4249-949D-E74B52380433}"/>
              </c:ext>
            </c:extLst>
          </c:dPt>
          <c:dPt>
            <c:idx val="1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95-4249-949D-E74B5238043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95-4249-949D-E74B52380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0183192235672"/>
          <c:w val="1"/>
          <c:h val="0.85909791386288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2022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10+</c:v>
                </c:pt>
                <c:pt idx="1">
                  <c:v>6-10</c:v>
                </c:pt>
                <c:pt idx="2">
                  <c:v>3-5</c:v>
                </c:pt>
                <c:pt idx="3">
                  <c:v>1-2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0.27</c:v>
                </c:pt>
                <c:pt idx="2">
                  <c:v>0.43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1-45E2-AD98-1B45583C4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10+</c:v>
                </c:pt>
                <c:pt idx="1">
                  <c:v>6-10</c:v>
                </c:pt>
                <c:pt idx="2">
                  <c:v>3-5</c:v>
                </c:pt>
                <c:pt idx="3">
                  <c:v>1-2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0.09</c:v>
                </c:pt>
                <c:pt idx="1">
                  <c:v>0.18</c:v>
                </c:pt>
                <c:pt idx="2">
                  <c:v>0.4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E1-45E2-AD98-1B45583C4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505264"/>
        <c:axId val="484500344"/>
      </c:barChart>
      <c:catAx>
        <c:axId val="48450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7008026637593966"/>
          <c:y val="0"/>
          <c:w val="0.39683550496147368"/>
          <c:h val="0.15302111796888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4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375BC225-E3B7-49EE-A561-0054F1C80D4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378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hyperlink" Target="https://thevab.com/insight/beyond-headline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ea-change-video-viewing" TargetMode="External"/><Relationship Id="rId11" Type="http://schemas.openxmlformats.org/officeDocument/2006/relationships/hyperlink" Target="https://thevab.com/insight/setting-the-screens" TargetMode="External"/><Relationship Id="rId5" Type="http://schemas.openxmlformats.org/officeDocument/2006/relationships/hyperlink" Target="https://thevab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thevab.com/insight/simplifying-common-video-streaming-terminolo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5" y="0"/>
            <a:ext cx="10699485" cy="622935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463E7D9-FAC4-47F6-A36B-915A17A37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42" y="5704063"/>
            <a:ext cx="2173855" cy="769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64CB32-E883-4D6B-90AF-8BE7266B74E7}"/>
              </a:ext>
            </a:extLst>
          </p:cNvPr>
          <p:cNvSpPr/>
          <p:nvPr/>
        </p:nvSpPr>
        <p:spPr>
          <a:xfrm>
            <a:off x="6447934" y="3968685"/>
            <a:ext cx="405353" cy="25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4D75-4F3B-4583-978B-3CCFA8C78E25}"/>
              </a:ext>
            </a:extLst>
          </p:cNvPr>
          <p:cNvSpPr/>
          <p:nvPr/>
        </p:nvSpPr>
        <p:spPr>
          <a:xfrm>
            <a:off x="2347274" y="4626984"/>
            <a:ext cx="226244" cy="24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C73A55-F23A-4356-97F7-F9DCC0A94049}"/>
              </a:ext>
            </a:extLst>
          </p:cNvPr>
          <p:cNvSpPr txBox="1"/>
          <p:nvPr/>
        </p:nvSpPr>
        <p:spPr>
          <a:xfrm>
            <a:off x="94267" y="3722522"/>
            <a:ext cx="73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Growth of CTV Advertising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6BC2A77-5DD9-4C7B-A29A-F75D8F87D4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5864" b="20619"/>
          <a:stretch/>
        </p:blipFill>
        <p:spPr>
          <a:xfrm>
            <a:off x="167535" y="1140308"/>
            <a:ext cx="4993031" cy="2288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C8690-E2A6-4001-9241-0D8994122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1C1F9114-5D97-4184-9514-933EBF196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r="22717"/>
          <a:stretch/>
        </p:blipFill>
        <p:spPr>
          <a:xfrm>
            <a:off x="-1" y="0"/>
            <a:ext cx="560069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5A9A3-95D3-419C-B9CC-5531D5744699}"/>
              </a:ext>
            </a:extLst>
          </p:cNvPr>
          <p:cNvSpPr/>
          <p:nvPr/>
        </p:nvSpPr>
        <p:spPr>
          <a:xfrm>
            <a:off x="5805489" y="2126774"/>
            <a:ext cx="6091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have been shifting their media investment towards streaming in recent years as connected TV penetration builds and usage grows. These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explore the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CTV advertising opportunity, highlight how marketers are expanding their video campaigns to achieve incremental reach and showcase the business outcomes achieved by implementing audience-based buying strategies.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F39A0-4EEA-48EE-B6DE-59529552A1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5FD83D-4CFC-4395-BB3A-D892E512E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44789"/>
              </p:ext>
            </p:extLst>
          </p:nvPr>
        </p:nvGraphicFramePr>
        <p:xfrm>
          <a:off x="5112554" y="1637690"/>
          <a:ext cx="7049630" cy="456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B02BAA-6DEF-42DD-9BA4-FF0C24B3203B}"/>
              </a:ext>
            </a:extLst>
          </p:cNvPr>
          <p:cNvSpPr/>
          <p:nvPr/>
        </p:nvSpPr>
        <p:spPr>
          <a:xfrm>
            <a:off x="4543028" y="3200400"/>
            <a:ext cx="1668782" cy="1182071"/>
          </a:xfrm>
          <a:prstGeom prst="roundRect">
            <a:avLst/>
          </a:prstGeom>
          <a:solidFill>
            <a:srgbClr val="E9EBF5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">
                <a:solidFill>
                  <a:srgbClr val="1B1464"/>
                </a:solidFill>
                <a:latin typeface="Helvetica" panose="020B0403020202020204" pitchFamily="34" charset="0"/>
              </a:rPr>
              <a:t>Other Streaming: </a:t>
            </a:r>
            <a:r>
              <a:rPr lang="en-US" sz="1150" b="1">
                <a:solidFill>
                  <a:srgbClr val="1B1464"/>
                </a:solidFill>
                <a:latin typeface="Helvetica" panose="020B0403020202020204" pitchFamily="34" charset="0"/>
              </a:rPr>
              <a:t>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Netflix: </a:t>
            </a:r>
            <a:r>
              <a:rPr lang="en-US" sz="1150" b="1">
                <a:solidFill>
                  <a:srgbClr val="1B1464"/>
                </a:solidFill>
                <a:latin typeface="Helvetica" panose="020B0403020202020204" pitchFamily="34" charset="0"/>
              </a:rPr>
              <a:t>7</a:t>
            </a:r>
            <a:r>
              <a:rPr kumimoji="0" lang="en-US" sz="11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YouTube: </a:t>
            </a:r>
            <a:r>
              <a:rPr kumimoji="0" lang="en-US" sz="11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Hulu: </a:t>
            </a:r>
            <a:r>
              <a:rPr kumimoji="0" lang="en-US" sz="11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Prime Video: </a:t>
            </a:r>
            <a:r>
              <a:rPr kumimoji="0" lang="en-US" sz="11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Disney+: </a:t>
            </a:r>
            <a:r>
              <a:rPr lang="en-US" sz="1150" b="1">
                <a:solidFill>
                  <a:srgbClr val="1B1464"/>
                </a:solidFill>
                <a:latin typeface="Helvetica" panose="020B0403020202020204" pitchFamily="34" charset="0"/>
              </a:rPr>
              <a:t>2</a:t>
            </a:r>
            <a:r>
              <a:rPr kumimoji="0" lang="en-US" sz="115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25455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While Linear TV captures </a:t>
            </a: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two-thirds of total time spent with television, streaming has increased its share and now accounts for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over</a:t>
            </a:r>
            <a:r>
              <a:rPr lang="en-US" sz="2200">
                <a:solidFill>
                  <a:srgbClr val="ED3C8D"/>
                </a:solidFill>
                <a:latin typeface="Helvetica" pitchFamily="2" charset="0"/>
              </a:rPr>
              <a:t>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one-quarter of total TV time.</a:t>
            </a:r>
          </a:p>
          <a:p>
            <a:pPr lvl="0"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30% of streaming time is now devoted to services outside of </a:t>
            </a:r>
          </a:p>
          <a:p>
            <a:pPr lvl="0">
              <a:defRPr/>
            </a:pPr>
            <a:r>
              <a:rPr lang="en-US" sz="2000">
                <a:solidFill>
                  <a:srgbClr val="1B1464"/>
                </a:solidFill>
                <a:latin typeface="Helvetica" pitchFamily="2" charset="0"/>
              </a:rPr>
              <a:t>the ‘big five.’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0143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Nielsen Gauge, analysis of June 2021 (5/31/2021-6/27/2021), Nielsen National TV Panel Data plus Streaming Video Ratings, Total Day, P2+.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2E2CF-5FA8-441B-B67A-6551B1008876}"/>
              </a:ext>
            </a:extLst>
          </p:cNvPr>
          <p:cNvSpPr txBox="1"/>
          <p:nvPr/>
        </p:nvSpPr>
        <p:spPr>
          <a:xfrm>
            <a:off x="4805464" y="1126771"/>
            <a:ext cx="7386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P2+ Total Time Spent With Television by Source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June 2021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270993-CBC3-47D3-AE6B-F3093D510B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2744B6B-9731-43DE-8C89-6C3ACB9FFC4A}"/>
              </a:ext>
            </a:extLst>
          </p:cNvPr>
          <p:cNvSpPr/>
          <p:nvPr/>
        </p:nvSpPr>
        <p:spPr>
          <a:xfrm>
            <a:off x="6330778" y="3200400"/>
            <a:ext cx="100640" cy="1182071"/>
          </a:xfrm>
          <a:prstGeom prst="leftBrace">
            <a:avLst>
              <a:gd name="adj1" fmla="val 44912"/>
              <a:gd name="adj2" fmla="val 50000"/>
            </a:avLst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9" y="1311722"/>
            <a:ext cx="4334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The primary drivers of streaming are connected TV devices which are now in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over 80% of homes,</a:t>
            </a:r>
            <a:r>
              <a:rPr lang="en-US" sz="2200" b="1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up from just half of all households seven years ago. </a:t>
            </a:r>
          </a:p>
          <a:p>
            <a:pPr lvl="0">
              <a:defRPr/>
            </a:pPr>
            <a:endParaRPr lang="en-US" sz="2200">
              <a:solidFill>
                <a:srgbClr val="1B1464"/>
              </a:solidFill>
              <a:latin typeface="Helvetica" pitchFamily="2" charset="0"/>
            </a:endParaRP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During this time,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daily usage has more than tripled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with </a:t>
            </a: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four out of ten adults becoming habitual users of connected TV.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76496" y="6180384"/>
            <a:ext cx="7665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Leichtman Research Group, June 2021. Data is based on April-May 2021 survey of roughly 2,000 adults 18+ throughout the continental U.S. in households with a TV set.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D961C-944F-4803-8C2A-3E0DCE9E4DE5}"/>
              </a:ext>
            </a:extLst>
          </p:cNvPr>
          <p:cNvSpPr txBox="1"/>
          <p:nvPr/>
        </p:nvSpPr>
        <p:spPr>
          <a:xfrm>
            <a:off x="4498012" y="1477480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% of U.S. TV HHs With At Least One Internet-Connected TV Device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9E0A60-4F1A-4D3C-ABFC-6DE35B14E8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43233"/>
              </p:ext>
            </p:extLst>
          </p:nvPr>
        </p:nvGraphicFramePr>
        <p:xfrm>
          <a:off x="4568430" y="1996866"/>
          <a:ext cx="7573657" cy="313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0BD86E-ADDB-416B-9835-9F0DE7D0FA90}"/>
              </a:ext>
            </a:extLst>
          </p:cNvPr>
          <p:cNvSpPr txBox="1"/>
          <p:nvPr/>
        </p:nvSpPr>
        <p:spPr>
          <a:xfrm>
            <a:off x="4476496" y="5695231"/>
            <a:ext cx="7715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ED3C8D"/>
                </a:solidFill>
                <a:latin typeface="Helvetica" panose="020B0403020202020204" pitchFamily="34" charset="0"/>
              </a:rPr>
              <a:t>% of adults who watch video on a TV via a connected device daily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BE4717-4F35-4B66-AF2B-579066A8CE61}"/>
              </a:ext>
            </a:extLst>
          </p:cNvPr>
          <p:cNvCxnSpPr>
            <a:cxnSpLocks/>
          </p:cNvCxnSpPr>
          <p:nvPr/>
        </p:nvCxnSpPr>
        <p:spPr>
          <a:xfrm flipH="1">
            <a:off x="4656841" y="5826036"/>
            <a:ext cx="1548798" cy="0"/>
          </a:xfrm>
          <a:prstGeom prst="straightConnector1">
            <a:avLst/>
          </a:prstGeom>
          <a:ln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0C2205A-D718-4FD5-BF06-0D15E0DEC46C}"/>
              </a:ext>
            </a:extLst>
          </p:cNvPr>
          <p:cNvCxnSpPr>
            <a:cxnSpLocks/>
          </p:cNvCxnSpPr>
          <p:nvPr/>
        </p:nvCxnSpPr>
        <p:spPr>
          <a:xfrm>
            <a:off x="10473179" y="5826036"/>
            <a:ext cx="1574277" cy="0"/>
          </a:xfrm>
          <a:prstGeom prst="straightConnector1">
            <a:avLst/>
          </a:prstGeom>
          <a:ln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2B5CC89-F7AA-4878-A880-0465266FD81D}"/>
              </a:ext>
            </a:extLst>
          </p:cNvPr>
          <p:cNvSpPr/>
          <p:nvPr/>
        </p:nvSpPr>
        <p:spPr>
          <a:xfrm>
            <a:off x="4819551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2F71A-CB38-40D7-818D-FDF139F9241D}"/>
              </a:ext>
            </a:extLst>
          </p:cNvPr>
          <p:cNvSpPr txBox="1"/>
          <p:nvPr/>
        </p:nvSpPr>
        <p:spPr>
          <a:xfrm>
            <a:off x="4760535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11%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523EB38-5465-40FC-B6F5-315388FAC09E}"/>
              </a:ext>
            </a:extLst>
          </p:cNvPr>
          <p:cNvSpPr/>
          <p:nvPr/>
        </p:nvSpPr>
        <p:spPr>
          <a:xfrm>
            <a:off x="5776914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BD97C8-37AA-4C0D-A49C-45A23A25C0D9}"/>
              </a:ext>
            </a:extLst>
          </p:cNvPr>
          <p:cNvSpPr txBox="1"/>
          <p:nvPr/>
        </p:nvSpPr>
        <p:spPr>
          <a:xfrm>
            <a:off x="5717898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12%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B17FD1C-862F-42E2-90E8-A584CB82D22B}"/>
              </a:ext>
            </a:extLst>
          </p:cNvPr>
          <p:cNvSpPr/>
          <p:nvPr/>
        </p:nvSpPr>
        <p:spPr>
          <a:xfrm>
            <a:off x="6726559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5904E8-0D1F-4F0A-BC22-7863DA6683CD}"/>
              </a:ext>
            </a:extLst>
          </p:cNvPr>
          <p:cNvSpPr txBox="1"/>
          <p:nvPr/>
        </p:nvSpPr>
        <p:spPr>
          <a:xfrm>
            <a:off x="6667543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19%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A97D91-E79D-466F-8626-F2B0F975DA64}"/>
              </a:ext>
            </a:extLst>
          </p:cNvPr>
          <p:cNvSpPr/>
          <p:nvPr/>
        </p:nvSpPr>
        <p:spPr>
          <a:xfrm>
            <a:off x="7683922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F66033-C95A-49D8-AD57-BC936EE415F9}"/>
              </a:ext>
            </a:extLst>
          </p:cNvPr>
          <p:cNvSpPr txBox="1"/>
          <p:nvPr/>
        </p:nvSpPr>
        <p:spPr>
          <a:xfrm>
            <a:off x="7624906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25%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03FBB74-F5EB-4AD8-9222-E1FB6A307C84}"/>
              </a:ext>
            </a:extLst>
          </p:cNvPr>
          <p:cNvSpPr/>
          <p:nvPr/>
        </p:nvSpPr>
        <p:spPr>
          <a:xfrm>
            <a:off x="8633567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82D4A6-E847-456D-92E2-653FE0B378D0}"/>
              </a:ext>
            </a:extLst>
          </p:cNvPr>
          <p:cNvSpPr txBox="1"/>
          <p:nvPr/>
        </p:nvSpPr>
        <p:spPr>
          <a:xfrm>
            <a:off x="8574551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29%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DA025F6-2AB9-4145-90E8-A950B2C6230E}"/>
              </a:ext>
            </a:extLst>
          </p:cNvPr>
          <p:cNvSpPr/>
          <p:nvPr/>
        </p:nvSpPr>
        <p:spPr>
          <a:xfrm>
            <a:off x="9583212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514AF9-BE26-43E6-ACAD-13C8EC948626}"/>
              </a:ext>
            </a:extLst>
          </p:cNvPr>
          <p:cNvSpPr txBox="1"/>
          <p:nvPr/>
        </p:nvSpPr>
        <p:spPr>
          <a:xfrm>
            <a:off x="9524196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31%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B642CB-BDC0-4AA6-B40B-3B899AA3745D}"/>
              </a:ext>
            </a:extLst>
          </p:cNvPr>
          <p:cNvSpPr/>
          <p:nvPr/>
        </p:nvSpPr>
        <p:spPr>
          <a:xfrm>
            <a:off x="10522768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336761-8B1F-44C2-8E8C-FA9C1D4DCA86}"/>
              </a:ext>
            </a:extLst>
          </p:cNvPr>
          <p:cNvSpPr txBox="1"/>
          <p:nvPr/>
        </p:nvSpPr>
        <p:spPr>
          <a:xfrm>
            <a:off x="10463752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40%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7689D27-6583-4765-84D0-F8922DB0544A}"/>
              </a:ext>
            </a:extLst>
          </p:cNvPr>
          <p:cNvSpPr/>
          <p:nvPr/>
        </p:nvSpPr>
        <p:spPr>
          <a:xfrm>
            <a:off x="11462324" y="5366562"/>
            <a:ext cx="438151" cy="235660"/>
          </a:xfrm>
          <a:prstGeom prst="roundRect">
            <a:avLst/>
          </a:prstGeom>
          <a:noFill/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A8A684-D1D0-4B7B-84F8-67B228AC3954}"/>
              </a:ext>
            </a:extLst>
          </p:cNvPr>
          <p:cNvSpPr txBox="1"/>
          <p:nvPr/>
        </p:nvSpPr>
        <p:spPr>
          <a:xfrm>
            <a:off x="11403308" y="5345893"/>
            <a:ext cx="556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39%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BF66D7-0CF8-4061-AE6B-DEA42FEFD07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0F7CE-1559-47C1-A2D3-7081759110FC}"/>
              </a:ext>
            </a:extLst>
          </p:cNvPr>
          <p:cNvSpPr/>
          <p:nvPr/>
        </p:nvSpPr>
        <p:spPr>
          <a:xfrm>
            <a:off x="4466863" y="6302371"/>
            <a:ext cx="77251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eMarketer’s Connected TV Ad Spending in the U.S., June 2020 &amp; March 2021. Innovid: The State of CTV Advertising, May 2021.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074AC9-A091-4C50-845A-841BB2C635A7}"/>
              </a:ext>
            </a:extLst>
          </p:cNvPr>
          <p:cNvSpPr/>
          <p:nvPr/>
        </p:nvSpPr>
        <p:spPr>
          <a:xfrm>
            <a:off x="66678" y="1271588"/>
            <a:ext cx="44098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The growth in penetration and increase in viewing occasions has established connected TV </a:t>
            </a: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a strong advertising opportunity</a:t>
            </a:r>
            <a:r>
              <a:rPr lang="en-US" sz="2200">
                <a:latin typeface="Helvetica" pitchFamily="2" charset="0"/>
              </a:rPr>
              <a:t>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with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marketers flocking to the platform.</a:t>
            </a:r>
          </a:p>
          <a:p>
            <a:pPr lvl="0">
              <a:defRPr/>
            </a:pPr>
            <a:endParaRPr lang="en-US" sz="2200">
              <a:solidFill>
                <a:srgbClr val="1B1464"/>
              </a:solidFill>
              <a:latin typeface="Helvetica" pitchFamily="2" charset="0"/>
            </a:endParaRP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In fact,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two-thirds of marketers began shifting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some of their media investment into connected TVs within the last three years.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2C85E8-B08C-4D35-95F0-733D7464C602}"/>
              </a:ext>
            </a:extLst>
          </p:cNvPr>
          <p:cNvSpPr txBox="1"/>
          <p:nvPr/>
        </p:nvSpPr>
        <p:spPr>
          <a:xfrm>
            <a:off x="4476495" y="581897"/>
            <a:ext cx="771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Connected TV: Annual Advertising Spend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9002470-7BCA-40B9-A1DA-9F590B116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756040"/>
              </p:ext>
            </p:extLst>
          </p:nvPr>
        </p:nvGraphicFramePr>
        <p:xfrm>
          <a:off x="4696095" y="836238"/>
          <a:ext cx="7276305" cy="30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E1F14F-FA12-4E5B-91EE-EDD86B92D6E7}"/>
              </a:ext>
            </a:extLst>
          </p:cNvPr>
          <p:cNvSpPr txBox="1"/>
          <p:nvPr/>
        </p:nvSpPr>
        <p:spPr>
          <a:xfrm>
            <a:off x="4400557" y="4288438"/>
            <a:ext cx="7853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Two-thirds of marketers began shifting their media investment to connected TV within the last three years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254A13-D64E-49BA-B7D2-9043B9BDAC4B}"/>
              </a:ext>
            </a:extLst>
          </p:cNvPr>
          <p:cNvGrpSpPr/>
          <p:nvPr/>
        </p:nvGrpSpPr>
        <p:grpSpPr>
          <a:xfrm>
            <a:off x="4700586" y="4508473"/>
            <a:ext cx="1618247" cy="1424389"/>
            <a:chOff x="4631764" y="759487"/>
            <a:chExt cx="1618247" cy="142438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E96D67BF-EBC8-4663-B850-653787D8B4B0}"/>
                </a:ext>
              </a:extLst>
            </p:cNvPr>
            <p:cNvGraphicFramePr/>
            <p:nvPr/>
          </p:nvGraphicFramePr>
          <p:xfrm>
            <a:off x="4852081" y="759487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2BB593-C787-49D2-92B9-93635BF29117}"/>
                </a:ext>
              </a:extLst>
            </p:cNvPr>
            <p:cNvSpPr txBox="1"/>
            <p:nvPr/>
          </p:nvSpPr>
          <p:spPr>
            <a:xfrm>
              <a:off x="4631764" y="1906877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&gt; One year ago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D381C0-91CF-4BF2-A032-F0A272AB0E4F}"/>
                </a:ext>
              </a:extLst>
            </p:cNvPr>
            <p:cNvSpPr txBox="1"/>
            <p:nvPr/>
          </p:nvSpPr>
          <p:spPr>
            <a:xfrm>
              <a:off x="5102873" y="1230682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7142C-FE62-443F-B073-7CAC0E397617}"/>
              </a:ext>
            </a:extLst>
          </p:cNvPr>
          <p:cNvGrpSpPr/>
          <p:nvPr/>
        </p:nvGrpSpPr>
        <p:grpSpPr>
          <a:xfrm>
            <a:off x="6588928" y="4501408"/>
            <a:ext cx="1618247" cy="1424389"/>
            <a:chOff x="6180355" y="752422"/>
            <a:chExt cx="1618247" cy="1424389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A85B3235-1C31-4C7E-951A-3A0B57D96284}"/>
                </a:ext>
              </a:extLst>
            </p:cNvPr>
            <p:cNvGraphicFramePr/>
            <p:nvPr/>
          </p:nvGraphicFramePr>
          <p:xfrm>
            <a:off x="6400672" y="752422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B9EA9D-4675-4F8A-B209-D54CA9640FE0}"/>
                </a:ext>
              </a:extLst>
            </p:cNvPr>
            <p:cNvSpPr txBox="1"/>
            <p:nvPr/>
          </p:nvSpPr>
          <p:spPr>
            <a:xfrm>
              <a:off x="6180355" y="1899812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1-3 years ago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5379A9-122D-4CB0-B59F-4059C57BB2F0}"/>
                </a:ext>
              </a:extLst>
            </p:cNvPr>
            <p:cNvSpPr txBox="1"/>
            <p:nvPr/>
          </p:nvSpPr>
          <p:spPr>
            <a:xfrm>
              <a:off x="6651464" y="1223617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41%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70BCBC-C250-4BE9-B726-CF3A8CD3AF9D}"/>
              </a:ext>
            </a:extLst>
          </p:cNvPr>
          <p:cNvGrpSpPr/>
          <p:nvPr/>
        </p:nvGrpSpPr>
        <p:grpSpPr>
          <a:xfrm>
            <a:off x="8473786" y="4506118"/>
            <a:ext cx="1618247" cy="1424389"/>
            <a:chOff x="7521090" y="752422"/>
            <a:chExt cx="1618247" cy="1424389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EA377CF0-966C-476E-BF26-B8E5F87978D3}"/>
                </a:ext>
              </a:extLst>
            </p:cNvPr>
            <p:cNvGraphicFramePr/>
            <p:nvPr/>
          </p:nvGraphicFramePr>
          <p:xfrm>
            <a:off x="7741407" y="752422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6E839E-B583-44F7-A9D8-2A0064A383D2}"/>
                </a:ext>
              </a:extLst>
            </p:cNvPr>
            <p:cNvSpPr txBox="1"/>
            <p:nvPr/>
          </p:nvSpPr>
          <p:spPr>
            <a:xfrm>
              <a:off x="7521090" y="1899812"/>
              <a:ext cx="1618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&lt; 3 years ago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3E0CD-7DEB-43A9-AC3B-F2144B2E0F85}"/>
                </a:ext>
              </a:extLst>
            </p:cNvPr>
            <p:cNvSpPr txBox="1"/>
            <p:nvPr/>
          </p:nvSpPr>
          <p:spPr>
            <a:xfrm>
              <a:off x="7992199" y="1223617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11%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2D32B-3328-4441-886C-B08DCA154ED6}"/>
              </a:ext>
            </a:extLst>
          </p:cNvPr>
          <p:cNvGrpSpPr/>
          <p:nvPr/>
        </p:nvGrpSpPr>
        <p:grpSpPr>
          <a:xfrm>
            <a:off x="10358644" y="4510828"/>
            <a:ext cx="1618247" cy="1601990"/>
            <a:chOff x="9950203" y="4599728"/>
            <a:chExt cx="1618247" cy="1601990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EDC67415-8401-4AF9-8F4A-390F806D99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3504544"/>
                </p:ext>
              </p:extLst>
            </p:nvPr>
          </p:nvGraphicFramePr>
          <p:xfrm>
            <a:off x="10175389" y="4599728"/>
            <a:ext cx="1179095" cy="131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1D80E6-4FBE-4406-880C-1351127326D5}"/>
                </a:ext>
              </a:extLst>
            </p:cNvPr>
            <p:cNvSpPr txBox="1"/>
            <p:nvPr/>
          </p:nvSpPr>
          <p:spPr>
            <a:xfrm>
              <a:off x="9950203" y="5740053"/>
              <a:ext cx="1618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Have not started </a:t>
              </a:r>
              <a:b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200" b="1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shifting strategy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7A89AE-8C7B-4085-A5E7-AF07FD513DFC}"/>
                </a:ext>
              </a:extLst>
            </p:cNvPr>
            <p:cNvSpPr txBox="1"/>
            <p:nvPr/>
          </p:nvSpPr>
          <p:spPr>
            <a:xfrm>
              <a:off x="10419029" y="5063858"/>
              <a:ext cx="691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B0F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24%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6100C4-4271-4B4A-92B2-9F09EB83370D}"/>
              </a:ext>
            </a:extLst>
          </p:cNvPr>
          <p:cNvCxnSpPr/>
          <p:nvPr/>
        </p:nvCxnSpPr>
        <p:spPr>
          <a:xfrm>
            <a:off x="4596225" y="4117159"/>
            <a:ext cx="7439027" cy="0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5849" y="6192929"/>
            <a:ext cx="7693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VAB analysis of TV Squared’s CTV Accelerated, 2021.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number of streaming platforms advertisers used in 2020 vs. their 2022 outlook.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Percentages do not add up to 100% because ‘none’ 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(7% - 2020; 2% - 2022)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excluded.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88703-2CFA-4992-91AE-A7846F78C195}"/>
              </a:ext>
            </a:extLst>
          </p:cNvPr>
          <p:cNvSpPr/>
          <p:nvPr/>
        </p:nvSpPr>
        <p:spPr>
          <a:xfrm>
            <a:off x="141848" y="1311722"/>
            <a:ext cx="432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the number of streaming platforms increase and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 opportunity becomes greater, marketers are planning to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expand their video campaigns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to build incremental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reach and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more deeply engage their consumers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E34DF-D118-493C-B010-896BBDD5AE4E}"/>
              </a:ext>
            </a:extLst>
          </p:cNvPr>
          <p:cNvSpPr txBox="1"/>
          <p:nvPr/>
        </p:nvSpPr>
        <p:spPr>
          <a:xfrm>
            <a:off x="4498012" y="1512112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many streaming platforms are advertisers using?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EBE34D9-E430-46B6-94CF-846AF4DFA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86724"/>
              </p:ext>
            </p:extLst>
          </p:nvPr>
        </p:nvGraphicFramePr>
        <p:xfrm>
          <a:off x="4568430" y="1921580"/>
          <a:ext cx="7573657" cy="393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759CBAA-3BCE-498E-81C4-EFA6CA3DD9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AD7B9A0-C2EC-453F-9C5A-92145C2BCA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4594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Innovid</a:t>
            </a:r>
            <a:r>
              <a:rPr lang="en-US" sz="800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State of CTV Advertising, May 2021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CF6283-3A6C-447A-A5C9-780F5029E64C}"/>
              </a:ext>
            </a:extLst>
          </p:cNvPr>
          <p:cNvSpPr/>
          <p:nvPr/>
        </p:nvSpPr>
        <p:spPr>
          <a:xfrm>
            <a:off x="141848" y="1311722"/>
            <a:ext cx="41758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Almost three-quarters of CTV marketers are implementing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audience-based targeting strategies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within their campaigns to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drive positive business outcomes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across awareness and engagement KPIs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D43EC2-80B6-4B07-A665-9433C9BCAD10}"/>
              </a:ext>
            </a:extLst>
          </p:cNvPr>
          <p:cNvSpPr txBox="1"/>
          <p:nvPr/>
        </p:nvSpPr>
        <p:spPr>
          <a:xfrm>
            <a:off x="4457700" y="3122255"/>
            <a:ext cx="7734300" cy="34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How has investing in CTV advertising impacted your business?</a:t>
            </a:r>
            <a:endParaRPr lang="en-US" sz="1600" u="sng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449585-A87F-40E5-9145-9EA21AC1EECD}"/>
              </a:ext>
            </a:extLst>
          </p:cNvPr>
          <p:cNvSpPr txBox="1"/>
          <p:nvPr/>
        </p:nvSpPr>
        <p:spPr>
          <a:xfrm>
            <a:off x="4591063" y="5635304"/>
            <a:ext cx="41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Increased brand awareness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1B3A10-050D-49B0-94DE-267D2E6A6E2B}"/>
              </a:ext>
            </a:extLst>
          </p:cNvPr>
          <p:cNvSpPr txBox="1"/>
          <p:nvPr/>
        </p:nvSpPr>
        <p:spPr>
          <a:xfrm>
            <a:off x="6053440" y="4909903"/>
            <a:ext cx="121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59%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F11895C-9F56-4186-A4CD-E8DE09766130}"/>
              </a:ext>
            </a:extLst>
          </p:cNvPr>
          <p:cNvSpPr txBox="1"/>
          <p:nvPr/>
        </p:nvSpPr>
        <p:spPr>
          <a:xfrm>
            <a:off x="7910232" y="5638063"/>
            <a:ext cx="4139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Increased brand engagement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(website, store visits, etc.)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022439-7E4D-4D3F-A4AE-84E6679B7BAB}"/>
              </a:ext>
            </a:extLst>
          </p:cNvPr>
          <p:cNvSpPr txBox="1"/>
          <p:nvPr/>
        </p:nvSpPr>
        <p:spPr>
          <a:xfrm>
            <a:off x="9360326" y="4909903"/>
            <a:ext cx="1239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7B846C-9B2D-4683-9915-41B60E5C8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33" y="3810000"/>
            <a:ext cx="900013" cy="90001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57AA5FD-EA68-48A4-BBA6-516343851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26" y="3810000"/>
            <a:ext cx="900013" cy="9000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72479-7122-4B9E-B3A7-88050B3D69E5}"/>
              </a:ext>
            </a:extLst>
          </p:cNvPr>
          <p:cNvCxnSpPr/>
          <p:nvPr/>
        </p:nvCxnSpPr>
        <p:spPr>
          <a:xfrm>
            <a:off x="4616545" y="2887799"/>
            <a:ext cx="7439027" cy="0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033FFA-13A8-49E7-9DC9-88A719D889AF}"/>
              </a:ext>
            </a:extLst>
          </p:cNvPr>
          <p:cNvSpPr txBox="1"/>
          <p:nvPr/>
        </p:nvSpPr>
        <p:spPr>
          <a:xfrm>
            <a:off x="4631690" y="2059418"/>
            <a:ext cx="717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CTV marketers are using audience-based targeting strategies to improve their advertising 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F8E2F-934D-4229-9755-1866A79AA473}"/>
              </a:ext>
            </a:extLst>
          </p:cNvPr>
          <p:cNvSpPr txBox="1"/>
          <p:nvPr/>
        </p:nvSpPr>
        <p:spPr>
          <a:xfrm>
            <a:off x="7410707" y="1193516"/>
            <a:ext cx="164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70%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5548F08-996A-4CD4-B5F2-6269E43B0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58" y="189662"/>
            <a:ext cx="1041987" cy="10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349873" y="1828562"/>
            <a:ext cx="5643416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Marketers can seize an opportunity for incremental reach and build consumer engagement by expanding their video plans into CTV and across more ad-supported streaming platforms</a:t>
            </a:r>
          </a:p>
          <a:p>
            <a:pPr marL="285750" indent="-285750">
              <a:buBlip>
                <a:blip r:embed="rId3"/>
              </a:buBlip>
              <a:defRPr/>
            </a:pPr>
            <a:endParaRPr lang="en-US" sz="4000">
              <a:solidFill>
                <a:srgbClr val="1B1464"/>
              </a:solidFill>
              <a:latin typeface="Helvetica" panose="020B0604020202020204" pitchFamily="2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  <a:t>Integrating audience-based targeting and buying strategies within CTV campaigns can improve advertising performance, drive greater brand awareness and positive business outcomes across the funnel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4D9E1-9646-4BF4-A594-8755E5598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9BD1A889-4F5E-4D1D-B1B5-76D5C312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8195" y="1485484"/>
            <a:ext cx="2167824" cy="12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6426239" y="2860754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Beyond the Headlines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State of TV Today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Opportunities of Tomorrow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9181977" y="2860754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68E1188-EEA4-4CD4-B4A5-1F5E26EC8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3933" y="1485483"/>
            <a:ext cx="2167824" cy="1219401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C42920-3E47-49DB-B897-82B670BEBCEE}"/>
              </a:ext>
            </a:extLst>
          </p:cNvPr>
          <p:cNvGrpSpPr/>
          <p:nvPr/>
        </p:nvGrpSpPr>
        <p:grpSpPr>
          <a:xfrm>
            <a:off x="9050921" y="3928511"/>
            <a:ext cx="2733848" cy="1571510"/>
            <a:chOff x="6409946" y="4038055"/>
            <a:chExt cx="2733848" cy="1571510"/>
          </a:xfrm>
        </p:grpSpPr>
        <p:sp>
          <p:nvSpPr>
            <p:cNvPr id="24" name="TextBox 23">
              <a:hlinkClick r:id="rId9"/>
              <a:extLst>
                <a:ext uri="{FF2B5EF4-FFF2-40B4-BE49-F238E27FC236}">
                  <a16:creationId xmlns:a16="http://schemas.microsoft.com/office/drawing/2014/main" id="{36E89B1E-0C4C-4A13-937D-AC8B8871998E}"/>
                </a:ext>
              </a:extLst>
            </p:cNvPr>
            <p:cNvSpPr txBox="1"/>
            <p:nvPr/>
          </p:nvSpPr>
          <p:spPr>
            <a:xfrm>
              <a:off x="6497176" y="5147900"/>
              <a:ext cx="2471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Untangling Terminology with Streaming</a:t>
              </a:r>
              <a:endPara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Picture 5">
              <a:hlinkClick r:id="rId9"/>
              <a:extLst>
                <a:ext uri="{FF2B5EF4-FFF2-40B4-BE49-F238E27FC236}">
                  <a16:creationId xmlns:a16="http://schemas.microsoft.com/office/drawing/2014/main" id="{EBF795AD-80C7-4D4D-B201-2B56550FE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9946" y="4038055"/>
              <a:ext cx="2733848" cy="776242"/>
            </a:xfrm>
            <a:prstGeom prst="rect">
              <a:avLst/>
            </a:prstGeom>
            <a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rgbClr val="1B1464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8C1554-8729-457A-9428-0BF0931DB42E}"/>
              </a:ext>
            </a:extLst>
          </p:cNvPr>
          <p:cNvGrpSpPr/>
          <p:nvPr/>
        </p:nvGrpSpPr>
        <p:grpSpPr>
          <a:xfrm>
            <a:off x="6426239" y="3765785"/>
            <a:ext cx="2471737" cy="1734709"/>
            <a:chOff x="9165518" y="3765785"/>
            <a:chExt cx="2471737" cy="1734709"/>
          </a:xfrm>
        </p:grpSpPr>
        <p:sp>
          <p:nvSpPr>
            <p:cNvPr id="26" name="TextBox 25">
              <a:hlinkClick r:id="rId11"/>
              <a:extLst>
                <a:ext uri="{FF2B5EF4-FFF2-40B4-BE49-F238E27FC236}">
                  <a16:creationId xmlns:a16="http://schemas.microsoft.com/office/drawing/2014/main" id="{0D27CC0A-DCA3-49C2-972A-6C9BD6156881}"/>
                </a:ext>
              </a:extLst>
            </p:cNvPr>
            <p:cNvSpPr txBox="1"/>
            <p:nvPr/>
          </p:nvSpPr>
          <p:spPr>
            <a:xfrm>
              <a:off x="9165518" y="5038829"/>
              <a:ext cx="2471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Five Fast Facts On </a:t>
              </a:r>
              <a:r>
                <a:rPr kumimoji="0" lang="en-US" sz="1200" b="1" u="none" strike="noStrike" kern="1200" cap="none" spc="0" normalizeH="0" baseline="0" noProof="0">
                  <a:ln>
                    <a:noFill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Video Streaming</a:t>
              </a:r>
              <a:endPara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9" name="Picture 28">
              <a:hlinkClick r:id="rId11"/>
              <a:extLst>
                <a:ext uri="{FF2B5EF4-FFF2-40B4-BE49-F238E27FC236}">
                  <a16:creationId xmlns:a16="http://schemas.microsoft.com/office/drawing/2014/main" id="{9EC9BD81-5ABE-464D-BE15-15058D9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5175" y="3765785"/>
              <a:ext cx="2152422" cy="1210737"/>
            </a:xfrm>
            <a:prstGeom prst="rect">
              <a:avLst/>
            </a:prstGeom>
            <a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rgbClr val="1B1464"/>
              </a:solidFill>
            </a:ln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7EA253C-FEAC-4736-BA80-A53FF0A70EB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485A39-3A4D-4A09-B0A0-4F16CCFD855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Widescreen</PresentationFormat>
  <Paragraphs>138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lastModifiedBy>Reed Kiely</cp:lastModifiedBy>
  <cp:revision>1</cp:revision>
  <cp:lastPrinted>2021-07-28T13:30:22Z</cp:lastPrinted>
  <dcterms:created xsi:type="dcterms:W3CDTF">2021-01-20T14:07:02Z</dcterms:created>
  <dcterms:modified xsi:type="dcterms:W3CDTF">2021-08-03T18:10:40Z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