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144327557" r:id="rId5"/>
    <p:sldId id="2144327561" r:id="rId6"/>
    <p:sldId id="2144327547" r:id="rId7"/>
    <p:sldId id="2144327556" r:id="rId8"/>
    <p:sldId id="2144327564" r:id="rId9"/>
    <p:sldId id="2144327559" r:id="rId10"/>
    <p:sldId id="2144327562" r:id="rId11"/>
    <p:sldId id="2144327552" r:id="rId12"/>
    <p:sldId id="2144327553" r:id="rId13"/>
    <p:sldId id="29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olina Guillen" initials="KG" lastIdx="10" clrIdx="0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2" name="Jason Wiese" initials="JW" lastIdx="10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Danielle Delauro" initials="DD" lastIdx="19" clrIdx="2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4" name="Reed Kiely" initials="RK" lastIdx="16" clrIdx="3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64"/>
    <a:srgbClr val="E2E8F0"/>
    <a:srgbClr val="00B0F0"/>
    <a:srgbClr val="ED3C8D"/>
    <a:srgbClr val="ACBDCE"/>
    <a:srgbClr val="7ED2F6"/>
    <a:srgbClr val="E6E6E6"/>
    <a:srgbClr val="FFE600"/>
    <a:srgbClr val="4EBEA4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FA285-8AF6-4588-8FA8-6DA13C599D06}" v="13" dt="2021-11-19T15:58:39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0" y="18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Vita" userId="35b1102d-d340-4a85-a709-12ee727aa48b" providerId="ADAL" clId="{18697367-C490-4EE6-A47D-A427CBA9EFD6}"/>
    <pc:docChg chg="undo custSel modSld">
      <pc:chgData name="Marianne Vita" userId="35b1102d-d340-4a85-a709-12ee727aa48b" providerId="ADAL" clId="{18697367-C490-4EE6-A47D-A427CBA9EFD6}" dt="2021-11-17T16:21:40.133" v="20"/>
      <pc:docMkLst>
        <pc:docMk/>
      </pc:docMkLst>
      <pc:sldChg chg="addCm delCm modCm">
        <pc:chgData name="Marianne Vita" userId="35b1102d-d340-4a85-a709-12ee727aa48b" providerId="ADAL" clId="{18697367-C490-4EE6-A47D-A427CBA9EFD6}" dt="2021-11-17T16:01:10.976" v="6"/>
        <pc:sldMkLst>
          <pc:docMk/>
          <pc:sldMk cId="2188893907" sldId="2144327547"/>
        </pc:sldMkLst>
      </pc:sldChg>
      <pc:sldChg chg="modSp mod addCm modCm">
        <pc:chgData name="Marianne Vita" userId="35b1102d-d340-4a85-a709-12ee727aa48b" providerId="ADAL" clId="{18697367-C490-4EE6-A47D-A427CBA9EFD6}" dt="2021-11-17T16:21:40.133" v="20"/>
        <pc:sldMkLst>
          <pc:docMk/>
          <pc:sldMk cId="583278641" sldId="2144327552"/>
        </pc:sldMkLst>
        <pc:spChg chg="mod">
          <ac:chgData name="Marianne Vita" userId="35b1102d-d340-4a85-a709-12ee727aa48b" providerId="ADAL" clId="{18697367-C490-4EE6-A47D-A427CBA9EFD6}" dt="2021-11-17T16:18:49.627" v="15" actId="947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Cm modCm">
        <pc:chgData name="Marianne Vita" userId="35b1102d-d340-4a85-a709-12ee727aa48b" providerId="ADAL" clId="{18697367-C490-4EE6-A47D-A427CBA9EFD6}" dt="2021-11-17T16:03:59.848" v="8"/>
        <pc:sldMkLst>
          <pc:docMk/>
          <pc:sldMk cId="3526234016" sldId="2144327556"/>
        </pc:sldMkLst>
      </pc:sldChg>
      <pc:sldChg chg="addCm">
        <pc:chgData name="Marianne Vita" userId="35b1102d-d340-4a85-a709-12ee727aa48b" providerId="ADAL" clId="{18697367-C490-4EE6-A47D-A427CBA9EFD6}" dt="2021-11-17T16:11:19.271" v="11"/>
        <pc:sldMkLst>
          <pc:docMk/>
          <pc:sldMk cId="3873094159" sldId="2144327559"/>
        </pc:sldMkLst>
      </pc:sldChg>
      <pc:sldChg chg="addCm modCm">
        <pc:chgData name="Marianne Vita" userId="35b1102d-d340-4a85-a709-12ee727aa48b" providerId="ADAL" clId="{18697367-C490-4EE6-A47D-A427CBA9EFD6}" dt="2021-11-17T16:17:42.921" v="14"/>
        <pc:sldMkLst>
          <pc:docMk/>
          <pc:sldMk cId="3176607819" sldId="2144327562"/>
        </pc:sldMkLst>
      </pc:sldChg>
      <pc:sldChg chg="addCm">
        <pc:chgData name="Marianne Vita" userId="35b1102d-d340-4a85-a709-12ee727aa48b" providerId="ADAL" clId="{18697367-C490-4EE6-A47D-A427CBA9EFD6}" dt="2021-11-17T16:09:42.859" v="10"/>
        <pc:sldMkLst>
          <pc:docMk/>
          <pc:sldMk cId="909039071" sldId="2144327563"/>
        </pc:sldMkLst>
      </pc:sldChg>
    </pc:docChg>
  </pc:docChgLst>
  <pc:docChgLst>
    <pc:chgData name="Jason Wiese" userId="4bff8d5b-7de6-4655-b397-69b0afc81113" providerId="ADAL" clId="{E276B2FC-790B-4DB0-ADB3-F968C8DB0925}"/>
    <pc:docChg chg="custSel delSld modSld sldOrd">
      <pc:chgData name="Jason Wiese" userId="4bff8d5b-7de6-4655-b397-69b0afc81113" providerId="ADAL" clId="{E276B2FC-790B-4DB0-ADB3-F968C8DB0925}" dt="2021-11-19T16:16:35.118" v="703" actId="6549"/>
      <pc:docMkLst>
        <pc:docMk/>
      </pc:docMkLst>
      <pc:sldChg chg="modSp mod">
        <pc:chgData name="Jason Wiese" userId="4bff8d5b-7de6-4655-b397-69b0afc81113" providerId="ADAL" clId="{E276B2FC-790B-4DB0-ADB3-F968C8DB0925}" dt="2021-11-19T15:25:45.429" v="27" actId="20577"/>
        <pc:sldMkLst>
          <pc:docMk/>
          <pc:sldMk cId="2188893907" sldId="2144327547"/>
        </pc:sldMkLst>
        <pc:spChg chg="mod">
          <ac:chgData name="Jason Wiese" userId="4bff8d5b-7de6-4655-b397-69b0afc81113" providerId="ADAL" clId="{E276B2FC-790B-4DB0-ADB3-F968C8DB0925}" dt="2021-11-19T15:25:45.429" v="27" actId="20577"/>
          <ac:spMkLst>
            <pc:docMk/>
            <pc:sldMk cId="2188893907" sldId="2144327547"/>
            <ac:spMk id="56" creationId="{49DF06DB-0E04-43EB-906B-75F674482CF9}"/>
          </ac:spMkLst>
        </pc:spChg>
      </pc:sldChg>
      <pc:sldChg chg="modSp mod">
        <pc:chgData name="Jason Wiese" userId="4bff8d5b-7de6-4655-b397-69b0afc81113" providerId="ADAL" clId="{E276B2FC-790B-4DB0-ADB3-F968C8DB0925}" dt="2021-11-19T16:16:35.118" v="703" actId="6549"/>
        <pc:sldMkLst>
          <pc:docMk/>
          <pc:sldMk cId="583278641" sldId="2144327552"/>
        </pc:sldMkLst>
        <pc:spChg chg="mod">
          <ac:chgData name="Jason Wiese" userId="4bff8d5b-7de6-4655-b397-69b0afc81113" providerId="ADAL" clId="{E276B2FC-790B-4DB0-ADB3-F968C8DB0925}" dt="2021-11-19T16:16:35.118" v="703" actId="6549"/>
          <ac:spMkLst>
            <pc:docMk/>
            <pc:sldMk cId="583278641" sldId="2144327552"/>
            <ac:spMk id="17" creationId="{5F822956-5E28-4BFC-8BEF-86CBB0A2D236}"/>
          </ac:spMkLst>
        </pc:spChg>
      </pc:sldChg>
      <pc:sldChg chg="modSp mod">
        <pc:chgData name="Jason Wiese" userId="4bff8d5b-7de6-4655-b397-69b0afc81113" providerId="ADAL" clId="{E276B2FC-790B-4DB0-ADB3-F968C8DB0925}" dt="2021-11-19T16:07:26.713" v="650" actId="20577"/>
        <pc:sldMkLst>
          <pc:docMk/>
          <pc:sldMk cId="3873094159" sldId="2144327559"/>
        </pc:sldMkLst>
        <pc:spChg chg="mod">
          <ac:chgData name="Jason Wiese" userId="4bff8d5b-7de6-4655-b397-69b0afc81113" providerId="ADAL" clId="{E276B2FC-790B-4DB0-ADB3-F968C8DB0925}" dt="2021-11-19T16:07:26.713" v="650" actId="20577"/>
          <ac:spMkLst>
            <pc:docMk/>
            <pc:sldMk cId="3873094159" sldId="2144327559"/>
            <ac:spMk id="4" creationId="{BA05E18E-96E8-4656-A417-DB865F714070}"/>
          </ac:spMkLst>
        </pc:spChg>
      </pc:sldChg>
      <pc:sldChg chg="modSp mod">
        <pc:chgData name="Jason Wiese" userId="4bff8d5b-7de6-4655-b397-69b0afc81113" providerId="ADAL" clId="{E276B2FC-790B-4DB0-ADB3-F968C8DB0925}" dt="2021-11-19T16:01:28.899" v="614" actId="20577"/>
        <pc:sldMkLst>
          <pc:docMk/>
          <pc:sldMk cId="3176607819" sldId="2144327562"/>
        </pc:sldMkLst>
        <pc:spChg chg="mod">
          <ac:chgData name="Jason Wiese" userId="4bff8d5b-7de6-4655-b397-69b0afc81113" providerId="ADAL" clId="{E276B2FC-790B-4DB0-ADB3-F968C8DB0925}" dt="2021-11-19T16:01:28.899" v="614" actId="20577"/>
          <ac:spMkLst>
            <pc:docMk/>
            <pc:sldMk cId="3176607819" sldId="2144327562"/>
            <ac:spMk id="4" creationId="{3ED54650-E124-0942-8B03-A438165B55A6}"/>
          </ac:spMkLst>
        </pc:spChg>
        <pc:spChg chg="mod">
          <ac:chgData name="Jason Wiese" userId="4bff8d5b-7de6-4655-b397-69b0afc81113" providerId="ADAL" clId="{E276B2FC-790B-4DB0-ADB3-F968C8DB0925}" dt="2021-11-19T15:49:22.394" v="127" actId="20577"/>
          <ac:spMkLst>
            <pc:docMk/>
            <pc:sldMk cId="3176607819" sldId="2144327562"/>
            <ac:spMk id="8" creationId="{C4E3DE59-3DCB-4C9D-B206-2A74393FDC3A}"/>
          </ac:spMkLst>
        </pc:spChg>
        <pc:spChg chg="mod">
          <ac:chgData name="Jason Wiese" userId="4bff8d5b-7de6-4655-b397-69b0afc81113" providerId="ADAL" clId="{E276B2FC-790B-4DB0-ADB3-F968C8DB0925}" dt="2021-11-19T15:49:40.303" v="129" actId="20577"/>
          <ac:spMkLst>
            <pc:docMk/>
            <pc:sldMk cId="3176607819" sldId="2144327562"/>
            <ac:spMk id="26" creationId="{AC2EC865-2DBE-4B55-9252-69B2CC23C182}"/>
          </ac:spMkLst>
        </pc:spChg>
        <pc:spChg chg="mod">
          <ac:chgData name="Jason Wiese" userId="4bff8d5b-7de6-4655-b397-69b0afc81113" providerId="ADAL" clId="{E276B2FC-790B-4DB0-ADB3-F968C8DB0925}" dt="2021-11-19T15:52:30.926" v="488" actId="14100"/>
          <ac:spMkLst>
            <pc:docMk/>
            <pc:sldMk cId="3176607819" sldId="2144327562"/>
            <ac:spMk id="56" creationId="{49DF06DB-0E04-43EB-906B-75F674482CF9}"/>
          </ac:spMkLst>
        </pc:spChg>
      </pc:sldChg>
      <pc:sldChg chg="del">
        <pc:chgData name="Jason Wiese" userId="4bff8d5b-7de6-4655-b397-69b0afc81113" providerId="ADAL" clId="{E276B2FC-790B-4DB0-ADB3-F968C8DB0925}" dt="2021-11-19T15:39:24.336" v="30" actId="47"/>
        <pc:sldMkLst>
          <pc:docMk/>
          <pc:sldMk cId="909039071" sldId="2144327563"/>
        </pc:sldMkLst>
      </pc:sldChg>
      <pc:sldChg chg="ord">
        <pc:chgData name="Jason Wiese" userId="4bff8d5b-7de6-4655-b397-69b0afc81113" providerId="ADAL" clId="{E276B2FC-790B-4DB0-ADB3-F968C8DB0925}" dt="2021-11-19T15:32:46.270" v="29"/>
        <pc:sldMkLst>
          <pc:docMk/>
          <pc:sldMk cId="299953394" sldId="2144327564"/>
        </pc:sldMkLst>
      </pc:sldChg>
    </pc:docChg>
  </pc:docChgLst>
  <pc:docChgLst>
    <pc:chgData name="Reed Kiely" userId="768be38e-2fb5-40ce-925d-bd8e9d9e3c31" providerId="ADAL" clId="{838FA285-8AF6-4588-8FA8-6DA13C599D06}"/>
    <pc:docChg chg="undo custSel modSld">
      <pc:chgData name="Reed Kiely" userId="768be38e-2fb5-40ce-925d-bd8e9d9e3c31" providerId="ADAL" clId="{838FA285-8AF6-4588-8FA8-6DA13C599D06}" dt="2021-12-02T19:04:10.638" v="1686"/>
      <pc:docMkLst>
        <pc:docMk/>
      </pc:docMkLst>
      <pc:sldChg chg="addSp delSp modSp mod delCm modCm">
        <pc:chgData name="Reed Kiely" userId="768be38e-2fb5-40ce-925d-bd8e9d9e3c31" providerId="ADAL" clId="{838FA285-8AF6-4588-8FA8-6DA13C599D06}" dt="2021-12-02T19:03:49.470" v="1676"/>
        <pc:sldMkLst>
          <pc:docMk/>
          <pc:sldMk cId="2188893907" sldId="2144327547"/>
        </pc:sldMkLst>
        <pc:spChg chg="add del mod">
          <ac:chgData name="Reed Kiely" userId="768be38e-2fb5-40ce-925d-bd8e9d9e3c31" providerId="ADAL" clId="{838FA285-8AF6-4588-8FA8-6DA13C599D06}" dt="2021-11-17T20:58:38.635" v="16" actId="478"/>
          <ac:spMkLst>
            <pc:docMk/>
            <pc:sldMk cId="2188893907" sldId="2144327547"/>
            <ac:spMk id="2" creationId="{6B19B1AC-387E-43BB-88F4-B85705E18E8F}"/>
          </ac:spMkLst>
        </pc:spChg>
        <pc:spChg chg="add del mod">
          <ac:chgData name="Reed Kiely" userId="768be38e-2fb5-40ce-925d-bd8e9d9e3c31" providerId="ADAL" clId="{838FA285-8AF6-4588-8FA8-6DA13C599D06}" dt="2021-11-18T15:39:06.249" v="649" actId="478"/>
          <ac:spMkLst>
            <pc:docMk/>
            <pc:sldMk cId="2188893907" sldId="2144327547"/>
            <ac:spMk id="3" creationId="{1D16A761-80A5-4F9D-9BA0-62A1C73CD83A}"/>
          </ac:spMkLst>
        </pc:spChg>
        <pc:spChg chg="mod">
          <ac:chgData name="Reed Kiely" userId="768be38e-2fb5-40ce-925d-bd8e9d9e3c31" providerId="ADAL" clId="{838FA285-8AF6-4588-8FA8-6DA13C599D06}" dt="2021-11-18T15:39:11.314" v="655" actId="20577"/>
          <ac:spMkLst>
            <pc:docMk/>
            <pc:sldMk cId="2188893907" sldId="2144327547"/>
            <ac:spMk id="26" creationId="{AC2EC865-2DBE-4B55-9252-69B2CC23C182}"/>
          </ac:spMkLst>
        </pc:spChg>
        <pc:spChg chg="mod">
          <ac:chgData name="Reed Kiely" userId="768be38e-2fb5-40ce-925d-bd8e9d9e3c31" providerId="ADAL" clId="{838FA285-8AF6-4588-8FA8-6DA13C599D06}" dt="2021-11-18T15:39:17.547" v="662" actId="20577"/>
          <ac:spMkLst>
            <pc:docMk/>
            <pc:sldMk cId="2188893907" sldId="2144327547"/>
            <ac:spMk id="56" creationId="{49DF06DB-0E04-43EB-906B-75F674482CF9}"/>
          </ac:spMkLst>
        </pc:spChg>
      </pc:sldChg>
      <pc:sldChg chg="modSp mod delCm modCm">
        <pc:chgData name="Reed Kiely" userId="768be38e-2fb5-40ce-925d-bd8e9d9e3c31" providerId="ADAL" clId="{838FA285-8AF6-4588-8FA8-6DA13C599D06}" dt="2021-12-02T19:04:10.638" v="1686"/>
        <pc:sldMkLst>
          <pc:docMk/>
          <pc:sldMk cId="583278641" sldId="2144327552"/>
        </pc:sldMkLst>
        <pc:spChg chg="mod">
          <ac:chgData name="Reed Kiely" userId="768be38e-2fb5-40ce-925d-bd8e9d9e3c31" providerId="ADAL" clId="{838FA285-8AF6-4588-8FA8-6DA13C599D06}" dt="2021-11-18T20:36:53.006" v="1652" actId="207"/>
          <ac:spMkLst>
            <pc:docMk/>
            <pc:sldMk cId="583278641" sldId="2144327552"/>
            <ac:spMk id="17" creationId="{5F822956-5E28-4BFC-8BEF-86CBB0A2D236}"/>
          </ac:spMkLst>
        </pc:spChg>
      </pc:sldChg>
      <pc:sldChg chg="addSp delSp modSp mod delCm modCm">
        <pc:chgData name="Reed Kiely" userId="768be38e-2fb5-40ce-925d-bd8e9d9e3c31" providerId="ADAL" clId="{838FA285-8AF6-4588-8FA8-6DA13C599D06}" dt="2021-12-02T19:03:52.599" v="1677"/>
        <pc:sldMkLst>
          <pc:docMk/>
          <pc:sldMk cId="3526234016" sldId="2144327556"/>
        </pc:sldMkLst>
        <pc:spChg chg="add del mod">
          <ac:chgData name="Reed Kiely" userId="768be38e-2fb5-40ce-925d-bd8e9d9e3c31" providerId="ADAL" clId="{838FA285-8AF6-4588-8FA8-6DA13C599D06}" dt="2021-11-18T15:41:42.570" v="673" actId="478"/>
          <ac:spMkLst>
            <pc:docMk/>
            <pc:sldMk cId="3526234016" sldId="2144327556"/>
            <ac:spMk id="2" creationId="{6955B9C5-6854-4B82-A7AF-6B88AEBDA72C}"/>
          </ac:spMkLst>
        </pc:spChg>
        <pc:spChg chg="mod">
          <ac:chgData name="Reed Kiely" userId="768be38e-2fb5-40ce-925d-bd8e9d9e3c31" providerId="ADAL" clId="{838FA285-8AF6-4588-8FA8-6DA13C599D06}" dt="2021-11-18T15:41:30.399" v="670" actId="20577"/>
          <ac:spMkLst>
            <pc:docMk/>
            <pc:sldMk cId="3526234016" sldId="2144327556"/>
            <ac:spMk id="4" creationId="{3ED54650-E124-0942-8B03-A438165B55A6}"/>
          </ac:spMkLst>
        </pc:spChg>
        <pc:spChg chg="add del mod">
          <ac:chgData name="Reed Kiely" userId="768be38e-2fb5-40ce-925d-bd8e9d9e3c31" providerId="ADAL" clId="{838FA285-8AF6-4588-8FA8-6DA13C599D06}" dt="2021-11-17T20:58:40.692" v="17" actId="478"/>
          <ac:spMkLst>
            <pc:docMk/>
            <pc:sldMk cId="3526234016" sldId="2144327556"/>
            <ac:spMk id="22" creationId="{473909BB-7C60-4691-A71E-5384D50F1EF7}"/>
          </ac:spMkLst>
        </pc:spChg>
        <pc:spChg chg="add del mod">
          <ac:chgData name="Reed Kiely" userId="768be38e-2fb5-40ce-925d-bd8e9d9e3c31" providerId="ADAL" clId="{838FA285-8AF6-4588-8FA8-6DA13C599D06}" dt="2021-11-18T15:41:41.063" v="672" actId="478"/>
          <ac:spMkLst>
            <pc:docMk/>
            <pc:sldMk cId="3526234016" sldId="2144327556"/>
            <ac:spMk id="23" creationId="{2EDCA9CF-FF43-4BAC-8D66-D2878F996168}"/>
          </ac:spMkLst>
        </pc:spChg>
      </pc:sldChg>
      <pc:sldChg chg="modSp mod modNotesTx">
        <pc:chgData name="Reed Kiely" userId="768be38e-2fb5-40ce-925d-bd8e9d9e3c31" providerId="ADAL" clId="{838FA285-8AF6-4588-8FA8-6DA13C599D06}" dt="2021-12-02T19:03:24.749" v="1675" actId="20577"/>
        <pc:sldMkLst>
          <pc:docMk/>
          <pc:sldMk cId="4292449496" sldId="2144327557"/>
        </pc:sldMkLst>
        <pc:spChg chg="mod">
          <ac:chgData name="Reed Kiely" userId="768be38e-2fb5-40ce-925d-bd8e9d9e3c31" providerId="ADAL" clId="{838FA285-8AF6-4588-8FA8-6DA13C599D06}" dt="2021-11-18T21:03:07.224" v="1656" actId="20577"/>
          <ac:spMkLst>
            <pc:docMk/>
            <pc:sldMk cId="4292449496" sldId="2144327557"/>
            <ac:spMk id="20" creationId="{FBC73A55-F23A-4356-97F7-F9DCC0A94049}"/>
          </ac:spMkLst>
        </pc:spChg>
      </pc:sldChg>
      <pc:sldChg chg="addSp delSp modSp mod delCm modCm">
        <pc:chgData name="Reed Kiely" userId="768be38e-2fb5-40ce-925d-bd8e9d9e3c31" providerId="ADAL" clId="{838FA285-8AF6-4588-8FA8-6DA13C599D06}" dt="2021-12-02T19:04:01.293" v="1680"/>
        <pc:sldMkLst>
          <pc:docMk/>
          <pc:sldMk cId="3873094159" sldId="2144327559"/>
        </pc:sldMkLst>
        <pc:spChg chg="add del mod">
          <ac:chgData name="Reed Kiely" userId="768be38e-2fb5-40ce-925d-bd8e9d9e3c31" providerId="ADAL" clId="{838FA285-8AF6-4588-8FA8-6DA13C599D06}" dt="2021-11-18T18:46:25.726" v="936" actId="478"/>
          <ac:spMkLst>
            <pc:docMk/>
            <pc:sldMk cId="3873094159" sldId="2144327559"/>
            <ac:spMk id="3" creationId="{028B64CE-011A-48AD-8E47-9BA87592EF8A}"/>
          </ac:spMkLst>
        </pc:spChg>
        <pc:spChg chg="add mod">
          <ac:chgData name="Reed Kiely" userId="768be38e-2fb5-40ce-925d-bd8e9d9e3c31" providerId="ADAL" clId="{838FA285-8AF6-4588-8FA8-6DA13C599D06}" dt="2021-11-18T21:03:37.140" v="1658" actId="1076"/>
          <ac:spMkLst>
            <pc:docMk/>
            <pc:sldMk cId="3873094159" sldId="2144327559"/>
            <ac:spMk id="4" creationId="{BA05E18E-96E8-4656-A417-DB865F714070}"/>
          </ac:spMkLst>
        </pc:spChg>
      </pc:sldChg>
      <pc:sldChg chg="addSp delSp modSp mod delCm modCm">
        <pc:chgData name="Reed Kiely" userId="768be38e-2fb5-40ce-925d-bd8e9d9e3c31" providerId="ADAL" clId="{838FA285-8AF6-4588-8FA8-6DA13C599D06}" dt="2021-12-02T19:04:04.978" v="1682"/>
        <pc:sldMkLst>
          <pc:docMk/>
          <pc:sldMk cId="3176607819" sldId="2144327562"/>
        </pc:sldMkLst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2" creationId="{0B4A4294-5E28-489A-B7B0-D4A528918226}"/>
          </ac:spMkLst>
        </pc:spChg>
        <pc:spChg chg="add del mod">
          <ac:chgData name="Reed Kiely" userId="768be38e-2fb5-40ce-925d-bd8e9d9e3c31" providerId="ADAL" clId="{838FA285-8AF6-4588-8FA8-6DA13C599D06}" dt="2021-11-18T18:52:08.735" v="1324" actId="478"/>
          <ac:spMkLst>
            <pc:docMk/>
            <pc:sldMk cId="3176607819" sldId="2144327562"/>
            <ac:spMk id="3" creationId="{EB664C34-CA3F-4B0B-855D-40ABFBE80256}"/>
          </ac:spMkLst>
        </pc:spChg>
        <pc:spChg chg="mod">
          <ac:chgData name="Reed Kiely" userId="768be38e-2fb5-40ce-925d-bd8e9d9e3c31" providerId="ADAL" clId="{838FA285-8AF6-4588-8FA8-6DA13C599D06}" dt="2021-11-18T20:37:25.109" v="1655" actId="20577"/>
          <ac:spMkLst>
            <pc:docMk/>
            <pc:sldMk cId="3176607819" sldId="2144327562"/>
            <ac:spMk id="4" creationId="{3ED54650-E124-0942-8B03-A438165B55A6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5" creationId="{18979B89-8D8E-4BFE-9B0C-FACF6E79407C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6" creationId="{2289AD3A-F5EF-4026-AC78-E382AFDA9C01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7" creationId="{13CEA4B7-8884-40E2-B798-24A1ACFE8DF1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8" creationId="{C4E3DE59-3DCB-4C9D-B206-2A74393FDC3A}"/>
          </ac:spMkLst>
        </pc:spChg>
        <pc:spChg chg="add del mod">
          <ac:chgData name="Reed Kiely" userId="768be38e-2fb5-40ce-925d-bd8e9d9e3c31" providerId="ADAL" clId="{838FA285-8AF6-4588-8FA8-6DA13C599D06}" dt="2021-11-18T20:22:39.358" v="1518" actId="478"/>
          <ac:spMkLst>
            <pc:docMk/>
            <pc:sldMk cId="3176607819" sldId="2144327562"/>
            <ac:spMk id="9" creationId="{CBF27230-90F7-43D2-B1BA-D2D05FDB3318}"/>
          </ac:spMkLst>
        </pc:spChg>
        <pc:spChg chg="mod">
          <ac:chgData name="Reed Kiely" userId="768be38e-2fb5-40ce-925d-bd8e9d9e3c31" providerId="ADAL" clId="{838FA285-8AF6-4588-8FA8-6DA13C599D06}" dt="2021-11-18T21:04:02.668" v="1671" actId="1036"/>
          <ac:spMkLst>
            <pc:docMk/>
            <pc:sldMk cId="3176607819" sldId="2144327562"/>
            <ac:spMk id="21" creationId="{21EE3B1B-9B5A-4C4C-80D4-054705F9D6A6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23" creationId="{590AB6D9-BEE2-4A11-B305-B181F285B1B7}"/>
          </ac:spMkLst>
        </pc:spChg>
        <pc:spChg chg="mod">
          <ac:chgData name="Reed Kiely" userId="768be38e-2fb5-40ce-925d-bd8e9d9e3c31" providerId="ADAL" clId="{838FA285-8AF6-4588-8FA8-6DA13C599D06}" dt="2021-11-18T21:03:53.357" v="1660" actId="1076"/>
          <ac:spMkLst>
            <pc:docMk/>
            <pc:sldMk cId="3176607819" sldId="2144327562"/>
            <ac:spMk id="24" creationId="{4080C2BE-2020-4CB3-844A-5CE189586DFB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26" creationId="{AC2EC865-2DBE-4B55-9252-69B2CC23C182}"/>
          </ac:spMkLst>
        </pc:spChg>
        <pc:spChg chg="mod">
          <ac:chgData name="Reed Kiely" userId="768be38e-2fb5-40ce-925d-bd8e9d9e3c31" providerId="ADAL" clId="{838FA285-8AF6-4588-8FA8-6DA13C599D06}" dt="2021-11-19T15:58:08.126" v="1673" actId="20577"/>
          <ac:spMkLst>
            <pc:docMk/>
            <pc:sldMk cId="3176607819" sldId="2144327562"/>
            <ac:spMk id="27" creationId="{A710903B-2084-471A-BB04-69D6D2BCC381}"/>
          </ac:spMkLst>
        </pc:spChg>
        <pc:spChg chg="mod">
          <ac:chgData name="Reed Kiely" userId="768be38e-2fb5-40ce-925d-bd8e9d9e3c31" providerId="ADAL" clId="{838FA285-8AF6-4588-8FA8-6DA13C599D06}" dt="2021-11-18T21:03:58.525" v="1663" actId="1036"/>
          <ac:spMkLst>
            <pc:docMk/>
            <pc:sldMk cId="3176607819" sldId="2144327562"/>
            <ac:spMk id="29" creationId="{28341EF2-92EC-447F-82BE-45C4CBDEB963}"/>
          </ac:spMkLst>
        </pc:spChg>
        <pc:spChg chg="add del mod">
          <ac:chgData name="Reed Kiely" userId="768be38e-2fb5-40ce-925d-bd8e9d9e3c31" providerId="ADAL" clId="{838FA285-8AF6-4588-8FA8-6DA13C599D06}" dt="2021-11-18T20:31:48.333" v="1534" actId="478"/>
          <ac:spMkLst>
            <pc:docMk/>
            <pc:sldMk cId="3176607819" sldId="2144327562"/>
            <ac:spMk id="30" creationId="{D318812D-CA63-4BB3-AF8C-53465555A91A}"/>
          </ac:spMkLst>
        </pc:spChg>
        <pc:spChg chg="mod">
          <ac:chgData name="Reed Kiely" userId="768be38e-2fb5-40ce-925d-bd8e9d9e3c31" providerId="ADAL" clId="{838FA285-8AF6-4588-8FA8-6DA13C599D06}" dt="2021-11-19T15:58:39.929" v="1674" actId="20577"/>
          <ac:spMkLst>
            <pc:docMk/>
            <pc:sldMk cId="3176607819" sldId="2144327562"/>
            <ac:spMk id="56" creationId="{49DF06DB-0E04-43EB-906B-75F674482CF9}"/>
          </ac:spMkLst>
        </pc:spChg>
        <pc:picChg chg="mod">
          <ac:chgData name="Reed Kiely" userId="768be38e-2fb5-40ce-925d-bd8e9d9e3c31" providerId="ADAL" clId="{838FA285-8AF6-4588-8FA8-6DA13C599D06}" dt="2021-11-18T21:03:58.525" v="1663" actId="1036"/>
          <ac:picMkLst>
            <pc:docMk/>
            <pc:sldMk cId="3176607819" sldId="2144327562"/>
            <ac:picMk id="12" creationId="{28EFFF8C-1A61-4040-AF0B-17C92CF681DC}"/>
          </ac:picMkLst>
        </pc:picChg>
        <pc:picChg chg="mod">
          <ac:chgData name="Reed Kiely" userId="768be38e-2fb5-40ce-925d-bd8e9d9e3c31" providerId="ADAL" clId="{838FA285-8AF6-4588-8FA8-6DA13C599D06}" dt="2021-11-18T21:03:58.525" v="1663" actId="1036"/>
          <ac:picMkLst>
            <pc:docMk/>
            <pc:sldMk cId="3176607819" sldId="2144327562"/>
            <ac:picMk id="13" creationId="{7042EEEB-3DFF-4989-8A41-F74B3745F71C}"/>
          </ac:picMkLst>
        </pc:picChg>
        <pc:picChg chg="mod">
          <ac:chgData name="Reed Kiely" userId="768be38e-2fb5-40ce-925d-bd8e9d9e3c31" providerId="ADAL" clId="{838FA285-8AF6-4588-8FA8-6DA13C599D06}" dt="2021-11-18T21:03:53.357" v="1660" actId="1076"/>
          <ac:picMkLst>
            <pc:docMk/>
            <pc:sldMk cId="3176607819" sldId="2144327562"/>
            <ac:picMk id="16" creationId="{C8332FE7-FFAD-42A1-8607-755EB3B43B94}"/>
          </ac:picMkLst>
        </pc:picChg>
      </pc:sldChg>
      <pc:sldChg chg="addSp delSp modSp mod modCm">
        <pc:chgData name="Reed Kiely" userId="768be38e-2fb5-40ce-925d-bd8e9d9e3c31" providerId="ADAL" clId="{838FA285-8AF6-4588-8FA8-6DA13C599D06}" dt="2021-11-18T20:34:12.505" v="1569" actId="1582"/>
        <pc:sldMkLst>
          <pc:docMk/>
          <pc:sldMk cId="909039071" sldId="2144327563"/>
        </pc:sldMkLst>
        <pc:spChg chg="add del mod">
          <ac:chgData name="Reed Kiely" userId="768be38e-2fb5-40ce-925d-bd8e9d9e3c31" providerId="ADAL" clId="{838FA285-8AF6-4588-8FA8-6DA13C599D06}" dt="2021-11-18T15:46:01.398" v="726" actId="478"/>
          <ac:spMkLst>
            <pc:docMk/>
            <pc:sldMk cId="909039071" sldId="2144327563"/>
            <ac:spMk id="2" creationId="{24919950-B93D-415D-8888-5140C98A0135}"/>
          </ac:spMkLst>
        </pc:spChg>
        <pc:spChg chg="del mod">
          <ac:chgData name="Reed Kiely" userId="768be38e-2fb5-40ce-925d-bd8e9d9e3c31" providerId="ADAL" clId="{838FA285-8AF6-4588-8FA8-6DA13C599D06}" dt="2021-11-18T15:43:30.920" v="703" actId="478"/>
          <ac:spMkLst>
            <pc:docMk/>
            <pc:sldMk cId="909039071" sldId="2144327563"/>
            <ac:spMk id="3" creationId="{35A9E824-BF57-44E3-92E0-0B94ABBA242D}"/>
          </ac:spMkLst>
        </pc:spChg>
        <pc:spChg chg="mod">
          <ac:chgData name="Reed Kiely" userId="768be38e-2fb5-40ce-925d-bd8e9d9e3c31" providerId="ADAL" clId="{838FA285-8AF6-4588-8FA8-6DA13C599D06}" dt="2021-11-18T20:33:55.364" v="1566" actId="1076"/>
          <ac:spMkLst>
            <pc:docMk/>
            <pc:sldMk cId="909039071" sldId="2144327563"/>
            <ac:spMk id="12" creationId="{F4BCE6C2-0A00-4271-82D3-41654C9C95ED}"/>
          </ac:spMkLst>
        </pc:spChg>
        <pc:spChg chg="add del mod">
          <ac:chgData name="Reed Kiely" userId="768be38e-2fb5-40ce-925d-bd8e9d9e3c31" providerId="ADAL" clId="{838FA285-8AF6-4588-8FA8-6DA13C599D06}" dt="2021-11-18T15:46:02.637" v="727" actId="478"/>
          <ac:spMkLst>
            <pc:docMk/>
            <pc:sldMk cId="909039071" sldId="2144327563"/>
            <ac:spMk id="14" creationId="{3FE8578B-CC54-49F2-B67D-B2D6BAE6C798}"/>
          </ac:spMkLst>
        </pc:spChg>
        <pc:spChg chg="del mod">
          <ac:chgData name="Reed Kiely" userId="768be38e-2fb5-40ce-925d-bd8e9d9e3c31" providerId="ADAL" clId="{838FA285-8AF6-4588-8FA8-6DA13C599D06}" dt="2021-11-18T15:43:30.920" v="703" actId="478"/>
          <ac:spMkLst>
            <pc:docMk/>
            <pc:sldMk cId="909039071" sldId="2144327563"/>
            <ac:spMk id="16" creationId="{87AAA9A4-F7F1-4C83-8795-7A42AA2FD3B3}"/>
          </ac:spMkLst>
        </pc:spChg>
        <pc:spChg chg="del mod">
          <ac:chgData name="Reed Kiely" userId="768be38e-2fb5-40ce-925d-bd8e9d9e3c31" providerId="ADAL" clId="{838FA285-8AF6-4588-8FA8-6DA13C599D06}" dt="2021-11-18T15:43:30.920" v="703" actId="478"/>
          <ac:spMkLst>
            <pc:docMk/>
            <pc:sldMk cId="909039071" sldId="2144327563"/>
            <ac:spMk id="19" creationId="{FA1C42EE-D3D7-4D77-9469-978A0CC5AC04}"/>
          </ac:spMkLst>
        </pc:spChg>
        <pc:spChg chg="mod">
          <ac:chgData name="Reed Kiely" userId="768be38e-2fb5-40ce-925d-bd8e9d9e3c31" providerId="ADAL" clId="{838FA285-8AF6-4588-8FA8-6DA13C599D06}" dt="2021-11-18T15:43:27.408" v="702" actId="20577"/>
          <ac:spMkLst>
            <pc:docMk/>
            <pc:sldMk cId="909039071" sldId="2144327563"/>
            <ac:spMk id="29" creationId="{2C074AC9-A091-4C50-845A-841BB2C635A7}"/>
          </ac:spMkLst>
        </pc:spChg>
        <pc:spChg chg="mod">
          <ac:chgData name="Reed Kiely" userId="768be38e-2fb5-40ce-925d-bd8e9d9e3c31" providerId="ADAL" clId="{838FA285-8AF6-4588-8FA8-6DA13C599D06}" dt="2021-11-17T21:10:28.587" v="111" actId="1076"/>
          <ac:spMkLst>
            <pc:docMk/>
            <pc:sldMk cId="909039071" sldId="2144327563"/>
            <ac:spMk id="33" creationId="{6CEA43D5-0E8B-45BB-9E4B-6B3A9FCCDBDC}"/>
          </ac:spMkLst>
        </pc:spChg>
        <pc:graphicFrameChg chg="mod">
          <ac:chgData name="Reed Kiely" userId="768be38e-2fb5-40ce-925d-bd8e9d9e3c31" providerId="ADAL" clId="{838FA285-8AF6-4588-8FA8-6DA13C599D06}" dt="2021-11-18T20:33:50.672" v="1565" actId="1076"/>
          <ac:graphicFrameMkLst>
            <pc:docMk/>
            <pc:sldMk cId="909039071" sldId="2144327563"/>
            <ac:graphicFrameMk id="9" creationId="{9C2FC316-5053-4522-B843-A6A81AF2DB63}"/>
          </ac:graphicFrameMkLst>
        </pc:graphicFrameChg>
        <pc:picChg chg="mod">
          <ac:chgData name="Reed Kiely" userId="768be38e-2fb5-40ce-925d-bd8e9d9e3c31" providerId="ADAL" clId="{838FA285-8AF6-4588-8FA8-6DA13C599D06}" dt="2021-11-17T21:11:59.755" v="119" actId="1036"/>
          <ac:picMkLst>
            <pc:docMk/>
            <pc:sldMk cId="909039071" sldId="2144327563"/>
            <ac:picMk id="8" creationId="{4DF3192B-081B-4A97-9F3F-2860A5220C1B}"/>
          </ac:picMkLst>
        </pc:picChg>
        <pc:cxnChg chg="add del mod">
          <ac:chgData name="Reed Kiely" userId="768be38e-2fb5-40ce-925d-bd8e9d9e3c31" providerId="ADAL" clId="{838FA285-8AF6-4588-8FA8-6DA13C599D06}" dt="2021-11-18T15:43:36.856" v="705" actId="478"/>
          <ac:cxnSpMkLst>
            <pc:docMk/>
            <pc:sldMk cId="909039071" sldId="2144327563"/>
            <ac:cxnSpMk id="7" creationId="{728AF1C9-B95B-43E4-ACEE-635827701D3E}"/>
          </ac:cxnSpMkLst>
        </pc:cxnChg>
        <pc:cxnChg chg="add mod">
          <ac:chgData name="Reed Kiely" userId="768be38e-2fb5-40ce-925d-bd8e9d9e3c31" providerId="ADAL" clId="{838FA285-8AF6-4588-8FA8-6DA13C599D06}" dt="2021-11-18T20:34:12.505" v="1569" actId="1582"/>
          <ac:cxnSpMkLst>
            <pc:docMk/>
            <pc:sldMk cId="909039071" sldId="2144327563"/>
            <ac:cxnSpMk id="21" creationId="{63AEDB81-66E1-4A6D-B700-8ADA24F1A87C}"/>
          </ac:cxnSpMkLst>
        </pc:cxnChg>
      </pc:sldChg>
      <pc:sldChg chg="delCm">
        <pc:chgData name="Reed Kiely" userId="768be38e-2fb5-40ce-925d-bd8e9d9e3c31" providerId="ADAL" clId="{838FA285-8AF6-4588-8FA8-6DA13C599D06}" dt="2021-12-02T19:03:59.046" v="1679"/>
        <pc:sldMkLst>
          <pc:docMk/>
          <pc:sldMk cId="299953394" sldId="214432756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06406213222868E-2"/>
          <c:y val="5.8226144233150368E-2"/>
          <c:w val="0.97063496486971379"/>
          <c:h val="0.81749366201287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2E4-4AE9-ABBD-137016688B0B}"/>
              </c:ext>
            </c:extLst>
          </c:dPt>
          <c:dPt>
            <c:idx val="1"/>
            <c:invertIfNegative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E4-4AE9-ABBD-137016688B0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E4-4AE9-ABBD-137016688B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Gaming</c:v>
                </c:pt>
                <c:pt idx="1">
                  <c:v>Movies</c:v>
                </c:pt>
                <c:pt idx="2">
                  <c:v>Music</c:v>
                </c:pt>
              </c:strCache>
            </c:strRef>
          </c:cat>
          <c:val>
            <c:numRef>
              <c:f>Sheet1!$B$2:$B$4</c:f>
              <c:numCache>
                <c:formatCode>"$"#,##0.0_);[Red]\("$"#,##0.0\)</c:formatCode>
                <c:ptCount val="3"/>
                <c:pt idx="0">
                  <c:v>40</c:v>
                </c:pt>
                <c:pt idx="1">
                  <c:v>32.200000000000003</c:v>
                </c:pt>
                <c:pt idx="2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4-4AE9-ABBD-137016688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366134048"/>
        <c:axId val="366136016"/>
      </c:barChart>
      <c:catAx>
        <c:axId val="3661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366136016"/>
        <c:crosses val="autoZero"/>
        <c:auto val="1"/>
        <c:lblAlgn val="ctr"/>
        <c:lblOffset val="100"/>
        <c:noMultiLvlLbl val="0"/>
      </c:catAx>
      <c:valAx>
        <c:axId val="366136016"/>
        <c:scaling>
          <c:orientation val="minMax"/>
        </c:scaling>
        <c:delete val="1"/>
        <c:axPos val="l"/>
        <c:numFmt formatCode="&quot;$&quot;#,##0.0_);[Red]\(&quot;$&quot;#,##0.0\)" sourceLinked="1"/>
        <c:majorTickMark val="none"/>
        <c:minorTickMark val="none"/>
        <c:tickLblPos val="nextTo"/>
        <c:crossAx val="3661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5394836517282"/>
          <c:y val="0.16462797165852894"/>
          <c:w val="0.81883873941017027"/>
          <c:h val="0.826050280725668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Play Daily/Several times a day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Console</c:v>
                </c:pt>
                <c:pt idx="2">
                  <c:v>PC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0.13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9-4892-9F50-5FF1CDBC52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Play Several times a week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Console</c:v>
                </c:pt>
                <c:pt idx="2">
                  <c:v>PC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0.17</c:v>
                </c:pt>
                <c:pt idx="1">
                  <c:v>0.14000000000000001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9-4892-9F50-5FF1CDBC5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827888240"/>
        <c:axId val="827891848"/>
      </c:barChart>
      <c:catAx>
        <c:axId val="827888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27891848"/>
        <c:crosses val="autoZero"/>
        <c:auto val="1"/>
        <c:lblAlgn val="ctr"/>
        <c:lblOffset val="100"/>
        <c:noMultiLvlLbl val="0"/>
      </c:catAx>
      <c:valAx>
        <c:axId val="82789184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2788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929819092909202E-2"/>
          <c:y val="6.8361462664495901E-2"/>
          <c:w val="0.81432668338055025"/>
          <c:h val="5.4860611398606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25144640716886"/>
          <c:y val="0.16965754913837797"/>
          <c:w val="0.74401103407356495"/>
          <c:h val="0.826050280725668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Daily/Several times a day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Baby Boomers</c:v>
                </c:pt>
                <c:pt idx="1">
                  <c:v>Gen X</c:v>
                </c:pt>
                <c:pt idx="2">
                  <c:v>Millennials</c:v>
                </c:pt>
                <c:pt idx="3">
                  <c:v>Gen Z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0.43</c:v>
                </c:pt>
                <c:pt idx="2">
                  <c:v>0.42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A-4ECB-B6E6-5394D5DEAA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Several times a week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Baby Boomers</c:v>
                </c:pt>
                <c:pt idx="1">
                  <c:v>Gen X</c:v>
                </c:pt>
                <c:pt idx="2">
                  <c:v>Millennials</c:v>
                </c:pt>
                <c:pt idx="3">
                  <c:v>Gen Z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0.11</c:v>
                </c:pt>
                <c:pt idx="1">
                  <c:v>0.16</c:v>
                </c:pt>
                <c:pt idx="2">
                  <c:v>0.27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A-4ECB-B6E6-5394D5DEA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827888240"/>
        <c:axId val="827891848"/>
      </c:barChart>
      <c:catAx>
        <c:axId val="82788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27891848"/>
        <c:crosses val="autoZero"/>
        <c:auto val="1"/>
        <c:lblAlgn val="ctr"/>
        <c:lblOffset val="100"/>
        <c:noMultiLvlLbl val="0"/>
      </c:catAx>
      <c:valAx>
        <c:axId val="8278918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2788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9904576103365"/>
          <c:y val="4.3213575265250805E-2"/>
          <c:w val="0.59349602837855497"/>
          <c:h val="5.4860611398606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1649BD-38A6-4A40-A3D0-AE273A39FB88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5BC225-E3B7-49EE-A561-0054F1C80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1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4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1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13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701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375BC225-E3B7-49EE-A561-0054F1C80D4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5378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BC225-E3B7-49EE-A561-0054F1C80D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5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4088-B936-4B19-AC67-50CD2179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3D7CE-053B-4977-9C01-2AA381F4A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22AC8-FEE7-468D-BF76-605DB29C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D0F86-1C35-4F8C-9CA5-340A86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3791-A36D-430F-A453-3B7A9961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099B7-EF1A-4380-8881-C8E59F18C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C089F-29CF-444B-AF84-784D708FE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8E4FD-6C17-4E3E-BB3A-51BF24A0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713AC-72BF-4D42-8960-9E403B37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8293D-C45D-46A3-8424-A09AD510B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6031F-19E3-4222-851B-99DC4B09F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6A05F-CCA0-424B-BA46-34C3E618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9ABF1-1EE3-4879-A7AB-714C0E5A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ADB1-939B-47DC-873B-ACBFE676D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E599C-CC87-48B0-88B1-B5004D9D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E2B77-68B6-41B4-B23C-DBFB3F0F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97F44-78D9-47DB-A21B-1C214EF1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1787-FA62-43B3-8F25-0D0DD6B2B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89AF0-7372-4807-84F7-2F25DD36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91FA8-8D79-4581-8269-F6AB8A32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0A96-4804-41BB-9672-75DB840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72B1C-FDD4-437C-9074-282114B51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90DB2-44F6-43C1-8F99-F253FF648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F24B4-E811-42F4-AB57-3AE219C5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5B8DD-AC6C-49F7-B7B9-1C9D09BA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5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DF99-5055-4D12-8320-9B3D2EE4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DBF30-DF0D-4B39-B35A-3E4BEE208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1FF7B-B567-49D5-94BD-621C06036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71D5B-2A86-49E0-8896-3B24161D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C1960-A358-4171-B0A6-397891FF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C8A1F-B077-46C1-A12F-090EACF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6CE8-AFA5-4917-B054-AAE2919D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19A16-392E-48E3-9186-8EC92249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EB8D6-41AB-4DD8-B9DB-5EB9C8A86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B3EEB-8BCD-4566-9D9B-DCEE0A430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F53E7-5AAD-4918-B67E-154A01743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51F79-D3AF-4450-90FF-753AA5D0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F8F95-024B-4CDB-B160-25903293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1EB1-8C10-481E-8677-AE1285F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6DAB-3425-4C0D-B3EF-5729C7AF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EB1193-45B2-4A63-92BF-D5772FC41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6FFC6-4CBA-4DDC-A17F-BF6343DE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811C7-0721-4234-B433-45CA05552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9ECDC-A511-42F7-B027-65E6B165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BDA9A0-8973-4CED-826D-9BA2627A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4538F-15C0-4C0F-9C37-D541903A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5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BFD2-7987-4681-BC70-C4D96FC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5815A-3F1E-42A9-B2F2-99C030C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D0E03-5442-4F66-8678-F602D302F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7E30F2-E549-4C14-A594-73324959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20721-7FEB-4D8E-A688-EC8DCADC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EBC7A-43C8-4E55-9CAC-55F7197B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E2448-E770-4071-911C-1E77803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E585D8-CC70-411F-AEBD-0389C43845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1CAE3-AB42-4F68-951D-7A8F9D49A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4D0FF-64C0-41FB-9202-C4B1A92D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7044-80D5-41FD-87A4-646CB4560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79A1-6A52-47FE-962A-0A7C1844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1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32D22-C266-47D6-97F8-013BF6470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92A80-21E9-464E-865C-F2E6F1BE9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CD559-A8BD-416E-9C83-AE583CB59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EED6-9388-4CD2-9524-FA11B43C5EFB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F28E3-D0BD-4BB9-8ADF-0C0929917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ECF60-46F4-47E3-AC8B-6C80A87D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0F725-F428-447D-ACA2-2CB5D2E25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3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hevab.com/insight/esports-report" TargetMode="External"/><Relationship Id="rId7" Type="http://schemas.openxmlformats.org/officeDocument/2006/relationships/hyperlink" Target="https://thevab.com/insight/top-line-view-how-industry-adopting-audience-based-buying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setting-the-screens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thevab.com/insight/delayed-adulthood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BE4905-A845-724F-A3C0-2D5554541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15" y="0"/>
            <a:ext cx="10699485" cy="6229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722A2-2F6A-6A4F-B326-A95012A7D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14" y="0"/>
            <a:ext cx="10699485" cy="622935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463E7D9-FAC4-47F6-A36B-915A17A37F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42" y="5704063"/>
            <a:ext cx="2173855" cy="769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64CB32-E883-4D6B-90AF-8BE7266B74E7}"/>
              </a:ext>
            </a:extLst>
          </p:cNvPr>
          <p:cNvSpPr/>
          <p:nvPr/>
        </p:nvSpPr>
        <p:spPr>
          <a:xfrm>
            <a:off x="6447934" y="4231389"/>
            <a:ext cx="405353" cy="254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84D75-4F3B-4583-978B-3CCFA8C78E25}"/>
              </a:ext>
            </a:extLst>
          </p:cNvPr>
          <p:cNvSpPr/>
          <p:nvPr/>
        </p:nvSpPr>
        <p:spPr>
          <a:xfrm>
            <a:off x="2347274" y="4889688"/>
            <a:ext cx="226244" cy="246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C73A55-F23A-4356-97F7-F9DCC0A94049}"/>
              </a:ext>
            </a:extLst>
          </p:cNvPr>
          <p:cNvSpPr txBox="1"/>
          <p:nvPr/>
        </p:nvSpPr>
        <p:spPr>
          <a:xfrm>
            <a:off x="94267" y="3985226"/>
            <a:ext cx="736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For the Love of Gaming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6BC2A77-5DD9-4C7B-A29A-F75D8F87D4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5864" b="20619"/>
          <a:stretch/>
        </p:blipFill>
        <p:spPr>
          <a:xfrm>
            <a:off x="167535" y="1140308"/>
            <a:ext cx="4993031" cy="2288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EC8690-E2A6-4001-9241-0D899412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7506"/>
            <a:ext cx="1826273" cy="6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49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A8ECD1EE-DE3D-4E60-89D9-2446CC8D6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50" y="3697154"/>
            <a:ext cx="3662680" cy="147104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save you time by bringing you the latest data &amp; actionable takeaways you can use to inform your marketing plans.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468" y="3507832"/>
            <a:ext cx="3183572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keep you one step ahead with the latest thinking so you can create innovative, forward-looking strategies.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BB7EF40-FE21-4E67-B6E5-8BE8D4EA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079" y="3679872"/>
            <a:ext cx="3183572" cy="14295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-90616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94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cell phones&#10;&#10;Description automatically generated with medium confidence">
            <a:extLst>
              <a:ext uri="{FF2B5EF4-FFF2-40B4-BE49-F238E27FC236}">
                <a16:creationId xmlns:a16="http://schemas.microsoft.com/office/drawing/2014/main" id="{31F83D4E-B91A-48A3-890C-0BF7228721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8" r="27568"/>
          <a:stretch/>
        </p:blipFill>
        <p:spPr>
          <a:xfrm>
            <a:off x="-1" y="0"/>
            <a:ext cx="5600699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A5A9A3-95D3-419C-B9CC-5531D5744699}"/>
              </a:ext>
            </a:extLst>
          </p:cNvPr>
          <p:cNvSpPr/>
          <p:nvPr/>
        </p:nvSpPr>
        <p:spPr>
          <a:xfrm>
            <a:off x="5729289" y="1597729"/>
            <a:ext cx="638651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gaming category has achieved massive scale and engagement with mobile and social video, in particular, creating opportunities for marketers to connect with audiences beyond </a:t>
            </a:r>
            <a:r>
              <a:rPr kumimoji="0" lang="en-US" sz="2200" b="1" i="0" u="none" strike="noStrike" kern="1200" cap="none" spc="0" normalizeH="0" baseline="0" noProof="0" err="1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GenZ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millennial males.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These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Five Fast Facts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size the gaming marketplace, device usage and demographics to help marketers identify the opportunities that exist, and the unique audiences that can be reached, within this highly engaging category. 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F39A0-4EEA-48EE-B6DE-59529552A1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8580" y="1311722"/>
            <a:ext cx="42545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The gaming category delivers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mass scale</a:t>
            </a:r>
            <a:r>
              <a:rPr lang="en-US" sz="2200" b="1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and</a:t>
            </a:r>
            <a:r>
              <a:rPr lang="en-US" sz="2200" b="1">
                <a:solidFill>
                  <a:srgbClr val="1B1464"/>
                </a:solidFill>
                <a:latin typeface="Helvetica" pitchFamily="2" charset="0"/>
              </a:rPr>
              <a:t>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high reach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with continued growing engagement across audiences as its popularity increased during the pandemic.</a:t>
            </a:r>
            <a:endParaRPr lang="en-US" sz="2000">
              <a:solidFill>
                <a:srgbClr val="1B1464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310143"/>
            <a:ext cx="77671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Comscore, State of Gaming 2021, *Online Users represents P2+ desktop users &amp; P18+ mobile users.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270993-CBC3-47D3-AE6B-F3093D510B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CEA4B7-8884-40E2-B798-24A1ACFE8DF1}"/>
              </a:ext>
            </a:extLst>
          </p:cNvPr>
          <p:cNvSpPr txBox="1"/>
          <p:nvPr/>
        </p:nvSpPr>
        <p:spPr>
          <a:xfrm>
            <a:off x="5059679" y="3799011"/>
            <a:ext cx="16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230 MM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0AB6D9-BEE2-4A11-B305-B181F285B1B7}"/>
              </a:ext>
            </a:extLst>
          </p:cNvPr>
          <p:cNvSpPr txBox="1"/>
          <p:nvPr/>
        </p:nvSpPr>
        <p:spPr>
          <a:xfrm>
            <a:off x="7491565" y="3799011"/>
            <a:ext cx="16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83%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0C2BE-2020-4CB3-844A-5CE189586DFB}"/>
              </a:ext>
            </a:extLst>
          </p:cNvPr>
          <p:cNvSpPr txBox="1"/>
          <p:nvPr/>
        </p:nvSpPr>
        <p:spPr>
          <a:xfrm>
            <a:off x="9923451" y="3799011"/>
            <a:ext cx="16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+16%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3DE59-3DCB-4C9D-B206-2A74393FDC3A}"/>
              </a:ext>
            </a:extLst>
          </p:cNvPr>
          <p:cNvSpPr txBox="1"/>
          <p:nvPr/>
        </p:nvSpPr>
        <p:spPr>
          <a:xfrm>
            <a:off x="4704080" y="4421312"/>
            <a:ext cx="2357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Monthly unique visitors to gaming category websites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EC865-2DBE-4B55-9252-69B2CC23C182}"/>
              </a:ext>
            </a:extLst>
          </p:cNvPr>
          <p:cNvSpPr txBox="1"/>
          <p:nvPr/>
        </p:nvSpPr>
        <p:spPr>
          <a:xfrm>
            <a:off x="7135966" y="4421312"/>
            <a:ext cx="235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Reach of Online Users*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903B-2084-471A-BB04-69D6D2BCC381}"/>
              </a:ext>
            </a:extLst>
          </p:cNvPr>
          <p:cNvSpPr txBox="1"/>
          <p:nvPr/>
        </p:nvSpPr>
        <p:spPr>
          <a:xfrm>
            <a:off x="9588678" y="4421312"/>
            <a:ext cx="23571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</a:rPr>
              <a:t>Growth in Time Spent on Gaming Sites in June 2021 </a:t>
            </a: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(vs. June 2018)</a:t>
            </a:r>
            <a:endParaRPr lang="en-US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F764121-941F-4E65-8EBE-5B957E297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940" y="2110525"/>
            <a:ext cx="1551051" cy="1551051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F4C8F1D-5923-4234-812F-4714BD4BD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10" y="2104623"/>
            <a:ext cx="1551052" cy="1551052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07B0F1CD-15B2-4339-8BCD-389740E98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81" y="2104623"/>
            <a:ext cx="1551052" cy="155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9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141849" y="1311722"/>
            <a:ext cx="43346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As people spent more time at home, doing fewer in-person activities, many consumers turned to other sources of entertainment like gaming, whose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growth accelerated during 2020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.</a:t>
            </a:r>
            <a:br>
              <a:rPr lang="en-US" sz="2200">
                <a:solidFill>
                  <a:srgbClr val="1B1464"/>
                </a:solidFill>
                <a:latin typeface="Helvetica" pitchFamily="2" charset="0"/>
              </a:rPr>
            </a:br>
            <a:br>
              <a:rPr lang="en-US" sz="2200">
                <a:solidFill>
                  <a:srgbClr val="1B1464"/>
                </a:solidFill>
                <a:latin typeface="Helvetica" pitchFamily="2" charset="0"/>
              </a:rPr>
            </a:br>
            <a:br>
              <a:rPr lang="en-US" sz="220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Globally,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48%</a:t>
            </a:r>
            <a:r>
              <a:rPr lang="en-US" sz="2200">
                <a:solidFill>
                  <a:srgbClr val="ED3C8D"/>
                </a:solidFill>
                <a:latin typeface="Helvetica" pitchFamily="2" charset="0"/>
              </a:rPr>
              <a:t>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of gaming revenues are driven by </a:t>
            </a: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mobile gaming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, nearly doubling both console and PC.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76496" y="6093805"/>
            <a:ext cx="7665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Source: Gaming -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Newzoo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2020 Global Games Market Report, includes mobile, PC and console gaming; Movies - MPA THEME Report 2020, includes Digital home/mobile (electronic sell-through, VOD, subscription streaming): $26.5 B, Physical home/mobile (Blu-Ray and DVD rentals &amp; sales): $3.5 B, Theatrical $2.2 B; Music - RIAA, Year End 2020 RIAA Revenue Statistics, includes Streaming: $10.1 B, Digital Download: $674 MM, Physical: $1.1 B.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D961C-944F-4803-8C2A-3E0DCE9E4DE5}"/>
              </a:ext>
            </a:extLst>
          </p:cNvPr>
          <p:cNvSpPr txBox="1"/>
          <p:nvPr/>
        </p:nvSpPr>
        <p:spPr>
          <a:xfrm>
            <a:off x="4498012" y="682769"/>
            <a:ext cx="769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2020 U.S. Annual Revenue by Source</a:t>
            </a:r>
            <a:b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$ in Billions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BF66D7-0CF8-4061-AE6B-DEA42FEFD0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6F5609-107C-4DDB-B634-DF14B2C13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534482"/>
              </p:ext>
            </p:extLst>
          </p:nvPr>
        </p:nvGraphicFramePr>
        <p:xfrm>
          <a:off x="4568430" y="1126538"/>
          <a:ext cx="7481721" cy="379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A0CC5B-F311-4FC0-9D8A-879DA19FD2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65" y="5027814"/>
            <a:ext cx="737986" cy="73798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F35DAF4-4E75-4EEA-A4F5-72B96EB3E5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17" y="4987205"/>
            <a:ext cx="791296" cy="791296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3D9063C3-A681-4338-B97B-28D71E1284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423" y="4987205"/>
            <a:ext cx="791296" cy="7912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8E8B4C-5892-4695-B70A-D9C3ACF94E2A}"/>
              </a:ext>
            </a:extLst>
          </p:cNvPr>
          <p:cNvSpPr txBox="1"/>
          <p:nvPr/>
        </p:nvSpPr>
        <p:spPr>
          <a:xfrm>
            <a:off x="5291846" y="3988341"/>
            <a:ext cx="11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vs. $36.6 B 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in 2019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D443C-4718-4A81-A8C1-6EC8F46BF3B2}"/>
              </a:ext>
            </a:extLst>
          </p:cNvPr>
          <p:cNvSpPr txBox="1"/>
          <p:nvPr/>
        </p:nvSpPr>
        <p:spPr>
          <a:xfrm>
            <a:off x="7720524" y="3994826"/>
            <a:ext cx="11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vs. $36.1 B 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in 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75671-FDDA-46C5-93EA-FD3481AB14BD}"/>
              </a:ext>
            </a:extLst>
          </p:cNvPr>
          <p:cNvSpPr txBox="1"/>
          <p:nvPr/>
        </p:nvSpPr>
        <p:spPr>
          <a:xfrm>
            <a:off x="10113539" y="3994825"/>
            <a:ext cx="11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vs. $11.1 B 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Helvetica" panose="020B0403020202020204" pitchFamily="34" charset="0"/>
              </a:rPr>
              <a:t>in 2019</a:t>
            </a:r>
          </a:p>
        </p:txBody>
      </p:sp>
    </p:spTree>
    <p:extLst>
      <p:ext uri="{BB962C8B-B14F-4D97-AF65-F5344CB8AC3E}">
        <p14:creationId xmlns:p14="http://schemas.microsoft.com/office/powerpoint/2010/main" val="352623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F0F7CE-1559-47C1-A2D3-7081759110FC}"/>
              </a:ext>
            </a:extLst>
          </p:cNvPr>
          <p:cNvSpPr/>
          <p:nvPr/>
        </p:nvSpPr>
        <p:spPr>
          <a:xfrm>
            <a:off x="4466863" y="6066290"/>
            <a:ext cx="772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Morning Consult, Video Game Landscape 2021. ‘How often, if ever, do you play video games on the following?’ Total respondents = 2,200 adults; poll conducted between October 4-6, 2021. Morning Consult, The State of Gaming 2021 – ‘Console Is Still King’, ‘avid gamers’ play at least seven hours of video gamers per week, ‘casual gamers’ play less than seven hours a week. Gen Z were born between 1997-2012; Millennials were born between 1981-1996.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074AC9-A091-4C50-845A-841BB2C635A7}"/>
              </a:ext>
            </a:extLst>
          </p:cNvPr>
          <p:cNvSpPr/>
          <p:nvPr/>
        </p:nvSpPr>
        <p:spPr>
          <a:xfrm>
            <a:off x="66678" y="1271588"/>
            <a:ext cx="440981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Gamers are most actively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engaged on mobile devices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with 53% playing on these platforms at least several times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 week compared to 27% and 26% of people playing on consoles or PCs respectively.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Mobile doesn’t only attract casual gamers as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71% of avid gamers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play on mobile as part of their </a:t>
            </a:r>
            <a:b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7+ hours spent gaming weekly.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EA43D5-0E8B-45BB-9E4B-6B3A9FCCDBDC}"/>
              </a:ext>
            </a:extLst>
          </p:cNvPr>
          <p:cNvSpPr txBox="1"/>
          <p:nvPr/>
        </p:nvSpPr>
        <p:spPr>
          <a:xfrm>
            <a:off x="5052314" y="489692"/>
            <a:ext cx="710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Game Usage by Platform</a:t>
            </a:r>
            <a:b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Adults 18+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C2FC316-5053-4522-B843-A6A81AF2DB63}"/>
              </a:ext>
            </a:extLst>
          </p:cNvPr>
          <p:cNvGraphicFramePr/>
          <p:nvPr/>
        </p:nvGraphicFramePr>
        <p:xfrm>
          <a:off x="5395655" y="846086"/>
          <a:ext cx="6320095" cy="505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09AD0705-29DC-4B1C-A8A5-986800457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84" y="3391249"/>
            <a:ext cx="737986" cy="737986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B2A7948-DCB1-4166-886A-185C42611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84" y="2000919"/>
            <a:ext cx="737986" cy="73798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DF3192B-081B-4A97-9F3F-2860A5220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84" y="4767530"/>
            <a:ext cx="737986" cy="73798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BCE6C2-0A00-4271-82D3-41654C9C95ED}"/>
              </a:ext>
            </a:extLst>
          </p:cNvPr>
          <p:cNvSpPr/>
          <p:nvPr/>
        </p:nvSpPr>
        <p:spPr>
          <a:xfrm>
            <a:off x="9873573" y="3338665"/>
            <a:ext cx="2185518" cy="896785"/>
          </a:xfrm>
          <a:prstGeom prst="roundRect">
            <a:avLst/>
          </a:prstGeom>
          <a:solidFill>
            <a:srgbClr val="ED3C8D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At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31%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25% 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respectively, Gen Z and Millennials are much more likely to be habitual daily gamers on consoles </a:t>
            </a:r>
            <a:b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(playing daily / several times a day).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87FA6D0-5FFC-4248-B9CC-EB3616C24F3C}"/>
              </a:ext>
            </a:extLst>
          </p:cNvPr>
          <p:cNvCxnSpPr>
            <a:cxnSpLocks/>
          </p:cNvCxnSpPr>
          <p:nvPr/>
        </p:nvCxnSpPr>
        <p:spPr>
          <a:xfrm>
            <a:off x="7076661" y="4545962"/>
            <a:ext cx="3357538" cy="0"/>
          </a:xfrm>
          <a:prstGeom prst="line">
            <a:avLst/>
          </a:prstGeom>
          <a:ln w="3810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3FBC81-FBF9-4A2A-AECB-B98A79EF7BB5}"/>
              </a:ext>
            </a:extLst>
          </p:cNvPr>
          <p:cNvCxnSpPr>
            <a:cxnSpLocks/>
          </p:cNvCxnSpPr>
          <p:nvPr/>
        </p:nvCxnSpPr>
        <p:spPr>
          <a:xfrm flipV="1">
            <a:off x="10420225" y="4235450"/>
            <a:ext cx="0" cy="310512"/>
          </a:xfrm>
          <a:prstGeom prst="straightConnector1">
            <a:avLst/>
          </a:prstGeom>
          <a:ln w="38100"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C76C92-95D4-44B3-B68A-97767DE43FE9}"/>
              </a:ext>
            </a:extLst>
          </p:cNvPr>
          <p:cNvCxnSpPr>
            <a:cxnSpLocks/>
          </p:cNvCxnSpPr>
          <p:nvPr/>
        </p:nvCxnSpPr>
        <p:spPr>
          <a:xfrm>
            <a:off x="7096539" y="4195694"/>
            <a:ext cx="0" cy="350268"/>
          </a:xfrm>
          <a:prstGeom prst="line">
            <a:avLst/>
          </a:prstGeom>
          <a:ln w="3810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5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88703-2CFA-4992-91AE-A7846F78C195}"/>
              </a:ext>
            </a:extLst>
          </p:cNvPr>
          <p:cNvSpPr/>
          <p:nvPr/>
        </p:nvSpPr>
        <p:spPr>
          <a:xfrm>
            <a:off x="141848" y="1311722"/>
            <a:ext cx="432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Mobile offers marketers an opportunity to incrementally reach a gaming audience well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beyond Gen Z and millennial males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that play regularly.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200">
                <a:solidFill>
                  <a:srgbClr val="FF0000"/>
                </a:solidFill>
                <a:latin typeface="Helvetica" pitchFamily="2" charset="0"/>
              </a:rPr>
            </a:br>
            <a:endParaRPr lang="en-US" sz="2200">
              <a:solidFill>
                <a:srgbClr val="FF0000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Mobile-only gamers are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75% women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66% are between the ages of 35-65.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F93F78-0521-4221-8E05-7AD8B933DD2D}"/>
              </a:ext>
            </a:extLst>
          </p:cNvPr>
          <p:cNvSpPr/>
          <p:nvPr/>
        </p:nvSpPr>
        <p:spPr>
          <a:xfrm>
            <a:off x="4466863" y="6073710"/>
            <a:ext cx="772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Morning Consult, Video Game Landscape 2021. ‘How often, if ever, do you play video games on the following?’ Total respondents = 2,200 adults; Gen Z (n=201), Millennials (n=665), Gen X (n=514), Baby Boomers (n=730); poll conducted between October 4-6, 2021. Y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ears represent birth year range for each generation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Comscore, State of Gaming 2021, used for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mobile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-only gamer statistics.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0B0C54-CB8B-4EFF-AEA6-24DA9C3F6763}"/>
              </a:ext>
            </a:extLst>
          </p:cNvPr>
          <p:cNvSpPr txBox="1"/>
          <p:nvPr/>
        </p:nvSpPr>
        <p:spPr>
          <a:xfrm>
            <a:off x="4476495" y="681738"/>
            <a:ext cx="771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</a:rPr>
              <a:t>Mobile Video Game Usage by Platform </a:t>
            </a:r>
            <a:endParaRPr lang="en-US" sz="1600" u="sng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0B85EC-CE0A-4294-8B3B-09DC69623F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361898"/>
              </p:ext>
            </p:extLst>
          </p:nvPr>
        </p:nvGraphicFramePr>
        <p:xfrm>
          <a:off x="4644663" y="942749"/>
          <a:ext cx="7658459" cy="5050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2BE9F9-0361-4EB0-91AE-E6B4069FE82A}"/>
              </a:ext>
            </a:extLst>
          </p:cNvPr>
          <p:cNvSpPr txBox="1"/>
          <p:nvPr/>
        </p:nvSpPr>
        <p:spPr>
          <a:xfrm>
            <a:off x="5136204" y="2420257"/>
            <a:ext cx="104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(1997-2012)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22636A-CE3E-44A4-8E9B-885221A272F7}"/>
              </a:ext>
            </a:extLst>
          </p:cNvPr>
          <p:cNvSpPr txBox="1"/>
          <p:nvPr/>
        </p:nvSpPr>
        <p:spPr>
          <a:xfrm>
            <a:off x="5136204" y="3469856"/>
            <a:ext cx="104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(1981-1996)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4BA6D5-A79F-4F74-AF91-C73FD25C147B}"/>
              </a:ext>
            </a:extLst>
          </p:cNvPr>
          <p:cNvSpPr txBox="1"/>
          <p:nvPr/>
        </p:nvSpPr>
        <p:spPr>
          <a:xfrm>
            <a:off x="5136204" y="4492897"/>
            <a:ext cx="104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(1965-1980)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67C20-2067-4579-A319-187A11A3BEC6}"/>
              </a:ext>
            </a:extLst>
          </p:cNvPr>
          <p:cNvSpPr txBox="1"/>
          <p:nvPr/>
        </p:nvSpPr>
        <p:spPr>
          <a:xfrm>
            <a:off x="5136204" y="5542496"/>
            <a:ext cx="1048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(1946-1964)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635C71-3CA0-4729-AB34-F5782D9065AC}"/>
              </a:ext>
            </a:extLst>
          </p:cNvPr>
          <p:cNvSpPr txBox="1"/>
          <p:nvPr/>
        </p:nvSpPr>
        <p:spPr>
          <a:xfrm>
            <a:off x="11223699" y="2117079"/>
            <a:ext cx="73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1B1464"/>
                </a:solidFill>
                <a:latin typeface="Helvetica" panose="020B0403020202020204" pitchFamily="34" charset="0"/>
              </a:rPr>
              <a:t>68%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B72E43-CC91-4765-977F-1B4E21C80AC0}"/>
              </a:ext>
            </a:extLst>
          </p:cNvPr>
          <p:cNvSpPr txBox="1"/>
          <p:nvPr/>
        </p:nvSpPr>
        <p:spPr>
          <a:xfrm>
            <a:off x="11249099" y="3158873"/>
            <a:ext cx="73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1B1464"/>
                </a:solidFill>
                <a:latin typeface="Helvetica" panose="020B0403020202020204" pitchFamily="34" charset="0"/>
              </a:rPr>
              <a:t>69%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A443A5-199F-4323-B248-770AD8181EEC}"/>
              </a:ext>
            </a:extLst>
          </p:cNvPr>
          <p:cNvSpPr txBox="1"/>
          <p:nvPr/>
        </p:nvSpPr>
        <p:spPr>
          <a:xfrm>
            <a:off x="10537899" y="4184068"/>
            <a:ext cx="73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1B1464"/>
                </a:solidFill>
                <a:latin typeface="Helvetica" panose="020B0403020202020204" pitchFamily="34" charset="0"/>
              </a:rPr>
              <a:t>59%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3E62CE-D723-4DF4-9ED0-A677449AE001}"/>
              </a:ext>
            </a:extLst>
          </p:cNvPr>
          <p:cNvSpPr txBox="1"/>
          <p:nvPr/>
        </p:nvSpPr>
        <p:spPr>
          <a:xfrm>
            <a:off x="8786118" y="5238562"/>
            <a:ext cx="737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rgbClr val="1B1464"/>
                </a:solidFill>
                <a:latin typeface="Helvetica" panose="020B0403020202020204" pitchFamily="34" charset="0"/>
              </a:rPr>
              <a:t>34%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05E18E-96E8-4656-A417-DB865F714070}"/>
              </a:ext>
            </a:extLst>
          </p:cNvPr>
          <p:cNvSpPr/>
          <p:nvPr/>
        </p:nvSpPr>
        <p:spPr>
          <a:xfrm>
            <a:off x="735494" y="5231328"/>
            <a:ext cx="2981664" cy="1176334"/>
          </a:xfrm>
          <a:prstGeom prst="roundRect">
            <a:avLst/>
          </a:prstGeom>
          <a:solidFill>
            <a:srgbClr val="E2E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Mobile gaming represents gaming activity across mobile devices.</a:t>
            </a:r>
            <a:endParaRPr lang="en-US" sz="600">
              <a:solidFill>
                <a:srgbClr val="1B1464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b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000" i="1" u="sng">
                <a:solidFill>
                  <a:srgbClr val="1B1464"/>
                </a:solidFill>
                <a:latin typeface="Helvetica" panose="020B0403020202020204" pitchFamily="34" charset="0"/>
              </a:rPr>
              <a:t>Mobile Game Examples</a:t>
            </a:r>
            <a:r>
              <a:rPr lang="en-US" sz="1000" u="sng">
                <a:solidFill>
                  <a:srgbClr val="1B1464"/>
                </a:solidFill>
                <a:latin typeface="Helvetica" panose="020B0403020202020204" pitchFamily="34" charset="0"/>
              </a:rPr>
              <a:t>: </a:t>
            </a:r>
            <a:br>
              <a:rPr lang="en-US" sz="1000" u="sng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000">
                <a:solidFill>
                  <a:srgbClr val="1B1464"/>
                </a:solidFill>
                <a:latin typeface="Helvetica" panose="020B0403020202020204" pitchFamily="34" charset="0"/>
              </a:rPr>
              <a:t>Call of Duty Mobile, Pokémon Go, FIFA Mobile, Clash of Clans, Hearthstone, Angry Birds, Madden NFL Mobile, Candy Crush</a:t>
            </a:r>
            <a:endParaRPr lang="en-US" sz="14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9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979B89-8D8E-4BFE-9B0C-FACF6E79407C}"/>
              </a:ext>
            </a:extLst>
          </p:cNvPr>
          <p:cNvSpPr/>
          <p:nvPr/>
        </p:nvSpPr>
        <p:spPr>
          <a:xfrm>
            <a:off x="4693298" y="1708431"/>
            <a:ext cx="7143102" cy="2427964"/>
          </a:xfrm>
          <a:prstGeom prst="roundRect">
            <a:avLst/>
          </a:prstGeom>
          <a:noFill/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31C753-3CF9-467C-A43F-7C108EE6CC30}"/>
              </a:ext>
            </a:extLst>
          </p:cNvPr>
          <p:cNvSpPr/>
          <p:nvPr/>
        </p:nvSpPr>
        <p:spPr>
          <a:xfrm>
            <a:off x="-24068" y="0"/>
            <a:ext cx="4500563" cy="68666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88580" y="1311722"/>
            <a:ext cx="42545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Beyond mobile, social video engagement continues to surge for gamers as it provided an opportunity to connect with gaming communities during Covid, which opened more opportunities for marketers </a:t>
            </a:r>
            <a:br>
              <a:rPr lang="en-US" sz="2200">
                <a:solidFill>
                  <a:srgbClr val="1B1464"/>
                </a:solidFill>
                <a:latin typeface="Helvetica" pitchFamily="2" charset="0"/>
              </a:rPr>
            </a:br>
            <a:r>
              <a:rPr lang="en-US" sz="2200" b="1">
                <a:solidFill>
                  <a:srgbClr val="ED3C8D"/>
                </a:solidFill>
                <a:latin typeface="Helvetica" pitchFamily="2" charset="0"/>
              </a:rPr>
              <a:t>to reach highly engaged audiences </a:t>
            </a:r>
            <a:r>
              <a:rPr lang="en-US" sz="2200">
                <a:solidFill>
                  <a:srgbClr val="1B1464"/>
                </a:solidFill>
                <a:latin typeface="Helvetica" pitchFamily="2" charset="0"/>
              </a:rPr>
              <a:t>across additional platforms.</a:t>
            </a:r>
            <a:endParaRPr lang="en-US" sz="2000">
              <a:solidFill>
                <a:srgbClr val="1B1464"/>
              </a:solidFill>
              <a:latin typeface="Helvetica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15BF47-E696-4589-B34E-001946DBE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B2AB68-2735-4141-805F-722E3838659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3BE342-E3D6-4FC9-8B1F-A0AF0508644B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9DF06DB-0E04-43EB-906B-75F674482CF9}"/>
              </a:ext>
            </a:extLst>
          </p:cNvPr>
          <p:cNvSpPr/>
          <p:nvPr/>
        </p:nvSpPr>
        <p:spPr>
          <a:xfrm>
            <a:off x="4466863" y="6180489"/>
            <a:ext cx="753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Tubular, Ready Player Two: Gaming and Social Video, ‘social video’ represents YouTube, *Reflects August 2018-July 2019 vs. August 2019-July 2020 time frame. **Reflects August 2019-July 2020 vs. August 2020-July 2021 time frame.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CEA4B7-8884-40E2-B798-24A1ACFE8DF1}"/>
              </a:ext>
            </a:extLst>
          </p:cNvPr>
          <p:cNvSpPr txBox="1"/>
          <p:nvPr/>
        </p:nvSpPr>
        <p:spPr>
          <a:xfrm>
            <a:off x="5469074" y="2746172"/>
            <a:ext cx="16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+34%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0C2BE-2020-4CB3-844A-5CE189586DFB}"/>
              </a:ext>
            </a:extLst>
          </p:cNvPr>
          <p:cNvSpPr txBox="1"/>
          <p:nvPr/>
        </p:nvSpPr>
        <p:spPr>
          <a:xfrm>
            <a:off x="6542587" y="4835763"/>
            <a:ext cx="16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+58%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0AB6D9-BEE2-4A11-B305-B181F285B1B7}"/>
              </a:ext>
            </a:extLst>
          </p:cNvPr>
          <p:cNvSpPr txBox="1"/>
          <p:nvPr/>
        </p:nvSpPr>
        <p:spPr>
          <a:xfrm>
            <a:off x="9466822" y="2746172"/>
            <a:ext cx="1687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ED3C8D"/>
                </a:solidFill>
                <a:latin typeface="Helvetica" panose="020B0403020202020204" pitchFamily="34" charset="0"/>
              </a:rPr>
              <a:t>+57%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3DE59-3DCB-4C9D-B206-2A74393FDC3A}"/>
              </a:ext>
            </a:extLst>
          </p:cNvPr>
          <p:cNvSpPr txBox="1"/>
          <p:nvPr/>
        </p:nvSpPr>
        <p:spPr>
          <a:xfrm>
            <a:off x="4803612" y="3289343"/>
            <a:ext cx="301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Views growth in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gaming category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from 2019 to 2020*</a:t>
            </a:r>
            <a:endParaRPr lang="en-US" sz="1600" u="sng">
              <a:solidFill>
                <a:srgbClr val="FF0000"/>
              </a:solidFill>
              <a:latin typeface="Helvetica" panose="020B0403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0903B-2084-471A-BB04-69D6D2BCC381}"/>
              </a:ext>
            </a:extLst>
          </p:cNvPr>
          <p:cNvSpPr txBox="1"/>
          <p:nvPr/>
        </p:nvSpPr>
        <p:spPr>
          <a:xfrm>
            <a:off x="8053463" y="4835763"/>
            <a:ext cx="3465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Views growth in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esports content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from 2020 to 2021**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2EC865-2DBE-4B55-9252-69B2CC23C182}"/>
              </a:ext>
            </a:extLst>
          </p:cNvPr>
          <p:cNvSpPr txBox="1"/>
          <p:nvPr/>
        </p:nvSpPr>
        <p:spPr>
          <a:xfrm>
            <a:off x="8702301" y="3289343"/>
            <a:ext cx="3216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Views growth in </a:t>
            </a:r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gaming category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from 2020 to 2021**</a:t>
            </a:r>
            <a:endParaRPr lang="en-US" sz="1600" u="sng">
              <a:solidFill>
                <a:srgbClr val="FF0000"/>
              </a:solidFill>
              <a:latin typeface="Helvetica" panose="020B040302020202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B4A4294-5E28-489A-B7B0-D4A528918226}"/>
              </a:ext>
            </a:extLst>
          </p:cNvPr>
          <p:cNvSpPr/>
          <p:nvPr/>
        </p:nvSpPr>
        <p:spPr>
          <a:xfrm>
            <a:off x="8097737" y="2776940"/>
            <a:ext cx="735471" cy="523238"/>
          </a:xfrm>
          <a:prstGeom prst="rightArrow">
            <a:avLst>
              <a:gd name="adj1" fmla="val 50000"/>
              <a:gd name="adj2" fmla="val 47396"/>
            </a:avLst>
          </a:prstGeom>
          <a:solidFill>
            <a:srgbClr val="ED3C8D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42EEEB-3DFF-4989-8A41-F74B3745F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149" y="1616509"/>
            <a:ext cx="1265424" cy="1260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EFFF8C-1A61-4040-AF0B-17C92CF68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897" y="1616509"/>
            <a:ext cx="1265424" cy="126046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8332FE7-FFAD-42A1-8607-755EB3B43B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63" y="4491015"/>
            <a:ext cx="1265425" cy="1265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EE3B1B-9B5A-4C4C-80D4-054705F9D6A6}"/>
              </a:ext>
            </a:extLst>
          </p:cNvPr>
          <p:cNvSpPr txBox="1"/>
          <p:nvPr/>
        </p:nvSpPr>
        <p:spPr>
          <a:xfrm>
            <a:off x="4417001" y="1050780"/>
            <a:ext cx="7767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</a:rPr>
              <a:t>Social Video Views </a:t>
            </a:r>
            <a:endParaRPr lang="en-US" b="1" u="sng">
              <a:solidFill>
                <a:srgbClr val="1B1464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A05937-92BB-4900-A8CD-803BCEFBB1A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89AD3A-F5EF-4026-AC78-E382AFDA9C01}"/>
              </a:ext>
            </a:extLst>
          </p:cNvPr>
          <p:cNvSpPr/>
          <p:nvPr/>
        </p:nvSpPr>
        <p:spPr>
          <a:xfrm>
            <a:off x="6360604" y="1873052"/>
            <a:ext cx="527591" cy="310896"/>
          </a:xfrm>
          <a:prstGeom prst="round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B1464"/>
                </a:solidFill>
                <a:latin typeface="Helvetica" panose="020B0403020202020204" pitchFamily="34" charset="0"/>
              </a:rPr>
              <a:t>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341EF2-92EC-447F-82BE-45C4CBDEB963}"/>
              </a:ext>
            </a:extLst>
          </p:cNvPr>
          <p:cNvSpPr/>
          <p:nvPr/>
        </p:nvSpPr>
        <p:spPr>
          <a:xfrm>
            <a:off x="10365913" y="1873052"/>
            <a:ext cx="527591" cy="310896"/>
          </a:xfrm>
          <a:prstGeom prst="round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1B1464"/>
                </a:solidFill>
                <a:latin typeface="Helvetica" panose="020B0403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6607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79965" y="2851550"/>
            <a:ext cx="5073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does this mean for marketers?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0E2652-305B-44D1-A038-5FC6CDE57FD2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822956-5E28-4BFC-8BEF-86CBB0A2D236}"/>
              </a:ext>
            </a:extLst>
          </p:cNvPr>
          <p:cNvSpPr/>
          <p:nvPr/>
        </p:nvSpPr>
        <p:spPr>
          <a:xfrm>
            <a:off x="6349873" y="1446795"/>
            <a:ext cx="564341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The pandemic accelerated gaming’s already surging growth making it a top entertainment choice with high reach and engagement across audiences</a:t>
            </a:r>
          </a:p>
          <a:p>
            <a:pPr>
              <a:defRPr/>
            </a:pPr>
            <a:br>
              <a:rPr lang="en-US">
                <a:solidFill>
                  <a:srgbClr val="1B1464"/>
                </a:solidFill>
                <a:latin typeface="Helvetica" panose="020B0604020202020204" pitchFamily="2" charset="0"/>
              </a:rPr>
            </a:br>
            <a:endParaRPr lang="en-US">
              <a:solidFill>
                <a:srgbClr val="1B1464"/>
              </a:solidFill>
              <a:latin typeface="Helvetica" panose="020B0604020202020204" pitchFamily="2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</a:rPr>
              <a:t>Gamers are most actively engaged on mobile </a:t>
            </a:r>
            <a:br>
              <a:rPr lang="en-US">
                <a:solidFill>
                  <a:srgbClr val="1B1464"/>
                </a:solidFill>
                <a:latin typeface="Helvetica" panose="020B0604020202020204" pitchFamily="2" charset="0"/>
              </a:rPr>
            </a:b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</a:rPr>
              <a:t>and their communities continue to grow through connection on social video platforms</a:t>
            </a:r>
            <a:br>
              <a:rPr lang="en-US">
                <a:solidFill>
                  <a:srgbClr val="FF0000"/>
                </a:solidFill>
                <a:latin typeface="Helvetica" panose="020B0604020202020204" pitchFamily="2" charset="0"/>
              </a:rPr>
            </a:br>
            <a:endParaRPr lang="en-US">
              <a:solidFill>
                <a:srgbClr val="FF0000"/>
              </a:solidFill>
              <a:latin typeface="Helvetica" panose="020B0604020202020204" pitchFamily="2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n-US">
              <a:solidFill>
                <a:srgbClr val="FF0000"/>
              </a:solidFill>
              <a:latin typeface="Helvetica" panose="020B0604020202020204" pitchFamily="2" charset="0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</a:rPr>
              <a:t>Mobile gaming provides opportunities to create engaging ad experiences in lean-in environments with audiences beyond young males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3486C2-304B-4E94-9193-7A2EF88CC124}"/>
              </a:ext>
            </a:extLst>
          </p:cNvPr>
          <p:cNvSpPr/>
          <p:nvPr/>
        </p:nvSpPr>
        <p:spPr>
          <a:xfrm>
            <a:off x="546750" y="6586958"/>
            <a:ext cx="116667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44D9E1-9646-4BF4-A594-8755E55984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544398" y="2534822"/>
            <a:ext cx="54754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Helvetica" pitchFamily="2" charset="0"/>
              </a:rPr>
              <a:t>Discover more</a:t>
            </a:r>
          </a:p>
          <a:p>
            <a:r>
              <a:rPr lang="en-US" sz="2000">
                <a:solidFill>
                  <a:srgbClr val="002060"/>
                </a:solidFill>
                <a:latin typeface="Helvetica" pitchFamily="2" charset="0"/>
              </a:rPr>
              <a:t>Looking for more data, insights and takeaways? Check out this related VAB content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DEBE0C7-A407-4C47-B33A-126A00FCFB15}"/>
              </a:ext>
            </a:extLst>
          </p:cNvPr>
          <p:cNvSpPr txBox="1"/>
          <p:nvPr/>
        </p:nvSpPr>
        <p:spPr>
          <a:xfrm>
            <a:off x="6426239" y="2765832"/>
            <a:ext cx="24717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Esports Report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</a:t>
            </a: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‘Area of Effect’ For Marketers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3B3C66-BB54-4899-9837-0457B0BFA117}"/>
              </a:ext>
            </a:extLst>
          </p:cNvPr>
          <p:cNvSpPr/>
          <p:nvPr/>
        </p:nvSpPr>
        <p:spPr>
          <a:xfrm>
            <a:off x="6426239" y="5985128"/>
            <a:ext cx="5651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973AC1-8E1F-406F-B2A6-A7902FA37173}"/>
              </a:ext>
            </a:extLst>
          </p:cNvPr>
          <p:cNvSpPr/>
          <p:nvPr/>
        </p:nvSpPr>
        <p:spPr>
          <a:xfrm>
            <a:off x="544398" y="6586958"/>
            <a:ext cx="11669120" cy="25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hlinkClick r:id="rId5"/>
            <a:extLst>
              <a:ext uri="{FF2B5EF4-FFF2-40B4-BE49-F238E27FC236}">
                <a16:creationId xmlns:a16="http://schemas.microsoft.com/office/drawing/2014/main" id="{56143270-4CD1-4F00-9115-4351C85C1697}"/>
              </a:ext>
            </a:extLst>
          </p:cNvPr>
          <p:cNvSpPr txBox="1"/>
          <p:nvPr/>
        </p:nvSpPr>
        <p:spPr>
          <a:xfrm>
            <a:off x="9160064" y="2765832"/>
            <a:ext cx="26027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Delayed Adulthood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Younger &amp; Older Generations Are Achieving ‘Life Milestones’ at Their Own Pace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832B338-C18C-445E-BC27-61C8789B93D7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4" name="TextBox 23">
            <a:hlinkClick r:id="rId6"/>
            <a:extLst>
              <a:ext uri="{FF2B5EF4-FFF2-40B4-BE49-F238E27FC236}">
                <a16:creationId xmlns:a16="http://schemas.microsoft.com/office/drawing/2014/main" id="{36E89B1E-0C4C-4A13-937D-AC8B8871998E}"/>
              </a:ext>
            </a:extLst>
          </p:cNvPr>
          <p:cNvSpPr txBox="1"/>
          <p:nvPr/>
        </p:nvSpPr>
        <p:spPr>
          <a:xfrm>
            <a:off x="9305659" y="5065848"/>
            <a:ext cx="231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Five Fast Facts On </a:t>
            </a:r>
            <a:r>
              <a:rPr lang="en-US" sz="1200" b="1" i="0">
                <a:solidFill>
                  <a:srgbClr val="4EBEA4"/>
                </a:solidFill>
                <a:latin typeface="Helvetica" panose="020B0403020202020204" pitchFamily="34" charset="0"/>
              </a:rPr>
              <a:t>The Ad </a:t>
            </a:r>
            <a:r>
              <a:rPr lang="en-US" sz="1200" b="1">
                <a:solidFill>
                  <a:srgbClr val="4EBEA4"/>
                </a:solidFill>
                <a:latin typeface="Helvetica" panose="020B0403020202020204" pitchFamily="34" charset="0"/>
              </a:rPr>
              <a:t>Opportunity in Premium Digital Video</a:t>
            </a:r>
            <a:endParaRPr kumimoji="0" lang="en-US" sz="1100" b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hlinkClick r:id="rId7"/>
            <a:extLst>
              <a:ext uri="{FF2B5EF4-FFF2-40B4-BE49-F238E27FC236}">
                <a16:creationId xmlns:a16="http://schemas.microsoft.com/office/drawing/2014/main" id="{0D27CC0A-DCA3-49C2-972A-6C9BD6156881}"/>
              </a:ext>
            </a:extLst>
          </p:cNvPr>
          <p:cNvSpPr txBox="1"/>
          <p:nvPr/>
        </p:nvSpPr>
        <p:spPr>
          <a:xfrm>
            <a:off x="6426239" y="5066321"/>
            <a:ext cx="24717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VAB Top 10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lang="en-US" sz="1100">
                <a:solidFill>
                  <a:srgbClr val="1B1464"/>
                </a:solidFill>
                <a:latin typeface="Helvetica" panose="020B0403020202020204" pitchFamily="34" charset="0"/>
              </a:rPr>
              <a:t>A top-line view of how the industry is adopting audience-based buying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7EA253C-FEAC-4736-BA80-A53FF0A70EB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078" y="0"/>
            <a:ext cx="2437922" cy="141969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1D47AECA-8389-4DBF-AC16-0E383843B0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8195" y="1485483"/>
            <a:ext cx="2161436" cy="12185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985B1C4B-A2F6-4AEC-8EDC-14F770264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1399" y="1483347"/>
            <a:ext cx="2160123" cy="1220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hlinkClick r:id="rId6"/>
            <a:extLst>
              <a:ext uri="{FF2B5EF4-FFF2-40B4-BE49-F238E27FC236}">
                <a16:creationId xmlns:a16="http://schemas.microsoft.com/office/drawing/2014/main" id="{3A536407-E2C0-44BA-B72D-A90C536C86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5727" y="3765785"/>
            <a:ext cx="2151466" cy="12107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F83E9B9E-DDA4-469E-806F-09A29EC8DA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77375" y="3762932"/>
            <a:ext cx="2160123" cy="1213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2669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6A3943-5BEF-42A2-A467-054438AD2E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E3AFB5-981A-422C-A8BB-A257F1BAA43F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7D8945-1FC4-4D3F-8EC0-57C22222757D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1367</Words>
  <Application>Microsoft Office PowerPoint</Application>
  <PresentationFormat>Widescreen</PresentationFormat>
  <Paragraphs>124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Vita</dc:creator>
  <cp:lastModifiedBy>Reed Kiely</cp:lastModifiedBy>
  <cp:revision>1</cp:revision>
  <cp:lastPrinted>2021-07-28T13:30:22Z</cp:lastPrinted>
  <dcterms:created xsi:type="dcterms:W3CDTF">2021-01-20T14:07:02Z</dcterms:created>
  <dcterms:modified xsi:type="dcterms:W3CDTF">2021-12-02T19:04:11Z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