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 id="2147483741" r:id="rId5"/>
    <p:sldMasterId id="2147483771" r:id="rId6"/>
    <p:sldMasterId id="2147483783" r:id="rId7"/>
  </p:sldMasterIdLst>
  <p:notesMasterIdLst>
    <p:notesMasterId r:id="rId16"/>
  </p:notesMasterIdLst>
  <p:sldIdLst>
    <p:sldId id="2146845996" r:id="rId8"/>
    <p:sldId id="2147474183" r:id="rId9"/>
    <p:sldId id="2147474186" r:id="rId10"/>
    <p:sldId id="2147376754" r:id="rId11"/>
    <p:sldId id="2147376778" r:id="rId12"/>
    <p:sldId id="2146846560" r:id="rId13"/>
    <p:sldId id="2147474185" r:id="rId14"/>
    <p:sldId id="2146846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21855EDF-F9CE-3B66-C6A5-06158391F461}" name="Leah Montner Dixon" initials="L"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600"/>
    <a:srgbClr val="00BFF2"/>
    <a:srgbClr val="130F4A"/>
    <a:srgbClr val="ED3C8D"/>
    <a:srgbClr val="4EBEA4"/>
    <a:srgbClr val="1B1464"/>
    <a:srgbClr val="2C82FF"/>
    <a:srgbClr val="A343FF"/>
    <a:srgbClr val="E2E8F1"/>
    <a:srgbClr val="A84A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E295C-0002-49D6-884C-FA170AA8B27D}" v="16" dt="2025-08-04T16:24:35.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1" d="100"/>
          <a:sy n="131" d="100"/>
        </p:scale>
        <p:origin x="372"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42FE295C-0002-49D6-884C-FA170AA8B27D}"/>
    <pc:docChg chg="undo custSel addSld delSld modSld">
      <pc:chgData name="Reed Kiely" userId="768be38e-2fb5-40ce-925d-bd8e9d9e3c31" providerId="ADAL" clId="{42FE295C-0002-49D6-884C-FA170AA8B27D}" dt="2025-08-04T16:28:24.340" v="200" actId="113"/>
      <pc:docMkLst>
        <pc:docMk/>
      </pc:docMkLst>
      <pc:sldChg chg="addSp delSp modSp add mod setBg">
        <pc:chgData name="Reed Kiely" userId="768be38e-2fb5-40ce-925d-bd8e9d9e3c31" providerId="ADAL" clId="{42FE295C-0002-49D6-884C-FA170AA8B27D}" dt="2025-08-04T16:28:24.340" v="200" actId="113"/>
        <pc:sldMkLst>
          <pc:docMk/>
          <pc:sldMk cId="790422164" sldId="2146845996"/>
        </pc:sldMkLst>
        <pc:spChg chg="add del">
          <ac:chgData name="Reed Kiely" userId="768be38e-2fb5-40ce-925d-bd8e9d9e3c31" providerId="ADAL" clId="{42FE295C-0002-49D6-884C-FA170AA8B27D}" dt="2025-08-04T16:09:54.059" v="13" actId="478"/>
          <ac:spMkLst>
            <pc:docMk/>
            <pc:sldMk cId="790422164" sldId="2146845996"/>
            <ac:spMk id="2" creationId="{CEFF2212-6A3F-E7C5-12D9-20FE2F9DF6A6}"/>
          </ac:spMkLst>
        </pc:spChg>
        <pc:spChg chg="mod">
          <ac:chgData name="Reed Kiely" userId="768be38e-2fb5-40ce-925d-bd8e9d9e3c31" providerId="ADAL" clId="{42FE295C-0002-49D6-884C-FA170AA8B27D}" dt="2025-08-04T16:15:42.807" v="139" actId="208"/>
          <ac:spMkLst>
            <pc:docMk/>
            <pc:sldMk cId="790422164" sldId="2146845996"/>
            <ac:spMk id="8" creationId="{8BF951BE-118C-48F7-BE62-B39D2B4FC56A}"/>
          </ac:spMkLst>
        </pc:spChg>
        <pc:spChg chg="add del">
          <ac:chgData name="Reed Kiely" userId="768be38e-2fb5-40ce-925d-bd8e9d9e3c31" providerId="ADAL" clId="{42FE295C-0002-49D6-884C-FA170AA8B27D}" dt="2025-08-04T16:11:42.031" v="80" actId="11529"/>
          <ac:spMkLst>
            <pc:docMk/>
            <pc:sldMk cId="790422164" sldId="2146845996"/>
            <ac:spMk id="9" creationId="{39370A23-2765-7AD8-DAE3-48B691503453}"/>
          </ac:spMkLst>
        </pc:spChg>
        <pc:spChg chg="mod">
          <ac:chgData name="Reed Kiely" userId="768be38e-2fb5-40ce-925d-bd8e9d9e3c31" providerId="ADAL" clId="{42FE295C-0002-49D6-884C-FA170AA8B27D}" dt="2025-08-04T16:28:24.340" v="200" actId="113"/>
          <ac:spMkLst>
            <pc:docMk/>
            <pc:sldMk cId="790422164" sldId="2146845996"/>
            <ac:spMk id="10" creationId="{0C38B446-4C07-42BF-B42F-5E8AEE13A36B}"/>
          </ac:spMkLst>
        </pc:spChg>
        <pc:spChg chg="add del">
          <ac:chgData name="Reed Kiely" userId="768be38e-2fb5-40ce-925d-bd8e9d9e3c31" providerId="ADAL" clId="{42FE295C-0002-49D6-884C-FA170AA8B27D}" dt="2025-08-04T16:12:44.365" v="99" actId="11529"/>
          <ac:spMkLst>
            <pc:docMk/>
            <pc:sldMk cId="790422164" sldId="2146845996"/>
            <ac:spMk id="11" creationId="{C68BB3EC-0B66-5CA7-207C-DB413BF0EDB4}"/>
          </ac:spMkLst>
        </pc:spChg>
        <pc:spChg chg="mod">
          <ac:chgData name="Reed Kiely" userId="768be38e-2fb5-40ce-925d-bd8e9d9e3c31" providerId="ADAL" clId="{42FE295C-0002-49D6-884C-FA170AA8B27D}" dt="2025-08-04T16:17:48.714" v="158" actId="2085"/>
          <ac:spMkLst>
            <pc:docMk/>
            <pc:sldMk cId="790422164" sldId="2146845996"/>
            <ac:spMk id="13" creationId="{5AE5D4B1-D529-4069-92AA-16E1B391A6BF}"/>
          </ac:spMkLst>
        </pc:spChg>
        <pc:spChg chg="mod">
          <ac:chgData name="Reed Kiely" userId="768be38e-2fb5-40ce-925d-bd8e9d9e3c31" providerId="ADAL" clId="{42FE295C-0002-49D6-884C-FA170AA8B27D}" dt="2025-08-04T16:17:52.328" v="159" actId="2085"/>
          <ac:spMkLst>
            <pc:docMk/>
            <pc:sldMk cId="790422164" sldId="2146845996"/>
            <ac:spMk id="14" creationId="{630020BB-B5A9-48CC-9939-C1F42A09A502}"/>
          </ac:spMkLst>
        </pc:spChg>
        <pc:spChg chg="mod">
          <ac:chgData name="Reed Kiely" userId="768be38e-2fb5-40ce-925d-bd8e9d9e3c31" providerId="ADAL" clId="{42FE295C-0002-49D6-884C-FA170AA8B27D}" dt="2025-08-04T16:17:25.334" v="153" actId="207"/>
          <ac:spMkLst>
            <pc:docMk/>
            <pc:sldMk cId="790422164" sldId="2146845996"/>
            <ac:spMk id="15" creationId="{2BA9919E-8757-47EA-AF29-47E3FDC08853}"/>
          </ac:spMkLst>
        </pc:spChg>
        <pc:spChg chg="mod">
          <ac:chgData name="Reed Kiely" userId="768be38e-2fb5-40ce-925d-bd8e9d9e3c31" providerId="ADAL" clId="{42FE295C-0002-49D6-884C-FA170AA8B27D}" dt="2025-08-04T16:17:37.861" v="156" actId="207"/>
          <ac:spMkLst>
            <pc:docMk/>
            <pc:sldMk cId="790422164" sldId="2146845996"/>
            <ac:spMk id="16" creationId="{49362404-B0D3-4845-81C6-4BB463DC0FB9}"/>
          </ac:spMkLst>
        </pc:spChg>
        <pc:spChg chg="add del">
          <ac:chgData name="Reed Kiely" userId="768be38e-2fb5-40ce-925d-bd8e9d9e3c31" providerId="ADAL" clId="{42FE295C-0002-49D6-884C-FA170AA8B27D}" dt="2025-08-04T16:13:43.652" v="113" actId="478"/>
          <ac:spMkLst>
            <pc:docMk/>
            <pc:sldMk cId="790422164" sldId="2146845996"/>
            <ac:spMk id="18" creationId="{E14A21A6-3000-01E3-CBAC-D7673F6CC330}"/>
          </ac:spMkLst>
        </pc:spChg>
        <pc:spChg chg="add del mod">
          <ac:chgData name="Reed Kiely" userId="768be38e-2fb5-40ce-925d-bd8e9d9e3c31" providerId="ADAL" clId="{42FE295C-0002-49D6-884C-FA170AA8B27D}" dt="2025-08-04T16:18:22.355" v="166" actId="478"/>
          <ac:spMkLst>
            <pc:docMk/>
            <pc:sldMk cId="790422164" sldId="2146845996"/>
            <ac:spMk id="20" creationId="{23A8FA62-9F48-DE25-8B06-A3E6B33823CC}"/>
          </ac:spMkLst>
        </pc:spChg>
        <pc:spChg chg="add mod">
          <ac:chgData name="Reed Kiely" userId="768be38e-2fb5-40ce-925d-bd8e9d9e3c31" providerId="ADAL" clId="{42FE295C-0002-49D6-884C-FA170AA8B27D}" dt="2025-08-04T16:24:38.371" v="169" actId="1076"/>
          <ac:spMkLst>
            <pc:docMk/>
            <pc:sldMk cId="790422164" sldId="2146845996"/>
            <ac:spMk id="21" creationId="{1A9EF9AA-416D-47F1-B127-4C3DA5EEDF04}"/>
          </ac:spMkLst>
        </pc:spChg>
        <pc:grpChg chg="mod">
          <ac:chgData name="Reed Kiely" userId="768be38e-2fb5-40ce-925d-bd8e9d9e3c31" providerId="ADAL" clId="{42FE295C-0002-49D6-884C-FA170AA8B27D}" dt="2025-08-04T16:18:00.472" v="160" actId="1076"/>
          <ac:grpSpMkLst>
            <pc:docMk/>
            <pc:sldMk cId="790422164" sldId="2146845996"/>
            <ac:grpSpMk id="7" creationId="{BD3F90D8-EC4F-44E3-8868-8951815070FB}"/>
          </ac:grpSpMkLst>
        </pc:grpChg>
        <pc:picChg chg="add mod ord modCrop">
          <ac:chgData name="Reed Kiely" userId="768be38e-2fb5-40ce-925d-bd8e9d9e3c31" providerId="ADAL" clId="{42FE295C-0002-49D6-884C-FA170AA8B27D}" dt="2025-08-04T16:16:50.145" v="148" actId="2085"/>
          <ac:picMkLst>
            <pc:docMk/>
            <pc:sldMk cId="790422164" sldId="2146845996"/>
            <ac:picMk id="4" creationId="{8121DDBE-B0B2-E90C-211E-71C2CE4D921B}"/>
          </ac:picMkLst>
        </pc:picChg>
        <pc:picChg chg="del">
          <ac:chgData name="Reed Kiely" userId="768be38e-2fb5-40ce-925d-bd8e9d9e3c31" providerId="ADAL" clId="{42FE295C-0002-49D6-884C-FA170AA8B27D}" dt="2025-08-04T16:05:58.531" v="11" actId="478"/>
          <ac:picMkLst>
            <pc:docMk/>
            <pc:sldMk cId="790422164" sldId="2146845996"/>
            <ac:picMk id="5" creationId="{E2375C91-E918-7C9A-CB39-3F331EDACF25}"/>
          </ac:picMkLst>
        </pc:picChg>
        <pc:picChg chg="del">
          <ac:chgData name="Reed Kiely" userId="768be38e-2fb5-40ce-925d-bd8e9d9e3c31" providerId="ADAL" clId="{42FE295C-0002-49D6-884C-FA170AA8B27D}" dt="2025-08-04T16:05:54.827" v="9" actId="478"/>
          <ac:picMkLst>
            <pc:docMk/>
            <pc:sldMk cId="790422164" sldId="2146845996"/>
            <ac:picMk id="6" creationId="{6B4137A1-220B-CE2C-37E8-133ECAD08285}"/>
          </ac:picMkLst>
        </pc:picChg>
        <pc:picChg chg="del">
          <ac:chgData name="Reed Kiely" userId="768be38e-2fb5-40ce-925d-bd8e9d9e3c31" providerId="ADAL" clId="{42FE295C-0002-49D6-884C-FA170AA8B27D}" dt="2025-08-04T16:12:08.523" v="85" actId="478"/>
          <ac:picMkLst>
            <pc:docMk/>
            <pc:sldMk cId="790422164" sldId="2146845996"/>
            <ac:picMk id="12" creationId="{4C3BDC65-8D60-4B6A-A6E4-F284D2B2831F}"/>
          </ac:picMkLst>
        </pc:picChg>
        <pc:picChg chg="del">
          <ac:chgData name="Reed Kiely" userId="768be38e-2fb5-40ce-925d-bd8e9d9e3c31" providerId="ADAL" clId="{42FE295C-0002-49D6-884C-FA170AA8B27D}" dt="2025-08-04T16:05:53.755" v="8" actId="478"/>
          <ac:picMkLst>
            <pc:docMk/>
            <pc:sldMk cId="790422164" sldId="2146845996"/>
            <ac:picMk id="17" creationId="{53695B08-4C51-48A9-9D95-575DF10616DC}"/>
          </ac:picMkLst>
        </pc:picChg>
      </pc:sldChg>
      <pc:sldChg chg="modSp del mod">
        <pc:chgData name="Reed Kiely" userId="768be38e-2fb5-40ce-925d-bd8e9d9e3c31" providerId="ADAL" clId="{42FE295C-0002-49D6-884C-FA170AA8B27D}" dt="2025-08-04T16:05:51.672" v="7" actId="47"/>
        <pc:sldMkLst>
          <pc:docMk/>
          <pc:sldMk cId="2833285055" sldId="2147474184"/>
        </pc:sldMkLst>
      </pc:sldChg>
      <pc:sldChg chg="modSp">
        <pc:chgData name="Reed Kiely" userId="768be38e-2fb5-40ce-925d-bd8e9d9e3c31" providerId="ADAL" clId="{42FE295C-0002-49D6-884C-FA170AA8B27D}" dt="2025-07-30T16:32:16.569" v="4"/>
        <pc:sldMkLst>
          <pc:docMk/>
          <pc:sldMk cId="2833583475" sldId="2147474185"/>
        </pc:sldMkLst>
        <pc:picChg chg="mod">
          <ac:chgData name="Reed Kiely" userId="768be38e-2fb5-40ce-925d-bd8e9d9e3c31" providerId="ADAL" clId="{42FE295C-0002-49D6-884C-FA170AA8B27D}" dt="2025-07-30T16:31:27.617" v="0"/>
          <ac:picMkLst>
            <pc:docMk/>
            <pc:sldMk cId="2833583475" sldId="2147474185"/>
            <ac:picMk id="22" creationId="{422E4D05-A461-28F3-F6B1-9E7FF8B2CE81}"/>
          </ac:picMkLst>
        </pc:picChg>
        <pc:picChg chg="mod">
          <ac:chgData name="Reed Kiely" userId="768be38e-2fb5-40ce-925d-bd8e9d9e3c31" providerId="ADAL" clId="{42FE295C-0002-49D6-884C-FA170AA8B27D}" dt="2025-07-30T16:31:49.263" v="1"/>
          <ac:picMkLst>
            <pc:docMk/>
            <pc:sldMk cId="2833583475" sldId="2147474185"/>
            <ac:picMk id="24" creationId="{3A78C5A6-FB26-C4C8-773D-0B750F34E78C}"/>
          </ac:picMkLst>
        </pc:picChg>
        <pc:picChg chg="mod">
          <ac:chgData name="Reed Kiely" userId="768be38e-2fb5-40ce-925d-bd8e9d9e3c31" providerId="ADAL" clId="{42FE295C-0002-49D6-884C-FA170AA8B27D}" dt="2025-07-30T16:32:00.677" v="2"/>
          <ac:picMkLst>
            <pc:docMk/>
            <pc:sldMk cId="2833583475" sldId="2147474185"/>
            <ac:picMk id="26" creationId="{BCB5A08E-F8EB-C3A2-04E3-66B4D8E76576}"/>
          </ac:picMkLst>
        </pc:picChg>
        <pc:picChg chg="mod">
          <ac:chgData name="Reed Kiely" userId="768be38e-2fb5-40ce-925d-bd8e9d9e3c31" providerId="ADAL" clId="{42FE295C-0002-49D6-884C-FA170AA8B27D}" dt="2025-07-30T16:32:16.569" v="4"/>
          <ac:picMkLst>
            <pc:docMk/>
            <pc:sldMk cId="2833583475" sldId="2147474185"/>
            <ac:picMk id="28" creationId="{955FE896-AEF1-3862-39D6-A925AEA1E7C3}"/>
          </ac:picMkLst>
        </pc:picChg>
        <pc:picChg chg="mod">
          <ac:chgData name="Reed Kiely" userId="768be38e-2fb5-40ce-925d-bd8e9d9e3c31" providerId="ADAL" clId="{42FE295C-0002-49D6-884C-FA170AA8B27D}" dt="2025-07-30T16:32:08.284" v="3"/>
          <ac:picMkLst>
            <pc:docMk/>
            <pc:sldMk cId="2833583475" sldId="2147474185"/>
            <ac:picMk id="30" creationId="{3B9A3360-CD58-BB67-427D-EAC54321E8AC}"/>
          </ac:picMkLst>
        </pc:picChg>
      </pc:sldChg>
    </pc:docChg>
  </pc:docChgLst>
  <pc:docChgLst>
    <pc:chgData name="Jason Wiese" userId="4bff8d5b-7de6-4655-b397-69b0afc81113" providerId="ADAL" clId="{9A57F92C-B6E0-407C-94A6-8C5BA6426EF3}"/>
    <pc:docChg chg="undo redo custSel addSld delSld modSld delMainMaster">
      <pc:chgData name="Jason Wiese" userId="4bff8d5b-7de6-4655-b397-69b0afc81113" providerId="ADAL" clId="{9A57F92C-B6E0-407C-94A6-8C5BA6426EF3}" dt="2025-07-31T18:58:14.142" v="770" actId="113"/>
      <pc:docMkLst>
        <pc:docMk/>
      </pc:docMkLst>
      <pc:sldChg chg="del">
        <pc:chgData name="Jason Wiese" userId="4bff8d5b-7de6-4655-b397-69b0afc81113" providerId="ADAL" clId="{9A57F92C-B6E0-407C-94A6-8C5BA6426EF3}" dt="2025-07-30T13:45:11.006" v="0" actId="47"/>
        <pc:sldMkLst>
          <pc:docMk/>
          <pc:sldMk cId="4212683403" sldId="2144327877"/>
        </pc:sldMkLst>
      </pc:sldChg>
      <pc:sldChg chg="del">
        <pc:chgData name="Jason Wiese" userId="4bff8d5b-7de6-4655-b397-69b0afc81113" providerId="ADAL" clId="{9A57F92C-B6E0-407C-94A6-8C5BA6426EF3}" dt="2025-07-30T13:45:11.006" v="0" actId="47"/>
        <pc:sldMkLst>
          <pc:docMk/>
          <pc:sldMk cId="790422164" sldId="2146845996"/>
        </pc:sldMkLst>
      </pc:sldChg>
      <pc:sldChg chg="del">
        <pc:chgData name="Jason Wiese" userId="4bff8d5b-7de6-4655-b397-69b0afc81113" providerId="ADAL" clId="{9A57F92C-B6E0-407C-94A6-8C5BA6426EF3}" dt="2025-07-30T13:45:15.671" v="1" actId="47"/>
        <pc:sldMkLst>
          <pc:docMk/>
          <pc:sldMk cId="4216143715" sldId="2146846201"/>
        </pc:sldMkLst>
      </pc:sldChg>
      <pc:sldChg chg="add">
        <pc:chgData name="Jason Wiese" userId="4bff8d5b-7de6-4655-b397-69b0afc81113" providerId="ADAL" clId="{9A57F92C-B6E0-407C-94A6-8C5BA6426EF3}" dt="2025-07-30T13:49:05.173" v="8"/>
        <pc:sldMkLst>
          <pc:docMk/>
          <pc:sldMk cId="1478597245" sldId="2146846275"/>
        </pc:sldMkLst>
      </pc:sldChg>
      <pc:sldChg chg="del">
        <pc:chgData name="Jason Wiese" userId="4bff8d5b-7de6-4655-b397-69b0afc81113" providerId="ADAL" clId="{9A57F92C-B6E0-407C-94A6-8C5BA6426EF3}" dt="2025-07-30T13:45:15.671" v="1" actId="47"/>
        <pc:sldMkLst>
          <pc:docMk/>
          <pc:sldMk cId="1515670466" sldId="2146846416"/>
        </pc:sldMkLst>
      </pc:sldChg>
      <pc:sldChg chg="del">
        <pc:chgData name="Jason Wiese" userId="4bff8d5b-7de6-4655-b397-69b0afc81113" providerId="ADAL" clId="{9A57F92C-B6E0-407C-94A6-8C5BA6426EF3}" dt="2025-07-30T13:45:11.006" v="0" actId="47"/>
        <pc:sldMkLst>
          <pc:docMk/>
          <pc:sldMk cId="3486589235" sldId="2146846428"/>
        </pc:sldMkLst>
      </pc:sldChg>
      <pc:sldChg chg="del">
        <pc:chgData name="Jason Wiese" userId="4bff8d5b-7de6-4655-b397-69b0afc81113" providerId="ADAL" clId="{9A57F92C-B6E0-407C-94A6-8C5BA6426EF3}" dt="2025-07-30T13:45:15.671" v="1" actId="47"/>
        <pc:sldMkLst>
          <pc:docMk/>
          <pc:sldMk cId="2111310289" sldId="2146846429"/>
        </pc:sldMkLst>
      </pc:sldChg>
      <pc:sldChg chg="add">
        <pc:chgData name="Jason Wiese" userId="4bff8d5b-7de6-4655-b397-69b0afc81113" providerId="ADAL" clId="{9A57F92C-B6E0-407C-94A6-8C5BA6426EF3}" dt="2025-07-30T13:48:56.011" v="7"/>
        <pc:sldMkLst>
          <pc:docMk/>
          <pc:sldMk cId="1467994608" sldId="2146846560"/>
        </pc:sldMkLst>
      </pc:sldChg>
      <pc:sldChg chg="del">
        <pc:chgData name="Jason Wiese" userId="4bff8d5b-7de6-4655-b397-69b0afc81113" providerId="ADAL" clId="{9A57F92C-B6E0-407C-94A6-8C5BA6426EF3}" dt="2025-07-30T13:45:15.671" v="1" actId="47"/>
        <pc:sldMkLst>
          <pc:docMk/>
          <pc:sldMk cId="3554754145" sldId="2147376413"/>
        </pc:sldMkLst>
      </pc:sldChg>
      <pc:sldChg chg="del">
        <pc:chgData name="Jason Wiese" userId="4bff8d5b-7de6-4655-b397-69b0afc81113" providerId="ADAL" clId="{9A57F92C-B6E0-407C-94A6-8C5BA6426EF3}" dt="2025-07-30T13:45:15.671" v="1" actId="47"/>
        <pc:sldMkLst>
          <pc:docMk/>
          <pc:sldMk cId="2432307076" sldId="2147376432"/>
        </pc:sldMkLst>
      </pc:sldChg>
      <pc:sldChg chg="addSp delSp modSp add del mod">
        <pc:chgData name="Jason Wiese" userId="4bff8d5b-7de6-4655-b397-69b0afc81113" providerId="ADAL" clId="{9A57F92C-B6E0-407C-94A6-8C5BA6426EF3}" dt="2025-07-31T18:58:09.246" v="758" actId="47"/>
        <pc:sldMkLst>
          <pc:docMk/>
          <pc:sldMk cId="2424298882" sldId="2147376753"/>
        </pc:sldMkLst>
      </pc:sldChg>
      <pc:sldChg chg="addSp modSp add mod">
        <pc:chgData name="Jason Wiese" userId="4bff8d5b-7de6-4655-b397-69b0afc81113" providerId="ADAL" clId="{9A57F92C-B6E0-407C-94A6-8C5BA6426EF3}" dt="2025-07-31T18:58:14.142" v="770" actId="113"/>
        <pc:sldMkLst>
          <pc:docMk/>
          <pc:sldMk cId="1947949849" sldId="2147376754"/>
        </pc:sldMkLst>
        <pc:spChg chg="mod">
          <ac:chgData name="Jason Wiese" userId="4bff8d5b-7de6-4655-b397-69b0afc81113" providerId="ADAL" clId="{9A57F92C-B6E0-407C-94A6-8C5BA6426EF3}" dt="2025-07-30T14:03:09.068" v="231" actId="1035"/>
          <ac:spMkLst>
            <pc:docMk/>
            <pc:sldMk cId="1947949849" sldId="2147376754"/>
            <ac:spMk id="2" creationId="{05165C74-4D7F-B19F-B50B-C9C729A2BD2F}"/>
          </ac:spMkLst>
        </pc:spChg>
        <pc:spChg chg="add mod">
          <ac:chgData name="Jason Wiese" userId="4bff8d5b-7de6-4655-b397-69b0afc81113" providerId="ADAL" clId="{9A57F92C-B6E0-407C-94A6-8C5BA6426EF3}" dt="2025-07-31T18:58:14.142" v="770" actId="113"/>
          <ac:spMkLst>
            <pc:docMk/>
            <pc:sldMk cId="1947949849" sldId="2147376754"/>
            <ac:spMk id="8" creationId="{7898C1C0-871C-C8C5-FE7C-9BF4DC8C5EF4}"/>
          </ac:spMkLst>
        </pc:spChg>
      </pc:sldChg>
      <pc:sldChg chg="addSp delSp modSp add mod">
        <pc:chgData name="Jason Wiese" userId="4bff8d5b-7de6-4655-b397-69b0afc81113" providerId="ADAL" clId="{9A57F92C-B6E0-407C-94A6-8C5BA6426EF3}" dt="2025-07-30T14:05:46.169" v="412" actId="207"/>
        <pc:sldMkLst>
          <pc:docMk/>
          <pc:sldMk cId="1673254082" sldId="2147376778"/>
        </pc:sldMkLst>
        <pc:spChg chg="add mod">
          <ac:chgData name="Jason Wiese" userId="4bff8d5b-7de6-4655-b397-69b0afc81113" providerId="ADAL" clId="{9A57F92C-B6E0-407C-94A6-8C5BA6426EF3}" dt="2025-07-30T14:05:46.169" v="412" actId="207"/>
          <ac:spMkLst>
            <pc:docMk/>
            <pc:sldMk cId="1673254082" sldId="2147376778"/>
            <ac:spMk id="19" creationId="{2EEBB1B1-054B-65CA-28B2-E2C70BC93B5B}"/>
          </ac:spMkLst>
        </pc:spChg>
      </pc:sldChg>
      <pc:sldChg chg="del">
        <pc:chgData name="Jason Wiese" userId="4bff8d5b-7de6-4655-b397-69b0afc81113" providerId="ADAL" clId="{9A57F92C-B6E0-407C-94A6-8C5BA6426EF3}" dt="2025-07-30T13:45:11.006" v="0" actId="47"/>
        <pc:sldMkLst>
          <pc:docMk/>
          <pc:sldMk cId="579064997" sldId="2147474137"/>
        </pc:sldMkLst>
      </pc:sldChg>
      <pc:sldChg chg="del">
        <pc:chgData name="Jason Wiese" userId="4bff8d5b-7de6-4655-b397-69b0afc81113" providerId="ADAL" clId="{9A57F92C-B6E0-407C-94A6-8C5BA6426EF3}" dt="2025-07-30T13:45:15.671" v="1" actId="47"/>
        <pc:sldMkLst>
          <pc:docMk/>
          <pc:sldMk cId="59354617" sldId="2147474139"/>
        </pc:sldMkLst>
      </pc:sldChg>
      <pc:sldChg chg="del">
        <pc:chgData name="Jason Wiese" userId="4bff8d5b-7de6-4655-b397-69b0afc81113" providerId="ADAL" clId="{9A57F92C-B6E0-407C-94A6-8C5BA6426EF3}" dt="2025-07-30T13:45:15.671" v="1" actId="47"/>
        <pc:sldMkLst>
          <pc:docMk/>
          <pc:sldMk cId="1761907666" sldId="2147474140"/>
        </pc:sldMkLst>
      </pc:sldChg>
      <pc:sldChg chg="del">
        <pc:chgData name="Jason Wiese" userId="4bff8d5b-7de6-4655-b397-69b0afc81113" providerId="ADAL" clId="{9A57F92C-B6E0-407C-94A6-8C5BA6426EF3}" dt="2025-07-30T13:45:15.671" v="1" actId="47"/>
        <pc:sldMkLst>
          <pc:docMk/>
          <pc:sldMk cId="103286205" sldId="2147474141"/>
        </pc:sldMkLst>
      </pc:sldChg>
      <pc:sldChg chg="del">
        <pc:chgData name="Jason Wiese" userId="4bff8d5b-7de6-4655-b397-69b0afc81113" providerId="ADAL" clId="{9A57F92C-B6E0-407C-94A6-8C5BA6426EF3}" dt="2025-07-30T13:45:15.671" v="1" actId="47"/>
        <pc:sldMkLst>
          <pc:docMk/>
          <pc:sldMk cId="3320792340" sldId="2147474143"/>
        </pc:sldMkLst>
      </pc:sldChg>
      <pc:sldChg chg="del">
        <pc:chgData name="Jason Wiese" userId="4bff8d5b-7de6-4655-b397-69b0afc81113" providerId="ADAL" clId="{9A57F92C-B6E0-407C-94A6-8C5BA6426EF3}" dt="2025-07-30T13:45:15.671" v="1" actId="47"/>
        <pc:sldMkLst>
          <pc:docMk/>
          <pc:sldMk cId="2860252977" sldId="2147474144"/>
        </pc:sldMkLst>
      </pc:sldChg>
      <pc:sldChg chg="del">
        <pc:chgData name="Jason Wiese" userId="4bff8d5b-7de6-4655-b397-69b0afc81113" providerId="ADAL" clId="{9A57F92C-B6E0-407C-94A6-8C5BA6426EF3}" dt="2025-07-30T13:45:15.671" v="1" actId="47"/>
        <pc:sldMkLst>
          <pc:docMk/>
          <pc:sldMk cId="1746233332" sldId="2147474148"/>
        </pc:sldMkLst>
      </pc:sldChg>
      <pc:sldChg chg="del">
        <pc:chgData name="Jason Wiese" userId="4bff8d5b-7de6-4655-b397-69b0afc81113" providerId="ADAL" clId="{9A57F92C-B6E0-407C-94A6-8C5BA6426EF3}" dt="2025-07-30T13:45:15.671" v="1" actId="47"/>
        <pc:sldMkLst>
          <pc:docMk/>
          <pc:sldMk cId="3152876436" sldId="2147474149"/>
        </pc:sldMkLst>
      </pc:sldChg>
      <pc:sldChg chg="del">
        <pc:chgData name="Jason Wiese" userId="4bff8d5b-7de6-4655-b397-69b0afc81113" providerId="ADAL" clId="{9A57F92C-B6E0-407C-94A6-8C5BA6426EF3}" dt="2025-07-30T13:45:15.671" v="1" actId="47"/>
        <pc:sldMkLst>
          <pc:docMk/>
          <pc:sldMk cId="254000954" sldId="2147474155"/>
        </pc:sldMkLst>
      </pc:sldChg>
      <pc:sldChg chg="del">
        <pc:chgData name="Jason Wiese" userId="4bff8d5b-7de6-4655-b397-69b0afc81113" providerId="ADAL" clId="{9A57F92C-B6E0-407C-94A6-8C5BA6426EF3}" dt="2025-07-30T13:45:15.671" v="1" actId="47"/>
        <pc:sldMkLst>
          <pc:docMk/>
          <pc:sldMk cId="953178879" sldId="2147474156"/>
        </pc:sldMkLst>
      </pc:sldChg>
      <pc:sldChg chg="del">
        <pc:chgData name="Jason Wiese" userId="4bff8d5b-7de6-4655-b397-69b0afc81113" providerId="ADAL" clId="{9A57F92C-B6E0-407C-94A6-8C5BA6426EF3}" dt="2025-07-30T13:45:15.671" v="1" actId="47"/>
        <pc:sldMkLst>
          <pc:docMk/>
          <pc:sldMk cId="154063386" sldId="2147474157"/>
        </pc:sldMkLst>
      </pc:sldChg>
      <pc:sldChg chg="del">
        <pc:chgData name="Jason Wiese" userId="4bff8d5b-7de6-4655-b397-69b0afc81113" providerId="ADAL" clId="{9A57F92C-B6E0-407C-94A6-8C5BA6426EF3}" dt="2025-07-30T13:45:15.671" v="1" actId="47"/>
        <pc:sldMkLst>
          <pc:docMk/>
          <pc:sldMk cId="3190287469" sldId="2147474165"/>
        </pc:sldMkLst>
      </pc:sldChg>
      <pc:sldChg chg="del">
        <pc:chgData name="Jason Wiese" userId="4bff8d5b-7de6-4655-b397-69b0afc81113" providerId="ADAL" clId="{9A57F92C-B6E0-407C-94A6-8C5BA6426EF3}" dt="2025-07-30T13:45:15.671" v="1" actId="47"/>
        <pc:sldMkLst>
          <pc:docMk/>
          <pc:sldMk cId="1287910391" sldId="2147474171"/>
        </pc:sldMkLst>
      </pc:sldChg>
      <pc:sldChg chg="del">
        <pc:chgData name="Jason Wiese" userId="4bff8d5b-7de6-4655-b397-69b0afc81113" providerId="ADAL" clId="{9A57F92C-B6E0-407C-94A6-8C5BA6426EF3}" dt="2025-07-30T13:45:15.671" v="1" actId="47"/>
        <pc:sldMkLst>
          <pc:docMk/>
          <pc:sldMk cId="2546583328" sldId="2147474173"/>
        </pc:sldMkLst>
      </pc:sldChg>
      <pc:sldChg chg="del">
        <pc:chgData name="Jason Wiese" userId="4bff8d5b-7de6-4655-b397-69b0afc81113" providerId="ADAL" clId="{9A57F92C-B6E0-407C-94A6-8C5BA6426EF3}" dt="2025-07-30T13:45:11.006" v="0" actId="47"/>
        <pc:sldMkLst>
          <pc:docMk/>
          <pc:sldMk cId="1924865520" sldId="2147474182"/>
        </pc:sldMkLst>
      </pc:sldChg>
      <pc:sldChg chg="addSp delSp modSp mod">
        <pc:chgData name="Jason Wiese" userId="4bff8d5b-7de6-4655-b397-69b0afc81113" providerId="ADAL" clId="{9A57F92C-B6E0-407C-94A6-8C5BA6426EF3}" dt="2025-07-30T14:24:45.427" v="721"/>
        <pc:sldMkLst>
          <pc:docMk/>
          <pc:sldMk cId="697371916" sldId="2147474183"/>
        </pc:sldMkLst>
        <pc:spChg chg="add mod">
          <ac:chgData name="Jason Wiese" userId="4bff8d5b-7de6-4655-b397-69b0afc81113" providerId="ADAL" clId="{9A57F92C-B6E0-407C-94A6-8C5BA6426EF3}" dt="2025-07-30T14:00:24.508" v="90" actId="207"/>
          <ac:spMkLst>
            <pc:docMk/>
            <pc:sldMk cId="697371916" sldId="2147474183"/>
            <ac:spMk id="2" creationId="{97BA5936-B6FE-FA88-ADE6-30A3519E5CDE}"/>
          </ac:spMkLst>
        </pc:spChg>
        <pc:spChg chg="add mod">
          <ac:chgData name="Jason Wiese" userId="4bff8d5b-7de6-4655-b397-69b0afc81113" providerId="ADAL" clId="{9A57F92C-B6E0-407C-94A6-8C5BA6426EF3}" dt="2025-07-30T14:24:45.427" v="721"/>
          <ac:spMkLst>
            <pc:docMk/>
            <pc:sldMk cId="697371916" sldId="2147474183"/>
            <ac:spMk id="5" creationId="{E359D53F-D0A0-21E7-B1DB-AAF625F5E994}"/>
          </ac:spMkLst>
        </pc:spChg>
        <pc:spChg chg="add mod">
          <ac:chgData name="Jason Wiese" userId="4bff8d5b-7de6-4655-b397-69b0afc81113" providerId="ADAL" clId="{9A57F92C-B6E0-407C-94A6-8C5BA6426EF3}" dt="2025-07-30T14:24:45.427" v="721"/>
          <ac:spMkLst>
            <pc:docMk/>
            <pc:sldMk cId="697371916" sldId="2147474183"/>
            <ac:spMk id="8" creationId="{F84BBDEA-1FDF-7A84-90E4-9AA722962CED}"/>
          </ac:spMkLst>
        </pc:spChg>
        <pc:spChg chg="mod">
          <ac:chgData name="Jason Wiese" userId="4bff8d5b-7de6-4655-b397-69b0afc81113" providerId="ADAL" clId="{9A57F92C-B6E0-407C-94A6-8C5BA6426EF3}" dt="2025-07-30T14:02:04.024" v="215" actId="1076"/>
          <ac:spMkLst>
            <pc:docMk/>
            <pc:sldMk cId="697371916" sldId="2147474183"/>
            <ac:spMk id="10" creationId="{1790FC16-6DA2-0A95-C76B-814008604AE5}"/>
          </ac:spMkLst>
        </pc:spChg>
        <pc:picChg chg="add mod">
          <ac:chgData name="Jason Wiese" userId="4bff8d5b-7de6-4655-b397-69b0afc81113" providerId="ADAL" clId="{9A57F92C-B6E0-407C-94A6-8C5BA6426EF3}" dt="2025-07-30T14:24:45.427" v="721"/>
          <ac:picMkLst>
            <pc:docMk/>
            <pc:sldMk cId="697371916" sldId="2147474183"/>
            <ac:picMk id="3" creationId="{3D3CEC5F-6FCF-09BC-CADE-F395602713B5}"/>
          </ac:picMkLst>
        </pc:picChg>
      </pc:sldChg>
      <pc:sldChg chg="addSp modSp new mod">
        <pc:chgData name="Jason Wiese" userId="4bff8d5b-7de6-4655-b397-69b0afc81113" providerId="ADAL" clId="{9A57F92C-B6E0-407C-94A6-8C5BA6426EF3}" dt="2025-07-30T14:22:08.562" v="718" actId="20577"/>
        <pc:sldMkLst>
          <pc:docMk/>
          <pc:sldMk cId="2833285055" sldId="2147474184"/>
        </pc:sldMkLst>
      </pc:sldChg>
      <pc:sldChg chg="del">
        <pc:chgData name="Jason Wiese" userId="4bff8d5b-7de6-4655-b397-69b0afc81113" providerId="ADAL" clId="{9A57F92C-B6E0-407C-94A6-8C5BA6426EF3}" dt="2025-07-30T13:45:15.671" v="1" actId="47"/>
        <pc:sldMkLst>
          <pc:docMk/>
          <pc:sldMk cId="4000835125" sldId="2147474184"/>
        </pc:sldMkLst>
      </pc:sldChg>
      <pc:sldChg chg="addSp delSp modSp add mod">
        <pc:chgData name="Jason Wiese" userId="4bff8d5b-7de6-4655-b397-69b0afc81113" providerId="ADAL" clId="{9A57F92C-B6E0-407C-94A6-8C5BA6426EF3}" dt="2025-07-30T14:20:10.885" v="688" actId="20577"/>
        <pc:sldMkLst>
          <pc:docMk/>
          <pc:sldMk cId="2833583475" sldId="2147474185"/>
        </pc:sldMkLst>
        <pc:spChg chg="mod">
          <ac:chgData name="Jason Wiese" userId="4bff8d5b-7de6-4655-b397-69b0afc81113" providerId="ADAL" clId="{9A57F92C-B6E0-407C-94A6-8C5BA6426EF3}" dt="2025-07-30T14:20:10.885" v="688" actId="20577"/>
          <ac:spMkLst>
            <pc:docMk/>
            <pc:sldMk cId="2833583475" sldId="2147474185"/>
            <ac:spMk id="2" creationId="{1D838AB0-C789-EBE6-1CB3-ED313B5D4A91}"/>
          </ac:spMkLst>
        </pc:spChg>
        <pc:picChg chg="add mod">
          <ac:chgData name="Jason Wiese" userId="4bff8d5b-7de6-4655-b397-69b0afc81113" providerId="ADAL" clId="{9A57F92C-B6E0-407C-94A6-8C5BA6426EF3}" dt="2025-07-30T14:11:22.681" v="486"/>
          <ac:picMkLst>
            <pc:docMk/>
            <pc:sldMk cId="2833583475" sldId="2147474185"/>
            <ac:picMk id="22" creationId="{422E4D05-A461-28F3-F6B1-9E7FF8B2CE81}"/>
          </ac:picMkLst>
        </pc:picChg>
        <pc:picChg chg="add mod">
          <ac:chgData name="Jason Wiese" userId="4bff8d5b-7de6-4655-b397-69b0afc81113" providerId="ADAL" clId="{9A57F92C-B6E0-407C-94A6-8C5BA6426EF3}" dt="2025-07-30T14:12:20.910" v="488"/>
          <ac:picMkLst>
            <pc:docMk/>
            <pc:sldMk cId="2833583475" sldId="2147474185"/>
            <ac:picMk id="24" creationId="{3A78C5A6-FB26-C4C8-773D-0B750F34E78C}"/>
          </ac:picMkLst>
        </pc:picChg>
        <pc:picChg chg="add mod">
          <ac:chgData name="Jason Wiese" userId="4bff8d5b-7de6-4655-b397-69b0afc81113" providerId="ADAL" clId="{9A57F92C-B6E0-407C-94A6-8C5BA6426EF3}" dt="2025-07-30T14:12:36.840" v="489"/>
          <ac:picMkLst>
            <pc:docMk/>
            <pc:sldMk cId="2833583475" sldId="2147474185"/>
            <ac:picMk id="26" creationId="{BCB5A08E-F8EB-C3A2-04E3-66B4D8E76576}"/>
          </ac:picMkLst>
        </pc:picChg>
        <pc:picChg chg="add mod">
          <ac:chgData name="Jason Wiese" userId="4bff8d5b-7de6-4655-b397-69b0afc81113" providerId="ADAL" clId="{9A57F92C-B6E0-407C-94A6-8C5BA6426EF3}" dt="2025-07-30T14:11:40.503" v="487"/>
          <ac:picMkLst>
            <pc:docMk/>
            <pc:sldMk cId="2833583475" sldId="2147474185"/>
            <ac:picMk id="28" creationId="{955FE896-AEF1-3862-39D6-A925AEA1E7C3}"/>
          </ac:picMkLst>
        </pc:picChg>
        <pc:picChg chg="add mod">
          <ac:chgData name="Jason Wiese" userId="4bff8d5b-7de6-4655-b397-69b0afc81113" providerId="ADAL" clId="{9A57F92C-B6E0-407C-94A6-8C5BA6426EF3}" dt="2025-07-30T14:13:45.661" v="490"/>
          <ac:picMkLst>
            <pc:docMk/>
            <pc:sldMk cId="2833583475" sldId="2147474185"/>
            <ac:picMk id="30" creationId="{3B9A3360-CD58-BB67-427D-EAC54321E8AC}"/>
          </ac:picMkLst>
        </pc:picChg>
      </pc:sldChg>
      <pc:sldChg chg="modSp add del mod">
        <pc:chgData name="Jason Wiese" userId="4bff8d5b-7de6-4655-b397-69b0afc81113" providerId="ADAL" clId="{9A57F92C-B6E0-407C-94A6-8C5BA6426EF3}" dt="2025-07-31T18:58:08.816" v="757" actId="207"/>
        <pc:sldMkLst>
          <pc:docMk/>
          <pc:sldMk cId="1138066452" sldId="2147474186"/>
        </pc:sldMkLst>
        <pc:spChg chg="mod">
          <ac:chgData name="Jason Wiese" userId="4bff8d5b-7de6-4655-b397-69b0afc81113" providerId="ADAL" clId="{9A57F92C-B6E0-407C-94A6-8C5BA6426EF3}" dt="2025-07-31T18:58:08.816" v="757" actId="207"/>
          <ac:spMkLst>
            <pc:docMk/>
            <pc:sldMk cId="1138066452" sldId="2147474186"/>
            <ac:spMk id="19" creationId="{C8137E9D-CA3B-32E5-60F3-3C3EFDC13BA6}"/>
          </ac:spMkLst>
        </pc:spChg>
      </pc:sldChg>
      <pc:sldChg chg="del">
        <pc:chgData name="Jason Wiese" userId="4bff8d5b-7de6-4655-b397-69b0afc81113" providerId="ADAL" clId="{9A57F92C-B6E0-407C-94A6-8C5BA6426EF3}" dt="2025-07-30T13:45:15.671" v="1" actId="47"/>
        <pc:sldMkLst>
          <pc:docMk/>
          <pc:sldMk cId="4007106721" sldId="2147474186"/>
        </pc:sldMkLst>
      </pc:sldChg>
      <pc:sldChg chg="del">
        <pc:chgData name="Jason Wiese" userId="4bff8d5b-7de6-4655-b397-69b0afc81113" providerId="ADAL" clId="{9A57F92C-B6E0-407C-94A6-8C5BA6426EF3}" dt="2025-07-30T13:45:15.671" v="1" actId="47"/>
        <pc:sldMkLst>
          <pc:docMk/>
          <pc:sldMk cId="1429716802" sldId="2147474187"/>
        </pc:sldMkLst>
      </pc:sldChg>
      <pc:sldChg chg="del">
        <pc:chgData name="Jason Wiese" userId="4bff8d5b-7de6-4655-b397-69b0afc81113" providerId="ADAL" clId="{9A57F92C-B6E0-407C-94A6-8C5BA6426EF3}" dt="2025-07-30T13:45:15.671" v="1" actId="47"/>
        <pc:sldMkLst>
          <pc:docMk/>
          <pc:sldMk cId="1394156950" sldId="2147474188"/>
        </pc:sldMkLst>
      </pc:sldChg>
      <pc:sldChg chg="del">
        <pc:chgData name="Jason Wiese" userId="4bff8d5b-7de6-4655-b397-69b0afc81113" providerId="ADAL" clId="{9A57F92C-B6E0-407C-94A6-8C5BA6426EF3}" dt="2025-07-30T13:45:15.671" v="1" actId="47"/>
        <pc:sldMkLst>
          <pc:docMk/>
          <pc:sldMk cId="639986492" sldId="2147474189"/>
        </pc:sldMkLst>
      </pc:sldChg>
      <pc:sldChg chg="del">
        <pc:chgData name="Jason Wiese" userId="4bff8d5b-7de6-4655-b397-69b0afc81113" providerId="ADAL" clId="{9A57F92C-B6E0-407C-94A6-8C5BA6426EF3}" dt="2025-07-30T13:45:15.671" v="1" actId="47"/>
        <pc:sldMkLst>
          <pc:docMk/>
          <pc:sldMk cId="2491672103" sldId="2147474191"/>
        </pc:sldMkLst>
      </pc:sldChg>
      <pc:sldChg chg="del">
        <pc:chgData name="Jason Wiese" userId="4bff8d5b-7de6-4655-b397-69b0afc81113" providerId="ADAL" clId="{9A57F92C-B6E0-407C-94A6-8C5BA6426EF3}" dt="2025-07-30T13:45:11.006" v="0" actId="47"/>
        <pc:sldMkLst>
          <pc:docMk/>
          <pc:sldMk cId="2751031936" sldId="2147474192"/>
        </pc:sldMkLst>
      </pc:sldChg>
      <pc:sldMasterChg chg="del delSldLayout">
        <pc:chgData name="Jason Wiese" userId="4bff8d5b-7de6-4655-b397-69b0afc81113" providerId="ADAL" clId="{9A57F92C-B6E0-407C-94A6-8C5BA6426EF3}" dt="2025-07-30T13:45:11.006" v="0" actId="47"/>
        <pc:sldMasterMkLst>
          <pc:docMk/>
          <pc:sldMasterMk cId="248699120" sldId="2147483673"/>
        </pc:sldMasterMkLst>
        <pc:sldLayoutChg chg="del">
          <pc:chgData name="Jason Wiese" userId="4bff8d5b-7de6-4655-b397-69b0afc81113" providerId="ADAL" clId="{9A57F92C-B6E0-407C-94A6-8C5BA6426EF3}" dt="2025-07-30T13:45:11.006" v="0" actId="47"/>
          <pc:sldLayoutMkLst>
            <pc:docMk/>
            <pc:sldMasterMk cId="248699120" sldId="2147483673"/>
            <pc:sldLayoutMk cId="1846779153" sldId="2147483674"/>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4160957398" sldId="2147483675"/>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2286923932" sldId="2147483676"/>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834525271" sldId="2147483677"/>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137036167" sldId="2147483678"/>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4269334515" sldId="2147483679"/>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4179877502" sldId="2147483680"/>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4288714910" sldId="2147483681"/>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2086138418" sldId="2147483682"/>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1711255627" sldId="2147483683"/>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3773162799" sldId="2147483684"/>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3664260126" sldId="2147483685"/>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327493144" sldId="2147483686"/>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2298927003" sldId="2147483687"/>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2935660869" sldId="2147483688"/>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3143638044" sldId="2147483689"/>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3021658876" sldId="2147483690"/>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3280756679" sldId="2147483691"/>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2242068784" sldId="2147483692"/>
          </pc:sldLayoutMkLst>
        </pc:sldLayoutChg>
        <pc:sldLayoutChg chg="del">
          <pc:chgData name="Jason Wiese" userId="4bff8d5b-7de6-4655-b397-69b0afc81113" providerId="ADAL" clId="{9A57F92C-B6E0-407C-94A6-8C5BA6426EF3}" dt="2025-07-30T13:45:11.006" v="0" actId="47"/>
          <pc:sldLayoutMkLst>
            <pc:docMk/>
            <pc:sldMasterMk cId="248699120" sldId="2147483673"/>
            <pc:sldLayoutMk cId="2956302869" sldId="2147483693"/>
          </pc:sldLayoutMkLst>
        </pc:sldLayoutChg>
      </pc:sldMasterChg>
      <pc:sldMasterChg chg="del delSldLayout">
        <pc:chgData name="Jason Wiese" userId="4bff8d5b-7de6-4655-b397-69b0afc81113" providerId="ADAL" clId="{9A57F92C-B6E0-407C-94A6-8C5BA6426EF3}" dt="2025-07-30T13:45:15.671" v="1" actId="47"/>
        <pc:sldMasterMkLst>
          <pc:docMk/>
          <pc:sldMasterMk cId="2897092344" sldId="2147483694"/>
        </pc:sldMasterMkLst>
        <pc:sldLayoutChg chg="del">
          <pc:chgData name="Jason Wiese" userId="4bff8d5b-7de6-4655-b397-69b0afc81113" providerId="ADAL" clId="{9A57F92C-B6E0-407C-94A6-8C5BA6426EF3}" dt="2025-07-30T13:45:15.671" v="1" actId="47"/>
          <pc:sldLayoutMkLst>
            <pc:docMk/>
            <pc:sldMasterMk cId="2897092344" sldId="2147483694"/>
            <pc:sldLayoutMk cId="3437631016" sldId="2147483695"/>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639636066" sldId="2147483696"/>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2001727532" sldId="2147483697"/>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4149405808" sldId="2147483698"/>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2088850248" sldId="2147483699"/>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698941064" sldId="2147483700"/>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3959623997" sldId="2147483701"/>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4288944469" sldId="2147483702"/>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1257817361" sldId="2147483703"/>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443110955" sldId="2147483704"/>
          </pc:sldLayoutMkLst>
        </pc:sldLayoutChg>
        <pc:sldLayoutChg chg="del">
          <pc:chgData name="Jason Wiese" userId="4bff8d5b-7de6-4655-b397-69b0afc81113" providerId="ADAL" clId="{9A57F92C-B6E0-407C-94A6-8C5BA6426EF3}" dt="2025-07-30T13:45:15.671" v="1" actId="47"/>
          <pc:sldLayoutMkLst>
            <pc:docMk/>
            <pc:sldMasterMk cId="2897092344" sldId="2147483694"/>
            <pc:sldLayoutMk cId="202896271" sldId="2147483705"/>
          </pc:sldLayoutMkLst>
        </pc:sldLayoutChg>
      </pc:sldMasterChg>
      <pc:sldMasterChg chg="del delSldLayout">
        <pc:chgData name="Jason Wiese" userId="4bff8d5b-7de6-4655-b397-69b0afc81113" providerId="ADAL" clId="{9A57F92C-B6E0-407C-94A6-8C5BA6426EF3}" dt="2025-07-30T13:45:15.671" v="1" actId="47"/>
        <pc:sldMasterMkLst>
          <pc:docMk/>
          <pc:sldMasterMk cId="4170827143" sldId="2147483771"/>
        </pc:sldMasterMkLst>
        <pc:sldLayoutChg chg="del">
          <pc:chgData name="Jason Wiese" userId="4bff8d5b-7de6-4655-b397-69b0afc81113" providerId="ADAL" clId="{9A57F92C-B6E0-407C-94A6-8C5BA6426EF3}" dt="2025-07-30T13:45:15.671" v="1" actId="47"/>
          <pc:sldLayoutMkLst>
            <pc:docMk/>
            <pc:sldMasterMk cId="4170827143" sldId="2147483771"/>
            <pc:sldLayoutMk cId="1363316901" sldId="2147483772"/>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1933355730" sldId="2147483773"/>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3780125369" sldId="2147483774"/>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1166944987" sldId="2147483775"/>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2990928505" sldId="2147483776"/>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3429034229" sldId="2147483777"/>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3663272216" sldId="2147483778"/>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4289482168" sldId="2147483779"/>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139196962" sldId="2147483780"/>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2891170736" sldId="2147483781"/>
          </pc:sldLayoutMkLst>
        </pc:sldLayoutChg>
        <pc:sldLayoutChg chg="del">
          <pc:chgData name="Jason Wiese" userId="4bff8d5b-7de6-4655-b397-69b0afc81113" providerId="ADAL" clId="{9A57F92C-B6E0-407C-94A6-8C5BA6426EF3}" dt="2025-07-30T13:45:15.671" v="1" actId="47"/>
          <pc:sldLayoutMkLst>
            <pc:docMk/>
            <pc:sldMasterMk cId="4170827143" sldId="2147483771"/>
            <pc:sldLayoutMk cId="1755170015" sldId="2147483782"/>
          </pc:sldLayoutMkLst>
        </pc:sldLayoutChg>
      </pc:sldMasterChg>
      <pc:sldMasterChg chg="del delSldLayout">
        <pc:chgData name="Jason Wiese" userId="4bff8d5b-7de6-4655-b397-69b0afc81113" providerId="ADAL" clId="{9A57F92C-B6E0-407C-94A6-8C5BA6426EF3}" dt="2025-07-30T13:45:11.006" v="0" actId="47"/>
        <pc:sldMasterMkLst>
          <pc:docMk/>
          <pc:sldMasterMk cId="3810685842" sldId="2147483783"/>
        </pc:sldMasterMkLst>
        <pc:sldLayoutChg chg="del">
          <pc:chgData name="Jason Wiese" userId="4bff8d5b-7de6-4655-b397-69b0afc81113" providerId="ADAL" clId="{9A57F92C-B6E0-407C-94A6-8C5BA6426EF3}" dt="2025-07-30T13:45:11.006" v="0" actId="47"/>
          <pc:sldLayoutMkLst>
            <pc:docMk/>
            <pc:sldMasterMk cId="3810685842" sldId="2147483783"/>
            <pc:sldLayoutMk cId="648773495" sldId="2147483784"/>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1340410143" sldId="2147483785"/>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2397365435" sldId="2147483786"/>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4272358205" sldId="2147483787"/>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4281231487" sldId="2147483788"/>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183125" sldId="2147483789"/>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1999734588" sldId="2147483790"/>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2299331808" sldId="2147483791"/>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3331830852" sldId="2147483792"/>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3387666600" sldId="2147483793"/>
          </pc:sldLayoutMkLst>
        </pc:sldLayoutChg>
        <pc:sldLayoutChg chg="del">
          <pc:chgData name="Jason Wiese" userId="4bff8d5b-7de6-4655-b397-69b0afc81113" providerId="ADAL" clId="{9A57F92C-B6E0-407C-94A6-8C5BA6426EF3}" dt="2025-07-30T13:45:11.006" v="0" actId="47"/>
          <pc:sldLayoutMkLst>
            <pc:docMk/>
            <pc:sldMasterMk cId="3810685842" sldId="2147483783"/>
            <pc:sldLayoutMk cId="1230420999" sldId="214748379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7-4327-4824-B138-FBAC1147CB38}"/>
              </c:ext>
            </c:extLst>
          </c:dPt>
          <c:dPt>
            <c:idx val="1"/>
            <c:invertIfNegative val="0"/>
            <c:bubble3D val="0"/>
            <c:spPr>
              <a:solidFill>
                <a:srgbClr val="FFE600"/>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4EBEA4"/>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ED3C8D"/>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00BFF2"/>
              </a:solidFill>
              <a:ln>
                <a:noFill/>
              </a:ln>
              <a:effectLst/>
            </c:spPr>
            <c:extLst>
              <c:ext xmlns:c16="http://schemas.microsoft.com/office/drawing/2014/chart" uri="{C3380CC4-5D6E-409C-BE32-E72D297353CC}">
                <c16:uniqueId val="{00000003-4327-4824-B138-FBAC1147CB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Brand awareness</c:v>
                </c:pt>
                <c:pt idx="1">
                  <c:v>Viewability / views</c:v>
                </c:pt>
                <c:pt idx="2">
                  <c:v>Reach &amp; frequency</c:v>
                </c:pt>
                <c:pt idx="3">
                  <c:v>Customer acquisition</c:v>
                </c:pt>
                <c:pt idx="4">
                  <c:v>Revenue / Sales growth</c:v>
                </c:pt>
              </c:strCache>
            </c:strRef>
          </c:cat>
          <c:val>
            <c:numRef>
              <c:f>Sheet1!$B$2:$B$6</c:f>
              <c:numCache>
                <c:formatCode>0%</c:formatCode>
                <c:ptCount val="5"/>
                <c:pt idx="0">
                  <c:v>0.30840000000000001</c:v>
                </c:pt>
                <c:pt idx="1">
                  <c:v>0.35360000000000003</c:v>
                </c:pt>
                <c:pt idx="2">
                  <c:v>0.41320000000000001</c:v>
                </c:pt>
                <c:pt idx="3">
                  <c:v>0.4224</c:v>
                </c:pt>
                <c:pt idx="4">
                  <c:v>0.53239999999999998</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C-CB9B-4A31-8332-2A7C3D780485}"/>
              </c:ext>
            </c:extLst>
          </c:dPt>
          <c:dPt>
            <c:idx val="1"/>
            <c:invertIfNegative val="0"/>
            <c:bubble3D val="0"/>
            <c:spPr>
              <a:solidFill>
                <a:srgbClr val="FF6E30"/>
              </a:solidFill>
              <a:ln>
                <a:noFill/>
              </a:ln>
              <a:effectLst/>
            </c:spPr>
            <c:extLst>
              <c:ext xmlns:c16="http://schemas.microsoft.com/office/drawing/2014/chart" uri="{C3380CC4-5D6E-409C-BE32-E72D297353CC}">
                <c16:uniqueId val="{00000003-7B6F-41C3-B5E4-3FAC9F81D06C}"/>
              </c:ext>
            </c:extLst>
          </c:dPt>
          <c:dPt>
            <c:idx val="2"/>
            <c:invertIfNegative val="0"/>
            <c:bubble3D val="0"/>
            <c:spPr>
              <a:solidFill>
                <a:srgbClr val="4EBEA4"/>
              </a:solidFill>
              <a:ln>
                <a:noFill/>
              </a:ln>
              <a:effectLst/>
            </c:spPr>
            <c:extLst>
              <c:ext xmlns:c16="http://schemas.microsoft.com/office/drawing/2014/chart" uri="{C3380CC4-5D6E-409C-BE32-E72D297353CC}">
                <c16:uniqueId val="{00000005-7B6F-41C3-B5E4-3FAC9F81D06C}"/>
              </c:ext>
            </c:extLst>
          </c:dPt>
          <c:dPt>
            <c:idx val="3"/>
            <c:invertIfNegative val="0"/>
            <c:bubble3D val="0"/>
            <c:spPr>
              <a:solidFill>
                <a:srgbClr val="7030A0"/>
              </a:solidFill>
              <a:ln>
                <a:noFill/>
              </a:ln>
              <a:effectLst/>
            </c:spPr>
            <c:extLst>
              <c:ext xmlns:c16="http://schemas.microsoft.com/office/drawing/2014/chart" uri="{C3380CC4-5D6E-409C-BE32-E72D297353CC}">
                <c16:uniqueId val="{00000001-CB9B-4A31-8332-2A7C3D780485}"/>
              </c:ext>
            </c:extLst>
          </c:dPt>
          <c:dPt>
            <c:idx val="4"/>
            <c:invertIfNegative val="0"/>
            <c:bubble3D val="0"/>
            <c:spPr>
              <a:solidFill>
                <a:srgbClr val="00BFF2"/>
              </a:solidFill>
              <a:ln>
                <a:noFill/>
              </a:ln>
              <a:effectLst/>
            </c:spPr>
            <c:extLst>
              <c:ext xmlns:c16="http://schemas.microsoft.com/office/drawing/2014/chart" uri="{C3380CC4-5D6E-409C-BE32-E72D297353CC}">
                <c16:uniqueId val="{0000000B-CB9B-4A31-8332-2A7C3D78048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acquisition</c:v>
                </c:pt>
                <c:pt idx="1">
                  <c:v>Brand health metrics lift*</c:v>
                </c:pt>
                <c:pt idx="2">
                  <c:v>Reach &amp; frequency</c:v>
                </c:pt>
                <c:pt idx="3">
                  <c:v>Brand awareness</c:v>
                </c:pt>
                <c:pt idx="4">
                  <c:v>Revenue / Sales growth</c:v>
                </c:pt>
              </c:strCache>
            </c:strRef>
          </c:cat>
          <c:val>
            <c:numRef>
              <c:f>Sheet1!$B$2:$B$6</c:f>
              <c:numCache>
                <c:formatCode>0%</c:formatCode>
                <c:ptCount val="5"/>
                <c:pt idx="0">
                  <c:v>0.29289999999999999</c:v>
                </c:pt>
                <c:pt idx="1">
                  <c:v>0.31130000000000002</c:v>
                </c:pt>
                <c:pt idx="2">
                  <c:v>0.39410000000000001</c:v>
                </c:pt>
                <c:pt idx="3">
                  <c:v>0.4637</c:v>
                </c:pt>
                <c:pt idx="4">
                  <c:v>0.47010000000000002</c:v>
                </c:pt>
              </c:numCache>
            </c:numRef>
          </c:val>
          <c:extLst>
            <c:ext xmlns:c16="http://schemas.microsoft.com/office/drawing/2014/chart" uri="{C3380CC4-5D6E-409C-BE32-E72D297353CC}">
              <c16:uniqueId val="{0000000A-CB9B-4A31-8332-2A7C3D780485}"/>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50938596488090915"/>
          <c:h val="0.9275830921812289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D-A5BC-4ED8-86A3-5E3BC0D31BB3}"/>
              </c:ext>
            </c:extLst>
          </c:dPt>
          <c:dPt>
            <c:idx val="1"/>
            <c:invertIfNegative val="0"/>
            <c:bubble3D val="0"/>
            <c:spPr>
              <a:solidFill>
                <a:srgbClr val="00BFF2"/>
              </a:solidFill>
              <a:ln>
                <a:noFill/>
              </a:ln>
              <a:effectLst/>
            </c:spPr>
            <c:extLst>
              <c:ext xmlns:c16="http://schemas.microsoft.com/office/drawing/2014/chart" uri="{C3380CC4-5D6E-409C-BE32-E72D297353CC}">
                <c16:uniqueId val="{00000003-52CF-401C-BAAF-FE6F82DB48E5}"/>
              </c:ext>
            </c:extLst>
          </c:dPt>
          <c:dPt>
            <c:idx val="2"/>
            <c:invertIfNegative val="0"/>
            <c:bubble3D val="0"/>
            <c:spPr>
              <a:solidFill>
                <a:srgbClr val="4EBEA4"/>
              </a:solidFill>
              <a:ln>
                <a:noFill/>
              </a:ln>
              <a:effectLst/>
            </c:spPr>
            <c:extLst>
              <c:ext xmlns:c16="http://schemas.microsoft.com/office/drawing/2014/chart" uri="{C3380CC4-5D6E-409C-BE32-E72D297353CC}">
                <c16:uniqueId val="{0000000C-A5BC-4ED8-86A3-5E3BC0D31BB3}"/>
              </c:ext>
            </c:extLst>
          </c:dPt>
          <c:dPt>
            <c:idx val="3"/>
            <c:invertIfNegative val="0"/>
            <c:bubble3D val="0"/>
            <c:spPr>
              <a:solidFill>
                <a:srgbClr val="FF6E30"/>
              </a:solidFill>
              <a:ln>
                <a:noFill/>
              </a:ln>
              <a:effectLst/>
            </c:spPr>
            <c:extLst>
              <c:ext xmlns:c16="http://schemas.microsoft.com/office/drawing/2014/chart" uri="{C3380CC4-5D6E-409C-BE32-E72D297353CC}">
                <c16:uniqueId val="{00000001-A5BC-4ED8-86A3-5E3BC0D31BB3}"/>
              </c:ext>
            </c:extLst>
          </c:dPt>
          <c:dPt>
            <c:idx val="4"/>
            <c:invertIfNegative val="0"/>
            <c:bubble3D val="0"/>
            <c:spPr>
              <a:solidFill>
                <a:srgbClr val="7030A0"/>
              </a:solidFill>
              <a:ln>
                <a:noFill/>
              </a:ln>
              <a:effectLst/>
            </c:spPr>
            <c:extLst>
              <c:ext xmlns:c16="http://schemas.microsoft.com/office/drawing/2014/chart" uri="{C3380CC4-5D6E-409C-BE32-E72D297353CC}">
                <c16:uniqueId val="{0000000B-A5BC-4ED8-86A3-5E3BC0D31BB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acquisition</c:v>
                </c:pt>
                <c:pt idx="1">
                  <c:v>Revenue / Sales growth</c:v>
                </c:pt>
                <c:pt idx="2">
                  <c:v>Reach &amp; frequency</c:v>
                </c:pt>
                <c:pt idx="3">
                  <c:v>Brand health metrics lift*</c:v>
                </c:pt>
                <c:pt idx="4">
                  <c:v>Brand awareness</c:v>
                </c:pt>
              </c:strCache>
            </c:strRef>
          </c:cat>
          <c:val>
            <c:numRef>
              <c:f>Sheet1!$B$2:$B$6</c:f>
              <c:numCache>
                <c:formatCode>0%</c:formatCode>
                <c:ptCount val="5"/>
                <c:pt idx="0">
                  <c:v>0.29399999999999998</c:v>
                </c:pt>
                <c:pt idx="1">
                  <c:v>0.3795</c:v>
                </c:pt>
                <c:pt idx="2">
                  <c:v>0.38169999999999998</c:v>
                </c:pt>
                <c:pt idx="3">
                  <c:v>0.38590000000000002</c:v>
                </c:pt>
                <c:pt idx="4">
                  <c:v>0.46789999999999998</c:v>
                </c:pt>
              </c:numCache>
            </c:numRef>
          </c:val>
          <c:extLst>
            <c:ext xmlns:c16="http://schemas.microsoft.com/office/drawing/2014/chart" uri="{C3380CC4-5D6E-409C-BE32-E72D297353CC}">
              <c16:uniqueId val="{0000000A-A5BC-4ED8-86A3-5E3BC0D31BB3}"/>
            </c:ext>
          </c:extLst>
        </c:ser>
        <c:dLbls>
          <c:showLegendKey val="0"/>
          <c:showVal val="0"/>
          <c:showCatName val="0"/>
          <c:showSerName val="0"/>
          <c:showPercent val="0"/>
          <c:showBubbleSize val="0"/>
        </c:dLbls>
        <c:gapWidth val="182"/>
        <c:axId val="938707440"/>
        <c:axId val="938711280"/>
      </c:barChart>
      <c:catAx>
        <c:axId val="9387074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8"/>
        </c:scaling>
        <c:delete val="1"/>
        <c:axPos val="b"/>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46283674284729892"/>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0-9200-41C6-99BE-FA28B96CCF21}"/>
              </c:ext>
            </c:extLst>
          </c:dPt>
          <c:dPt>
            <c:idx val="1"/>
            <c:invertIfNegative val="0"/>
            <c:bubble3D val="0"/>
            <c:spPr>
              <a:solidFill>
                <a:srgbClr val="00BFF2"/>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4EBEA4"/>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ED3C8D"/>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FFE600"/>
              </a:solidFill>
              <a:ln>
                <a:noFill/>
              </a:ln>
              <a:effectLst/>
            </c:spPr>
            <c:extLst>
              <c:ext xmlns:c16="http://schemas.microsoft.com/office/drawing/2014/chart" uri="{C3380CC4-5D6E-409C-BE32-E72D297353CC}">
                <c16:uniqueId val="{00000003-4327-4824-B138-FBAC1147CB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satisfaction, trust and loyalty</c:v>
                </c:pt>
                <c:pt idx="1">
                  <c:v>Effective marketing strategy</c:v>
                </c:pt>
                <c:pt idx="2">
                  <c:v>Strong brand identity</c:v>
                </c:pt>
                <c:pt idx="3">
                  <c:v>Customer experience</c:v>
                </c:pt>
                <c:pt idx="4">
                  <c:v>Brand reputation and social responsibility</c:v>
                </c:pt>
              </c:strCache>
            </c:strRef>
          </c:cat>
          <c:val>
            <c:numRef>
              <c:f>Sheet1!$B$2:$B$6</c:f>
              <c:numCache>
                <c:formatCode>0%</c:formatCode>
                <c:ptCount val="5"/>
                <c:pt idx="0">
                  <c:v>0.57999999999999996</c:v>
                </c:pt>
                <c:pt idx="1">
                  <c:v>0.44</c:v>
                </c:pt>
                <c:pt idx="2">
                  <c:v>0.38</c:v>
                </c:pt>
                <c:pt idx="3">
                  <c:v>0.35</c:v>
                </c:pt>
                <c:pt idx="4">
                  <c:v>0.34</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63910256712339"/>
          <c:y val="3.6208466090122897E-2"/>
          <c:w val="0.48595143059257945"/>
          <c:h val="0.93422365515849914"/>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B9CB-4EAC-B0EA-6323BC95AF40}"/>
              </c:ext>
            </c:extLst>
          </c:dPt>
          <c:dPt>
            <c:idx val="1"/>
            <c:invertIfNegative val="0"/>
            <c:bubble3D val="0"/>
            <c:spPr>
              <a:solidFill>
                <a:srgbClr val="4EBEA4"/>
              </a:solidFill>
              <a:ln>
                <a:noFill/>
              </a:ln>
              <a:effectLst/>
            </c:spPr>
            <c:extLst>
              <c:ext xmlns:c16="http://schemas.microsoft.com/office/drawing/2014/chart" uri="{C3380CC4-5D6E-409C-BE32-E72D297353CC}">
                <c16:uniqueId val="{00000003-B9CB-4EAC-B0EA-6323BC95AF40}"/>
              </c:ext>
            </c:extLst>
          </c:dPt>
          <c:dPt>
            <c:idx val="2"/>
            <c:invertIfNegative val="0"/>
            <c:bubble3D val="0"/>
            <c:spPr>
              <a:solidFill>
                <a:srgbClr val="00BFF2"/>
              </a:solidFill>
              <a:ln>
                <a:noFill/>
              </a:ln>
              <a:effectLst/>
            </c:spPr>
            <c:extLst>
              <c:ext xmlns:c16="http://schemas.microsoft.com/office/drawing/2014/chart" uri="{C3380CC4-5D6E-409C-BE32-E72D297353CC}">
                <c16:uniqueId val="{00000005-B9CB-4EAC-B0EA-6323BC95AF40}"/>
              </c:ext>
            </c:extLst>
          </c:dPt>
          <c:dPt>
            <c:idx val="3"/>
            <c:invertIfNegative val="0"/>
            <c:bubble3D val="0"/>
            <c:spPr>
              <a:solidFill>
                <a:srgbClr val="7030A0"/>
              </a:solidFill>
              <a:ln>
                <a:noFill/>
              </a:ln>
              <a:effectLst/>
            </c:spPr>
            <c:extLst>
              <c:ext xmlns:c16="http://schemas.microsoft.com/office/drawing/2014/chart" uri="{C3380CC4-5D6E-409C-BE32-E72D297353CC}">
                <c16:uniqueId val="{00000001-F63E-468E-8136-2CFC2D0049CD}"/>
              </c:ext>
            </c:extLst>
          </c:dPt>
          <c:dPt>
            <c:idx val="4"/>
            <c:invertIfNegative val="0"/>
            <c:bubble3D val="0"/>
            <c:spPr>
              <a:solidFill>
                <a:srgbClr val="ED3C8D"/>
              </a:solidFill>
              <a:ln>
                <a:noFill/>
              </a:ln>
              <a:effectLst/>
            </c:spPr>
            <c:extLst>
              <c:ext xmlns:c16="http://schemas.microsoft.com/office/drawing/2014/chart" uri="{C3380CC4-5D6E-409C-BE32-E72D297353CC}">
                <c16:uniqueId val="{0000000B-F63E-468E-8136-2CFC2D0049C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satisfaction, trust and loyalty</c:v>
                </c:pt>
                <c:pt idx="1">
                  <c:v>Strong brand identity</c:v>
                </c:pt>
                <c:pt idx="2">
                  <c:v>Effective marketing strategy</c:v>
                </c:pt>
                <c:pt idx="3">
                  <c:v>Emotional connection / brand resonance</c:v>
                </c:pt>
                <c:pt idx="4">
                  <c:v>Customer experience</c:v>
                </c:pt>
              </c:strCache>
            </c:strRef>
          </c:cat>
          <c:val>
            <c:numRef>
              <c:f>Sheet1!$B$2:$B$6</c:f>
              <c:numCache>
                <c:formatCode>0%</c:formatCode>
                <c:ptCount val="5"/>
                <c:pt idx="0">
                  <c:v>0.57999999999999996</c:v>
                </c:pt>
                <c:pt idx="1">
                  <c:v>0.47</c:v>
                </c:pt>
                <c:pt idx="2">
                  <c:v>0.38</c:v>
                </c:pt>
                <c:pt idx="3">
                  <c:v>0.38</c:v>
                </c:pt>
                <c:pt idx="4">
                  <c:v>0.27</c:v>
                </c:pt>
              </c:numCache>
            </c:numRef>
          </c:val>
          <c:extLst>
            <c:ext xmlns:c16="http://schemas.microsoft.com/office/drawing/2014/chart" uri="{C3380CC4-5D6E-409C-BE32-E72D297353CC}">
              <c16:uniqueId val="{0000000A-F63E-468E-8136-2CFC2D0049CD}"/>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42626228988016041"/>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1-0BDB-4116-A4A5-97ACE421AA5A}"/>
              </c:ext>
            </c:extLst>
          </c:dPt>
          <c:dPt>
            <c:idx val="1"/>
            <c:invertIfNegative val="0"/>
            <c:bubble3D val="0"/>
            <c:spPr>
              <a:solidFill>
                <a:srgbClr val="FF6E30"/>
              </a:solidFill>
              <a:ln>
                <a:noFill/>
              </a:ln>
              <a:effectLst/>
            </c:spPr>
            <c:extLst>
              <c:ext xmlns:c16="http://schemas.microsoft.com/office/drawing/2014/chart" uri="{C3380CC4-5D6E-409C-BE32-E72D297353CC}">
                <c16:uniqueId val="{00000003-0BDB-4116-A4A5-97ACE421AA5A}"/>
              </c:ext>
            </c:extLst>
          </c:dPt>
          <c:dPt>
            <c:idx val="2"/>
            <c:invertIfNegative val="0"/>
            <c:bubble3D val="0"/>
            <c:spPr>
              <a:solidFill>
                <a:srgbClr val="00BFF2"/>
              </a:solidFill>
              <a:ln>
                <a:noFill/>
              </a:ln>
              <a:effectLst/>
            </c:spPr>
            <c:extLst>
              <c:ext xmlns:c16="http://schemas.microsoft.com/office/drawing/2014/chart" uri="{C3380CC4-5D6E-409C-BE32-E72D297353CC}">
                <c16:uniqueId val="{00000005-0BDB-4116-A4A5-97ACE421AA5A}"/>
              </c:ext>
            </c:extLst>
          </c:dPt>
          <c:dPt>
            <c:idx val="3"/>
            <c:invertIfNegative val="0"/>
            <c:bubble3D val="0"/>
            <c:spPr>
              <a:solidFill>
                <a:srgbClr val="7030A0"/>
              </a:solidFill>
              <a:ln>
                <a:noFill/>
              </a:ln>
              <a:effectLst/>
            </c:spPr>
            <c:extLst>
              <c:ext xmlns:c16="http://schemas.microsoft.com/office/drawing/2014/chart" uri="{C3380CC4-5D6E-409C-BE32-E72D297353CC}">
                <c16:uniqueId val="{00000001-B371-4F26-8644-521C5087360C}"/>
              </c:ext>
            </c:extLst>
          </c:dPt>
          <c:dPt>
            <c:idx val="4"/>
            <c:invertIfNegative val="0"/>
            <c:bubble3D val="0"/>
            <c:spPr>
              <a:solidFill>
                <a:srgbClr val="4EBEA4"/>
              </a:solidFill>
              <a:ln>
                <a:noFill/>
              </a:ln>
              <a:effectLst/>
            </c:spPr>
            <c:extLst>
              <c:ext xmlns:c16="http://schemas.microsoft.com/office/drawing/2014/chart" uri="{C3380CC4-5D6E-409C-BE32-E72D297353CC}">
                <c16:uniqueId val="{0000000B-B371-4F26-8644-521C5087360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satisfaction, trust and loyalty</c:v>
                </c:pt>
                <c:pt idx="1">
                  <c:v>Unique value proposition</c:v>
                </c:pt>
                <c:pt idx="2">
                  <c:v>Effective marketing strategy</c:v>
                </c:pt>
                <c:pt idx="3">
                  <c:v>Emotional connection / brand resonance</c:v>
                </c:pt>
                <c:pt idx="4">
                  <c:v>Strong brand identity</c:v>
                </c:pt>
              </c:strCache>
            </c:strRef>
          </c:cat>
          <c:val>
            <c:numRef>
              <c:f>Sheet1!$B$2:$B$6</c:f>
              <c:numCache>
                <c:formatCode>0%</c:formatCode>
                <c:ptCount val="5"/>
                <c:pt idx="0">
                  <c:v>0.45</c:v>
                </c:pt>
                <c:pt idx="1">
                  <c:v>0.42</c:v>
                </c:pt>
                <c:pt idx="2">
                  <c:v>0.38</c:v>
                </c:pt>
                <c:pt idx="3">
                  <c:v>0.38</c:v>
                </c:pt>
                <c:pt idx="4">
                  <c:v>0.35</c:v>
                </c:pt>
              </c:numCache>
            </c:numRef>
          </c:val>
          <c:extLst>
            <c:ext xmlns:c16="http://schemas.microsoft.com/office/drawing/2014/chart" uri="{C3380CC4-5D6E-409C-BE32-E72D297353CC}">
              <c16:uniqueId val="{0000000A-B371-4F26-8644-521C5087360C}"/>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9A4F1-CA36-E043-A091-9D449DD11926}"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727F9-3F91-3F46-B202-A775857851D3}" type="slidenum">
              <a:rPr lang="en-US" smtClean="0"/>
              <a:t>‹#›</a:t>
            </a:fld>
            <a:endParaRPr lang="en-US"/>
          </a:p>
        </p:txBody>
      </p:sp>
    </p:spTree>
    <p:extLst>
      <p:ext uri="{BB962C8B-B14F-4D97-AF65-F5344CB8AC3E}">
        <p14:creationId xmlns:p14="http://schemas.microsoft.com/office/powerpoint/2010/main" val="317950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29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7F29-A92E-EC4A-9E5C-493F886A9F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D04EC-F4B2-99A0-2BC7-3AA916105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C2279-E675-48C9-CA9F-A24A46D4E0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4CD501-1364-BAC8-D060-F70874C2BA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119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BC17B-3A71-F8C7-6DAA-B2C8A46B7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88A9A-077F-0390-D5A5-02CFC8CB5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B480C-9D06-47C2-BF78-395E13B2D9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20026D-7977-80F5-C3EF-CD5B4428BC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61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2CB4-FA78-E928-7FCB-F0B7A1014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10DFA-AECE-B67A-C97C-C79E980E9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3A32D-935C-E466-DE35-1FCE717A96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8AAD7F-F731-520F-9F6F-C039B33A42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91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EA07-6C04-4243-6D11-473B72B6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9C08A5-2275-5FC9-69D5-B8C249618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46726-643B-CFB8-654C-19592CD8C18D}"/>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5" name="Footer Placeholder 4">
            <a:extLst>
              <a:ext uri="{FF2B5EF4-FFF2-40B4-BE49-F238E27FC236}">
                <a16:creationId xmlns:a16="http://schemas.microsoft.com/office/drawing/2014/main" id="{4335BFA4-7567-5A7D-290C-E45DBE07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057F4-35D4-0E3A-1E46-786F49E2BE2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24665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3D31-0D6E-2DF3-2ACC-2B06C588F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8AF90-5650-8A05-DEFC-C968FBBFC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F8FA7-C9B7-288C-6E90-DCEA795CB26A}"/>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5" name="Footer Placeholder 4">
            <a:extLst>
              <a:ext uri="{FF2B5EF4-FFF2-40B4-BE49-F238E27FC236}">
                <a16:creationId xmlns:a16="http://schemas.microsoft.com/office/drawing/2014/main" id="{90371E05-B15F-0889-6F39-C8A4EF6FA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B33A9-CD51-CAFB-54A5-DFE18B76198B}"/>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90934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62883-5C74-0963-ACFD-CB2964376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FCC76-A7DE-2683-050A-01DBC8CB8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0400E-817D-12AC-2868-ADA9FAF53BA1}"/>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5" name="Footer Placeholder 4">
            <a:extLst>
              <a:ext uri="{FF2B5EF4-FFF2-40B4-BE49-F238E27FC236}">
                <a16:creationId xmlns:a16="http://schemas.microsoft.com/office/drawing/2014/main" id="{E4277E4C-6421-ED52-15FE-23114D864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CDE23-4F8F-B734-5FDE-57381637042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56026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875569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A5E0EF2-BE1A-6AEB-404D-1D6FF0FA9B5C}"/>
              </a:ext>
            </a:extLst>
          </p:cNvPr>
          <p:cNvPicPr>
            <a:picLocks noChangeAspect="1"/>
          </p:cNvPicPr>
          <p:nvPr/>
        </p:nvPicPr>
        <p:blipFill>
          <a:blip r:embed="rId2"/>
          <a:stretch>
            <a:fillRect/>
          </a:stretch>
        </p:blipFill>
        <p:spPr>
          <a:xfrm>
            <a:off x="0" y="0"/>
            <a:ext cx="12192000" cy="6858000"/>
          </a:xfrm>
          <a:prstGeom prst="rect">
            <a:avLst/>
          </a:prstGeom>
        </p:spPr>
      </p:pic>
      <p:pic>
        <p:nvPicPr>
          <p:cNvPr id="14" name="Picture 13" descr="Shape, icon&#10;&#10;Description automatically generated">
            <a:extLst>
              <a:ext uri="{FF2B5EF4-FFF2-40B4-BE49-F238E27FC236}">
                <a16:creationId xmlns:a16="http://schemas.microsoft.com/office/drawing/2014/main" id="{03B7EFEC-3D66-53C0-EC6F-081C01AB33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Content Placeholder 6" descr="Logo&#10;&#10;Description automatically generated with low confidence">
            <a:extLst>
              <a:ext uri="{FF2B5EF4-FFF2-40B4-BE49-F238E27FC236}">
                <a16:creationId xmlns:a16="http://schemas.microsoft.com/office/drawing/2014/main" id="{BA670E09-8B86-E91C-5B81-86C708D8DD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7864" y="-175756"/>
            <a:ext cx="4945315" cy="2781740"/>
          </a:xfrm>
        </p:spPr>
      </p:pic>
      <p:sp>
        <p:nvSpPr>
          <p:cNvPr id="18" name="TextBox 17">
            <a:extLst>
              <a:ext uri="{FF2B5EF4-FFF2-40B4-BE49-F238E27FC236}">
                <a16:creationId xmlns:a16="http://schemas.microsoft.com/office/drawing/2014/main" id="{2F4CC368-33C9-2083-0262-7AC9FE7F25A0}"/>
              </a:ext>
            </a:extLst>
          </p:cNvPr>
          <p:cNvSpPr txBox="1"/>
          <p:nvPr/>
        </p:nvSpPr>
        <p:spPr>
          <a:xfrm>
            <a:off x="7113897" y="1061225"/>
            <a:ext cx="4879519" cy="307777"/>
          </a:xfrm>
          <a:prstGeom prst="rect">
            <a:avLst/>
          </a:prstGeom>
        </p:spPr>
        <p:txBody>
          <a:bodyPr wrap="square" rtlCol="0">
            <a:spAutoFit/>
          </a:bodyPr>
          <a:lstStyle/>
          <a:p>
            <a:pPr algn="ctr"/>
            <a:r>
              <a:rPr lang="en-US" sz="1400" spc="750">
                <a:solidFill>
                  <a:schemeClr val="accent1"/>
                </a:solidFill>
                <a:latin typeface="Century Gothic" panose="020B0502020202020204" pitchFamily="34" charset="0"/>
                <a:ea typeface="Arial" charset="0"/>
                <a:cs typeface="Arial" panose="020B0604020202020204" pitchFamily="34" charset="0"/>
              </a:rPr>
              <a:t>FANDOM COMES FIRST™</a:t>
            </a:r>
            <a:endParaRPr lang="en-US" sz="1400" spc="750">
              <a:solidFill>
                <a:schemeClr val="bg1"/>
              </a:solidFill>
              <a:latin typeface="Century Gothic" panose="020B0502020202020204" pitchFamily="34" charset="0"/>
              <a:ea typeface="Arial" charset="0"/>
              <a:cs typeface="Arial" panose="020B0604020202020204" pitchFamily="34" charset="0"/>
            </a:endParaRPr>
          </a:p>
        </p:txBody>
      </p:sp>
      <p:sp>
        <p:nvSpPr>
          <p:cNvPr id="2" name="Title 1">
            <a:extLst>
              <a:ext uri="{FF2B5EF4-FFF2-40B4-BE49-F238E27FC236}">
                <a16:creationId xmlns:a16="http://schemas.microsoft.com/office/drawing/2014/main" id="{B3B2036B-8449-4F6E-9837-2690ABC0BC62}"/>
              </a:ext>
            </a:extLst>
          </p:cNvPr>
          <p:cNvSpPr>
            <a:spLocks noGrp="1"/>
          </p:cNvSpPr>
          <p:nvPr>
            <p:ph type="ctrTitle"/>
          </p:nvPr>
        </p:nvSpPr>
        <p:spPr>
          <a:xfrm>
            <a:off x="6629400" y="1696826"/>
            <a:ext cx="4853354" cy="3414822"/>
          </a:xfrm>
        </p:spPr>
        <p:txBody>
          <a:bodyPr anchor="ctr"/>
          <a:lstStyle>
            <a:lvl1pPr marL="0" algn="ctr" defTabSz="914400" rtl="0" eaLnBrk="1" latinLnBrk="0" hangingPunct="1">
              <a:spcBef>
                <a:spcPts val="600"/>
              </a:spcBef>
              <a:defRPr lang="en-US" sz="3600" b="1"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en-US"/>
              <a:t>Click to edit Master title style</a:t>
            </a:r>
          </a:p>
        </p:txBody>
      </p:sp>
      <p:sp>
        <p:nvSpPr>
          <p:cNvPr id="3" name="Subtitle 2">
            <a:extLst>
              <a:ext uri="{FF2B5EF4-FFF2-40B4-BE49-F238E27FC236}">
                <a16:creationId xmlns:a16="http://schemas.microsoft.com/office/drawing/2014/main" id="{6B8065E2-EFE7-42CE-BD2B-20BA67CF353B}"/>
              </a:ext>
            </a:extLst>
          </p:cNvPr>
          <p:cNvSpPr>
            <a:spLocks noGrp="1"/>
          </p:cNvSpPr>
          <p:nvPr>
            <p:ph type="subTitle" idx="1"/>
          </p:nvPr>
        </p:nvSpPr>
        <p:spPr>
          <a:xfrm>
            <a:off x="6629400" y="5310613"/>
            <a:ext cx="4853354" cy="1010877"/>
          </a:xfrm>
          <a:prstGeom prst="rect">
            <a:avLst/>
          </a:prstGeom>
        </p:spPr>
        <p:txBody>
          <a:bodyPr anchor="t"/>
          <a:lstStyle>
            <a:lvl1pPr marL="0" indent="0" algn="ctr">
              <a:buNone/>
              <a:defRPr lang="en-US" sz="2000" kern="1200" cap="all" spc="750" baseline="0" dirty="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Oval 20">
            <a:extLst>
              <a:ext uri="{FF2B5EF4-FFF2-40B4-BE49-F238E27FC236}">
                <a16:creationId xmlns:a16="http://schemas.microsoft.com/office/drawing/2014/main" id="{47A2B374-186F-3334-20C2-FE12F57DF962}"/>
              </a:ext>
            </a:extLst>
          </p:cNvPr>
          <p:cNvSpPr>
            <a:spLocks noChangeAspect="1"/>
          </p:cNvSpPr>
          <p:nvPr/>
        </p:nvSpPr>
        <p:spPr>
          <a:xfrm>
            <a:off x="1069143" y="1469382"/>
            <a:ext cx="5166360" cy="5166360"/>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pic>
        <p:nvPicPr>
          <p:cNvPr id="7" name="Graphic 6">
            <a:extLst>
              <a:ext uri="{FF2B5EF4-FFF2-40B4-BE49-F238E27FC236}">
                <a16:creationId xmlns:a16="http://schemas.microsoft.com/office/drawing/2014/main" id="{5FEEB9AF-DE1A-BEE7-054B-E20AF06F847D}"/>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4450" t="45808" r="34450" b="45808"/>
          <a:stretch/>
        </p:blipFill>
        <p:spPr>
          <a:xfrm>
            <a:off x="8928182" y="496303"/>
            <a:ext cx="2633712" cy="548640"/>
          </a:xfrm>
          <a:prstGeom prst="rect">
            <a:avLst/>
          </a:prstGeom>
        </p:spPr>
      </p:pic>
      <p:sp>
        <p:nvSpPr>
          <p:cNvPr id="10" name="Picture Placeholder 9">
            <a:extLst>
              <a:ext uri="{FF2B5EF4-FFF2-40B4-BE49-F238E27FC236}">
                <a16:creationId xmlns:a16="http://schemas.microsoft.com/office/drawing/2014/main" id="{349CCB92-22C8-684D-0B3D-40DFD38F79DB}"/>
              </a:ext>
            </a:extLst>
          </p:cNvPr>
          <p:cNvSpPr>
            <a:spLocks noGrp="1" noChangeAspect="1"/>
          </p:cNvSpPr>
          <p:nvPr>
            <p:ph type="pic" sz="quarter" idx="10" hasCustomPrompt="1"/>
          </p:nvPr>
        </p:nvSpPr>
        <p:spPr>
          <a:xfrm>
            <a:off x="1097719" y="1501386"/>
            <a:ext cx="5102225" cy="5102352"/>
          </a:xfrm>
          <a:prstGeom prst="ellipse">
            <a:avLst/>
          </a:prstGeom>
        </p:spPr>
        <p:txBody>
          <a:bodyPr anchor="t"/>
          <a:lstStyle>
            <a:lvl1pPr algn="ctr">
              <a:defRPr>
                <a:solidFill>
                  <a:schemeClr val="bg1"/>
                </a:solidFill>
              </a:defRPr>
            </a:lvl1pPr>
          </a:lstStyle>
          <a:p>
            <a:r>
              <a:rPr lang="en-US"/>
              <a:t>Double click on image icon and select image from desktop</a:t>
            </a:r>
          </a:p>
        </p:txBody>
      </p:sp>
    </p:spTree>
    <p:extLst>
      <p:ext uri="{BB962C8B-B14F-4D97-AF65-F5344CB8AC3E}">
        <p14:creationId xmlns:p14="http://schemas.microsoft.com/office/powerpoint/2010/main" val="2202075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solidFill>
                  <a:schemeClr val="bg2"/>
                </a:solidFill>
              </a:defRPr>
            </a:lvl1pPr>
            <a:lvl2pPr>
              <a:buClr>
                <a:schemeClr val="tx2"/>
              </a:buCl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1412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pic>
        <p:nvPicPr>
          <p:cNvPr id="13" name="Picture 12">
            <a:extLst>
              <a:ext uri="{FF2B5EF4-FFF2-40B4-BE49-F238E27FC236}">
                <a16:creationId xmlns:a16="http://schemas.microsoft.com/office/drawing/2014/main" id="{2F8480DF-BAF1-A5BC-10EA-3749107D25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53" r="18575" b="23446"/>
          <a:stretch/>
        </p:blipFill>
        <p:spPr>
          <a:xfrm>
            <a:off x="3843330" y="-1"/>
            <a:ext cx="8348670" cy="6858001"/>
          </a:xfrm>
          <a:prstGeom prst="rect">
            <a:avLst/>
          </a:prstGeom>
        </p:spPr>
      </p:pic>
    </p:spTree>
    <p:extLst>
      <p:ext uri="{BB962C8B-B14F-4D97-AF65-F5344CB8AC3E}">
        <p14:creationId xmlns:p14="http://schemas.microsoft.com/office/powerpoint/2010/main" val="1611141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7C5F8-44E4-76F1-70A2-C8123125F712}"/>
              </a:ext>
            </a:extLst>
          </p:cNvPr>
          <p:cNvSpPr/>
          <p:nvPr/>
        </p:nvSpPr>
        <p:spPr>
          <a:xfrm>
            <a:off x="0" y="0"/>
            <a:ext cx="12192000" cy="1394691"/>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646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D56006-B2DD-435C-9BE1-B1151F918E0A}"/>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Tree>
    <p:extLst>
      <p:ext uri="{BB962C8B-B14F-4D97-AF65-F5344CB8AC3E}">
        <p14:creationId xmlns:p14="http://schemas.microsoft.com/office/powerpoint/2010/main" val="156745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1E5BC-55B7-48C1-AA3F-C34EDB0EA711}"/>
              </a:ext>
            </a:extLst>
          </p:cNvPr>
          <p:cNvSpPr>
            <a:spLocks noGrp="1"/>
          </p:cNvSpPr>
          <p:nvPr>
            <p:ph type="sldNum" sz="quarter" idx="12"/>
          </p:nvPr>
        </p:nvSpPr>
        <p:spPr/>
        <p:txBody>
          <a:bodyPr/>
          <a:lstStyle/>
          <a:p>
            <a:fld id="{4FBB0140-7D63-42F5-A90E-E5D9551B7719}" type="slidenum">
              <a:rPr lang="en-US" smtClean="0"/>
              <a:t>‹#›</a:t>
            </a:fld>
            <a:endParaRPr lang="en-US"/>
          </a:p>
        </p:txBody>
      </p:sp>
    </p:spTree>
    <p:extLst>
      <p:ext uri="{BB962C8B-B14F-4D97-AF65-F5344CB8AC3E}">
        <p14:creationId xmlns:p14="http://schemas.microsoft.com/office/powerpoint/2010/main" val="3529098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p:nvSpPr>
        <p:spPr>
          <a:xfrm>
            <a:off x="0" y="-1"/>
            <a:ext cx="2122858" cy="6858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BA78A722-EE62-3CC4-3AD1-55C1A4DD6A4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87743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AB82-1F92-3B94-F513-22BFB52CF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CB90A-4403-6E5B-C8FB-8A40CBEFA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B29C3-FED5-6118-43FE-29A3E6EF4D9C}"/>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5" name="Footer Placeholder 4">
            <a:extLst>
              <a:ext uri="{FF2B5EF4-FFF2-40B4-BE49-F238E27FC236}">
                <a16:creationId xmlns:a16="http://schemas.microsoft.com/office/drawing/2014/main" id="{ABDDC6C7-C280-7CBA-6B9D-D19007DA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FF7A0-4442-B0FA-6972-030674DAC0F8}"/>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431154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p:nvSpPr>
        <p:spPr>
          <a:xfrm>
            <a:off x="0" y="-1"/>
            <a:ext cx="2122858" cy="68580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2752C99F-9049-E792-C9B3-F9CC6F413464}"/>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2043907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7E46E-D0CD-2F5B-F536-AABCEB2C025D}"/>
              </a:ext>
            </a:extLst>
          </p:cNvPr>
          <p:cNvSpPr/>
          <p:nvPr/>
        </p:nvSpPr>
        <p:spPr>
          <a:xfrm>
            <a:off x="0" y="1336431"/>
            <a:ext cx="12192000" cy="2661412"/>
          </a:xfrm>
          <a:prstGeom prst="rect">
            <a:avLst/>
          </a:prstGeom>
          <a:solidFill>
            <a:schemeClr val="bg1"/>
          </a:solidFill>
          <a:ln>
            <a:noFill/>
          </a:ln>
          <a:effectLst>
            <a:glow rad="114300">
              <a:schemeClr val="bg1">
                <a:lumMod val="8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0" name="Rectangle 19">
            <a:extLst>
              <a:ext uri="{FF2B5EF4-FFF2-40B4-BE49-F238E27FC236}">
                <a16:creationId xmlns:a16="http://schemas.microsoft.com/office/drawing/2014/main" id="{5168B834-BFB8-D62F-055C-28BE479DF636}"/>
              </a:ext>
            </a:extLst>
          </p:cNvPr>
          <p:cNvSpPr/>
          <p:nvPr/>
        </p:nvSpPr>
        <p:spPr>
          <a:xfrm>
            <a:off x="0" y="4062581"/>
            <a:ext cx="12192000" cy="279541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8" name="Rectangle 7">
            <a:extLst>
              <a:ext uri="{FF2B5EF4-FFF2-40B4-BE49-F238E27FC236}">
                <a16:creationId xmlns:a16="http://schemas.microsoft.com/office/drawing/2014/main" id="{FAA25FA1-2464-EA8B-DE95-AAC22934C585}"/>
              </a:ext>
            </a:extLst>
          </p:cNvPr>
          <p:cNvSpPr/>
          <p:nvPr/>
        </p:nvSpPr>
        <p:spPr>
          <a:xfrm>
            <a:off x="8101079" y="3937542"/>
            <a:ext cx="4090921" cy="129868"/>
          </a:xfrm>
          <a:prstGeom prst="rect">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9" name="Rectangle 8">
            <a:extLst>
              <a:ext uri="{FF2B5EF4-FFF2-40B4-BE49-F238E27FC236}">
                <a16:creationId xmlns:a16="http://schemas.microsoft.com/office/drawing/2014/main" id="{0A932731-F00E-2C14-85E5-03631D0478A4}"/>
              </a:ext>
            </a:extLst>
          </p:cNvPr>
          <p:cNvSpPr/>
          <p:nvPr/>
        </p:nvSpPr>
        <p:spPr>
          <a:xfrm>
            <a:off x="0" y="3937542"/>
            <a:ext cx="4063284" cy="129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0" name="Rectangle 9">
            <a:extLst>
              <a:ext uri="{FF2B5EF4-FFF2-40B4-BE49-F238E27FC236}">
                <a16:creationId xmlns:a16="http://schemas.microsoft.com/office/drawing/2014/main" id="{A39F1934-9825-D67B-FD0D-99463AEE6D18}"/>
              </a:ext>
            </a:extLst>
          </p:cNvPr>
          <p:cNvSpPr/>
          <p:nvPr/>
        </p:nvSpPr>
        <p:spPr>
          <a:xfrm>
            <a:off x="4040811" y="3937542"/>
            <a:ext cx="4082740" cy="12986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7" name="Picture Placeholder 16">
            <a:extLst>
              <a:ext uri="{FF2B5EF4-FFF2-40B4-BE49-F238E27FC236}">
                <a16:creationId xmlns:a16="http://schemas.microsoft.com/office/drawing/2014/main" id="{1B92280B-D427-64BA-B480-2980B81962C4}"/>
              </a:ext>
            </a:extLst>
          </p:cNvPr>
          <p:cNvSpPr>
            <a:spLocks noGrp="1"/>
          </p:cNvSpPr>
          <p:nvPr>
            <p:ph type="pic" sz="quarter" idx="15"/>
          </p:nvPr>
        </p:nvSpPr>
        <p:spPr>
          <a:xfrm>
            <a:off x="0" y="4062581"/>
            <a:ext cx="4036291" cy="2795418"/>
          </a:xfrm>
          <a:solidFill>
            <a:schemeClr val="tx1"/>
          </a:solidFill>
        </p:spPr>
        <p:txBody>
          <a:bodyPr/>
          <a:lstStyle>
            <a:lvl1pPr>
              <a:defRPr>
                <a:solidFill>
                  <a:schemeClr val="bg1"/>
                </a:solidFill>
              </a:defRPr>
            </a:lvl1pPr>
          </a:lstStyle>
          <a:p>
            <a:r>
              <a:rPr lang="en-US"/>
              <a:t>Click icon to add picture</a:t>
            </a:r>
          </a:p>
        </p:txBody>
      </p:sp>
      <p:sp>
        <p:nvSpPr>
          <p:cNvPr id="18" name="Picture Placeholder 16">
            <a:extLst>
              <a:ext uri="{FF2B5EF4-FFF2-40B4-BE49-F238E27FC236}">
                <a16:creationId xmlns:a16="http://schemas.microsoft.com/office/drawing/2014/main" id="{00DDA202-5119-0653-106F-9C1D2EFD0166}"/>
              </a:ext>
            </a:extLst>
          </p:cNvPr>
          <p:cNvSpPr>
            <a:spLocks noGrp="1"/>
          </p:cNvSpPr>
          <p:nvPr>
            <p:ph type="pic" sz="quarter" idx="16"/>
          </p:nvPr>
        </p:nvSpPr>
        <p:spPr>
          <a:xfrm>
            <a:off x="8109526" y="4062581"/>
            <a:ext cx="4082473" cy="2795418"/>
          </a:xfrm>
          <a:solidFill>
            <a:schemeClr val="tx1"/>
          </a:solidFill>
        </p:spPr>
        <p:txBody>
          <a:bodyPr/>
          <a:lstStyle>
            <a:lvl1pPr>
              <a:defRPr>
                <a:solidFill>
                  <a:schemeClr val="bg1"/>
                </a:solidFill>
              </a:defRPr>
            </a:lvl1pPr>
          </a:lstStyle>
          <a:p>
            <a:r>
              <a:rPr lang="en-US"/>
              <a:t>Click icon to add picture</a:t>
            </a:r>
          </a:p>
        </p:txBody>
      </p:sp>
      <p:sp>
        <p:nvSpPr>
          <p:cNvPr id="19" name="Picture Placeholder 16">
            <a:extLst>
              <a:ext uri="{FF2B5EF4-FFF2-40B4-BE49-F238E27FC236}">
                <a16:creationId xmlns:a16="http://schemas.microsoft.com/office/drawing/2014/main" id="{FDBF5862-EE9F-366B-9403-C0FD06898B47}"/>
              </a:ext>
            </a:extLst>
          </p:cNvPr>
          <p:cNvSpPr>
            <a:spLocks noGrp="1"/>
          </p:cNvSpPr>
          <p:nvPr>
            <p:ph type="pic" sz="quarter" idx="17"/>
          </p:nvPr>
        </p:nvSpPr>
        <p:spPr>
          <a:xfrm>
            <a:off x="4036291" y="4062581"/>
            <a:ext cx="4091709" cy="2795418"/>
          </a:xfrm>
          <a:solidFill>
            <a:schemeClr val="tx1"/>
          </a:solidFill>
        </p:spPr>
        <p:txBody>
          <a:bodyPr/>
          <a:lstStyle>
            <a:lvl1pPr>
              <a:defRPr>
                <a:solidFill>
                  <a:schemeClr val="bg1"/>
                </a:solidFill>
              </a:defRPr>
            </a:lvl1pPr>
          </a:lstStyle>
          <a:p>
            <a:r>
              <a:rPr lang="en-US"/>
              <a:t>Click icon to add picture</a:t>
            </a:r>
          </a:p>
        </p:txBody>
      </p:sp>
      <p:pic>
        <p:nvPicPr>
          <p:cNvPr id="7" name="Graphic 6">
            <a:extLst>
              <a:ext uri="{FF2B5EF4-FFF2-40B4-BE49-F238E27FC236}">
                <a16:creationId xmlns:a16="http://schemas.microsoft.com/office/drawing/2014/main" id="{B579C9BB-8D3D-A699-75B4-6E2B4C407E9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
        <p:nvSpPr>
          <p:cNvPr id="13" name="Slide Number Placeholder 5">
            <a:extLst>
              <a:ext uri="{FF2B5EF4-FFF2-40B4-BE49-F238E27FC236}">
                <a16:creationId xmlns:a16="http://schemas.microsoft.com/office/drawing/2014/main" id="{D765DB82-F580-0C04-E0A4-A4C04B915807}"/>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a:p>
        </p:txBody>
      </p:sp>
      <p:sp>
        <p:nvSpPr>
          <p:cNvPr id="14" name="Slide Number Placeholder 5">
            <a:extLst>
              <a:ext uri="{FF2B5EF4-FFF2-40B4-BE49-F238E27FC236}">
                <a16:creationId xmlns:a16="http://schemas.microsoft.com/office/drawing/2014/main" id="{79E41102-35A1-5B77-4B60-3FBB1A58119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Tree>
    <p:extLst>
      <p:ext uri="{BB962C8B-B14F-4D97-AF65-F5344CB8AC3E}">
        <p14:creationId xmlns:p14="http://schemas.microsoft.com/office/powerpoint/2010/main" val="3850366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172199"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97333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87DD84F1-03C4-CEDD-B93D-71920E1ECCB3}"/>
              </a:ext>
            </a:extLst>
          </p:cNvPr>
          <p:cNvSpPr/>
          <p:nvPr/>
        </p:nvSpPr>
        <p:spPr>
          <a:xfrm>
            <a:off x="5072932" y="-11026"/>
            <a:ext cx="7119068" cy="6880052"/>
          </a:xfrm>
          <a:custGeom>
            <a:avLst/>
            <a:gdLst>
              <a:gd name="connsiteX0" fmla="*/ 0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0 w 6367670"/>
              <a:gd name="connsiteY4" fmla="*/ 0 h 6880052"/>
              <a:gd name="connsiteX0" fmla="*/ 2196548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2196548 w 6367670"/>
              <a:gd name="connsiteY4" fmla="*/ 0 h 688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7670" h="6880052">
                <a:moveTo>
                  <a:pt x="2196548" y="0"/>
                </a:moveTo>
                <a:lnTo>
                  <a:pt x="6367670" y="0"/>
                </a:lnTo>
                <a:lnTo>
                  <a:pt x="6367670" y="6880052"/>
                </a:lnTo>
                <a:lnTo>
                  <a:pt x="0" y="6880052"/>
                </a:lnTo>
                <a:lnTo>
                  <a:pt x="2196548"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0" name="Slide Number Placeholder 5">
            <a:extLst>
              <a:ext uri="{FF2B5EF4-FFF2-40B4-BE49-F238E27FC236}">
                <a16:creationId xmlns:a16="http://schemas.microsoft.com/office/drawing/2014/main" id="{298005EF-E6A3-E43B-2407-9FCCD7E32F42}"/>
              </a:ext>
            </a:extLst>
          </p:cNvPr>
          <p:cNvSpPr txBox="1">
            <a:spLocks/>
          </p:cNvSpPr>
          <p:nvPr/>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943060" y="1825625"/>
            <a:ext cx="4820314" cy="4351338"/>
          </a:xfrm>
          <a:prstGeom prst="rect">
            <a:avLst/>
          </a:prstGeo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a:xfrm>
            <a:off x="428625" y="474786"/>
            <a:ext cx="6227356" cy="399806"/>
          </a:xfrm>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6227356"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045930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Images on the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8EF5EF-BD88-4055-A013-568F4D42D7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00161" y="-1"/>
            <a:ext cx="6991839" cy="6858000"/>
          </a:xfrm>
          <a:prstGeom prst="rect">
            <a:avLst/>
          </a:prstGeom>
        </p:spPr>
      </p:pic>
      <p:sp>
        <p:nvSpPr>
          <p:cNvPr id="16" name="Text Placeholder 15">
            <a:extLst>
              <a:ext uri="{FF2B5EF4-FFF2-40B4-BE49-F238E27FC236}">
                <a16:creationId xmlns:a16="http://schemas.microsoft.com/office/drawing/2014/main" id="{C997FDD2-DCB0-4EF5-8C0C-AB9623B5EF32}"/>
              </a:ext>
            </a:extLst>
          </p:cNvPr>
          <p:cNvSpPr>
            <a:spLocks noGrp="1"/>
          </p:cNvSpPr>
          <p:nvPr>
            <p:ph type="body" sz="quarter" idx="17"/>
          </p:nvPr>
        </p:nvSpPr>
        <p:spPr>
          <a:xfrm>
            <a:off x="428625" y="1815042"/>
            <a:ext cx="5938721" cy="430464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25AF0BD-9A4D-4088-94EE-8262ADFEDD34}"/>
              </a:ext>
            </a:extLst>
          </p:cNvPr>
          <p:cNvSpPr>
            <a:spLocks noGrp="1"/>
          </p:cNvSpPr>
          <p:nvPr>
            <p:ph type="sldNum" sz="quarter" idx="4"/>
          </p:nvPr>
        </p:nvSpPr>
        <p:spPr>
          <a:xfrm>
            <a:off x="11606281" y="6497604"/>
            <a:ext cx="157094" cy="153888"/>
          </a:xfrm>
          <a:prstGeom prst="rect">
            <a:avLst/>
          </a:prstGeom>
        </p:spPr>
        <p:txBody>
          <a:bodyPr vert="horz" wrap="none" lIns="0" tIns="0" rIns="0" bIns="0" rtlCol="0" anchor="ctr">
            <a:spAutoFit/>
          </a:bodyPr>
          <a:lstStyle>
            <a:lvl1pPr algn="r">
              <a:defRPr sz="1000">
                <a:solidFill>
                  <a:schemeClr val="bg1"/>
                </a:solidFill>
              </a:defRPr>
            </a:lvl1pPr>
          </a:lstStyle>
          <a:p>
            <a:fld id="{4FBB0140-7D63-42F5-A90E-E5D9551B7719}" type="slidenum">
              <a:rPr lang="en-US" smtClean="0"/>
              <a:pPr/>
              <a:t>‹#›</a:t>
            </a:fld>
            <a:endParaRPr lang="en-US"/>
          </a:p>
        </p:txBody>
      </p:sp>
      <p:sp>
        <p:nvSpPr>
          <p:cNvPr id="17" name="Slide Number Placeholder 5">
            <a:extLst>
              <a:ext uri="{FF2B5EF4-FFF2-40B4-BE49-F238E27FC236}">
                <a16:creationId xmlns:a16="http://schemas.microsoft.com/office/drawing/2014/main" id="{163CD461-64AD-4A82-A3FA-0E95F5EB51F7}"/>
              </a:ext>
            </a:extLst>
          </p:cNvPr>
          <p:cNvSpPr txBox="1">
            <a:spLocks/>
          </p:cNvSpPr>
          <p:nvPr/>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solidFill>
                  <a:schemeClr val="bg1"/>
                </a:solidFill>
              </a:rPr>
              <a:pPr/>
              <a:t>‹#›</a:t>
            </a:fld>
            <a:endParaRPr lang="en-US">
              <a:solidFill>
                <a:schemeClr val="bg1"/>
              </a:solidFill>
            </a:endParaRPr>
          </a:p>
        </p:txBody>
      </p:sp>
      <p:sp>
        <p:nvSpPr>
          <p:cNvPr id="3" name="Title 2">
            <a:extLst>
              <a:ext uri="{FF2B5EF4-FFF2-40B4-BE49-F238E27FC236}">
                <a16:creationId xmlns:a16="http://schemas.microsoft.com/office/drawing/2014/main" id="{12758DA7-E133-4EC2-B5B6-F7620A47EBCB}"/>
              </a:ext>
            </a:extLst>
          </p:cNvPr>
          <p:cNvSpPr>
            <a:spLocks noGrp="1"/>
          </p:cNvSpPr>
          <p:nvPr>
            <p:ph type="title"/>
          </p:nvPr>
        </p:nvSpPr>
        <p:spPr>
          <a:xfrm>
            <a:off x="428626" y="474786"/>
            <a:ext cx="6762750" cy="399806"/>
          </a:xfrm>
        </p:spPr>
        <p:txBody>
          <a:bodyPr/>
          <a:lstStyle/>
          <a:p>
            <a:r>
              <a:rPr lang="en-US"/>
              <a:t>Click to edit Master title style</a:t>
            </a:r>
          </a:p>
        </p:txBody>
      </p:sp>
      <p:sp>
        <p:nvSpPr>
          <p:cNvPr id="4" name="Text Placeholder 5">
            <a:extLst>
              <a:ext uri="{FF2B5EF4-FFF2-40B4-BE49-F238E27FC236}">
                <a16:creationId xmlns:a16="http://schemas.microsoft.com/office/drawing/2014/main" id="{F2554350-C18E-935F-46CF-15F3B1214474}"/>
              </a:ext>
            </a:extLst>
          </p:cNvPr>
          <p:cNvSpPr>
            <a:spLocks noGrp="1"/>
          </p:cNvSpPr>
          <p:nvPr>
            <p:ph type="body" sz="quarter" idx="14"/>
          </p:nvPr>
        </p:nvSpPr>
        <p:spPr>
          <a:xfrm>
            <a:off x="428626" y="914348"/>
            <a:ext cx="6762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41745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8ADB7C-69AA-4C01-B2A4-41E829ECA449}"/>
              </a:ext>
            </a:extLst>
          </p:cNvPr>
          <p:cNvSpPr/>
          <p:nvPr/>
        </p:nvSpPr>
        <p:spPr>
          <a:xfrm>
            <a:off x="-55854"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p>
        </p:txBody>
      </p:sp>
      <p:sp>
        <p:nvSpPr>
          <p:cNvPr id="3" name="Text Placeholder 2">
            <a:extLst>
              <a:ext uri="{FF2B5EF4-FFF2-40B4-BE49-F238E27FC236}">
                <a16:creationId xmlns:a16="http://schemas.microsoft.com/office/drawing/2014/main" id="{25B162B5-081A-4F18-96BA-DA254F14D5BE}"/>
              </a:ext>
            </a:extLst>
          </p:cNvPr>
          <p:cNvSpPr>
            <a:spLocks noGrp="1"/>
          </p:cNvSpPr>
          <p:nvPr>
            <p:ph type="body" idx="1"/>
          </p:nvPr>
        </p:nvSpPr>
        <p:spPr>
          <a:xfrm>
            <a:off x="428625" y="1505318"/>
            <a:ext cx="55637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8380D-7B82-4B7A-B608-0349EEF4C392}"/>
              </a:ext>
            </a:extLst>
          </p:cNvPr>
          <p:cNvSpPr>
            <a:spLocks noGrp="1"/>
          </p:cNvSpPr>
          <p:nvPr>
            <p:ph sz="half" idx="2"/>
          </p:nvPr>
        </p:nvSpPr>
        <p:spPr>
          <a:xfrm>
            <a:off x="428625" y="2355606"/>
            <a:ext cx="55637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D628A3-AC92-4287-BA01-42CBEBB274DB}"/>
              </a:ext>
            </a:extLst>
          </p:cNvPr>
          <p:cNvSpPr>
            <a:spLocks noGrp="1"/>
          </p:cNvSpPr>
          <p:nvPr>
            <p:ph type="body" sz="quarter" idx="3"/>
          </p:nvPr>
        </p:nvSpPr>
        <p:spPr>
          <a:xfrm>
            <a:off x="6172199" y="1505318"/>
            <a:ext cx="55911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707ECF-4B87-4CAB-9331-1BA12B1C7EBE}"/>
              </a:ext>
            </a:extLst>
          </p:cNvPr>
          <p:cNvSpPr>
            <a:spLocks noGrp="1"/>
          </p:cNvSpPr>
          <p:nvPr>
            <p:ph sz="quarter" idx="4"/>
          </p:nvPr>
        </p:nvSpPr>
        <p:spPr>
          <a:xfrm>
            <a:off x="6172199" y="2355606"/>
            <a:ext cx="55911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EE865B3-D53F-4238-BEE5-9C7155FD386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a:p>
        </p:txBody>
      </p:sp>
      <p:sp>
        <p:nvSpPr>
          <p:cNvPr id="15" name="Slide Number Placeholder 8">
            <a:extLst>
              <a:ext uri="{FF2B5EF4-FFF2-40B4-BE49-F238E27FC236}">
                <a16:creationId xmlns:a16="http://schemas.microsoft.com/office/drawing/2014/main" id="{DB4C6F6F-2EF1-470D-B1FF-65AED78EE527}"/>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
        <p:nvSpPr>
          <p:cNvPr id="2" name="Title 1">
            <a:extLst>
              <a:ext uri="{FF2B5EF4-FFF2-40B4-BE49-F238E27FC236}">
                <a16:creationId xmlns:a16="http://schemas.microsoft.com/office/drawing/2014/main" id="{F9F46348-1F9A-F771-E596-86D28008C790}"/>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037194A7-2291-72E4-5DCA-B57D35C1A4CD}"/>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11" name="Graphic 10">
            <a:extLst>
              <a:ext uri="{FF2B5EF4-FFF2-40B4-BE49-F238E27FC236}">
                <a16:creationId xmlns:a16="http://schemas.microsoft.com/office/drawing/2014/main" id="{A171B78E-48B7-D71D-EE9D-C66B861B5CE6}"/>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775167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F65F3C-996B-81A3-87AE-3CC88CB6B367}"/>
              </a:ext>
            </a:extLst>
          </p:cNvPr>
          <p:cNvSpPr/>
          <p:nvPr/>
        </p:nvSpPr>
        <p:spPr>
          <a:xfrm>
            <a:off x="6040147"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 </a:t>
            </a: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5F537E4-0103-4083-AC6D-47156B76574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
        <p:nvSpPr>
          <p:cNvPr id="3" name="Title 2">
            <a:extLst>
              <a:ext uri="{FF2B5EF4-FFF2-40B4-BE49-F238E27FC236}">
                <a16:creationId xmlns:a16="http://schemas.microsoft.com/office/drawing/2014/main" id="{ACD0E551-B038-D0B2-E440-EE504394CD7F}"/>
              </a:ext>
            </a:extLst>
          </p:cNvPr>
          <p:cNvSpPr>
            <a:spLocks noGrp="1"/>
          </p:cNvSpPr>
          <p:nvPr>
            <p:ph type="title"/>
          </p:nvPr>
        </p:nvSpPr>
        <p:spPr/>
        <p:txBody>
          <a:bodyPr/>
          <a:lstStyle/>
          <a:p>
            <a:r>
              <a:rPr lang="en-US"/>
              <a:t>Click to edit Master title style</a:t>
            </a:r>
          </a:p>
        </p:txBody>
      </p:sp>
      <p:sp>
        <p:nvSpPr>
          <p:cNvPr id="4" name="Text Placeholder 5">
            <a:extLst>
              <a:ext uri="{FF2B5EF4-FFF2-40B4-BE49-F238E27FC236}">
                <a16:creationId xmlns:a16="http://schemas.microsoft.com/office/drawing/2014/main" id="{74F8F8E7-5E42-1470-750A-3FAE2B690448}"/>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839006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8A2B3-B18A-A35F-C824-5E2FD02260C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042399" cy="6858000"/>
          </a:xfrm>
          <a:prstGeom prst="rect">
            <a:avLst/>
          </a:prstGeom>
        </p:spPr>
      </p:pic>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3480228" y="1503484"/>
            <a:ext cx="8387924"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395749" y="914348"/>
            <a:ext cx="8748502"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395749" y="474786"/>
            <a:ext cx="8748502" cy="399806"/>
          </a:xfrm>
        </p:spPr>
        <p:txBody>
          <a:bodyPr/>
          <a:lstStyle/>
          <a:p>
            <a:r>
              <a:rPr lang="en-US"/>
              <a:t>Click to edit Master title style</a:t>
            </a:r>
          </a:p>
        </p:txBody>
      </p:sp>
      <p:pic>
        <p:nvPicPr>
          <p:cNvPr id="4" name="Graphic 3">
            <a:extLst>
              <a:ext uri="{FF2B5EF4-FFF2-40B4-BE49-F238E27FC236}">
                <a16:creationId xmlns:a16="http://schemas.microsoft.com/office/drawing/2014/main" id="{AAFD0122-8C40-AF6D-5C8B-07322962ED4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702080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able of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89908C-E88F-46E6-BD47-68FE6460B9D1}"/>
              </a:ext>
            </a:extLst>
          </p:cNvPr>
          <p:cNvSpPr/>
          <p:nvPr/>
        </p:nvSpPr>
        <p:spPr>
          <a:xfrm>
            <a:off x="1" y="1"/>
            <a:ext cx="3978876" cy="68648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BFDAEAAC-4C5E-4AF0-B880-11D8C22FFAE0}"/>
              </a:ext>
            </a:extLst>
          </p:cNvPr>
          <p:cNvPicPr>
            <a:picLocks noChangeAspect="1"/>
          </p:cNvPicPr>
          <p:nvPr/>
        </p:nvPicPr>
        <p:blipFill>
          <a:blip r:embed="rId2"/>
          <a:stretch>
            <a:fillRect/>
          </a:stretch>
        </p:blipFill>
        <p:spPr>
          <a:xfrm>
            <a:off x="-274536" y="3389243"/>
            <a:ext cx="5235574" cy="4045671"/>
          </a:xfrm>
          <a:prstGeom prst="rect">
            <a:avLst/>
          </a:prstGeom>
        </p:spPr>
      </p:pic>
      <p:sp>
        <p:nvSpPr>
          <p:cNvPr id="6" name="Text Placeholder 2">
            <a:extLst>
              <a:ext uri="{FF2B5EF4-FFF2-40B4-BE49-F238E27FC236}">
                <a16:creationId xmlns:a16="http://schemas.microsoft.com/office/drawing/2014/main" id="{5474AAF0-9693-4061-966A-9C2F8E9AC870}"/>
              </a:ext>
            </a:extLst>
          </p:cNvPr>
          <p:cNvSpPr>
            <a:spLocks noGrp="1"/>
          </p:cNvSpPr>
          <p:nvPr>
            <p:ph type="body" sz="quarter" idx="12" hasCustomPrompt="1"/>
          </p:nvPr>
        </p:nvSpPr>
        <p:spPr>
          <a:xfrm>
            <a:off x="4338726" y="1008726"/>
            <a:ext cx="7073461" cy="776287"/>
          </a:xfrm>
          <a:prstGeom prst="rect">
            <a:avLst/>
          </a:prstGeom>
        </p:spPr>
        <p:txBody>
          <a:bodyPr/>
          <a:lstStyle>
            <a:lvl1pPr>
              <a:defRPr sz="2400" b="1">
                <a:solidFill>
                  <a:srgbClr val="000000"/>
                </a:solidFill>
              </a:defRPr>
            </a:lvl1pPr>
          </a:lstStyle>
          <a:p>
            <a:pPr lvl="0"/>
            <a:r>
              <a:rPr lang="en-US"/>
              <a:t>Click to edit title</a:t>
            </a:r>
          </a:p>
        </p:txBody>
      </p:sp>
      <p:sp>
        <p:nvSpPr>
          <p:cNvPr id="7" name="Content Placeholder 2">
            <a:extLst>
              <a:ext uri="{FF2B5EF4-FFF2-40B4-BE49-F238E27FC236}">
                <a16:creationId xmlns:a16="http://schemas.microsoft.com/office/drawing/2014/main" id="{9B2E0BB9-4B34-42AC-B5EB-6D00AD772CDB}"/>
              </a:ext>
            </a:extLst>
          </p:cNvPr>
          <p:cNvSpPr>
            <a:spLocks noGrp="1"/>
          </p:cNvSpPr>
          <p:nvPr>
            <p:ph sz="half" idx="13" hasCustomPrompt="1"/>
          </p:nvPr>
        </p:nvSpPr>
        <p:spPr>
          <a:xfrm>
            <a:off x="4338734" y="1870820"/>
            <a:ext cx="7073453" cy="4745908"/>
          </a:xfrm>
          <a:prstGeom prst="rect">
            <a:avLst/>
          </a:prstGeom>
        </p:spPr>
        <p:txBody>
          <a:bodyPr>
            <a:noAutofit/>
          </a:bodyPr>
          <a:lstStyle>
            <a:lvl1pPr marL="0" indent="9525" algn="l">
              <a:buFont typeface="Menlo-BoldItalic"/>
              <a:buNone/>
              <a:tabLst/>
              <a:defRPr sz="18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pic>
        <p:nvPicPr>
          <p:cNvPr id="2" name="Graphic 1">
            <a:extLst>
              <a:ext uri="{FF2B5EF4-FFF2-40B4-BE49-F238E27FC236}">
                <a16:creationId xmlns:a16="http://schemas.microsoft.com/office/drawing/2014/main" id="{B3460025-BD93-26D4-780B-B26400829BD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10731811" y="99540"/>
            <a:ext cx="1360751" cy="283464"/>
          </a:xfrm>
          <a:prstGeom prst="rect">
            <a:avLst/>
          </a:prstGeom>
        </p:spPr>
      </p:pic>
    </p:spTree>
    <p:extLst>
      <p:ext uri="{BB962C8B-B14F-4D97-AF65-F5344CB8AC3E}">
        <p14:creationId xmlns:p14="http://schemas.microsoft.com/office/powerpoint/2010/main" val="308084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Table of Conte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DC28B-14E3-88D1-6D76-C4564ED116F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042399" cy="6858000"/>
          </a:xfrm>
          <a:prstGeom prst="rect">
            <a:avLst/>
          </a:prstGeom>
        </p:spPr>
      </p:pic>
      <p:sp>
        <p:nvSpPr>
          <p:cNvPr id="5" name="Title 4">
            <a:extLst>
              <a:ext uri="{FF2B5EF4-FFF2-40B4-BE49-F238E27FC236}">
                <a16:creationId xmlns:a16="http://schemas.microsoft.com/office/drawing/2014/main" id="{586EE0E0-1C73-C542-3E44-369BBC4B7477}"/>
              </a:ext>
            </a:extLst>
          </p:cNvPr>
          <p:cNvSpPr>
            <a:spLocks noGrp="1"/>
          </p:cNvSpPr>
          <p:nvPr>
            <p:ph type="title"/>
          </p:nvPr>
        </p:nvSpPr>
        <p:spPr>
          <a:xfrm>
            <a:off x="2445487" y="474786"/>
            <a:ext cx="9317887" cy="399806"/>
          </a:xfrm>
        </p:spPr>
        <p:txBody>
          <a:bodyPr/>
          <a:lstStyle/>
          <a:p>
            <a:r>
              <a:rPr lang="en-US"/>
              <a:t>Click to edit Master title style</a:t>
            </a:r>
          </a:p>
        </p:txBody>
      </p:sp>
      <p:sp>
        <p:nvSpPr>
          <p:cNvPr id="6" name="Text Placeholder 5">
            <a:extLst>
              <a:ext uri="{FF2B5EF4-FFF2-40B4-BE49-F238E27FC236}">
                <a16:creationId xmlns:a16="http://schemas.microsoft.com/office/drawing/2014/main" id="{6A8CEEAA-B9C8-60BE-FE87-EFCD26F66EF6}"/>
              </a:ext>
            </a:extLst>
          </p:cNvPr>
          <p:cNvSpPr>
            <a:spLocks noGrp="1"/>
          </p:cNvSpPr>
          <p:nvPr>
            <p:ph type="body" sz="quarter" idx="14"/>
          </p:nvPr>
        </p:nvSpPr>
        <p:spPr>
          <a:xfrm>
            <a:off x="2445487" y="914348"/>
            <a:ext cx="9317887"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CFBFAA5F-5637-3F2C-A076-F413004546C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427055966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F8D8-2485-29B0-B1C5-B2766C982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EF2519-CE92-91F3-BA55-7D967606E5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16A09-28F3-22AB-A273-E40519002DB4}"/>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5" name="Footer Placeholder 4">
            <a:extLst>
              <a:ext uri="{FF2B5EF4-FFF2-40B4-BE49-F238E27FC236}">
                <a16:creationId xmlns:a16="http://schemas.microsoft.com/office/drawing/2014/main" id="{E00D7D7B-C020-9AB2-1C84-C5EC5AA4C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CD299-3E22-D966-7F55-C371E19E5E57}"/>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838960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Interior_Multicolumn_2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BBBB2A3E-8BA0-E948-84A3-D519132B9C9B}"/>
              </a:ext>
            </a:extLst>
          </p:cNvPr>
          <p:cNvSpPr>
            <a:spLocks noGrp="1"/>
          </p:cNvSpPr>
          <p:nvPr>
            <p:ph type="pic" sz="quarter" idx="14"/>
          </p:nvPr>
        </p:nvSpPr>
        <p:spPr>
          <a:xfrm>
            <a:off x="433571"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3" name="Picture Placeholder 2">
            <a:extLst>
              <a:ext uri="{FF2B5EF4-FFF2-40B4-BE49-F238E27FC236}">
                <a16:creationId xmlns:a16="http://schemas.microsoft.com/office/drawing/2014/main" id="{C3DF65F7-FC91-2A4D-A3A7-129FD488EF02}"/>
              </a:ext>
            </a:extLst>
          </p:cNvPr>
          <p:cNvSpPr>
            <a:spLocks noGrp="1"/>
          </p:cNvSpPr>
          <p:nvPr>
            <p:ph type="pic" sz="quarter" idx="15"/>
          </p:nvPr>
        </p:nvSpPr>
        <p:spPr>
          <a:xfrm>
            <a:off x="2345652"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4" name="Picture Placeholder 2">
            <a:extLst>
              <a:ext uri="{FF2B5EF4-FFF2-40B4-BE49-F238E27FC236}">
                <a16:creationId xmlns:a16="http://schemas.microsoft.com/office/drawing/2014/main" id="{39913504-180E-1345-B127-BF0449A5AD72}"/>
              </a:ext>
            </a:extLst>
          </p:cNvPr>
          <p:cNvSpPr>
            <a:spLocks noGrp="1"/>
          </p:cNvSpPr>
          <p:nvPr>
            <p:ph type="pic" sz="quarter" idx="16"/>
          </p:nvPr>
        </p:nvSpPr>
        <p:spPr>
          <a:xfrm>
            <a:off x="4257733"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5" name="Picture Placeholder 2">
            <a:extLst>
              <a:ext uri="{FF2B5EF4-FFF2-40B4-BE49-F238E27FC236}">
                <a16:creationId xmlns:a16="http://schemas.microsoft.com/office/drawing/2014/main" id="{15AAB8B8-189A-6F4F-88DA-79771E0A72EE}"/>
              </a:ext>
            </a:extLst>
          </p:cNvPr>
          <p:cNvSpPr>
            <a:spLocks noGrp="1"/>
          </p:cNvSpPr>
          <p:nvPr>
            <p:ph type="pic" sz="quarter" idx="17"/>
          </p:nvPr>
        </p:nvSpPr>
        <p:spPr>
          <a:xfrm>
            <a:off x="6169814"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6" name="Picture Placeholder 2">
            <a:extLst>
              <a:ext uri="{FF2B5EF4-FFF2-40B4-BE49-F238E27FC236}">
                <a16:creationId xmlns:a16="http://schemas.microsoft.com/office/drawing/2014/main" id="{4732E995-0F9E-544B-B5A7-51EE3C6CAB2E}"/>
              </a:ext>
            </a:extLst>
          </p:cNvPr>
          <p:cNvSpPr>
            <a:spLocks noGrp="1"/>
          </p:cNvSpPr>
          <p:nvPr>
            <p:ph type="pic" sz="quarter" idx="18"/>
          </p:nvPr>
        </p:nvSpPr>
        <p:spPr>
          <a:xfrm>
            <a:off x="8081895"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5A0569C4-F4C8-0B4A-801A-DCDA41DBC2ED}"/>
              </a:ext>
            </a:extLst>
          </p:cNvPr>
          <p:cNvSpPr>
            <a:spLocks noGrp="1"/>
          </p:cNvSpPr>
          <p:nvPr>
            <p:ph type="pic" sz="quarter" idx="19"/>
          </p:nvPr>
        </p:nvSpPr>
        <p:spPr>
          <a:xfrm>
            <a:off x="9993976"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a:t>Click icon to add picture</a:t>
            </a:r>
          </a:p>
        </p:txBody>
      </p:sp>
      <p:sp>
        <p:nvSpPr>
          <p:cNvPr id="10" name="Content Placeholder 2">
            <a:extLst>
              <a:ext uri="{FF2B5EF4-FFF2-40B4-BE49-F238E27FC236}">
                <a16:creationId xmlns:a16="http://schemas.microsoft.com/office/drawing/2014/main" id="{E975AB10-9857-A840-A759-3C8781618E44}"/>
              </a:ext>
            </a:extLst>
          </p:cNvPr>
          <p:cNvSpPr>
            <a:spLocks noGrp="1"/>
          </p:cNvSpPr>
          <p:nvPr>
            <p:ph sz="half" idx="20" hasCustomPrompt="1"/>
          </p:nvPr>
        </p:nvSpPr>
        <p:spPr>
          <a:xfrm>
            <a:off x="433571" y="3784513"/>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1" name="Content Placeholder 2">
            <a:extLst>
              <a:ext uri="{FF2B5EF4-FFF2-40B4-BE49-F238E27FC236}">
                <a16:creationId xmlns:a16="http://schemas.microsoft.com/office/drawing/2014/main" id="{E3700FCA-387B-4E44-8D43-7736ABE9D57D}"/>
              </a:ext>
            </a:extLst>
          </p:cNvPr>
          <p:cNvSpPr>
            <a:spLocks noGrp="1"/>
          </p:cNvSpPr>
          <p:nvPr>
            <p:ph sz="half" idx="21" hasCustomPrompt="1"/>
          </p:nvPr>
        </p:nvSpPr>
        <p:spPr>
          <a:xfrm>
            <a:off x="2345651" y="3784512"/>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2" name="Content Placeholder 2">
            <a:extLst>
              <a:ext uri="{FF2B5EF4-FFF2-40B4-BE49-F238E27FC236}">
                <a16:creationId xmlns:a16="http://schemas.microsoft.com/office/drawing/2014/main" id="{D865C1E8-9BF8-D64D-B852-1ECE3BFDDB30}"/>
              </a:ext>
            </a:extLst>
          </p:cNvPr>
          <p:cNvSpPr>
            <a:spLocks noGrp="1"/>
          </p:cNvSpPr>
          <p:nvPr>
            <p:ph sz="half" idx="22" hasCustomPrompt="1"/>
          </p:nvPr>
        </p:nvSpPr>
        <p:spPr>
          <a:xfrm>
            <a:off x="4257731" y="3784511"/>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3" name="Content Placeholder 2">
            <a:extLst>
              <a:ext uri="{FF2B5EF4-FFF2-40B4-BE49-F238E27FC236}">
                <a16:creationId xmlns:a16="http://schemas.microsoft.com/office/drawing/2014/main" id="{5C4E7A94-81DF-834C-BF11-6133809A2280}"/>
              </a:ext>
            </a:extLst>
          </p:cNvPr>
          <p:cNvSpPr>
            <a:spLocks noGrp="1"/>
          </p:cNvSpPr>
          <p:nvPr>
            <p:ph sz="half" idx="23" hasCustomPrompt="1"/>
          </p:nvPr>
        </p:nvSpPr>
        <p:spPr>
          <a:xfrm>
            <a:off x="6169811" y="3784510"/>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4" name="Content Placeholder 2">
            <a:extLst>
              <a:ext uri="{FF2B5EF4-FFF2-40B4-BE49-F238E27FC236}">
                <a16:creationId xmlns:a16="http://schemas.microsoft.com/office/drawing/2014/main" id="{3E04E01C-DD80-F74A-AD3A-C6F18D1F25CE}"/>
              </a:ext>
            </a:extLst>
          </p:cNvPr>
          <p:cNvSpPr>
            <a:spLocks noGrp="1"/>
          </p:cNvSpPr>
          <p:nvPr>
            <p:ph sz="half" idx="24" hasCustomPrompt="1"/>
          </p:nvPr>
        </p:nvSpPr>
        <p:spPr>
          <a:xfrm>
            <a:off x="8081891" y="3784509"/>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5" name="Content Placeholder 2">
            <a:extLst>
              <a:ext uri="{FF2B5EF4-FFF2-40B4-BE49-F238E27FC236}">
                <a16:creationId xmlns:a16="http://schemas.microsoft.com/office/drawing/2014/main" id="{25B321B8-57F9-5D48-A739-1A1F3E5DB116}"/>
              </a:ext>
            </a:extLst>
          </p:cNvPr>
          <p:cNvSpPr>
            <a:spLocks noGrp="1"/>
          </p:cNvSpPr>
          <p:nvPr>
            <p:ph sz="half" idx="25" hasCustomPrompt="1"/>
          </p:nvPr>
        </p:nvSpPr>
        <p:spPr>
          <a:xfrm>
            <a:off x="9993971" y="3784508"/>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8" name="Title 7">
            <a:extLst>
              <a:ext uri="{FF2B5EF4-FFF2-40B4-BE49-F238E27FC236}">
                <a16:creationId xmlns:a16="http://schemas.microsoft.com/office/drawing/2014/main" id="{57321FA5-B362-B7BD-970C-DBCDD57DFDD4}"/>
              </a:ext>
            </a:extLst>
          </p:cNvPr>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CB603594-24F1-2EE8-1476-20A898C98BE0}"/>
              </a:ext>
            </a:extLst>
          </p:cNvPr>
          <p:cNvSpPr>
            <a:spLocks noGrp="1"/>
          </p:cNvSpPr>
          <p:nvPr>
            <p:ph type="body" sz="quarter" idx="26"/>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12582767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Interior_Title, subtitle and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B293C94-1205-5D44-8371-F4F768611DFE}"/>
              </a:ext>
            </a:extLst>
          </p:cNvPr>
          <p:cNvSpPr>
            <a:spLocks noGrp="1"/>
          </p:cNvSpPr>
          <p:nvPr>
            <p:ph sz="half" idx="21" hasCustomPrompt="1"/>
          </p:nvPr>
        </p:nvSpPr>
        <p:spPr>
          <a:xfrm>
            <a:off x="38893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9" name="Content Placeholder 2">
            <a:extLst>
              <a:ext uri="{FF2B5EF4-FFF2-40B4-BE49-F238E27FC236}">
                <a16:creationId xmlns:a16="http://schemas.microsoft.com/office/drawing/2014/main" id="{503F210E-8425-7447-9A9C-C1696D8D5BAB}"/>
              </a:ext>
            </a:extLst>
          </p:cNvPr>
          <p:cNvSpPr>
            <a:spLocks noGrp="1"/>
          </p:cNvSpPr>
          <p:nvPr>
            <p:ph sz="half" idx="22" hasCustomPrompt="1"/>
          </p:nvPr>
        </p:nvSpPr>
        <p:spPr>
          <a:xfrm>
            <a:off x="4253894"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C6B99721-6B51-5A4C-BDCD-6EE6663F0C1B}"/>
              </a:ext>
            </a:extLst>
          </p:cNvPr>
          <p:cNvSpPr>
            <a:spLocks noGrp="1"/>
          </p:cNvSpPr>
          <p:nvPr>
            <p:ph sz="half" idx="23" hasCustomPrompt="1"/>
          </p:nvPr>
        </p:nvSpPr>
        <p:spPr>
          <a:xfrm>
            <a:off x="811884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2" name="Text Placeholder 5">
            <a:extLst>
              <a:ext uri="{FF2B5EF4-FFF2-40B4-BE49-F238E27FC236}">
                <a16:creationId xmlns:a16="http://schemas.microsoft.com/office/drawing/2014/main" id="{163A5B62-AD9F-F3B2-D4D1-53F5EF962E61}"/>
              </a:ext>
            </a:extLst>
          </p:cNvPr>
          <p:cNvSpPr>
            <a:spLocks noGrp="1"/>
          </p:cNvSpPr>
          <p:nvPr>
            <p:ph type="body" sz="quarter" idx="2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797BC7EE-4E43-4187-6118-BE3EDEDB39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270798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Interior_Title, subtitle and three column_no lin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38893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FC187FAD-02AF-F34E-83C8-DDA500E67E4A}"/>
              </a:ext>
            </a:extLst>
          </p:cNvPr>
          <p:cNvSpPr>
            <a:spLocks noGrp="1"/>
          </p:cNvSpPr>
          <p:nvPr>
            <p:ph sz="half" idx="22" hasCustomPrompt="1"/>
          </p:nvPr>
        </p:nvSpPr>
        <p:spPr>
          <a:xfrm>
            <a:off x="4253894"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7" name="Content Placeholder 2">
            <a:extLst>
              <a:ext uri="{FF2B5EF4-FFF2-40B4-BE49-F238E27FC236}">
                <a16:creationId xmlns:a16="http://schemas.microsoft.com/office/drawing/2014/main" id="{FE31AFC2-DA09-7542-B2F2-1109946C09F6}"/>
              </a:ext>
            </a:extLst>
          </p:cNvPr>
          <p:cNvSpPr>
            <a:spLocks noGrp="1"/>
          </p:cNvSpPr>
          <p:nvPr>
            <p:ph sz="half" idx="23" hasCustomPrompt="1"/>
          </p:nvPr>
        </p:nvSpPr>
        <p:spPr>
          <a:xfrm>
            <a:off x="811884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5" name="Picture Placeholder 4">
            <a:extLst>
              <a:ext uri="{FF2B5EF4-FFF2-40B4-BE49-F238E27FC236}">
                <a16:creationId xmlns:a16="http://schemas.microsoft.com/office/drawing/2014/main" id="{950C8221-258D-4381-A470-30488E8A8920}"/>
              </a:ext>
            </a:extLst>
          </p:cNvPr>
          <p:cNvSpPr>
            <a:spLocks noGrp="1"/>
          </p:cNvSpPr>
          <p:nvPr>
            <p:ph type="pic" sz="quarter" idx="24"/>
          </p:nvPr>
        </p:nvSpPr>
        <p:spPr>
          <a:xfrm>
            <a:off x="388938" y="1741303"/>
            <a:ext cx="3684587" cy="2124075"/>
          </a:xfrm>
          <a:prstGeom prst="rect">
            <a:avLst/>
          </a:prstGeom>
          <a:solidFill>
            <a:schemeClr val="bg1">
              <a:lumMod val="95000"/>
            </a:schemeClr>
          </a:solidFill>
        </p:spPr>
        <p:txBody>
          <a:bodyPr/>
          <a:lstStyle>
            <a:lvl1pPr>
              <a:defRPr sz="1200"/>
            </a:lvl1pPr>
          </a:lstStyle>
          <a:p>
            <a:r>
              <a:rPr lang="en-US"/>
              <a:t>Click icon to add picture</a:t>
            </a:r>
          </a:p>
        </p:txBody>
      </p:sp>
      <p:sp>
        <p:nvSpPr>
          <p:cNvPr id="13" name="Picture Placeholder 4">
            <a:extLst>
              <a:ext uri="{FF2B5EF4-FFF2-40B4-BE49-F238E27FC236}">
                <a16:creationId xmlns:a16="http://schemas.microsoft.com/office/drawing/2014/main" id="{F5606952-B57E-480B-B111-95459E9DF98A}"/>
              </a:ext>
            </a:extLst>
          </p:cNvPr>
          <p:cNvSpPr>
            <a:spLocks noGrp="1"/>
          </p:cNvSpPr>
          <p:nvPr>
            <p:ph type="pic" sz="quarter" idx="25"/>
          </p:nvPr>
        </p:nvSpPr>
        <p:spPr>
          <a:xfrm>
            <a:off x="4253894" y="1741303"/>
            <a:ext cx="3684587" cy="2124075"/>
          </a:xfrm>
          <a:prstGeom prst="rect">
            <a:avLst/>
          </a:prstGeom>
          <a:solidFill>
            <a:schemeClr val="bg1">
              <a:lumMod val="95000"/>
            </a:schemeClr>
          </a:solidFill>
        </p:spPr>
        <p:txBody>
          <a:bodyPr/>
          <a:lstStyle>
            <a:lvl1pPr>
              <a:defRPr sz="1200"/>
            </a:lvl1pPr>
          </a:lstStyle>
          <a:p>
            <a:r>
              <a:rPr lang="en-US"/>
              <a:t>Click icon to add picture</a:t>
            </a:r>
          </a:p>
        </p:txBody>
      </p:sp>
      <p:sp>
        <p:nvSpPr>
          <p:cNvPr id="14" name="Picture Placeholder 4">
            <a:extLst>
              <a:ext uri="{FF2B5EF4-FFF2-40B4-BE49-F238E27FC236}">
                <a16:creationId xmlns:a16="http://schemas.microsoft.com/office/drawing/2014/main" id="{71797F8C-9765-4187-AE62-EC81572F6ADE}"/>
              </a:ext>
            </a:extLst>
          </p:cNvPr>
          <p:cNvSpPr>
            <a:spLocks noGrp="1"/>
          </p:cNvSpPr>
          <p:nvPr>
            <p:ph type="pic" sz="quarter" idx="26"/>
          </p:nvPr>
        </p:nvSpPr>
        <p:spPr>
          <a:xfrm>
            <a:off x="8119486" y="1741303"/>
            <a:ext cx="3684587" cy="2124075"/>
          </a:xfrm>
          <a:prstGeom prst="rect">
            <a:avLst/>
          </a:prstGeom>
          <a:solidFill>
            <a:schemeClr val="bg1">
              <a:lumMod val="95000"/>
            </a:schemeClr>
          </a:solidFill>
        </p:spPr>
        <p:txBody>
          <a:bodyPr/>
          <a:lstStyle>
            <a:lvl1pPr>
              <a:defRPr sz="1200"/>
            </a:lvl1pPr>
          </a:lstStyle>
          <a:p>
            <a:r>
              <a:rPr lang="en-US"/>
              <a:t>Click icon to add picture</a:t>
            </a:r>
          </a:p>
        </p:txBody>
      </p:sp>
      <p:sp>
        <p:nvSpPr>
          <p:cNvPr id="3" name="Text Placeholder 5">
            <a:extLst>
              <a:ext uri="{FF2B5EF4-FFF2-40B4-BE49-F238E27FC236}">
                <a16:creationId xmlns:a16="http://schemas.microsoft.com/office/drawing/2014/main" id="{CC565CB8-C612-2032-67F4-8C3884D8B160}"/>
              </a:ext>
            </a:extLst>
          </p:cNvPr>
          <p:cNvSpPr>
            <a:spLocks noGrp="1"/>
          </p:cNvSpPr>
          <p:nvPr>
            <p:ph type="body" sz="quarter" idx="27"/>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4" name="Title 3">
            <a:extLst>
              <a:ext uri="{FF2B5EF4-FFF2-40B4-BE49-F238E27FC236}">
                <a16:creationId xmlns:a16="http://schemas.microsoft.com/office/drawing/2014/main" id="{037FB1D4-CBCD-F607-262E-7DB0F7C605F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368768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Interior_Title, 3 text box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C8DFE57-F768-4B39-A1E0-0913FDAAB7EC}"/>
              </a:ext>
            </a:extLst>
          </p:cNvPr>
          <p:cNvSpPr/>
          <p:nvPr/>
        </p:nvSpPr>
        <p:spPr>
          <a:xfrm>
            <a:off x="0" y="0"/>
            <a:ext cx="6963508" cy="6331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8841725" y="325438"/>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8842230" y="2237899"/>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8841220" y="4150360"/>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4" name="Picture Placeholder 3">
            <a:extLst>
              <a:ext uri="{FF2B5EF4-FFF2-40B4-BE49-F238E27FC236}">
                <a16:creationId xmlns:a16="http://schemas.microsoft.com/office/drawing/2014/main" id="{2746FA94-219D-4307-A649-21E5E8CA3E77}"/>
              </a:ext>
            </a:extLst>
          </p:cNvPr>
          <p:cNvSpPr>
            <a:spLocks noGrp="1"/>
          </p:cNvSpPr>
          <p:nvPr>
            <p:ph type="pic" sz="quarter" idx="25" hasCustomPrompt="1"/>
          </p:nvPr>
        </p:nvSpPr>
        <p:spPr>
          <a:xfrm>
            <a:off x="7569200" y="969963"/>
            <a:ext cx="842963" cy="844550"/>
          </a:xfrm>
          <a:prstGeom prst="ellipse">
            <a:avLst/>
          </a:prstGeom>
          <a:solidFill>
            <a:schemeClr val="bg1">
              <a:lumMod val="95000"/>
            </a:schemeClr>
          </a:solidFill>
        </p:spPr>
        <p:txBody>
          <a:bodyPr/>
          <a:lstStyle>
            <a:lvl1pPr>
              <a:defRPr sz="1050"/>
            </a:lvl1pPr>
          </a:lstStyle>
          <a:p>
            <a:r>
              <a:rPr lang="en-US"/>
              <a:t>Icon</a:t>
            </a:r>
          </a:p>
        </p:txBody>
      </p:sp>
      <p:sp>
        <p:nvSpPr>
          <p:cNvPr id="13" name="Picture Placeholder 3">
            <a:extLst>
              <a:ext uri="{FF2B5EF4-FFF2-40B4-BE49-F238E27FC236}">
                <a16:creationId xmlns:a16="http://schemas.microsoft.com/office/drawing/2014/main" id="{77C20845-BB97-49F7-AB31-43049B859EC0}"/>
              </a:ext>
            </a:extLst>
          </p:cNvPr>
          <p:cNvSpPr>
            <a:spLocks noGrp="1"/>
          </p:cNvSpPr>
          <p:nvPr>
            <p:ph type="pic" sz="quarter" idx="26" hasCustomPrompt="1"/>
          </p:nvPr>
        </p:nvSpPr>
        <p:spPr>
          <a:xfrm>
            <a:off x="7569200" y="2672153"/>
            <a:ext cx="842963" cy="844550"/>
          </a:xfrm>
          <a:prstGeom prst="ellipse">
            <a:avLst/>
          </a:prstGeom>
          <a:solidFill>
            <a:schemeClr val="bg1">
              <a:lumMod val="95000"/>
            </a:schemeClr>
          </a:solidFill>
        </p:spPr>
        <p:txBody>
          <a:bodyPr/>
          <a:lstStyle>
            <a:lvl1pPr>
              <a:defRPr sz="1050"/>
            </a:lvl1pPr>
          </a:lstStyle>
          <a:p>
            <a:r>
              <a:rPr lang="en-US"/>
              <a:t>Icon</a:t>
            </a:r>
          </a:p>
        </p:txBody>
      </p:sp>
      <p:sp>
        <p:nvSpPr>
          <p:cNvPr id="14" name="Picture Placeholder 3">
            <a:extLst>
              <a:ext uri="{FF2B5EF4-FFF2-40B4-BE49-F238E27FC236}">
                <a16:creationId xmlns:a16="http://schemas.microsoft.com/office/drawing/2014/main" id="{E87AE492-7E4B-46D9-A025-CACD8D838CAA}"/>
              </a:ext>
            </a:extLst>
          </p:cNvPr>
          <p:cNvSpPr>
            <a:spLocks noGrp="1"/>
          </p:cNvSpPr>
          <p:nvPr>
            <p:ph type="pic" sz="quarter" idx="27" hasCustomPrompt="1"/>
          </p:nvPr>
        </p:nvSpPr>
        <p:spPr>
          <a:xfrm>
            <a:off x="7569200" y="4571291"/>
            <a:ext cx="842963" cy="844550"/>
          </a:xfrm>
          <a:prstGeom prst="ellipse">
            <a:avLst/>
          </a:prstGeom>
          <a:solidFill>
            <a:schemeClr val="bg1">
              <a:lumMod val="95000"/>
            </a:schemeClr>
          </a:solidFill>
        </p:spPr>
        <p:txBody>
          <a:bodyPr/>
          <a:lstStyle>
            <a:lvl1pPr>
              <a:defRPr sz="1050"/>
            </a:lvl1pPr>
          </a:lstStyle>
          <a:p>
            <a:r>
              <a:rPr lang="en-US"/>
              <a:t>Icon</a:t>
            </a:r>
          </a:p>
        </p:txBody>
      </p:sp>
      <p:sp>
        <p:nvSpPr>
          <p:cNvPr id="15" name="Content Placeholder 14">
            <a:extLst>
              <a:ext uri="{FF2B5EF4-FFF2-40B4-BE49-F238E27FC236}">
                <a16:creationId xmlns:a16="http://schemas.microsoft.com/office/drawing/2014/main" id="{8D166E4F-85A2-4FD0-9724-3892FBAE6F31}"/>
              </a:ext>
            </a:extLst>
          </p:cNvPr>
          <p:cNvSpPr>
            <a:spLocks noGrp="1"/>
          </p:cNvSpPr>
          <p:nvPr>
            <p:ph sz="quarter" idx="28"/>
          </p:nvPr>
        </p:nvSpPr>
        <p:spPr>
          <a:xfrm>
            <a:off x="388937" y="325438"/>
            <a:ext cx="6138472" cy="3078162"/>
          </a:xfrm>
          <a:prstGeom prst="rect">
            <a:avLst/>
          </a:prstGeom>
        </p:spPr>
        <p:txBody>
          <a:bodyPr vert="horz" lIns="0" tIns="45720" rIns="0" bIns="45720" rtlCol="0" anchor="t">
            <a:noAutofit/>
          </a:bodyPr>
          <a:lstStyle>
            <a:lvl1pPr>
              <a:defRPr lang="en-US" sz="2400" b="1" dirty="0">
                <a:latin typeface="+mj-lt"/>
                <a:ea typeface="+mj-ea"/>
                <a:cs typeface="+mj-cs"/>
              </a:defRPr>
            </a:lvl1pPr>
            <a:lvl2pPr>
              <a:defRPr lang="en-US" dirty="0"/>
            </a:lvl2pPr>
          </a:lstStyle>
          <a:p>
            <a:pPr lvl="0" defTabSz="914400">
              <a:lnSpc>
                <a:spcPct val="90000"/>
              </a:lnSpc>
              <a:spcBef>
                <a:spcPct val="0"/>
              </a:spcBef>
            </a:pPr>
            <a:r>
              <a:rPr lang="en-US"/>
              <a:t>Click to edit Master text styles</a:t>
            </a:r>
          </a:p>
          <a:p>
            <a:pPr lvl="1" defTabSz="914400">
              <a:lnSpc>
                <a:spcPct val="90000"/>
              </a:lnSpc>
              <a:spcBef>
                <a:spcPct val="0"/>
              </a:spcBef>
            </a:pPr>
            <a:r>
              <a:rPr lang="en-US"/>
              <a:t>Second level</a:t>
            </a:r>
          </a:p>
        </p:txBody>
      </p:sp>
      <p:sp>
        <p:nvSpPr>
          <p:cNvPr id="17" name="Picture Placeholder 16">
            <a:extLst>
              <a:ext uri="{FF2B5EF4-FFF2-40B4-BE49-F238E27FC236}">
                <a16:creationId xmlns:a16="http://schemas.microsoft.com/office/drawing/2014/main" id="{47F521A2-5101-412D-9922-08AAC2EABC6A}"/>
              </a:ext>
            </a:extLst>
          </p:cNvPr>
          <p:cNvSpPr>
            <a:spLocks noGrp="1"/>
          </p:cNvSpPr>
          <p:nvPr>
            <p:ph type="pic" sz="quarter" idx="29"/>
          </p:nvPr>
        </p:nvSpPr>
        <p:spPr>
          <a:xfrm>
            <a:off x="0" y="3403600"/>
            <a:ext cx="6962775" cy="3454400"/>
          </a:xfrm>
          <a:prstGeom prst="rect">
            <a:avLst/>
          </a:prstGeom>
          <a:solidFill>
            <a:schemeClr val="bg1">
              <a:lumMod val="95000"/>
            </a:schemeClr>
          </a:solidFill>
        </p:spPr>
        <p:txBody>
          <a:bodyPr/>
          <a:lstStyle>
            <a:lvl1pPr>
              <a:defRPr lang="en-US" sz="1500">
                <a:solidFill>
                  <a:srgbClr val="000000"/>
                </a:solidFill>
                <a:latin typeface="Century Gothic" panose="020B0502020202020204" pitchFamily="34" charset="0"/>
              </a:defRPr>
            </a:lvl1pPr>
          </a:lstStyle>
          <a:p>
            <a:pPr lvl="0"/>
            <a:r>
              <a:rPr lang="en-US"/>
              <a:t>Click icon to add picture</a:t>
            </a:r>
          </a:p>
        </p:txBody>
      </p:sp>
      <p:pic>
        <p:nvPicPr>
          <p:cNvPr id="2" name="Graphic 1">
            <a:extLst>
              <a:ext uri="{FF2B5EF4-FFF2-40B4-BE49-F238E27FC236}">
                <a16:creationId xmlns:a16="http://schemas.microsoft.com/office/drawing/2014/main" id="{E29EAFEB-5659-A9A1-82DB-326CBD56D066}"/>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12615941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Interior_Title, subtitle and three column_no lin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42B32E-E655-4784-876D-FAA98E0AC903}"/>
              </a:ext>
            </a:extLst>
          </p:cNvPr>
          <p:cNvGrpSpPr/>
          <p:nvPr/>
        </p:nvGrpSpPr>
        <p:grpSpPr>
          <a:xfrm>
            <a:off x="0" y="1133857"/>
            <a:ext cx="5845717" cy="5166098"/>
            <a:chOff x="0" y="1319565"/>
            <a:chExt cx="5845717" cy="4980389"/>
          </a:xfrm>
        </p:grpSpPr>
        <p:sp>
          <p:nvSpPr>
            <p:cNvPr id="11" name="Arrow: Pentagon 10">
              <a:extLst>
                <a:ext uri="{FF2B5EF4-FFF2-40B4-BE49-F238E27FC236}">
                  <a16:creationId xmlns:a16="http://schemas.microsoft.com/office/drawing/2014/main" id="{91F641D3-6DE8-4E8F-9705-F2A4956410F2}"/>
                </a:ext>
              </a:extLst>
            </p:cNvPr>
            <p:cNvSpPr/>
            <p:nvPr/>
          </p:nvSpPr>
          <p:spPr>
            <a:xfrm>
              <a:off x="0" y="1319565"/>
              <a:ext cx="5845717" cy="4980389"/>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p:nvSpPr>
          <p:spPr>
            <a:xfrm>
              <a:off x="0" y="1319565"/>
              <a:ext cx="5664236" cy="4980389"/>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4818888"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4817033" cy="460302"/>
          </a:xfrm>
          <a:prstGeom prst="rect">
            <a:avLst/>
          </a:prstGeom>
        </p:spPr>
        <p:txBody>
          <a:bodyPr vert="horz" wrap="square" lIns="0" tIns="45720" rIns="91440" bIns="45720" rtlCol="0">
            <a:noAutofit/>
          </a:bodyPr>
          <a:lstStyle>
            <a:lvl1pPr>
              <a:defRPr lang="en-US" sz="20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p:ph type="pic" sz="quarter" idx="22"/>
          </p:nvPr>
        </p:nvSpPr>
        <p:spPr>
          <a:xfrm>
            <a:off x="5449824" y="1121283"/>
            <a:ext cx="6742176"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3860" h="5190744">
                <a:moveTo>
                  <a:pt x="0" y="12192"/>
                </a:moveTo>
                <a:lnTo>
                  <a:pt x="6314722" y="12192"/>
                </a:lnTo>
                <a:lnTo>
                  <a:pt x="6753634" y="0"/>
                </a:lnTo>
                <a:cubicBezTo>
                  <a:pt x="6753709" y="865124"/>
                  <a:pt x="6753785" y="1730248"/>
                  <a:pt x="6753860" y="2595372"/>
                </a:cubicBezTo>
                <a:cubicBezTo>
                  <a:pt x="6749721" y="3452368"/>
                  <a:pt x="6745581" y="4309364"/>
                  <a:pt x="6741442" y="5166360"/>
                </a:cubicBezTo>
                <a:lnTo>
                  <a:pt x="6741442" y="5190744"/>
                </a:lnTo>
                <a:lnTo>
                  <a:pt x="0" y="5178552"/>
                </a:lnTo>
                <a:lnTo>
                  <a:pt x="378178" y="2595372"/>
                </a:lnTo>
                <a:lnTo>
                  <a:pt x="0" y="12192"/>
                </a:lnTo>
                <a:close/>
              </a:path>
            </a:pathLst>
          </a:custGeom>
          <a:solidFill>
            <a:schemeClr val="bg1">
              <a:lumMod val="95000"/>
            </a:schemeClr>
          </a:solidFill>
          <a:ln>
            <a:noFill/>
          </a:ln>
        </p:spPr>
        <p:txBody>
          <a:bodyPr/>
          <a:lstStyle>
            <a:lvl1pPr algn="r">
              <a:defRPr sz="1800"/>
            </a:lvl1pPr>
          </a:lstStyle>
          <a:p>
            <a:r>
              <a:rPr lang="en-US"/>
              <a:t>Click icon to add picture</a:t>
            </a:r>
          </a:p>
        </p:txBody>
      </p:sp>
      <p:sp>
        <p:nvSpPr>
          <p:cNvPr id="4" name="Title 3">
            <a:extLst>
              <a:ext uri="{FF2B5EF4-FFF2-40B4-BE49-F238E27FC236}">
                <a16:creationId xmlns:a16="http://schemas.microsoft.com/office/drawing/2014/main" id="{EE3F09E7-6EF5-8244-26EE-22265879D2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64803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Interior_Title, subtitle and three column_no line">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3F749267-813C-4510-A800-05312371569B}"/>
              </a:ext>
            </a:extLst>
          </p:cNvPr>
          <p:cNvSpPr/>
          <p:nvPr/>
        </p:nvSpPr>
        <p:spPr>
          <a:xfrm>
            <a:off x="4292082" y="1133857"/>
            <a:ext cx="497973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1" name="Arrow: Pentagon 10">
            <a:extLst>
              <a:ext uri="{FF2B5EF4-FFF2-40B4-BE49-F238E27FC236}">
                <a16:creationId xmlns:a16="http://schemas.microsoft.com/office/drawing/2014/main" id="{91F641D3-6DE8-4E8F-9705-F2A4956410F2}"/>
              </a:ext>
            </a:extLst>
          </p:cNvPr>
          <p:cNvSpPr/>
          <p:nvPr/>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3903144"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390313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p:ph type="pic" sz="quarter" idx="22"/>
          </p:nvPr>
        </p:nvSpPr>
        <p:spPr>
          <a:xfrm>
            <a:off x="8760541" y="1121283"/>
            <a:ext cx="3431457"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 name="connsiteX0" fmla="*/ 0 w 7350415"/>
              <a:gd name="connsiteY0" fmla="*/ 2359 h 5190744"/>
              <a:gd name="connsiteX1" fmla="*/ 6911277 w 7350415"/>
              <a:gd name="connsiteY1" fmla="*/ 12192 h 5190744"/>
              <a:gd name="connsiteX2" fmla="*/ 7350189 w 7350415"/>
              <a:gd name="connsiteY2" fmla="*/ 0 h 5190744"/>
              <a:gd name="connsiteX3" fmla="*/ 7350415 w 7350415"/>
              <a:gd name="connsiteY3" fmla="*/ 2595372 h 5190744"/>
              <a:gd name="connsiteX4" fmla="*/ 7337997 w 7350415"/>
              <a:gd name="connsiteY4" fmla="*/ 5166360 h 5190744"/>
              <a:gd name="connsiteX5" fmla="*/ 7337997 w 7350415"/>
              <a:gd name="connsiteY5" fmla="*/ 5190744 h 5190744"/>
              <a:gd name="connsiteX6" fmla="*/ 596555 w 7350415"/>
              <a:gd name="connsiteY6" fmla="*/ 5178552 h 5190744"/>
              <a:gd name="connsiteX7" fmla="*/ 974733 w 7350415"/>
              <a:gd name="connsiteY7" fmla="*/ 2595372 h 5190744"/>
              <a:gd name="connsiteX8" fmla="*/ 0 w 7350415"/>
              <a:gd name="connsiteY8" fmla="*/ 2359 h 5190744"/>
              <a:gd name="connsiteX0" fmla="*/ 85222 w 7435637"/>
              <a:gd name="connsiteY0" fmla="*/ 2359 h 5190744"/>
              <a:gd name="connsiteX1" fmla="*/ 6996499 w 7435637"/>
              <a:gd name="connsiteY1" fmla="*/ 12192 h 5190744"/>
              <a:gd name="connsiteX2" fmla="*/ 7435411 w 7435637"/>
              <a:gd name="connsiteY2" fmla="*/ 0 h 5190744"/>
              <a:gd name="connsiteX3" fmla="*/ 7435637 w 7435637"/>
              <a:gd name="connsiteY3" fmla="*/ 2595372 h 5190744"/>
              <a:gd name="connsiteX4" fmla="*/ 7423219 w 7435637"/>
              <a:gd name="connsiteY4" fmla="*/ 5166360 h 5190744"/>
              <a:gd name="connsiteX5" fmla="*/ 7423219 w 7435637"/>
              <a:gd name="connsiteY5" fmla="*/ 5190744 h 5190744"/>
              <a:gd name="connsiteX6" fmla="*/ 0 w 7435637"/>
              <a:gd name="connsiteY6" fmla="*/ 5178552 h 5190744"/>
              <a:gd name="connsiteX7" fmla="*/ 1059955 w 7435637"/>
              <a:gd name="connsiteY7" fmla="*/ 2595372 h 5190744"/>
              <a:gd name="connsiteX8" fmla="*/ 85222 w 7435637"/>
              <a:gd name="connsiteY8" fmla="*/ 2359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5637" h="5190744">
                <a:moveTo>
                  <a:pt x="85222" y="2359"/>
                </a:moveTo>
                <a:lnTo>
                  <a:pt x="6996499" y="12192"/>
                </a:lnTo>
                <a:lnTo>
                  <a:pt x="7435411" y="0"/>
                </a:lnTo>
                <a:cubicBezTo>
                  <a:pt x="7435486" y="865124"/>
                  <a:pt x="7435562" y="1730248"/>
                  <a:pt x="7435637" y="2595372"/>
                </a:cubicBezTo>
                <a:cubicBezTo>
                  <a:pt x="7431498" y="3452368"/>
                  <a:pt x="7427358" y="4309364"/>
                  <a:pt x="7423219" y="5166360"/>
                </a:cubicBezTo>
                <a:lnTo>
                  <a:pt x="7423219" y="5190744"/>
                </a:lnTo>
                <a:lnTo>
                  <a:pt x="0" y="5178552"/>
                </a:lnTo>
                <a:lnTo>
                  <a:pt x="1059955" y="2595372"/>
                </a:lnTo>
                <a:lnTo>
                  <a:pt x="85222" y="2359"/>
                </a:lnTo>
                <a:close/>
              </a:path>
            </a:pathLst>
          </a:custGeom>
          <a:solidFill>
            <a:schemeClr val="bg1">
              <a:lumMod val="95000"/>
            </a:schemeClr>
          </a:solidFill>
          <a:ln>
            <a:noFill/>
          </a:ln>
        </p:spPr>
        <p:txBody>
          <a:bodyPr/>
          <a:lstStyle>
            <a:lvl1pPr algn="r">
              <a:defRPr sz="1800"/>
            </a:lvl1pPr>
          </a:lstStyle>
          <a:p>
            <a:r>
              <a:rPr lang="en-US"/>
              <a:t>Click icon to add picture</a:t>
            </a:r>
          </a:p>
        </p:txBody>
      </p:sp>
      <p:sp>
        <p:nvSpPr>
          <p:cNvPr id="10" name="Text Placeholder 5">
            <a:extLst>
              <a:ext uri="{FF2B5EF4-FFF2-40B4-BE49-F238E27FC236}">
                <a16:creationId xmlns:a16="http://schemas.microsoft.com/office/drawing/2014/main" id="{F3683A6B-C554-4E13-ACA6-C967738B460C}"/>
              </a:ext>
            </a:extLst>
          </p:cNvPr>
          <p:cNvSpPr>
            <a:spLocks noGrp="1"/>
          </p:cNvSpPr>
          <p:nvPr>
            <p:ph type="body" sz="quarter" idx="20"/>
          </p:nvPr>
        </p:nvSpPr>
        <p:spPr>
          <a:xfrm>
            <a:off x="4945225" y="1175044"/>
            <a:ext cx="3904488"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p:ph sz="half" idx="23" hasCustomPrompt="1"/>
          </p:nvPr>
        </p:nvSpPr>
        <p:spPr>
          <a:xfrm>
            <a:off x="4945224" y="1704268"/>
            <a:ext cx="3904488"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 name="Title 2">
            <a:extLst>
              <a:ext uri="{FF2B5EF4-FFF2-40B4-BE49-F238E27FC236}">
                <a16:creationId xmlns:a16="http://schemas.microsoft.com/office/drawing/2014/main" id="{BABFA3B6-4284-6EE3-FB70-AB6ECBEFC4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643670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1FBA1385-04F7-49C8-85E7-0B0CA1F87D35}"/>
              </a:ext>
            </a:extLst>
          </p:cNvPr>
          <p:cNvSpPr/>
          <p:nvPr/>
        </p:nvSpPr>
        <p:spPr>
          <a:xfrm>
            <a:off x="7445829" y="1133857"/>
            <a:ext cx="4746171"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2" name="Arrow: Pentagon 21">
            <a:extLst>
              <a:ext uri="{FF2B5EF4-FFF2-40B4-BE49-F238E27FC236}">
                <a16:creationId xmlns:a16="http://schemas.microsoft.com/office/drawing/2014/main" id="{4D2677E7-7A36-4AA5-99A4-11C268FAC344}"/>
              </a:ext>
            </a:extLst>
          </p:cNvPr>
          <p:cNvSpPr/>
          <p:nvPr/>
        </p:nvSpPr>
        <p:spPr>
          <a:xfrm>
            <a:off x="3878766" y="1133857"/>
            <a:ext cx="4267704"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23" name="Arrow: Pentagon 22">
            <a:extLst>
              <a:ext uri="{FF2B5EF4-FFF2-40B4-BE49-F238E27FC236}">
                <a16:creationId xmlns:a16="http://schemas.microsoft.com/office/drawing/2014/main" id="{39BE0FBE-8AEB-473D-8A38-D6474A611070}"/>
              </a:ext>
            </a:extLst>
          </p:cNvPr>
          <p:cNvSpPr/>
          <p:nvPr/>
        </p:nvSpPr>
        <p:spPr>
          <a:xfrm>
            <a:off x="3878766" y="1133857"/>
            <a:ext cx="4137889"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nvGrpSpPr>
          <p:cNvPr id="3" name="Group 2">
            <a:extLst>
              <a:ext uri="{FF2B5EF4-FFF2-40B4-BE49-F238E27FC236}">
                <a16:creationId xmlns:a16="http://schemas.microsoft.com/office/drawing/2014/main" id="{EB347ECB-2D37-4B2C-B4B6-16B72D6EAFD5}"/>
              </a:ext>
            </a:extLst>
          </p:cNvPr>
          <p:cNvGrpSpPr/>
          <p:nvPr/>
        </p:nvGrpSpPr>
        <p:grpSpPr>
          <a:xfrm>
            <a:off x="0" y="1133857"/>
            <a:ext cx="4267704" cy="5166098"/>
            <a:chOff x="0" y="1133857"/>
            <a:chExt cx="4907900" cy="5166098"/>
          </a:xfrm>
        </p:grpSpPr>
        <p:sp>
          <p:nvSpPr>
            <p:cNvPr id="17" name="Arrow: Pentagon 16">
              <a:extLst>
                <a:ext uri="{FF2B5EF4-FFF2-40B4-BE49-F238E27FC236}">
                  <a16:creationId xmlns:a16="http://schemas.microsoft.com/office/drawing/2014/main" id="{B6774912-1649-45C4-81A5-B2561D0245C1}"/>
                </a:ext>
              </a:extLst>
            </p:cNvPr>
            <p:cNvSpPr/>
            <p:nvPr/>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20" name="Arrow: Pentagon 19">
              <a:extLst>
                <a:ext uri="{FF2B5EF4-FFF2-40B4-BE49-F238E27FC236}">
                  <a16:creationId xmlns:a16="http://schemas.microsoft.com/office/drawing/2014/main" id="{BD84B8FE-19B8-435E-9713-33D4AB4E62E7}"/>
                </a:ext>
              </a:extLst>
            </p:cNvPr>
            <p:cNvSpPr/>
            <p:nvPr/>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3657600"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0" name="Text Placeholder 5">
            <a:extLst>
              <a:ext uri="{FF2B5EF4-FFF2-40B4-BE49-F238E27FC236}">
                <a16:creationId xmlns:a16="http://schemas.microsoft.com/office/drawing/2014/main" id="{F3683A6B-C554-4E13-ACA6-C967738B460C}"/>
              </a:ext>
            </a:extLst>
          </p:cNvPr>
          <p:cNvSpPr>
            <a:spLocks noGrp="1"/>
          </p:cNvSpPr>
          <p:nvPr>
            <p:ph type="body" sz="quarter" idx="20"/>
          </p:nvPr>
        </p:nvSpPr>
        <p:spPr>
          <a:xfrm>
            <a:off x="4267704"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p:ph sz="half" idx="23" hasCustomPrompt="1"/>
          </p:nvPr>
        </p:nvSpPr>
        <p:spPr>
          <a:xfrm>
            <a:off x="4267704" y="1704268"/>
            <a:ext cx="3657600"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5" name="Text Placeholder 5">
            <a:extLst>
              <a:ext uri="{FF2B5EF4-FFF2-40B4-BE49-F238E27FC236}">
                <a16:creationId xmlns:a16="http://schemas.microsoft.com/office/drawing/2014/main" id="{F292A297-E6A1-48D1-AC66-C105537A0E8E}"/>
              </a:ext>
            </a:extLst>
          </p:cNvPr>
          <p:cNvSpPr>
            <a:spLocks noGrp="1"/>
          </p:cNvSpPr>
          <p:nvPr>
            <p:ph type="body" sz="quarter" idx="24"/>
          </p:nvPr>
        </p:nvSpPr>
        <p:spPr>
          <a:xfrm>
            <a:off x="8146470"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6" name="Content Placeholder 2">
            <a:extLst>
              <a:ext uri="{FF2B5EF4-FFF2-40B4-BE49-F238E27FC236}">
                <a16:creationId xmlns:a16="http://schemas.microsoft.com/office/drawing/2014/main" id="{385A789C-5332-4E03-A90C-3488A77A16C9}"/>
              </a:ext>
            </a:extLst>
          </p:cNvPr>
          <p:cNvSpPr>
            <a:spLocks noGrp="1"/>
          </p:cNvSpPr>
          <p:nvPr>
            <p:ph sz="half" idx="25" hasCustomPrompt="1"/>
          </p:nvPr>
        </p:nvSpPr>
        <p:spPr>
          <a:xfrm>
            <a:off x="8146470" y="1704268"/>
            <a:ext cx="3657600" cy="4229172"/>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 name="Title 3">
            <a:extLst>
              <a:ext uri="{FF2B5EF4-FFF2-40B4-BE49-F238E27FC236}">
                <a16:creationId xmlns:a16="http://schemas.microsoft.com/office/drawing/2014/main" id="{A0EEFE3E-695A-BBC5-B432-EADDFBAB235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200526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BE6EF3A0-A2B8-4FAA-B7D0-F7C8E51DD154}"/>
              </a:ext>
            </a:extLst>
          </p:cNvPr>
          <p:cNvSpPr/>
          <p:nvPr/>
        </p:nvSpPr>
        <p:spPr>
          <a:xfrm>
            <a:off x="9168770" y="1133857"/>
            <a:ext cx="3023230"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0" name="Arrow: Pentagon 29">
            <a:extLst>
              <a:ext uri="{FF2B5EF4-FFF2-40B4-BE49-F238E27FC236}">
                <a16:creationId xmlns:a16="http://schemas.microsoft.com/office/drawing/2014/main" id="{C93F4318-D88E-4EF9-977E-94065A2B8863}"/>
              </a:ext>
            </a:extLst>
          </p:cNvPr>
          <p:cNvSpPr/>
          <p:nvPr/>
        </p:nvSpPr>
        <p:spPr>
          <a:xfrm>
            <a:off x="6492752"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31" name="Arrow: Pentagon 30">
            <a:extLst>
              <a:ext uri="{FF2B5EF4-FFF2-40B4-BE49-F238E27FC236}">
                <a16:creationId xmlns:a16="http://schemas.microsoft.com/office/drawing/2014/main" id="{6CD6B2CB-A0C2-4443-A133-C7067DF871E1}"/>
              </a:ext>
            </a:extLst>
          </p:cNvPr>
          <p:cNvSpPr/>
          <p:nvPr/>
        </p:nvSpPr>
        <p:spPr>
          <a:xfrm>
            <a:off x="5809045"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2" name="Arrow: Pentagon 31">
            <a:extLst>
              <a:ext uri="{FF2B5EF4-FFF2-40B4-BE49-F238E27FC236}">
                <a16:creationId xmlns:a16="http://schemas.microsoft.com/office/drawing/2014/main" id="{BA1A1B76-39DD-4995-BF0F-042DF7AEB5AE}"/>
              </a:ext>
            </a:extLst>
          </p:cNvPr>
          <p:cNvSpPr/>
          <p:nvPr/>
        </p:nvSpPr>
        <p:spPr>
          <a:xfrm>
            <a:off x="3431609"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33" name="Arrow: Pentagon 32">
            <a:extLst>
              <a:ext uri="{FF2B5EF4-FFF2-40B4-BE49-F238E27FC236}">
                <a16:creationId xmlns:a16="http://schemas.microsoft.com/office/drawing/2014/main" id="{742CF9D2-65C7-4987-ABC2-EE9E8FC5139D}"/>
              </a:ext>
            </a:extLst>
          </p:cNvPr>
          <p:cNvSpPr/>
          <p:nvPr/>
        </p:nvSpPr>
        <p:spPr>
          <a:xfrm>
            <a:off x="2747902"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4" name="Arrow: Pentagon 33">
            <a:extLst>
              <a:ext uri="{FF2B5EF4-FFF2-40B4-BE49-F238E27FC236}">
                <a16:creationId xmlns:a16="http://schemas.microsoft.com/office/drawing/2014/main" id="{3E500C50-A433-4755-B827-049DBE48D5B0}"/>
              </a:ext>
            </a:extLst>
          </p:cNvPr>
          <p:cNvSpPr/>
          <p:nvPr/>
        </p:nvSpPr>
        <p:spPr>
          <a:xfrm>
            <a:off x="14439" y="1133857"/>
            <a:ext cx="334036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err="1">
              <a:latin typeface="Century Gothic" panose="020B0502020202020204" pitchFamily="34" charset="0"/>
            </a:endParaRPr>
          </a:p>
        </p:txBody>
      </p:sp>
      <p:sp>
        <p:nvSpPr>
          <p:cNvPr id="35" name="Arrow: Pentagon 34">
            <a:extLst>
              <a:ext uri="{FF2B5EF4-FFF2-40B4-BE49-F238E27FC236}">
                <a16:creationId xmlns:a16="http://schemas.microsoft.com/office/drawing/2014/main" id="{EB3C1CC4-3C3F-457A-BED1-314BE27AEFFD}"/>
              </a:ext>
            </a:extLst>
          </p:cNvPr>
          <p:cNvSpPr/>
          <p:nvPr/>
        </p:nvSpPr>
        <p:spPr>
          <a:xfrm>
            <a:off x="0" y="1133857"/>
            <a:ext cx="323392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6" name="Content Placeholder 2">
            <a:extLst>
              <a:ext uri="{FF2B5EF4-FFF2-40B4-BE49-F238E27FC236}">
                <a16:creationId xmlns:a16="http://schemas.microsoft.com/office/drawing/2014/main" id="{C4CBFDCF-E466-491D-925D-BDF0C17BC0E8}"/>
              </a:ext>
            </a:extLst>
          </p:cNvPr>
          <p:cNvSpPr>
            <a:spLocks noGrp="1"/>
          </p:cNvSpPr>
          <p:nvPr>
            <p:ph sz="half" idx="21" hasCustomPrompt="1"/>
          </p:nvPr>
        </p:nvSpPr>
        <p:spPr>
          <a:xfrm>
            <a:off x="429768" y="1704267"/>
            <a:ext cx="2751685" cy="4216400"/>
          </a:xfrm>
          <a:prstGeom prst="rect">
            <a:avLst/>
          </a:prstGeom>
        </p:spPr>
        <p:txBody>
          <a:bodyPr>
            <a:noAutofit/>
          </a:bodyPr>
          <a:lstStyle>
            <a:lvl1pPr marL="0" indent="9525" algn="l">
              <a:buFont typeface="Menlo-BoldItalic"/>
              <a:buNone/>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7" name="Text Placeholder 5">
            <a:extLst>
              <a:ext uri="{FF2B5EF4-FFF2-40B4-BE49-F238E27FC236}">
                <a16:creationId xmlns:a16="http://schemas.microsoft.com/office/drawing/2014/main" id="{C3FD2A8F-EA54-40B4-8D83-46D7CC5C6BC5}"/>
              </a:ext>
            </a:extLst>
          </p:cNvPr>
          <p:cNvSpPr>
            <a:spLocks noGrp="1"/>
          </p:cNvSpPr>
          <p:nvPr>
            <p:ph type="body" sz="quarter" idx="12"/>
          </p:nvPr>
        </p:nvSpPr>
        <p:spPr>
          <a:xfrm>
            <a:off x="429768" y="1172845"/>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39" name="Text Placeholder 5">
            <a:extLst>
              <a:ext uri="{FF2B5EF4-FFF2-40B4-BE49-F238E27FC236}">
                <a16:creationId xmlns:a16="http://schemas.microsoft.com/office/drawing/2014/main" id="{5AE64BF5-C095-48E2-9C95-104760743544}"/>
              </a:ext>
            </a:extLst>
          </p:cNvPr>
          <p:cNvSpPr>
            <a:spLocks noGrp="1"/>
          </p:cNvSpPr>
          <p:nvPr>
            <p:ph type="body" sz="quarter" idx="20"/>
          </p:nvPr>
        </p:nvSpPr>
        <p:spPr>
          <a:xfrm>
            <a:off x="3402596"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0" name="Content Placeholder 2">
            <a:extLst>
              <a:ext uri="{FF2B5EF4-FFF2-40B4-BE49-F238E27FC236}">
                <a16:creationId xmlns:a16="http://schemas.microsoft.com/office/drawing/2014/main" id="{84DBD127-A243-4F70-8050-A68F5B588205}"/>
              </a:ext>
            </a:extLst>
          </p:cNvPr>
          <p:cNvSpPr>
            <a:spLocks noGrp="1"/>
          </p:cNvSpPr>
          <p:nvPr>
            <p:ph sz="half" idx="23" hasCustomPrompt="1"/>
          </p:nvPr>
        </p:nvSpPr>
        <p:spPr>
          <a:xfrm>
            <a:off x="3402596"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1" name="Text Placeholder 5">
            <a:extLst>
              <a:ext uri="{FF2B5EF4-FFF2-40B4-BE49-F238E27FC236}">
                <a16:creationId xmlns:a16="http://schemas.microsoft.com/office/drawing/2014/main" id="{DEF61145-2F5F-42C5-8B0D-283B2737FC7D}"/>
              </a:ext>
            </a:extLst>
          </p:cNvPr>
          <p:cNvSpPr>
            <a:spLocks noGrp="1"/>
          </p:cNvSpPr>
          <p:nvPr>
            <p:ph type="body" sz="quarter" idx="24"/>
          </p:nvPr>
        </p:nvSpPr>
        <p:spPr>
          <a:xfrm>
            <a:off x="6416255"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2" name="Content Placeholder 2">
            <a:extLst>
              <a:ext uri="{FF2B5EF4-FFF2-40B4-BE49-F238E27FC236}">
                <a16:creationId xmlns:a16="http://schemas.microsoft.com/office/drawing/2014/main" id="{B1C8D317-543E-4E6B-B704-4C30F0D1F09C}"/>
              </a:ext>
            </a:extLst>
          </p:cNvPr>
          <p:cNvSpPr>
            <a:spLocks noGrp="1"/>
          </p:cNvSpPr>
          <p:nvPr>
            <p:ph sz="half" idx="25" hasCustomPrompt="1"/>
          </p:nvPr>
        </p:nvSpPr>
        <p:spPr>
          <a:xfrm>
            <a:off x="6416255"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3" name="Text Placeholder 5">
            <a:extLst>
              <a:ext uri="{FF2B5EF4-FFF2-40B4-BE49-F238E27FC236}">
                <a16:creationId xmlns:a16="http://schemas.microsoft.com/office/drawing/2014/main" id="{E850BB7C-FBF2-4C42-A070-56F456CFF5DF}"/>
              </a:ext>
            </a:extLst>
          </p:cNvPr>
          <p:cNvSpPr>
            <a:spLocks noGrp="1"/>
          </p:cNvSpPr>
          <p:nvPr>
            <p:ph type="body" sz="quarter" idx="26"/>
          </p:nvPr>
        </p:nvSpPr>
        <p:spPr>
          <a:xfrm>
            <a:off x="9429913"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4" name="Content Placeholder 2">
            <a:extLst>
              <a:ext uri="{FF2B5EF4-FFF2-40B4-BE49-F238E27FC236}">
                <a16:creationId xmlns:a16="http://schemas.microsoft.com/office/drawing/2014/main" id="{AA987D2E-C448-445C-BDE9-AD0EE26745A7}"/>
              </a:ext>
            </a:extLst>
          </p:cNvPr>
          <p:cNvSpPr>
            <a:spLocks noGrp="1"/>
          </p:cNvSpPr>
          <p:nvPr>
            <p:ph sz="half" idx="27" hasCustomPrompt="1"/>
          </p:nvPr>
        </p:nvSpPr>
        <p:spPr>
          <a:xfrm>
            <a:off x="9429913"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3" name="Title 2">
            <a:extLst>
              <a:ext uri="{FF2B5EF4-FFF2-40B4-BE49-F238E27FC236}">
                <a16:creationId xmlns:a16="http://schemas.microsoft.com/office/drawing/2014/main" id="{570133C8-9C18-3D2E-1CE7-396BEAAFA7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176280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terior_Title, 3 text boxe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5349710"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199900" y="325438"/>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6200405" y="2237899"/>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199395" y="4150360"/>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Tree>
    <p:extLst>
      <p:ext uri="{BB962C8B-B14F-4D97-AF65-F5344CB8AC3E}">
        <p14:creationId xmlns:p14="http://schemas.microsoft.com/office/powerpoint/2010/main" val="237241361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terior_Title, 3 text boxes, gra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05357-16AF-5C43-81CA-C37045853C36}"/>
              </a:ext>
            </a:extLst>
          </p:cNvPr>
          <p:cNvSpPr/>
          <p:nvPr/>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5182106" y="325438"/>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5182611" y="2237899"/>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5181601" y="4150360"/>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9" name="Title Placeholder 1">
            <a:extLst>
              <a:ext uri="{FF2B5EF4-FFF2-40B4-BE49-F238E27FC236}">
                <a16:creationId xmlns:a16="http://schemas.microsoft.com/office/drawing/2014/main" id="{13919E08-82D2-4516-BE04-BDC691CBCD55}"/>
              </a:ext>
            </a:extLst>
          </p:cNvPr>
          <p:cNvSpPr txBox="1">
            <a:spLocks/>
          </p:cNvSpPr>
          <p:nvPr/>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9555393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87C8-3DDC-EC27-0E3A-ABA95851C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02E96-C2F5-61CA-6641-AF57D5E514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AF965-2A02-23BD-1BD3-D19CCBEA3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EFEDD5-DC69-5401-7EAA-253F7F5B899C}"/>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6" name="Footer Placeholder 5">
            <a:extLst>
              <a:ext uri="{FF2B5EF4-FFF2-40B4-BE49-F238E27FC236}">
                <a16:creationId xmlns:a16="http://schemas.microsoft.com/office/drawing/2014/main" id="{7570EED9-08FA-55C9-1E44-D66805E7A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E8B96-D8FC-CA81-AF9B-B1E109493CB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684845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terior_Title, 3 text boxes, gray_background_0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49BB82-0A65-CA42-A2B2-20C81C166885}"/>
              </a:ext>
            </a:extLst>
          </p:cNvPr>
          <p:cNvSpPr/>
          <p:nvPr/>
        </p:nvSpPr>
        <p:spPr>
          <a:xfrm>
            <a:off x="10911840" y="6390640"/>
            <a:ext cx="1280160" cy="46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 name="Rectangle 1">
            <a:extLst>
              <a:ext uri="{FF2B5EF4-FFF2-40B4-BE49-F238E27FC236}">
                <a16:creationId xmlns:a16="http://schemas.microsoft.com/office/drawing/2014/main" id="{9E905357-16AF-5C43-81CA-C37045853C36}"/>
              </a:ext>
            </a:extLst>
          </p:cNvPr>
          <p:cNvSpPr/>
          <p:nvPr/>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999734" y="325438"/>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7000239" y="2237899"/>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999229" y="4150360"/>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5" name="Picture Placeholder 4">
            <a:extLst>
              <a:ext uri="{FF2B5EF4-FFF2-40B4-BE49-F238E27FC236}">
                <a16:creationId xmlns:a16="http://schemas.microsoft.com/office/drawing/2014/main" id="{34960A28-09C5-2F4B-9512-CCE665D0B051}"/>
              </a:ext>
            </a:extLst>
          </p:cNvPr>
          <p:cNvSpPr>
            <a:spLocks noGrp="1"/>
          </p:cNvSpPr>
          <p:nvPr>
            <p:ph type="pic" sz="quarter" idx="25"/>
          </p:nvPr>
        </p:nvSpPr>
        <p:spPr>
          <a:xfrm>
            <a:off x="4450080" y="325437"/>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a:t>Click icon to add picture</a:t>
            </a:r>
          </a:p>
        </p:txBody>
      </p:sp>
      <p:sp>
        <p:nvSpPr>
          <p:cNvPr id="12" name="Picture Placeholder 4">
            <a:extLst>
              <a:ext uri="{FF2B5EF4-FFF2-40B4-BE49-F238E27FC236}">
                <a16:creationId xmlns:a16="http://schemas.microsoft.com/office/drawing/2014/main" id="{D1052F64-0E18-7F4F-93BE-CFD083CFB17E}"/>
              </a:ext>
            </a:extLst>
          </p:cNvPr>
          <p:cNvSpPr>
            <a:spLocks noGrp="1"/>
          </p:cNvSpPr>
          <p:nvPr>
            <p:ph type="pic" sz="quarter" idx="26"/>
          </p:nvPr>
        </p:nvSpPr>
        <p:spPr>
          <a:xfrm>
            <a:off x="4450080" y="2237899"/>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a:t>Click icon to add picture</a:t>
            </a:r>
          </a:p>
        </p:txBody>
      </p:sp>
      <p:sp>
        <p:nvSpPr>
          <p:cNvPr id="13" name="Picture Placeholder 4">
            <a:extLst>
              <a:ext uri="{FF2B5EF4-FFF2-40B4-BE49-F238E27FC236}">
                <a16:creationId xmlns:a16="http://schemas.microsoft.com/office/drawing/2014/main" id="{F4D31BD7-1689-254A-9387-CE6D930ECC32}"/>
              </a:ext>
            </a:extLst>
          </p:cNvPr>
          <p:cNvSpPr>
            <a:spLocks noGrp="1"/>
          </p:cNvSpPr>
          <p:nvPr>
            <p:ph type="pic" sz="quarter" idx="27"/>
          </p:nvPr>
        </p:nvSpPr>
        <p:spPr>
          <a:xfrm>
            <a:off x="4450080" y="4149052"/>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a:t>Click icon to add picture</a:t>
            </a:r>
          </a:p>
        </p:txBody>
      </p:sp>
      <p:sp>
        <p:nvSpPr>
          <p:cNvPr id="14" name="Title Placeholder 1">
            <a:extLst>
              <a:ext uri="{FF2B5EF4-FFF2-40B4-BE49-F238E27FC236}">
                <a16:creationId xmlns:a16="http://schemas.microsoft.com/office/drawing/2014/main" id="{2CFC744D-BA89-4553-8958-A6AA192DFF4B}"/>
              </a:ext>
            </a:extLst>
          </p:cNvPr>
          <p:cNvSpPr txBox="1">
            <a:spLocks/>
          </p:cNvSpPr>
          <p:nvPr/>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66157565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Interior_Blank_no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00976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339066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32804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285723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698400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146757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214066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673555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96836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3970-3CD7-9C3E-CDC8-E6B70601D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134156-7E4F-E39E-95FE-E07AAA1AA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2F304-4140-9ADE-6718-ACF063826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957A0-5AA4-8AF7-23CB-D48C355A2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AA703-3645-F958-D027-46490C66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524311-C75F-5D85-ED5D-07EAF7150C3F}"/>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8" name="Footer Placeholder 7">
            <a:extLst>
              <a:ext uri="{FF2B5EF4-FFF2-40B4-BE49-F238E27FC236}">
                <a16:creationId xmlns:a16="http://schemas.microsoft.com/office/drawing/2014/main" id="{3FB0759B-61D5-6A57-3E29-E424B39987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A76C4C-2ADF-8557-A882-B4785E2C967D}"/>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531929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218506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505795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8/4/2025</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268761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191125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74689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9089591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766138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1113476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9422925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345622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F05-B7EF-8F00-740C-AE068710B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840DD-A4EB-925C-6344-01A32C04E4E4}"/>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4" name="Footer Placeholder 3">
            <a:extLst>
              <a:ext uri="{FF2B5EF4-FFF2-40B4-BE49-F238E27FC236}">
                <a16:creationId xmlns:a16="http://schemas.microsoft.com/office/drawing/2014/main" id="{B1231BBF-6861-196B-8211-E20C4A95A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217F9-F18C-E081-BBD5-B8D9AD84ED3E}"/>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518876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962786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18446301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4920597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2397994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8251786"/>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607298732"/>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53814165"/>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91495722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78183038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83986376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8A967-1A4E-F7D3-23A9-6A5AC823DA74}"/>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3" name="Footer Placeholder 2">
            <a:extLst>
              <a:ext uri="{FF2B5EF4-FFF2-40B4-BE49-F238E27FC236}">
                <a16:creationId xmlns:a16="http://schemas.microsoft.com/office/drawing/2014/main" id="{C26EB8C7-F68F-01AE-E971-D91291EC37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468E85-3CA1-7D5C-FF08-C81F2AB7423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6855367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5192325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41913540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89151990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E9F-E890-38E6-B861-5881CA0B6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5CBD80-6D87-036D-7435-E2D6E23F2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DEF8A-78F4-AA8C-419C-878DE486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9DCD2-1D55-5A5B-F2A5-F93989E926B5}"/>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6" name="Footer Placeholder 5">
            <a:extLst>
              <a:ext uri="{FF2B5EF4-FFF2-40B4-BE49-F238E27FC236}">
                <a16:creationId xmlns:a16="http://schemas.microsoft.com/office/drawing/2014/main" id="{AA6A7CD7-7D3A-8D4D-B893-39710E6ED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24314-F0A4-0108-2CF9-8E7227EF5B25}"/>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50305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8875-1AB0-B054-B58C-CCCEE59E9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5BAFC-3ED3-A2E2-5D35-8C25438AA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B7DE0-7F56-66DA-6C82-B8D27B4A8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6D3BE-3C9B-75E1-2FFE-BA59B20CFF6F}"/>
              </a:ext>
            </a:extLst>
          </p:cNvPr>
          <p:cNvSpPr>
            <a:spLocks noGrp="1"/>
          </p:cNvSpPr>
          <p:nvPr>
            <p:ph type="dt" sz="half" idx="10"/>
          </p:nvPr>
        </p:nvSpPr>
        <p:spPr/>
        <p:txBody>
          <a:bodyPr/>
          <a:lstStyle/>
          <a:p>
            <a:fld id="{73ABB190-D8D6-2C44-AFFB-3384F3D071A3}" type="datetimeFigureOut">
              <a:rPr lang="en-US" smtClean="0"/>
              <a:t>8/4/2025</a:t>
            </a:fld>
            <a:endParaRPr lang="en-US"/>
          </a:p>
        </p:txBody>
      </p:sp>
      <p:sp>
        <p:nvSpPr>
          <p:cNvPr id="6" name="Footer Placeholder 5">
            <a:extLst>
              <a:ext uri="{FF2B5EF4-FFF2-40B4-BE49-F238E27FC236}">
                <a16:creationId xmlns:a16="http://schemas.microsoft.com/office/drawing/2014/main" id="{53599961-77A9-F013-218C-C661B13F0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9603F-167C-279C-D8A6-FC3533ED0F3F}"/>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21324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3.sv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theme" Target="../theme/theme4.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8F648-E5F3-03C2-84BD-460F0D422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7F7D7-94E7-70D2-6EEE-953A50A0C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50044-60A5-2F18-9E85-5394D06AA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ABB190-D8D6-2C44-AFFB-3384F3D071A3}" type="datetimeFigureOut">
              <a:rPr lang="en-US" smtClean="0"/>
              <a:t>8/4/2025</a:t>
            </a:fld>
            <a:endParaRPr lang="en-US"/>
          </a:p>
        </p:txBody>
      </p:sp>
      <p:sp>
        <p:nvSpPr>
          <p:cNvPr id="5" name="Footer Placeholder 4">
            <a:extLst>
              <a:ext uri="{FF2B5EF4-FFF2-40B4-BE49-F238E27FC236}">
                <a16:creationId xmlns:a16="http://schemas.microsoft.com/office/drawing/2014/main" id="{E4D3CF66-7C3E-AB64-D43B-614D9C4EA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704EFE-C847-930E-9E42-37595ADBC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051490-0609-3547-9BF6-619BD22051C4}" type="slidenum">
              <a:rPr lang="en-US" smtClean="0"/>
              <a:t>‹#›</a:t>
            </a:fld>
            <a:endParaRPr lang="en-US"/>
          </a:p>
        </p:txBody>
      </p:sp>
    </p:spTree>
    <p:extLst>
      <p:ext uri="{BB962C8B-B14F-4D97-AF65-F5344CB8AC3E}">
        <p14:creationId xmlns:p14="http://schemas.microsoft.com/office/powerpoint/2010/main" val="42681484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DBCAF13-65E2-2702-0599-165FE2F75BA4}"/>
              </a:ext>
            </a:extLst>
          </p:cNvPr>
          <p:cNvPicPr>
            <a:picLocks noChangeAspect="1"/>
          </p:cNvPicPr>
          <p:nvPr/>
        </p:nvPicPr>
        <p:blipFill rotWithShape="1">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rcRect l="34450" t="45808" r="34450" b="45808"/>
          <a:stretch/>
        </p:blipFill>
        <p:spPr>
          <a:xfrm>
            <a:off x="309437" y="6435916"/>
            <a:ext cx="1360751" cy="283464"/>
          </a:xfrm>
          <a:prstGeom prst="rect">
            <a:avLst/>
          </a:prstGeom>
        </p:spPr>
      </p:pic>
      <p:sp>
        <p:nvSpPr>
          <p:cNvPr id="2" name="Title Placeholder 1">
            <a:extLst>
              <a:ext uri="{FF2B5EF4-FFF2-40B4-BE49-F238E27FC236}">
                <a16:creationId xmlns:a16="http://schemas.microsoft.com/office/drawing/2014/main" id="{FEFD82C8-F7C8-4425-94BC-A9EFEAE91233}"/>
              </a:ext>
            </a:extLst>
          </p:cNvPr>
          <p:cNvSpPr>
            <a:spLocks noGrp="1"/>
          </p:cNvSpPr>
          <p:nvPr>
            <p:ph type="title"/>
          </p:nvPr>
        </p:nvSpPr>
        <p:spPr>
          <a:xfrm>
            <a:off x="428625" y="474786"/>
            <a:ext cx="11334750" cy="399806"/>
          </a:xfrm>
          <a:prstGeom prst="rect">
            <a:avLst/>
          </a:prstGeom>
        </p:spPr>
        <p:txBody>
          <a:bodyPr vert="horz" lIns="0" tIns="45720" rIns="0" bIns="45720" rtlCol="0" anchor="t">
            <a:noAutofit/>
          </a:bodyPr>
          <a:lstStyle/>
          <a:p>
            <a:r>
              <a:rPr lang="en-US"/>
              <a:t>Click to edit Master title style</a:t>
            </a:r>
          </a:p>
        </p:txBody>
      </p:sp>
      <p:sp>
        <p:nvSpPr>
          <p:cNvPr id="6" name="Slide Number Placeholder 5">
            <a:extLst>
              <a:ext uri="{FF2B5EF4-FFF2-40B4-BE49-F238E27FC236}">
                <a16:creationId xmlns:a16="http://schemas.microsoft.com/office/drawing/2014/main" id="{5DC887EF-267A-440B-BF96-CB074D2ABD92}"/>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a:p>
        </p:txBody>
      </p:sp>
      <p:sp>
        <p:nvSpPr>
          <p:cNvPr id="8" name="Text Placeholder 7">
            <a:extLst>
              <a:ext uri="{FF2B5EF4-FFF2-40B4-BE49-F238E27FC236}">
                <a16:creationId xmlns:a16="http://schemas.microsoft.com/office/drawing/2014/main" id="{F140E9B6-8ADF-4F88-9FFC-2A98A7D8F88D}"/>
              </a:ext>
            </a:extLst>
          </p:cNvPr>
          <p:cNvSpPr>
            <a:spLocks noGrp="1"/>
          </p:cNvSpPr>
          <p:nvPr>
            <p:ph type="body" idx="1"/>
          </p:nvPr>
        </p:nvSpPr>
        <p:spPr>
          <a:xfrm>
            <a:off x="428625" y="1570647"/>
            <a:ext cx="11334750" cy="4812567"/>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46C6021-90FA-4BD4-BBC4-61EC9570A17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a:p>
        </p:txBody>
      </p:sp>
    </p:spTree>
    <p:extLst>
      <p:ext uri="{BB962C8B-B14F-4D97-AF65-F5344CB8AC3E}">
        <p14:creationId xmlns:p14="http://schemas.microsoft.com/office/powerpoint/2010/main" val="42540257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Lst>
  <p:txStyles>
    <p:titleStyle>
      <a:lvl1pPr algn="l" defTabSz="914400" rtl="0" eaLnBrk="1" latinLnBrk="0" hangingPunct="1">
        <a:lnSpc>
          <a:spcPct val="90000"/>
        </a:lnSpc>
        <a:spcBef>
          <a:spcPct val="0"/>
        </a:spcBef>
        <a:buNone/>
        <a:defRPr sz="24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lang="en-US" sz="1800" b="0" i="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1pPr>
      <a:lvl2pPr marL="184150" indent="-184150" algn="l" defTabSz="914400" rtl="0" eaLnBrk="1" latinLnBrk="0" hangingPunct="1">
        <a:lnSpc>
          <a:spcPct val="90000"/>
        </a:lnSpc>
        <a:spcBef>
          <a:spcPts val="1200"/>
        </a:spcBef>
        <a:buClr>
          <a:schemeClr val="tx2"/>
        </a:buClr>
        <a:buFont typeface="Arial" panose="020B0604020202020204" pitchFamily="34" charset="0"/>
        <a:buChar char="•"/>
        <a:defRPr lang="en-US" sz="16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2pPr>
      <a:lvl3pPr marL="369888" indent="-193675"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4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3pPr>
      <a:lvl4pPr marL="544513" indent="-184150"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2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4pPr>
      <a:lvl5pPr marL="695325" indent="-176213" algn="l" defTabSz="914400" rtl="0" eaLnBrk="1" latinLnBrk="0" hangingPunct="1">
        <a:lnSpc>
          <a:spcPct val="90000"/>
        </a:lnSpc>
        <a:spcBef>
          <a:spcPts val="600"/>
        </a:spcBef>
        <a:buFont typeface="Arial" panose="020B0604020202020204" pitchFamily="34" charset="0"/>
        <a:buChar char="•"/>
        <a:defRPr lang="en-US" sz="1200" b="0" kern="1200" dirty="0">
          <a:solidFill>
            <a:schemeClr val="bg2"/>
          </a:solidFill>
          <a:latin typeface="Century Gothic" panose="020B050202020202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8/4/2025</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358596516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14288037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hyperlink" Target="https://thevab.com/insight/20-fast-facts-sports-fandom-viewership-and-advertising-impact?utm_source=top-5-insights-july-25&amp;utm_medium=vab-insights&amp;utm_campaign="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s://thevab.com/insight/what-kpis-do-marketers-use-evaluate-impact-their-video-campaigns?utm_source=top-5-insights-july-25&amp;utm_medium=vab-insights&amp;utm_campaign=" TargetMode="External"/><Relationship Id="rId2" Type="http://schemas.openxmlformats.org/officeDocument/2006/relationships/image" Target="../media/image24.png"/><Relationship Id="rId1" Type="http://schemas.openxmlformats.org/officeDocument/2006/relationships/slideLayout" Target="../slideLayouts/slideLayout48.xml"/><Relationship Id="rId6" Type="http://schemas.openxmlformats.org/officeDocument/2006/relationships/image" Target="../media/image23.png"/><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hyperlink" Target="https://thevab.com/insight/what-do-marketers-expect-their-media-partners-help-achieve-campaign-success?utm_source=top-5-insights-july-25&amp;utm_medium=vab-insights&amp;utm_campaign=" TargetMode="External"/><Relationship Id="rId4" Type="http://schemas.openxmlformats.org/officeDocument/2006/relationships/image" Target="../media/image25.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hyperlink" Target="https://thevab.com/insight/why-performance-marketing-begins-brand?utm_source=top-5-insights-july-25&amp;utm_medium=vab-insights&amp;utm_campaign=" TargetMode="External"/><Relationship Id="rId2" Type="http://schemas.openxmlformats.org/officeDocument/2006/relationships/image" Target="../media/image24.png"/><Relationship Id="rId1" Type="http://schemas.openxmlformats.org/officeDocument/2006/relationships/slideLayout" Target="../slideLayouts/slideLayout48.xml"/><Relationship Id="rId6" Type="http://schemas.openxmlformats.org/officeDocument/2006/relationships/image" Target="../media/image23.png"/><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8" Type="http://schemas.openxmlformats.org/officeDocument/2006/relationships/hyperlink" Target="https://thevab.com/insight/25-streaming-trends?utm_source=qotw-vab-content&amp;utm_medium=vab-insights&amp;utm_campaign=" TargetMode="External"/><Relationship Id="rId13" Type="http://schemas.openxmlformats.org/officeDocument/2006/relationships/image" Target="../media/image35.png"/><Relationship Id="rId18" Type="http://schemas.openxmlformats.org/officeDocument/2006/relationships/hyperlink" Target="https://thevab.com/insight/what-addressable-tv?utm_source=qotw-vab-content&amp;utm_medium=vab-insights&amp;utm_campaign=" TargetMode="External"/><Relationship Id="rId26" Type="http://schemas.openxmlformats.org/officeDocument/2006/relationships/hyperlink" Target="https://thevab.com/insight/disconnect-to-reconnect?utm_source=qotw-vab-content&amp;utm_medium=vab-insights&amp;utm_campaign=" TargetMode="External"/><Relationship Id="rId3" Type="http://schemas.openxmlformats.org/officeDocument/2006/relationships/image" Target="../media/image30.png"/><Relationship Id="rId21" Type="http://schemas.openxmlformats.org/officeDocument/2006/relationships/image" Target="../media/image39.png"/><Relationship Id="rId7" Type="http://schemas.openxmlformats.org/officeDocument/2006/relationships/image" Target="../media/image32.png"/><Relationship Id="rId12" Type="http://schemas.openxmlformats.org/officeDocument/2006/relationships/hyperlink" Target="https://thevab.com/insight/what-does-brand-mean-and-how-does-it-drive-growth-my-business?utm_source=qotw-vab-content&amp;utm_medium=vab-insights&amp;utm_campaign=" TargetMode="External"/><Relationship Id="rId17" Type="http://schemas.openxmlformats.org/officeDocument/2006/relationships/image" Target="../media/image37.png"/><Relationship Id="rId25" Type="http://schemas.openxmlformats.org/officeDocument/2006/relationships/image" Target="../media/image41.png"/><Relationship Id="rId2" Type="http://schemas.openxmlformats.org/officeDocument/2006/relationships/hyperlink" Target="https://thevab.com/insight/left-your-own-devices-june-2025?utm_source=qotw-vab-content&amp;utm_medium=vab-insights&amp;utm_campaign=" TargetMode="External"/><Relationship Id="rId16" Type="http://schemas.openxmlformats.org/officeDocument/2006/relationships/hyperlink" Target="https://thevab.com/insight/shortening-path-purchase?utm_source=qotw-vab-content&amp;utm_medium=vab-insights&amp;utm_campaign=" TargetMode="External"/><Relationship Id="rId20" Type="http://schemas.openxmlformats.org/officeDocument/2006/relationships/hyperlink" Target="https://thevab.com/insight/lets-get-down-to-business?utm_source=qotw-vab-content&amp;utm_medium=vab-insights&amp;utm_campaign=" TargetMode="External"/><Relationship Id="rId1" Type="http://schemas.openxmlformats.org/officeDocument/2006/relationships/slideLayout" Target="../slideLayouts/slideLayout43.xml"/><Relationship Id="rId6" Type="http://schemas.openxmlformats.org/officeDocument/2006/relationships/hyperlink" Target="https://thevab.com/insight/every-first-time-tv-advertisers-2024?utm_source=qotw-vab-content&amp;utm_medium=vab-insights&amp;utm_campaign=" TargetMode="External"/><Relationship Id="rId11" Type="http://schemas.openxmlformats.org/officeDocument/2006/relationships/image" Target="../media/image34.png"/><Relationship Id="rId24" Type="http://schemas.openxmlformats.org/officeDocument/2006/relationships/hyperlink" Target="https://thevab.com/insight/6-key-ingredients-to-success-in-streaming?utm_source=qotw-vab-content&amp;utm_medium=vab-insights&amp;utm_campaign=" TargetMode="External"/><Relationship Id="rId5" Type="http://schemas.openxmlformats.org/officeDocument/2006/relationships/image" Target="../media/image31.png"/><Relationship Id="rId15" Type="http://schemas.openxmlformats.org/officeDocument/2006/relationships/image" Target="../media/image36.png"/><Relationship Id="rId23" Type="http://schemas.openxmlformats.org/officeDocument/2006/relationships/image" Target="../media/image40.png"/><Relationship Id="rId28" Type="http://schemas.openxmlformats.org/officeDocument/2006/relationships/hyperlink" Target="https://thevab.com/insights" TargetMode="External"/><Relationship Id="rId10" Type="http://schemas.openxmlformats.org/officeDocument/2006/relationships/hyperlink" Target="https://thevab.com/insight/laugh-cry-share-buy?utm_source=qotw-vab-content&amp;utm_medium=vab-insights&amp;utm_campaign=" TargetMode="External"/><Relationship Id="rId19" Type="http://schemas.openxmlformats.org/officeDocument/2006/relationships/image" Target="../media/image38.png"/><Relationship Id="rId4" Type="http://schemas.openxmlformats.org/officeDocument/2006/relationships/hyperlink" Target="https://thevab.com/insight/power-of-premium-video?utm_source=qotw-vab-content&amp;utm_medium=vab-insights&amp;utm_campaign=" TargetMode="External"/><Relationship Id="rId9" Type="http://schemas.openxmlformats.org/officeDocument/2006/relationships/image" Target="../media/image33.png"/><Relationship Id="rId14" Type="http://schemas.openxmlformats.org/officeDocument/2006/relationships/hyperlink" Target="https://thevab.com/insight/whats-deal-whats-next-measurement?utm_source=qotw-vab-content&amp;utm_medium=vab-insights&amp;utm_campaign=" TargetMode="External"/><Relationship Id="rId22" Type="http://schemas.openxmlformats.org/officeDocument/2006/relationships/hyperlink" Target="https://thevab.com/?utm_source=qotw-vab-content&amp;utm_medium=vab-insights&amp;utm_campaign=" TargetMode="External"/><Relationship Id="rId27"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hyperlink" Target="https://thevab.com/insight/what-do-marketers-expect-their-media-partners-help-achieve-campaign-success?utm_source=top-5-insights-july-25&amp;utm_medium=vab-insights&amp;utm_campaign=" TargetMode="External"/><Relationship Id="rId13" Type="http://schemas.openxmlformats.org/officeDocument/2006/relationships/image" Target="../media/image47.png"/><Relationship Id="rId3" Type="http://schemas.openxmlformats.org/officeDocument/2006/relationships/image" Target="../media/image24.png"/><Relationship Id="rId7" Type="http://schemas.openxmlformats.org/officeDocument/2006/relationships/image" Target="../media/image44.png"/><Relationship Id="rId12" Type="http://schemas.openxmlformats.org/officeDocument/2006/relationships/hyperlink" Target="https://thevab.com/insight/what-insights-does-vab-provide-better-inform-media-strategies?utm_source=top-5-insights-july-25&amp;utm_medium=vab-insights&amp;utm_campaign="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hyperlink" Target="https://thevab.com/insight/what-kpis-do-marketers-use-evaluate-impact-their-video-campaigns?utm_source=top-5-insights-july-25&amp;utm_medium=vab-insights&amp;utm_campaign=" TargetMode="External"/><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hyperlink" Target="https://thevab.com/insight/why-performance-marketing-begins-brand?utm_source=top-5-insights-july-25&amp;utm_medium=vab-insights&amp;utm_campaign=" TargetMode="External"/><Relationship Id="rId4" Type="http://schemas.openxmlformats.org/officeDocument/2006/relationships/hyperlink" Target="https://thevab.com/insight/20-fast-facts-sports-fandom-viewership-and-advertising-impact?utm_source=top-5-insights-july-25&amp;utm_medium=vab-insights&amp;utm_campaign=" TargetMode="External"/><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BFF2"/>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321541" y="3187112"/>
            <a:ext cx="4553863" cy="19095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dirty="0">
                <a:solidFill>
                  <a:srgbClr val="FFE600"/>
                </a:solidFill>
                <a:latin typeface="Helvetica" pitchFamily="2" charset="0"/>
                <a:ea typeface="+mn-ea"/>
                <a:cs typeface="+mn-cs"/>
              </a:rPr>
              <a:t>Five Insights</a:t>
            </a:r>
            <a:br>
              <a:rPr lang="en-US" sz="4400" b="1" dirty="0">
                <a:latin typeface="Helvetica" pitchFamily="2" charset="0"/>
                <a:ea typeface="+mn-ea"/>
                <a:cs typeface="+mn-cs"/>
              </a:rPr>
            </a:br>
            <a:r>
              <a:rPr lang="en-US" sz="3600" dirty="0">
                <a:solidFill>
                  <a:srgbClr val="130F4A"/>
                </a:solidFill>
                <a:latin typeface="Helvetica" pitchFamily="2" charset="0"/>
                <a:ea typeface="+mn-ea"/>
                <a:cs typeface="+mn-cs"/>
              </a:rPr>
              <a:t>July 2025</a:t>
            </a:r>
            <a:endParaRPr kumimoji="0" lang="en-US" sz="3800" i="0" u="none" strike="noStrike" kern="1200" cap="none" spc="0" normalizeH="0" baseline="0" noProof="0" dirty="0">
              <a:ln>
                <a:noFill/>
              </a:ln>
              <a:solidFill>
                <a:srgbClr val="130F4A"/>
              </a:solidFill>
              <a:effectLst/>
              <a:uLnTx/>
              <a:uFillTx/>
              <a:latin typeface="Helvetica" pitchFamily="2" charset="0"/>
              <a:ea typeface="+mn-ea"/>
              <a:cs typeface="+mn-cs"/>
            </a:endParaRPr>
          </a:p>
        </p:txBody>
      </p:sp>
      <p:grpSp>
        <p:nvGrpSpPr>
          <p:cNvPr id="7" name="Group 6">
            <a:extLst>
              <a:ext uri="{FF2B5EF4-FFF2-40B4-BE49-F238E27FC236}">
                <a16:creationId xmlns:a16="http://schemas.microsoft.com/office/drawing/2014/main" id="{BD3F90D8-EC4F-44E3-8868-8951815070FB}"/>
              </a:ext>
            </a:extLst>
          </p:cNvPr>
          <p:cNvGrpSpPr/>
          <p:nvPr/>
        </p:nvGrpSpPr>
        <p:grpSpPr>
          <a:xfrm flipH="1">
            <a:off x="0" y="0"/>
            <a:ext cx="5591177" cy="3019425"/>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solidFill>
                <a:srgbClr val="130F4A"/>
              </a:solid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FFE600"/>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FFE600"/>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rgbClr val="FFE600"/>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4" name="Picture 3" descr="A group of people looking at a magnifying glass&#10;&#10;AI-generated content may be incorrect.">
            <a:extLst>
              <a:ext uri="{FF2B5EF4-FFF2-40B4-BE49-F238E27FC236}">
                <a16:creationId xmlns:a16="http://schemas.microsoft.com/office/drawing/2014/main" id="{8121DDBE-B0B2-E90C-211E-71C2CE4D921B}"/>
              </a:ext>
            </a:extLst>
          </p:cNvPr>
          <p:cNvPicPr>
            <a:picLocks noChangeAspect="1"/>
          </p:cNvPicPr>
          <p:nvPr/>
        </p:nvPicPr>
        <p:blipFill>
          <a:blip r:embed="rId4"/>
          <a:srcRect l="21591" r="15551"/>
          <a:stretch>
            <a:fillRect/>
          </a:stretch>
        </p:blipFill>
        <p:spPr>
          <a:xfrm>
            <a:off x="5532854" y="0"/>
            <a:ext cx="6659145" cy="6858000"/>
          </a:xfrm>
          <a:prstGeom prst="rect">
            <a:avLst/>
          </a:prstGeom>
          <a:ln w="12700">
            <a:noFill/>
          </a:ln>
        </p:spPr>
      </p:pic>
      <p:sp>
        <p:nvSpPr>
          <p:cNvPr id="21" name="Freeform: Shape 20">
            <a:extLst>
              <a:ext uri="{FF2B5EF4-FFF2-40B4-BE49-F238E27FC236}">
                <a16:creationId xmlns:a16="http://schemas.microsoft.com/office/drawing/2014/main" id="{1A9EF9AA-416D-47F1-B127-4C3DA5EEDF04}"/>
              </a:ext>
            </a:extLst>
          </p:cNvPr>
          <p:cNvSpPr/>
          <p:nvPr/>
        </p:nvSpPr>
        <p:spPr>
          <a:xfrm flipH="1">
            <a:off x="797276" y="708852"/>
            <a:ext cx="1577124" cy="1298763"/>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464"/>
              </a:solidFill>
              <a:effectLst/>
              <a:uLnTx/>
              <a:uFillTx/>
              <a:latin typeface="Helvetica-Light"/>
              <a:ea typeface="+mn-ea"/>
              <a:cs typeface="+mn-cs"/>
            </a:endParaRPr>
          </a:p>
        </p:txBody>
      </p:sp>
    </p:spTree>
    <p:extLst>
      <p:ext uri="{BB962C8B-B14F-4D97-AF65-F5344CB8AC3E}">
        <p14:creationId xmlns:p14="http://schemas.microsoft.com/office/powerpoint/2010/main" val="79042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73357-2631-275F-E12C-EDA425FDFBB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D7F3A8-9EBE-5488-C8D2-9DD55C353DA7}"/>
              </a:ext>
            </a:extLst>
          </p:cNvPr>
          <p:cNvSpPr>
            <a:spLocks/>
          </p:cNvSpPr>
          <p:nvPr/>
        </p:nvSpPr>
        <p:spPr>
          <a:xfrm>
            <a:off x="0" y="1673438"/>
            <a:ext cx="12192000" cy="5184561"/>
          </a:xfrm>
          <a:prstGeom prst="rect">
            <a:avLst/>
          </a:prstGeom>
          <a:solidFill>
            <a:srgbClr val="E2E8F1"/>
          </a:solidFill>
          <a:ln>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 name="TextBox 5">
            <a:extLst>
              <a:ext uri="{FF2B5EF4-FFF2-40B4-BE49-F238E27FC236}">
                <a16:creationId xmlns:a16="http://schemas.microsoft.com/office/drawing/2014/main" id="{92DCDCB8-3B63-DCD2-01B6-24E4C45051FD}"/>
              </a:ext>
            </a:extLst>
          </p:cNvPr>
          <p:cNvSpPr txBox="1"/>
          <p:nvPr/>
        </p:nvSpPr>
        <p:spPr>
          <a:xfrm>
            <a:off x="503714" y="6196153"/>
            <a:ext cx="115710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PMG,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State of Sports Report - Beyond the Game: Connecting with the Modern Sports Fan</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May 2025.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*Comcast Advertising,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Behind the Remote: A Deep Dive into Sports Viewership &amp; Fandom</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October 2024. Base: Watched sports content (game, highlights, talk show, etc.) in the past six months.</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0" name="Rectangle 9">
            <a:extLst>
              <a:ext uri="{FF2B5EF4-FFF2-40B4-BE49-F238E27FC236}">
                <a16:creationId xmlns:a16="http://schemas.microsoft.com/office/drawing/2014/main" id="{1790FC16-6DA2-0A95-C76B-814008604AE5}"/>
              </a:ext>
            </a:extLst>
          </p:cNvPr>
          <p:cNvSpPr/>
          <p:nvPr/>
        </p:nvSpPr>
        <p:spPr>
          <a:xfrm>
            <a:off x="203200" y="287206"/>
            <a:ext cx="119888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rPr>
              <a:t>Sports fandom encourages obsessive emotion and creates high, habitual</a:t>
            </a:r>
            <a:r>
              <a:rPr lang="en-US" sz="2600" b="1">
                <a:solidFill>
                  <a:srgbClr val="1B1464"/>
                </a:solidFill>
                <a:latin typeface="Helvetica" panose="020B0604020202020204" pitchFamily="34" charset="0"/>
                <a:ea typeface="Calibri" panose="020F0502020204030204" pitchFamily="34" charset="0"/>
                <a:cs typeface="Arial" panose="020B0604020202020204" pitchFamily="34" charset="0"/>
              </a:rPr>
              <a:t> engagement</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B32C161-B194-D56C-39BE-FBBD1836E1E7}"/>
              </a:ext>
            </a:extLst>
          </p:cNvPr>
          <p:cNvSpPr txBox="1"/>
          <p:nvPr/>
        </p:nvSpPr>
        <p:spPr>
          <a:xfrm>
            <a:off x="63503" y="4013427"/>
            <a:ext cx="2994660"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Nearly 60%</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say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rituals</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(like wearing their lucky jersey)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and superstitions play some role in their fandom</a:t>
            </a:r>
          </a:p>
        </p:txBody>
      </p:sp>
      <p:sp>
        <p:nvSpPr>
          <p:cNvPr id="32" name="TextBox 31">
            <a:extLst>
              <a:ext uri="{FF2B5EF4-FFF2-40B4-BE49-F238E27FC236}">
                <a16:creationId xmlns:a16="http://schemas.microsoft.com/office/drawing/2014/main" id="{48E4D570-6A24-8C08-C22E-8AEAD3762278}"/>
              </a:ext>
            </a:extLst>
          </p:cNvPr>
          <p:cNvSpPr txBox="1"/>
          <p:nvPr/>
        </p:nvSpPr>
        <p:spPr>
          <a:xfrm>
            <a:off x="3153410" y="3878534"/>
            <a:ext cx="295529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56%</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watch</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some type of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sporting event at</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least once a week</a:t>
            </a:r>
          </a:p>
        </p:txBody>
      </p:sp>
      <p:cxnSp>
        <p:nvCxnSpPr>
          <p:cNvPr id="34" name="Straight Connector 33">
            <a:extLst>
              <a:ext uri="{FF2B5EF4-FFF2-40B4-BE49-F238E27FC236}">
                <a16:creationId xmlns:a16="http://schemas.microsoft.com/office/drawing/2014/main" id="{E4C569B0-811C-E89E-3269-E21C2BCD20AD}"/>
              </a:ext>
            </a:extLst>
          </p:cNvPr>
          <p:cNvCxnSpPr>
            <a:cxnSpLocks/>
          </p:cNvCxnSpPr>
          <p:nvPr/>
        </p:nvCxnSpPr>
        <p:spPr>
          <a:xfrm>
            <a:off x="6127751" y="2288094"/>
            <a:ext cx="0" cy="3891726"/>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A4182D5-4B98-947A-103E-0D0ACDB84F54}"/>
              </a:ext>
            </a:extLst>
          </p:cNvPr>
          <p:cNvCxnSpPr>
            <a:cxnSpLocks/>
          </p:cNvCxnSpPr>
          <p:nvPr/>
        </p:nvCxnSpPr>
        <p:spPr>
          <a:xfrm>
            <a:off x="3121660" y="2288094"/>
            <a:ext cx="0" cy="3820659"/>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46821B1-5724-F344-3307-030415A81897}"/>
              </a:ext>
            </a:extLst>
          </p:cNvPr>
          <p:cNvCxnSpPr>
            <a:cxnSpLocks/>
          </p:cNvCxnSpPr>
          <p:nvPr/>
        </p:nvCxnSpPr>
        <p:spPr>
          <a:xfrm>
            <a:off x="9178291" y="2288094"/>
            <a:ext cx="0" cy="3891726"/>
          </a:xfrm>
          <a:prstGeom prst="line">
            <a:avLst/>
          </a:prstGeom>
          <a:ln>
            <a:solidFill>
              <a:srgbClr val="1B1464"/>
            </a:solidFill>
            <a:prstDash val="lgDash"/>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F654B6D3-B540-E68F-CAEA-446E16C86292}"/>
              </a:ext>
            </a:extLst>
          </p:cNvPr>
          <p:cNvSpPr txBox="1"/>
          <p:nvPr/>
        </p:nvSpPr>
        <p:spPr>
          <a:xfrm>
            <a:off x="6191252" y="3878534"/>
            <a:ext cx="295529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51%</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reported that their</a:t>
            </a:r>
            <a:b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favorite team or athlete’s performance</a:t>
            </a:r>
            <a:r>
              <a:rPr kumimoji="0" lang="en-US" sz="1800" b="0"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affects their overall mood</a:t>
            </a:r>
            <a:r>
              <a:rPr kumimoji="0" lang="en-US" sz="1800" b="0"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at least moderately</a:t>
            </a:r>
          </a:p>
        </p:txBody>
      </p:sp>
      <p:sp>
        <p:nvSpPr>
          <p:cNvPr id="40" name="TextBox 39">
            <a:extLst>
              <a:ext uri="{FF2B5EF4-FFF2-40B4-BE49-F238E27FC236}">
                <a16:creationId xmlns:a16="http://schemas.microsoft.com/office/drawing/2014/main" id="{E3403497-B38E-F776-3B13-86A57B054B84}"/>
              </a:ext>
            </a:extLst>
          </p:cNvPr>
          <p:cNvSpPr txBox="1"/>
          <p:nvPr/>
        </p:nvSpPr>
        <p:spPr>
          <a:xfrm>
            <a:off x="9215191" y="3878534"/>
            <a:ext cx="2955290"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2700">
                  <a:solidFill>
                    <a:srgbClr val="1B1464"/>
                  </a:solidFill>
                </a:ln>
                <a:solidFill>
                  <a:srgbClr val="ED3C8D"/>
                </a:solidFill>
                <a:effectLst/>
                <a:uLnTx/>
                <a:uFillTx/>
                <a:latin typeface="Helvetica" pitchFamily="2" charset="0"/>
                <a:ea typeface="+mn-ea"/>
                <a:cs typeface="+mn-cs"/>
              </a:rPr>
              <a:t>46%</a:t>
            </a:r>
            <a:b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say they show off their fandom by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getting together with friends</a:t>
            </a:r>
            <a:b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rPr>
              <a:t>and family</a:t>
            </a:r>
          </a:p>
        </p:txBody>
      </p:sp>
      <p:sp>
        <p:nvSpPr>
          <p:cNvPr id="44" name="TextBox 43">
            <a:extLst>
              <a:ext uri="{FF2B5EF4-FFF2-40B4-BE49-F238E27FC236}">
                <a16:creationId xmlns:a16="http://schemas.microsoft.com/office/drawing/2014/main" id="{83F1793C-3459-4B46-C05D-FE2DB7E39597}"/>
              </a:ext>
            </a:extLst>
          </p:cNvPr>
          <p:cNvSpPr txBox="1"/>
          <p:nvPr/>
        </p:nvSpPr>
        <p:spPr>
          <a:xfrm>
            <a:off x="1" y="1766660"/>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 of sports fans that…</a:t>
            </a:r>
          </a:p>
        </p:txBody>
      </p:sp>
      <p:pic>
        <p:nvPicPr>
          <p:cNvPr id="46" name="Picture 45" descr="A pink shirt with blue number&#10;&#10;AI-generated content may be incorrect.">
            <a:extLst>
              <a:ext uri="{FF2B5EF4-FFF2-40B4-BE49-F238E27FC236}">
                <a16:creationId xmlns:a16="http://schemas.microsoft.com/office/drawing/2014/main" id="{BC0F368F-CCED-648E-2DD9-67DAEC1FB4DB}"/>
              </a:ext>
            </a:extLst>
          </p:cNvPr>
          <p:cNvPicPr>
            <a:picLocks noChangeAspect="1"/>
          </p:cNvPicPr>
          <p:nvPr/>
        </p:nvPicPr>
        <p:blipFill>
          <a:blip r:embed="rId3"/>
          <a:stretch>
            <a:fillRect/>
          </a:stretch>
        </p:blipFill>
        <p:spPr>
          <a:xfrm>
            <a:off x="788739" y="2267902"/>
            <a:ext cx="1544182" cy="1544182"/>
          </a:xfrm>
          <a:prstGeom prst="rect">
            <a:avLst/>
          </a:prstGeom>
        </p:spPr>
      </p:pic>
      <p:pic>
        <p:nvPicPr>
          <p:cNvPr id="48" name="Picture 47" descr="A computer monitor with a white screen&#10;&#10;AI-generated content may be incorrect.">
            <a:extLst>
              <a:ext uri="{FF2B5EF4-FFF2-40B4-BE49-F238E27FC236}">
                <a16:creationId xmlns:a16="http://schemas.microsoft.com/office/drawing/2014/main" id="{8AA7DB2C-D818-933F-E7BD-46A63912796A}"/>
              </a:ext>
            </a:extLst>
          </p:cNvPr>
          <p:cNvPicPr>
            <a:picLocks noChangeAspect="1"/>
          </p:cNvPicPr>
          <p:nvPr/>
        </p:nvPicPr>
        <p:blipFill>
          <a:blip r:embed="rId4"/>
          <a:stretch>
            <a:fillRect/>
          </a:stretch>
        </p:blipFill>
        <p:spPr>
          <a:xfrm>
            <a:off x="3747542" y="2163943"/>
            <a:ext cx="1754327" cy="1754327"/>
          </a:xfrm>
          <a:prstGeom prst="rect">
            <a:avLst/>
          </a:prstGeom>
        </p:spPr>
      </p:pic>
      <p:pic>
        <p:nvPicPr>
          <p:cNvPr id="50" name="Picture 49" descr="A group of balls with different colors&#10;&#10;AI-generated content may be incorrect.">
            <a:extLst>
              <a:ext uri="{FF2B5EF4-FFF2-40B4-BE49-F238E27FC236}">
                <a16:creationId xmlns:a16="http://schemas.microsoft.com/office/drawing/2014/main" id="{25B42985-2794-89DD-A9E3-A113822EF13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201562" y="2524949"/>
            <a:ext cx="865738" cy="865738"/>
          </a:xfrm>
          <a:prstGeom prst="rect">
            <a:avLst/>
          </a:prstGeom>
        </p:spPr>
      </p:pic>
      <p:pic>
        <p:nvPicPr>
          <p:cNvPr id="52" name="Picture 51" descr="A group of smiley faces&#10;&#10;AI-generated content may be incorrect.">
            <a:extLst>
              <a:ext uri="{FF2B5EF4-FFF2-40B4-BE49-F238E27FC236}">
                <a16:creationId xmlns:a16="http://schemas.microsoft.com/office/drawing/2014/main" id="{727A93C6-FEB1-977F-4670-F796437FE62F}"/>
              </a:ext>
            </a:extLst>
          </p:cNvPr>
          <p:cNvPicPr>
            <a:picLocks noChangeAspect="1"/>
          </p:cNvPicPr>
          <p:nvPr/>
        </p:nvPicPr>
        <p:blipFill>
          <a:blip r:embed="rId6"/>
          <a:stretch>
            <a:fillRect/>
          </a:stretch>
        </p:blipFill>
        <p:spPr>
          <a:xfrm>
            <a:off x="6896806" y="2260865"/>
            <a:ext cx="1544182" cy="1544182"/>
          </a:xfrm>
          <a:prstGeom prst="rect">
            <a:avLst/>
          </a:prstGeom>
        </p:spPr>
      </p:pic>
      <p:pic>
        <p:nvPicPr>
          <p:cNvPr id="54" name="Picture 53" descr="A group of people holding a sign&#10;&#10;AI-generated content may be incorrect.">
            <a:extLst>
              <a:ext uri="{FF2B5EF4-FFF2-40B4-BE49-F238E27FC236}">
                <a16:creationId xmlns:a16="http://schemas.microsoft.com/office/drawing/2014/main" id="{3BD91A82-A6F6-2332-5948-8C6F96FE9A9E}"/>
              </a:ext>
            </a:extLst>
          </p:cNvPr>
          <p:cNvPicPr>
            <a:picLocks noChangeAspect="1"/>
          </p:cNvPicPr>
          <p:nvPr/>
        </p:nvPicPr>
        <p:blipFill>
          <a:blip r:embed="rId7"/>
          <a:stretch>
            <a:fillRect/>
          </a:stretch>
        </p:blipFill>
        <p:spPr>
          <a:xfrm>
            <a:off x="9964610" y="2273875"/>
            <a:ext cx="1538209" cy="1538209"/>
          </a:xfrm>
          <a:prstGeom prst="rect">
            <a:avLst/>
          </a:prstGeom>
        </p:spPr>
      </p:pic>
      <p:sp>
        <p:nvSpPr>
          <p:cNvPr id="7" name="TextBox 6">
            <a:extLst>
              <a:ext uri="{FF2B5EF4-FFF2-40B4-BE49-F238E27FC236}">
                <a16:creationId xmlns:a16="http://schemas.microsoft.com/office/drawing/2014/main" id="{404A8F96-5604-40AD-65B8-46F2BD735953}"/>
              </a:ext>
            </a:extLst>
          </p:cNvPr>
          <p:cNvSpPr txBox="1"/>
          <p:nvPr/>
        </p:nvSpPr>
        <p:spPr>
          <a:xfrm>
            <a:off x="3391688" y="5654365"/>
            <a:ext cx="250540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(Sports fans spend </a:t>
            </a:r>
            <a:r>
              <a:rPr kumimoji="0" lang="en-US" sz="8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3.2 hours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watching sports content weekly on average)*</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 name="Rectangle 1">
            <a:extLst>
              <a:ext uri="{FF2B5EF4-FFF2-40B4-BE49-F238E27FC236}">
                <a16:creationId xmlns:a16="http://schemas.microsoft.com/office/drawing/2014/main" id="{97BA5936-B6FE-FA88-ADE6-30A3519E5CDE}"/>
              </a:ext>
            </a:extLst>
          </p:cNvPr>
          <p:cNvSpPr/>
          <p:nvPr/>
        </p:nvSpPr>
        <p:spPr>
          <a:xfrm>
            <a:off x="315228" y="1191264"/>
            <a:ext cx="11819002"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8"/>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Download our full report, </a:t>
            </a:r>
            <a:r>
              <a:rPr kumimoji="0" lang="en-US" sz="1400" b="1" i="0" u="none" strike="noStrike" kern="1200" cap="none" spc="0" normalizeH="0" baseline="0" noProof="0">
                <a:ln>
                  <a:noFill/>
                </a:ln>
                <a:solidFill>
                  <a:srgbClr val="ED3C8D"/>
                </a:solidFill>
                <a:effectLst/>
                <a:uLnTx/>
                <a:uFillTx/>
                <a:latin typeface="Helvetica"/>
                <a:ea typeface="+mn-ea"/>
                <a:cs typeface="Helvetica"/>
                <a:hlinkClick r:id="rId9">
                  <a:extLst>
                    <a:ext uri="{A12FA001-AC4F-418D-AE19-62706E023703}">
                      <ahyp:hlinkClr xmlns:ahyp="http://schemas.microsoft.com/office/drawing/2018/hyperlinkcolor" val="tx"/>
                    </a:ext>
                  </a:extLst>
                </a:hlinkClick>
              </a:rPr>
              <a:t>Fast Break: 20 Facts on Sports Fandom, Viewership &amp; Advertising Impact</a:t>
            </a:r>
            <a:r>
              <a:rPr kumimoji="0" lang="en-US" sz="1400" b="0" i="0" u="none" strike="noStrike" kern="1200" cap="none" spc="0" normalizeH="0" baseline="0" noProof="0">
                <a:ln>
                  <a:noFill/>
                </a:ln>
                <a:solidFill>
                  <a:srgbClr val="1F1A62"/>
                </a:solidFill>
                <a:effectLst/>
                <a:uLnTx/>
                <a:uFillTx/>
                <a:latin typeface="Helvetica"/>
                <a:ea typeface="+mn-ea"/>
                <a:cs typeface="Helvetica"/>
              </a:rPr>
              <a:t>, to learn more</a:t>
            </a:r>
          </a:p>
        </p:txBody>
      </p:sp>
      <p:pic>
        <p:nvPicPr>
          <p:cNvPr id="3" name="Picture 2">
            <a:extLst>
              <a:ext uri="{FF2B5EF4-FFF2-40B4-BE49-F238E27FC236}">
                <a16:creationId xmlns:a16="http://schemas.microsoft.com/office/drawing/2014/main" id="{3D3CEC5F-6FCF-09BC-CADE-F395602713B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E359D53F-D0A0-21E7-B1DB-AAF625F5E99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F84BBDEA-1FDF-7A84-90E4-9AA722962CE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69737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A665F-E482-2CE6-A3BE-B3C551021CF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75991C2-5A9D-5181-EE37-2F00C12ACB72}"/>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2812FDE-74DA-3C48-B64B-CD7553A6DEFC}"/>
              </a:ext>
            </a:extLst>
          </p:cNvPr>
          <p:cNvSpPr/>
          <p:nvPr/>
        </p:nvSpPr>
        <p:spPr>
          <a:xfrm>
            <a:off x="265530" y="2346811"/>
            <a:ext cx="3742014"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11E3C52-2AB6-BD47-6919-F0793C69CF2D}"/>
              </a:ext>
            </a:extLst>
          </p:cNvPr>
          <p:cNvSpPr txBox="1"/>
          <p:nvPr/>
        </p:nvSpPr>
        <p:spPr>
          <a:xfrm>
            <a:off x="512592" y="242841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1" name="Rectangle 10">
            <a:extLst>
              <a:ext uri="{FF2B5EF4-FFF2-40B4-BE49-F238E27FC236}">
                <a16:creationId xmlns:a16="http://schemas.microsoft.com/office/drawing/2014/main" id="{07239EB6-DF83-54DF-C618-3E9B558E5619}"/>
              </a:ext>
            </a:extLst>
          </p:cNvPr>
          <p:cNvSpPr/>
          <p:nvPr/>
        </p:nvSpPr>
        <p:spPr>
          <a:xfrm>
            <a:off x="4224993" y="2346811"/>
            <a:ext cx="3742014"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288A46-8E4C-6F81-735B-99D2A90743CF}"/>
              </a:ext>
            </a:extLst>
          </p:cNvPr>
          <p:cNvSpPr txBox="1"/>
          <p:nvPr/>
        </p:nvSpPr>
        <p:spPr>
          <a:xfrm>
            <a:off x="4309661" y="24284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4" name="Rectangle 13">
            <a:extLst>
              <a:ext uri="{FF2B5EF4-FFF2-40B4-BE49-F238E27FC236}">
                <a16:creationId xmlns:a16="http://schemas.microsoft.com/office/drawing/2014/main" id="{1CFCB14F-FE41-8C07-5964-C5D97058A5FB}"/>
              </a:ext>
            </a:extLst>
          </p:cNvPr>
          <p:cNvSpPr/>
          <p:nvPr/>
        </p:nvSpPr>
        <p:spPr>
          <a:xfrm>
            <a:off x="8204120" y="2346811"/>
            <a:ext cx="3742014" cy="3721735"/>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021AE1B-2984-1EC7-F732-0D86323A7ECE}"/>
              </a:ext>
            </a:extLst>
          </p:cNvPr>
          <p:cNvSpPr txBox="1"/>
          <p:nvPr/>
        </p:nvSpPr>
        <p:spPr>
          <a:xfrm>
            <a:off x="8288788" y="242841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4" name="TextBox 3">
            <a:extLst>
              <a:ext uri="{FF2B5EF4-FFF2-40B4-BE49-F238E27FC236}">
                <a16:creationId xmlns:a16="http://schemas.microsoft.com/office/drawing/2014/main" id="{A35CB3E7-A86A-6157-7C52-F95B2C3BE4F9}"/>
              </a:ext>
            </a:extLst>
          </p:cNvPr>
          <p:cNvSpPr txBox="1"/>
          <p:nvPr/>
        </p:nvSpPr>
        <p:spPr>
          <a:xfrm>
            <a:off x="519130" y="6083786"/>
            <a:ext cx="109809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Q12. What are the main KPIs you currently use to measure the effectiveness of your company’s video advertising? Based on respondents selecting up to 3 choices. ‘Small-Sized’ Businesses: Less than $1MM in annual ad spend, ‘Medium-Sized’ Businesses: $1MM to less than $25MM in annual ad spend, ‘Large-Sized’ Businesses: $25MM or more in annual ad spend. *Perception, memorability, favorability, consideration, etc. Dotted line across chart denotes the top 3.</a:t>
            </a:r>
          </a:p>
        </p:txBody>
      </p:sp>
      <p:pic>
        <p:nvPicPr>
          <p:cNvPr id="5" name="Picture 4">
            <a:extLst>
              <a:ext uri="{FF2B5EF4-FFF2-40B4-BE49-F238E27FC236}">
                <a16:creationId xmlns:a16="http://schemas.microsoft.com/office/drawing/2014/main" id="{CD838FE0-632B-9F13-7133-D2FA36B64CB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88C00721-4839-A127-7A1C-BBE031C1170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1C53FC38-CEFA-3FB6-6479-3CE0AA7DC1B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4107CE19-797B-8C54-2532-24AD3D32254E}"/>
              </a:ext>
            </a:extLst>
          </p:cNvPr>
          <p:cNvSpPr txBox="1"/>
          <p:nvPr/>
        </p:nvSpPr>
        <p:spPr>
          <a:xfrm>
            <a:off x="691927" y="1770780"/>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KPIs Used to </a:t>
            </a: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Measure Effectiveness of Video Ad Campaigns</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graphicFrame>
        <p:nvGraphicFramePr>
          <p:cNvPr id="13" name="Chart 12">
            <a:extLst>
              <a:ext uri="{FF2B5EF4-FFF2-40B4-BE49-F238E27FC236}">
                <a16:creationId xmlns:a16="http://schemas.microsoft.com/office/drawing/2014/main" id="{257A05D2-7CFB-8196-2C2E-698A2DFC45EE}"/>
              </a:ext>
            </a:extLst>
          </p:cNvPr>
          <p:cNvGraphicFramePr/>
          <p:nvPr/>
        </p:nvGraphicFramePr>
        <p:xfrm>
          <a:off x="226734" y="2760335"/>
          <a:ext cx="3819606" cy="3383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9F8CDAF4-7EC0-34CA-4E48-4BEA8CDD5ED1}"/>
              </a:ext>
            </a:extLst>
          </p:cNvPr>
          <p:cNvGraphicFramePr/>
          <p:nvPr/>
        </p:nvGraphicFramePr>
        <p:xfrm>
          <a:off x="4186197" y="2710976"/>
          <a:ext cx="3819606" cy="3383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67FB135-DBF6-6E57-70FC-9D3BB1BED32F}"/>
              </a:ext>
            </a:extLst>
          </p:cNvPr>
          <p:cNvGraphicFramePr/>
          <p:nvPr/>
        </p:nvGraphicFramePr>
        <p:xfrm>
          <a:off x="8165324" y="2709156"/>
          <a:ext cx="3819606" cy="338338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318D5493-5F0A-37F9-C971-70F72A74B6E6}"/>
              </a:ext>
            </a:extLst>
          </p:cNvPr>
          <p:cNvSpPr txBox="1"/>
          <p:nvPr/>
        </p:nvSpPr>
        <p:spPr>
          <a:xfrm>
            <a:off x="122978" y="273891"/>
            <a:ext cx="120690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Smaller businesses prioritize lower-funnel KPIs to drive immediate returns, while larger brands focus on upper-funnel metrics to build brand equity</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20" name="Straight Connector 19">
            <a:extLst>
              <a:ext uri="{FF2B5EF4-FFF2-40B4-BE49-F238E27FC236}">
                <a16:creationId xmlns:a16="http://schemas.microsoft.com/office/drawing/2014/main" id="{63D6CBC0-02ED-7160-E7D0-5F4C6F5B69FB}"/>
              </a:ext>
            </a:extLst>
          </p:cNvPr>
          <p:cNvCxnSpPr>
            <a:cxnSpLocks/>
          </p:cNvCxnSpPr>
          <p:nvPr/>
        </p:nvCxnSpPr>
        <p:spPr>
          <a:xfrm>
            <a:off x="122978" y="479333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8137E9D-CA3B-32E5-60F3-3C3EFDC13BA6}"/>
              </a:ext>
            </a:extLst>
          </p:cNvPr>
          <p:cNvSpPr/>
          <p:nvPr/>
        </p:nvSpPr>
        <p:spPr>
          <a:xfrm>
            <a:off x="315228" y="1191264"/>
            <a:ext cx="11819002"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Download our Question of the Week, </a:t>
            </a:r>
            <a:r>
              <a:rPr kumimoji="0" lang="en-US" sz="1400" b="1" i="0" u="none" strike="noStrike" kern="1200" cap="none" spc="0" normalizeH="0" baseline="0" noProof="0" dirty="0">
                <a:ln>
                  <a:noFill/>
                </a:ln>
                <a:solidFill>
                  <a:srgbClr val="ED3C8D"/>
                </a:solidFill>
                <a:effectLst/>
                <a:uLnTx/>
                <a:uFillTx/>
                <a:latin typeface="Helvetica"/>
                <a:ea typeface="+mn-ea"/>
                <a:cs typeface="Helvetica"/>
              </a:rPr>
              <a:t>‘</a:t>
            </a:r>
            <a:r>
              <a:rPr kumimoji="0" lang="en-US" sz="1400" b="1" i="0" u="none" strike="noStrike" kern="1200" cap="none" spc="0" normalizeH="0" baseline="0" noProof="0" dirty="0">
                <a:ln>
                  <a:noFill/>
                </a:ln>
                <a:solidFill>
                  <a:srgbClr val="ED3C8D"/>
                </a:solidFill>
                <a:effectLst/>
                <a:uLnTx/>
                <a:uFillTx/>
                <a:latin typeface="Helvetica"/>
                <a:ea typeface="+mn-ea"/>
                <a:cs typeface="Helvetica"/>
                <a:hlinkClick r:id="rId7">
                  <a:extLst>
                    <a:ext uri="{A12FA001-AC4F-418D-AE19-62706E023703}">
                      <ahyp:hlinkClr xmlns:ahyp="http://schemas.microsoft.com/office/drawing/2018/hyperlinkcolor" val="tx"/>
                    </a:ext>
                  </a:extLst>
                </a:hlinkClick>
              </a:rPr>
              <a:t>What KPIs do marketers use to evaluate the impact of their video campaigns?</a:t>
            </a:r>
            <a:r>
              <a:rPr kumimoji="0" lang="en-US" sz="1400" b="1" i="0" u="none" strike="noStrike" kern="1200" cap="none" spc="0" normalizeH="0" baseline="0" noProof="0" dirty="0">
                <a:ln>
                  <a:noFill/>
                </a:ln>
                <a:solidFill>
                  <a:srgbClr val="ED3C8D"/>
                </a:solidFill>
                <a:effectLst/>
                <a:uLnTx/>
                <a:uFillTx/>
                <a:latin typeface="Helvetica"/>
                <a:ea typeface="+mn-ea"/>
                <a:cs typeface="Helvetica"/>
              </a:rPr>
              <a:t>'</a:t>
            </a:r>
            <a:r>
              <a:rPr kumimoji="0" lang="en-US" sz="1400" b="0" i="0" u="none" strike="noStrike" kern="1200" cap="none" spc="0" normalizeH="0" baseline="0" noProof="0" dirty="0">
                <a:ln>
                  <a:noFill/>
                </a:ln>
                <a:solidFill>
                  <a:srgbClr val="1F1A62"/>
                </a:solidFill>
                <a:effectLst/>
                <a:uLnTx/>
                <a:uFillTx/>
                <a:latin typeface="Helvetica"/>
                <a:ea typeface="+mn-ea"/>
                <a:cs typeface="Helvetica"/>
              </a:rPr>
              <a:t>, to learn more</a:t>
            </a:r>
          </a:p>
        </p:txBody>
      </p:sp>
    </p:spTree>
    <p:extLst>
      <p:ext uri="{BB962C8B-B14F-4D97-AF65-F5344CB8AC3E}">
        <p14:creationId xmlns:p14="http://schemas.microsoft.com/office/powerpoint/2010/main" val="113806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C3054-E534-4706-D432-4954C4BFBC1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1E994FD-01BD-D222-85B0-CE0CEBE0BEBD}"/>
              </a:ext>
            </a:extLst>
          </p:cNvPr>
          <p:cNvSpPr/>
          <p:nvPr/>
        </p:nvSpPr>
        <p:spPr>
          <a:xfrm>
            <a:off x="265530" y="2164145"/>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3E00313-077A-84DD-D422-F47A780BC704}"/>
              </a:ext>
            </a:extLst>
          </p:cNvPr>
          <p:cNvSpPr/>
          <p:nvPr/>
        </p:nvSpPr>
        <p:spPr>
          <a:xfrm>
            <a:off x="4224993" y="2164145"/>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4E76037-6054-3E6B-87F5-B39A77099953}"/>
              </a:ext>
            </a:extLst>
          </p:cNvPr>
          <p:cNvSpPr/>
          <p:nvPr/>
        </p:nvSpPr>
        <p:spPr>
          <a:xfrm>
            <a:off x="8204120" y="2164145"/>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8497036-412F-C06F-15E4-79238073F195}"/>
              </a:ext>
            </a:extLst>
          </p:cNvPr>
          <p:cNvSpPr txBox="1"/>
          <p:nvPr/>
        </p:nvSpPr>
        <p:spPr>
          <a:xfrm>
            <a:off x="512592" y="2245750"/>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2" name="TextBox 11">
            <a:extLst>
              <a:ext uri="{FF2B5EF4-FFF2-40B4-BE49-F238E27FC236}">
                <a16:creationId xmlns:a16="http://schemas.microsoft.com/office/drawing/2014/main" id="{F829F180-470B-DB3A-4832-2347DB56EF5C}"/>
              </a:ext>
            </a:extLst>
          </p:cNvPr>
          <p:cNvSpPr txBox="1"/>
          <p:nvPr/>
        </p:nvSpPr>
        <p:spPr>
          <a:xfrm>
            <a:off x="4309661" y="2245750"/>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6" name="TextBox 15">
            <a:extLst>
              <a:ext uri="{FF2B5EF4-FFF2-40B4-BE49-F238E27FC236}">
                <a16:creationId xmlns:a16="http://schemas.microsoft.com/office/drawing/2014/main" id="{EA9A6CDD-4251-D944-FE0C-F5A592E4529B}"/>
              </a:ext>
            </a:extLst>
          </p:cNvPr>
          <p:cNvSpPr txBox="1"/>
          <p:nvPr/>
        </p:nvSpPr>
        <p:spPr>
          <a:xfrm>
            <a:off x="8288788" y="2245750"/>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4" name="TextBox 3">
            <a:extLst>
              <a:ext uri="{FF2B5EF4-FFF2-40B4-BE49-F238E27FC236}">
                <a16:creationId xmlns:a16="http://schemas.microsoft.com/office/drawing/2014/main" id="{C0F41AD8-150E-3EE5-B74B-EC22BDCBA8DE}"/>
              </a:ext>
            </a:extLst>
          </p:cNvPr>
          <p:cNvSpPr txBox="1"/>
          <p:nvPr/>
        </p:nvSpPr>
        <p:spPr>
          <a:xfrm>
            <a:off x="519129" y="6082368"/>
            <a:ext cx="11517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Q11. As a brand marketer, which of the following criteria do you expect your media partners to deliver on the most? Based on respondents selecting up to 3 choices. ‘Small-Sized’ Businesses: Less than $1MM in annual ad spend, ‘Medium-Sized’ Businesses: $1MM to less than $25MM in annual ad spend, ‘Large-Sized’ Businesses: $25MM or more in annual ad spend. *Media, creative, measurement, etc. **Buying, placements, reporting, etc. Dotted line across chart denotes the top 3.</a:t>
            </a:r>
          </a:p>
        </p:txBody>
      </p:sp>
      <p:pic>
        <p:nvPicPr>
          <p:cNvPr id="5" name="Picture 4">
            <a:extLst>
              <a:ext uri="{FF2B5EF4-FFF2-40B4-BE49-F238E27FC236}">
                <a16:creationId xmlns:a16="http://schemas.microsoft.com/office/drawing/2014/main" id="{8E52A1CA-F6FD-2D92-3A8D-3CD16F9E04C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A32B8F78-8C7D-A8B9-9E38-A120AF32204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EC6D848E-383F-5DE2-310D-59728C2C139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411DE18B-DA9A-0B44-CE1A-AC894A786BDA}"/>
              </a:ext>
            </a:extLst>
          </p:cNvPr>
          <p:cNvSpPr txBox="1"/>
          <p:nvPr/>
        </p:nvSpPr>
        <p:spPr>
          <a:xfrm>
            <a:off x="691927" y="1588114"/>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Criteria Brand Marketers Expect Their Media Partners to Deliver on </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 respondents</a:t>
            </a: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p:txBody>
      </p:sp>
      <p:sp>
        <p:nvSpPr>
          <p:cNvPr id="17" name="Rectangle 16">
            <a:extLst>
              <a:ext uri="{FF2B5EF4-FFF2-40B4-BE49-F238E27FC236}">
                <a16:creationId xmlns:a16="http://schemas.microsoft.com/office/drawing/2014/main" id="{D6E7137D-F21B-FCEC-A2CF-0B9A22CD1BBF}"/>
              </a:ext>
            </a:extLst>
          </p:cNvPr>
          <p:cNvSpPr/>
          <p:nvPr/>
        </p:nvSpPr>
        <p:spPr>
          <a:xfrm>
            <a:off x="551264" y="2751248"/>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2D114B1-A1BB-C6F4-85B7-229C0F3BED00}"/>
              </a:ext>
            </a:extLst>
          </p:cNvPr>
          <p:cNvSpPr/>
          <p:nvPr/>
        </p:nvSpPr>
        <p:spPr>
          <a:xfrm>
            <a:off x="4530237" y="2751248"/>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DC02D74B-6A94-13BE-0B93-C5B919873C63}"/>
              </a:ext>
            </a:extLst>
          </p:cNvPr>
          <p:cNvSpPr/>
          <p:nvPr/>
        </p:nvSpPr>
        <p:spPr>
          <a:xfrm>
            <a:off x="8470189" y="2751248"/>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EA811C8-26F4-FFCB-7180-5E77DBA1F008}"/>
              </a:ext>
            </a:extLst>
          </p:cNvPr>
          <p:cNvSpPr/>
          <p:nvPr/>
        </p:nvSpPr>
        <p:spPr>
          <a:xfrm>
            <a:off x="551264" y="4658291"/>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A50E3F08-2BEB-907D-D3C6-BE66D87AEF07}"/>
              </a:ext>
            </a:extLst>
          </p:cNvPr>
          <p:cNvSpPr/>
          <p:nvPr/>
        </p:nvSpPr>
        <p:spPr>
          <a:xfrm>
            <a:off x="4530237" y="4658291"/>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182C785D-0057-219D-8782-DD82303B1DEC}"/>
              </a:ext>
            </a:extLst>
          </p:cNvPr>
          <p:cNvSpPr/>
          <p:nvPr/>
        </p:nvSpPr>
        <p:spPr>
          <a:xfrm>
            <a:off x="8470189" y="4658291"/>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373A1EF-0535-A4C4-E7E8-5500F8B2C20C}"/>
              </a:ext>
            </a:extLst>
          </p:cNvPr>
          <p:cNvSpPr/>
          <p:nvPr/>
        </p:nvSpPr>
        <p:spPr>
          <a:xfrm>
            <a:off x="551264" y="4022610"/>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40EB1B78-D8ED-381D-D584-AC15F3691705}"/>
              </a:ext>
            </a:extLst>
          </p:cNvPr>
          <p:cNvSpPr/>
          <p:nvPr/>
        </p:nvSpPr>
        <p:spPr>
          <a:xfrm>
            <a:off x="4530237" y="4022610"/>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F23B9A52-4A51-E25B-E10B-3F981EFC6C58}"/>
              </a:ext>
            </a:extLst>
          </p:cNvPr>
          <p:cNvSpPr/>
          <p:nvPr/>
        </p:nvSpPr>
        <p:spPr>
          <a:xfrm>
            <a:off x="8470189" y="4022610"/>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77A30DF-2D42-B764-3162-44F26835130B}"/>
              </a:ext>
            </a:extLst>
          </p:cNvPr>
          <p:cNvSpPr/>
          <p:nvPr/>
        </p:nvSpPr>
        <p:spPr>
          <a:xfrm>
            <a:off x="551264" y="3386929"/>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53261B8A-16EE-DE1F-33C1-8C8B4CEA9C5E}"/>
              </a:ext>
            </a:extLst>
          </p:cNvPr>
          <p:cNvSpPr/>
          <p:nvPr/>
        </p:nvSpPr>
        <p:spPr>
          <a:xfrm>
            <a:off x="4530237" y="3386929"/>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EAEC5CF9-614D-6946-A018-5CB9852D4A61}"/>
              </a:ext>
            </a:extLst>
          </p:cNvPr>
          <p:cNvSpPr/>
          <p:nvPr/>
        </p:nvSpPr>
        <p:spPr>
          <a:xfrm>
            <a:off x="8470189" y="3386929"/>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5E97E48-228E-0240-F600-1F4A20E8B15F}"/>
              </a:ext>
            </a:extLst>
          </p:cNvPr>
          <p:cNvSpPr/>
          <p:nvPr/>
        </p:nvSpPr>
        <p:spPr>
          <a:xfrm>
            <a:off x="551264" y="5293973"/>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6C364C7B-FD1B-E535-5213-3AEC01E19C01}"/>
              </a:ext>
            </a:extLst>
          </p:cNvPr>
          <p:cNvSpPr txBox="1"/>
          <p:nvPr/>
        </p:nvSpPr>
        <p:spPr>
          <a:xfrm>
            <a:off x="942636" y="2856524"/>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Effective targeting </a:t>
            </a:r>
          </a:p>
        </p:txBody>
      </p:sp>
      <p:sp>
        <p:nvSpPr>
          <p:cNvPr id="42" name="TextBox 41">
            <a:extLst>
              <a:ext uri="{FF2B5EF4-FFF2-40B4-BE49-F238E27FC236}">
                <a16:creationId xmlns:a16="http://schemas.microsoft.com/office/drawing/2014/main" id="{5F840D94-2AAF-A317-A2E3-6FB877988053}"/>
              </a:ext>
            </a:extLst>
          </p:cNvPr>
          <p:cNvSpPr txBox="1"/>
          <p:nvPr/>
        </p:nvSpPr>
        <p:spPr>
          <a:xfrm>
            <a:off x="942635" y="4671234"/>
            <a:ext cx="21087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Campaign measurement / attribution</a:t>
            </a:r>
          </a:p>
        </p:txBody>
      </p:sp>
      <p:sp>
        <p:nvSpPr>
          <p:cNvPr id="38" name="TextBox 37">
            <a:extLst>
              <a:ext uri="{FF2B5EF4-FFF2-40B4-BE49-F238E27FC236}">
                <a16:creationId xmlns:a16="http://schemas.microsoft.com/office/drawing/2014/main" id="{81C48346-1F14-DA1B-62BE-0FA8C1CFDB6F}"/>
              </a:ext>
            </a:extLst>
          </p:cNvPr>
          <p:cNvSpPr txBox="1"/>
          <p:nvPr/>
        </p:nvSpPr>
        <p:spPr>
          <a:xfrm>
            <a:off x="942636" y="4127886"/>
            <a:ext cx="215824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Innovative solutions*</a:t>
            </a:r>
          </a:p>
        </p:txBody>
      </p:sp>
      <p:sp>
        <p:nvSpPr>
          <p:cNvPr id="36" name="TextBox 35">
            <a:extLst>
              <a:ext uri="{FF2B5EF4-FFF2-40B4-BE49-F238E27FC236}">
                <a16:creationId xmlns:a16="http://schemas.microsoft.com/office/drawing/2014/main" id="{DA29F1E6-94CD-BEBE-6F6A-A47CA4B1AF01}"/>
              </a:ext>
            </a:extLst>
          </p:cNvPr>
          <p:cNvSpPr txBox="1"/>
          <p:nvPr/>
        </p:nvSpPr>
        <p:spPr>
          <a:xfrm>
            <a:off x="942636" y="3399872"/>
            <a:ext cx="21582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 quality content / brand safe ad environment</a:t>
            </a:r>
          </a:p>
        </p:txBody>
      </p:sp>
      <p:sp>
        <p:nvSpPr>
          <p:cNvPr id="44" name="TextBox 43">
            <a:extLst>
              <a:ext uri="{FF2B5EF4-FFF2-40B4-BE49-F238E27FC236}">
                <a16:creationId xmlns:a16="http://schemas.microsoft.com/office/drawing/2014/main" id="{5773BE1B-B8FD-E36A-38F6-ABA661CA7BC7}"/>
              </a:ext>
            </a:extLst>
          </p:cNvPr>
          <p:cNvSpPr txBox="1"/>
          <p:nvPr/>
        </p:nvSpPr>
        <p:spPr>
          <a:xfrm>
            <a:off x="942636" y="5399249"/>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Transparency**</a:t>
            </a:r>
          </a:p>
        </p:txBody>
      </p:sp>
      <p:sp>
        <p:nvSpPr>
          <p:cNvPr id="34" name="TextBox 33">
            <a:extLst>
              <a:ext uri="{FF2B5EF4-FFF2-40B4-BE49-F238E27FC236}">
                <a16:creationId xmlns:a16="http://schemas.microsoft.com/office/drawing/2014/main" id="{FF123DBC-7DE3-02F9-B667-B9E7ADCD7CF5}"/>
              </a:ext>
            </a:extLst>
          </p:cNvPr>
          <p:cNvSpPr txBox="1"/>
          <p:nvPr/>
        </p:nvSpPr>
        <p:spPr>
          <a:xfrm>
            <a:off x="3065395" y="2810357"/>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64%</a:t>
            </a:r>
          </a:p>
        </p:txBody>
      </p:sp>
      <p:sp>
        <p:nvSpPr>
          <p:cNvPr id="43" name="TextBox 42">
            <a:extLst>
              <a:ext uri="{FF2B5EF4-FFF2-40B4-BE49-F238E27FC236}">
                <a16:creationId xmlns:a16="http://schemas.microsoft.com/office/drawing/2014/main" id="{A530EE86-F0A5-42BB-2968-921D6A9926A4}"/>
              </a:ext>
            </a:extLst>
          </p:cNvPr>
          <p:cNvSpPr txBox="1"/>
          <p:nvPr/>
        </p:nvSpPr>
        <p:spPr>
          <a:xfrm>
            <a:off x="3065395" y="4717400"/>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32%</a:t>
            </a:r>
          </a:p>
        </p:txBody>
      </p:sp>
      <p:sp>
        <p:nvSpPr>
          <p:cNvPr id="39" name="TextBox 38">
            <a:extLst>
              <a:ext uri="{FF2B5EF4-FFF2-40B4-BE49-F238E27FC236}">
                <a16:creationId xmlns:a16="http://schemas.microsoft.com/office/drawing/2014/main" id="{5621C918-3305-52B5-A9D1-883BDBA50A66}"/>
              </a:ext>
            </a:extLst>
          </p:cNvPr>
          <p:cNvSpPr txBox="1"/>
          <p:nvPr/>
        </p:nvSpPr>
        <p:spPr>
          <a:xfrm>
            <a:off x="3065395" y="4081719"/>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34%</a:t>
            </a:r>
          </a:p>
        </p:txBody>
      </p:sp>
      <p:sp>
        <p:nvSpPr>
          <p:cNvPr id="37" name="TextBox 36">
            <a:extLst>
              <a:ext uri="{FF2B5EF4-FFF2-40B4-BE49-F238E27FC236}">
                <a16:creationId xmlns:a16="http://schemas.microsoft.com/office/drawing/2014/main" id="{D58EB384-E019-F7A6-5DAD-FA73AC557336}"/>
              </a:ext>
            </a:extLst>
          </p:cNvPr>
          <p:cNvSpPr txBox="1"/>
          <p:nvPr/>
        </p:nvSpPr>
        <p:spPr>
          <a:xfrm>
            <a:off x="3065395" y="344603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45%</a:t>
            </a:r>
          </a:p>
        </p:txBody>
      </p:sp>
      <p:sp>
        <p:nvSpPr>
          <p:cNvPr id="45" name="TextBox 44">
            <a:extLst>
              <a:ext uri="{FF2B5EF4-FFF2-40B4-BE49-F238E27FC236}">
                <a16:creationId xmlns:a16="http://schemas.microsoft.com/office/drawing/2014/main" id="{F9F4BE0A-5ACB-843B-F0E6-6A656092E1B0}"/>
              </a:ext>
            </a:extLst>
          </p:cNvPr>
          <p:cNvSpPr txBox="1"/>
          <p:nvPr/>
        </p:nvSpPr>
        <p:spPr>
          <a:xfrm>
            <a:off x="3065395" y="5353082"/>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27%</a:t>
            </a:r>
          </a:p>
        </p:txBody>
      </p:sp>
      <p:sp>
        <p:nvSpPr>
          <p:cNvPr id="50" name="Rectangle 49">
            <a:extLst>
              <a:ext uri="{FF2B5EF4-FFF2-40B4-BE49-F238E27FC236}">
                <a16:creationId xmlns:a16="http://schemas.microsoft.com/office/drawing/2014/main" id="{612C8EB7-C9F1-B789-5872-53ED2801492D}"/>
              </a:ext>
            </a:extLst>
          </p:cNvPr>
          <p:cNvSpPr/>
          <p:nvPr/>
        </p:nvSpPr>
        <p:spPr>
          <a:xfrm>
            <a:off x="4530237" y="5293973"/>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B57BEE61-6BD3-F2F6-4F2F-5BDC3B2BABAC}"/>
              </a:ext>
            </a:extLst>
          </p:cNvPr>
          <p:cNvSpPr txBox="1"/>
          <p:nvPr/>
        </p:nvSpPr>
        <p:spPr>
          <a:xfrm>
            <a:off x="4937054" y="2856524"/>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Effective targeting </a:t>
            </a:r>
          </a:p>
        </p:txBody>
      </p:sp>
      <p:sp>
        <p:nvSpPr>
          <p:cNvPr id="53" name="TextBox 52">
            <a:extLst>
              <a:ext uri="{FF2B5EF4-FFF2-40B4-BE49-F238E27FC236}">
                <a16:creationId xmlns:a16="http://schemas.microsoft.com/office/drawing/2014/main" id="{222DA12E-C399-2625-849C-437A5D05F861}"/>
              </a:ext>
            </a:extLst>
          </p:cNvPr>
          <p:cNvSpPr txBox="1"/>
          <p:nvPr/>
        </p:nvSpPr>
        <p:spPr>
          <a:xfrm>
            <a:off x="4937054" y="4671234"/>
            <a:ext cx="21582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 quality content / brand safe ad environment</a:t>
            </a:r>
          </a:p>
        </p:txBody>
      </p:sp>
      <p:sp>
        <p:nvSpPr>
          <p:cNvPr id="55" name="TextBox 54">
            <a:extLst>
              <a:ext uri="{FF2B5EF4-FFF2-40B4-BE49-F238E27FC236}">
                <a16:creationId xmlns:a16="http://schemas.microsoft.com/office/drawing/2014/main" id="{D27C7A80-05CA-30E3-381A-4E05BA45B463}"/>
              </a:ext>
            </a:extLst>
          </p:cNvPr>
          <p:cNvSpPr txBox="1"/>
          <p:nvPr/>
        </p:nvSpPr>
        <p:spPr>
          <a:xfrm>
            <a:off x="4937054" y="4127886"/>
            <a:ext cx="215824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Innovative solutions*</a:t>
            </a:r>
          </a:p>
        </p:txBody>
      </p:sp>
      <p:sp>
        <p:nvSpPr>
          <p:cNvPr id="57" name="TextBox 56">
            <a:extLst>
              <a:ext uri="{FF2B5EF4-FFF2-40B4-BE49-F238E27FC236}">
                <a16:creationId xmlns:a16="http://schemas.microsoft.com/office/drawing/2014/main" id="{486EB2CB-9E0B-6A76-C8CB-144C95B210AB}"/>
              </a:ext>
            </a:extLst>
          </p:cNvPr>
          <p:cNvSpPr txBox="1"/>
          <p:nvPr/>
        </p:nvSpPr>
        <p:spPr>
          <a:xfrm>
            <a:off x="4937054" y="3399872"/>
            <a:ext cx="21582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Campaign measurement / attribution</a:t>
            </a:r>
          </a:p>
        </p:txBody>
      </p:sp>
      <p:sp>
        <p:nvSpPr>
          <p:cNvPr id="59" name="TextBox 58">
            <a:extLst>
              <a:ext uri="{FF2B5EF4-FFF2-40B4-BE49-F238E27FC236}">
                <a16:creationId xmlns:a16="http://schemas.microsoft.com/office/drawing/2014/main" id="{A3CC8751-3965-959B-5825-08D42695F4BA}"/>
              </a:ext>
            </a:extLst>
          </p:cNvPr>
          <p:cNvSpPr txBox="1"/>
          <p:nvPr/>
        </p:nvSpPr>
        <p:spPr>
          <a:xfrm>
            <a:off x="4937054" y="5399249"/>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Transparency**</a:t>
            </a:r>
          </a:p>
        </p:txBody>
      </p:sp>
      <p:sp>
        <p:nvSpPr>
          <p:cNvPr id="52" name="TextBox 51">
            <a:extLst>
              <a:ext uri="{FF2B5EF4-FFF2-40B4-BE49-F238E27FC236}">
                <a16:creationId xmlns:a16="http://schemas.microsoft.com/office/drawing/2014/main" id="{72F06DF8-57BC-F56E-B4D0-798D6A2E83A8}"/>
              </a:ext>
            </a:extLst>
          </p:cNvPr>
          <p:cNvSpPr txBox="1"/>
          <p:nvPr/>
        </p:nvSpPr>
        <p:spPr>
          <a:xfrm>
            <a:off x="7044368" y="2810357"/>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58%</a:t>
            </a:r>
          </a:p>
        </p:txBody>
      </p:sp>
      <p:sp>
        <p:nvSpPr>
          <p:cNvPr id="54" name="TextBox 53">
            <a:extLst>
              <a:ext uri="{FF2B5EF4-FFF2-40B4-BE49-F238E27FC236}">
                <a16:creationId xmlns:a16="http://schemas.microsoft.com/office/drawing/2014/main" id="{A30C0F09-B6B5-29FA-15A2-A5F6655EBE84}"/>
              </a:ext>
            </a:extLst>
          </p:cNvPr>
          <p:cNvSpPr txBox="1"/>
          <p:nvPr/>
        </p:nvSpPr>
        <p:spPr>
          <a:xfrm>
            <a:off x="7044368" y="4717400"/>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35%</a:t>
            </a:r>
          </a:p>
        </p:txBody>
      </p:sp>
      <p:sp>
        <p:nvSpPr>
          <p:cNvPr id="56" name="TextBox 55">
            <a:extLst>
              <a:ext uri="{FF2B5EF4-FFF2-40B4-BE49-F238E27FC236}">
                <a16:creationId xmlns:a16="http://schemas.microsoft.com/office/drawing/2014/main" id="{554BCEDE-2CF2-8935-E40D-9AC9C5E3164C}"/>
              </a:ext>
            </a:extLst>
          </p:cNvPr>
          <p:cNvSpPr txBox="1"/>
          <p:nvPr/>
        </p:nvSpPr>
        <p:spPr>
          <a:xfrm>
            <a:off x="7044368" y="4081719"/>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36%</a:t>
            </a:r>
          </a:p>
        </p:txBody>
      </p:sp>
      <p:sp>
        <p:nvSpPr>
          <p:cNvPr id="58" name="TextBox 57">
            <a:extLst>
              <a:ext uri="{FF2B5EF4-FFF2-40B4-BE49-F238E27FC236}">
                <a16:creationId xmlns:a16="http://schemas.microsoft.com/office/drawing/2014/main" id="{D07244C7-3EE6-3366-3B88-EEB015E432EE}"/>
              </a:ext>
            </a:extLst>
          </p:cNvPr>
          <p:cNvSpPr txBox="1"/>
          <p:nvPr/>
        </p:nvSpPr>
        <p:spPr>
          <a:xfrm>
            <a:off x="7044368" y="344603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37%</a:t>
            </a:r>
          </a:p>
        </p:txBody>
      </p:sp>
      <p:sp>
        <p:nvSpPr>
          <p:cNvPr id="60" name="TextBox 59">
            <a:extLst>
              <a:ext uri="{FF2B5EF4-FFF2-40B4-BE49-F238E27FC236}">
                <a16:creationId xmlns:a16="http://schemas.microsoft.com/office/drawing/2014/main" id="{75432D59-7A3A-117C-DE46-C258EA13DA27}"/>
              </a:ext>
            </a:extLst>
          </p:cNvPr>
          <p:cNvSpPr txBox="1"/>
          <p:nvPr/>
        </p:nvSpPr>
        <p:spPr>
          <a:xfrm>
            <a:off x="7044368" y="5353082"/>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29%</a:t>
            </a:r>
          </a:p>
        </p:txBody>
      </p:sp>
      <p:sp>
        <p:nvSpPr>
          <p:cNvPr id="79" name="Rectangle 78">
            <a:extLst>
              <a:ext uri="{FF2B5EF4-FFF2-40B4-BE49-F238E27FC236}">
                <a16:creationId xmlns:a16="http://schemas.microsoft.com/office/drawing/2014/main" id="{313D3A8D-4629-1DE5-D3C3-062B8D8B83EC}"/>
              </a:ext>
            </a:extLst>
          </p:cNvPr>
          <p:cNvSpPr/>
          <p:nvPr/>
        </p:nvSpPr>
        <p:spPr>
          <a:xfrm>
            <a:off x="8470189" y="5293973"/>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509B0FC0-BA26-F467-2A78-E65E4E553A00}"/>
              </a:ext>
            </a:extLst>
          </p:cNvPr>
          <p:cNvSpPr txBox="1"/>
          <p:nvPr/>
        </p:nvSpPr>
        <p:spPr>
          <a:xfrm>
            <a:off x="8882467" y="2856524"/>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Effective targeting </a:t>
            </a:r>
          </a:p>
        </p:txBody>
      </p:sp>
      <p:sp>
        <p:nvSpPr>
          <p:cNvPr id="80" name="TextBox 79">
            <a:extLst>
              <a:ext uri="{FF2B5EF4-FFF2-40B4-BE49-F238E27FC236}">
                <a16:creationId xmlns:a16="http://schemas.microsoft.com/office/drawing/2014/main" id="{F8223E6A-7311-B54C-992A-E421418F5858}"/>
              </a:ext>
            </a:extLst>
          </p:cNvPr>
          <p:cNvSpPr txBox="1"/>
          <p:nvPr/>
        </p:nvSpPr>
        <p:spPr>
          <a:xfrm>
            <a:off x="8882467" y="4671234"/>
            <a:ext cx="215824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High quality content / brand safe ad environment</a:t>
            </a:r>
          </a:p>
        </p:txBody>
      </p:sp>
      <p:sp>
        <p:nvSpPr>
          <p:cNvPr id="82" name="TextBox 81">
            <a:extLst>
              <a:ext uri="{FF2B5EF4-FFF2-40B4-BE49-F238E27FC236}">
                <a16:creationId xmlns:a16="http://schemas.microsoft.com/office/drawing/2014/main" id="{F6327ADE-2041-806F-0FEA-56B28D4F9A30}"/>
              </a:ext>
            </a:extLst>
          </p:cNvPr>
          <p:cNvSpPr txBox="1"/>
          <p:nvPr/>
        </p:nvSpPr>
        <p:spPr>
          <a:xfrm>
            <a:off x="8882467" y="4127886"/>
            <a:ext cx="215824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Innovative solutions*</a:t>
            </a:r>
          </a:p>
        </p:txBody>
      </p:sp>
      <p:sp>
        <p:nvSpPr>
          <p:cNvPr id="84" name="TextBox 83">
            <a:extLst>
              <a:ext uri="{FF2B5EF4-FFF2-40B4-BE49-F238E27FC236}">
                <a16:creationId xmlns:a16="http://schemas.microsoft.com/office/drawing/2014/main" id="{54D9F351-02BC-0BEC-D028-2E556FCC81E8}"/>
              </a:ext>
            </a:extLst>
          </p:cNvPr>
          <p:cNvSpPr txBox="1"/>
          <p:nvPr/>
        </p:nvSpPr>
        <p:spPr>
          <a:xfrm>
            <a:off x="8882467" y="3399872"/>
            <a:ext cx="210102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Campaign measurement / attribution</a:t>
            </a:r>
          </a:p>
        </p:txBody>
      </p:sp>
      <p:sp>
        <p:nvSpPr>
          <p:cNvPr id="86" name="TextBox 85">
            <a:extLst>
              <a:ext uri="{FF2B5EF4-FFF2-40B4-BE49-F238E27FC236}">
                <a16:creationId xmlns:a16="http://schemas.microsoft.com/office/drawing/2014/main" id="{C993FE3C-A2B4-57F0-02BE-C8D725A559EA}"/>
              </a:ext>
            </a:extLst>
          </p:cNvPr>
          <p:cNvSpPr txBox="1"/>
          <p:nvPr/>
        </p:nvSpPr>
        <p:spPr>
          <a:xfrm>
            <a:off x="8882467" y="5399249"/>
            <a:ext cx="186678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Transparency**</a:t>
            </a:r>
          </a:p>
        </p:txBody>
      </p:sp>
      <p:sp>
        <p:nvSpPr>
          <p:cNvPr id="67" name="TextBox 66">
            <a:extLst>
              <a:ext uri="{FF2B5EF4-FFF2-40B4-BE49-F238E27FC236}">
                <a16:creationId xmlns:a16="http://schemas.microsoft.com/office/drawing/2014/main" id="{EDB4A7A1-5F7A-8F3B-5E93-3FC6C47ADEF2}"/>
              </a:ext>
            </a:extLst>
          </p:cNvPr>
          <p:cNvSpPr txBox="1"/>
          <p:nvPr/>
        </p:nvSpPr>
        <p:spPr>
          <a:xfrm>
            <a:off x="10984320" y="2810357"/>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43%</a:t>
            </a:r>
          </a:p>
        </p:txBody>
      </p:sp>
      <p:sp>
        <p:nvSpPr>
          <p:cNvPr id="81" name="TextBox 80">
            <a:extLst>
              <a:ext uri="{FF2B5EF4-FFF2-40B4-BE49-F238E27FC236}">
                <a16:creationId xmlns:a16="http://schemas.microsoft.com/office/drawing/2014/main" id="{7D025622-6782-7323-2D31-6B073A0651BA}"/>
              </a:ext>
            </a:extLst>
          </p:cNvPr>
          <p:cNvSpPr txBox="1"/>
          <p:nvPr/>
        </p:nvSpPr>
        <p:spPr>
          <a:xfrm>
            <a:off x="10984320" y="4717400"/>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32%</a:t>
            </a:r>
          </a:p>
        </p:txBody>
      </p:sp>
      <p:sp>
        <p:nvSpPr>
          <p:cNvPr id="83" name="TextBox 82">
            <a:extLst>
              <a:ext uri="{FF2B5EF4-FFF2-40B4-BE49-F238E27FC236}">
                <a16:creationId xmlns:a16="http://schemas.microsoft.com/office/drawing/2014/main" id="{13631E69-2F89-1D30-8188-FDB4C59B47F7}"/>
              </a:ext>
            </a:extLst>
          </p:cNvPr>
          <p:cNvSpPr txBox="1"/>
          <p:nvPr/>
        </p:nvSpPr>
        <p:spPr>
          <a:xfrm>
            <a:off x="10984320" y="4081719"/>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34%</a:t>
            </a:r>
          </a:p>
        </p:txBody>
      </p:sp>
      <p:sp>
        <p:nvSpPr>
          <p:cNvPr id="85" name="TextBox 84">
            <a:extLst>
              <a:ext uri="{FF2B5EF4-FFF2-40B4-BE49-F238E27FC236}">
                <a16:creationId xmlns:a16="http://schemas.microsoft.com/office/drawing/2014/main" id="{AC7B5E6B-86AF-8D78-F7CB-30CA094B56FF}"/>
              </a:ext>
            </a:extLst>
          </p:cNvPr>
          <p:cNvSpPr txBox="1"/>
          <p:nvPr/>
        </p:nvSpPr>
        <p:spPr>
          <a:xfrm>
            <a:off x="10984320" y="344603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38%</a:t>
            </a:r>
          </a:p>
        </p:txBody>
      </p:sp>
      <p:sp>
        <p:nvSpPr>
          <p:cNvPr id="87" name="TextBox 86">
            <a:extLst>
              <a:ext uri="{FF2B5EF4-FFF2-40B4-BE49-F238E27FC236}">
                <a16:creationId xmlns:a16="http://schemas.microsoft.com/office/drawing/2014/main" id="{6A78D7F4-08F3-0E64-22C0-9E1DB59D97F6}"/>
              </a:ext>
            </a:extLst>
          </p:cNvPr>
          <p:cNvSpPr txBox="1"/>
          <p:nvPr/>
        </p:nvSpPr>
        <p:spPr>
          <a:xfrm>
            <a:off x="10984320" y="5353082"/>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31%</a:t>
            </a:r>
          </a:p>
        </p:txBody>
      </p:sp>
      <p:pic>
        <p:nvPicPr>
          <p:cNvPr id="95" name="Picture 94" descr="A white dart in a circle&#10;&#10;AI-generated content may be incorrect.">
            <a:extLst>
              <a:ext uri="{FF2B5EF4-FFF2-40B4-BE49-F238E27FC236}">
                <a16:creationId xmlns:a16="http://schemas.microsoft.com/office/drawing/2014/main" id="{FB663797-BE43-FEB9-EEFC-DC3FBE32121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52343" y="2855263"/>
            <a:ext cx="279521" cy="279521"/>
          </a:xfrm>
          <a:prstGeom prst="rect">
            <a:avLst/>
          </a:prstGeom>
        </p:spPr>
      </p:pic>
      <p:pic>
        <p:nvPicPr>
          <p:cNvPr id="99" name="Picture 98" descr="A white line drawing of a badge with a check mark&#10;&#10;AI-generated content may be incorrect.">
            <a:extLst>
              <a:ext uri="{FF2B5EF4-FFF2-40B4-BE49-F238E27FC236}">
                <a16:creationId xmlns:a16="http://schemas.microsoft.com/office/drawing/2014/main" id="{7405A304-D345-7E38-7BEE-A6830CA2620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22993" y="3461594"/>
            <a:ext cx="338220" cy="338220"/>
          </a:xfrm>
          <a:prstGeom prst="rect">
            <a:avLst/>
          </a:prstGeom>
        </p:spPr>
      </p:pic>
      <p:pic>
        <p:nvPicPr>
          <p:cNvPr id="103" name="Picture 102" descr="A light bulb with a gear inside&#10;&#10;AI-generated content may be incorrect.">
            <a:extLst>
              <a:ext uri="{FF2B5EF4-FFF2-40B4-BE49-F238E27FC236}">
                <a16:creationId xmlns:a16="http://schemas.microsoft.com/office/drawing/2014/main" id="{3252E2CD-DBDF-BE2E-DD9B-144158E2C5C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2993" y="4097275"/>
            <a:ext cx="338220" cy="338220"/>
          </a:xfrm>
          <a:prstGeom prst="rect">
            <a:avLst/>
          </a:prstGeom>
        </p:spPr>
      </p:pic>
      <p:pic>
        <p:nvPicPr>
          <p:cNvPr id="108" name="Picture 107" descr="A white line drawing of a graph and a speedometer&#10;&#10;AI-generated content may be incorrect.">
            <a:extLst>
              <a:ext uri="{FF2B5EF4-FFF2-40B4-BE49-F238E27FC236}">
                <a16:creationId xmlns:a16="http://schemas.microsoft.com/office/drawing/2014/main" id="{FAD17701-8ABD-57C4-74E7-B40A1555C57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06082" y="4716045"/>
            <a:ext cx="372042" cy="372042"/>
          </a:xfrm>
          <a:prstGeom prst="rect">
            <a:avLst/>
          </a:prstGeom>
        </p:spPr>
      </p:pic>
      <p:pic>
        <p:nvPicPr>
          <p:cNvPr id="116" name="Picture 115" descr="A blue line drawing of a gear with a magnifying glass and people&#10;&#10;AI-generated content may be incorrect.">
            <a:extLst>
              <a:ext uri="{FF2B5EF4-FFF2-40B4-BE49-F238E27FC236}">
                <a16:creationId xmlns:a16="http://schemas.microsoft.com/office/drawing/2014/main" id="{628E0F81-EBE7-31EB-94DD-59588D7DDC4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06082" y="5351727"/>
            <a:ext cx="372042" cy="372042"/>
          </a:xfrm>
          <a:prstGeom prst="rect">
            <a:avLst/>
          </a:prstGeom>
        </p:spPr>
      </p:pic>
      <p:pic>
        <p:nvPicPr>
          <p:cNvPr id="96" name="Picture 95" descr="A white dart in a circle&#10;&#10;AI-generated content may be incorrect.">
            <a:extLst>
              <a:ext uri="{FF2B5EF4-FFF2-40B4-BE49-F238E27FC236}">
                <a16:creationId xmlns:a16="http://schemas.microsoft.com/office/drawing/2014/main" id="{E3B70468-2740-DB86-AABF-87DE02F4637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62205" y="2855263"/>
            <a:ext cx="279521" cy="279521"/>
          </a:xfrm>
          <a:prstGeom prst="rect">
            <a:avLst/>
          </a:prstGeom>
        </p:spPr>
      </p:pic>
      <p:pic>
        <p:nvPicPr>
          <p:cNvPr id="100" name="Picture 99" descr="A white line drawing of a badge with a check mark&#10;&#10;AI-generated content may be incorrect.">
            <a:extLst>
              <a:ext uri="{FF2B5EF4-FFF2-40B4-BE49-F238E27FC236}">
                <a16:creationId xmlns:a16="http://schemas.microsoft.com/office/drawing/2014/main" id="{C6DCAFB4-60AF-673C-8636-A51F41C56FD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632855" y="4732956"/>
            <a:ext cx="338220" cy="338220"/>
          </a:xfrm>
          <a:prstGeom prst="rect">
            <a:avLst/>
          </a:prstGeom>
        </p:spPr>
      </p:pic>
      <p:pic>
        <p:nvPicPr>
          <p:cNvPr id="105" name="Picture 104" descr="A light bulb with a gear inside&#10;&#10;AI-generated content may be incorrect.">
            <a:extLst>
              <a:ext uri="{FF2B5EF4-FFF2-40B4-BE49-F238E27FC236}">
                <a16:creationId xmlns:a16="http://schemas.microsoft.com/office/drawing/2014/main" id="{A15E8C2D-CCE3-E3B6-7F43-93BD5C20740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632855" y="4097275"/>
            <a:ext cx="338220" cy="338220"/>
          </a:xfrm>
          <a:prstGeom prst="rect">
            <a:avLst/>
          </a:prstGeom>
        </p:spPr>
      </p:pic>
      <p:pic>
        <p:nvPicPr>
          <p:cNvPr id="110" name="Picture 109" descr="A white line drawing of a graph and a speedometer&#10;&#10;AI-generated content may be incorrect.">
            <a:extLst>
              <a:ext uri="{FF2B5EF4-FFF2-40B4-BE49-F238E27FC236}">
                <a16:creationId xmlns:a16="http://schemas.microsoft.com/office/drawing/2014/main" id="{D24A6D5C-5E85-3754-704D-7B71E07E978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15944" y="3444683"/>
            <a:ext cx="372042" cy="372042"/>
          </a:xfrm>
          <a:prstGeom prst="rect">
            <a:avLst/>
          </a:prstGeom>
        </p:spPr>
      </p:pic>
      <p:pic>
        <p:nvPicPr>
          <p:cNvPr id="118" name="Picture 117" descr="A blue line drawing of a gear with a magnifying glass and people&#10;&#10;AI-generated content may be incorrect.">
            <a:extLst>
              <a:ext uri="{FF2B5EF4-FFF2-40B4-BE49-F238E27FC236}">
                <a16:creationId xmlns:a16="http://schemas.microsoft.com/office/drawing/2014/main" id="{DD689D05-2610-394C-A9B1-CF22471E338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615944" y="5351727"/>
            <a:ext cx="372042" cy="372042"/>
          </a:xfrm>
          <a:prstGeom prst="rect">
            <a:avLst/>
          </a:prstGeom>
        </p:spPr>
      </p:pic>
      <p:pic>
        <p:nvPicPr>
          <p:cNvPr id="97" name="Picture 96" descr="A white dart in a circle&#10;&#10;AI-generated content may be incorrect.">
            <a:extLst>
              <a:ext uri="{FF2B5EF4-FFF2-40B4-BE49-F238E27FC236}">
                <a16:creationId xmlns:a16="http://schemas.microsoft.com/office/drawing/2014/main" id="{00CCDF45-01E0-AFEB-96F8-DB0C981CA52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613080" y="2855263"/>
            <a:ext cx="279521" cy="279521"/>
          </a:xfrm>
          <a:prstGeom prst="rect">
            <a:avLst/>
          </a:prstGeom>
        </p:spPr>
      </p:pic>
      <p:pic>
        <p:nvPicPr>
          <p:cNvPr id="101" name="Picture 100" descr="A white line drawing of a badge with a check mark&#10;&#10;AI-generated content may be incorrect.">
            <a:extLst>
              <a:ext uri="{FF2B5EF4-FFF2-40B4-BE49-F238E27FC236}">
                <a16:creationId xmlns:a16="http://schemas.microsoft.com/office/drawing/2014/main" id="{12782E1A-D54A-0292-73C4-CAB19030785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83730" y="4732956"/>
            <a:ext cx="338220" cy="338220"/>
          </a:xfrm>
          <a:prstGeom prst="rect">
            <a:avLst/>
          </a:prstGeom>
        </p:spPr>
      </p:pic>
      <p:pic>
        <p:nvPicPr>
          <p:cNvPr id="106" name="Picture 105" descr="A light bulb with a gear inside&#10;&#10;AI-generated content may be incorrect.">
            <a:extLst>
              <a:ext uri="{FF2B5EF4-FFF2-40B4-BE49-F238E27FC236}">
                <a16:creationId xmlns:a16="http://schemas.microsoft.com/office/drawing/2014/main" id="{73EF5515-8CE2-FAAF-9A0C-922C5CE5827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583730" y="4097275"/>
            <a:ext cx="338220" cy="338220"/>
          </a:xfrm>
          <a:prstGeom prst="rect">
            <a:avLst/>
          </a:prstGeom>
        </p:spPr>
      </p:pic>
      <p:pic>
        <p:nvPicPr>
          <p:cNvPr id="112" name="Picture 111" descr="A white line drawing of a graph and a speedometer&#10;&#10;AI-generated content may be incorrect.">
            <a:extLst>
              <a:ext uri="{FF2B5EF4-FFF2-40B4-BE49-F238E27FC236}">
                <a16:creationId xmlns:a16="http://schemas.microsoft.com/office/drawing/2014/main" id="{68975DE9-C322-7FD7-68DB-860D486C937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566819" y="3444683"/>
            <a:ext cx="372042" cy="372042"/>
          </a:xfrm>
          <a:prstGeom prst="rect">
            <a:avLst/>
          </a:prstGeom>
        </p:spPr>
      </p:pic>
      <p:pic>
        <p:nvPicPr>
          <p:cNvPr id="119" name="Picture 118" descr="A blue line drawing of a gear with a magnifying glass and people&#10;&#10;AI-generated content may be incorrect.">
            <a:extLst>
              <a:ext uri="{FF2B5EF4-FFF2-40B4-BE49-F238E27FC236}">
                <a16:creationId xmlns:a16="http://schemas.microsoft.com/office/drawing/2014/main" id="{54A61E4C-4108-E4D8-9F38-FD43CFAC7CC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566819" y="5351727"/>
            <a:ext cx="372042" cy="372042"/>
          </a:xfrm>
          <a:prstGeom prst="rect">
            <a:avLst/>
          </a:prstGeom>
        </p:spPr>
      </p:pic>
      <p:sp>
        <p:nvSpPr>
          <p:cNvPr id="2" name="TextBox 1">
            <a:extLst>
              <a:ext uri="{FF2B5EF4-FFF2-40B4-BE49-F238E27FC236}">
                <a16:creationId xmlns:a16="http://schemas.microsoft.com/office/drawing/2014/main" id="{05165C74-4D7F-B19F-B50B-C9C729A2BD2F}"/>
              </a:ext>
            </a:extLst>
          </p:cNvPr>
          <p:cNvSpPr txBox="1"/>
          <p:nvPr/>
        </p:nvSpPr>
        <p:spPr>
          <a:xfrm>
            <a:off x="245956" y="312024"/>
            <a:ext cx="1194604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Businesses of all sizes expect their media partners to deliver precision, attribution and innovation in trusted, transparent, high-quality content</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3" name="Straight Connector 2">
            <a:extLst>
              <a:ext uri="{FF2B5EF4-FFF2-40B4-BE49-F238E27FC236}">
                <a16:creationId xmlns:a16="http://schemas.microsoft.com/office/drawing/2014/main" id="{07423BAA-D73B-4263-EFEB-2BB1B632D62D}"/>
              </a:ext>
            </a:extLst>
          </p:cNvPr>
          <p:cNvCxnSpPr>
            <a:cxnSpLocks/>
          </p:cNvCxnSpPr>
          <p:nvPr/>
        </p:nvCxnSpPr>
        <p:spPr>
          <a:xfrm>
            <a:off x="122978" y="4580190"/>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898C1C0-871C-C8C5-FE7C-9BF4DC8C5EF4}"/>
              </a:ext>
            </a:extLst>
          </p:cNvPr>
          <p:cNvSpPr/>
          <p:nvPr/>
        </p:nvSpPr>
        <p:spPr>
          <a:xfrm>
            <a:off x="315228" y="1191264"/>
            <a:ext cx="11819002"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400" b="0" i="0" u="none" strike="noStrike" kern="1200" cap="none" spc="0" normalizeH="0" baseline="0" noProof="0" dirty="0">
                <a:ln>
                  <a:noFill/>
                </a:ln>
                <a:solidFill>
                  <a:srgbClr val="1F1A62"/>
                </a:solidFill>
                <a:effectLst/>
                <a:uLnTx/>
                <a:uFillTx/>
                <a:latin typeface="Helvetica"/>
                <a:ea typeface="+mn-ea"/>
                <a:cs typeface="Helvetica"/>
              </a:rPr>
              <a:t>Download our Question of the Week, </a:t>
            </a:r>
            <a:r>
              <a:rPr kumimoji="0" lang="en-US" sz="1400" b="1" i="0" u="none" strike="noStrike" kern="1200" cap="none" spc="0" normalizeH="0" baseline="0" noProof="0" dirty="0">
                <a:ln>
                  <a:noFill/>
                </a:ln>
                <a:solidFill>
                  <a:srgbClr val="ED3C8D"/>
                </a:solidFill>
                <a:effectLst/>
                <a:uLnTx/>
                <a:uFillTx/>
                <a:latin typeface="Helvetica"/>
                <a:ea typeface="+mn-ea"/>
                <a:cs typeface="Helvetica"/>
              </a:rPr>
              <a:t>‘</a:t>
            </a:r>
            <a:r>
              <a:rPr kumimoji="0" lang="en-US" sz="1400" b="1" i="0" u="none" strike="noStrike" kern="1200" cap="none" spc="0" normalizeH="0" baseline="0" noProof="0" dirty="0">
                <a:ln>
                  <a:noFill/>
                </a:ln>
                <a:solidFill>
                  <a:srgbClr val="ED3C8D"/>
                </a:solidFill>
                <a:effectLst/>
                <a:uLnTx/>
                <a:uFillTx/>
                <a:latin typeface="Helvetica"/>
                <a:ea typeface="+mn-ea"/>
                <a:cs typeface="Helvetica"/>
                <a:hlinkClick r:id="rId10">
                  <a:extLst>
                    <a:ext uri="{A12FA001-AC4F-418D-AE19-62706E023703}">
                      <ahyp:hlinkClr xmlns:ahyp="http://schemas.microsoft.com/office/drawing/2018/hyperlinkcolor" val="tx"/>
                    </a:ext>
                  </a:extLst>
                </a:hlinkClick>
              </a:rPr>
              <a:t>What do marketers expect from their media partners to help achieve campaign success?</a:t>
            </a:r>
            <a:r>
              <a:rPr kumimoji="0" lang="en-US" sz="1400" b="1" i="0" u="none" strike="noStrike" kern="1200" cap="none" spc="0" normalizeH="0" baseline="0" noProof="0" dirty="0">
                <a:ln>
                  <a:noFill/>
                </a:ln>
                <a:solidFill>
                  <a:srgbClr val="ED3C8D"/>
                </a:solidFill>
                <a:effectLst/>
                <a:uLnTx/>
                <a:uFillTx/>
                <a:latin typeface="Helvetica"/>
                <a:ea typeface="+mn-ea"/>
                <a:cs typeface="Helvetica"/>
              </a:rPr>
              <a:t>’</a:t>
            </a:r>
            <a:r>
              <a:rPr kumimoji="0" lang="en-US" sz="1400" b="0" i="0" u="none" strike="noStrike" kern="1200" cap="none" spc="0" normalizeH="0" baseline="0" noProof="0" dirty="0">
                <a:ln>
                  <a:noFill/>
                </a:ln>
                <a:solidFill>
                  <a:srgbClr val="1F1A62"/>
                </a:solidFill>
                <a:effectLst/>
                <a:uLnTx/>
                <a:uFillTx/>
                <a:latin typeface="Helvetica"/>
                <a:ea typeface="+mn-ea"/>
                <a:cs typeface="Helvetica"/>
              </a:rPr>
              <a:t>, for more</a:t>
            </a:r>
          </a:p>
        </p:txBody>
      </p:sp>
    </p:spTree>
    <p:extLst>
      <p:ext uri="{BB962C8B-B14F-4D97-AF65-F5344CB8AC3E}">
        <p14:creationId xmlns:p14="http://schemas.microsoft.com/office/powerpoint/2010/main" val="194794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2E26-F007-4A24-1156-926E58F177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319658-0D36-9E12-E052-38B15488FEDF}"/>
              </a:ext>
            </a:extLst>
          </p:cNvPr>
          <p:cNvSpPr txBox="1"/>
          <p:nvPr/>
        </p:nvSpPr>
        <p:spPr>
          <a:xfrm>
            <a:off x="519129" y="6220876"/>
            <a:ext cx="116513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Q10. How does your brand contribute to your company's overall growth strategy?</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[Rank 1-5].</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‘Small-Sized’ Businesses: Less than $1MM in annual ad spend, ‘Medium-Sized’ Businesses: $1MM to less than $25MM in annual ad spend, ‘Large-Sized’ Businesses: $25MM or more in annual ad spend. </a:t>
            </a:r>
          </a:p>
        </p:txBody>
      </p:sp>
      <p:pic>
        <p:nvPicPr>
          <p:cNvPr id="5" name="Picture 4">
            <a:extLst>
              <a:ext uri="{FF2B5EF4-FFF2-40B4-BE49-F238E27FC236}">
                <a16:creationId xmlns:a16="http://schemas.microsoft.com/office/drawing/2014/main" id="{0A6D30D3-5CEC-6163-41A7-6611880EF25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F3687245-3705-5722-047D-B52BC1A00C7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C01F146-58EF-5672-228A-1674E5B289C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4DF9F7A7-D4D1-C7C3-29F7-AC9F54365AD5}"/>
              </a:ext>
            </a:extLst>
          </p:cNvPr>
          <p:cNvSpPr txBox="1"/>
          <p:nvPr/>
        </p:nvSpPr>
        <p:spPr>
          <a:xfrm>
            <a:off x="157851" y="1701530"/>
            <a:ext cx="1181900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Factors That Contribute to the Success of a Brand</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a:t>
            </a:r>
          </a:p>
        </p:txBody>
      </p:sp>
      <p:sp>
        <p:nvSpPr>
          <p:cNvPr id="9" name="Rectangle 8">
            <a:extLst>
              <a:ext uri="{FF2B5EF4-FFF2-40B4-BE49-F238E27FC236}">
                <a16:creationId xmlns:a16="http://schemas.microsoft.com/office/drawing/2014/main" id="{0317C44A-E139-3060-991A-D1C91B09FACD}"/>
              </a:ext>
            </a:extLst>
          </p:cNvPr>
          <p:cNvSpPr/>
          <p:nvPr/>
        </p:nvSpPr>
        <p:spPr>
          <a:xfrm>
            <a:off x="157851" y="2255528"/>
            <a:ext cx="3866743" cy="3918863"/>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E6FE43D-9B8D-9AB1-7D19-97868850F692}"/>
              </a:ext>
            </a:extLst>
          </p:cNvPr>
          <p:cNvSpPr txBox="1"/>
          <p:nvPr/>
        </p:nvSpPr>
        <p:spPr>
          <a:xfrm>
            <a:off x="467277" y="232853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graphicFrame>
        <p:nvGraphicFramePr>
          <p:cNvPr id="13" name="Chart 12">
            <a:extLst>
              <a:ext uri="{FF2B5EF4-FFF2-40B4-BE49-F238E27FC236}">
                <a16:creationId xmlns:a16="http://schemas.microsoft.com/office/drawing/2014/main" id="{BACB5660-0D5B-8464-9A47-239C3BCE07FB}"/>
              </a:ext>
            </a:extLst>
          </p:cNvPr>
          <p:cNvGraphicFramePr/>
          <p:nvPr/>
        </p:nvGraphicFramePr>
        <p:xfrm>
          <a:off x="178916" y="2579988"/>
          <a:ext cx="3819606" cy="359440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5C8A047F-F070-E85F-F65A-73C1C4B1DB57}"/>
              </a:ext>
            </a:extLst>
          </p:cNvPr>
          <p:cNvSpPr/>
          <p:nvPr/>
        </p:nvSpPr>
        <p:spPr>
          <a:xfrm>
            <a:off x="4171866" y="2255528"/>
            <a:ext cx="3866743" cy="3918863"/>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493686B-2820-7C00-CBE6-333E43582DEB}"/>
              </a:ext>
            </a:extLst>
          </p:cNvPr>
          <p:cNvSpPr txBox="1"/>
          <p:nvPr/>
        </p:nvSpPr>
        <p:spPr>
          <a:xfrm>
            <a:off x="4318898" y="232853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graphicFrame>
        <p:nvGraphicFramePr>
          <p:cNvPr id="17" name="Chart 16">
            <a:extLst>
              <a:ext uri="{FF2B5EF4-FFF2-40B4-BE49-F238E27FC236}">
                <a16:creationId xmlns:a16="http://schemas.microsoft.com/office/drawing/2014/main" id="{76B9D5E4-BFF4-E983-D669-441862032E43}"/>
              </a:ext>
            </a:extLst>
          </p:cNvPr>
          <p:cNvGraphicFramePr/>
          <p:nvPr/>
        </p:nvGraphicFramePr>
        <p:xfrm>
          <a:off x="4195654" y="2576152"/>
          <a:ext cx="3819606" cy="359823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F211BBA3-A853-32B7-1898-C649E9F8415B}"/>
              </a:ext>
            </a:extLst>
          </p:cNvPr>
          <p:cNvSpPr/>
          <p:nvPr/>
        </p:nvSpPr>
        <p:spPr>
          <a:xfrm>
            <a:off x="8185882" y="2255528"/>
            <a:ext cx="3866743" cy="3918863"/>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BDF48C9-5339-B38E-C58B-76F3D5618F2D}"/>
              </a:ext>
            </a:extLst>
          </p:cNvPr>
          <p:cNvSpPr txBox="1"/>
          <p:nvPr/>
        </p:nvSpPr>
        <p:spPr>
          <a:xfrm>
            <a:off x="8332914" y="232853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graphicFrame>
        <p:nvGraphicFramePr>
          <p:cNvPr id="18" name="Chart 17">
            <a:extLst>
              <a:ext uri="{FF2B5EF4-FFF2-40B4-BE49-F238E27FC236}">
                <a16:creationId xmlns:a16="http://schemas.microsoft.com/office/drawing/2014/main" id="{B5029C2A-097F-BE0D-D1B5-4F332AD58D1F}"/>
              </a:ext>
            </a:extLst>
          </p:cNvPr>
          <p:cNvGraphicFramePr/>
          <p:nvPr/>
        </p:nvGraphicFramePr>
        <p:xfrm>
          <a:off x="8211917" y="2576154"/>
          <a:ext cx="3819606" cy="3598238"/>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59FDC136-561C-63E4-B753-50B144CE65C5}"/>
              </a:ext>
            </a:extLst>
          </p:cNvPr>
          <p:cNvSpPr txBox="1"/>
          <p:nvPr/>
        </p:nvSpPr>
        <p:spPr>
          <a:xfrm>
            <a:off x="227178" y="30924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Marketers view outcomes tied to ‘brand’ like customer satisfaction, trust, loyalty and identity as the top drivers of business success</a:t>
            </a:r>
          </a:p>
        </p:txBody>
      </p:sp>
      <p:cxnSp>
        <p:nvCxnSpPr>
          <p:cNvPr id="2" name="Straight Connector 1">
            <a:extLst>
              <a:ext uri="{FF2B5EF4-FFF2-40B4-BE49-F238E27FC236}">
                <a16:creationId xmlns:a16="http://schemas.microsoft.com/office/drawing/2014/main" id="{E8EA13A8-D59A-A826-F38E-236CF2C115CF}"/>
              </a:ext>
            </a:extLst>
          </p:cNvPr>
          <p:cNvCxnSpPr>
            <a:cxnSpLocks/>
          </p:cNvCxnSpPr>
          <p:nvPr/>
        </p:nvCxnSpPr>
        <p:spPr>
          <a:xfrm>
            <a:off x="122978" y="472301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EEBB1B1-054B-65CA-28B2-E2C70BC93B5B}"/>
              </a:ext>
            </a:extLst>
          </p:cNvPr>
          <p:cNvSpPr/>
          <p:nvPr/>
        </p:nvSpPr>
        <p:spPr>
          <a:xfrm>
            <a:off x="315228" y="1191264"/>
            <a:ext cx="11819002"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Download our full report, </a:t>
            </a:r>
            <a:r>
              <a:rPr kumimoji="0" lang="en-US" sz="1400" b="1" i="0" u="none" strike="noStrike" kern="1200" cap="none" spc="0" normalizeH="0" baseline="0" noProof="0">
                <a:ln>
                  <a:noFill/>
                </a:ln>
                <a:solidFill>
                  <a:srgbClr val="ED3C8D"/>
                </a:solidFill>
                <a:effectLst/>
                <a:uLnTx/>
                <a:uFillTx/>
                <a:latin typeface="Helvetica"/>
                <a:ea typeface="+mn-ea"/>
                <a:cs typeface="Helvetica"/>
                <a:hlinkClick r:id="rId7">
                  <a:extLst>
                    <a:ext uri="{A12FA001-AC4F-418D-AE19-62706E023703}">
                      <ahyp:hlinkClr xmlns:ahyp="http://schemas.microsoft.com/office/drawing/2018/hyperlinkcolor" val="tx"/>
                    </a:ext>
                  </a:extLst>
                </a:hlinkClick>
              </a:rPr>
              <a:t>Performance Starts With Brand: How marketers are looking to balance short-term sales with long-term growth</a:t>
            </a:r>
            <a:r>
              <a:rPr kumimoji="0" lang="en-US" sz="1400" b="0" i="0" u="none" strike="noStrike" kern="1200" cap="none" spc="0" normalizeH="0" baseline="0" noProof="0">
                <a:ln>
                  <a:noFill/>
                </a:ln>
                <a:solidFill>
                  <a:srgbClr val="1F1A62"/>
                </a:solidFill>
                <a:effectLst/>
                <a:uLnTx/>
                <a:uFillTx/>
                <a:latin typeface="Helvetica"/>
                <a:ea typeface="+mn-ea"/>
                <a:cs typeface="Helvetica"/>
              </a:rPr>
              <a:t>, to learn more</a:t>
            </a:r>
          </a:p>
        </p:txBody>
      </p:sp>
    </p:spTree>
    <p:extLst>
      <p:ext uri="{BB962C8B-B14F-4D97-AF65-F5344CB8AC3E}">
        <p14:creationId xmlns:p14="http://schemas.microsoft.com/office/powerpoint/2010/main" val="167325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2"/>
            <a:extLst>
              <a:ext uri="{FF2B5EF4-FFF2-40B4-BE49-F238E27FC236}">
                <a16:creationId xmlns:a16="http://schemas.microsoft.com/office/drawing/2014/main" id="{51D22505-F037-8918-C259-D714CE1B3649}"/>
              </a:ext>
            </a:extLst>
          </p:cNvPr>
          <p:cNvPicPr>
            <a:picLocks noChangeAspect="1"/>
          </p:cNvPicPr>
          <p:nvPr/>
        </p:nvPicPr>
        <p:blipFill>
          <a:blip r:embed="rId3"/>
          <a:stretch>
            <a:fillRect/>
          </a:stretch>
        </p:blipFill>
        <p:spPr>
          <a:xfrm>
            <a:off x="3239383" y="2961076"/>
            <a:ext cx="2550218" cy="1423169"/>
          </a:xfrm>
          <a:prstGeom prst="rect">
            <a:avLst/>
          </a:prstGeom>
          <a:ln>
            <a:solidFill>
              <a:srgbClr val="002060"/>
            </a:solidFill>
          </a:ln>
        </p:spPr>
      </p:pic>
      <p:pic>
        <p:nvPicPr>
          <p:cNvPr id="13" name="Picture 12">
            <a:hlinkClick r:id="rId4"/>
            <a:extLst>
              <a:ext uri="{FF2B5EF4-FFF2-40B4-BE49-F238E27FC236}">
                <a16:creationId xmlns:a16="http://schemas.microsoft.com/office/drawing/2014/main" id="{503DAD62-BBEB-8C28-D168-2D85BCB9B6E8}"/>
              </a:ext>
            </a:extLst>
          </p:cNvPr>
          <p:cNvPicPr>
            <a:picLocks noChangeAspect="1"/>
          </p:cNvPicPr>
          <p:nvPr/>
        </p:nvPicPr>
        <p:blipFill>
          <a:blip r:embed="rId5"/>
          <a:stretch>
            <a:fillRect/>
          </a:stretch>
        </p:blipFill>
        <p:spPr>
          <a:xfrm>
            <a:off x="9179655" y="2961075"/>
            <a:ext cx="2600715" cy="1454500"/>
          </a:xfrm>
          <a:prstGeom prst="rect">
            <a:avLst/>
          </a:prstGeom>
          <a:ln>
            <a:solidFill>
              <a:srgbClr val="002060"/>
            </a:solidFill>
          </a:ln>
        </p:spPr>
      </p:pic>
      <p:pic>
        <p:nvPicPr>
          <p:cNvPr id="8" name="Picture 7">
            <a:hlinkClick r:id="rId6"/>
            <a:extLst>
              <a:ext uri="{FF2B5EF4-FFF2-40B4-BE49-F238E27FC236}">
                <a16:creationId xmlns:a16="http://schemas.microsoft.com/office/drawing/2014/main" id="{82795483-8342-70E1-F27D-B1A36A23246E}"/>
              </a:ext>
            </a:extLst>
          </p:cNvPr>
          <p:cNvPicPr>
            <a:picLocks noChangeAspect="1"/>
          </p:cNvPicPr>
          <p:nvPr/>
        </p:nvPicPr>
        <p:blipFill>
          <a:blip r:embed="rId7"/>
          <a:stretch>
            <a:fillRect/>
          </a:stretch>
        </p:blipFill>
        <p:spPr>
          <a:xfrm>
            <a:off x="9205364" y="4556399"/>
            <a:ext cx="2575006" cy="1435900"/>
          </a:xfrm>
          <a:prstGeom prst="rect">
            <a:avLst/>
          </a:prstGeom>
          <a:ln w="9525">
            <a:solidFill>
              <a:srgbClr val="1B1464"/>
            </a:solidFill>
          </a:ln>
        </p:spPr>
      </p:pic>
      <p:pic>
        <p:nvPicPr>
          <p:cNvPr id="22" name="Picture 21">
            <a:hlinkClick r:id="rId8"/>
            <a:extLst>
              <a:ext uri="{FF2B5EF4-FFF2-40B4-BE49-F238E27FC236}">
                <a16:creationId xmlns:a16="http://schemas.microsoft.com/office/drawing/2014/main" id="{EE97E268-8618-3974-37E6-1135A6708FB7}"/>
              </a:ext>
            </a:extLst>
          </p:cNvPr>
          <p:cNvPicPr>
            <a:picLocks noChangeAspect="1"/>
          </p:cNvPicPr>
          <p:nvPr/>
        </p:nvPicPr>
        <p:blipFill>
          <a:blip r:embed="rId9"/>
          <a:stretch>
            <a:fillRect/>
          </a:stretch>
        </p:blipFill>
        <p:spPr>
          <a:xfrm>
            <a:off x="9179668" y="1367122"/>
            <a:ext cx="2585761" cy="1454491"/>
          </a:xfrm>
          <a:prstGeom prst="rect">
            <a:avLst/>
          </a:prstGeom>
          <a:ln>
            <a:solidFill>
              <a:srgbClr val="002060"/>
            </a:solidFill>
          </a:ln>
        </p:spPr>
      </p:pic>
      <p:pic>
        <p:nvPicPr>
          <p:cNvPr id="20" name="Picture 19">
            <a:hlinkClick r:id="rId10"/>
            <a:extLst>
              <a:ext uri="{FF2B5EF4-FFF2-40B4-BE49-F238E27FC236}">
                <a16:creationId xmlns:a16="http://schemas.microsoft.com/office/drawing/2014/main" id="{8D8EF70E-5D82-2131-9095-C6EC04EDA7CC}"/>
              </a:ext>
            </a:extLst>
          </p:cNvPr>
          <p:cNvPicPr>
            <a:picLocks noChangeAspect="1"/>
          </p:cNvPicPr>
          <p:nvPr/>
        </p:nvPicPr>
        <p:blipFill>
          <a:blip r:embed="rId11"/>
          <a:stretch>
            <a:fillRect/>
          </a:stretch>
        </p:blipFill>
        <p:spPr>
          <a:xfrm>
            <a:off x="3228651" y="1367122"/>
            <a:ext cx="2564238" cy="1446332"/>
          </a:xfrm>
          <a:prstGeom prst="rect">
            <a:avLst/>
          </a:prstGeom>
          <a:ln>
            <a:solidFill>
              <a:srgbClr val="002060"/>
            </a:solidFill>
          </a:ln>
        </p:spPr>
      </p:pic>
      <p:pic>
        <p:nvPicPr>
          <p:cNvPr id="16" name="Picture 15">
            <a:hlinkClick r:id="rId12"/>
            <a:extLst>
              <a:ext uri="{FF2B5EF4-FFF2-40B4-BE49-F238E27FC236}">
                <a16:creationId xmlns:a16="http://schemas.microsoft.com/office/drawing/2014/main" id="{DCD829DE-11EC-7CC3-1C67-A1D09B0CE18F}"/>
              </a:ext>
            </a:extLst>
          </p:cNvPr>
          <p:cNvPicPr>
            <a:picLocks noChangeAspect="1"/>
          </p:cNvPicPr>
          <p:nvPr/>
        </p:nvPicPr>
        <p:blipFill>
          <a:blip r:embed="rId13"/>
          <a:stretch>
            <a:fillRect/>
          </a:stretch>
        </p:blipFill>
        <p:spPr>
          <a:xfrm>
            <a:off x="274672" y="4556576"/>
            <a:ext cx="2564236" cy="1426238"/>
          </a:xfrm>
          <a:prstGeom prst="rect">
            <a:avLst/>
          </a:prstGeom>
          <a:ln>
            <a:solidFill>
              <a:srgbClr val="002060"/>
            </a:solidFill>
          </a:ln>
        </p:spPr>
      </p:pic>
      <p:pic>
        <p:nvPicPr>
          <p:cNvPr id="9" name="Picture 8">
            <a:hlinkClick r:id="rId14"/>
            <a:extLst>
              <a:ext uri="{FF2B5EF4-FFF2-40B4-BE49-F238E27FC236}">
                <a16:creationId xmlns:a16="http://schemas.microsoft.com/office/drawing/2014/main" id="{6A478918-FCEC-20A1-5241-915822D1A329}"/>
              </a:ext>
            </a:extLst>
          </p:cNvPr>
          <p:cNvPicPr>
            <a:picLocks noChangeAspect="1"/>
          </p:cNvPicPr>
          <p:nvPr/>
        </p:nvPicPr>
        <p:blipFill>
          <a:blip r:embed="rId15"/>
          <a:srcRect/>
          <a:stretch/>
        </p:blipFill>
        <p:spPr>
          <a:xfrm>
            <a:off x="3239410" y="4556576"/>
            <a:ext cx="2585762" cy="1426238"/>
          </a:xfrm>
          <a:prstGeom prst="rect">
            <a:avLst/>
          </a:prstGeom>
          <a:ln w="9525">
            <a:solidFill>
              <a:srgbClr val="1B1464"/>
            </a:solidFill>
          </a:ln>
        </p:spPr>
      </p:pic>
      <p:pic>
        <p:nvPicPr>
          <p:cNvPr id="3" name="Picture 2">
            <a:hlinkClick r:id="rId16"/>
            <a:extLst>
              <a:ext uri="{FF2B5EF4-FFF2-40B4-BE49-F238E27FC236}">
                <a16:creationId xmlns:a16="http://schemas.microsoft.com/office/drawing/2014/main" id="{9139A460-8C17-AB0E-F345-F973A4E11683}"/>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193391" y="4556576"/>
            <a:ext cx="2585774" cy="1445451"/>
          </a:xfrm>
          <a:prstGeom prst="rect">
            <a:avLst/>
          </a:prstGeom>
          <a:ln w="9525">
            <a:solidFill>
              <a:srgbClr val="1B1464"/>
            </a:solidFill>
          </a:ln>
        </p:spPr>
      </p:pic>
      <p:pic>
        <p:nvPicPr>
          <p:cNvPr id="14" name="Picture 13">
            <a:hlinkClick r:id="rId18"/>
            <a:extLst>
              <a:ext uri="{FF2B5EF4-FFF2-40B4-BE49-F238E27FC236}">
                <a16:creationId xmlns:a16="http://schemas.microsoft.com/office/drawing/2014/main" id="{0A04D520-3F98-B777-9D7C-385F9DD7A45F}"/>
              </a:ext>
            </a:extLst>
          </p:cNvPr>
          <p:cNvPicPr>
            <a:picLocks noChangeAspect="1"/>
          </p:cNvPicPr>
          <p:nvPr/>
        </p:nvPicPr>
        <p:blipFill>
          <a:blip r:embed="rId19" cstate="print">
            <a:extLst>
              <a:ext uri="{28A0092B-C50C-407E-A947-70E740481C1C}">
                <a14:useLocalDpi xmlns:a14="http://schemas.microsoft.com/office/drawing/2010/main"/>
              </a:ext>
            </a:extLst>
          </a:blip>
          <a:srcRect/>
          <a:stretch/>
        </p:blipFill>
        <p:spPr>
          <a:xfrm>
            <a:off x="281491" y="1367122"/>
            <a:ext cx="2557416" cy="1442382"/>
          </a:xfrm>
          <a:prstGeom prst="rect">
            <a:avLst/>
          </a:prstGeom>
          <a:ln>
            <a:solidFill>
              <a:srgbClr val="002060"/>
            </a:solidFill>
          </a:ln>
        </p:spPr>
      </p:pic>
      <p:pic>
        <p:nvPicPr>
          <p:cNvPr id="5" name="Picture 4">
            <a:hlinkClick r:id="rId20"/>
            <a:extLst>
              <a:ext uri="{FF2B5EF4-FFF2-40B4-BE49-F238E27FC236}">
                <a16:creationId xmlns:a16="http://schemas.microsoft.com/office/drawing/2014/main" id="{1C9A155F-C0E0-63AC-FB29-B63E05053D9B}"/>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6193391" y="1367122"/>
            <a:ext cx="2585775" cy="1457652"/>
          </a:xfrm>
          <a:prstGeom prst="rect">
            <a:avLst/>
          </a:prstGeom>
          <a:ln w="9525">
            <a:solidFill>
              <a:srgbClr val="1B1464"/>
            </a:solidFill>
          </a:ln>
        </p:spPr>
      </p:pic>
      <p:sp>
        <p:nvSpPr>
          <p:cNvPr id="2" name="Rectangle 1">
            <a:extLst>
              <a:ext uri="{FF2B5EF4-FFF2-40B4-BE49-F238E27FC236}">
                <a16:creationId xmlns:a16="http://schemas.microsoft.com/office/drawing/2014/main" id="{052E67A8-919C-883E-D37E-1894CBEC65EA}"/>
              </a:ext>
            </a:extLst>
          </p:cNvPr>
          <p:cNvSpPr/>
          <p:nvPr/>
        </p:nvSpPr>
        <p:spPr>
          <a:xfrm>
            <a:off x="281490" y="301481"/>
            <a:ext cx="11932978"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We have over </a:t>
            </a:r>
            <a:r>
              <a:rPr kumimoji="0" lang="en-US" sz="28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380 content pieces</a:t>
            </a: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r>
              <a:rPr kumimoji="0" lang="en-US" sz="2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available in our Insights Library</a:t>
            </a:r>
            <a:br>
              <a:rPr kumimoji="0" lang="en-US" sz="2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600" b="0" i="0" u="none" strike="noStrike" kern="1200" cap="none" spc="0" normalizeH="0" baseline="0" noProof="0">
                <a:ln>
                  <a:noFill/>
                </a:ln>
                <a:solidFill>
                  <a:srgbClr val="00BFF2"/>
                </a:solidFill>
                <a:effectLst/>
                <a:uLnTx/>
                <a:uFillTx/>
                <a:latin typeface="Helvetica" panose="020B0403020202020204" pitchFamily="34" charset="0"/>
                <a:ea typeface="+mn-ea"/>
                <a:cs typeface="+mn-cs"/>
              </a:rPr>
              <a:t>(Media consumption behaviors, streaming insights, multiscreen TV attribution, measurement, advanced TV technology and innovation, cinema insights, marketing principles, transparency, educational resources, and other important industry topics)</a:t>
            </a:r>
            <a:endParaRPr kumimoji="0" lang="en-US" sz="2800" b="0" i="0" u="none"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4" name="TextBox 3">
            <a:hlinkClick r:id="rId22"/>
            <a:extLst>
              <a:ext uri="{FF2B5EF4-FFF2-40B4-BE49-F238E27FC236}">
                <a16:creationId xmlns:a16="http://schemas.microsoft.com/office/drawing/2014/main" id="{39A63A64-7708-6178-A8AB-4873E7B138F2}"/>
              </a:ext>
            </a:extLst>
          </p:cNvPr>
          <p:cNvSpPr txBox="1"/>
          <p:nvPr/>
        </p:nvSpPr>
        <p:spPr>
          <a:xfrm>
            <a:off x="340457" y="6073993"/>
            <a:ext cx="11274361" cy="338554"/>
          </a:xfrm>
          <a:prstGeom prst="rect">
            <a:avLst/>
          </a:prstGeom>
          <a:solidFill>
            <a:srgbClr val="FFE600"/>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Insights content is released on </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Tuesdays</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and ‘Question of the Week’ on </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Fridays</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available on </a:t>
            </a: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www.thevab.com</a:t>
            </a:r>
          </a:p>
        </p:txBody>
      </p:sp>
      <p:pic>
        <p:nvPicPr>
          <p:cNvPr id="6" name="Picture 5">
            <a:extLst>
              <a:ext uri="{FF2B5EF4-FFF2-40B4-BE49-F238E27FC236}">
                <a16:creationId xmlns:a16="http://schemas.microsoft.com/office/drawing/2014/main" id="{9FD64DB2-150F-EEB7-D988-D0CB9597AFC1}"/>
              </a:ext>
            </a:extLst>
          </p:cNvPr>
          <p:cNvPicPr>
            <a:picLocks noChangeAspect="1"/>
          </p:cNvPicPr>
          <p:nvPr/>
        </p:nvPicPr>
        <p:blipFill rotWithShape="1">
          <a:blip r:embed="rId23" cstate="hqprint">
            <a:extLst>
              <a:ext uri="{28A0092B-C50C-407E-A947-70E740481C1C}">
                <a14:useLocalDpi xmlns:a14="http://schemas.microsoft.com/office/drawing/2010/main"/>
              </a:ext>
            </a:extLst>
          </a:blip>
          <a:srcRect r="-1"/>
          <a:stretch/>
        </p:blipFill>
        <p:spPr>
          <a:xfrm>
            <a:off x="483208" y="6507894"/>
            <a:ext cx="11708793" cy="350107"/>
          </a:xfrm>
          <a:prstGeom prst="rect">
            <a:avLst/>
          </a:prstGeom>
        </p:spPr>
      </p:pic>
      <p:sp>
        <p:nvSpPr>
          <p:cNvPr id="7" name="Slide Number Placeholder 5">
            <a:extLst>
              <a:ext uri="{FF2B5EF4-FFF2-40B4-BE49-F238E27FC236}">
                <a16:creationId xmlns:a16="http://schemas.microsoft.com/office/drawing/2014/main" id="{9194F49B-D599-EC4E-7078-D0102A643B7F}"/>
              </a:ext>
            </a:extLst>
          </p:cNvPr>
          <p:cNvSpPr txBox="1">
            <a:spLocks/>
          </p:cNvSpPr>
          <p:nvPr/>
        </p:nvSpPr>
        <p:spPr>
          <a:xfrm>
            <a:off x="546751"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34" name="Picture 33">
            <a:hlinkClick r:id="rId24"/>
            <a:extLst>
              <a:ext uri="{FF2B5EF4-FFF2-40B4-BE49-F238E27FC236}">
                <a16:creationId xmlns:a16="http://schemas.microsoft.com/office/drawing/2014/main" id="{88E5805D-AB0F-CE65-0375-7A88A5EA2CF4}"/>
              </a:ext>
            </a:extLst>
          </p:cNvPr>
          <p:cNvPicPr>
            <a:picLocks noChangeAspect="1"/>
          </p:cNvPicPr>
          <p:nvPr/>
        </p:nvPicPr>
        <p:blipFill>
          <a:blip r:embed="rId25"/>
          <a:stretch>
            <a:fillRect/>
          </a:stretch>
        </p:blipFill>
        <p:spPr>
          <a:xfrm>
            <a:off x="6193404" y="2961084"/>
            <a:ext cx="2585776" cy="1454499"/>
          </a:xfrm>
          <a:prstGeom prst="rect">
            <a:avLst/>
          </a:prstGeom>
          <a:ln w="9525">
            <a:solidFill>
              <a:srgbClr val="1B1464"/>
            </a:solidFill>
          </a:ln>
        </p:spPr>
      </p:pic>
      <p:pic>
        <p:nvPicPr>
          <p:cNvPr id="12" name="Picture 11">
            <a:hlinkClick r:id="rId26"/>
            <a:extLst>
              <a:ext uri="{FF2B5EF4-FFF2-40B4-BE49-F238E27FC236}">
                <a16:creationId xmlns:a16="http://schemas.microsoft.com/office/drawing/2014/main" id="{E666A8D9-969E-C3C4-5FB1-58DB0C087BA2}"/>
              </a:ext>
            </a:extLst>
          </p:cNvPr>
          <p:cNvPicPr>
            <a:picLocks noChangeAspect="1"/>
          </p:cNvPicPr>
          <p:nvPr/>
        </p:nvPicPr>
        <p:blipFill>
          <a:blip r:embed="rId27" cstate="print">
            <a:extLst>
              <a:ext uri="{28A0092B-C50C-407E-A947-70E740481C1C}">
                <a14:useLocalDpi xmlns:a14="http://schemas.microsoft.com/office/drawing/2010/main"/>
              </a:ext>
            </a:extLst>
          </a:blip>
          <a:srcRect/>
          <a:stretch/>
        </p:blipFill>
        <p:spPr>
          <a:xfrm>
            <a:off x="281490" y="2961084"/>
            <a:ext cx="2557417" cy="1423169"/>
          </a:xfrm>
          <a:prstGeom prst="rect">
            <a:avLst/>
          </a:prstGeom>
          <a:ln>
            <a:solidFill>
              <a:srgbClr val="002060"/>
            </a:solidFill>
          </a:ln>
        </p:spPr>
      </p:pic>
      <p:sp>
        <p:nvSpPr>
          <p:cNvPr id="10" name="Rectangle 9">
            <a:extLst>
              <a:ext uri="{FF2B5EF4-FFF2-40B4-BE49-F238E27FC236}">
                <a16:creationId xmlns:a16="http://schemas.microsoft.com/office/drawing/2014/main" id="{7F9E1173-C7A4-92BE-97E2-8D215CBF7BE2}"/>
              </a:ext>
            </a:extLst>
          </p:cNvPr>
          <p:cNvSpPr/>
          <p:nvPr/>
        </p:nvSpPr>
        <p:spPr>
          <a:xfrm>
            <a:off x="483208" y="6507894"/>
            <a:ext cx="11708792" cy="3501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403020202020204" pitchFamily="34" charset="0"/>
                <a:ea typeface="+mn-ea"/>
                <a:cs typeface="+mn-cs"/>
                <a:hlinkClick r:id="rId28">
                  <a:extLst>
                    <a:ext uri="{A12FA001-AC4F-418D-AE19-62706E023703}">
                      <ahyp:hlinkClr xmlns:ahyp="http://schemas.microsoft.com/office/drawing/2018/hyperlinkcolor" val="tx"/>
                    </a:ext>
                  </a:extLst>
                </a:hlinkClick>
              </a:rPr>
              <a:t>thevab.com/insights</a:t>
            </a:r>
            <a:endParaRPr kumimoji="0" lang="en-US" sz="1400" b="1" i="0" u="sng"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146799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F8DF-FEEE-8D41-76C1-C6E9C08217A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D392ED-EC23-19A9-61ED-37077EB9569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34336C33-8EF8-68D5-C43F-E96BFBF163A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A5081D16-D596-AEB4-103C-CE109C02E1B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1D838AB0-C789-EBE6-1CB3-ED313B5D4A91}"/>
              </a:ext>
            </a:extLst>
          </p:cNvPr>
          <p:cNvSpPr txBox="1"/>
          <p:nvPr/>
        </p:nvSpPr>
        <p:spPr>
          <a:xfrm>
            <a:off x="245956" y="312024"/>
            <a:ext cx="1194604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Click </a:t>
            </a:r>
            <a:r>
              <a:rPr lang="en-US" sz="2600" b="1">
                <a:solidFill>
                  <a:srgbClr val="1F1A62"/>
                </a:solidFill>
                <a:latin typeface="Helvetica" panose="020B0604020202020204" pitchFamily="34" charset="0"/>
                <a:cs typeface="Helvetica" panose="020B0604020202020204" pitchFamily="34" charset="0"/>
              </a:rPr>
              <a:t>on the covers below to download our insights releases from July!</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pic>
        <p:nvPicPr>
          <p:cNvPr id="22" name="Picture 21">
            <a:hlinkClick r:id="rId4"/>
            <a:extLst>
              <a:ext uri="{FF2B5EF4-FFF2-40B4-BE49-F238E27FC236}">
                <a16:creationId xmlns:a16="http://schemas.microsoft.com/office/drawing/2014/main" id="{422E4D05-A461-28F3-F6B1-9E7FF8B2CE81}"/>
              </a:ext>
            </a:extLst>
          </p:cNvPr>
          <p:cNvPicPr>
            <a:picLocks noChangeAspect="1"/>
          </p:cNvPicPr>
          <p:nvPr/>
        </p:nvPicPr>
        <p:blipFill>
          <a:blip r:embed="rId5"/>
          <a:stretch>
            <a:fillRect/>
          </a:stretch>
        </p:blipFill>
        <p:spPr>
          <a:xfrm>
            <a:off x="683491" y="1461826"/>
            <a:ext cx="4655127" cy="2618509"/>
          </a:xfrm>
          <a:prstGeom prst="rect">
            <a:avLst/>
          </a:prstGeom>
          <a:solidFill>
            <a:srgbClr val="1B1464"/>
          </a:solidFill>
          <a:ln>
            <a:solidFill>
              <a:srgbClr val="1B1464"/>
            </a:solidFill>
          </a:ln>
        </p:spPr>
      </p:pic>
      <p:pic>
        <p:nvPicPr>
          <p:cNvPr id="24" name="Picture 23">
            <a:hlinkClick r:id="rId6"/>
            <a:extLst>
              <a:ext uri="{FF2B5EF4-FFF2-40B4-BE49-F238E27FC236}">
                <a16:creationId xmlns:a16="http://schemas.microsoft.com/office/drawing/2014/main" id="{3A78C5A6-FB26-C4C8-773D-0B750F34E78C}"/>
              </a:ext>
            </a:extLst>
          </p:cNvPr>
          <p:cNvPicPr>
            <a:picLocks noChangeAspect="1"/>
          </p:cNvPicPr>
          <p:nvPr/>
        </p:nvPicPr>
        <p:blipFill>
          <a:blip r:embed="rId7"/>
          <a:stretch>
            <a:fillRect/>
          </a:stretch>
        </p:blipFill>
        <p:spPr>
          <a:xfrm>
            <a:off x="350983" y="4308058"/>
            <a:ext cx="3646537" cy="2051177"/>
          </a:xfrm>
          <a:prstGeom prst="rect">
            <a:avLst/>
          </a:prstGeom>
          <a:solidFill>
            <a:srgbClr val="1B1464"/>
          </a:solidFill>
          <a:ln>
            <a:solidFill>
              <a:srgbClr val="1B1464"/>
            </a:solidFill>
          </a:ln>
        </p:spPr>
      </p:pic>
      <p:pic>
        <p:nvPicPr>
          <p:cNvPr id="26" name="Picture 25">
            <a:hlinkClick r:id="rId8"/>
            <a:extLst>
              <a:ext uri="{FF2B5EF4-FFF2-40B4-BE49-F238E27FC236}">
                <a16:creationId xmlns:a16="http://schemas.microsoft.com/office/drawing/2014/main" id="{BCB5A08E-F8EB-C3A2-04E3-66B4D8E76576}"/>
              </a:ext>
            </a:extLst>
          </p:cNvPr>
          <p:cNvPicPr>
            <a:picLocks noChangeAspect="1"/>
          </p:cNvPicPr>
          <p:nvPr/>
        </p:nvPicPr>
        <p:blipFill>
          <a:blip r:embed="rId9"/>
          <a:stretch>
            <a:fillRect/>
          </a:stretch>
        </p:blipFill>
        <p:spPr>
          <a:xfrm>
            <a:off x="4337386" y="4308058"/>
            <a:ext cx="3646537" cy="2051177"/>
          </a:xfrm>
          <a:prstGeom prst="rect">
            <a:avLst/>
          </a:prstGeom>
          <a:solidFill>
            <a:srgbClr val="1B1464"/>
          </a:solidFill>
          <a:ln>
            <a:solidFill>
              <a:srgbClr val="1B1464"/>
            </a:solidFill>
          </a:ln>
        </p:spPr>
      </p:pic>
      <p:pic>
        <p:nvPicPr>
          <p:cNvPr id="28" name="Picture 27">
            <a:hlinkClick r:id="rId10"/>
            <a:extLst>
              <a:ext uri="{FF2B5EF4-FFF2-40B4-BE49-F238E27FC236}">
                <a16:creationId xmlns:a16="http://schemas.microsoft.com/office/drawing/2014/main" id="{955FE896-AEF1-3862-39D6-A925AEA1E7C3}"/>
              </a:ext>
            </a:extLst>
          </p:cNvPr>
          <p:cNvPicPr>
            <a:picLocks noChangeAspect="1"/>
          </p:cNvPicPr>
          <p:nvPr/>
        </p:nvPicPr>
        <p:blipFill>
          <a:blip r:embed="rId11"/>
          <a:stretch>
            <a:fillRect/>
          </a:stretch>
        </p:blipFill>
        <p:spPr>
          <a:xfrm>
            <a:off x="6640944" y="1461825"/>
            <a:ext cx="4655127" cy="2618509"/>
          </a:xfrm>
          <a:prstGeom prst="rect">
            <a:avLst/>
          </a:prstGeom>
          <a:solidFill>
            <a:srgbClr val="1B1464"/>
          </a:solidFill>
          <a:ln>
            <a:solidFill>
              <a:srgbClr val="1B1464"/>
            </a:solidFill>
          </a:ln>
        </p:spPr>
      </p:pic>
      <p:pic>
        <p:nvPicPr>
          <p:cNvPr id="30" name="Picture 29">
            <a:hlinkClick r:id="rId12"/>
            <a:extLst>
              <a:ext uri="{FF2B5EF4-FFF2-40B4-BE49-F238E27FC236}">
                <a16:creationId xmlns:a16="http://schemas.microsoft.com/office/drawing/2014/main" id="{3B9A3360-CD58-BB67-427D-EAC54321E8AC}"/>
              </a:ext>
            </a:extLst>
          </p:cNvPr>
          <p:cNvPicPr>
            <a:picLocks noChangeAspect="1"/>
          </p:cNvPicPr>
          <p:nvPr/>
        </p:nvPicPr>
        <p:blipFill>
          <a:blip r:embed="rId13"/>
          <a:stretch>
            <a:fillRect/>
          </a:stretch>
        </p:blipFill>
        <p:spPr>
          <a:xfrm>
            <a:off x="8323790" y="4308058"/>
            <a:ext cx="3646537" cy="2051177"/>
          </a:xfrm>
          <a:prstGeom prst="rect">
            <a:avLst/>
          </a:prstGeom>
          <a:solidFill>
            <a:srgbClr val="1B1464"/>
          </a:solidFill>
          <a:ln>
            <a:solidFill>
              <a:srgbClr val="1B1464"/>
            </a:solidFill>
          </a:ln>
        </p:spPr>
      </p:pic>
    </p:spTree>
    <p:extLst>
      <p:ext uri="{BB962C8B-B14F-4D97-AF65-F5344CB8AC3E}">
        <p14:creationId xmlns:p14="http://schemas.microsoft.com/office/powerpoint/2010/main" val="283358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6428-DB2F-2721-829C-5F703778B7A0}"/>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5CD3448E-FCC5-D1E6-5191-EEE546112307}"/>
              </a:ext>
            </a:extLst>
          </p:cNvPr>
          <p:cNvPicPr>
            <a:picLocks noChangeAspect="1"/>
          </p:cNvPicPr>
          <p:nvPr/>
        </p:nvPicPr>
        <p:blipFill>
          <a:blip r:embed="rId2"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sp>
        <p:nvSpPr>
          <p:cNvPr id="9" name="Rectangle 8">
            <a:extLst>
              <a:ext uri="{FF2B5EF4-FFF2-40B4-BE49-F238E27FC236}">
                <a16:creationId xmlns:a16="http://schemas.microsoft.com/office/drawing/2014/main" id="{2908E5B1-302E-4836-187D-4044EDA17DA5}"/>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D81AD407-8C50-FCB3-0868-4B42FC26C841}"/>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B40E59AC-15A6-582E-897C-079DABD3DD6B}"/>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D5644A0A-11BC-768C-E091-89E31F029F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4" name="Picture 3">
            <a:extLst>
              <a:ext uri="{FF2B5EF4-FFF2-40B4-BE49-F238E27FC236}">
                <a16:creationId xmlns:a16="http://schemas.microsoft.com/office/drawing/2014/main" id="{56218F88-69E5-F30F-AD1B-45C5B553E76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9990"/>
            <a:ext cx="11708793" cy="350107"/>
          </a:xfrm>
          <a:prstGeom prst="rect">
            <a:avLst/>
          </a:prstGeom>
        </p:spPr>
      </p:pic>
      <p:sp>
        <p:nvSpPr>
          <p:cNvPr id="5" name="Slide Number Placeholder 5">
            <a:extLst>
              <a:ext uri="{FF2B5EF4-FFF2-40B4-BE49-F238E27FC236}">
                <a16:creationId xmlns:a16="http://schemas.microsoft.com/office/drawing/2014/main" id="{817EE0B5-76AA-0203-1127-36AED4ACE73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478597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rketCast 2023 PPT #1">
  <a:themeElements>
    <a:clrScheme name="MarketCast">
      <a:dk1>
        <a:srgbClr val="898C8D"/>
      </a:dk1>
      <a:lt1>
        <a:srgbClr val="FFFFFF"/>
      </a:lt1>
      <a:dk2>
        <a:srgbClr val="3CB5E6"/>
      </a:dk2>
      <a:lt2>
        <a:srgbClr val="000000"/>
      </a:lt2>
      <a:accent1>
        <a:srgbClr val="1C82AA"/>
      </a:accent1>
      <a:accent2>
        <a:srgbClr val="1D3557"/>
      </a:accent2>
      <a:accent3>
        <a:srgbClr val="3EC2C9"/>
      </a:accent3>
      <a:accent4>
        <a:srgbClr val="DE0079"/>
      </a:accent4>
      <a:accent5>
        <a:srgbClr val="4A0C50"/>
      </a:accent5>
      <a:accent6>
        <a:srgbClr val="FFBD2E"/>
      </a:accent6>
      <a:hlink>
        <a:srgbClr val="6DCFF6"/>
      </a:hlink>
      <a:folHlink>
        <a:srgbClr val="898C8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rtlCol="0" anchor="ctr"/>
      <a:lstStyle>
        <a:defPPr algn="ctr">
          <a:defRPr sz="1600" dirty="0" err="1" smtClean="0">
            <a:latin typeface="Century Gothic" panose="020B0502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0000"/>
          </a:lnSpc>
          <a:spcBef>
            <a:spcPts val="600"/>
          </a:spcBef>
          <a:defRPr dirty="0" err="1" smtClean="0">
            <a:solidFill>
              <a:schemeClr val="bg2"/>
            </a:solidFill>
          </a:defRPr>
        </a:defPPr>
      </a:lstStyle>
    </a:txDef>
  </a:objectDefaults>
  <a:extraClrSchemeLst/>
  <a:extLst>
    <a:ext uri="{05A4C25C-085E-4340-85A3-A5531E510DB2}">
      <thm15:themeFamily xmlns:thm15="http://schemas.microsoft.com/office/thememl/2012/main" name="MarketCast 2023 PPT #1" id="{5462CCD2-D713-A04F-BD13-BE70C98A9BB3}" vid="{3EF7F235-505A-A244-B6BD-0426990279A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5192D4-2D2A-417B-80F9-2C3DB7080D45}">
  <ds:schemaRefs>
    <ds:schemaRef ds:uri="http://schemas.microsoft.com/sharepoint/v3/contenttype/forms"/>
  </ds:schemaRefs>
</ds:datastoreItem>
</file>

<file path=customXml/itemProps2.xml><?xml version="1.0" encoding="utf-8"?>
<ds:datastoreItem xmlns:ds="http://schemas.openxmlformats.org/officeDocument/2006/customXml" ds:itemID="{7C2F6B2D-7039-46EE-8240-00AD640312FC}">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52F5E30-1692-4C17-9D8A-567DDD063939}"/>
</file>

<file path=docProps/app.xml><?xml version="1.0" encoding="utf-8"?>
<Properties xmlns="http://schemas.openxmlformats.org/officeDocument/2006/extended-properties" xmlns:vt="http://schemas.openxmlformats.org/officeDocument/2006/docPropsVTypes">
  <TotalTime>25</TotalTime>
  <Words>1165</Words>
  <Application>Microsoft Office PowerPoint</Application>
  <PresentationFormat>Widescreen</PresentationFormat>
  <Paragraphs>93</Paragraphs>
  <Slides>8</Slides>
  <Notes>4</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8</vt:i4>
      </vt:variant>
    </vt:vector>
  </HeadingPairs>
  <TitlesOfParts>
    <vt:vector size="26" baseType="lpstr">
      <vt:lpstr>.AppleSystemUIFont</vt:lpstr>
      <vt:lpstr>Aptos</vt:lpstr>
      <vt:lpstr>Aptos Display</vt:lpstr>
      <vt:lpstr>Arial</vt:lpstr>
      <vt:lpstr>Calibri</vt:lpstr>
      <vt:lpstr>Calibri Light</vt:lpstr>
      <vt:lpstr>Century Gothic</vt:lpstr>
      <vt:lpstr>Helvetica</vt:lpstr>
      <vt:lpstr>Helvetica Bold</vt:lpstr>
      <vt:lpstr>Helvetica Light</vt:lpstr>
      <vt:lpstr>Helvetica-Light</vt:lpstr>
      <vt:lpstr>Helvetica-Lightoblique</vt:lpstr>
      <vt:lpstr>Menlo-BoldItalic</vt:lpstr>
      <vt:lpstr>Wingdings</vt:lpstr>
      <vt:lpstr>Office Theme</vt:lpstr>
      <vt:lpstr>MarketCast 2023 PPT #1</vt:lpstr>
      <vt:lpstr>1_Office Theme</vt:lpstr>
      <vt:lpstr>2_Office Theme</vt:lpstr>
      <vt:lpstr>Five Insights July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Vandegrift</dc:creator>
  <cp:lastModifiedBy>Reed Kiely</cp:lastModifiedBy>
  <cp:revision>1</cp:revision>
  <dcterms:created xsi:type="dcterms:W3CDTF">2025-02-20T21:01:15Z</dcterms:created>
  <dcterms:modified xsi:type="dcterms:W3CDTF">2025-08-04T16:28:25Z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