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3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4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1" r:id="rId4"/>
    <p:sldMasterId id="2147483741" r:id="rId5"/>
    <p:sldMasterId id="2147483771" r:id="rId6"/>
    <p:sldMasterId id="2147483783" r:id="rId7"/>
    <p:sldMasterId id="2147483805" r:id="rId8"/>
  </p:sldMasterIdLst>
  <p:notesMasterIdLst>
    <p:notesMasterId r:id="rId19"/>
  </p:notesMasterIdLst>
  <p:sldIdLst>
    <p:sldId id="2146845996" r:id="rId9"/>
    <p:sldId id="2147376764" r:id="rId10"/>
    <p:sldId id="2147327052" r:id="rId11"/>
    <p:sldId id="2147469786" r:id="rId12"/>
    <p:sldId id="2147474186" r:id="rId13"/>
    <p:sldId id="2147474191" r:id="rId14"/>
    <p:sldId id="2147474188" r:id="rId15"/>
    <p:sldId id="2147474185" r:id="rId16"/>
    <p:sldId id="2147474190" r:id="rId17"/>
    <p:sldId id="214684627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644001F-98D2-AF68-925B-F4D39E797894}" name="Jason Wiese" initials="J" userId="S::jasonw@thevab.com::4bff8d5b-7de6-4655-b397-69b0afc81113" providerId="AD"/>
  <p188:author id="{A5C48789-DAFD-4389-7A87-B92CBB8A351A}" name="Reed Kiely" initials="RK" userId="S::reedk@thevab.com::768be38e-2fb5-40ce-925d-bd8e9d9e3c31" providerId="AD"/>
  <p188:author id="{F0141AB7-7F25-3C16-C77D-5FEA2DA4B116}" name="Karolina Guillen" initials="KG" userId="S::karolinaG@thevab.com::c1c08796-a0be-47c6-af52-5d31fd96ec50" providerId="AD"/>
  <p188:author id="{21855EDF-F9CE-3B66-C6A5-06158391F461}" name="Leah Montner Dixon" initials="L" userId="S::leahm@thevab.com::d5b2ae9e-9213-4442-b7df-4db8cbe51e5d" providerId="AD"/>
  <p188:author id="{FCE3F7EB-DC72-F237-D662-44918D558BC7}" name="Benjamin Vandegrift" initials="BV" userId="S::benjaminv@thevab.com::2e5c2a8a-c606-4888-a2a6-2a14dfaa97a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1464"/>
    <a:srgbClr val="130F4A"/>
    <a:srgbClr val="ED3C8D"/>
    <a:srgbClr val="FFE600"/>
    <a:srgbClr val="00BFF2"/>
    <a:srgbClr val="4EBEA4"/>
    <a:srgbClr val="2C82FF"/>
    <a:srgbClr val="A343FF"/>
    <a:srgbClr val="E2E8F1"/>
    <a:srgbClr val="A84A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5AEBA4-3D54-42A9-8C18-914C501F63C8}" v="82" dt="2025-08-27T15:09:34.560"/>
    <p1510:client id="{92469BAA-B739-467C-9C14-4F7F34C4D3E6}" v="8" dt="2025-08-26T17:10:26.985"/>
    <p1510:client id="{CDD9D2A2-6F59-774D-AE20-39589C1FD348}" v="10" dt="2025-08-27T14:13:45.4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76"/>
    <p:restoredTop sz="94681"/>
  </p:normalViewPr>
  <p:slideViewPr>
    <p:cSldViewPr snapToGrid="0">
      <p:cViewPr varScale="1">
        <p:scale>
          <a:sx n="78" d="100"/>
          <a:sy n="78" d="100"/>
        </p:scale>
        <p:origin x="76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109426556324991E-2"/>
          <c:y val="7.3521536889575856E-2"/>
          <c:w val="0.95086838644588567"/>
          <c:h val="0.808036161860005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00C4F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2024</c:v>
                </c:pt>
                <c:pt idx="1">
                  <c:v>2023</c:v>
                </c:pt>
                <c:pt idx="2">
                  <c:v>2022</c:v>
                </c:pt>
                <c:pt idx="3">
                  <c:v>2021</c:v>
                </c:pt>
                <c:pt idx="4">
                  <c:v>2020</c:v>
                </c:pt>
                <c:pt idx="5">
                  <c:v>2019</c:v>
                </c:pt>
              </c:numCache>
            </c:numRef>
          </c:cat>
          <c:val>
            <c:numRef>
              <c:f>Sheet1!$B$2:$B$7</c:f>
              <c:numCache>
                <c:formatCode>#,##0</c:formatCode>
                <c:ptCount val="6"/>
                <c:pt idx="0">
                  <c:v>35366349</c:v>
                </c:pt>
                <c:pt idx="1">
                  <c:v>30981343</c:v>
                </c:pt>
                <c:pt idx="2">
                  <c:v>19646586</c:v>
                </c:pt>
                <c:pt idx="3">
                  <c:v>25832509</c:v>
                </c:pt>
                <c:pt idx="4">
                  <c:v>34707336</c:v>
                </c:pt>
                <c:pt idx="5">
                  <c:v>31935763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B5-4CF7-A18B-8FB96E4811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7"/>
        <c:axId val="2127503167"/>
        <c:axId val="2127508447"/>
      </c:barChart>
      <c:catAx>
        <c:axId val="2127503167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+mn-cs"/>
              </a:defRPr>
            </a:pPr>
            <a:endParaRPr lang="en-US"/>
          </a:p>
        </c:txPr>
        <c:crossAx val="2127508447"/>
        <c:crosses val="autoZero"/>
        <c:auto val="1"/>
        <c:lblAlgn val="ctr"/>
        <c:lblOffset val="100"/>
        <c:noMultiLvlLbl val="0"/>
      </c:catAx>
      <c:valAx>
        <c:axId val="2127508447"/>
        <c:scaling>
          <c:orientation val="minMax"/>
        </c:scaling>
        <c:delete val="1"/>
        <c:axPos val="r"/>
        <c:numFmt formatCode="#,##0" sourceLinked="1"/>
        <c:majorTickMark val="none"/>
        <c:minorTickMark val="none"/>
        <c:tickLblPos val="nextTo"/>
        <c:crossAx val="2127503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399291995606336E-2"/>
          <c:y val="8.4142366233513843E-2"/>
          <c:w val="0.97320141600878729"/>
          <c:h val="0.77237486544162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$$$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F1A62"/>
                    </a:solidFill>
                    <a:latin typeface="Helvetica" panose="020B0500000000000000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Sheet1!$B$2:$B$13</c:f>
              <c:numCache>
                <c:formatCode>"$"#,##0</c:formatCode>
                <c:ptCount val="12"/>
                <c:pt idx="0">
                  <c:v>756.79069100000004</c:v>
                </c:pt>
                <c:pt idx="1">
                  <c:v>1158.6836271780001</c:v>
                </c:pt>
                <c:pt idx="2">
                  <c:v>1488.7209838079998</c:v>
                </c:pt>
                <c:pt idx="3">
                  <c:v>1914.4642908699986</c:v>
                </c:pt>
                <c:pt idx="4">
                  <c:v>2758.3114542490011</c:v>
                </c:pt>
                <c:pt idx="5">
                  <c:v>4024.7641417689974</c:v>
                </c:pt>
                <c:pt idx="6">
                  <c:v>4686.6323676159973</c:v>
                </c:pt>
                <c:pt idx="7">
                  <c:v>4757.0776424739997</c:v>
                </c:pt>
                <c:pt idx="8">
                  <c:v>6293.2000838289914</c:v>
                </c:pt>
                <c:pt idx="9">
                  <c:v>6407.0579221780035</c:v>
                </c:pt>
                <c:pt idx="10">
                  <c:v>5974.8211525969982</c:v>
                </c:pt>
                <c:pt idx="11">
                  <c:v>6540.1461924090036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2B-4B77-A5D7-3D171CFF481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04230175"/>
        <c:axId val="86247055"/>
      </c:barChart>
      <c:catAx>
        <c:axId val="2004230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1F1A62"/>
                </a:solidFill>
                <a:latin typeface="Helvetica" panose="020B0500000000000000" pitchFamily="34" charset="0"/>
                <a:ea typeface="+mn-ea"/>
                <a:cs typeface="+mn-cs"/>
              </a:defRPr>
            </a:pPr>
            <a:endParaRPr lang="en-US"/>
          </a:p>
        </c:txPr>
        <c:crossAx val="86247055"/>
        <c:crosses val="autoZero"/>
        <c:auto val="1"/>
        <c:lblAlgn val="ctr"/>
        <c:lblOffset val="100"/>
        <c:noMultiLvlLbl val="0"/>
      </c:catAx>
      <c:valAx>
        <c:axId val="86247055"/>
        <c:scaling>
          <c:orientation val="minMax"/>
        </c:scaling>
        <c:delete val="1"/>
        <c:axPos val="l"/>
        <c:numFmt formatCode="&quot;$&quot;#,##0" sourceLinked="1"/>
        <c:majorTickMark val="none"/>
        <c:minorTickMark val="none"/>
        <c:tickLblPos val="nextTo"/>
        <c:crossAx val="20042301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89A4F1-CA36-E043-A091-9D449DD1192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727F9-3F91-3F46-B202-A77585785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508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32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04EFE2-3D8F-4FA9-AF11-29E6306303C0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323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7291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82BCF-3278-8E68-A207-4C8497529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4752DE-AE83-E05E-73CA-0C2ECE6F5C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2F58F1-34D2-3096-247D-1D861485EF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A876D7-CCA7-2438-17DA-42B580FA11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2522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550C4-86D5-F237-A409-B09984FDF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C3C69B-C0DD-969C-98F2-42CD70925E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EC6486-FE56-FD6F-4911-5C43B85913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0DA3C8-432D-C41B-33F2-A69213308A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6B241E-D549-4B51-8347-00499B617F54}" type="slidenum"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55416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D2CB4-FA78-E928-7FCB-F0B7A1014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F10DFA-AECE-B67A-C97C-C79E980E96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B3A32D-935C-E466-DE35-1FCE717A96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8AAD7F-F731-520F-9F6F-C039B33A42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AD8B63-C8C7-40AD-826D-2370E81A9CC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3916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50463-2172-6A4C-DA89-19FD4AC33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012EB8-C08C-4530-9D3C-2C7D5808FC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162354-7CF4-95DA-6C53-B62E272F7F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98AF75-D1ED-A657-1340-A1A5F55ABF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AD8B63-C8C7-40AD-826D-2370E81A9CC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7116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sv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sv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5EA07-6C04-4243-6D11-473B72B6FA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9C08A5-2275-5FC9-69D5-B8C2496184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46726-643B-CFB8-654C-19592CD8C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B190-D8D6-2C44-AFFB-3384F3D071A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5BFA4-7567-5A7D-290C-E45DBE071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057F4-35D4-0E3A-1E46-786F49E2B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1490-0609-3547-9BF6-619BD2205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659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A3D31-0D6E-2DF3-2ACC-2B06C588F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08AF90-5650-8A05-DEFC-C968FBBFC7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F8FA7-C9B7-288C-6E90-DCEA795CB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B190-D8D6-2C44-AFFB-3384F3D071A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71E05-B15F-0889-6F39-C8A4EF6FA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B33A9-CD51-CAFB-54A5-DFE18B761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1490-0609-3547-9BF6-619BD2205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49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162883-5C74-0963-ACFD-CB29643764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4FCC76-A7DE-2683-050A-01DBC8CB81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0400E-817D-12AC-2868-ADA9FAF53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B190-D8D6-2C44-AFFB-3384F3D071A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77E4C-6421-ED52-15FE-23114D864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BCDE23-4F8F-B734-5FDE-573816370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1490-0609-3547-9BF6-619BD2205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260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 V2">
    <p:bg>
      <p:bgPr>
        <a:solidFill>
          <a:srgbClr val="1B14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199443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1EB64D6-155D-4985-AC55-BA92A00A6493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4864318" y="0"/>
            <a:ext cx="7327683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8F192F2-B546-4826-B294-F211C3519C59}"/>
              </a:ext>
            </a:extLst>
          </p:cNvPr>
          <p:cNvGrpSpPr/>
          <p:nvPr userDrawn="1"/>
        </p:nvGrpSpPr>
        <p:grpSpPr>
          <a:xfrm>
            <a:off x="530696" y="5689601"/>
            <a:ext cx="2180462" cy="904633"/>
            <a:chOff x="2777007" y="5689600"/>
            <a:chExt cx="2107496" cy="904633"/>
          </a:xfrm>
        </p:grpSpPr>
        <p:pic>
          <p:nvPicPr>
            <p:cNvPr id="15" name="Picture 14" descr="Logo&#10;&#10;Description automatically generated with medium confidence">
              <a:extLst>
                <a:ext uri="{FF2B5EF4-FFF2-40B4-BE49-F238E27FC236}">
                  <a16:creationId xmlns:a16="http://schemas.microsoft.com/office/drawing/2014/main" id="{83FD563D-15A4-4249-8A4F-D144B04BF9A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977185" y="5689600"/>
              <a:ext cx="907318" cy="904633"/>
            </a:xfrm>
            <a:prstGeom prst="rect">
              <a:avLst/>
            </a:prstGeom>
          </p:spPr>
        </p:pic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6E623F0-2880-418B-B1FC-A7527A707898}"/>
                </a:ext>
              </a:extLst>
            </p:cNvPr>
            <p:cNvGrpSpPr/>
            <p:nvPr userDrawn="1"/>
          </p:nvGrpSpPr>
          <p:grpSpPr>
            <a:xfrm>
              <a:off x="2777007" y="5866153"/>
              <a:ext cx="1179028" cy="522582"/>
              <a:chOff x="2378209" y="5233339"/>
              <a:chExt cx="1179028" cy="522582"/>
            </a:xfrm>
            <a:solidFill>
              <a:schemeClr val="bg2"/>
            </a:solidFill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6D80F0B0-7D2E-427E-A8EE-F1A24FDE178F}"/>
                  </a:ext>
                </a:extLst>
              </p:cNvPr>
              <p:cNvSpPr/>
              <p:nvPr/>
            </p:nvSpPr>
            <p:spPr>
              <a:xfrm>
                <a:off x="3170424" y="5236541"/>
                <a:ext cx="386813" cy="516178"/>
              </a:xfrm>
              <a:custGeom>
                <a:avLst/>
                <a:gdLst>
                  <a:gd name="connsiteX0" fmla="*/ 0 w 386813"/>
                  <a:gd name="connsiteY0" fmla="*/ 0 h 516178"/>
                  <a:gd name="connsiteX1" fmla="*/ 206856 w 386813"/>
                  <a:gd name="connsiteY1" fmla="*/ 0 h 516178"/>
                  <a:gd name="connsiteX2" fmla="*/ 284346 w 386813"/>
                  <a:gd name="connsiteY2" fmla="*/ 11528 h 516178"/>
                  <a:gd name="connsiteX3" fmla="*/ 334299 w 386813"/>
                  <a:gd name="connsiteY3" fmla="*/ 41627 h 516178"/>
                  <a:gd name="connsiteX4" fmla="*/ 361197 w 386813"/>
                  <a:gd name="connsiteY4" fmla="*/ 84535 h 516178"/>
                  <a:gd name="connsiteX5" fmla="*/ 369522 w 386813"/>
                  <a:gd name="connsiteY5" fmla="*/ 133207 h 516178"/>
                  <a:gd name="connsiteX6" fmla="*/ 362478 w 386813"/>
                  <a:gd name="connsiteY6" fmla="*/ 172913 h 516178"/>
                  <a:gd name="connsiteX7" fmla="*/ 341984 w 386813"/>
                  <a:gd name="connsiteY7" fmla="*/ 206215 h 516178"/>
                  <a:gd name="connsiteX8" fmla="*/ 309963 w 386813"/>
                  <a:gd name="connsiteY8" fmla="*/ 230551 h 516178"/>
                  <a:gd name="connsiteX9" fmla="*/ 268976 w 386813"/>
                  <a:gd name="connsiteY9" fmla="*/ 243359 h 516178"/>
                  <a:gd name="connsiteX10" fmla="*/ 270257 w 386813"/>
                  <a:gd name="connsiteY10" fmla="*/ 244640 h 516178"/>
                  <a:gd name="connsiteX11" fmla="*/ 293953 w 386813"/>
                  <a:gd name="connsiteY11" fmla="*/ 249123 h 516178"/>
                  <a:gd name="connsiteX12" fmla="*/ 333659 w 386813"/>
                  <a:gd name="connsiteY12" fmla="*/ 268336 h 516178"/>
                  <a:gd name="connsiteX13" fmla="*/ 370803 w 386813"/>
                  <a:gd name="connsiteY13" fmla="*/ 307401 h 516178"/>
                  <a:gd name="connsiteX14" fmla="*/ 386814 w 386813"/>
                  <a:gd name="connsiteY14" fmla="*/ 371443 h 516178"/>
                  <a:gd name="connsiteX15" fmla="*/ 374005 w 386813"/>
                  <a:gd name="connsiteY15" fmla="*/ 433564 h 516178"/>
                  <a:gd name="connsiteX16" fmla="*/ 337501 w 386813"/>
                  <a:gd name="connsiteY16" fmla="*/ 479034 h 516178"/>
                  <a:gd name="connsiteX17" fmla="*/ 280504 w 386813"/>
                  <a:gd name="connsiteY17" fmla="*/ 506572 h 516178"/>
                  <a:gd name="connsiteX18" fmla="*/ 206856 w 386813"/>
                  <a:gd name="connsiteY18" fmla="*/ 516178 h 516178"/>
                  <a:gd name="connsiteX19" fmla="*/ 0 w 386813"/>
                  <a:gd name="connsiteY19" fmla="*/ 516178 h 516178"/>
                  <a:gd name="connsiteX20" fmla="*/ 0 w 386813"/>
                  <a:gd name="connsiteY20" fmla="*/ 0 h 516178"/>
                  <a:gd name="connsiteX21" fmla="*/ 206215 w 386813"/>
                  <a:gd name="connsiteY21" fmla="*/ 234394 h 516178"/>
                  <a:gd name="connsiteX22" fmla="*/ 304840 w 386813"/>
                  <a:gd name="connsiteY22" fmla="*/ 204934 h 516178"/>
                  <a:gd name="connsiteX23" fmla="*/ 337501 w 386813"/>
                  <a:gd name="connsiteY23" fmla="*/ 128084 h 516178"/>
                  <a:gd name="connsiteX24" fmla="*/ 326614 w 386813"/>
                  <a:gd name="connsiteY24" fmla="*/ 80693 h 516178"/>
                  <a:gd name="connsiteX25" fmla="*/ 297795 w 386813"/>
                  <a:gd name="connsiteY25" fmla="*/ 49312 h 516178"/>
                  <a:gd name="connsiteX26" fmla="*/ 256168 w 386813"/>
                  <a:gd name="connsiteY26" fmla="*/ 32021 h 516178"/>
                  <a:gd name="connsiteX27" fmla="*/ 206856 w 386813"/>
                  <a:gd name="connsiteY27" fmla="*/ 26898 h 516178"/>
                  <a:gd name="connsiteX28" fmla="*/ 32021 w 386813"/>
                  <a:gd name="connsiteY28" fmla="*/ 26898 h 516178"/>
                  <a:gd name="connsiteX29" fmla="*/ 32021 w 386813"/>
                  <a:gd name="connsiteY29" fmla="*/ 233753 h 516178"/>
                  <a:gd name="connsiteX30" fmla="*/ 206215 w 386813"/>
                  <a:gd name="connsiteY30" fmla="*/ 233753 h 516178"/>
                  <a:gd name="connsiteX31" fmla="*/ 206215 w 386813"/>
                  <a:gd name="connsiteY31" fmla="*/ 488640 h 516178"/>
                  <a:gd name="connsiteX32" fmla="*/ 315087 w 386813"/>
                  <a:gd name="connsiteY32" fmla="*/ 459181 h 516178"/>
                  <a:gd name="connsiteX33" fmla="*/ 354793 w 386813"/>
                  <a:gd name="connsiteY33" fmla="*/ 371443 h 516178"/>
                  <a:gd name="connsiteX34" fmla="*/ 341344 w 386813"/>
                  <a:gd name="connsiteY34" fmla="*/ 317008 h 516178"/>
                  <a:gd name="connsiteX35" fmla="*/ 306121 w 386813"/>
                  <a:gd name="connsiteY35" fmla="*/ 283065 h 516178"/>
                  <a:gd name="connsiteX36" fmla="*/ 258089 w 386813"/>
                  <a:gd name="connsiteY36" fmla="*/ 265774 h 516178"/>
                  <a:gd name="connsiteX37" fmla="*/ 206215 w 386813"/>
                  <a:gd name="connsiteY37" fmla="*/ 261291 h 516178"/>
                  <a:gd name="connsiteX38" fmla="*/ 31381 w 386813"/>
                  <a:gd name="connsiteY38" fmla="*/ 261291 h 516178"/>
                  <a:gd name="connsiteX39" fmla="*/ 31381 w 386813"/>
                  <a:gd name="connsiteY39" fmla="*/ 488640 h 516178"/>
                  <a:gd name="connsiteX40" fmla="*/ 206215 w 386813"/>
                  <a:gd name="connsiteY40" fmla="*/ 488640 h 516178"/>
                  <a:gd name="connsiteX41" fmla="*/ 206215 w 386813"/>
                  <a:gd name="connsiteY41" fmla="*/ 488640 h 5161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386813" h="516178">
                    <a:moveTo>
                      <a:pt x="0" y="0"/>
                    </a:moveTo>
                    <a:lnTo>
                      <a:pt x="206856" y="0"/>
                    </a:lnTo>
                    <a:cubicBezTo>
                      <a:pt x="237596" y="0"/>
                      <a:pt x="263213" y="3843"/>
                      <a:pt x="284346" y="11528"/>
                    </a:cubicBezTo>
                    <a:cubicBezTo>
                      <a:pt x="304840" y="19213"/>
                      <a:pt x="321491" y="29459"/>
                      <a:pt x="334299" y="41627"/>
                    </a:cubicBezTo>
                    <a:cubicBezTo>
                      <a:pt x="347108" y="54436"/>
                      <a:pt x="356074" y="68525"/>
                      <a:pt x="361197" y="84535"/>
                    </a:cubicBezTo>
                    <a:cubicBezTo>
                      <a:pt x="366961" y="100546"/>
                      <a:pt x="369522" y="117197"/>
                      <a:pt x="369522" y="133207"/>
                    </a:cubicBezTo>
                    <a:cubicBezTo>
                      <a:pt x="369522" y="147296"/>
                      <a:pt x="366961" y="160745"/>
                      <a:pt x="362478" y="172913"/>
                    </a:cubicBezTo>
                    <a:cubicBezTo>
                      <a:pt x="357354" y="185722"/>
                      <a:pt x="350950" y="196609"/>
                      <a:pt x="341984" y="206215"/>
                    </a:cubicBezTo>
                    <a:cubicBezTo>
                      <a:pt x="333018" y="215821"/>
                      <a:pt x="322131" y="224147"/>
                      <a:pt x="309963" y="230551"/>
                    </a:cubicBezTo>
                    <a:cubicBezTo>
                      <a:pt x="297795" y="236955"/>
                      <a:pt x="284346" y="241438"/>
                      <a:pt x="268976" y="243359"/>
                    </a:cubicBezTo>
                    <a:lnTo>
                      <a:pt x="270257" y="244640"/>
                    </a:lnTo>
                    <a:cubicBezTo>
                      <a:pt x="273459" y="244000"/>
                      <a:pt x="281785" y="245921"/>
                      <a:pt x="293953" y="249123"/>
                    </a:cubicBezTo>
                    <a:cubicBezTo>
                      <a:pt x="306761" y="252325"/>
                      <a:pt x="319570" y="258729"/>
                      <a:pt x="333659" y="268336"/>
                    </a:cubicBezTo>
                    <a:cubicBezTo>
                      <a:pt x="347108" y="277942"/>
                      <a:pt x="359916" y="290750"/>
                      <a:pt x="370803" y="307401"/>
                    </a:cubicBezTo>
                    <a:cubicBezTo>
                      <a:pt x="381690" y="324052"/>
                      <a:pt x="386814" y="345186"/>
                      <a:pt x="386814" y="371443"/>
                    </a:cubicBezTo>
                    <a:cubicBezTo>
                      <a:pt x="386814" y="395139"/>
                      <a:pt x="382331" y="415632"/>
                      <a:pt x="374005" y="433564"/>
                    </a:cubicBezTo>
                    <a:cubicBezTo>
                      <a:pt x="365039" y="451496"/>
                      <a:pt x="352871" y="466225"/>
                      <a:pt x="337501" y="479034"/>
                    </a:cubicBezTo>
                    <a:cubicBezTo>
                      <a:pt x="322131" y="491842"/>
                      <a:pt x="302919" y="500808"/>
                      <a:pt x="280504" y="506572"/>
                    </a:cubicBezTo>
                    <a:cubicBezTo>
                      <a:pt x="258089" y="512976"/>
                      <a:pt x="233753" y="516178"/>
                      <a:pt x="206856" y="516178"/>
                    </a:cubicBezTo>
                    <a:lnTo>
                      <a:pt x="0" y="516178"/>
                    </a:lnTo>
                    <a:lnTo>
                      <a:pt x="0" y="0"/>
                    </a:lnTo>
                    <a:close/>
                    <a:moveTo>
                      <a:pt x="206215" y="234394"/>
                    </a:moveTo>
                    <a:cubicBezTo>
                      <a:pt x="250404" y="234394"/>
                      <a:pt x="283066" y="224787"/>
                      <a:pt x="304840" y="204934"/>
                    </a:cubicBezTo>
                    <a:cubicBezTo>
                      <a:pt x="326614" y="185081"/>
                      <a:pt x="337501" y="159464"/>
                      <a:pt x="337501" y="128084"/>
                    </a:cubicBezTo>
                    <a:cubicBezTo>
                      <a:pt x="337501" y="109512"/>
                      <a:pt x="333659" y="93501"/>
                      <a:pt x="326614" y="80693"/>
                    </a:cubicBezTo>
                    <a:cubicBezTo>
                      <a:pt x="319570" y="67884"/>
                      <a:pt x="309963" y="57638"/>
                      <a:pt x="297795" y="49312"/>
                    </a:cubicBezTo>
                    <a:cubicBezTo>
                      <a:pt x="285627" y="41627"/>
                      <a:pt x="272179" y="35863"/>
                      <a:pt x="256168" y="32021"/>
                    </a:cubicBezTo>
                    <a:cubicBezTo>
                      <a:pt x="240798" y="28819"/>
                      <a:pt x="224147" y="26898"/>
                      <a:pt x="206856" y="26898"/>
                    </a:cubicBezTo>
                    <a:lnTo>
                      <a:pt x="32021" y="26898"/>
                    </a:lnTo>
                    <a:lnTo>
                      <a:pt x="32021" y="233753"/>
                    </a:lnTo>
                    <a:lnTo>
                      <a:pt x="206215" y="233753"/>
                    </a:lnTo>
                    <a:close/>
                    <a:moveTo>
                      <a:pt x="206215" y="488640"/>
                    </a:moveTo>
                    <a:cubicBezTo>
                      <a:pt x="252325" y="488640"/>
                      <a:pt x="288829" y="479034"/>
                      <a:pt x="315087" y="459181"/>
                    </a:cubicBezTo>
                    <a:cubicBezTo>
                      <a:pt x="341344" y="439328"/>
                      <a:pt x="354793" y="410509"/>
                      <a:pt x="354793" y="371443"/>
                    </a:cubicBezTo>
                    <a:cubicBezTo>
                      <a:pt x="354793" y="349029"/>
                      <a:pt x="350310" y="331097"/>
                      <a:pt x="341344" y="317008"/>
                    </a:cubicBezTo>
                    <a:cubicBezTo>
                      <a:pt x="332378" y="302918"/>
                      <a:pt x="320210" y="291391"/>
                      <a:pt x="306121" y="283065"/>
                    </a:cubicBezTo>
                    <a:cubicBezTo>
                      <a:pt x="292032" y="274740"/>
                      <a:pt x="276021" y="268976"/>
                      <a:pt x="258089" y="265774"/>
                    </a:cubicBezTo>
                    <a:cubicBezTo>
                      <a:pt x="240158" y="262572"/>
                      <a:pt x="223507" y="261291"/>
                      <a:pt x="206215" y="261291"/>
                    </a:cubicBezTo>
                    <a:lnTo>
                      <a:pt x="31381" y="261291"/>
                    </a:lnTo>
                    <a:lnTo>
                      <a:pt x="31381" y="488640"/>
                    </a:lnTo>
                    <a:lnTo>
                      <a:pt x="206215" y="488640"/>
                    </a:lnTo>
                    <a:lnTo>
                      <a:pt x="206215" y="488640"/>
                    </a:lnTo>
                    <a:close/>
                  </a:path>
                </a:pathLst>
              </a:custGeom>
              <a:grpFill/>
              <a:ln w="7373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4C8656D2-0BCD-4D9E-8F00-7780B7131796}"/>
                  </a:ext>
                </a:extLst>
              </p:cNvPr>
              <p:cNvSpPr/>
              <p:nvPr/>
            </p:nvSpPr>
            <p:spPr>
              <a:xfrm>
                <a:off x="2378209" y="5233339"/>
                <a:ext cx="455979" cy="522582"/>
              </a:xfrm>
              <a:custGeom>
                <a:avLst/>
                <a:gdLst>
                  <a:gd name="connsiteX0" fmla="*/ 258089 w 455979"/>
                  <a:gd name="connsiteY0" fmla="*/ 522582 h 522582"/>
                  <a:gd name="connsiteX1" fmla="*/ 210058 w 455979"/>
                  <a:gd name="connsiteY1" fmla="*/ 522582 h 522582"/>
                  <a:gd name="connsiteX2" fmla="*/ 0 w 455979"/>
                  <a:gd name="connsiteY2" fmla="*/ 0 h 522582"/>
                  <a:gd name="connsiteX3" fmla="*/ 44829 w 455979"/>
                  <a:gd name="connsiteY3" fmla="*/ 0 h 522582"/>
                  <a:gd name="connsiteX4" fmla="*/ 233753 w 455979"/>
                  <a:gd name="connsiteY4" fmla="*/ 478393 h 522582"/>
                  <a:gd name="connsiteX5" fmla="*/ 235675 w 455979"/>
                  <a:gd name="connsiteY5" fmla="*/ 478393 h 522582"/>
                  <a:gd name="connsiteX6" fmla="*/ 413071 w 455979"/>
                  <a:gd name="connsiteY6" fmla="*/ 0 h 522582"/>
                  <a:gd name="connsiteX7" fmla="*/ 455979 w 455979"/>
                  <a:gd name="connsiteY7" fmla="*/ 0 h 522582"/>
                  <a:gd name="connsiteX8" fmla="*/ 258089 w 455979"/>
                  <a:gd name="connsiteY8" fmla="*/ 522582 h 522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5979" h="522582">
                    <a:moveTo>
                      <a:pt x="258089" y="522582"/>
                    </a:moveTo>
                    <a:lnTo>
                      <a:pt x="210058" y="522582"/>
                    </a:lnTo>
                    <a:lnTo>
                      <a:pt x="0" y="0"/>
                    </a:lnTo>
                    <a:lnTo>
                      <a:pt x="44829" y="0"/>
                    </a:lnTo>
                    <a:lnTo>
                      <a:pt x="233753" y="478393"/>
                    </a:lnTo>
                    <a:lnTo>
                      <a:pt x="235675" y="478393"/>
                    </a:lnTo>
                    <a:lnTo>
                      <a:pt x="413071" y="0"/>
                    </a:lnTo>
                    <a:lnTo>
                      <a:pt x="455979" y="0"/>
                    </a:lnTo>
                    <a:lnTo>
                      <a:pt x="258089" y="522582"/>
                    </a:lnTo>
                    <a:close/>
                  </a:path>
                </a:pathLst>
              </a:custGeom>
              <a:grpFill/>
              <a:ln w="6384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C5135115-035E-4731-A0DD-DB53C55C4BEB}"/>
                  </a:ext>
                </a:extLst>
              </p:cNvPr>
              <p:cNvSpPr/>
              <p:nvPr/>
            </p:nvSpPr>
            <p:spPr>
              <a:xfrm>
                <a:off x="2693936" y="5233339"/>
                <a:ext cx="455338" cy="522582"/>
              </a:xfrm>
              <a:custGeom>
                <a:avLst/>
                <a:gdLst>
                  <a:gd name="connsiteX0" fmla="*/ 455339 w 455338"/>
                  <a:gd name="connsiteY0" fmla="*/ 522582 h 522582"/>
                  <a:gd name="connsiteX1" fmla="*/ 412430 w 455338"/>
                  <a:gd name="connsiteY1" fmla="*/ 522582 h 522582"/>
                  <a:gd name="connsiteX2" fmla="*/ 235675 w 455338"/>
                  <a:gd name="connsiteY2" fmla="*/ 44829 h 522582"/>
                  <a:gd name="connsiteX3" fmla="*/ 233753 w 455338"/>
                  <a:gd name="connsiteY3" fmla="*/ 44829 h 522582"/>
                  <a:gd name="connsiteX4" fmla="*/ 44829 w 455338"/>
                  <a:gd name="connsiteY4" fmla="*/ 522582 h 522582"/>
                  <a:gd name="connsiteX5" fmla="*/ 0 w 455338"/>
                  <a:gd name="connsiteY5" fmla="*/ 522582 h 522582"/>
                  <a:gd name="connsiteX6" fmla="*/ 210698 w 455338"/>
                  <a:gd name="connsiteY6" fmla="*/ 0 h 522582"/>
                  <a:gd name="connsiteX7" fmla="*/ 258730 w 455338"/>
                  <a:gd name="connsiteY7" fmla="*/ 0 h 522582"/>
                  <a:gd name="connsiteX8" fmla="*/ 455339 w 455338"/>
                  <a:gd name="connsiteY8" fmla="*/ 522582 h 522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5338" h="522582">
                    <a:moveTo>
                      <a:pt x="455339" y="522582"/>
                    </a:moveTo>
                    <a:lnTo>
                      <a:pt x="412430" y="522582"/>
                    </a:lnTo>
                    <a:lnTo>
                      <a:pt x="235675" y="44829"/>
                    </a:lnTo>
                    <a:lnTo>
                      <a:pt x="233753" y="44829"/>
                    </a:lnTo>
                    <a:lnTo>
                      <a:pt x="44829" y="522582"/>
                    </a:lnTo>
                    <a:lnTo>
                      <a:pt x="0" y="522582"/>
                    </a:lnTo>
                    <a:lnTo>
                      <a:pt x="210698" y="0"/>
                    </a:lnTo>
                    <a:lnTo>
                      <a:pt x="258730" y="0"/>
                    </a:lnTo>
                    <a:lnTo>
                      <a:pt x="455339" y="522582"/>
                    </a:lnTo>
                    <a:close/>
                  </a:path>
                </a:pathLst>
              </a:custGeom>
              <a:grpFill/>
              <a:ln w="6384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D31CED2B-ADE8-4C17-A013-0B7D47F71F36}"/>
                  </a:ext>
                </a:extLst>
              </p:cNvPr>
              <p:cNvSpPr/>
              <p:nvPr userDrawn="1"/>
            </p:nvSpPr>
            <p:spPr>
              <a:xfrm>
                <a:off x="2877096" y="5532415"/>
                <a:ext cx="109511" cy="96703"/>
              </a:xfrm>
              <a:custGeom>
                <a:avLst/>
                <a:gdLst>
                  <a:gd name="connsiteX0" fmla="*/ 0 w 109511"/>
                  <a:gd name="connsiteY0" fmla="*/ 0 h 96703"/>
                  <a:gd name="connsiteX1" fmla="*/ 109512 w 109511"/>
                  <a:gd name="connsiteY1" fmla="*/ 48031 h 96703"/>
                  <a:gd name="connsiteX2" fmla="*/ 0 w 109511"/>
                  <a:gd name="connsiteY2" fmla="*/ 96703 h 96703"/>
                  <a:gd name="connsiteX3" fmla="*/ 0 w 109511"/>
                  <a:gd name="connsiteY3" fmla="*/ 0 h 967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9511" h="96703">
                    <a:moveTo>
                      <a:pt x="0" y="0"/>
                    </a:moveTo>
                    <a:lnTo>
                      <a:pt x="109512" y="48031"/>
                    </a:lnTo>
                    <a:lnTo>
                      <a:pt x="0" y="96703"/>
                    </a:lnTo>
                    <a:cubicBezTo>
                      <a:pt x="0" y="96703"/>
                      <a:pt x="0" y="640"/>
                      <a:pt x="0" y="0"/>
                    </a:cubicBezTo>
                  </a:path>
                </a:pathLst>
              </a:custGeom>
              <a:solidFill>
                <a:schemeClr val="accent2"/>
              </a:solidFill>
              <a:ln w="63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75569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6A5E0EF2-BE1A-6AEB-404D-1D6FF0FA9B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4" name="Picture 13" descr="Shape, icon&#10;&#10;Description automatically generated">
            <a:extLst>
              <a:ext uri="{FF2B5EF4-FFF2-40B4-BE49-F238E27FC236}">
                <a16:creationId xmlns:a16="http://schemas.microsoft.com/office/drawing/2014/main" id="{03B7EFEC-3D66-53C0-EC6F-081C01AB33F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Content Placeholder 6" descr="Logo&#10;&#10;Description automatically generated with low confidence">
            <a:extLst>
              <a:ext uri="{FF2B5EF4-FFF2-40B4-BE49-F238E27FC236}">
                <a16:creationId xmlns:a16="http://schemas.microsoft.com/office/drawing/2014/main" id="{BA670E09-8B86-E91C-5B81-86C708D8DDBA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57864" y="-175756"/>
            <a:ext cx="4945315" cy="2781740"/>
          </a:xfr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2F4CC368-33C9-2083-0262-7AC9FE7F25A0}"/>
              </a:ext>
            </a:extLst>
          </p:cNvPr>
          <p:cNvSpPr txBox="1"/>
          <p:nvPr/>
        </p:nvSpPr>
        <p:spPr>
          <a:xfrm>
            <a:off x="7113897" y="1061225"/>
            <a:ext cx="4879519" cy="30777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en-US" sz="1400" spc="750">
                <a:solidFill>
                  <a:schemeClr val="accent1"/>
                </a:solidFill>
                <a:latin typeface="Century Gothic" panose="020B0502020202020204" pitchFamily="34" charset="0"/>
                <a:ea typeface="Arial" charset="0"/>
                <a:cs typeface="Arial" panose="020B0604020202020204" pitchFamily="34" charset="0"/>
              </a:rPr>
              <a:t>FANDOM COMES FIRST™</a:t>
            </a:r>
            <a:endParaRPr lang="en-US" sz="1400" spc="750">
              <a:solidFill>
                <a:schemeClr val="bg1"/>
              </a:solidFill>
              <a:latin typeface="Century Gothic" panose="020B0502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B2036B-8449-4F6E-9837-2690ABC0BC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29400" y="1696826"/>
            <a:ext cx="4853354" cy="3414822"/>
          </a:xfrm>
        </p:spPr>
        <p:txBody>
          <a:bodyPr anchor="ctr"/>
          <a:lstStyle>
            <a:lvl1pPr marL="0" algn="ctr" defTabSz="914400" rtl="0" eaLnBrk="1" latinLnBrk="0" hangingPunct="1">
              <a:spcBef>
                <a:spcPts val="600"/>
              </a:spcBef>
              <a:defRPr lang="en-US" sz="3600" b="1" kern="1200" dirty="0">
                <a:solidFill>
                  <a:schemeClr val="bg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8065E2-EFE7-42CE-BD2B-20BA67CF35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9400" y="5310613"/>
            <a:ext cx="4853354" cy="1010877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lang="en-US" sz="2000" kern="1200" cap="all" spc="750" baseline="0" dirty="0">
                <a:solidFill>
                  <a:schemeClr val="bg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7A2B374-186F-3334-20C2-FE12F57DF962}"/>
              </a:ext>
            </a:extLst>
          </p:cNvPr>
          <p:cNvSpPr>
            <a:spLocks noChangeAspect="1"/>
          </p:cNvSpPr>
          <p:nvPr/>
        </p:nvSpPr>
        <p:spPr>
          <a:xfrm>
            <a:off x="1069143" y="1469382"/>
            <a:ext cx="5166360" cy="5166360"/>
          </a:xfrm>
          <a:prstGeom prst="ellipse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entury Gothic" panose="020B0502020202020204" pitchFamily="34" charset="0"/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5FEEB9AF-DE1A-BEE7-054B-E20AF06F847D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 l="34450" t="45808" r="34450" b="45808"/>
          <a:stretch/>
        </p:blipFill>
        <p:spPr>
          <a:xfrm>
            <a:off x="8928182" y="496303"/>
            <a:ext cx="2633712" cy="548640"/>
          </a:xfrm>
          <a:prstGeom prst="rect">
            <a:avLst/>
          </a:prstGeom>
        </p:spPr>
      </p:pic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49CCB92-22C8-684D-0B3D-40DFD38F79DB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1097719" y="1501386"/>
            <a:ext cx="5102225" cy="5102352"/>
          </a:xfrm>
          <a:prstGeom prst="ellipse">
            <a:avLst/>
          </a:prstGeom>
        </p:spPr>
        <p:txBody>
          <a:bodyPr anchor="t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Double click on image icon and select image from desktop</a:t>
            </a:r>
          </a:p>
        </p:txBody>
      </p:sp>
    </p:spTree>
    <p:extLst>
      <p:ext uri="{BB962C8B-B14F-4D97-AF65-F5344CB8AC3E}">
        <p14:creationId xmlns:p14="http://schemas.microsoft.com/office/powerpoint/2010/main" val="22020755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5C654-BD52-44C1-9206-E947789C3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B0140-7D63-42F5-A90E-E5D9551B771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9A16312-D8FB-45C7-BEF1-79CA087E47C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8625" y="1503484"/>
            <a:ext cx="11334750" cy="4783625"/>
          </a:xfrm>
          <a:prstGeom prst="rect">
            <a:avLst/>
          </a:prstGeom>
        </p:spPr>
        <p:txBody>
          <a:bodyPr wrap="square"/>
          <a:lstStyle>
            <a:lvl1pPr>
              <a:defRPr>
                <a:solidFill>
                  <a:schemeClr val="bg2"/>
                </a:solidFill>
              </a:defRPr>
            </a:lvl1pPr>
            <a:lvl2pPr>
              <a:buClr>
                <a:schemeClr val="tx2"/>
              </a:buCl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F3FBCB66-21E1-451D-A8E5-DCCB814E2A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8625" y="914348"/>
            <a:ext cx="11334750" cy="558553"/>
          </a:xfrm>
          <a:prstGeom prst="rect">
            <a:avLst/>
          </a:prstGeom>
        </p:spPr>
        <p:txBody>
          <a:bodyPr wrap="square"/>
          <a:lstStyle>
            <a:lvl1pPr marL="0" indent="0">
              <a:tabLst>
                <a:tab pos="2854325" algn="l"/>
              </a:tabLst>
              <a:defRPr sz="1800" b="0">
                <a:solidFill>
                  <a:schemeClr val="tx2"/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33EA5BB-1298-7EA3-F6B3-D56BD3183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31412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5C654-BD52-44C1-9206-E947789C3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B0140-7D63-42F5-A90E-E5D9551B771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9A16312-D8FB-45C7-BEF1-79CA087E47C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8625" y="1503484"/>
            <a:ext cx="11334750" cy="4783625"/>
          </a:xfrm>
          <a:prstGeom prst="rect">
            <a:avLst/>
          </a:prstGeom>
        </p:spPr>
        <p:txBody>
          <a:bodyPr wrap="square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F3FBCB66-21E1-451D-A8E5-DCCB814E2A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8625" y="914348"/>
            <a:ext cx="11334750" cy="558553"/>
          </a:xfrm>
          <a:prstGeom prst="rect">
            <a:avLst/>
          </a:prstGeom>
        </p:spPr>
        <p:txBody>
          <a:bodyPr vert="horz" wrap="square" lIns="0" tIns="45720" rIns="91440" bIns="45720" rtlCol="0">
            <a:noAutofit/>
          </a:bodyPr>
          <a:lstStyle>
            <a:lvl1pPr>
              <a:defRPr lang="en-US" sz="1800" dirty="0">
                <a:solidFill>
                  <a:schemeClr val="tx2"/>
                </a:solidFill>
              </a:defRPr>
            </a:lvl1pPr>
          </a:lstStyle>
          <a:p>
            <a:pPr lvl="0">
              <a:tabLst>
                <a:tab pos="2854325" algn="l"/>
              </a:tabLst>
            </a:pPr>
            <a:r>
              <a:rPr lang="en-US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33EA5BB-1298-7EA3-F6B3-D56BD3183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F8480DF-BAF1-A5BC-10EA-3749107D255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953" r="18575" b="23446"/>
          <a:stretch/>
        </p:blipFill>
        <p:spPr>
          <a:xfrm>
            <a:off x="3843330" y="-1"/>
            <a:ext cx="834867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141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67C5F8-44E4-76F1-70A2-C8123125F712}"/>
              </a:ext>
            </a:extLst>
          </p:cNvPr>
          <p:cNvSpPr/>
          <p:nvPr/>
        </p:nvSpPr>
        <p:spPr>
          <a:xfrm>
            <a:off x="0" y="0"/>
            <a:ext cx="12192000" cy="1394691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Century Gothic" panose="020B0502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5C654-BD52-44C1-9206-E947789C3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B0140-7D63-42F5-A90E-E5D9551B771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9A16312-D8FB-45C7-BEF1-79CA087E47C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8625" y="1503484"/>
            <a:ext cx="11334750" cy="4783625"/>
          </a:xfrm>
          <a:prstGeom prst="rect">
            <a:avLst/>
          </a:prstGeom>
        </p:spPr>
        <p:txBody>
          <a:bodyPr wrap="square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F3FBCB66-21E1-451D-A8E5-DCCB814E2A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8625" y="914348"/>
            <a:ext cx="11334750" cy="558553"/>
          </a:xfrm>
          <a:prstGeom prst="rect">
            <a:avLst/>
          </a:prstGeom>
        </p:spPr>
        <p:txBody>
          <a:bodyPr vert="horz" wrap="square" lIns="0" tIns="45720" rIns="91440" bIns="45720" rtlCol="0">
            <a:noAutofit/>
          </a:bodyPr>
          <a:lstStyle>
            <a:lvl1pPr>
              <a:defRPr lang="en-US" sz="1800" dirty="0">
                <a:solidFill>
                  <a:schemeClr val="tx2"/>
                </a:solidFill>
              </a:defRPr>
            </a:lvl1pPr>
          </a:lstStyle>
          <a:p>
            <a:pPr lvl="0">
              <a:tabLst>
                <a:tab pos="2854325" algn="l"/>
              </a:tabLst>
            </a:pPr>
            <a:r>
              <a:rPr lang="en-US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33EA5BB-1298-7EA3-F6B3-D56BD3183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76468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D56006-B2DD-435C-9BE1-B1151F918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B0140-7D63-42F5-A90E-E5D9551B771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2C9C017-E031-4B8F-9A3F-F2E1C1A88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655EB259-4690-9843-FCD8-67422BA174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8625" y="914348"/>
            <a:ext cx="11334750" cy="558553"/>
          </a:xfrm>
          <a:prstGeom prst="rect">
            <a:avLst/>
          </a:prstGeom>
        </p:spPr>
        <p:txBody>
          <a:bodyPr vert="horz" wrap="square" lIns="0" tIns="45720" rIns="91440" bIns="45720" rtlCol="0">
            <a:noAutofit/>
          </a:bodyPr>
          <a:lstStyle>
            <a:lvl1pPr>
              <a:defRPr lang="en-US" sz="1800" dirty="0">
                <a:solidFill>
                  <a:schemeClr val="tx2"/>
                </a:solidFill>
              </a:defRPr>
            </a:lvl1pPr>
          </a:lstStyle>
          <a:p>
            <a:pPr lvl="0">
              <a:tabLst>
                <a:tab pos="2854325" algn="l"/>
              </a:tabLst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7458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71E5BC-55B7-48C1-AA3F-C34EDB0EA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B0140-7D63-42F5-A90E-E5D9551B7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0987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4F408F-75B7-173B-B0CF-FB161B8B4F41}"/>
              </a:ext>
            </a:extLst>
          </p:cNvPr>
          <p:cNvSpPr/>
          <p:nvPr/>
        </p:nvSpPr>
        <p:spPr>
          <a:xfrm>
            <a:off x="0" y="-1"/>
            <a:ext cx="2122858" cy="685800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Century Gothic" panose="020B0502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5C654-BD52-44C1-9206-E947789C3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B0140-7D63-42F5-A90E-E5D9551B771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9A16312-D8FB-45C7-BEF1-79CA087E47C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6591" y="1503484"/>
            <a:ext cx="9146783" cy="4783625"/>
          </a:xfrm>
          <a:prstGeom prst="rect">
            <a:avLst/>
          </a:prstGeom>
        </p:spPr>
        <p:txBody>
          <a:bodyPr wrap="square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F3FBCB66-21E1-451D-A8E5-DCCB814E2A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616591" y="914348"/>
            <a:ext cx="9146783" cy="558553"/>
          </a:xfrm>
          <a:prstGeom prst="rect">
            <a:avLst/>
          </a:prstGeom>
        </p:spPr>
        <p:txBody>
          <a:bodyPr wrap="square"/>
          <a:lstStyle>
            <a:lvl1pPr marL="0" indent="0">
              <a:tabLst>
                <a:tab pos="2854325" algn="l"/>
              </a:tabLst>
              <a:defRPr sz="1800" b="0">
                <a:solidFill>
                  <a:schemeClr val="tx2"/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33EA5BB-1298-7EA3-F6B3-D56BD3183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6591" y="474786"/>
            <a:ext cx="9146783" cy="39980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BA78A722-EE62-3CC4-3AD1-55C1A4DD6A4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4450" t="45808" r="34450" b="45808"/>
          <a:stretch/>
        </p:blipFill>
        <p:spPr>
          <a:xfrm>
            <a:off x="309437" y="6435916"/>
            <a:ext cx="1360751" cy="283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439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1AB82-1F92-3B94-F513-22BFB52CF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CB90A-4403-6E5B-C8FB-8A40CBEFA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B29C3-FED5-6118-43FE-29A3E6EF4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B190-D8D6-2C44-AFFB-3384F3D071A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DC6C7-C280-7CBA-6B9D-D19007DA7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FF7A0-4442-B0FA-6972-030674DAC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1490-0609-3547-9BF6-619BD2205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1542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4F408F-75B7-173B-B0CF-FB161B8B4F41}"/>
              </a:ext>
            </a:extLst>
          </p:cNvPr>
          <p:cNvSpPr/>
          <p:nvPr/>
        </p:nvSpPr>
        <p:spPr>
          <a:xfrm>
            <a:off x="0" y="-1"/>
            <a:ext cx="2122858" cy="685800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Century Gothic" panose="020B0502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5C654-BD52-44C1-9206-E947789C3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B0140-7D63-42F5-A90E-E5D9551B771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9A16312-D8FB-45C7-BEF1-79CA087E47C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6591" y="1503484"/>
            <a:ext cx="9146783" cy="4783625"/>
          </a:xfrm>
          <a:prstGeom prst="rect">
            <a:avLst/>
          </a:prstGeom>
        </p:spPr>
        <p:txBody>
          <a:bodyPr wrap="square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F3FBCB66-21E1-451D-A8E5-DCCB814E2A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616591" y="914348"/>
            <a:ext cx="9146783" cy="558553"/>
          </a:xfrm>
          <a:prstGeom prst="rect">
            <a:avLst/>
          </a:prstGeom>
        </p:spPr>
        <p:txBody>
          <a:bodyPr vert="horz" wrap="square" lIns="0" tIns="45720" rIns="91440" bIns="45720" rtlCol="0">
            <a:noAutofit/>
          </a:bodyPr>
          <a:lstStyle>
            <a:lvl1pPr>
              <a:defRPr lang="en-US" sz="1800" dirty="0">
                <a:solidFill>
                  <a:schemeClr val="tx2"/>
                </a:solidFill>
              </a:defRPr>
            </a:lvl1pPr>
          </a:lstStyle>
          <a:p>
            <a:pPr lvl="0">
              <a:tabLst>
                <a:tab pos="2854325" algn="l"/>
              </a:tabLst>
            </a:pPr>
            <a:r>
              <a:rPr lang="en-US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33EA5BB-1298-7EA3-F6B3-D56BD3183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6591" y="474786"/>
            <a:ext cx="9146783" cy="39980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2752C99F-9049-E792-C9B3-F9CC6F4134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4450" t="45808" r="34450" b="45808"/>
          <a:stretch/>
        </p:blipFill>
        <p:spPr>
          <a:xfrm>
            <a:off x="309437" y="6435916"/>
            <a:ext cx="1360751" cy="283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9079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7B7E46E-D0CD-2F5B-F536-AABCEB2C025D}"/>
              </a:ext>
            </a:extLst>
          </p:cNvPr>
          <p:cNvSpPr/>
          <p:nvPr/>
        </p:nvSpPr>
        <p:spPr>
          <a:xfrm>
            <a:off x="0" y="1336431"/>
            <a:ext cx="12192000" cy="26614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114300">
              <a:schemeClr val="bg1">
                <a:lumMod val="85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entury Gothic" panose="020B0502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168B834-BFB8-D62F-055C-28BE479DF636}"/>
              </a:ext>
            </a:extLst>
          </p:cNvPr>
          <p:cNvSpPr/>
          <p:nvPr/>
        </p:nvSpPr>
        <p:spPr>
          <a:xfrm>
            <a:off x="0" y="4062581"/>
            <a:ext cx="12192000" cy="27954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Century Gothic" panose="020B0502020202020204" pitchFamily="34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2C9C017-E031-4B8F-9A3F-F2E1C1A88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655EB259-4690-9843-FCD8-67422BA174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8625" y="914348"/>
            <a:ext cx="11334750" cy="558553"/>
          </a:xfrm>
          <a:prstGeom prst="rect">
            <a:avLst/>
          </a:prstGeom>
        </p:spPr>
        <p:txBody>
          <a:bodyPr wrap="square"/>
          <a:lstStyle>
            <a:lvl1pPr marL="0" indent="0">
              <a:tabLst>
                <a:tab pos="2854325" algn="l"/>
              </a:tabLst>
              <a:defRPr sz="1800" b="0">
                <a:solidFill>
                  <a:schemeClr val="tx2"/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AA25FA1-2464-EA8B-DE95-AAC22934C585}"/>
              </a:ext>
            </a:extLst>
          </p:cNvPr>
          <p:cNvSpPr/>
          <p:nvPr/>
        </p:nvSpPr>
        <p:spPr>
          <a:xfrm>
            <a:off x="8101079" y="3937542"/>
            <a:ext cx="4090921" cy="129868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Century Gothic" panose="020B0502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A932731-F00E-2C14-85E5-03631D0478A4}"/>
              </a:ext>
            </a:extLst>
          </p:cNvPr>
          <p:cNvSpPr/>
          <p:nvPr/>
        </p:nvSpPr>
        <p:spPr>
          <a:xfrm>
            <a:off x="0" y="3937542"/>
            <a:ext cx="4063284" cy="12986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Century Gothic" panose="020B0502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9F1934-9825-D67B-FD0D-99463AEE6D18}"/>
              </a:ext>
            </a:extLst>
          </p:cNvPr>
          <p:cNvSpPr/>
          <p:nvPr/>
        </p:nvSpPr>
        <p:spPr>
          <a:xfrm>
            <a:off x="4040811" y="3937542"/>
            <a:ext cx="4082740" cy="12986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Century Gothic" panose="020B0502020202020204" pitchFamily="34" charset="0"/>
            </a:endParaRP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1B92280B-D427-64BA-B480-2980B81962C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4062581"/>
            <a:ext cx="4036291" cy="2795418"/>
          </a:xfr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0DDA202-5119-0653-106F-9C1D2EFD016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09526" y="4062581"/>
            <a:ext cx="4082473" cy="2795418"/>
          </a:xfr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FDBF5862-EE9F-366B-9403-C0FD06898B4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036291" y="4062581"/>
            <a:ext cx="4091709" cy="2795418"/>
          </a:xfr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B579C9BB-8D3D-A699-75B4-6E2B4C407E9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4450" t="45808" r="34450" b="45808"/>
          <a:stretch/>
        </p:blipFill>
        <p:spPr>
          <a:xfrm>
            <a:off x="309437" y="6435916"/>
            <a:ext cx="1360751" cy="283464"/>
          </a:xfrm>
          <a:prstGeom prst="rect">
            <a:avLst/>
          </a:prstGeom>
        </p:spPr>
      </p:pic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765DB82-F580-0C04-E0A4-A4C04B9158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12693" y="6497604"/>
            <a:ext cx="150682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B0140-7D63-42F5-A90E-E5D9551B77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9E41102-35A1-5B77-4B60-3FBB1A581199}"/>
              </a:ext>
            </a:extLst>
          </p:cNvPr>
          <p:cNvSpPr txBox="1">
            <a:spLocks/>
          </p:cNvSpPr>
          <p:nvPr/>
        </p:nvSpPr>
        <p:spPr>
          <a:xfrm>
            <a:off x="11612693" y="6497604"/>
            <a:ext cx="150682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FBB0140-7D63-42F5-A90E-E5D9551B77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3669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CDC02-404F-4680-9C48-791D88F20C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8624" y="1825625"/>
            <a:ext cx="5591175" cy="4351338"/>
          </a:xfrm>
          <a:prstGeom prst="rect">
            <a:avLst/>
          </a:prstGeom>
        </p:spPr>
        <p:txBody>
          <a:bodyPr wrap="square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04DA8B-1962-42E7-AC47-5C3CD5E8D4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91175" cy="4351338"/>
          </a:xfrm>
          <a:prstGeom prst="rect">
            <a:avLst/>
          </a:prstGeom>
        </p:spPr>
        <p:txBody>
          <a:bodyPr wrap="square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6595AB-23C7-4772-8D0D-7F72E391B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B0140-7D63-42F5-A90E-E5D9551B771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7266B1D8-88FF-465A-B832-8F63FCE14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9F227B1B-6761-6A9C-0CDC-01CE7E237D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8625" y="914348"/>
            <a:ext cx="11334750" cy="558553"/>
          </a:xfrm>
          <a:prstGeom prst="rect">
            <a:avLst/>
          </a:prstGeom>
        </p:spPr>
        <p:txBody>
          <a:bodyPr wrap="square"/>
          <a:lstStyle>
            <a:lvl1pPr marL="0" indent="0">
              <a:tabLst>
                <a:tab pos="2854325" algn="l"/>
              </a:tabLst>
              <a:defRPr sz="1800" b="0">
                <a:solidFill>
                  <a:schemeClr val="tx2"/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73334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87DD84F1-03C4-CEDD-B93D-71920E1ECCB3}"/>
              </a:ext>
            </a:extLst>
          </p:cNvPr>
          <p:cNvSpPr/>
          <p:nvPr/>
        </p:nvSpPr>
        <p:spPr>
          <a:xfrm>
            <a:off x="5072932" y="-11026"/>
            <a:ext cx="7119068" cy="6880052"/>
          </a:xfrm>
          <a:custGeom>
            <a:avLst/>
            <a:gdLst>
              <a:gd name="connsiteX0" fmla="*/ 0 w 6367670"/>
              <a:gd name="connsiteY0" fmla="*/ 0 h 6880052"/>
              <a:gd name="connsiteX1" fmla="*/ 6367670 w 6367670"/>
              <a:gd name="connsiteY1" fmla="*/ 0 h 6880052"/>
              <a:gd name="connsiteX2" fmla="*/ 6367670 w 6367670"/>
              <a:gd name="connsiteY2" fmla="*/ 6880052 h 6880052"/>
              <a:gd name="connsiteX3" fmla="*/ 0 w 6367670"/>
              <a:gd name="connsiteY3" fmla="*/ 6880052 h 6880052"/>
              <a:gd name="connsiteX4" fmla="*/ 0 w 6367670"/>
              <a:gd name="connsiteY4" fmla="*/ 0 h 6880052"/>
              <a:gd name="connsiteX0" fmla="*/ 2196548 w 6367670"/>
              <a:gd name="connsiteY0" fmla="*/ 0 h 6880052"/>
              <a:gd name="connsiteX1" fmla="*/ 6367670 w 6367670"/>
              <a:gd name="connsiteY1" fmla="*/ 0 h 6880052"/>
              <a:gd name="connsiteX2" fmla="*/ 6367670 w 6367670"/>
              <a:gd name="connsiteY2" fmla="*/ 6880052 h 6880052"/>
              <a:gd name="connsiteX3" fmla="*/ 0 w 6367670"/>
              <a:gd name="connsiteY3" fmla="*/ 6880052 h 6880052"/>
              <a:gd name="connsiteX4" fmla="*/ 2196548 w 6367670"/>
              <a:gd name="connsiteY4" fmla="*/ 0 h 6880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67670" h="6880052">
                <a:moveTo>
                  <a:pt x="2196548" y="0"/>
                </a:moveTo>
                <a:lnTo>
                  <a:pt x="6367670" y="0"/>
                </a:lnTo>
                <a:lnTo>
                  <a:pt x="6367670" y="6880052"/>
                </a:lnTo>
                <a:lnTo>
                  <a:pt x="0" y="6880052"/>
                </a:lnTo>
                <a:lnTo>
                  <a:pt x="2196548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Century Gothic" panose="020B0502020202020204" pitchFamily="34" charset="0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98005EF-E6A3-E43B-2407-9FCCD7E32F42}"/>
              </a:ext>
            </a:extLst>
          </p:cNvPr>
          <p:cNvSpPr txBox="1">
            <a:spLocks/>
          </p:cNvSpPr>
          <p:nvPr/>
        </p:nvSpPr>
        <p:spPr>
          <a:xfrm>
            <a:off x="11606281" y="6497604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FBB0140-7D63-42F5-A90E-E5D9551B77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CDC02-404F-4680-9C48-791D88F20C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8624" y="1825625"/>
            <a:ext cx="5591175" cy="4351338"/>
          </a:xfrm>
          <a:prstGeom prst="rect">
            <a:avLst/>
          </a:prstGeom>
        </p:spPr>
        <p:txBody>
          <a:bodyPr wrap="square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04DA8B-1962-42E7-AC47-5C3CD5E8D4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43060" y="1825625"/>
            <a:ext cx="4820314" cy="4351338"/>
          </a:xfrm>
          <a:prstGeom prst="rect">
            <a:avLst/>
          </a:prstGeom>
        </p:spPr>
        <p:txBody>
          <a:bodyPr wrap="square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6595AB-23C7-4772-8D0D-7F72E391B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B0140-7D63-42F5-A90E-E5D9551B771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7266B1D8-88FF-465A-B832-8F63FCE14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474786"/>
            <a:ext cx="6227356" cy="39980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9F227B1B-6761-6A9C-0CDC-01CE7E237D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8625" y="914348"/>
            <a:ext cx="6227356" cy="558553"/>
          </a:xfrm>
          <a:prstGeom prst="rect">
            <a:avLst/>
          </a:prstGeom>
        </p:spPr>
        <p:txBody>
          <a:bodyPr wrap="square"/>
          <a:lstStyle>
            <a:lvl1pPr marL="0" indent="0">
              <a:tabLst>
                <a:tab pos="2854325" algn="l"/>
              </a:tabLst>
              <a:defRPr sz="1800" b="0">
                <a:solidFill>
                  <a:schemeClr val="tx2"/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59308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mages on th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08EF5EF-BD88-4055-A013-568F4D42D7F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200161" y="-1"/>
            <a:ext cx="6991839" cy="6858000"/>
          </a:xfrm>
          <a:prstGeom prst="rect">
            <a:avLst/>
          </a:prstGeom>
        </p:spPr>
      </p:pic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C997FDD2-DCB0-4EF5-8C0C-AB9623B5EF3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28625" y="1815042"/>
            <a:ext cx="5938721" cy="430464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825AF0BD-9A4D-4088-94EE-8262ADFED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6281" y="6497604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4FBB0140-7D63-42F5-A90E-E5D9551B77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163CD461-64AD-4A82-A3FA-0E95F5EB51F7}"/>
              </a:ext>
            </a:extLst>
          </p:cNvPr>
          <p:cNvSpPr txBox="1">
            <a:spLocks/>
          </p:cNvSpPr>
          <p:nvPr/>
        </p:nvSpPr>
        <p:spPr>
          <a:xfrm>
            <a:off x="11606281" y="6497604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FBB0140-7D63-42F5-A90E-E5D9551B7719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2758DA7-E133-4EC2-B5B6-F7620A47E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6" y="474786"/>
            <a:ext cx="6762750" cy="39980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F2554350-C18E-935F-46CF-15F3B121447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8626" y="914348"/>
            <a:ext cx="6762750" cy="558553"/>
          </a:xfrm>
          <a:prstGeom prst="rect">
            <a:avLst/>
          </a:prstGeom>
        </p:spPr>
        <p:txBody>
          <a:bodyPr wrap="square"/>
          <a:lstStyle>
            <a:lvl1pPr marL="0" indent="0">
              <a:tabLst>
                <a:tab pos="2854325" algn="l"/>
              </a:tabLst>
              <a:defRPr sz="1800" b="0">
                <a:solidFill>
                  <a:schemeClr val="tx2"/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17451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A8ADB7C-69AA-4C01-B2A4-41E829ECA449}"/>
              </a:ext>
            </a:extLst>
          </p:cNvPr>
          <p:cNvSpPr/>
          <p:nvPr/>
        </p:nvSpPr>
        <p:spPr>
          <a:xfrm>
            <a:off x="-55854" y="3733"/>
            <a:ext cx="6151853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B162B5-081A-4F18-96BA-DA254F14D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8625" y="1505318"/>
            <a:ext cx="5563775" cy="823912"/>
          </a:xfrm>
          <a:prstGeom prst="rect">
            <a:avLst/>
          </a:prstGeom>
        </p:spPr>
        <p:txBody>
          <a:bodyPr wrap="square" anchor="b"/>
          <a:lstStyle>
            <a:lvl1pPr marL="0" indent="0">
              <a:buNone/>
              <a:defRPr sz="1800" b="0" i="0" cap="all" spc="60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98380D-7B82-4B7A-B608-0349EEF4C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8625" y="2355606"/>
            <a:ext cx="5563775" cy="3684588"/>
          </a:xfrm>
          <a:prstGeom prst="rect">
            <a:avLst/>
          </a:prstGeom>
        </p:spPr>
        <p:txBody>
          <a:bodyPr wrap="square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D628A3-AC92-4287-BA01-42CBEBB274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199" y="1505318"/>
            <a:ext cx="5591175" cy="823912"/>
          </a:xfrm>
          <a:prstGeom prst="rect">
            <a:avLst/>
          </a:prstGeom>
        </p:spPr>
        <p:txBody>
          <a:bodyPr wrap="square" anchor="b"/>
          <a:lstStyle>
            <a:lvl1pPr marL="0" indent="0">
              <a:buNone/>
              <a:defRPr sz="1800" b="0" i="0" cap="all" spc="60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707ECF-4B87-4CAB-9331-1BA12B1C7E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55606"/>
            <a:ext cx="5591175" cy="3684588"/>
          </a:xfrm>
          <a:prstGeom prst="rect">
            <a:avLst/>
          </a:prstGeom>
        </p:spPr>
        <p:txBody>
          <a:bodyPr wrap="square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E865B3-D53F-4238-BEE5-9C7155FD3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2693" y="6497604"/>
            <a:ext cx="150682" cy="153888"/>
          </a:xfrm>
        </p:spPr>
        <p:txBody>
          <a:bodyPr/>
          <a:lstStyle/>
          <a:p>
            <a:fld id="{4FBB0140-7D63-42F5-A90E-E5D9551B7719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Slide Number Placeholder 8">
            <a:extLst>
              <a:ext uri="{FF2B5EF4-FFF2-40B4-BE49-F238E27FC236}">
                <a16:creationId xmlns:a16="http://schemas.microsoft.com/office/drawing/2014/main" id="{DB4C6F6F-2EF1-470D-B1FF-65AED78EE527}"/>
              </a:ext>
            </a:extLst>
          </p:cNvPr>
          <p:cNvSpPr txBox="1">
            <a:spLocks/>
          </p:cNvSpPr>
          <p:nvPr/>
        </p:nvSpPr>
        <p:spPr>
          <a:xfrm>
            <a:off x="11612693" y="6497604"/>
            <a:ext cx="150682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FBB0140-7D63-42F5-A90E-E5D9551B77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F46348-1F9A-F771-E596-86D28008C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037194A7-2291-72E4-5DCA-B57D35C1A4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8625" y="914348"/>
            <a:ext cx="11334750" cy="558553"/>
          </a:xfrm>
          <a:prstGeom prst="rect">
            <a:avLst/>
          </a:prstGeom>
        </p:spPr>
        <p:txBody>
          <a:bodyPr wrap="square"/>
          <a:lstStyle>
            <a:lvl1pPr marL="0" indent="0">
              <a:tabLst>
                <a:tab pos="2854325" algn="l"/>
              </a:tabLst>
              <a:defRPr sz="1800" b="0">
                <a:solidFill>
                  <a:schemeClr val="tx2"/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A171B78E-48B7-D71D-EE9D-C66B861B5CE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4450" t="45808" r="34450" b="45808"/>
          <a:stretch/>
        </p:blipFill>
        <p:spPr>
          <a:xfrm>
            <a:off x="309437" y="6435916"/>
            <a:ext cx="1360751" cy="283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1671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6F65F3C-996B-81A3-87AE-3CC88CB6B367}"/>
              </a:ext>
            </a:extLst>
          </p:cNvPr>
          <p:cNvSpPr/>
          <p:nvPr/>
        </p:nvSpPr>
        <p:spPr>
          <a:xfrm>
            <a:off x="6040147" y="3733"/>
            <a:ext cx="6151853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5C654-BD52-44C1-9206-E947789C3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2693" y="6497604"/>
            <a:ext cx="150682" cy="153888"/>
          </a:xfrm>
        </p:spPr>
        <p:txBody>
          <a:bodyPr/>
          <a:lstStyle/>
          <a:p>
            <a:fld id="{4FBB0140-7D63-42F5-A90E-E5D9551B771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9A16312-D8FB-45C7-BEF1-79CA087E47C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8625" y="1503484"/>
            <a:ext cx="11334750" cy="4783625"/>
          </a:xfrm>
          <a:prstGeom prst="rect">
            <a:avLst/>
          </a:prstGeom>
        </p:spPr>
        <p:txBody>
          <a:bodyPr wrap="square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5F537E4-0103-4083-AC6D-47156B765749}"/>
              </a:ext>
            </a:extLst>
          </p:cNvPr>
          <p:cNvSpPr txBox="1">
            <a:spLocks/>
          </p:cNvSpPr>
          <p:nvPr/>
        </p:nvSpPr>
        <p:spPr>
          <a:xfrm>
            <a:off x="11612693" y="6497604"/>
            <a:ext cx="150682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FBB0140-7D63-42F5-A90E-E5D9551B77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CD0E551-B038-D0B2-E440-EE504394C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74F8F8E7-5E42-1470-750A-3FAE2B69044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8625" y="914348"/>
            <a:ext cx="11334750" cy="558553"/>
          </a:xfrm>
          <a:prstGeom prst="rect">
            <a:avLst/>
          </a:prstGeom>
        </p:spPr>
        <p:txBody>
          <a:bodyPr wrap="square"/>
          <a:lstStyle>
            <a:lvl1pPr marL="0" indent="0">
              <a:tabLst>
                <a:tab pos="2854325" algn="l"/>
              </a:tabLst>
              <a:defRPr sz="1800" b="0">
                <a:solidFill>
                  <a:schemeClr val="tx2"/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90060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0D8A2B3-B18A-A35F-C824-5E2FD02260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042399" cy="68580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5C654-BD52-44C1-9206-E947789C3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B0140-7D63-42F5-A90E-E5D9551B771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9A16312-D8FB-45C7-BEF1-79CA087E47C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480228" y="1503484"/>
            <a:ext cx="8387924" cy="4783625"/>
          </a:xfrm>
          <a:prstGeom prst="rect">
            <a:avLst/>
          </a:prstGeom>
        </p:spPr>
        <p:txBody>
          <a:bodyPr wrap="square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F3FBCB66-21E1-451D-A8E5-DCCB814E2A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95749" y="914348"/>
            <a:ext cx="8748502" cy="558553"/>
          </a:xfrm>
          <a:prstGeom prst="rect">
            <a:avLst/>
          </a:prstGeom>
        </p:spPr>
        <p:txBody>
          <a:bodyPr wrap="square"/>
          <a:lstStyle>
            <a:lvl1pPr marL="0" indent="0">
              <a:tabLst>
                <a:tab pos="2854325" algn="l"/>
              </a:tabLst>
              <a:defRPr sz="1800" b="0">
                <a:solidFill>
                  <a:schemeClr val="tx2"/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33EA5BB-1298-7EA3-F6B3-D56BD3183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5749" y="474786"/>
            <a:ext cx="8748502" cy="39980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AFD0122-8C40-AF6D-5C8B-07322962ED4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34450" t="45808" r="34450" b="45808"/>
          <a:stretch/>
        </p:blipFill>
        <p:spPr>
          <a:xfrm>
            <a:off x="309437" y="6435916"/>
            <a:ext cx="1360751" cy="283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0802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F89908C-E88F-46E6-BD47-68FE6460B9D1}"/>
              </a:ext>
            </a:extLst>
          </p:cNvPr>
          <p:cNvSpPr/>
          <p:nvPr/>
        </p:nvSpPr>
        <p:spPr>
          <a:xfrm>
            <a:off x="1" y="1"/>
            <a:ext cx="3978876" cy="6864874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entury Gothic" panose="020B0502020202020204" pitchFamily="34" charset="0"/>
            </a:endParaRP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FDAEAAC-4C5E-4AF0-B880-11D8C22FFA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4536" y="3389243"/>
            <a:ext cx="5235574" cy="4045671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474AAF0-9693-4061-966A-9C2F8E9AC87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38726" y="1008726"/>
            <a:ext cx="7073461" cy="776287"/>
          </a:xfrm>
          <a:prstGeom prst="rect">
            <a:avLst/>
          </a:prstGeom>
        </p:spPr>
        <p:txBody>
          <a:bodyPr/>
          <a:lstStyle>
            <a:lvl1pPr>
              <a:defRPr sz="24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en-US"/>
              <a:t>Click to edit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B2E0BB9-4B34-42AC-B5EB-6D00AD772CDB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4338734" y="1870820"/>
            <a:ext cx="7073453" cy="4745908"/>
          </a:xfrm>
          <a:prstGeom prst="rect">
            <a:avLst/>
          </a:prstGeom>
        </p:spPr>
        <p:txBody>
          <a:bodyPr>
            <a:noAutofit/>
          </a:bodyPr>
          <a:lstStyle>
            <a:lvl1pPr marL="0" indent="9525" algn="l">
              <a:buFont typeface="Menlo-BoldItalic"/>
              <a:buNone/>
              <a:tabLst/>
              <a:defRPr sz="1800" b="0">
                <a:solidFill>
                  <a:schemeClr val="bg2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1600" b="0">
                <a:solidFill>
                  <a:schemeClr val="bg2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400" b="0">
                <a:solidFill>
                  <a:schemeClr val="bg2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chemeClr val="bg2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3460025-BD93-26D4-780B-B26400829BD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34450" t="45808" r="34450" b="45808"/>
          <a:stretch/>
        </p:blipFill>
        <p:spPr>
          <a:xfrm>
            <a:off x="10731811" y="99540"/>
            <a:ext cx="1360751" cy="283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848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89DC28B-14E3-88D1-6D76-C4564ED116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042399" cy="6858000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586EE0E0-1C73-C542-3E44-369BBC4B7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5487" y="474786"/>
            <a:ext cx="9317887" cy="39980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A8CEEAA-B9C8-60BE-FE87-EFCD26F66E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5487" y="914348"/>
            <a:ext cx="9317887" cy="558553"/>
          </a:xfrm>
          <a:prstGeom prst="rect">
            <a:avLst/>
          </a:prstGeom>
        </p:spPr>
        <p:txBody>
          <a:bodyPr wrap="square"/>
          <a:lstStyle>
            <a:lvl1pPr marL="0" indent="0">
              <a:tabLst>
                <a:tab pos="2854325" algn="l"/>
              </a:tabLst>
              <a:defRPr sz="1800" b="0">
                <a:solidFill>
                  <a:schemeClr val="tx2"/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CFBFAA5F-5637-3F2C-A076-F413004546C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34450" t="45808" r="34450" b="45808"/>
          <a:stretch/>
        </p:blipFill>
        <p:spPr>
          <a:xfrm>
            <a:off x="309437" y="6435916"/>
            <a:ext cx="1360751" cy="283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5596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BF8D8-2485-29B0-B1C5-B2766C982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EF2519-CE92-91F3-BA55-7D967606E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16A09-28F3-22AB-A273-E40519002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B190-D8D6-2C44-AFFB-3384F3D071A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D7D7B-C020-9AB2-1C84-C5EC5AA4C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FCD299-3E22-D966-7F55-C371E19E5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1490-0609-3547-9BF6-619BD2205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9607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nterior_Multicolumn_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BBB2A3E-8BA0-E948-84A3-D519132B9C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571" y="2197100"/>
            <a:ext cx="1777057" cy="1452563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tx1"/>
              </a:buClr>
              <a:defRPr sz="1600" b="0">
                <a:solidFill>
                  <a:srgbClr val="000000"/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DF65F7-FC91-2A4D-A3A7-129FD488EF0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345652" y="2197100"/>
            <a:ext cx="1777057" cy="1452563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tx1"/>
              </a:buClr>
              <a:defRPr sz="1600" b="0">
                <a:solidFill>
                  <a:srgbClr val="000000"/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39913504-180E-1345-B127-BF0449A5AD7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57733" y="2197100"/>
            <a:ext cx="1777057" cy="1452563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tx1"/>
              </a:buClr>
              <a:defRPr sz="1600" b="0">
                <a:solidFill>
                  <a:srgbClr val="000000"/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15AAB8B8-189A-6F4F-88DA-79771E0A72E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69814" y="2197100"/>
            <a:ext cx="1777057" cy="1452563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tx1"/>
              </a:buClr>
              <a:defRPr sz="1600" b="0">
                <a:solidFill>
                  <a:srgbClr val="000000"/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4732E995-0F9E-544B-B5A7-51EE3C6CAB2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81895" y="2197100"/>
            <a:ext cx="1777057" cy="1452563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tx1"/>
              </a:buClr>
              <a:defRPr sz="1600" b="0">
                <a:solidFill>
                  <a:srgbClr val="000000"/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5A0569C4-F4C8-0B4A-801A-DCDA41DBC2E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993976" y="2197100"/>
            <a:ext cx="1777057" cy="1452563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tx1"/>
              </a:buClr>
              <a:defRPr sz="1600" b="0">
                <a:solidFill>
                  <a:srgbClr val="000000"/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975AB10-9857-A840-A759-3C8781618E44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>
          <a:xfrm>
            <a:off x="433571" y="3784513"/>
            <a:ext cx="1777058" cy="2148917"/>
          </a:xfrm>
          <a:prstGeom prst="rect">
            <a:avLst/>
          </a:prstGeom>
        </p:spPr>
        <p:txBody>
          <a:bodyPr>
            <a:noAutofit/>
          </a:bodyPr>
          <a:lstStyle>
            <a:lvl1pPr marL="0" indent="9525" algn="l">
              <a:buClr>
                <a:schemeClr val="tx1"/>
              </a:buClr>
              <a:buFont typeface="Menlo-BoldItalic"/>
              <a:buNone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3700FCA-387B-4E44-8D43-7736ABE9D57D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2345651" y="3784512"/>
            <a:ext cx="1777058" cy="2148917"/>
          </a:xfrm>
          <a:prstGeom prst="rect">
            <a:avLst/>
          </a:prstGeom>
        </p:spPr>
        <p:txBody>
          <a:bodyPr>
            <a:noAutofit/>
          </a:bodyPr>
          <a:lstStyle>
            <a:lvl1pPr marL="0" indent="9525" algn="l">
              <a:buClr>
                <a:schemeClr val="tx1"/>
              </a:buClr>
              <a:buFont typeface="Menlo-BoldItalic"/>
              <a:buNone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lang="en-US" sz="1200" b="0" kern="1200" dirty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865C1E8-9BF8-D64D-B852-1ECE3BFDDB30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4257731" y="3784511"/>
            <a:ext cx="1777058" cy="2148917"/>
          </a:xfrm>
          <a:prstGeom prst="rect">
            <a:avLst/>
          </a:prstGeom>
        </p:spPr>
        <p:txBody>
          <a:bodyPr>
            <a:noAutofit/>
          </a:bodyPr>
          <a:lstStyle>
            <a:lvl1pPr marL="0" indent="9525" algn="l">
              <a:buClr>
                <a:schemeClr val="tx1"/>
              </a:buClr>
              <a:buFont typeface="Menlo-BoldItalic"/>
              <a:buNone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lang="en-US" sz="1200" b="0" kern="1200" dirty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C4E7A94-81DF-834C-BF11-6133809A2280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169811" y="3784510"/>
            <a:ext cx="1777058" cy="2148917"/>
          </a:xfrm>
          <a:prstGeom prst="rect">
            <a:avLst/>
          </a:prstGeom>
        </p:spPr>
        <p:txBody>
          <a:bodyPr>
            <a:noAutofit/>
          </a:bodyPr>
          <a:lstStyle>
            <a:lvl1pPr marL="0" indent="9525" algn="l">
              <a:buClr>
                <a:schemeClr val="tx1"/>
              </a:buClr>
              <a:buFont typeface="Menlo-BoldItalic"/>
              <a:buNone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lang="en-US" sz="1200" b="0" kern="1200" dirty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E04E01C-DD80-F74A-AD3A-C6F18D1F25CE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8081891" y="3784509"/>
            <a:ext cx="1777058" cy="2148917"/>
          </a:xfrm>
          <a:prstGeom prst="rect">
            <a:avLst/>
          </a:prstGeom>
        </p:spPr>
        <p:txBody>
          <a:bodyPr>
            <a:noAutofit/>
          </a:bodyPr>
          <a:lstStyle>
            <a:lvl1pPr marL="0" indent="9525" algn="l">
              <a:buClr>
                <a:schemeClr val="tx1"/>
              </a:buClr>
              <a:buFont typeface="Menlo-BoldItalic"/>
              <a:buNone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lang="en-US" sz="1200" b="0" kern="1200" dirty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25B321B8-57F9-5D48-A739-1A1F3E5DB116}"/>
              </a:ext>
            </a:extLst>
          </p:cNvPr>
          <p:cNvSpPr>
            <a:spLocks noGrp="1"/>
          </p:cNvSpPr>
          <p:nvPr>
            <p:ph sz="half" idx="25" hasCustomPrompt="1"/>
          </p:nvPr>
        </p:nvSpPr>
        <p:spPr>
          <a:xfrm>
            <a:off x="9993971" y="3784508"/>
            <a:ext cx="1777058" cy="2148917"/>
          </a:xfrm>
          <a:prstGeom prst="rect">
            <a:avLst/>
          </a:prstGeom>
        </p:spPr>
        <p:txBody>
          <a:bodyPr>
            <a:noAutofit/>
          </a:bodyPr>
          <a:lstStyle>
            <a:lvl1pPr marL="0" indent="9525" algn="l">
              <a:buClr>
                <a:schemeClr val="tx1"/>
              </a:buClr>
              <a:buFont typeface="Menlo-BoldItalic"/>
              <a:buNone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lang="en-US" sz="1200" b="0" kern="1200" dirty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57321FA5-B362-B7BD-970C-DBCDD57DF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CB603594-24F1-2EE8-1476-20A898C98BE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28625" y="914348"/>
            <a:ext cx="11334750" cy="558553"/>
          </a:xfrm>
          <a:prstGeom prst="rect">
            <a:avLst/>
          </a:prstGeom>
        </p:spPr>
        <p:txBody>
          <a:bodyPr wrap="square"/>
          <a:lstStyle>
            <a:lvl1pPr marL="0" indent="0">
              <a:tabLst>
                <a:tab pos="2854325" algn="l"/>
              </a:tabLst>
              <a:defRPr sz="1800" b="0">
                <a:solidFill>
                  <a:schemeClr val="tx2"/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58276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nterior_Title, subtitle and 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B293C94-1205-5D44-8371-F4F768611DFE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388939" y="1704267"/>
            <a:ext cx="3685222" cy="4216400"/>
          </a:xfrm>
          <a:prstGeom prst="rect">
            <a:avLst/>
          </a:prstGeom>
        </p:spPr>
        <p:txBody>
          <a:bodyPr>
            <a:noAutofit/>
          </a:bodyPr>
          <a:lstStyle>
            <a:lvl1pPr marL="0" indent="9525" algn="l">
              <a:buFont typeface="Menlo-BoldItalic"/>
              <a:buNone/>
              <a:tabLst/>
              <a:defRPr sz="18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16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4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03F210E-8425-7447-9A9C-C1696D8D5BAB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4253894" y="1704267"/>
            <a:ext cx="3685222" cy="4216400"/>
          </a:xfrm>
          <a:prstGeom prst="rect">
            <a:avLst/>
          </a:prstGeom>
        </p:spPr>
        <p:txBody>
          <a:bodyPr>
            <a:noAutofit/>
          </a:bodyPr>
          <a:lstStyle>
            <a:lvl1pPr marL="0" indent="9525" algn="l">
              <a:buFont typeface="Menlo-BoldItalic"/>
              <a:buNone/>
              <a:tabLst/>
              <a:defRPr sz="18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16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4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6B99721-6B51-5A4C-BDCD-6EE6663F0C1B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8118849" y="1704267"/>
            <a:ext cx="3685222" cy="4216400"/>
          </a:xfrm>
          <a:prstGeom prst="rect">
            <a:avLst/>
          </a:prstGeom>
        </p:spPr>
        <p:txBody>
          <a:bodyPr>
            <a:noAutofit/>
          </a:bodyPr>
          <a:lstStyle>
            <a:lvl1pPr marL="0" indent="9525" algn="l">
              <a:buFont typeface="Menlo-BoldItalic"/>
              <a:buNone/>
              <a:tabLst/>
              <a:defRPr sz="18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16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4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63A5B62-AD9F-F3B2-D4D1-53F5EF962E6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28625" y="914348"/>
            <a:ext cx="11334750" cy="558553"/>
          </a:xfrm>
          <a:prstGeom prst="rect">
            <a:avLst/>
          </a:prstGeom>
        </p:spPr>
        <p:txBody>
          <a:bodyPr wrap="square"/>
          <a:lstStyle>
            <a:lvl1pPr marL="0" indent="0">
              <a:tabLst>
                <a:tab pos="2854325" algn="l"/>
              </a:tabLst>
              <a:defRPr sz="1800" b="0">
                <a:solidFill>
                  <a:schemeClr val="tx2"/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97BC7EE-4E43-4187-6118-BE3EDEDB3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227079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nterior_Title, subtitle and three column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44CC06B-9750-9A42-B119-AF886FA9C46E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388939" y="3865671"/>
            <a:ext cx="3685222" cy="1672224"/>
          </a:xfrm>
          <a:prstGeom prst="rect">
            <a:avLst/>
          </a:prstGeom>
        </p:spPr>
        <p:txBody>
          <a:bodyPr>
            <a:noAutofit/>
          </a:bodyPr>
          <a:lstStyle>
            <a:lvl1pPr marL="0" indent="9525" algn="l">
              <a:buFont typeface="Menlo-BoldItalic"/>
              <a:buNone/>
              <a:tabLst/>
              <a:defRPr sz="18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16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4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C187FAD-02AF-F34E-83C8-DDA500E67E4A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4253894" y="3865671"/>
            <a:ext cx="3685222" cy="1672224"/>
          </a:xfrm>
          <a:prstGeom prst="rect">
            <a:avLst/>
          </a:prstGeom>
        </p:spPr>
        <p:txBody>
          <a:bodyPr>
            <a:noAutofit/>
          </a:bodyPr>
          <a:lstStyle>
            <a:lvl1pPr marL="0" indent="9525" algn="l">
              <a:buFont typeface="Menlo-BoldItalic"/>
              <a:buNone/>
              <a:tabLst/>
              <a:defRPr sz="18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16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4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E31AFC2-DA09-7542-B2F2-1109946C09F6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8118849" y="3865671"/>
            <a:ext cx="3685222" cy="1672224"/>
          </a:xfrm>
          <a:prstGeom prst="rect">
            <a:avLst/>
          </a:prstGeom>
        </p:spPr>
        <p:txBody>
          <a:bodyPr>
            <a:noAutofit/>
          </a:bodyPr>
          <a:lstStyle>
            <a:lvl1pPr marL="0" indent="9525" algn="l">
              <a:buFont typeface="Menlo-BoldItalic"/>
              <a:buNone/>
              <a:tabLst/>
              <a:defRPr sz="18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16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4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50C8221-258D-4381-A470-30488E8A892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88938" y="1741303"/>
            <a:ext cx="3684587" cy="21240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F5606952-B57E-480B-B111-95459E9DF98A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253894" y="1741303"/>
            <a:ext cx="3684587" cy="21240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1797F8C-9765-4187-AE62-EC81572F6AD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119486" y="1741303"/>
            <a:ext cx="3684587" cy="21240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CC565CB8-C612-2032-67F4-8C3884D8B16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28625" y="914348"/>
            <a:ext cx="11334750" cy="558553"/>
          </a:xfrm>
          <a:prstGeom prst="rect">
            <a:avLst/>
          </a:prstGeom>
        </p:spPr>
        <p:txBody>
          <a:bodyPr wrap="square"/>
          <a:lstStyle>
            <a:lvl1pPr marL="0" indent="0">
              <a:tabLst>
                <a:tab pos="2854325" algn="l"/>
              </a:tabLst>
              <a:defRPr sz="1800" b="0">
                <a:solidFill>
                  <a:schemeClr val="tx2"/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37FB1D4-CBCD-F607-262E-7DB0F7C60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36876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Interior_Title, 3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BC8DFE57-F768-4B39-A1E0-0913FDAAB7EC}"/>
              </a:ext>
            </a:extLst>
          </p:cNvPr>
          <p:cNvSpPr/>
          <p:nvPr/>
        </p:nvSpPr>
        <p:spPr>
          <a:xfrm>
            <a:off x="0" y="0"/>
            <a:ext cx="6963508" cy="63319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Century Gothic" panose="020B0502020202020204" pitchFamily="34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7C008F1-1F80-C241-AACA-382F0A860E8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8841725" y="325438"/>
            <a:ext cx="2961842" cy="178308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9525" algn="l">
              <a:buFont typeface="Menlo-BoldItalic"/>
              <a:buNone/>
              <a:tabLst/>
              <a:defRPr sz="18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16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4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AC39ED7-5BEF-F448-BFB8-D1CB359F5825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8842230" y="2237899"/>
            <a:ext cx="2961842" cy="178308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9525" algn="l">
              <a:buFont typeface="Menlo-BoldItalic"/>
              <a:buNone/>
              <a:tabLst/>
              <a:defRPr sz="18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16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4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7EE3E3C-7CA6-2445-A3CF-F7EBADFAE28A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8841220" y="4150360"/>
            <a:ext cx="2961842" cy="178308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9525" algn="l">
              <a:buFont typeface="Menlo-BoldItalic"/>
              <a:buNone/>
              <a:tabLst/>
              <a:defRPr sz="18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16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4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746FA94-219D-4307-A649-21E5E8CA3E77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7569200" y="969963"/>
            <a:ext cx="842963" cy="84455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050"/>
            </a:lvl1pPr>
          </a:lstStyle>
          <a:p>
            <a:r>
              <a:rPr lang="en-US"/>
              <a:t>Icon</a:t>
            </a:r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77C20845-BB97-49F7-AB31-43049B859EC0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7569200" y="2672153"/>
            <a:ext cx="842963" cy="84455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050"/>
            </a:lvl1pPr>
          </a:lstStyle>
          <a:p>
            <a:r>
              <a:rPr lang="en-US"/>
              <a:t>Icon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E87AE492-7E4B-46D9-A025-CACD8D838CAA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7569200" y="4571291"/>
            <a:ext cx="842963" cy="84455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050"/>
            </a:lvl1pPr>
          </a:lstStyle>
          <a:p>
            <a:r>
              <a:rPr lang="en-US"/>
              <a:t>Icon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8D166E4F-85A2-4FD0-9724-3892FBAE6F31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388937" y="325438"/>
            <a:ext cx="6138472" cy="307816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>
              <a:defRPr lang="en-US" sz="2400" b="1" dirty="0">
                <a:latin typeface="+mj-lt"/>
                <a:ea typeface="+mj-ea"/>
                <a:cs typeface="+mj-cs"/>
              </a:defRPr>
            </a:lvl1pPr>
            <a:lvl2pPr>
              <a:defRPr lang="en-US" dirty="0"/>
            </a:lvl2pPr>
          </a:lstStyle>
          <a:p>
            <a:pPr lvl="0" defTabSz="914400">
              <a:lnSpc>
                <a:spcPct val="90000"/>
              </a:lnSpc>
              <a:spcBef>
                <a:spcPct val="0"/>
              </a:spcBef>
            </a:pPr>
            <a:r>
              <a:rPr lang="en-US"/>
              <a:t>Click to edit Master text styles</a:t>
            </a:r>
          </a:p>
          <a:p>
            <a:pPr lvl="1" defTabSz="914400">
              <a:lnSpc>
                <a:spcPct val="90000"/>
              </a:lnSpc>
              <a:spcBef>
                <a:spcPct val="0"/>
              </a:spcBef>
            </a:pPr>
            <a:r>
              <a:rPr lang="en-US"/>
              <a:t>Second level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47F521A2-5101-412D-9922-08AAC2EABC6A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0" y="3403600"/>
            <a:ext cx="6962775" cy="3454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lang="en-US" sz="1500">
                <a:solidFill>
                  <a:srgbClr val="000000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E29EAFEB-5659-A9A1-82DB-326CBD56D06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4450" t="45808" r="34450" b="45808"/>
          <a:stretch/>
        </p:blipFill>
        <p:spPr>
          <a:xfrm>
            <a:off x="309437" y="6435916"/>
            <a:ext cx="1360751" cy="283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1594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Interior_Title, subtitle and three column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642B32E-E655-4784-876D-FAA98E0AC903}"/>
              </a:ext>
            </a:extLst>
          </p:cNvPr>
          <p:cNvGrpSpPr/>
          <p:nvPr/>
        </p:nvGrpSpPr>
        <p:grpSpPr>
          <a:xfrm>
            <a:off x="0" y="1133857"/>
            <a:ext cx="5845717" cy="5166098"/>
            <a:chOff x="0" y="1319565"/>
            <a:chExt cx="5845717" cy="4980389"/>
          </a:xfrm>
        </p:grpSpPr>
        <p:sp>
          <p:nvSpPr>
            <p:cNvPr id="11" name="Arrow: Pentagon 10">
              <a:extLst>
                <a:ext uri="{FF2B5EF4-FFF2-40B4-BE49-F238E27FC236}">
                  <a16:creationId xmlns:a16="http://schemas.microsoft.com/office/drawing/2014/main" id="{91F641D3-6DE8-4E8F-9705-F2A4956410F2}"/>
                </a:ext>
              </a:extLst>
            </p:cNvPr>
            <p:cNvSpPr/>
            <p:nvPr/>
          </p:nvSpPr>
          <p:spPr>
            <a:xfrm>
              <a:off x="0" y="1319565"/>
              <a:ext cx="5845717" cy="4980389"/>
            </a:xfrm>
            <a:prstGeom prst="homePlate">
              <a:avLst>
                <a:gd name="adj" fmla="val 7694"/>
              </a:avLst>
            </a:prstGeom>
            <a:gradFill flip="none" rotWithShape="1">
              <a:gsLst>
                <a:gs pos="0">
                  <a:srgbClr val="2F3CB6"/>
                </a:gs>
                <a:gs pos="50000">
                  <a:srgbClr val="4C0295"/>
                </a:gs>
                <a:gs pos="100000">
                  <a:srgbClr val="0294E7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190500" sx="102000" sy="102000" algn="ctr" rotWithShape="0">
                <a:prstClr val="black">
                  <a:alpha val="11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err="1">
                <a:latin typeface="Century Gothic" panose="020B0502020202020204" pitchFamily="34" charset="0"/>
              </a:endParaRPr>
            </a:p>
          </p:txBody>
        </p:sp>
        <p:sp>
          <p:nvSpPr>
            <p:cNvPr id="12" name="Arrow: Pentagon 11">
              <a:extLst>
                <a:ext uri="{FF2B5EF4-FFF2-40B4-BE49-F238E27FC236}">
                  <a16:creationId xmlns:a16="http://schemas.microsoft.com/office/drawing/2014/main" id="{1B0EFBAB-04BC-462E-809D-1DABC622544D}"/>
                </a:ext>
              </a:extLst>
            </p:cNvPr>
            <p:cNvSpPr/>
            <p:nvPr/>
          </p:nvSpPr>
          <p:spPr>
            <a:xfrm>
              <a:off x="0" y="1319565"/>
              <a:ext cx="5664236" cy="4980389"/>
            </a:xfrm>
            <a:prstGeom prst="homePlate">
              <a:avLst>
                <a:gd name="adj" fmla="val 7694"/>
              </a:avLst>
            </a:prstGeom>
            <a:solidFill>
              <a:schemeClr val="bg1"/>
            </a:solidFill>
            <a:ln>
              <a:noFill/>
            </a:ln>
            <a:effectLst>
              <a:outerShdw blurRad="165100" sx="102000" sy="102000" algn="ctr" rotWithShape="0">
                <a:prstClr val="black">
                  <a:alpha val="9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entury Gothic" panose="020B0502020202020204" pitchFamily="34" charset="0"/>
              </a:endParaRPr>
            </a:p>
          </p:txBody>
        </p:sp>
      </p:grp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44CC06B-9750-9A42-B119-AF886FA9C46E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429768" y="1704267"/>
            <a:ext cx="4818888" cy="4216400"/>
          </a:xfrm>
          <a:prstGeom prst="rect">
            <a:avLst/>
          </a:prstGeom>
        </p:spPr>
        <p:txBody>
          <a:bodyPr>
            <a:noAutofit/>
          </a:bodyPr>
          <a:lstStyle>
            <a:lvl1pPr marL="0" indent="9525" algn="l">
              <a:buFont typeface="Menlo-BoldItalic"/>
              <a:buNone/>
              <a:tabLst/>
              <a:defRPr sz="18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16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4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EE137575-3D19-F748-9E35-39F1D130694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29768" y="1172845"/>
            <a:ext cx="4817033" cy="460302"/>
          </a:xfrm>
          <a:prstGeom prst="rect">
            <a:avLst/>
          </a:prstGeom>
        </p:spPr>
        <p:txBody>
          <a:bodyPr vert="horz" wrap="square" lIns="0" tIns="45720" rIns="91440" bIns="45720" rtlCol="0">
            <a:noAutofit/>
          </a:bodyPr>
          <a:lstStyle>
            <a:lvl1pPr>
              <a:defRPr lang="en-US" sz="2000" dirty="0">
                <a:solidFill>
                  <a:schemeClr val="tx2"/>
                </a:solidFill>
              </a:defRPr>
            </a:lvl1pPr>
          </a:lstStyle>
          <a:p>
            <a:pPr lvl="0" defTabSz="914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tabLst>
                <a:tab pos="2854325" algn="l"/>
              </a:tabLst>
            </a:pPr>
            <a:r>
              <a:rPr lang="en-US"/>
              <a:t>Click to edit Master text styles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613F76C-CAD9-4CB1-BEF5-6907C66C586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449824" y="1121283"/>
            <a:ext cx="6742176" cy="5190744"/>
          </a:xfrm>
          <a:custGeom>
            <a:avLst/>
            <a:gdLst>
              <a:gd name="connsiteX0" fmla="*/ 0 w 6692900"/>
              <a:gd name="connsiteY0" fmla="*/ 0 h 5166360"/>
              <a:gd name="connsiteX1" fmla="*/ 6314722 w 6692900"/>
              <a:gd name="connsiteY1" fmla="*/ 0 h 5166360"/>
              <a:gd name="connsiteX2" fmla="*/ 6314722 w 6692900"/>
              <a:gd name="connsiteY2" fmla="*/ 0 h 5166360"/>
              <a:gd name="connsiteX3" fmla="*/ 6692900 w 6692900"/>
              <a:gd name="connsiteY3" fmla="*/ 2583180 h 5166360"/>
              <a:gd name="connsiteX4" fmla="*/ 6314722 w 6692900"/>
              <a:gd name="connsiteY4" fmla="*/ 5166360 h 5166360"/>
              <a:gd name="connsiteX5" fmla="*/ 6314722 w 6692900"/>
              <a:gd name="connsiteY5" fmla="*/ 5166360 h 5166360"/>
              <a:gd name="connsiteX6" fmla="*/ 0 w 6692900"/>
              <a:gd name="connsiteY6" fmla="*/ 5166360 h 5166360"/>
              <a:gd name="connsiteX7" fmla="*/ 378178 w 6692900"/>
              <a:gd name="connsiteY7" fmla="*/ 2583180 h 5166360"/>
              <a:gd name="connsiteX8" fmla="*/ 0 w 6692900"/>
              <a:gd name="connsiteY8" fmla="*/ 0 h 5166360"/>
              <a:gd name="connsiteX0" fmla="*/ 0 w 6753634"/>
              <a:gd name="connsiteY0" fmla="*/ 12192 h 5178552"/>
              <a:gd name="connsiteX1" fmla="*/ 6314722 w 6753634"/>
              <a:gd name="connsiteY1" fmla="*/ 12192 h 5178552"/>
              <a:gd name="connsiteX2" fmla="*/ 6753634 w 6753634"/>
              <a:gd name="connsiteY2" fmla="*/ 0 h 5178552"/>
              <a:gd name="connsiteX3" fmla="*/ 6692900 w 6753634"/>
              <a:gd name="connsiteY3" fmla="*/ 2595372 h 5178552"/>
              <a:gd name="connsiteX4" fmla="*/ 6314722 w 6753634"/>
              <a:gd name="connsiteY4" fmla="*/ 5178552 h 5178552"/>
              <a:gd name="connsiteX5" fmla="*/ 6314722 w 6753634"/>
              <a:gd name="connsiteY5" fmla="*/ 5178552 h 5178552"/>
              <a:gd name="connsiteX6" fmla="*/ 0 w 6753634"/>
              <a:gd name="connsiteY6" fmla="*/ 5178552 h 5178552"/>
              <a:gd name="connsiteX7" fmla="*/ 378178 w 6753634"/>
              <a:gd name="connsiteY7" fmla="*/ 2595372 h 5178552"/>
              <a:gd name="connsiteX8" fmla="*/ 0 w 6753634"/>
              <a:gd name="connsiteY8" fmla="*/ 12192 h 5178552"/>
              <a:gd name="connsiteX0" fmla="*/ 0 w 6753634"/>
              <a:gd name="connsiteY0" fmla="*/ 12192 h 5190744"/>
              <a:gd name="connsiteX1" fmla="*/ 6314722 w 6753634"/>
              <a:gd name="connsiteY1" fmla="*/ 12192 h 5190744"/>
              <a:gd name="connsiteX2" fmla="*/ 6753634 w 6753634"/>
              <a:gd name="connsiteY2" fmla="*/ 0 h 5190744"/>
              <a:gd name="connsiteX3" fmla="*/ 6692900 w 6753634"/>
              <a:gd name="connsiteY3" fmla="*/ 2595372 h 5190744"/>
              <a:gd name="connsiteX4" fmla="*/ 6314722 w 6753634"/>
              <a:gd name="connsiteY4" fmla="*/ 5178552 h 5190744"/>
              <a:gd name="connsiteX5" fmla="*/ 6741442 w 6753634"/>
              <a:gd name="connsiteY5" fmla="*/ 5190744 h 5190744"/>
              <a:gd name="connsiteX6" fmla="*/ 0 w 6753634"/>
              <a:gd name="connsiteY6" fmla="*/ 5178552 h 5190744"/>
              <a:gd name="connsiteX7" fmla="*/ 378178 w 6753634"/>
              <a:gd name="connsiteY7" fmla="*/ 2595372 h 5190744"/>
              <a:gd name="connsiteX8" fmla="*/ 0 w 6753634"/>
              <a:gd name="connsiteY8" fmla="*/ 12192 h 5190744"/>
              <a:gd name="connsiteX0" fmla="*/ 0 w 6753634"/>
              <a:gd name="connsiteY0" fmla="*/ 12192 h 5190744"/>
              <a:gd name="connsiteX1" fmla="*/ 6314722 w 6753634"/>
              <a:gd name="connsiteY1" fmla="*/ 12192 h 5190744"/>
              <a:gd name="connsiteX2" fmla="*/ 6753634 w 6753634"/>
              <a:gd name="connsiteY2" fmla="*/ 0 h 5190744"/>
              <a:gd name="connsiteX3" fmla="*/ 6692900 w 6753634"/>
              <a:gd name="connsiteY3" fmla="*/ 2595372 h 5190744"/>
              <a:gd name="connsiteX4" fmla="*/ 6741442 w 6753634"/>
              <a:gd name="connsiteY4" fmla="*/ 5166360 h 5190744"/>
              <a:gd name="connsiteX5" fmla="*/ 6741442 w 6753634"/>
              <a:gd name="connsiteY5" fmla="*/ 5190744 h 5190744"/>
              <a:gd name="connsiteX6" fmla="*/ 0 w 6753634"/>
              <a:gd name="connsiteY6" fmla="*/ 5178552 h 5190744"/>
              <a:gd name="connsiteX7" fmla="*/ 378178 w 6753634"/>
              <a:gd name="connsiteY7" fmla="*/ 2595372 h 5190744"/>
              <a:gd name="connsiteX8" fmla="*/ 0 w 6753634"/>
              <a:gd name="connsiteY8" fmla="*/ 12192 h 5190744"/>
              <a:gd name="connsiteX0" fmla="*/ 0 w 6753860"/>
              <a:gd name="connsiteY0" fmla="*/ 12192 h 5190744"/>
              <a:gd name="connsiteX1" fmla="*/ 6314722 w 6753860"/>
              <a:gd name="connsiteY1" fmla="*/ 12192 h 5190744"/>
              <a:gd name="connsiteX2" fmla="*/ 6753634 w 6753860"/>
              <a:gd name="connsiteY2" fmla="*/ 0 h 5190744"/>
              <a:gd name="connsiteX3" fmla="*/ 6753860 w 6753860"/>
              <a:gd name="connsiteY3" fmla="*/ 2595372 h 5190744"/>
              <a:gd name="connsiteX4" fmla="*/ 6741442 w 6753860"/>
              <a:gd name="connsiteY4" fmla="*/ 5166360 h 5190744"/>
              <a:gd name="connsiteX5" fmla="*/ 6741442 w 6753860"/>
              <a:gd name="connsiteY5" fmla="*/ 5190744 h 5190744"/>
              <a:gd name="connsiteX6" fmla="*/ 0 w 6753860"/>
              <a:gd name="connsiteY6" fmla="*/ 5178552 h 5190744"/>
              <a:gd name="connsiteX7" fmla="*/ 378178 w 6753860"/>
              <a:gd name="connsiteY7" fmla="*/ 2595372 h 5190744"/>
              <a:gd name="connsiteX8" fmla="*/ 0 w 6753860"/>
              <a:gd name="connsiteY8" fmla="*/ 12192 h 5190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53860" h="5190744">
                <a:moveTo>
                  <a:pt x="0" y="12192"/>
                </a:moveTo>
                <a:lnTo>
                  <a:pt x="6314722" y="12192"/>
                </a:lnTo>
                <a:lnTo>
                  <a:pt x="6753634" y="0"/>
                </a:lnTo>
                <a:cubicBezTo>
                  <a:pt x="6753709" y="865124"/>
                  <a:pt x="6753785" y="1730248"/>
                  <a:pt x="6753860" y="2595372"/>
                </a:cubicBezTo>
                <a:cubicBezTo>
                  <a:pt x="6749721" y="3452368"/>
                  <a:pt x="6745581" y="4309364"/>
                  <a:pt x="6741442" y="5166360"/>
                </a:cubicBezTo>
                <a:lnTo>
                  <a:pt x="6741442" y="5190744"/>
                </a:lnTo>
                <a:lnTo>
                  <a:pt x="0" y="5178552"/>
                </a:lnTo>
                <a:lnTo>
                  <a:pt x="378178" y="2595372"/>
                </a:lnTo>
                <a:lnTo>
                  <a:pt x="0" y="1219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/>
          <a:lstStyle>
            <a:lvl1pPr algn="r"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E3F09E7-6EF5-8244-26EE-22265879D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6480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Interior_Title, subtitle and three column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rrow: Pentagon 13">
            <a:extLst>
              <a:ext uri="{FF2B5EF4-FFF2-40B4-BE49-F238E27FC236}">
                <a16:creationId xmlns:a16="http://schemas.microsoft.com/office/drawing/2014/main" id="{3F749267-813C-4510-A800-05312371569B}"/>
              </a:ext>
            </a:extLst>
          </p:cNvPr>
          <p:cNvSpPr/>
          <p:nvPr/>
        </p:nvSpPr>
        <p:spPr>
          <a:xfrm>
            <a:off x="4292082" y="1133857"/>
            <a:ext cx="4979737" cy="5166098"/>
          </a:xfrm>
          <a:prstGeom prst="homePlate">
            <a:avLst>
              <a:gd name="adj" fmla="val 7694"/>
            </a:avLst>
          </a:prstGeom>
          <a:solidFill>
            <a:schemeClr val="bg1"/>
          </a:solidFill>
          <a:ln>
            <a:noFill/>
          </a:ln>
          <a:effectLst>
            <a:outerShdw blurRad="165100" sx="102000" sy="102000" algn="ctr" rotWithShape="0">
              <a:prstClr val="black">
                <a:alpha val="9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entury Gothic" panose="020B0502020202020204" pitchFamily="34" charset="0"/>
            </a:endParaRPr>
          </a:p>
        </p:txBody>
      </p:sp>
      <p:sp>
        <p:nvSpPr>
          <p:cNvPr id="11" name="Arrow: Pentagon 10">
            <a:extLst>
              <a:ext uri="{FF2B5EF4-FFF2-40B4-BE49-F238E27FC236}">
                <a16:creationId xmlns:a16="http://schemas.microsoft.com/office/drawing/2014/main" id="{91F641D3-6DE8-4E8F-9705-F2A4956410F2}"/>
              </a:ext>
            </a:extLst>
          </p:cNvPr>
          <p:cNvSpPr/>
          <p:nvPr/>
        </p:nvSpPr>
        <p:spPr>
          <a:xfrm>
            <a:off x="0" y="1133857"/>
            <a:ext cx="4907900" cy="5166098"/>
          </a:xfrm>
          <a:prstGeom prst="homePlate">
            <a:avLst>
              <a:gd name="adj" fmla="val 7694"/>
            </a:avLst>
          </a:prstGeom>
          <a:gradFill flip="none" rotWithShape="1">
            <a:gsLst>
              <a:gs pos="0">
                <a:srgbClr val="2F3CB6"/>
              </a:gs>
              <a:gs pos="50000">
                <a:srgbClr val="4C0295"/>
              </a:gs>
              <a:gs pos="100000">
                <a:srgbClr val="0294E7"/>
              </a:gs>
            </a:gsLst>
            <a:lin ang="2700000" scaled="1"/>
            <a:tileRect/>
          </a:gradFill>
          <a:ln>
            <a:noFill/>
          </a:ln>
          <a:effectLst>
            <a:outerShdw blurRad="190500" sx="102000" sy="102000" algn="ctr" rotWithShape="0">
              <a:prstClr val="black">
                <a:alpha val="11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Century Gothic" panose="020B0502020202020204" pitchFamily="34" charset="0"/>
            </a:endParaRPr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1B0EFBAB-04BC-462E-809D-1DABC622544D}"/>
              </a:ext>
            </a:extLst>
          </p:cNvPr>
          <p:cNvSpPr/>
          <p:nvPr/>
        </p:nvSpPr>
        <p:spPr>
          <a:xfrm>
            <a:off x="0" y="1133857"/>
            <a:ext cx="4758612" cy="5166098"/>
          </a:xfrm>
          <a:prstGeom prst="homePlate">
            <a:avLst>
              <a:gd name="adj" fmla="val 7694"/>
            </a:avLst>
          </a:prstGeom>
          <a:solidFill>
            <a:schemeClr val="bg1"/>
          </a:solidFill>
          <a:ln>
            <a:noFill/>
          </a:ln>
          <a:effectLst>
            <a:outerShdw blurRad="165100" sx="102000" sy="102000" algn="ctr" rotWithShape="0">
              <a:prstClr val="black">
                <a:alpha val="9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entury Gothic" panose="020B050202020202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44CC06B-9750-9A42-B119-AF886FA9C46E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429768" y="1704267"/>
            <a:ext cx="3903144" cy="4216400"/>
          </a:xfrm>
          <a:prstGeom prst="rect">
            <a:avLst/>
          </a:prstGeom>
        </p:spPr>
        <p:txBody>
          <a:bodyPr>
            <a:noAutofit/>
          </a:bodyPr>
          <a:lstStyle>
            <a:lvl1pPr marL="0" indent="9525" algn="l">
              <a:buFont typeface="Menlo-BoldItalic"/>
              <a:buNone/>
              <a:tabLst/>
              <a:defRPr sz="18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16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4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EE137575-3D19-F748-9E35-39F1D130694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29768" y="1172845"/>
            <a:ext cx="3903130" cy="460302"/>
          </a:xfrm>
          <a:prstGeom prst="rect">
            <a:avLst/>
          </a:prstGeom>
        </p:spPr>
        <p:txBody>
          <a:bodyPr vert="horz" wrap="square" lIns="0" tIns="45720" rIns="91440" bIns="45720" rtlCol="0">
            <a:noAutofit/>
          </a:bodyPr>
          <a:lstStyle>
            <a:lvl1pPr>
              <a:defRPr lang="en-US" sz="1800" dirty="0">
                <a:solidFill>
                  <a:schemeClr val="tx2"/>
                </a:solidFill>
              </a:defRPr>
            </a:lvl1pPr>
          </a:lstStyle>
          <a:p>
            <a:pPr lvl="0" defTabSz="914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tabLst>
                <a:tab pos="2854325" algn="l"/>
              </a:tabLst>
            </a:pPr>
            <a:r>
              <a:rPr lang="en-US"/>
              <a:t>Click to edit Master text styles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613F76C-CAD9-4CB1-BEF5-6907C66C586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760541" y="1121283"/>
            <a:ext cx="3431457" cy="5190744"/>
          </a:xfrm>
          <a:custGeom>
            <a:avLst/>
            <a:gdLst>
              <a:gd name="connsiteX0" fmla="*/ 0 w 6692900"/>
              <a:gd name="connsiteY0" fmla="*/ 0 h 5166360"/>
              <a:gd name="connsiteX1" fmla="*/ 6314722 w 6692900"/>
              <a:gd name="connsiteY1" fmla="*/ 0 h 5166360"/>
              <a:gd name="connsiteX2" fmla="*/ 6314722 w 6692900"/>
              <a:gd name="connsiteY2" fmla="*/ 0 h 5166360"/>
              <a:gd name="connsiteX3" fmla="*/ 6692900 w 6692900"/>
              <a:gd name="connsiteY3" fmla="*/ 2583180 h 5166360"/>
              <a:gd name="connsiteX4" fmla="*/ 6314722 w 6692900"/>
              <a:gd name="connsiteY4" fmla="*/ 5166360 h 5166360"/>
              <a:gd name="connsiteX5" fmla="*/ 6314722 w 6692900"/>
              <a:gd name="connsiteY5" fmla="*/ 5166360 h 5166360"/>
              <a:gd name="connsiteX6" fmla="*/ 0 w 6692900"/>
              <a:gd name="connsiteY6" fmla="*/ 5166360 h 5166360"/>
              <a:gd name="connsiteX7" fmla="*/ 378178 w 6692900"/>
              <a:gd name="connsiteY7" fmla="*/ 2583180 h 5166360"/>
              <a:gd name="connsiteX8" fmla="*/ 0 w 6692900"/>
              <a:gd name="connsiteY8" fmla="*/ 0 h 5166360"/>
              <a:gd name="connsiteX0" fmla="*/ 0 w 6753634"/>
              <a:gd name="connsiteY0" fmla="*/ 12192 h 5178552"/>
              <a:gd name="connsiteX1" fmla="*/ 6314722 w 6753634"/>
              <a:gd name="connsiteY1" fmla="*/ 12192 h 5178552"/>
              <a:gd name="connsiteX2" fmla="*/ 6753634 w 6753634"/>
              <a:gd name="connsiteY2" fmla="*/ 0 h 5178552"/>
              <a:gd name="connsiteX3" fmla="*/ 6692900 w 6753634"/>
              <a:gd name="connsiteY3" fmla="*/ 2595372 h 5178552"/>
              <a:gd name="connsiteX4" fmla="*/ 6314722 w 6753634"/>
              <a:gd name="connsiteY4" fmla="*/ 5178552 h 5178552"/>
              <a:gd name="connsiteX5" fmla="*/ 6314722 w 6753634"/>
              <a:gd name="connsiteY5" fmla="*/ 5178552 h 5178552"/>
              <a:gd name="connsiteX6" fmla="*/ 0 w 6753634"/>
              <a:gd name="connsiteY6" fmla="*/ 5178552 h 5178552"/>
              <a:gd name="connsiteX7" fmla="*/ 378178 w 6753634"/>
              <a:gd name="connsiteY7" fmla="*/ 2595372 h 5178552"/>
              <a:gd name="connsiteX8" fmla="*/ 0 w 6753634"/>
              <a:gd name="connsiteY8" fmla="*/ 12192 h 5178552"/>
              <a:gd name="connsiteX0" fmla="*/ 0 w 6753634"/>
              <a:gd name="connsiteY0" fmla="*/ 12192 h 5190744"/>
              <a:gd name="connsiteX1" fmla="*/ 6314722 w 6753634"/>
              <a:gd name="connsiteY1" fmla="*/ 12192 h 5190744"/>
              <a:gd name="connsiteX2" fmla="*/ 6753634 w 6753634"/>
              <a:gd name="connsiteY2" fmla="*/ 0 h 5190744"/>
              <a:gd name="connsiteX3" fmla="*/ 6692900 w 6753634"/>
              <a:gd name="connsiteY3" fmla="*/ 2595372 h 5190744"/>
              <a:gd name="connsiteX4" fmla="*/ 6314722 w 6753634"/>
              <a:gd name="connsiteY4" fmla="*/ 5178552 h 5190744"/>
              <a:gd name="connsiteX5" fmla="*/ 6741442 w 6753634"/>
              <a:gd name="connsiteY5" fmla="*/ 5190744 h 5190744"/>
              <a:gd name="connsiteX6" fmla="*/ 0 w 6753634"/>
              <a:gd name="connsiteY6" fmla="*/ 5178552 h 5190744"/>
              <a:gd name="connsiteX7" fmla="*/ 378178 w 6753634"/>
              <a:gd name="connsiteY7" fmla="*/ 2595372 h 5190744"/>
              <a:gd name="connsiteX8" fmla="*/ 0 w 6753634"/>
              <a:gd name="connsiteY8" fmla="*/ 12192 h 5190744"/>
              <a:gd name="connsiteX0" fmla="*/ 0 w 6753634"/>
              <a:gd name="connsiteY0" fmla="*/ 12192 h 5190744"/>
              <a:gd name="connsiteX1" fmla="*/ 6314722 w 6753634"/>
              <a:gd name="connsiteY1" fmla="*/ 12192 h 5190744"/>
              <a:gd name="connsiteX2" fmla="*/ 6753634 w 6753634"/>
              <a:gd name="connsiteY2" fmla="*/ 0 h 5190744"/>
              <a:gd name="connsiteX3" fmla="*/ 6692900 w 6753634"/>
              <a:gd name="connsiteY3" fmla="*/ 2595372 h 5190744"/>
              <a:gd name="connsiteX4" fmla="*/ 6741442 w 6753634"/>
              <a:gd name="connsiteY4" fmla="*/ 5166360 h 5190744"/>
              <a:gd name="connsiteX5" fmla="*/ 6741442 w 6753634"/>
              <a:gd name="connsiteY5" fmla="*/ 5190744 h 5190744"/>
              <a:gd name="connsiteX6" fmla="*/ 0 w 6753634"/>
              <a:gd name="connsiteY6" fmla="*/ 5178552 h 5190744"/>
              <a:gd name="connsiteX7" fmla="*/ 378178 w 6753634"/>
              <a:gd name="connsiteY7" fmla="*/ 2595372 h 5190744"/>
              <a:gd name="connsiteX8" fmla="*/ 0 w 6753634"/>
              <a:gd name="connsiteY8" fmla="*/ 12192 h 5190744"/>
              <a:gd name="connsiteX0" fmla="*/ 0 w 6753860"/>
              <a:gd name="connsiteY0" fmla="*/ 12192 h 5190744"/>
              <a:gd name="connsiteX1" fmla="*/ 6314722 w 6753860"/>
              <a:gd name="connsiteY1" fmla="*/ 12192 h 5190744"/>
              <a:gd name="connsiteX2" fmla="*/ 6753634 w 6753860"/>
              <a:gd name="connsiteY2" fmla="*/ 0 h 5190744"/>
              <a:gd name="connsiteX3" fmla="*/ 6753860 w 6753860"/>
              <a:gd name="connsiteY3" fmla="*/ 2595372 h 5190744"/>
              <a:gd name="connsiteX4" fmla="*/ 6741442 w 6753860"/>
              <a:gd name="connsiteY4" fmla="*/ 5166360 h 5190744"/>
              <a:gd name="connsiteX5" fmla="*/ 6741442 w 6753860"/>
              <a:gd name="connsiteY5" fmla="*/ 5190744 h 5190744"/>
              <a:gd name="connsiteX6" fmla="*/ 0 w 6753860"/>
              <a:gd name="connsiteY6" fmla="*/ 5178552 h 5190744"/>
              <a:gd name="connsiteX7" fmla="*/ 378178 w 6753860"/>
              <a:gd name="connsiteY7" fmla="*/ 2595372 h 5190744"/>
              <a:gd name="connsiteX8" fmla="*/ 0 w 6753860"/>
              <a:gd name="connsiteY8" fmla="*/ 12192 h 5190744"/>
              <a:gd name="connsiteX0" fmla="*/ 0 w 7350415"/>
              <a:gd name="connsiteY0" fmla="*/ 2359 h 5190744"/>
              <a:gd name="connsiteX1" fmla="*/ 6911277 w 7350415"/>
              <a:gd name="connsiteY1" fmla="*/ 12192 h 5190744"/>
              <a:gd name="connsiteX2" fmla="*/ 7350189 w 7350415"/>
              <a:gd name="connsiteY2" fmla="*/ 0 h 5190744"/>
              <a:gd name="connsiteX3" fmla="*/ 7350415 w 7350415"/>
              <a:gd name="connsiteY3" fmla="*/ 2595372 h 5190744"/>
              <a:gd name="connsiteX4" fmla="*/ 7337997 w 7350415"/>
              <a:gd name="connsiteY4" fmla="*/ 5166360 h 5190744"/>
              <a:gd name="connsiteX5" fmla="*/ 7337997 w 7350415"/>
              <a:gd name="connsiteY5" fmla="*/ 5190744 h 5190744"/>
              <a:gd name="connsiteX6" fmla="*/ 596555 w 7350415"/>
              <a:gd name="connsiteY6" fmla="*/ 5178552 h 5190744"/>
              <a:gd name="connsiteX7" fmla="*/ 974733 w 7350415"/>
              <a:gd name="connsiteY7" fmla="*/ 2595372 h 5190744"/>
              <a:gd name="connsiteX8" fmla="*/ 0 w 7350415"/>
              <a:gd name="connsiteY8" fmla="*/ 2359 h 5190744"/>
              <a:gd name="connsiteX0" fmla="*/ 85222 w 7435637"/>
              <a:gd name="connsiteY0" fmla="*/ 2359 h 5190744"/>
              <a:gd name="connsiteX1" fmla="*/ 6996499 w 7435637"/>
              <a:gd name="connsiteY1" fmla="*/ 12192 h 5190744"/>
              <a:gd name="connsiteX2" fmla="*/ 7435411 w 7435637"/>
              <a:gd name="connsiteY2" fmla="*/ 0 h 5190744"/>
              <a:gd name="connsiteX3" fmla="*/ 7435637 w 7435637"/>
              <a:gd name="connsiteY3" fmla="*/ 2595372 h 5190744"/>
              <a:gd name="connsiteX4" fmla="*/ 7423219 w 7435637"/>
              <a:gd name="connsiteY4" fmla="*/ 5166360 h 5190744"/>
              <a:gd name="connsiteX5" fmla="*/ 7423219 w 7435637"/>
              <a:gd name="connsiteY5" fmla="*/ 5190744 h 5190744"/>
              <a:gd name="connsiteX6" fmla="*/ 0 w 7435637"/>
              <a:gd name="connsiteY6" fmla="*/ 5178552 h 5190744"/>
              <a:gd name="connsiteX7" fmla="*/ 1059955 w 7435637"/>
              <a:gd name="connsiteY7" fmla="*/ 2595372 h 5190744"/>
              <a:gd name="connsiteX8" fmla="*/ 85222 w 7435637"/>
              <a:gd name="connsiteY8" fmla="*/ 2359 h 5190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435637" h="5190744">
                <a:moveTo>
                  <a:pt x="85222" y="2359"/>
                </a:moveTo>
                <a:lnTo>
                  <a:pt x="6996499" y="12192"/>
                </a:lnTo>
                <a:lnTo>
                  <a:pt x="7435411" y="0"/>
                </a:lnTo>
                <a:cubicBezTo>
                  <a:pt x="7435486" y="865124"/>
                  <a:pt x="7435562" y="1730248"/>
                  <a:pt x="7435637" y="2595372"/>
                </a:cubicBezTo>
                <a:cubicBezTo>
                  <a:pt x="7431498" y="3452368"/>
                  <a:pt x="7427358" y="4309364"/>
                  <a:pt x="7423219" y="5166360"/>
                </a:cubicBezTo>
                <a:lnTo>
                  <a:pt x="7423219" y="5190744"/>
                </a:lnTo>
                <a:lnTo>
                  <a:pt x="0" y="5178552"/>
                </a:lnTo>
                <a:lnTo>
                  <a:pt x="1059955" y="2595372"/>
                </a:lnTo>
                <a:lnTo>
                  <a:pt x="85222" y="23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/>
          <a:lstStyle>
            <a:lvl1pPr algn="r"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3683A6B-C554-4E13-ACA6-C967738B460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945225" y="1175044"/>
            <a:ext cx="3904488" cy="460302"/>
          </a:xfrm>
          <a:prstGeom prst="rect">
            <a:avLst/>
          </a:prstGeom>
        </p:spPr>
        <p:txBody>
          <a:bodyPr vert="horz" wrap="square" lIns="0" tIns="45720" rIns="91440" bIns="45720" rtlCol="0">
            <a:noAutofit/>
          </a:bodyPr>
          <a:lstStyle>
            <a:lvl1pPr>
              <a:defRPr lang="en-US" sz="1800" dirty="0">
                <a:solidFill>
                  <a:schemeClr val="tx2"/>
                </a:solidFill>
              </a:defRPr>
            </a:lvl1pPr>
          </a:lstStyle>
          <a:p>
            <a:pPr lvl="0" defTabSz="914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tabLst>
                <a:tab pos="2854325" algn="l"/>
              </a:tabLst>
            </a:pPr>
            <a:r>
              <a:rPr lang="en-US"/>
              <a:t>Click to 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AC333C8-21BE-4F8A-B419-0314F986D1CF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4945224" y="1704268"/>
            <a:ext cx="3904488" cy="4229172"/>
          </a:xfrm>
          <a:prstGeom prst="rect">
            <a:avLst/>
          </a:prstGeom>
        </p:spPr>
        <p:txBody>
          <a:bodyPr>
            <a:noAutofit/>
          </a:bodyPr>
          <a:lstStyle>
            <a:lvl1pPr marL="0" indent="9525" algn="l">
              <a:buFont typeface="Menlo-BoldItalic"/>
              <a:buNone/>
              <a:tabLst/>
              <a:defRPr sz="18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16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4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ABFA3B6-4284-6EE3-FB70-AB6ECBEFC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64367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Interior_Title, subtitle and three column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1FBA1385-04F7-49C8-85E7-0B0CA1F87D35}"/>
              </a:ext>
            </a:extLst>
          </p:cNvPr>
          <p:cNvSpPr/>
          <p:nvPr/>
        </p:nvSpPr>
        <p:spPr>
          <a:xfrm>
            <a:off x="7445829" y="1133857"/>
            <a:ext cx="4746171" cy="5166098"/>
          </a:xfrm>
          <a:prstGeom prst="homePlate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>
            <a:outerShdw blurRad="165100" sx="102000" sy="102000" algn="ctr" rotWithShape="0">
              <a:prstClr val="black">
                <a:alpha val="9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entury Gothic" panose="020B0502020202020204" pitchFamily="34" charset="0"/>
            </a:endParaRPr>
          </a:p>
        </p:txBody>
      </p:sp>
      <p:sp>
        <p:nvSpPr>
          <p:cNvPr id="22" name="Arrow: Pentagon 21">
            <a:extLst>
              <a:ext uri="{FF2B5EF4-FFF2-40B4-BE49-F238E27FC236}">
                <a16:creationId xmlns:a16="http://schemas.microsoft.com/office/drawing/2014/main" id="{4D2677E7-7A36-4AA5-99A4-11C268FAC344}"/>
              </a:ext>
            </a:extLst>
          </p:cNvPr>
          <p:cNvSpPr/>
          <p:nvPr/>
        </p:nvSpPr>
        <p:spPr>
          <a:xfrm>
            <a:off x="3878766" y="1133857"/>
            <a:ext cx="4267704" cy="5166098"/>
          </a:xfrm>
          <a:prstGeom prst="homePlate">
            <a:avLst>
              <a:gd name="adj" fmla="val 7694"/>
            </a:avLst>
          </a:prstGeom>
          <a:gradFill flip="none" rotWithShape="1">
            <a:gsLst>
              <a:gs pos="0">
                <a:srgbClr val="2F3CB6"/>
              </a:gs>
              <a:gs pos="50000">
                <a:srgbClr val="4C0295"/>
              </a:gs>
              <a:gs pos="100000">
                <a:srgbClr val="0294E7"/>
              </a:gs>
            </a:gsLst>
            <a:lin ang="2700000" scaled="1"/>
            <a:tileRect/>
          </a:gradFill>
          <a:ln>
            <a:noFill/>
          </a:ln>
          <a:effectLst>
            <a:outerShdw blurRad="190500" sx="102000" sy="102000" algn="ctr" rotWithShape="0">
              <a:prstClr val="black">
                <a:alpha val="11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Century Gothic" panose="020B0502020202020204" pitchFamily="34" charset="0"/>
            </a:endParaRPr>
          </a:p>
        </p:txBody>
      </p:sp>
      <p:sp>
        <p:nvSpPr>
          <p:cNvPr id="23" name="Arrow: Pentagon 22">
            <a:extLst>
              <a:ext uri="{FF2B5EF4-FFF2-40B4-BE49-F238E27FC236}">
                <a16:creationId xmlns:a16="http://schemas.microsoft.com/office/drawing/2014/main" id="{39BE0FBE-8AEB-473D-8A38-D6474A611070}"/>
              </a:ext>
            </a:extLst>
          </p:cNvPr>
          <p:cNvSpPr/>
          <p:nvPr/>
        </p:nvSpPr>
        <p:spPr>
          <a:xfrm>
            <a:off x="3878766" y="1133857"/>
            <a:ext cx="4137889" cy="5166098"/>
          </a:xfrm>
          <a:prstGeom prst="homePlate">
            <a:avLst>
              <a:gd name="adj" fmla="val 7694"/>
            </a:avLst>
          </a:prstGeom>
          <a:solidFill>
            <a:schemeClr val="bg1"/>
          </a:solidFill>
          <a:ln>
            <a:noFill/>
          </a:ln>
          <a:effectLst>
            <a:outerShdw blurRad="165100" sx="102000" sy="102000" algn="ctr" rotWithShape="0">
              <a:prstClr val="black">
                <a:alpha val="9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entury Gothic" panose="020B050202020202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B347ECB-2D37-4B2C-B4B6-16B72D6EAFD5}"/>
              </a:ext>
            </a:extLst>
          </p:cNvPr>
          <p:cNvGrpSpPr/>
          <p:nvPr/>
        </p:nvGrpSpPr>
        <p:grpSpPr>
          <a:xfrm>
            <a:off x="0" y="1133857"/>
            <a:ext cx="4267704" cy="5166098"/>
            <a:chOff x="0" y="1133857"/>
            <a:chExt cx="4907900" cy="5166098"/>
          </a:xfrm>
        </p:grpSpPr>
        <p:sp>
          <p:nvSpPr>
            <p:cNvPr id="17" name="Arrow: Pentagon 16">
              <a:extLst>
                <a:ext uri="{FF2B5EF4-FFF2-40B4-BE49-F238E27FC236}">
                  <a16:creationId xmlns:a16="http://schemas.microsoft.com/office/drawing/2014/main" id="{B6774912-1649-45C4-81A5-B2561D0245C1}"/>
                </a:ext>
              </a:extLst>
            </p:cNvPr>
            <p:cNvSpPr/>
            <p:nvPr/>
          </p:nvSpPr>
          <p:spPr>
            <a:xfrm>
              <a:off x="0" y="1133857"/>
              <a:ext cx="4907900" cy="5166098"/>
            </a:xfrm>
            <a:prstGeom prst="homePlate">
              <a:avLst>
                <a:gd name="adj" fmla="val 7694"/>
              </a:avLst>
            </a:prstGeom>
            <a:gradFill flip="none" rotWithShape="1">
              <a:gsLst>
                <a:gs pos="0">
                  <a:srgbClr val="2F3CB6"/>
                </a:gs>
                <a:gs pos="50000">
                  <a:srgbClr val="4C0295"/>
                </a:gs>
                <a:gs pos="100000">
                  <a:srgbClr val="0294E7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190500" sx="102000" sy="102000" algn="ctr" rotWithShape="0">
                <a:prstClr val="black">
                  <a:alpha val="11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err="1">
                <a:latin typeface="Century Gothic" panose="020B0502020202020204" pitchFamily="34" charset="0"/>
              </a:endParaRPr>
            </a:p>
          </p:txBody>
        </p:sp>
        <p:sp>
          <p:nvSpPr>
            <p:cNvPr id="20" name="Arrow: Pentagon 19">
              <a:extLst>
                <a:ext uri="{FF2B5EF4-FFF2-40B4-BE49-F238E27FC236}">
                  <a16:creationId xmlns:a16="http://schemas.microsoft.com/office/drawing/2014/main" id="{BD84B8FE-19B8-435E-9713-33D4AB4E62E7}"/>
                </a:ext>
              </a:extLst>
            </p:cNvPr>
            <p:cNvSpPr/>
            <p:nvPr/>
          </p:nvSpPr>
          <p:spPr>
            <a:xfrm>
              <a:off x="0" y="1133857"/>
              <a:ext cx="4758612" cy="5166098"/>
            </a:xfrm>
            <a:prstGeom prst="homePlate">
              <a:avLst>
                <a:gd name="adj" fmla="val 7694"/>
              </a:avLst>
            </a:prstGeom>
            <a:solidFill>
              <a:schemeClr val="bg1"/>
            </a:solidFill>
            <a:ln>
              <a:noFill/>
            </a:ln>
            <a:effectLst>
              <a:outerShdw blurRad="165100" sx="102000" sy="102000" algn="ctr" rotWithShape="0">
                <a:prstClr val="black">
                  <a:alpha val="9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entury Gothic" panose="020B0502020202020204" pitchFamily="34" charset="0"/>
              </a:endParaRPr>
            </a:p>
          </p:txBody>
        </p:sp>
      </p:grp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44CC06B-9750-9A42-B119-AF886FA9C46E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429768" y="1704267"/>
            <a:ext cx="3657600" cy="4216400"/>
          </a:xfrm>
          <a:prstGeom prst="rect">
            <a:avLst/>
          </a:prstGeom>
        </p:spPr>
        <p:txBody>
          <a:bodyPr>
            <a:noAutofit/>
          </a:bodyPr>
          <a:lstStyle>
            <a:lvl1pPr marL="0" indent="9525" algn="l">
              <a:buFont typeface="Menlo-BoldItalic"/>
              <a:buNone/>
              <a:tabLst/>
              <a:defRPr sz="18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16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4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EE137575-3D19-F748-9E35-39F1D130694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29768" y="1172845"/>
            <a:ext cx="3657600" cy="460302"/>
          </a:xfrm>
          <a:prstGeom prst="rect">
            <a:avLst/>
          </a:prstGeom>
        </p:spPr>
        <p:txBody>
          <a:bodyPr vert="horz" wrap="square" lIns="0" tIns="45720" rIns="91440" bIns="45720" rtlCol="0">
            <a:noAutofit/>
          </a:bodyPr>
          <a:lstStyle>
            <a:lvl1pPr>
              <a:defRPr lang="en-US" sz="1800" dirty="0">
                <a:solidFill>
                  <a:schemeClr val="tx2"/>
                </a:solidFill>
              </a:defRPr>
            </a:lvl1pPr>
          </a:lstStyle>
          <a:p>
            <a:pPr lvl="0" defTabSz="914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tabLst>
                <a:tab pos="2854325" algn="l"/>
              </a:tabLst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3683A6B-C554-4E13-ACA6-C967738B460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267704" y="1175044"/>
            <a:ext cx="3657600" cy="460302"/>
          </a:xfrm>
          <a:prstGeom prst="rect">
            <a:avLst/>
          </a:prstGeom>
        </p:spPr>
        <p:txBody>
          <a:bodyPr vert="horz" wrap="square" lIns="0" tIns="45720" rIns="91440" bIns="45720" rtlCol="0">
            <a:noAutofit/>
          </a:bodyPr>
          <a:lstStyle>
            <a:lvl1pPr>
              <a:defRPr lang="en-US" sz="1800" dirty="0">
                <a:solidFill>
                  <a:schemeClr val="tx2"/>
                </a:solidFill>
              </a:defRPr>
            </a:lvl1pPr>
          </a:lstStyle>
          <a:p>
            <a:pPr lvl="0" defTabSz="914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tabLst>
                <a:tab pos="2854325" algn="l"/>
              </a:tabLst>
            </a:pPr>
            <a:r>
              <a:rPr lang="en-US"/>
              <a:t>Click to 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AC333C8-21BE-4F8A-B419-0314F986D1CF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4267704" y="1704268"/>
            <a:ext cx="3657600" cy="4229172"/>
          </a:xfrm>
          <a:prstGeom prst="rect">
            <a:avLst/>
          </a:prstGeom>
        </p:spPr>
        <p:txBody>
          <a:bodyPr>
            <a:noAutofit/>
          </a:bodyPr>
          <a:lstStyle>
            <a:lvl1pPr marL="0" indent="9525" algn="l">
              <a:buFont typeface="Menlo-BoldItalic"/>
              <a:buNone/>
              <a:tabLst/>
              <a:defRPr sz="18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16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4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F292A297-E6A1-48D1-AC66-C105537A0E8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46470" y="1175044"/>
            <a:ext cx="3657600" cy="460302"/>
          </a:xfrm>
          <a:prstGeom prst="rect">
            <a:avLst/>
          </a:prstGeom>
        </p:spPr>
        <p:txBody>
          <a:bodyPr vert="horz" wrap="square" lIns="0" tIns="45720" rIns="91440" bIns="45720" rtlCol="0">
            <a:noAutofit/>
          </a:bodyPr>
          <a:lstStyle>
            <a:lvl1pPr>
              <a:defRPr lang="en-US" sz="1800" dirty="0">
                <a:solidFill>
                  <a:schemeClr val="tx2"/>
                </a:solidFill>
              </a:defRPr>
            </a:lvl1pPr>
          </a:lstStyle>
          <a:p>
            <a:pPr lvl="0" defTabSz="914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tabLst>
                <a:tab pos="2854325" algn="l"/>
              </a:tabLst>
            </a:pPr>
            <a:r>
              <a:rPr lang="en-US"/>
              <a:t>Click to edit Master text styles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85A789C-5332-4E03-A90C-3488A77A16C9}"/>
              </a:ext>
            </a:extLst>
          </p:cNvPr>
          <p:cNvSpPr>
            <a:spLocks noGrp="1"/>
          </p:cNvSpPr>
          <p:nvPr>
            <p:ph sz="half" idx="25" hasCustomPrompt="1"/>
          </p:nvPr>
        </p:nvSpPr>
        <p:spPr>
          <a:xfrm>
            <a:off x="8146470" y="1704268"/>
            <a:ext cx="3657600" cy="4229172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1pPr>
            <a:lvl2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2pPr>
            <a:lvl3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3pPr>
            <a:lvl4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4pPr>
          </a:lstStyle>
          <a:p>
            <a:pPr lvl="0" indent="9525">
              <a:buFont typeface="Menlo-BoldItalic"/>
              <a:tabLst/>
            </a:pPr>
            <a:r>
              <a:rPr lang="en-US"/>
              <a:t>Click to edit text</a:t>
            </a:r>
          </a:p>
          <a:p>
            <a:pPr marL="231775" lvl="1" indent="-171450">
              <a:buSzPct val="120000"/>
              <a:tabLst/>
            </a:pPr>
            <a:r>
              <a:rPr lang="en-US"/>
              <a:t>First level</a:t>
            </a:r>
          </a:p>
          <a:p>
            <a:pPr marL="401638" lvl="2" indent="-169863">
              <a:buClr>
                <a:schemeClr val="bg2"/>
              </a:buClr>
              <a:tabLst/>
            </a:pPr>
            <a:r>
              <a:rPr lang="en-US"/>
              <a:t>Second level</a:t>
            </a:r>
          </a:p>
          <a:p>
            <a:pPr marL="515938" lvl="3" indent="-119063">
              <a:buClr>
                <a:schemeClr val="bg2"/>
              </a:buClr>
              <a:tabLst/>
            </a:pPr>
            <a:r>
              <a:rPr lang="en-US"/>
              <a:t>Third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0EEFE3E-695A-BBC5-B432-EADDFBAB2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820052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Interior_Title, subtitle and three column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BE6EF3A0-A2B8-4FAA-B7D0-F7C8E51DD154}"/>
              </a:ext>
            </a:extLst>
          </p:cNvPr>
          <p:cNvSpPr/>
          <p:nvPr/>
        </p:nvSpPr>
        <p:spPr>
          <a:xfrm>
            <a:off x="9168770" y="1133857"/>
            <a:ext cx="3023230" cy="5166098"/>
          </a:xfrm>
          <a:prstGeom prst="homePlate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>
            <a:outerShdw blurRad="165100" sx="102000" sy="102000" algn="ctr" rotWithShape="0">
              <a:prstClr val="black">
                <a:alpha val="9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entury Gothic" panose="020B0502020202020204" pitchFamily="34" charset="0"/>
            </a:endParaRPr>
          </a:p>
        </p:txBody>
      </p:sp>
      <p:sp>
        <p:nvSpPr>
          <p:cNvPr id="30" name="Arrow: Pentagon 29">
            <a:extLst>
              <a:ext uri="{FF2B5EF4-FFF2-40B4-BE49-F238E27FC236}">
                <a16:creationId xmlns:a16="http://schemas.microsoft.com/office/drawing/2014/main" id="{C93F4318-D88E-4EF9-977E-94065A2B8863}"/>
              </a:ext>
            </a:extLst>
          </p:cNvPr>
          <p:cNvSpPr/>
          <p:nvPr/>
        </p:nvSpPr>
        <p:spPr>
          <a:xfrm>
            <a:off x="6492752" y="1133857"/>
            <a:ext cx="3002995" cy="5166098"/>
          </a:xfrm>
          <a:prstGeom prst="homePlate">
            <a:avLst>
              <a:gd name="adj" fmla="val 7694"/>
            </a:avLst>
          </a:prstGeom>
          <a:gradFill flip="none" rotWithShape="1">
            <a:gsLst>
              <a:gs pos="0">
                <a:srgbClr val="2F3CB6"/>
              </a:gs>
              <a:gs pos="50000">
                <a:srgbClr val="4C0295"/>
              </a:gs>
              <a:gs pos="100000">
                <a:srgbClr val="0294E7"/>
              </a:gs>
            </a:gsLst>
            <a:lin ang="2700000" scaled="1"/>
            <a:tileRect/>
          </a:gradFill>
          <a:ln>
            <a:noFill/>
          </a:ln>
          <a:effectLst>
            <a:outerShdw blurRad="190500" sx="102000" sy="102000" algn="ctr" rotWithShape="0">
              <a:prstClr val="black">
                <a:alpha val="11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Century Gothic" panose="020B0502020202020204" pitchFamily="34" charset="0"/>
            </a:endParaRPr>
          </a:p>
        </p:txBody>
      </p:sp>
      <p:sp>
        <p:nvSpPr>
          <p:cNvPr id="31" name="Arrow: Pentagon 30">
            <a:extLst>
              <a:ext uri="{FF2B5EF4-FFF2-40B4-BE49-F238E27FC236}">
                <a16:creationId xmlns:a16="http://schemas.microsoft.com/office/drawing/2014/main" id="{6CD6B2CB-A0C2-4443-A133-C7067DF871E1}"/>
              </a:ext>
            </a:extLst>
          </p:cNvPr>
          <p:cNvSpPr/>
          <p:nvPr/>
        </p:nvSpPr>
        <p:spPr>
          <a:xfrm>
            <a:off x="5809045" y="1133857"/>
            <a:ext cx="3585952" cy="5166098"/>
          </a:xfrm>
          <a:prstGeom prst="homePlate">
            <a:avLst>
              <a:gd name="adj" fmla="val 7694"/>
            </a:avLst>
          </a:prstGeom>
          <a:solidFill>
            <a:schemeClr val="bg1"/>
          </a:solidFill>
          <a:ln>
            <a:noFill/>
          </a:ln>
          <a:effectLst>
            <a:outerShdw blurRad="165100" sx="102000" sy="102000" algn="ctr" rotWithShape="0">
              <a:prstClr val="black">
                <a:alpha val="9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entury Gothic" panose="020B0502020202020204" pitchFamily="34" charset="0"/>
            </a:endParaRPr>
          </a:p>
        </p:txBody>
      </p:sp>
      <p:sp>
        <p:nvSpPr>
          <p:cNvPr id="32" name="Arrow: Pentagon 31">
            <a:extLst>
              <a:ext uri="{FF2B5EF4-FFF2-40B4-BE49-F238E27FC236}">
                <a16:creationId xmlns:a16="http://schemas.microsoft.com/office/drawing/2014/main" id="{BA1A1B76-39DD-4995-BF0F-042DF7AEB5AE}"/>
              </a:ext>
            </a:extLst>
          </p:cNvPr>
          <p:cNvSpPr/>
          <p:nvPr/>
        </p:nvSpPr>
        <p:spPr>
          <a:xfrm>
            <a:off x="3431609" y="1133857"/>
            <a:ext cx="3002995" cy="5166098"/>
          </a:xfrm>
          <a:prstGeom prst="homePlate">
            <a:avLst>
              <a:gd name="adj" fmla="val 7694"/>
            </a:avLst>
          </a:prstGeom>
          <a:gradFill flip="none" rotWithShape="1">
            <a:gsLst>
              <a:gs pos="0">
                <a:srgbClr val="2F3CB6"/>
              </a:gs>
              <a:gs pos="50000">
                <a:srgbClr val="4C0295"/>
              </a:gs>
              <a:gs pos="100000">
                <a:srgbClr val="0294E7"/>
              </a:gs>
            </a:gsLst>
            <a:lin ang="2700000" scaled="1"/>
            <a:tileRect/>
          </a:gradFill>
          <a:ln>
            <a:noFill/>
          </a:ln>
          <a:effectLst>
            <a:outerShdw blurRad="190500" sx="102000" sy="102000" algn="ctr" rotWithShape="0">
              <a:prstClr val="black">
                <a:alpha val="11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Century Gothic" panose="020B0502020202020204" pitchFamily="34" charset="0"/>
            </a:endParaRPr>
          </a:p>
        </p:txBody>
      </p:sp>
      <p:sp>
        <p:nvSpPr>
          <p:cNvPr id="33" name="Arrow: Pentagon 32">
            <a:extLst>
              <a:ext uri="{FF2B5EF4-FFF2-40B4-BE49-F238E27FC236}">
                <a16:creationId xmlns:a16="http://schemas.microsoft.com/office/drawing/2014/main" id="{742CF9D2-65C7-4987-ABC2-EE9E8FC5139D}"/>
              </a:ext>
            </a:extLst>
          </p:cNvPr>
          <p:cNvSpPr/>
          <p:nvPr/>
        </p:nvSpPr>
        <p:spPr>
          <a:xfrm>
            <a:off x="2747902" y="1133857"/>
            <a:ext cx="3585952" cy="5166098"/>
          </a:xfrm>
          <a:prstGeom prst="homePlate">
            <a:avLst>
              <a:gd name="adj" fmla="val 7694"/>
            </a:avLst>
          </a:prstGeom>
          <a:solidFill>
            <a:schemeClr val="bg1"/>
          </a:solidFill>
          <a:ln>
            <a:noFill/>
          </a:ln>
          <a:effectLst>
            <a:outerShdw blurRad="165100" sx="102000" sy="102000" algn="ctr" rotWithShape="0">
              <a:prstClr val="black">
                <a:alpha val="9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entury Gothic" panose="020B0502020202020204" pitchFamily="34" charset="0"/>
            </a:endParaRPr>
          </a:p>
        </p:txBody>
      </p:sp>
      <p:sp>
        <p:nvSpPr>
          <p:cNvPr id="34" name="Arrow: Pentagon 33">
            <a:extLst>
              <a:ext uri="{FF2B5EF4-FFF2-40B4-BE49-F238E27FC236}">
                <a16:creationId xmlns:a16="http://schemas.microsoft.com/office/drawing/2014/main" id="{3E500C50-A433-4755-B827-049DBE48D5B0}"/>
              </a:ext>
            </a:extLst>
          </p:cNvPr>
          <p:cNvSpPr/>
          <p:nvPr/>
        </p:nvSpPr>
        <p:spPr>
          <a:xfrm>
            <a:off x="14439" y="1133857"/>
            <a:ext cx="3340360" cy="5166098"/>
          </a:xfrm>
          <a:prstGeom prst="homePlate">
            <a:avLst>
              <a:gd name="adj" fmla="val 7694"/>
            </a:avLst>
          </a:prstGeom>
          <a:gradFill flip="none" rotWithShape="1">
            <a:gsLst>
              <a:gs pos="0">
                <a:srgbClr val="2F3CB6"/>
              </a:gs>
              <a:gs pos="50000">
                <a:srgbClr val="4C0295"/>
              </a:gs>
              <a:gs pos="100000">
                <a:srgbClr val="0294E7"/>
              </a:gs>
            </a:gsLst>
            <a:lin ang="2700000" scaled="1"/>
            <a:tileRect/>
          </a:gradFill>
          <a:ln>
            <a:noFill/>
          </a:ln>
          <a:effectLst>
            <a:outerShdw blurRad="190500" sx="102000" sy="102000" algn="ctr" rotWithShape="0">
              <a:prstClr val="black">
                <a:alpha val="11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>
              <a:latin typeface="Century Gothic" panose="020B0502020202020204" pitchFamily="34" charset="0"/>
            </a:endParaRPr>
          </a:p>
        </p:txBody>
      </p:sp>
      <p:sp>
        <p:nvSpPr>
          <p:cNvPr id="35" name="Arrow: Pentagon 34">
            <a:extLst>
              <a:ext uri="{FF2B5EF4-FFF2-40B4-BE49-F238E27FC236}">
                <a16:creationId xmlns:a16="http://schemas.microsoft.com/office/drawing/2014/main" id="{EB3C1CC4-3C3F-457A-BED1-314BE27AEFFD}"/>
              </a:ext>
            </a:extLst>
          </p:cNvPr>
          <p:cNvSpPr/>
          <p:nvPr/>
        </p:nvSpPr>
        <p:spPr>
          <a:xfrm>
            <a:off x="0" y="1133857"/>
            <a:ext cx="3233927" cy="5166098"/>
          </a:xfrm>
          <a:prstGeom prst="homePlate">
            <a:avLst>
              <a:gd name="adj" fmla="val 7694"/>
            </a:avLst>
          </a:prstGeom>
          <a:solidFill>
            <a:schemeClr val="bg1"/>
          </a:solidFill>
          <a:ln>
            <a:noFill/>
          </a:ln>
          <a:effectLst>
            <a:outerShdw blurRad="165100" sx="102000" sy="102000" algn="ctr" rotWithShape="0">
              <a:prstClr val="black">
                <a:alpha val="9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entury Gothic" panose="020B0502020202020204" pitchFamily="34" charset="0"/>
            </a:endParaRP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C4CBFDCF-E466-491D-925D-BDF0C17BC0E8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429768" y="1704267"/>
            <a:ext cx="2751685" cy="4216400"/>
          </a:xfrm>
          <a:prstGeom prst="rect">
            <a:avLst/>
          </a:prstGeom>
        </p:spPr>
        <p:txBody>
          <a:bodyPr>
            <a:noAutofit/>
          </a:bodyPr>
          <a:lstStyle>
            <a:lvl1pPr marL="0" indent="9525" algn="l">
              <a:buFont typeface="Menlo-BoldItalic"/>
              <a:buNone/>
              <a:tabLst/>
              <a:defRPr sz="16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1pPr>
            <a:lvl2pPr marL="231775" indent="-171450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16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2pPr>
            <a:lvl3pPr marL="401638" indent="-169863">
              <a:buClr>
                <a:schemeClr val="bg2"/>
              </a:buClr>
              <a:buFont typeface="Wingdings" pitchFamily="2" charset="2"/>
              <a:buChar char="§"/>
              <a:tabLst/>
              <a:defRPr sz="14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3pPr>
            <a:lvl4pPr marL="515938" indent="-119063">
              <a:buClr>
                <a:schemeClr val="bg2"/>
              </a:buClr>
              <a:buFont typeface="Wingdings" pitchFamily="2" charset="2"/>
              <a:buChar char="§"/>
              <a:tabLst/>
              <a:defRPr sz="1200" b="0">
                <a:solidFill>
                  <a:srgbClr val="00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alibri" panose="020F0502020204030204" pitchFamily="34" charset="0"/>
              </a:defRPr>
            </a:lvl4pPr>
            <a:lvl5pPr marL="2673284" indent="-234945">
              <a:buFont typeface=".AppleSystemUIFont"/>
              <a:buChar char="-"/>
              <a:tabLst/>
              <a:defRPr sz="1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First level</a:t>
            </a:r>
          </a:p>
          <a:p>
            <a:pPr lvl="2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C3FD2A8F-EA54-40B4-8D83-46D7CC5C6BC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29768" y="1172845"/>
            <a:ext cx="2751685" cy="460302"/>
          </a:xfrm>
          <a:prstGeom prst="rect">
            <a:avLst/>
          </a:prstGeom>
        </p:spPr>
        <p:txBody>
          <a:bodyPr vert="horz" wrap="square" lIns="0" tIns="45720" rIns="91440" bIns="45720" rtlCol="0">
            <a:noAutofit/>
          </a:bodyPr>
          <a:lstStyle>
            <a:lvl1pPr>
              <a:defRPr lang="en-US" sz="1600" dirty="0">
                <a:solidFill>
                  <a:schemeClr val="tx2"/>
                </a:solidFill>
              </a:defRPr>
            </a:lvl1pPr>
          </a:lstStyle>
          <a:p>
            <a:pPr lvl="0" defTabSz="914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tabLst>
                <a:tab pos="2854325" algn="l"/>
              </a:tabLst>
            </a:pPr>
            <a:r>
              <a:rPr lang="en-US"/>
              <a:t>Click to edit Master text styles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5AE64BF5-C095-48E2-9C95-10476074354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402596" y="1175044"/>
            <a:ext cx="2751685" cy="460302"/>
          </a:xfrm>
          <a:prstGeom prst="rect">
            <a:avLst/>
          </a:prstGeom>
        </p:spPr>
        <p:txBody>
          <a:bodyPr vert="horz" wrap="square" lIns="0" tIns="45720" rIns="91440" bIns="45720" rtlCol="0">
            <a:noAutofit/>
          </a:bodyPr>
          <a:lstStyle>
            <a:lvl1pPr>
              <a:defRPr lang="en-US" sz="1600" dirty="0">
                <a:solidFill>
                  <a:schemeClr val="tx2"/>
                </a:solidFill>
              </a:defRPr>
            </a:lvl1pPr>
          </a:lstStyle>
          <a:p>
            <a:pPr lvl="0" defTabSz="914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tabLst>
                <a:tab pos="2854325" algn="l"/>
              </a:tabLst>
            </a:pPr>
            <a:r>
              <a:rPr lang="en-US"/>
              <a:t>Click to edit Master text styles</a:t>
            </a: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84DBD127-A243-4F70-8050-A68F5B588205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3402596" y="1704268"/>
            <a:ext cx="2751685" cy="4229172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defRPr lang="en-US" sz="1600" dirty="0">
                <a:solidFill>
                  <a:srgbClr val="000000"/>
                </a:solidFill>
                <a:ea typeface="Century Gothic" panose="020B0502020202020204" pitchFamily="34" charset="0"/>
              </a:defRPr>
            </a:lvl1pPr>
            <a:lvl2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2pPr>
            <a:lvl3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3pPr>
            <a:lvl4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4pPr>
          </a:lstStyle>
          <a:p>
            <a:pPr lvl="0" indent="9525">
              <a:buFont typeface="Menlo-BoldItalic"/>
              <a:tabLst/>
            </a:pPr>
            <a:r>
              <a:rPr lang="en-US"/>
              <a:t>Click to edit text</a:t>
            </a:r>
          </a:p>
          <a:p>
            <a:pPr marL="231775" lvl="1" indent="-171450">
              <a:buSzPct val="120000"/>
              <a:tabLst/>
            </a:pPr>
            <a:r>
              <a:rPr lang="en-US"/>
              <a:t>First level</a:t>
            </a:r>
          </a:p>
          <a:p>
            <a:pPr marL="401638" lvl="2" indent="-169863">
              <a:buClr>
                <a:schemeClr val="bg2"/>
              </a:buClr>
              <a:tabLst/>
            </a:pPr>
            <a:r>
              <a:rPr lang="en-US"/>
              <a:t>Second level</a:t>
            </a:r>
          </a:p>
          <a:p>
            <a:pPr marL="515938" lvl="3" indent="-119063">
              <a:buClr>
                <a:schemeClr val="bg2"/>
              </a:buClr>
              <a:tabLst/>
            </a:pPr>
            <a:r>
              <a:rPr lang="en-US"/>
              <a:t>Third Level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DEF61145-2F5F-42C5-8B0D-283B2737FC7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416255" y="1175044"/>
            <a:ext cx="2751685" cy="460302"/>
          </a:xfrm>
          <a:prstGeom prst="rect">
            <a:avLst/>
          </a:prstGeom>
        </p:spPr>
        <p:txBody>
          <a:bodyPr vert="horz" wrap="square" lIns="0" tIns="45720" rIns="91440" bIns="45720" rtlCol="0">
            <a:noAutofit/>
          </a:bodyPr>
          <a:lstStyle>
            <a:lvl1pPr>
              <a:defRPr lang="en-US" sz="1600" dirty="0">
                <a:solidFill>
                  <a:schemeClr val="tx2"/>
                </a:solidFill>
              </a:defRPr>
            </a:lvl1pPr>
          </a:lstStyle>
          <a:p>
            <a:pPr lvl="0" defTabSz="914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tabLst>
                <a:tab pos="2854325" algn="l"/>
              </a:tabLst>
            </a:pPr>
            <a:r>
              <a:rPr lang="en-US"/>
              <a:t>Click to edit Master text styles</a:t>
            </a: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B1C8D317-543E-4E6B-B704-4C30F0D1F09C}"/>
              </a:ext>
            </a:extLst>
          </p:cNvPr>
          <p:cNvSpPr>
            <a:spLocks noGrp="1"/>
          </p:cNvSpPr>
          <p:nvPr>
            <p:ph sz="half" idx="25" hasCustomPrompt="1"/>
          </p:nvPr>
        </p:nvSpPr>
        <p:spPr>
          <a:xfrm>
            <a:off x="6416255" y="1704268"/>
            <a:ext cx="2751685" cy="4229172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defRPr lang="en-US" sz="1600" dirty="0">
                <a:solidFill>
                  <a:srgbClr val="000000"/>
                </a:solidFill>
                <a:ea typeface="Century Gothic" panose="020B0502020202020204" pitchFamily="34" charset="0"/>
              </a:defRPr>
            </a:lvl1pPr>
            <a:lvl2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2pPr>
            <a:lvl3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3pPr>
            <a:lvl4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4pPr>
          </a:lstStyle>
          <a:p>
            <a:pPr lvl="0" indent="9525">
              <a:buFont typeface="Menlo-BoldItalic"/>
              <a:tabLst/>
            </a:pPr>
            <a:r>
              <a:rPr lang="en-US"/>
              <a:t>Click to edit text</a:t>
            </a:r>
          </a:p>
          <a:p>
            <a:pPr marL="231775" lvl="1" indent="-171450">
              <a:buSzPct val="120000"/>
              <a:tabLst/>
            </a:pPr>
            <a:r>
              <a:rPr lang="en-US"/>
              <a:t>First level</a:t>
            </a:r>
          </a:p>
          <a:p>
            <a:pPr marL="401638" lvl="2" indent="-169863">
              <a:buClr>
                <a:schemeClr val="bg2"/>
              </a:buClr>
              <a:tabLst/>
            </a:pPr>
            <a:r>
              <a:rPr lang="en-US"/>
              <a:t>Second level</a:t>
            </a:r>
          </a:p>
          <a:p>
            <a:pPr marL="515938" lvl="3" indent="-119063">
              <a:buClr>
                <a:schemeClr val="bg2"/>
              </a:buClr>
              <a:tabLst/>
            </a:pPr>
            <a:r>
              <a:rPr lang="en-US"/>
              <a:t>Third Level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E850BB7C-FBF2-4C42-A070-56F456CFF5D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429913" y="1175044"/>
            <a:ext cx="2751685" cy="460302"/>
          </a:xfrm>
          <a:prstGeom prst="rect">
            <a:avLst/>
          </a:prstGeom>
        </p:spPr>
        <p:txBody>
          <a:bodyPr vert="horz" wrap="square" lIns="0" tIns="45720" rIns="91440" bIns="45720" rtlCol="0">
            <a:noAutofit/>
          </a:bodyPr>
          <a:lstStyle>
            <a:lvl1pPr>
              <a:defRPr lang="en-US" sz="1600" dirty="0">
                <a:solidFill>
                  <a:schemeClr val="tx2"/>
                </a:solidFill>
              </a:defRPr>
            </a:lvl1pPr>
          </a:lstStyle>
          <a:p>
            <a:pPr lvl="0" defTabSz="914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tabLst>
                <a:tab pos="2854325" algn="l"/>
              </a:tabLst>
            </a:pPr>
            <a:r>
              <a:rPr lang="en-US"/>
              <a:t>Click to edit Master text styles</a:t>
            </a: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AA987D2E-C448-445C-BDE9-AD0EE26745A7}"/>
              </a:ext>
            </a:extLst>
          </p:cNvPr>
          <p:cNvSpPr>
            <a:spLocks noGrp="1"/>
          </p:cNvSpPr>
          <p:nvPr>
            <p:ph sz="half" idx="27" hasCustomPrompt="1"/>
          </p:nvPr>
        </p:nvSpPr>
        <p:spPr>
          <a:xfrm>
            <a:off x="9429913" y="1704268"/>
            <a:ext cx="2751685" cy="4229172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defRPr lang="en-US" sz="1600" dirty="0">
                <a:solidFill>
                  <a:srgbClr val="000000"/>
                </a:solidFill>
                <a:ea typeface="Century Gothic" panose="020B0502020202020204" pitchFamily="34" charset="0"/>
              </a:defRPr>
            </a:lvl1pPr>
            <a:lvl2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2pPr>
            <a:lvl3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3pPr>
            <a:lvl4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4pPr>
          </a:lstStyle>
          <a:p>
            <a:pPr lvl="0" indent="9525">
              <a:buFont typeface="Menlo-BoldItalic"/>
              <a:tabLst/>
            </a:pPr>
            <a:r>
              <a:rPr lang="en-US"/>
              <a:t>Click to edit text</a:t>
            </a:r>
          </a:p>
          <a:p>
            <a:pPr marL="231775" lvl="1" indent="-171450">
              <a:buSzPct val="120000"/>
              <a:tabLst/>
            </a:pPr>
            <a:r>
              <a:rPr lang="en-US"/>
              <a:t>First level</a:t>
            </a:r>
          </a:p>
          <a:p>
            <a:pPr marL="401638" lvl="2" indent="-169863">
              <a:buClr>
                <a:schemeClr val="bg2"/>
              </a:buClr>
              <a:tabLst/>
            </a:pPr>
            <a:r>
              <a:rPr lang="en-US"/>
              <a:t>Second level</a:t>
            </a:r>
          </a:p>
          <a:p>
            <a:pPr marL="515938" lvl="3" indent="-119063">
              <a:buClr>
                <a:schemeClr val="bg2"/>
              </a:buClr>
              <a:tabLst/>
            </a:pPr>
            <a:r>
              <a:rPr lang="en-US"/>
              <a:t>Third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70133C8-9C18-3D2E-1CE7-396BEAAFA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917628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erior_Title, 3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EA9A11C-33E6-8642-9626-FAD1C73ACD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938" y="325438"/>
            <a:ext cx="5349710" cy="560800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>
              <a:defRPr lang="en-US" sz="2400" b="1" dirty="0">
                <a:latin typeface="+mj-lt"/>
                <a:ea typeface="+mj-ea"/>
                <a:cs typeface="+mj-cs"/>
              </a:defRPr>
            </a:lvl1pPr>
          </a:lstStyle>
          <a:p>
            <a:pPr lvl="0" defTabSz="914400">
              <a:lnSpc>
                <a:spcPct val="90000"/>
              </a:lnSpc>
              <a:spcBef>
                <a:spcPct val="0"/>
              </a:spcBef>
            </a:pPr>
            <a:r>
              <a:rPr lang="en-US"/>
              <a:t>Click to edit title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7C008F1-1F80-C241-AACA-382F0A860E8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6199900" y="325438"/>
            <a:ext cx="5603667" cy="178308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1pPr>
            <a:lvl2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2pPr>
            <a:lvl3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3pPr>
            <a:lvl4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4pPr>
          </a:lstStyle>
          <a:p>
            <a:pPr lvl="0" indent="9525">
              <a:buFont typeface="Menlo-BoldItalic"/>
              <a:tabLst/>
            </a:pPr>
            <a:r>
              <a:rPr lang="en-US"/>
              <a:t>Click to edit text</a:t>
            </a:r>
          </a:p>
          <a:p>
            <a:pPr marL="231775" lvl="1" indent="-171450">
              <a:buSzPct val="120000"/>
              <a:tabLst/>
            </a:pPr>
            <a:r>
              <a:rPr lang="en-US"/>
              <a:t>First level</a:t>
            </a:r>
          </a:p>
          <a:p>
            <a:pPr marL="401638" lvl="2" indent="-169863">
              <a:buClr>
                <a:schemeClr val="bg2"/>
              </a:buClr>
              <a:tabLst/>
            </a:pPr>
            <a:r>
              <a:rPr lang="en-US"/>
              <a:t>Second level</a:t>
            </a:r>
          </a:p>
          <a:p>
            <a:pPr marL="515938" lvl="3" indent="-119063">
              <a:buClr>
                <a:schemeClr val="bg2"/>
              </a:buClr>
              <a:tabLst/>
            </a:pPr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AC39ED7-5BEF-F448-BFB8-D1CB359F5825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00405" y="2237899"/>
            <a:ext cx="5603667" cy="178308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1pPr>
            <a:lvl2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2pPr>
            <a:lvl3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3pPr>
            <a:lvl4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4pPr>
          </a:lstStyle>
          <a:p>
            <a:pPr lvl="0" indent="9525">
              <a:buFont typeface="Menlo-BoldItalic"/>
              <a:tabLst/>
            </a:pPr>
            <a:r>
              <a:rPr lang="en-US"/>
              <a:t>Click to edit text</a:t>
            </a:r>
          </a:p>
          <a:p>
            <a:pPr marL="231775" lvl="1" indent="-171450">
              <a:buSzPct val="120000"/>
              <a:tabLst/>
            </a:pPr>
            <a:r>
              <a:rPr lang="en-US"/>
              <a:t>First level</a:t>
            </a:r>
          </a:p>
          <a:p>
            <a:pPr marL="401638" lvl="2" indent="-169863">
              <a:buClr>
                <a:schemeClr val="bg2"/>
              </a:buClr>
              <a:tabLst/>
            </a:pPr>
            <a:r>
              <a:rPr lang="en-US"/>
              <a:t>Second level</a:t>
            </a:r>
          </a:p>
          <a:p>
            <a:pPr marL="515938" lvl="3" indent="-119063">
              <a:buClr>
                <a:schemeClr val="bg2"/>
              </a:buClr>
              <a:tabLst/>
            </a:pPr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7EE3E3C-7CA6-2445-A3CF-F7EBADFAE28A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6199395" y="4150360"/>
            <a:ext cx="5603667" cy="178308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1pPr>
            <a:lvl2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2pPr>
            <a:lvl3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3pPr>
            <a:lvl4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4pPr>
          </a:lstStyle>
          <a:p>
            <a:pPr lvl="0" indent="9525">
              <a:buFont typeface="Menlo-BoldItalic"/>
              <a:tabLst/>
            </a:pPr>
            <a:r>
              <a:rPr lang="en-US"/>
              <a:t>Click to edit text</a:t>
            </a:r>
          </a:p>
          <a:p>
            <a:pPr marL="231775" lvl="1" indent="-171450">
              <a:buSzPct val="120000"/>
              <a:tabLst/>
            </a:pPr>
            <a:r>
              <a:rPr lang="en-US"/>
              <a:t>First level</a:t>
            </a:r>
          </a:p>
          <a:p>
            <a:pPr marL="401638" lvl="2" indent="-169863">
              <a:buClr>
                <a:schemeClr val="bg2"/>
              </a:buClr>
              <a:tabLst/>
            </a:pPr>
            <a:r>
              <a:rPr lang="en-US"/>
              <a:t>Second level</a:t>
            </a:r>
          </a:p>
          <a:p>
            <a:pPr marL="515938" lvl="3" indent="-119063">
              <a:buClr>
                <a:schemeClr val="bg2"/>
              </a:buClr>
              <a:tabLst/>
            </a:pPr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724136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erior_Title, 3 text boxes, gray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E905357-16AF-5C43-81CA-C37045853C36}"/>
              </a:ext>
            </a:extLst>
          </p:cNvPr>
          <p:cNvSpPr/>
          <p:nvPr/>
        </p:nvSpPr>
        <p:spPr>
          <a:xfrm>
            <a:off x="4765040" y="0"/>
            <a:ext cx="7426960" cy="685800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EA9A11C-33E6-8642-9626-FAD1C73ACD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938" y="325438"/>
            <a:ext cx="3878262" cy="560800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>
              <a:defRPr lang="en-US" sz="2400" b="1" dirty="0">
                <a:latin typeface="+mj-lt"/>
                <a:ea typeface="+mj-ea"/>
                <a:cs typeface="+mj-cs"/>
              </a:defRPr>
            </a:lvl1pPr>
          </a:lstStyle>
          <a:p>
            <a:pPr lvl="0" defTabSz="914400">
              <a:lnSpc>
                <a:spcPct val="90000"/>
              </a:lnSpc>
              <a:spcBef>
                <a:spcPct val="0"/>
              </a:spcBef>
            </a:pPr>
            <a:r>
              <a:rPr lang="en-US"/>
              <a:t>Click to edit title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7C008F1-1F80-C241-AACA-382F0A860E8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5182106" y="325438"/>
            <a:ext cx="6621462" cy="178308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1pPr>
            <a:lvl2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2pPr>
            <a:lvl3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3pPr>
            <a:lvl4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4pPr>
          </a:lstStyle>
          <a:p>
            <a:pPr lvl="0" indent="9525">
              <a:buFont typeface="Menlo-BoldItalic"/>
              <a:tabLst/>
            </a:pPr>
            <a:r>
              <a:rPr lang="en-US"/>
              <a:t>Click to edit text</a:t>
            </a:r>
          </a:p>
          <a:p>
            <a:pPr marL="231775" lvl="1" indent="-171450">
              <a:buSzPct val="120000"/>
              <a:tabLst/>
            </a:pPr>
            <a:r>
              <a:rPr lang="en-US"/>
              <a:t>First level</a:t>
            </a:r>
          </a:p>
          <a:p>
            <a:pPr marL="401638" lvl="2" indent="-169863">
              <a:buClr>
                <a:schemeClr val="bg2"/>
              </a:buClr>
              <a:tabLst/>
            </a:pPr>
            <a:r>
              <a:rPr lang="en-US"/>
              <a:t>Second level</a:t>
            </a:r>
          </a:p>
          <a:p>
            <a:pPr marL="515938" lvl="3" indent="-119063">
              <a:buClr>
                <a:schemeClr val="bg2"/>
              </a:buClr>
              <a:tabLst/>
            </a:pPr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AC39ED7-5BEF-F448-BFB8-D1CB359F5825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5182611" y="2237899"/>
            <a:ext cx="6621462" cy="178308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1pPr>
            <a:lvl2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2pPr>
            <a:lvl3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3pPr>
            <a:lvl4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4pPr>
          </a:lstStyle>
          <a:p>
            <a:pPr lvl="0" indent="9525">
              <a:buFont typeface="Menlo-BoldItalic"/>
              <a:tabLst/>
            </a:pPr>
            <a:r>
              <a:rPr lang="en-US"/>
              <a:t>Click to edit text</a:t>
            </a:r>
          </a:p>
          <a:p>
            <a:pPr marL="231775" lvl="1" indent="-171450">
              <a:buSzPct val="120000"/>
              <a:tabLst/>
            </a:pPr>
            <a:r>
              <a:rPr lang="en-US"/>
              <a:t>First level</a:t>
            </a:r>
          </a:p>
          <a:p>
            <a:pPr marL="401638" lvl="2" indent="-169863">
              <a:buClr>
                <a:schemeClr val="bg2"/>
              </a:buClr>
              <a:tabLst/>
            </a:pPr>
            <a:r>
              <a:rPr lang="en-US"/>
              <a:t>Second level</a:t>
            </a:r>
          </a:p>
          <a:p>
            <a:pPr marL="515938" lvl="3" indent="-119063">
              <a:buClr>
                <a:schemeClr val="bg2"/>
              </a:buClr>
              <a:tabLst/>
            </a:pPr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7EE3E3C-7CA6-2445-A3CF-F7EBADFAE28A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5181601" y="4150360"/>
            <a:ext cx="6621462" cy="178308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1pPr>
            <a:lvl2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2pPr>
            <a:lvl3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3pPr>
            <a:lvl4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4pPr>
          </a:lstStyle>
          <a:p>
            <a:pPr lvl="0" indent="9525">
              <a:buFont typeface="Menlo-BoldItalic"/>
              <a:tabLst/>
            </a:pPr>
            <a:r>
              <a:rPr lang="en-US"/>
              <a:t>Click to edit text</a:t>
            </a:r>
          </a:p>
          <a:p>
            <a:pPr marL="231775" lvl="1" indent="-171450">
              <a:buSzPct val="120000"/>
              <a:tabLst/>
            </a:pPr>
            <a:r>
              <a:rPr lang="en-US"/>
              <a:t>First level</a:t>
            </a:r>
          </a:p>
          <a:p>
            <a:pPr marL="401638" lvl="2" indent="-169863">
              <a:buClr>
                <a:schemeClr val="bg2"/>
              </a:buClr>
              <a:tabLst/>
            </a:pPr>
            <a:r>
              <a:rPr lang="en-US"/>
              <a:t>Second level</a:t>
            </a:r>
          </a:p>
          <a:p>
            <a:pPr marL="515938" lvl="3" indent="-119063">
              <a:buClr>
                <a:schemeClr val="bg2"/>
              </a:buClr>
              <a:tabLst/>
            </a:pPr>
            <a:r>
              <a:rPr lang="en-US"/>
              <a:t>Third Level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13919E08-82D2-4516-BE04-BDC691CBCD55}"/>
              </a:ext>
            </a:extLst>
          </p:cNvPr>
          <p:cNvSpPr txBox="1">
            <a:spLocks/>
          </p:cNvSpPr>
          <p:nvPr/>
        </p:nvSpPr>
        <p:spPr>
          <a:xfrm>
            <a:off x="11057463" y="6405693"/>
            <a:ext cx="807437" cy="316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09585" rtl="0" eaLnBrk="1" latinLnBrk="0" hangingPunct="1">
              <a:spcBef>
                <a:spcPct val="0"/>
              </a:spcBef>
              <a:buNone/>
              <a:defRPr sz="2200" b="1" i="0" kern="1200">
                <a:solidFill>
                  <a:srgbClr val="58595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indent="0" algn="r">
              <a:tabLst>
                <a:tab pos="1827213" algn="l"/>
              </a:tabLst>
            </a:pPr>
            <a:fld id="{0140B543-FFF0-1F4B-9F02-34B888CA1EDB}" type="slidenum">
              <a:rPr lang="en-US" sz="1000" b="0" smtClean="0">
                <a:solidFill>
                  <a:srgbClr val="000000"/>
                </a:solidFill>
                <a:latin typeface="Century Gothic" panose="020B0502020202020204" pitchFamily="34" charset="0"/>
              </a:rPr>
              <a:pPr marL="0" indent="0" algn="r">
                <a:tabLst>
                  <a:tab pos="1827213" algn="l"/>
                </a:tabLst>
              </a:pPr>
              <a:t>‹#›</a:t>
            </a:fld>
            <a:endParaRPr lang="en-US" sz="1000" b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5393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D87C8-3DDC-EC27-0E3A-ABA95851C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02E96-C2F5-61CA-6641-AF57D5E514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2AF965-2A02-23BD-1BD3-D19CCBEA3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EFEDD5-DC69-5401-7EAA-253F7F5B8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B190-D8D6-2C44-AFFB-3384F3D071A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70EED9-08FA-55C9-1E44-D66805E7A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2E8B96-D8FC-CA81-AF9B-B1E109493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1490-0609-3547-9BF6-619BD2205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84534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erior_Title, 3 text boxes, gray_background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749BB82-0A65-CA42-A2B2-20C81C166885}"/>
              </a:ext>
            </a:extLst>
          </p:cNvPr>
          <p:cNvSpPr/>
          <p:nvPr/>
        </p:nvSpPr>
        <p:spPr>
          <a:xfrm>
            <a:off x="10911840" y="6390640"/>
            <a:ext cx="1280160" cy="4673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E905357-16AF-5C43-81CA-C37045853C36}"/>
              </a:ext>
            </a:extLst>
          </p:cNvPr>
          <p:cNvSpPr/>
          <p:nvPr/>
        </p:nvSpPr>
        <p:spPr>
          <a:xfrm>
            <a:off x="4765040" y="0"/>
            <a:ext cx="7426960" cy="685800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EA9A11C-33E6-8642-9626-FAD1C73ACD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938" y="325438"/>
            <a:ext cx="3878262" cy="560800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>
              <a:defRPr lang="en-US" sz="2400" b="1" dirty="0">
                <a:latin typeface="+mj-lt"/>
                <a:ea typeface="+mj-ea"/>
                <a:cs typeface="+mj-cs"/>
              </a:defRPr>
            </a:lvl1pPr>
          </a:lstStyle>
          <a:p>
            <a:pPr lvl="0" defTabSz="914400">
              <a:lnSpc>
                <a:spcPct val="90000"/>
              </a:lnSpc>
              <a:spcBef>
                <a:spcPct val="0"/>
              </a:spcBef>
            </a:pPr>
            <a:r>
              <a:rPr lang="en-US"/>
              <a:t>Click to edit title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7C008F1-1F80-C241-AACA-382F0A860E8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6999734" y="325438"/>
            <a:ext cx="4803833" cy="178308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1pPr>
            <a:lvl2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2pPr>
            <a:lvl3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3pPr>
            <a:lvl4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4pPr>
          </a:lstStyle>
          <a:p>
            <a:pPr lvl="0" indent="9525">
              <a:buFont typeface="Menlo-BoldItalic"/>
              <a:tabLst/>
            </a:pPr>
            <a:r>
              <a:rPr lang="en-US"/>
              <a:t>Click to edit text</a:t>
            </a:r>
          </a:p>
          <a:p>
            <a:pPr marL="231775" lvl="1" indent="-171450">
              <a:buSzPct val="120000"/>
              <a:tabLst/>
            </a:pPr>
            <a:r>
              <a:rPr lang="en-US"/>
              <a:t>First level</a:t>
            </a:r>
          </a:p>
          <a:p>
            <a:pPr marL="401638" lvl="2" indent="-169863">
              <a:buClr>
                <a:schemeClr val="bg2"/>
              </a:buClr>
              <a:tabLst/>
            </a:pPr>
            <a:r>
              <a:rPr lang="en-US"/>
              <a:t>Second level</a:t>
            </a:r>
          </a:p>
          <a:p>
            <a:pPr marL="515938" lvl="3" indent="-119063">
              <a:buClr>
                <a:schemeClr val="bg2"/>
              </a:buClr>
              <a:tabLst/>
            </a:pPr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AC39ED7-5BEF-F448-BFB8-D1CB359F5825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7000239" y="2237899"/>
            <a:ext cx="4803833" cy="178308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1pPr>
            <a:lvl2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2pPr>
            <a:lvl3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3pPr>
            <a:lvl4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4pPr>
          </a:lstStyle>
          <a:p>
            <a:pPr lvl="0" indent="9525">
              <a:buFont typeface="Menlo-BoldItalic"/>
              <a:tabLst/>
            </a:pPr>
            <a:r>
              <a:rPr lang="en-US"/>
              <a:t>Click to edit text</a:t>
            </a:r>
          </a:p>
          <a:p>
            <a:pPr marL="231775" lvl="1" indent="-171450">
              <a:buSzPct val="120000"/>
              <a:tabLst/>
            </a:pPr>
            <a:r>
              <a:rPr lang="en-US"/>
              <a:t>First level</a:t>
            </a:r>
          </a:p>
          <a:p>
            <a:pPr marL="401638" lvl="2" indent="-169863">
              <a:buClr>
                <a:schemeClr val="bg2"/>
              </a:buClr>
              <a:tabLst/>
            </a:pPr>
            <a:r>
              <a:rPr lang="en-US"/>
              <a:t>Second level</a:t>
            </a:r>
          </a:p>
          <a:p>
            <a:pPr marL="515938" lvl="3" indent="-119063">
              <a:buClr>
                <a:schemeClr val="bg2"/>
              </a:buClr>
              <a:tabLst/>
            </a:pPr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7EE3E3C-7CA6-2445-A3CF-F7EBADFAE28A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6999229" y="4150360"/>
            <a:ext cx="4803833" cy="178308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1pPr>
            <a:lvl2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2pPr>
            <a:lvl3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3pPr>
            <a:lvl4pPr>
              <a:defRPr lang="en-US" dirty="0">
                <a:solidFill>
                  <a:srgbClr val="000000"/>
                </a:solidFill>
                <a:ea typeface="Century Gothic" panose="020B0502020202020204" pitchFamily="34" charset="0"/>
              </a:defRPr>
            </a:lvl4pPr>
          </a:lstStyle>
          <a:p>
            <a:pPr lvl="0" indent="9525">
              <a:buFont typeface="Menlo-BoldItalic"/>
              <a:tabLst/>
            </a:pPr>
            <a:r>
              <a:rPr lang="en-US"/>
              <a:t>Click to edit text</a:t>
            </a:r>
          </a:p>
          <a:p>
            <a:pPr marL="231775" lvl="1" indent="-171450">
              <a:buSzPct val="120000"/>
              <a:tabLst/>
            </a:pPr>
            <a:r>
              <a:rPr lang="en-US"/>
              <a:t>First level</a:t>
            </a:r>
          </a:p>
          <a:p>
            <a:pPr marL="401638" lvl="2" indent="-169863">
              <a:buClr>
                <a:schemeClr val="bg2"/>
              </a:buClr>
              <a:tabLst/>
            </a:pPr>
            <a:r>
              <a:rPr lang="en-US"/>
              <a:t>Second level</a:t>
            </a:r>
          </a:p>
          <a:p>
            <a:pPr marL="515938" lvl="3" indent="-119063">
              <a:buClr>
                <a:schemeClr val="bg2"/>
              </a:buClr>
              <a:tabLst/>
            </a:pPr>
            <a:r>
              <a:rPr lang="en-US"/>
              <a:t>Third Level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4960A28-09C5-2F4B-9512-CCE665D0B051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450080" y="325437"/>
            <a:ext cx="2432432" cy="1783079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D1052F64-0E18-7F4F-93BE-CFD083CFB17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450080" y="2237899"/>
            <a:ext cx="2432432" cy="1783079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F4D31BD7-1689-254A-9387-CE6D930ECC3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450080" y="4149052"/>
            <a:ext cx="2432432" cy="1783079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2CFC744D-BA89-4553-8958-A6AA192DFF4B}"/>
              </a:ext>
            </a:extLst>
          </p:cNvPr>
          <p:cNvSpPr txBox="1">
            <a:spLocks/>
          </p:cNvSpPr>
          <p:nvPr/>
        </p:nvSpPr>
        <p:spPr>
          <a:xfrm>
            <a:off x="11057463" y="6405693"/>
            <a:ext cx="807437" cy="316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09585" rtl="0" eaLnBrk="1" latinLnBrk="0" hangingPunct="1">
              <a:spcBef>
                <a:spcPct val="0"/>
              </a:spcBef>
              <a:buNone/>
              <a:defRPr sz="2200" b="1" i="0" kern="1200">
                <a:solidFill>
                  <a:srgbClr val="58595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indent="0" algn="r">
              <a:tabLst>
                <a:tab pos="1827213" algn="l"/>
              </a:tabLst>
            </a:pPr>
            <a:fld id="{0140B543-FFF0-1F4B-9F02-34B888CA1EDB}" type="slidenum">
              <a:rPr lang="en-US" sz="1000" b="0" smtClean="0">
                <a:solidFill>
                  <a:srgbClr val="000000"/>
                </a:solidFill>
                <a:latin typeface="Century Gothic" panose="020B0502020202020204" pitchFamily="34" charset="0"/>
              </a:rPr>
              <a:pPr marL="0" indent="0" algn="r">
                <a:tabLst>
                  <a:tab pos="1827213" algn="l"/>
                </a:tabLst>
              </a:pPr>
              <a:t>‹#›</a:t>
            </a:fld>
            <a:endParaRPr lang="en-US" sz="1000" b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5756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nterior_Blank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30097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1558C-23F7-4BCF-87F6-D04C4B3EFE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A8B909-C1EE-422E-9F54-F566BF8722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5DC6B-8573-4A2B-B34A-C935BA845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F9A68-9BB2-4087-ADE5-76242F713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0C154-8DC3-432D-8518-224E120CB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0667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3D04D-4DEA-4F56-BE60-1D4CDCE70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525EE-932B-47F9-B33F-17A011691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F940D-1D1C-40D3-9299-B8771D115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837E1-D019-4F6A-B337-A859F4186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397CE-2A64-43D6-93E6-4392BBCD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0416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3CF7-7F5D-4402-BAD3-53F32FEA8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91FE3-38DE-489C-A2D6-0BD4E1077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B44088-DD26-48E8-B53C-82DEA4E94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219F3-FA4C-4F04-BE10-50474AA7E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2D283-2D6D-4EC9-BFF9-35ED2D6D1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72379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C2F86-F1EB-4933-91B2-CFFD2E33E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4A943-237B-4507-B569-658467C2D0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F1B77E-3938-407A-80B5-FD07E1F7ED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78A219-34E2-4E72-9E66-71C5C6045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DC09B3-1B42-49BD-BBEF-D4FD521B0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5CC296-CACA-49AA-83FD-254C38B6C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40080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560C1-1DFF-4E12-BF63-5584CE5A1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44383-5965-4FB0-B52D-3235256B8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0E3864-FC3E-4A68-B59D-10614ED318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E1DE61-D96E-4F6C-9F0B-44C29647F8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074EE0-760F-479D-979F-C4DEE8082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6E766A-84A3-47AC-9A97-D34917A99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978663-ED71-4B31-9D70-F3498E9FE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AC225F-90E6-4441-BD89-C59398A4D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5727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3E55D-2FE6-4BD2-B7EF-22E0CC095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FC6821-98C2-4B56-80F3-69D0CABC9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44432B-F4C2-4F61-B275-92D753481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259543-9313-409C-9099-54DC44632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0661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8A8FA0-52F6-42A4-88AA-C3CD7773D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828F88-7616-470F-BBDC-D21F2BFD9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DAE636-E601-48B7-A69B-74F0146DB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55530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0FC35-1973-4A39-B513-53E456B88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76FA4-AB8D-429C-A4AC-908E4676E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C35B-E8EF-4064-B8CE-B3CE09A010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29F134-4E51-4ADA-893D-BD77DFA08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BEC4B0-915B-4D8C-9837-802F89F78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3A753A-E2A0-473E-8D86-035967D4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367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13970-3CD7-9C3E-CDC8-E6B70601D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134156-7E4F-E39E-95FE-E07AAA1AA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32F304-4140-9ADE-6718-ACF063826F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F957A0-5AA4-8AF7-23CB-D48C355A21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0AA703-3645-F958-D027-46490C66DD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524311-C75F-5D85-ED5D-07EAF7150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B190-D8D6-2C44-AFFB-3384F3D071A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B0759B-61D5-6A57-3E29-E424B3998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A76C4C-2ADF-8557-A882-B4785E2C9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1490-0609-3547-9BF6-619BD2205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2901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91827-ECB6-4C8A-93D8-C8D3151B8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9E9371-84B2-4AD1-B517-85BC1DB444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0A27A5-E0EE-4FD2-A62E-7DA1BDA28E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DB386E-CF90-4931-9414-D4E9F5F0C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05EE38-D8DB-41B7-A177-47813BD3A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3F3188-6020-4478-83FE-F2CF9EE16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506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BE682-6CC9-49A8-A095-3EAF8D7F5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F7C7CF-940C-4CB3-84BB-E682E0A5BC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D0018-09F5-4C3C-BB09-3C320CB81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D1420-4020-42B6-8A58-912F53A5E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F0B58-AD18-4486-8AFB-290CFBF51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79562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C26082-5AC7-4050-AE6E-B3EAE2F2ED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680268-FDDD-411D-BE9C-188F3EB6E3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6021A4-12E7-49A3-863B-BE2A66AEA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84B0AA-C871-44F3-A46C-3263B4497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ABF10-92F7-46A8-BE45-300A8F7CB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76114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199443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1EB64D6-155D-4985-AC55-BA92A00A6493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6176723" y="0"/>
            <a:ext cx="6015277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pic>
        <p:nvPicPr>
          <p:cNvPr id="19" name="Picture 18" descr="Logo&#10;&#10;Description automatically generated with medium confidence">
            <a:extLst>
              <a:ext uri="{FF2B5EF4-FFF2-40B4-BE49-F238E27FC236}">
                <a16:creationId xmlns:a16="http://schemas.microsoft.com/office/drawing/2014/main" id="{73675C42-201E-4C63-A839-40455D5457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0609" y="5689601"/>
            <a:ext cx="2270009" cy="90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12597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199443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1EB64D6-155D-4985-AC55-BA92A00A6493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4864318" y="0"/>
            <a:ext cx="7327683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pic>
        <p:nvPicPr>
          <p:cNvPr id="14" name="Picture 13" descr="Logo&#10;&#10;Description automatically generated with medium confidence">
            <a:extLst>
              <a:ext uri="{FF2B5EF4-FFF2-40B4-BE49-F238E27FC236}">
                <a16:creationId xmlns:a16="http://schemas.microsoft.com/office/drawing/2014/main" id="{75BB585C-EC61-43F1-BD9D-EF637B312C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0609" y="5689601"/>
            <a:ext cx="2270009" cy="90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68902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V2">
    <p:bg>
      <p:bgPr>
        <a:solidFill>
          <a:srgbClr val="1B14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199443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79B80E8-461F-4DCB-ACB0-9B2E25BDBF5F}"/>
              </a:ext>
            </a:extLst>
          </p:cNvPr>
          <p:cNvSpPr/>
          <p:nvPr/>
        </p:nvSpPr>
        <p:spPr>
          <a:xfrm>
            <a:off x="2783605" y="-13657"/>
            <a:ext cx="2085301" cy="1536683"/>
          </a:xfrm>
          <a:custGeom>
            <a:avLst/>
            <a:gdLst>
              <a:gd name="connsiteX0" fmla="*/ 1510748 w 2015520"/>
              <a:gd name="connsiteY0" fmla="*/ 0 h 1536683"/>
              <a:gd name="connsiteX1" fmla="*/ 2015520 w 2015520"/>
              <a:gd name="connsiteY1" fmla="*/ 0 h 1536683"/>
              <a:gd name="connsiteX2" fmla="*/ 2015520 w 2015520"/>
              <a:gd name="connsiteY2" fmla="*/ 1536683 h 1536683"/>
              <a:gd name="connsiteX3" fmla="*/ 0 w 2015520"/>
              <a:gd name="connsiteY3" fmla="*/ 634770 h 1536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15520" h="1536683">
                <a:moveTo>
                  <a:pt x="1510748" y="0"/>
                </a:moveTo>
                <a:lnTo>
                  <a:pt x="2015520" y="0"/>
                </a:lnTo>
                <a:lnTo>
                  <a:pt x="2015520" y="1536683"/>
                </a:lnTo>
                <a:lnTo>
                  <a:pt x="0" y="634770"/>
                </a:lnTo>
                <a:close/>
              </a:path>
            </a:pathLst>
          </a:custGeom>
          <a:solidFill>
            <a:schemeClr val="tx1">
              <a:alpha val="50000"/>
            </a:schemeClr>
          </a:solidFill>
          <a:ln w="5302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sz="180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1EB64D6-155D-4985-AC55-BA92A00A6493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4864318" y="0"/>
            <a:ext cx="7327683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8F192F2-B546-4826-B294-F211C3519C59}"/>
              </a:ext>
            </a:extLst>
          </p:cNvPr>
          <p:cNvGrpSpPr/>
          <p:nvPr userDrawn="1"/>
        </p:nvGrpSpPr>
        <p:grpSpPr>
          <a:xfrm>
            <a:off x="530696" y="5689601"/>
            <a:ext cx="2180462" cy="904633"/>
            <a:chOff x="2777007" y="5689600"/>
            <a:chExt cx="2107496" cy="904633"/>
          </a:xfrm>
        </p:grpSpPr>
        <p:pic>
          <p:nvPicPr>
            <p:cNvPr id="15" name="Picture 14" descr="Logo&#10;&#10;Description automatically generated with medium confidence">
              <a:extLst>
                <a:ext uri="{FF2B5EF4-FFF2-40B4-BE49-F238E27FC236}">
                  <a16:creationId xmlns:a16="http://schemas.microsoft.com/office/drawing/2014/main" id="{83FD563D-15A4-4249-8A4F-D144B04BF9A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977185" y="5689600"/>
              <a:ext cx="907318" cy="904633"/>
            </a:xfrm>
            <a:prstGeom prst="rect">
              <a:avLst/>
            </a:prstGeom>
          </p:spPr>
        </p:pic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6E623F0-2880-418B-B1FC-A7527A707898}"/>
                </a:ext>
              </a:extLst>
            </p:cNvPr>
            <p:cNvGrpSpPr/>
            <p:nvPr userDrawn="1"/>
          </p:nvGrpSpPr>
          <p:grpSpPr>
            <a:xfrm>
              <a:off x="2777007" y="5866153"/>
              <a:ext cx="1179028" cy="522582"/>
              <a:chOff x="2378209" y="5233339"/>
              <a:chExt cx="1179028" cy="522582"/>
            </a:xfrm>
            <a:solidFill>
              <a:schemeClr val="bg2"/>
            </a:solidFill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6D80F0B0-7D2E-427E-A8EE-F1A24FDE178F}"/>
                  </a:ext>
                </a:extLst>
              </p:cNvPr>
              <p:cNvSpPr/>
              <p:nvPr/>
            </p:nvSpPr>
            <p:spPr>
              <a:xfrm>
                <a:off x="3170424" y="5236541"/>
                <a:ext cx="386813" cy="516178"/>
              </a:xfrm>
              <a:custGeom>
                <a:avLst/>
                <a:gdLst>
                  <a:gd name="connsiteX0" fmla="*/ 0 w 386813"/>
                  <a:gd name="connsiteY0" fmla="*/ 0 h 516178"/>
                  <a:gd name="connsiteX1" fmla="*/ 206856 w 386813"/>
                  <a:gd name="connsiteY1" fmla="*/ 0 h 516178"/>
                  <a:gd name="connsiteX2" fmla="*/ 284346 w 386813"/>
                  <a:gd name="connsiteY2" fmla="*/ 11528 h 516178"/>
                  <a:gd name="connsiteX3" fmla="*/ 334299 w 386813"/>
                  <a:gd name="connsiteY3" fmla="*/ 41627 h 516178"/>
                  <a:gd name="connsiteX4" fmla="*/ 361197 w 386813"/>
                  <a:gd name="connsiteY4" fmla="*/ 84535 h 516178"/>
                  <a:gd name="connsiteX5" fmla="*/ 369522 w 386813"/>
                  <a:gd name="connsiteY5" fmla="*/ 133207 h 516178"/>
                  <a:gd name="connsiteX6" fmla="*/ 362478 w 386813"/>
                  <a:gd name="connsiteY6" fmla="*/ 172913 h 516178"/>
                  <a:gd name="connsiteX7" fmla="*/ 341984 w 386813"/>
                  <a:gd name="connsiteY7" fmla="*/ 206215 h 516178"/>
                  <a:gd name="connsiteX8" fmla="*/ 309963 w 386813"/>
                  <a:gd name="connsiteY8" fmla="*/ 230551 h 516178"/>
                  <a:gd name="connsiteX9" fmla="*/ 268976 w 386813"/>
                  <a:gd name="connsiteY9" fmla="*/ 243359 h 516178"/>
                  <a:gd name="connsiteX10" fmla="*/ 270257 w 386813"/>
                  <a:gd name="connsiteY10" fmla="*/ 244640 h 516178"/>
                  <a:gd name="connsiteX11" fmla="*/ 293953 w 386813"/>
                  <a:gd name="connsiteY11" fmla="*/ 249123 h 516178"/>
                  <a:gd name="connsiteX12" fmla="*/ 333659 w 386813"/>
                  <a:gd name="connsiteY12" fmla="*/ 268336 h 516178"/>
                  <a:gd name="connsiteX13" fmla="*/ 370803 w 386813"/>
                  <a:gd name="connsiteY13" fmla="*/ 307401 h 516178"/>
                  <a:gd name="connsiteX14" fmla="*/ 386814 w 386813"/>
                  <a:gd name="connsiteY14" fmla="*/ 371443 h 516178"/>
                  <a:gd name="connsiteX15" fmla="*/ 374005 w 386813"/>
                  <a:gd name="connsiteY15" fmla="*/ 433564 h 516178"/>
                  <a:gd name="connsiteX16" fmla="*/ 337501 w 386813"/>
                  <a:gd name="connsiteY16" fmla="*/ 479034 h 516178"/>
                  <a:gd name="connsiteX17" fmla="*/ 280504 w 386813"/>
                  <a:gd name="connsiteY17" fmla="*/ 506572 h 516178"/>
                  <a:gd name="connsiteX18" fmla="*/ 206856 w 386813"/>
                  <a:gd name="connsiteY18" fmla="*/ 516178 h 516178"/>
                  <a:gd name="connsiteX19" fmla="*/ 0 w 386813"/>
                  <a:gd name="connsiteY19" fmla="*/ 516178 h 516178"/>
                  <a:gd name="connsiteX20" fmla="*/ 0 w 386813"/>
                  <a:gd name="connsiteY20" fmla="*/ 0 h 516178"/>
                  <a:gd name="connsiteX21" fmla="*/ 206215 w 386813"/>
                  <a:gd name="connsiteY21" fmla="*/ 234394 h 516178"/>
                  <a:gd name="connsiteX22" fmla="*/ 304840 w 386813"/>
                  <a:gd name="connsiteY22" fmla="*/ 204934 h 516178"/>
                  <a:gd name="connsiteX23" fmla="*/ 337501 w 386813"/>
                  <a:gd name="connsiteY23" fmla="*/ 128084 h 516178"/>
                  <a:gd name="connsiteX24" fmla="*/ 326614 w 386813"/>
                  <a:gd name="connsiteY24" fmla="*/ 80693 h 516178"/>
                  <a:gd name="connsiteX25" fmla="*/ 297795 w 386813"/>
                  <a:gd name="connsiteY25" fmla="*/ 49312 h 516178"/>
                  <a:gd name="connsiteX26" fmla="*/ 256168 w 386813"/>
                  <a:gd name="connsiteY26" fmla="*/ 32021 h 516178"/>
                  <a:gd name="connsiteX27" fmla="*/ 206856 w 386813"/>
                  <a:gd name="connsiteY27" fmla="*/ 26898 h 516178"/>
                  <a:gd name="connsiteX28" fmla="*/ 32021 w 386813"/>
                  <a:gd name="connsiteY28" fmla="*/ 26898 h 516178"/>
                  <a:gd name="connsiteX29" fmla="*/ 32021 w 386813"/>
                  <a:gd name="connsiteY29" fmla="*/ 233753 h 516178"/>
                  <a:gd name="connsiteX30" fmla="*/ 206215 w 386813"/>
                  <a:gd name="connsiteY30" fmla="*/ 233753 h 516178"/>
                  <a:gd name="connsiteX31" fmla="*/ 206215 w 386813"/>
                  <a:gd name="connsiteY31" fmla="*/ 488640 h 516178"/>
                  <a:gd name="connsiteX32" fmla="*/ 315087 w 386813"/>
                  <a:gd name="connsiteY32" fmla="*/ 459181 h 516178"/>
                  <a:gd name="connsiteX33" fmla="*/ 354793 w 386813"/>
                  <a:gd name="connsiteY33" fmla="*/ 371443 h 516178"/>
                  <a:gd name="connsiteX34" fmla="*/ 341344 w 386813"/>
                  <a:gd name="connsiteY34" fmla="*/ 317008 h 516178"/>
                  <a:gd name="connsiteX35" fmla="*/ 306121 w 386813"/>
                  <a:gd name="connsiteY35" fmla="*/ 283065 h 516178"/>
                  <a:gd name="connsiteX36" fmla="*/ 258089 w 386813"/>
                  <a:gd name="connsiteY36" fmla="*/ 265774 h 516178"/>
                  <a:gd name="connsiteX37" fmla="*/ 206215 w 386813"/>
                  <a:gd name="connsiteY37" fmla="*/ 261291 h 516178"/>
                  <a:gd name="connsiteX38" fmla="*/ 31381 w 386813"/>
                  <a:gd name="connsiteY38" fmla="*/ 261291 h 516178"/>
                  <a:gd name="connsiteX39" fmla="*/ 31381 w 386813"/>
                  <a:gd name="connsiteY39" fmla="*/ 488640 h 516178"/>
                  <a:gd name="connsiteX40" fmla="*/ 206215 w 386813"/>
                  <a:gd name="connsiteY40" fmla="*/ 488640 h 516178"/>
                  <a:gd name="connsiteX41" fmla="*/ 206215 w 386813"/>
                  <a:gd name="connsiteY41" fmla="*/ 488640 h 5161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386813" h="516178">
                    <a:moveTo>
                      <a:pt x="0" y="0"/>
                    </a:moveTo>
                    <a:lnTo>
                      <a:pt x="206856" y="0"/>
                    </a:lnTo>
                    <a:cubicBezTo>
                      <a:pt x="237596" y="0"/>
                      <a:pt x="263213" y="3843"/>
                      <a:pt x="284346" y="11528"/>
                    </a:cubicBezTo>
                    <a:cubicBezTo>
                      <a:pt x="304840" y="19213"/>
                      <a:pt x="321491" y="29459"/>
                      <a:pt x="334299" y="41627"/>
                    </a:cubicBezTo>
                    <a:cubicBezTo>
                      <a:pt x="347108" y="54436"/>
                      <a:pt x="356074" y="68525"/>
                      <a:pt x="361197" y="84535"/>
                    </a:cubicBezTo>
                    <a:cubicBezTo>
                      <a:pt x="366961" y="100546"/>
                      <a:pt x="369522" y="117197"/>
                      <a:pt x="369522" y="133207"/>
                    </a:cubicBezTo>
                    <a:cubicBezTo>
                      <a:pt x="369522" y="147296"/>
                      <a:pt x="366961" y="160745"/>
                      <a:pt x="362478" y="172913"/>
                    </a:cubicBezTo>
                    <a:cubicBezTo>
                      <a:pt x="357354" y="185722"/>
                      <a:pt x="350950" y="196609"/>
                      <a:pt x="341984" y="206215"/>
                    </a:cubicBezTo>
                    <a:cubicBezTo>
                      <a:pt x="333018" y="215821"/>
                      <a:pt x="322131" y="224147"/>
                      <a:pt x="309963" y="230551"/>
                    </a:cubicBezTo>
                    <a:cubicBezTo>
                      <a:pt x="297795" y="236955"/>
                      <a:pt x="284346" y="241438"/>
                      <a:pt x="268976" y="243359"/>
                    </a:cubicBezTo>
                    <a:lnTo>
                      <a:pt x="270257" y="244640"/>
                    </a:lnTo>
                    <a:cubicBezTo>
                      <a:pt x="273459" y="244000"/>
                      <a:pt x="281785" y="245921"/>
                      <a:pt x="293953" y="249123"/>
                    </a:cubicBezTo>
                    <a:cubicBezTo>
                      <a:pt x="306761" y="252325"/>
                      <a:pt x="319570" y="258729"/>
                      <a:pt x="333659" y="268336"/>
                    </a:cubicBezTo>
                    <a:cubicBezTo>
                      <a:pt x="347108" y="277942"/>
                      <a:pt x="359916" y="290750"/>
                      <a:pt x="370803" y="307401"/>
                    </a:cubicBezTo>
                    <a:cubicBezTo>
                      <a:pt x="381690" y="324052"/>
                      <a:pt x="386814" y="345186"/>
                      <a:pt x="386814" y="371443"/>
                    </a:cubicBezTo>
                    <a:cubicBezTo>
                      <a:pt x="386814" y="395139"/>
                      <a:pt x="382331" y="415632"/>
                      <a:pt x="374005" y="433564"/>
                    </a:cubicBezTo>
                    <a:cubicBezTo>
                      <a:pt x="365039" y="451496"/>
                      <a:pt x="352871" y="466225"/>
                      <a:pt x="337501" y="479034"/>
                    </a:cubicBezTo>
                    <a:cubicBezTo>
                      <a:pt x="322131" y="491842"/>
                      <a:pt x="302919" y="500808"/>
                      <a:pt x="280504" y="506572"/>
                    </a:cubicBezTo>
                    <a:cubicBezTo>
                      <a:pt x="258089" y="512976"/>
                      <a:pt x="233753" y="516178"/>
                      <a:pt x="206856" y="516178"/>
                    </a:cubicBezTo>
                    <a:lnTo>
                      <a:pt x="0" y="516178"/>
                    </a:lnTo>
                    <a:lnTo>
                      <a:pt x="0" y="0"/>
                    </a:lnTo>
                    <a:close/>
                    <a:moveTo>
                      <a:pt x="206215" y="234394"/>
                    </a:moveTo>
                    <a:cubicBezTo>
                      <a:pt x="250404" y="234394"/>
                      <a:pt x="283066" y="224787"/>
                      <a:pt x="304840" y="204934"/>
                    </a:cubicBezTo>
                    <a:cubicBezTo>
                      <a:pt x="326614" y="185081"/>
                      <a:pt x="337501" y="159464"/>
                      <a:pt x="337501" y="128084"/>
                    </a:cubicBezTo>
                    <a:cubicBezTo>
                      <a:pt x="337501" y="109512"/>
                      <a:pt x="333659" y="93501"/>
                      <a:pt x="326614" y="80693"/>
                    </a:cubicBezTo>
                    <a:cubicBezTo>
                      <a:pt x="319570" y="67884"/>
                      <a:pt x="309963" y="57638"/>
                      <a:pt x="297795" y="49312"/>
                    </a:cubicBezTo>
                    <a:cubicBezTo>
                      <a:pt x="285627" y="41627"/>
                      <a:pt x="272179" y="35863"/>
                      <a:pt x="256168" y="32021"/>
                    </a:cubicBezTo>
                    <a:cubicBezTo>
                      <a:pt x="240798" y="28819"/>
                      <a:pt x="224147" y="26898"/>
                      <a:pt x="206856" y="26898"/>
                    </a:cubicBezTo>
                    <a:lnTo>
                      <a:pt x="32021" y="26898"/>
                    </a:lnTo>
                    <a:lnTo>
                      <a:pt x="32021" y="233753"/>
                    </a:lnTo>
                    <a:lnTo>
                      <a:pt x="206215" y="233753"/>
                    </a:lnTo>
                    <a:close/>
                    <a:moveTo>
                      <a:pt x="206215" y="488640"/>
                    </a:moveTo>
                    <a:cubicBezTo>
                      <a:pt x="252325" y="488640"/>
                      <a:pt x="288829" y="479034"/>
                      <a:pt x="315087" y="459181"/>
                    </a:cubicBezTo>
                    <a:cubicBezTo>
                      <a:pt x="341344" y="439328"/>
                      <a:pt x="354793" y="410509"/>
                      <a:pt x="354793" y="371443"/>
                    </a:cubicBezTo>
                    <a:cubicBezTo>
                      <a:pt x="354793" y="349029"/>
                      <a:pt x="350310" y="331097"/>
                      <a:pt x="341344" y="317008"/>
                    </a:cubicBezTo>
                    <a:cubicBezTo>
                      <a:pt x="332378" y="302918"/>
                      <a:pt x="320210" y="291391"/>
                      <a:pt x="306121" y="283065"/>
                    </a:cubicBezTo>
                    <a:cubicBezTo>
                      <a:pt x="292032" y="274740"/>
                      <a:pt x="276021" y="268976"/>
                      <a:pt x="258089" y="265774"/>
                    </a:cubicBezTo>
                    <a:cubicBezTo>
                      <a:pt x="240158" y="262572"/>
                      <a:pt x="223507" y="261291"/>
                      <a:pt x="206215" y="261291"/>
                    </a:cubicBezTo>
                    <a:lnTo>
                      <a:pt x="31381" y="261291"/>
                    </a:lnTo>
                    <a:lnTo>
                      <a:pt x="31381" y="488640"/>
                    </a:lnTo>
                    <a:lnTo>
                      <a:pt x="206215" y="488640"/>
                    </a:lnTo>
                    <a:lnTo>
                      <a:pt x="206215" y="488640"/>
                    </a:lnTo>
                    <a:close/>
                  </a:path>
                </a:pathLst>
              </a:custGeom>
              <a:grpFill/>
              <a:ln w="7373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4C8656D2-0BCD-4D9E-8F00-7780B7131796}"/>
                  </a:ext>
                </a:extLst>
              </p:cNvPr>
              <p:cNvSpPr/>
              <p:nvPr/>
            </p:nvSpPr>
            <p:spPr>
              <a:xfrm>
                <a:off x="2378209" y="5233339"/>
                <a:ext cx="455979" cy="522582"/>
              </a:xfrm>
              <a:custGeom>
                <a:avLst/>
                <a:gdLst>
                  <a:gd name="connsiteX0" fmla="*/ 258089 w 455979"/>
                  <a:gd name="connsiteY0" fmla="*/ 522582 h 522582"/>
                  <a:gd name="connsiteX1" fmla="*/ 210058 w 455979"/>
                  <a:gd name="connsiteY1" fmla="*/ 522582 h 522582"/>
                  <a:gd name="connsiteX2" fmla="*/ 0 w 455979"/>
                  <a:gd name="connsiteY2" fmla="*/ 0 h 522582"/>
                  <a:gd name="connsiteX3" fmla="*/ 44829 w 455979"/>
                  <a:gd name="connsiteY3" fmla="*/ 0 h 522582"/>
                  <a:gd name="connsiteX4" fmla="*/ 233753 w 455979"/>
                  <a:gd name="connsiteY4" fmla="*/ 478393 h 522582"/>
                  <a:gd name="connsiteX5" fmla="*/ 235675 w 455979"/>
                  <a:gd name="connsiteY5" fmla="*/ 478393 h 522582"/>
                  <a:gd name="connsiteX6" fmla="*/ 413071 w 455979"/>
                  <a:gd name="connsiteY6" fmla="*/ 0 h 522582"/>
                  <a:gd name="connsiteX7" fmla="*/ 455979 w 455979"/>
                  <a:gd name="connsiteY7" fmla="*/ 0 h 522582"/>
                  <a:gd name="connsiteX8" fmla="*/ 258089 w 455979"/>
                  <a:gd name="connsiteY8" fmla="*/ 522582 h 522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5979" h="522582">
                    <a:moveTo>
                      <a:pt x="258089" y="522582"/>
                    </a:moveTo>
                    <a:lnTo>
                      <a:pt x="210058" y="522582"/>
                    </a:lnTo>
                    <a:lnTo>
                      <a:pt x="0" y="0"/>
                    </a:lnTo>
                    <a:lnTo>
                      <a:pt x="44829" y="0"/>
                    </a:lnTo>
                    <a:lnTo>
                      <a:pt x="233753" y="478393"/>
                    </a:lnTo>
                    <a:lnTo>
                      <a:pt x="235675" y="478393"/>
                    </a:lnTo>
                    <a:lnTo>
                      <a:pt x="413071" y="0"/>
                    </a:lnTo>
                    <a:lnTo>
                      <a:pt x="455979" y="0"/>
                    </a:lnTo>
                    <a:lnTo>
                      <a:pt x="258089" y="522582"/>
                    </a:lnTo>
                    <a:close/>
                  </a:path>
                </a:pathLst>
              </a:custGeom>
              <a:grpFill/>
              <a:ln w="6384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C5135115-035E-4731-A0DD-DB53C55C4BEB}"/>
                  </a:ext>
                </a:extLst>
              </p:cNvPr>
              <p:cNvSpPr/>
              <p:nvPr/>
            </p:nvSpPr>
            <p:spPr>
              <a:xfrm>
                <a:off x="2693936" y="5233339"/>
                <a:ext cx="455338" cy="522582"/>
              </a:xfrm>
              <a:custGeom>
                <a:avLst/>
                <a:gdLst>
                  <a:gd name="connsiteX0" fmla="*/ 455339 w 455338"/>
                  <a:gd name="connsiteY0" fmla="*/ 522582 h 522582"/>
                  <a:gd name="connsiteX1" fmla="*/ 412430 w 455338"/>
                  <a:gd name="connsiteY1" fmla="*/ 522582 h 522582"/>
                  <a:gd name="connsiteX2" fmla="*/ 235675 w 455338"/>
                  <a:gd name="connsiteY2" fmla="*/ 44829 h 522582"/>
                  <a:gd name="connsiteX3" fmla="*/ 233753 w 455338"/>
                  <a:gd name="connsiteY3" fmla="*/ 44829 h 522582"/>
                  <a:gd name="connsiteX4" fmla="*/ 44829 w 455338"/>
                  <a:gd name="connsiteY4" fmla="*/ 522582 h 522582"/>
                  <a:gd name="connsiteX5" fmla="*/ 0 w 455338"/>
                  <a:gd name="connsiteY5" fmla="*/ 522582 h 522582"/>
                  <a:gd name="connsiteX6" fmla="*/ 210698 w 455338"/>
                  <a:gd name="connsiteY6" fmla="*/ 0 h 522582"/>
                  <a:gd name="connsiteX7" fmla="*/ 258730 w 455338"/>
                  <a:gd name="connsiteY7" fmla="*/ 0 h 522582"/>
                  <a:gd name="connsiteX8" fmla="*/ 455339 w 455338"/>
                  <a:gd name="connsiteY8" fmla="*/ 522582 h 522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5338" h="522582">
                    <a:moveTo>
                      <a:pt x="455339" y="522582"/>
                    </a:moveTo>
                    <a:lnTo>
                      <a:pt x="412430" y="522582"/>
                    </a:lnTo>
                    <a:lnTo>
                      <a:pt x="235675" y="44829"/>
                    </a:lnTo>
                    <a:lnTo>
                      <a:pt x="233753" y="44829"/>
                    </a:lnTo>
                    <a:lnTo>
                      <a:pt x="44829" y="522582"/>
                    </a:lnTo>
                    <a:lnTo>
                      <a:pt x="0" y="522582"/>
                    </a:lnTo>
                    <a:lnTo>
                      <a:pt x="210698" y="0"/>
                    </a:lnTo>
                    <a:lnTo>
                      <a:pt x="258730" y="0"/>
                    </a:lnTo>
                    <a:lnTo>
                      <a:pt x="455339" y="522582"/>
                    </a:lnTo>
                    <a:close/>
                  </a:path>
                </a:pathLst>
              </a:custGeom>
              <a:grpFill/>
              <a:ln w="6384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D31CED2B-ADE8-4C17-A013-0B7D47F71F36}"/>
                  </a:ext>
                </a:extLst>
              </p:cNvPr>
              <p:cNvSpPr/>
              <p:nvPr userDrawn="1"/>
            </p:nvSpPr>
            <p:spPr>
              <a:xfrm>
                <a:off x="2877096" y="5532415"/>
                <a:ext cx="109511" cy="96703"/>
              </a:xfrm>
              <a:custGeom>
                <a:avLst/>
                <a:gdLst>
                  <a:gd name="connsiteX0" fmla="*/ 0 w 109511"/>
                  <a:gd name="connsiteY0" fmla="*/ 0 h 96703"/>
                  <a:gd name="connsiteX1" fmla="*/ 109512 w 109511"/>
                  <a:gd name="connsiteY1" fmla="*/ 48031 h 96703"/>
                  <a:gd name="connsiteX2" fmla="*/ 0 w 109511"/>
                  <a:gd name="connsiteY2" fmla="*/ 96703 h 96703"/>
                  <a:gd name="connsiteX3" fmla="*/ 0 w 109511"/>
                  <a:gd name="connsiteY3" fmla="*/ 0 h 967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9511" h="96703">
                    <a:moveTo>
                      <a:pt x="0" y="0"/>
                    </a:moveTo>
                    <a:lnTo>
                      <a:pt x="109512" y="48031"/>
                    </a:lnTo>
                    <a:lnTo>
                      <a:pt x="0" y="96703"/>
                    </a:lnTo>
                    <a:cubicBezTo>
                      <a:pt x="0" y="96703"/>
                      <a:pt x="0" y="640"/>
                      <a:pt x="0" y="0"/>
                    </a:cubicBezTo>
                  </a:path>
                </a:pathLst>
              </a:custGeom>
              <a:solidFill>
                <a:schemeClr val="accent2"/>
              </a:solidFill>
              <a:ln w="63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0895912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C165B6C-ACCE-49BB-85E1-400AE38352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0"/>
            <a:ext cx="12192000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1" y="3199443"/>
            <a:ext cx="3815324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 third line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3877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 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DF608D-2C25-4B83-8657-A6618BA34C9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0"/>
            <a:ext cx="12192000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1" y="3199443"/>
            <a:ext cx="3815324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 third line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34762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FF43C99B-7FF5-4062-A7C8-38F7CA47F33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0"/>
            <a:ext cx="12192000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itle 6">
            <a:extLst>
              <a:ext uri="{FF2B5EF4-FFF2-40B4-BE49-F238E27FC236}">
                <a16:creationId xmlns:a16="http://schemas.microsoft.com/office/drawing/2014/main" id="{8C7477C8-3841-480E-8DF8-6EF41DB421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802059"/>
            <a:ext cx="5146391" cy="114765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 here</a:t>
            </a:r>
          </a:p>
        </p:txBody>
      </p:sp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17409F1D-6D06-425D-B339-9EDBA0249CD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8050" y="3362008"/>
            <a:ext cx="1909268" cy="315912"/>
          </a:xfrm>
          <a:noFill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9256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C9B518C0-D923-49F9-BE87-803A528FC70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0"/>
            <a:ext cx="12192000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itle 6">
            <a:extLst>
              <a:ext uri="{FF2B5EF4-FFF2-40B4-BE49-F238E27FC236}">
                <a16:creationId xmlns:a16="http://schemas.microsoft.com/office/drawing/2014/main" id="{8C7477C8-3841-480E-8DF8-6EF41DB421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5357" y="2751004"/>
            <a:ext cx="5146391" cy="114765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 here</a:t>
            </a:r>
          </a:p>
        </p:txBody>
      </p:sp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17409F1D-6D06-425D-B339-9EDBA0249CD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95357" y="2310953"/>
            <a:ext cx="1909268" cy="315912"/>
          </a:xfrm>
          <a:noFill/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221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F9F05-B7EF-8F00-740C-AE068710B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1840DD-A4EB-925C-6344-01A32C04E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B190-D8D6-2C44-AFFB-3384F3D071A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231BBF-6861-196B-8211-E20C4A95A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B217F9-F18C-E081-BBD5-B8D9AD84E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1490-0609-3547-9BF6-619BD2205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7679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E8B4351C-CC4F-43F6-8D34-4F84EE862D4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578" y="0"/>
            <a:ext cx="5088349" cy="6858000"/>
          </a:xfrm>
          <a:custGeom>
            <a:avLst/>
            <a:gdLst>
              <a:gd name="connsiteX0" fmla="*/ 0 w 4918075"/>
              <a:gd name="connsiteY0" fmla="*/ 0 h 6858000"/>
              <a:gd name="connsiteX1" fmla="*/ 4918075 w 4918075"/>
              <a:gd name="connsiteY1" fmla="*/ 0 h 6858000"/>
              <a:gd name="connsiteX2" fmla="*/ 4918075 w 4918075"/>
              <a:gd name="connsiteY2" fmla="*/ 6858000 h 6858000"/>
              <a:gd name="connsiteX3" fmla="*/ 4847716 w 4918075"/>
              <a:gd name="connsiteY3" fmla="*/ 6858000 h 6858000"/>
              <a:gd name="connsiteX4" fmla="*/ 634 w 4918075"/>
              <a:gd name="connsiteY4" fmla="*/ 4607723 h 6858000"/>
              <a:gd name="connsiteX5" fmla="*/ 1416 w 4918075"/>
              <a:gd name="connsiteY5" fmla="*/ 6855166 h 6858000"/>
              <a:gd name="connsiteX6" fmla="*/ 956400 w 4918075"/>
              <a:gd name="connsiteY6" fmla="*/ 6858000 h 6858000"/>
              <a:gd name="connsiteX7" fmla="*/ 0 w 4918075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18075" h="6858000">
                <a:moveTo>
                  <a:pt x="0" y="0"/>
                </a:moveTo>
                <a:lnTo>
                  <a:pt x="4918075" y="0"/>
                </a:lnTo>
                <a:lnTo>
                  <a:pt x="4918075" y="6858000"/>
                </a:lnTo>
                <a:lnTo>
                  <a:pt x="4847716" y="6858000"/>
                </a:lnTo>
                <a:lnTo>
                  <a:pt x="634" y="4607723"/>
                </a:lnTo>
                <a:cubicBezTo>
                  <a:pt x="683" y="5360892"/>
                  <a:pt x="1367" y="6101998"/>
                  <a:pt x="1416" y="6855166"/>
                </a:cubicBezTo>
                <a:lnTo>
                  <a:pt x="956400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itle 6">
            <a:extLst>
              <a:ext uri="{FF2B5EF4-FFF2-40B4-BE49-F238E27FC236}">
                <a16:creationId xmlns:a16="http://schemas.microsoft.com/office/drawing/2014/main" id="{C14B39AA-3975-4DE3-B79A-CD9AA20DFC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390808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22" name="Text Placeholder 41">
            <a:extLst>
              <a:ext uri="{FF2B5EF4-FFF2-40B4-BE49-F238E27FC236}">
                <a16:creationId xmlns:a16="http://schemas.microsoft.com/office/drawing/2014/main" id="{BE126341-BFB4-40A6-8CA7-96E1F96F8B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8050" y="2931395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pic>
        <p:nvPicPr>
          <p:cNvPr id="18" name="Picture 17" descr="Logo&#10;&#10;Description automatically generated with medium confidence">
            <a:extLst>
              <a:ext uri="{FF2B5EF4-FFF2-40B4-BE49-F238E27FC236}">
                <a16:creationId xmlns:a16="http://schemas.microsoft.com/office/drawing/2014/main" id="{5DA54748-06E3-4CA2-B780-EC166E8E14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0609" y="5689601"/>
            <a:ext cx="2270009" cy="90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78665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697D07EA-290D-41A0-977A-69A4329FF396}"/>
              </a:ext>
            </a:extLst>
          </p:cNvPr>
          <p:cNvSpPr/>
          <p:nvPr userDrawn="1"/>
        </p:nvSpPr>
        <p:spPr>
          <a:xfrm>
            <a:off x="5119227" y="0"/>
            <a:ext cx="707277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CC3C017-36D2-42CF-BFCD-44F9E1673CD5}"/>
              </a:ext>
            </a:extLst>
          </p:cNvPr>
          <p:cNvSpPr/>
          <p:nvPr userDrawn="1"/>
        </p:nvSpPr>
        <p:spPr>
          <a:xfrm>
            <a:off x="491425" y="4846320"/>
            <a:ext cx="4250693" cy="12801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1" name="Text Placeholder 41">
            <a:extLst>
              <a:ext uri="{FF2B5EF4-FFF2-40B4-BE49-F238E27FC236}">
                <a16:creationId xmlns:a16="http://schemas.microsoft.com/office/drawing/2014/main" id="{42CACE20-FD0B-4F9D-A4BC-AE2A7E72A8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6559" y="1837403"/>
            <a:ext cx="4422047" cy="2592575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057A8697-DFFC-4489-B86A-5B963F67777F}"/>
              </a:ext>
            </a:extLst>
          </p:cNvPr>
          <p:cNvSpPr/>
          <p:nvPr userDrawn="1"/>
        </p:nvSpPr>
        <p:spPr>
          <a:xfrm>
            <a:off x="2469607" y="4705200"/>
            <a:ext cx="264108" cy="141120"/>
          </a:xfrm>
          <a:prstGeom prst="triangle">
            <a:avLst>
              <a:gd name="adj" fmla="val 509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Text Placeholder 41">
            <a:extLst>
              <a:ext uri="{FF2B5EF4-FFF2-40B4-BE49-F238E27FC236}">
                <a16:creationId xmlns:a16="http://schemas.microsoft.com/office/drawing/2014/main" id="{E6CCBF70-FAFA-4B0D-8F0F-A11A3E9E13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3403" y="5000008"/>
            <a:ext cx="4060167" cy="655190"/>
          </a:xfrm>
          <a:noFill/>
        </p:spPr>
        <p:txBody>
          <a:bodyPr tIns="0" bIns="0" anchor="t">
            <a:noAutofit/>
          </a:bodyPr>
          <a:lstStyle>
            <a:lvl1pPr marL="0" indent="0" algn="ctr">
              <a:lnSpc>
                <a:spcPts val="1704"/>
              </a:lnSpc>
              <a:spcBef>
                <a:spcPts val="0"/>
              </a:spcBef>
              <a:spcAft>
                <a:spcPts val="0"/>
              </a:spcAft>
              <a:buNone/>
              <a:defRPr sz="1020" i="0">
                <a:solidFill>
                  <a:schemeClr val="tx1"/>
                </a:solidFill>
                <a:latin typeface="Helvetica-Lightoblique" pitchFamily="50" charset="0"/>
              </a:defRPr>
            </a:lvl1pPr>
          </a:lstStyle>
          <a:p>
            <a:pPr lvl="0"/>
            <a:r>
              <a:rPr lang="en-GB"/>
              <a:t>Lorem ipsum dolor sit amet, consectetuer adipiscing elit, sed </a:t>
            </a:r>
            <a:r>
              <a:rPr lang="en-GB" err="1"/>
              <a:t>diam</a:t>
            </a:r>
            <a:r>
              <a:rPr lang="en-GB"/>
              <a:t> nonummy nibh euismod tincidunt ut laoreet dolore magna aliquam erat volutpat. Ut wisi enim ad minim veniam,</a:t>
            </a:r>
          </a:p>
        </p:txBody>
      </p:sp>
      <p:sp>
        <p:nvSpPr>
          <p:cNvPr id="20" name="Text Placeholder 41">
            <a:extLst>
              <a:ext uri="{FF2B5EF4-FFF2-40B4-BE49-F238E27FC236}">
                <a16:creationId xmlns:a16="http://schemas.microsoft.com/office/drawing/2014/main" id="{82380257-FCF6-437B-B5B9-C3336581539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280" y="5787771"/>
            <a:ext cx="1979832" cy="186248"/>
          </a:xfrm>
        </p:spPr>
        <p:txBody>
          <a:bodyPr tIns="91440" bIns="182880" anchor="ctr"/>
          <a:lstStyle>
            <a:lvl1pPr marL="0" indent="0" algn="ctr">
              <a:buNone/>
              <a:defRPr sz="72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NAME GOES HERE/COMPANY NAME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4630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Ice Blu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CC3C017-36D2-42CF-BFCD-44F9E1673CD5}"/>
              </a:ext>
            </a:extLst>
          </p:cNvPr>
          <p:cNvSpPr/>
          <p:nvPr userDrawn="1"/>
        </p:nvSpPr>
        <p:spPr>
          <a:xfrm>
            <a:off x="491425" y="5162551"/>
            <a:ext cx="4250693" cy="9620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1" name="Text Placeholder 41">
            <a:extLst>
              <a:ext uri="{FF2B5EF4-FFF2-40B4-BE49-F238E27FC236}">
                <a16:creationId xmlns:a16="http://schemas.microsoft.com/office/drawing/2014/main" id="{42CACE20-FD0B-4F9D-A4BC-AE2A7E72A8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6559" y="1837402"/>
            <a:ext cx="4422047" cy="2772990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057A8697-DFFC-4489-B86A-5B963F67777F}"/>
              </a:ext>
            </a:extLst>
          </p:cNvPr>
          <p:cNvSpPr/>
          <p:nvPr userDrawn="1"/>
        </p:nvSpPr>
        <p:spPr>
          <a:xfrm>
            <a:off x="2469607" y="5021430"/>
            <a:ext cx="264108" cy="141120"/>
          </a:xfrm>
          <a:prstGeom prst="triangle">
            <a:avLst>
              <a:gd name="adj" fmla="val 5096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4" name="Text Placeholder 41">
            <a:extLst>
              <a:ext uri="{FF2B5EF4-FFF2-40B4-BE49-F238E27FC236}">
                <a16:creationId xmlns:a16="http://schemas.microsoft.com/office/drawing/2014/main" id="{E6CCBF70-FAFA-4B0D-8F0F-A11A3E9E13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3403" y="5333222"/>
            <a:ext cx="4060167" cy="655190"/>
          </a:xfrm>
          <a:noFill/>
        </p:spPr>
        <p:txBody>
          <a:bodyPr tIns="0" bIns="0" anchor="t">
            <a:noAutofit/>
          </a:bodyPr>
          <a:lstStyle>
            <a:lvl1pPr marL="0" indent="0" algn="ctr">
              <a:lnSpc>
                <a:spcPts val="1704"/>
              </a:lnSpc>
              <a:spcBef>
                <a:spcPts val="0"/>
              </a:spcBef>
              <a:spcAft>
                <a:spcPts val="0"/>
              </a:spcAft>
              <a:buNone/>
              <a:defRPr sz="1020" i="0">
                <a:solidFill>
                  <a:schemeClr val="bg1"/>
                </a:solidFill>
                <a:latin typeface="Helvetica-Lightoblique" pitchFamily="50" charset="0"/>
              </a:defRPr>
            </a:lvl1pPr>
          </a:lstStyle>
          <a:p>
            <a:pPr lvl="0"/>
            <a:r>
              <a:rPr lang="en-GB"/>
              <a:t>Lorem ipsum dolor sit amet, consectetuer adipiscing elit, sed </a:t>
            </a:r>
            <a:r>
              <a:rPr lang="en-GB" err="1"/>
              <a:t>diam</a:t>
            </a:r>
            <a:r>
              <a:rPr lang="en-GB"/>
              <a:t> nonummy nibh euismod tincidunt ut laoreet dolore magna aliquam erat volutpat. Ut wisi enim ad minim veniam,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3B62A3E-E214-4BCF-AD36-9D0C58A7EBEA}"/>
              </a:ext>
            </a:extLst>
          </p:cNvPr>
          <p:cNvSpPr/>
          <p:nvPr userDrawn="1"/>
        </p:nvSpPr>
        <p:spPr>
          <a:xfrm>
            <a:off x="5119227" y="0"/>
            <a:ext cx="707277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492059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Ice Blue v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CC3C017-36D2-42CF-BFCD-44F9E1673CD5}"/>
              </a:ext>
            </a:extLst>
          </p:cNvPr>
          <p:cNvSpPr/>
          <p:nvPr userDrawn="1"/>
        </p:nvSpPr>
        <p:spPr>
          <a:xfrm>
            <a:off x="491425" y="4846320"/>
            <a:ext cx="4250693" cy="1280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1" name="Text Placeholder 41">
            <a:extLst>
              <a:ext uri="{FF2B5EF4-FFF2-40B4-BE49-F238E27FC236}">
                <a16:creationId xmlns:a16="http://schemas.microsoft.com/office/drawing/2014/main" id="{42CACE20-FD0B-4F9D-A4BC-AE2A7E72A8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6559" y="1837403"/>
            <a:ext cx="4422047" cy="2592575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057A8697-DFFC-4489-B86A-5B963F67777F}"/>
              </a:ext>
            </a:extLst>
          </p:cNvPr>
          <p:cNvSpPr/>
          <p:nvPr userDrawn="1"/>
        </p:nvSpPr>
        <p:spPr>
          <a:xfrm>
            <a:off x="2469607" y="4705200"/>
            <a:ext cx="264108" cy="141120"/>
          </a:xfrm>
          <a:prstGeom prst="triangle">
            <a:avLst>
              <a:gd name="adj" fmla="val 509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Text Placeholder 41">
            <a:extLst>
              <a:ext uri="{FF2B5EF4-FFF2-40B4-BE49-F238E27FC236}">
                <a16:creationId xmlns:a16="http://schemas.microsoft.com/office/drawing/2014/main" id="{E6CCBF70-FAFA-4B0D-8F0F-A11A3E9E13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3403" y="5000008"/>
            <a:ext cx="4060167" cy="655190"/>
          </a:xfrm>
          <a:noFill/>
        </p:spPr>
        <p:txBody>
          <a:bodyPr tIns="0" bIns="0" anchor="t">
            <a:noAutofit/>
          </a:bodyPr>
          <a:lstStyle>
            <a:lvl1pPr marL="0" indent="0" algn="ctr">
              <a:lnSpc>
                <a:spcPts val="1704"/>
              </a:lnSpc>
              <a:spcBef>
                <a:spcPts val="0"/>
              </a:spcBef>
              <a:spcAft>
                <a:spcPts val="0"/>
              </a:spcAft>
              <a:buNone/>
              <a:defRPr sz="1020" i="0">
                <a:solidFill>
                  <a:schemeClr val="tx1"/>
                </a:solidFill>
                <a:latin typeface="Helvetica-Lightoblique" pitchFamily="50" charset="0"/>
              </a:defRPr>
            </a:lvl1pPr>
          </a:lstStyle>
          <a:p>
            <a:pPr lvl="0"/>
            <a:r>
              <a:rPr lang="en-GB"/>
              <a:t>Lorem ipsum dolor sit amet, consectetuer adipiscing elit, sed </a:t>
            </a:r>
            <a:r>
              <a:rPr lang="en-GB" err="1"/>
              <a:t>diam</a:t>
            </a:r>
            <a:r>
              <a:rPr lang="en-GB"/>
              <a:t> nonummy nibh euismod tincidunt ut laoreet dolore magna aliquam erat volutpat. Ut wisi enim ad minim veniam,</a:t>
            </a:r>
          </a:p>
        </p:txBody>
      </p:sp>
      <p:sp>
        <p:nvSpPr>
          <p:cNvPr id="20" name="Text Placeholder 41">
            <a:extLst>
              <a:ext uri="{FF2B5EF4-FFF2-40B4-BE49-F238E27FC236}">
                <a16:creationId xmlns:a16="http://schemas.microsoft.com/office/drawing/2014/main" id="{82380257-FCF6-437B-B5B9-C3336581539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280" y="5787771"/>
            <a:ext cx="1979832" cy="186248"/>
          </a:xfrm>
        </p:spPr>
        <p:txBody>
          <a:bodyPr tIns="91440" bIns="182880" anchor="ctr"/>
          <a:lstStyle>
            <a:lvl1pPr marL="0" indent="0" algn="ctr">
              <a:buNone/>
              <a:defRPr sz="72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GB"/>
              <a:t>NAME GOES HERE/COMPANY NAME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8F0979B-92F6-4472-A93A-A4673C35CF75}"/>
              </a:ext>
            </a:extLst>
          </p:cNvPr>
          <p:cNvSpPr/>
          <p:nvPr userDrawn="1"/>
        </p:nvSpPr>
        <p:spPr>
          <a:xfrm>
            <a:off x="5119227" y="0"/>
            <a:ext cx="707277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023979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6" y="3330480"/>
            <a:ext cx="4096734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3934602"/>
            <a:ext cx="3716874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1" name="Text Placeholder 41">
            <a:extLst>
              <a:ext uri="{FF2B5EF4-FFF2-40B4-BE49-F238E27FC236}">
                <a16:creationId xmlns:a16="http://schemas.microsoft.com/office/drawing/2014/main" id="{42CACE20-FD0B-4F9D-A4BC-AE2A7E72A8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0471" y="4469478"/>
            <a:ext cx="4089075" cy="1931323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26A58F6F-5C31-4CC5-9D83-5A25916CFC7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32506" y="4469478"/>
            <a:ext cx="4089076" cy="1931323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10F787-7274-462B-8B90-A25D467874DB}"/>
              </a:ext>
            </a:extLst>
          </p:cNvPr>
          <p:cNvSpPr/>
          <p:nvPr userDrawn="1"/>
        </p:nvSpPr>
        <p:spPr>
          <a:xfrm>
            <a:off x="5191" y="0"/>
            <a:ext cx="12186809" cy="312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138251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42">
          <p15:clr>
            <a:srgbClr val="FBAE40"/>
          </p15:clr>
        </p15:guide>
        <p15:guide id="2" pos="2944">
          <p15:clr>
            <a:srgbClr val="FBAE40"/>
          </p15:clr>
        </p15:guide>
        <p15:guide id="3" pos="3112">
          <p15:clr>
            <a:srgbClr val="FBAE40"/>
          </p15:clr>
        </p15:guide>
        <p15:guide id="4" pos="57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u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D61715A-46B0-4F0A-A964-84B00D5ECCD9}"/>
              </a:ext>
            </a:extLst>
          </p:cNvPr>
          <p:cNvSpPr/>
          <p:nvPr userDrawn="1"/>
        </p:nvSpPr>
        <p:spPr>
          <a:xfrm>
            <a:off x="-1" y="2789239"/>
            <a:ext cx="12192000" cy="4068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599546B6-68A1-4207-B0A7-81D7F95CF2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0471" y="1642127"/>
            <a:ext cx="4089075" cy="902954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1">
            <a:extLst>
              <a:ext uri="{FF2B5EF4-FFF2-40B4-BE49-F238E27FC236}">
                <a16:creationId xmlns:a16="http://schemas.microsoft.com/office/drawing/2014/main" id="{04F8E2C0-F5FD-4F81-9C21-58227C898B2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032506" y="1642127"/>
            <a:ext cx="4089076" cy="902954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7298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up v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599546B6-68A1-4207-B0A7-81D7F95CF2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0471" y="1642127"/>
            <a:ext cx="4089075" cy="902954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1">
            <a:extLst>
              <a:ext uri="{FF2B5EF4-FFF2-40B4-BE49-F238E27FC236}">
                <a16:creationId xmlns:a16="http://schemas.microsoft.com/office/drawing/2014/main" id="{04F8E2C0-F5FD-4F81-9C21-58227C898B2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032506" y="1642127"/>
            <a:ext cx="4089076" cy="902954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53CB6C2-878B-44E4-9375-E95DEDA9BE29}"/>
              </a:ext>
            </a:extLst>
          </p:cNvPr>
          <p:cNvSpPr/>
          <p:nvPr userDrawn="1"/>
        </p:nvSpPr>
        <p:spPr>
          <a:xfrm>
            <a:off x="-1" y="2706527"/>
            <a:ext cx="12192000" cy="41514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53814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599546B6-68A1-4207-B0A7-81D7F95CF2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8336" y="3333784"/>
            <a:ext cx="4051431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1">
            <a:extLst>
              <a:ext uri="{FF2B5EF4-FFF2-40B4-BE49-F238E27FC236}">
                <a16:creationId xmlns:a16="http://schemas.microsoft.com/office/drawing/2014/main" id="{04F8E2C0-F5FD-4F81-9C21-58227C898B2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032504" y="2127908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2</a:t>
            </a:r>
          </a:p>
        </p:txBody>
      </p:sp>
      <p:sp>
        <p:nvSpPr>
          <p:cNvPr id="15" name="Text Placeholder 41">
            <a:extLst>
              <a:ext uri="{FF2B5EF4-FFF2-40B4-BE49-F238E27FC236}">
                <a16:creationId xmlns:a16="http://schemas.microsoft.com/office/drawing/2014/main" id="{D52BC5D2-5C4D-4082-92FC-DDFD40B5758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78336" y="2124098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1</a:t>
            </a:r>
          </a:p>
        </p:txBody>
      </p:sp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67D136FC-C39E-4B56-A8A7-902EFCBE1E0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78335" y="2891539"/>
            <a:ext cx="4059315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19" name="Text Placeholder 41">
            <a:extLst>
              <a:ext uri="{FF2B5EF4-FFF2-40B4-BE49-F238E27FC236}">
                <a16:creationId xmlns:a16="http://schemas.microsoft.com/office/drawing/2014/main" id="{88629875-6B48-47C0-95E2-FCC671B7CB2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32503" y="2891539"/>
            <a:ext cx="4059315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20" name="Text Placeholder 41">
            <a:extLst>
              <a:ext uri="{FF2B5EF4-FFF2-40B4-BE49-F238E27FC236}">
                <a16:creationId xmlns:a16="http://schemas.microsoft.com/office/drawing/2014/main" id="{3852BDF8-9FCD-4338-9AB5-50F325D2E41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032503" y="3333784"/>
            <a:ext cx="4051431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49572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ext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0B2D3-B7BC-438A-B3B8-3C2058306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F0993FC6-E7E8-466C-89E3-69B4A02215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599546B6-68A1-4207-B0A7-81D7F95CF2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8335" y="3333784"/>
            <a:ext cx="3213677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41">
            <a:extLst>
              <a:ext uri="{FF2B5EF4-FFF2-40B4-BE49-F238E27FC236}">
                <a16:creationId xmlns:a16="http://schemas.microsoft.com/office/drawing/2014/main" id="{D52BC5D2-5C4D-4082-92FC-DDFD40B5758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78336" y="2124098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1</a:t>
            </a:r>
          </a:p>
        </p:txBody>
      </p:sp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67D136FC-C39E-4B56-A8A7-902EFCBE1E0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78336" y="2891539"/>
            <a:ext cx="3213677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28" name="Text Placeholder 41">
            <a:extLst>
              <a:ext uri="{FF2B5EF4-FFF2-40B4-BE49-F238E27FC236}">
                <a16:creationId xmlns:a16="http://schemas.microsoft.com/office/drawing/2014/main" id="{802D27AC-5BF8-4C33-A7A8-C234E04F258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293909" y="3333784"/>
            <a:ext cx="3213677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41">
            <a:extLst>
              <a:ext uri="{FF2B5EF4-FFF2-40B4-BE49-F238E27FC236}">
                <a16:creationId xmlns:a16="http://schemas.microsoft.com/office/drawing/2014/main" id="{ECD25102-B5CF-4D8F-A188-0B90FFE36B3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293910" y="2124098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1</a:t>
            </a:r>
          </a:p>
        </p:txBody>
      </p:sp>
      <p:sp>
        <p:nvSpPr>
          <p:cNvPr id="31" name="Text Placeholder 41">
            <a:extLst>
              <a:ext uri="{FF2B5EF4-FFF2-40B4-BE49-F238E27FC236}">
                <a16:creationId xmlns:a16="http://schemas.microsoft.com/office/drawing/2014/main" id="{9CCFC390-048E-4EBB-9396-1FD4F438ED5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293910" y="2891539"/>
            <a:ext cx="3213677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33" name="Text Placeholder 41">
            <a:extLst>
              <a:ext uri="{FF2B5EF4-FFF2-40B4-BE49-F238E27FC236}">
                <a16:creationId xmlns:a16="http://schemas.microsoft.com/office/drawing/2014/main" id="{C6038199-F004-41CF-A621-792EF2E2334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891087" y="3333784"/>
            <a:ext cx="3213677" cy="2480276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1">
            <a:extLst>
              <a:ext uri="{FF2B5EF4-FFF2-40B4-BE49-F238E27FC236}">
                <a16:creationId xmlns:a16="http://schemas.microsoft.com/office/drawing/2014/main" id="{F4C0732F-6C0A-4BC8-A772-0B31EA2F409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891088" y="2124098"/>
            <a:ext cx="399448" cy="349501"/>
          </a:xfrm>
          <a:noFill/>
        </p:spPr>
        <p:txBody>
          <a:bodyPr tIns="182880" bIns="18288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GB"/>
              <a:t>1</a:t>
            </a:r>
          </a:p>
        </p:txBody>
      </p:sp>
      <p:sp>
        <p:nvSpPr>
          <p:cNvPr id="35" name="Text Placeholder 41">
            <a:extLst>
              <a:ext uri="{FF2B5EF4-FFF2-40B4-BE49-F238E27FC236}">
                <a16:creationId xmlns:a16="http://schemas.microsoft.com/office/drawing/2014/main" id="{0927B884-632A-48DD-93F1-D73F9AB1B6A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891088" y="2891539"/>
            <a:ext cx="3213677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7818303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36" name="Text Placeholder 41">
            <a:extLst>
              <a:ext uri="{FF2B5EF4-FFF2-40B4-BE49-F238E27FC236}">
                <a16:creationId xmlns:a16="http://schemas.microsoft.com/office/drawing/2014/main" id="{209BC04F-D5E4-4393-95C5-0F6591B855C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93904" y="1392786"/>
            <a:ext cx="6219760" cy="941983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Lorem</a:t>
            </a:r>
          </a:p>
        </p:txBody>
      </p:sp>
      <p:sp>
        <p:nvSpPr>
          <p:cNvPr id="37" name="Text Placeholder 41">
            <a:extLst>
              <a:ext uri="{FF2B5EF4-FFF2-40B4-BE49-F238E27FC236}">
                <a16:creationId xmlns:a16="http://schemas.microsoft.com/office/drawing/2014/main" id="{7EBAC2CF-6AD1-476C-87B2-C06C9115D2F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293905" y="834162"/>
            <a:ext cx="3213677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  <p:sp>
        <p:nvSpPr>
          <p:cNvPr id="39" name="Text Placeholder 41">
            <a:extLst>
              <a:ext uri="{FF2B5EF4-FFF2-40B4-BE49-F238E27FC236}">
                <a16:creationId xmlns:a16="http://schemas.microsoft.com/office/drawing/2014/main" id="{D0AEA13F-698D-439D-9EAB-368901F325E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922666" y="3737381"/>
            <a:ext cx="6219760" cy="941983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Lorem</a:t>
            </a:r>
          </a:p>
        </p:txBody>
      </p:sp>
      <p:sp>
        <p:nvSpPr>
          <p:cNvPr id="40" name="Text Placeholder 41">
            <a:extLst>
              <a:ext uri="{FF2B5EF4-FFF2-40B4-BE49-F238E27FC236}">
                <a16:creationId xmlns:a16="http://schemas.microsoft.com/office/drawing/2014/main" id="{68FF66F6-B1C9-4BCD-8487-95074D9814E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22667" y="3188917"/>
            <a:ext cx="3213677" cy="332562"/>
          </a:xfrm>
          <a:noFill/>
        </p:spPr>
        <p:txBody>
          <a:bodyPr tIns="182880" bIns="91440" anchor="ctr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8398637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E8A967-1A4E-F7D3-23A9-6A5AC823D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B190-D8D6-2C44-AFFB-3384F3D071A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6EB8C7-F68F-01AE-E971-D91291EC3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468E85-3CA1-7D5C-FF08-C81F2AB74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1490-0609-3547-9BF6-619BD2205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53672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A570DFD-BCDE-4B1E-983F-549B0B01A3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56826" y="2470442"/>
            <a:ext cx="3821813" cy="58991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9AA4763E-9535-48D9-A7A0-47BAE8826A7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47822" y="3074563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A8C92DB9-E053-4A8E-AD46-ECD172D91B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060798" y="3750351"/>
            <a:ext cx="4422047" cy="2210612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1923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Ic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A570DFD-BCDE-4B1E-983F-549B0B01A3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56826" y="2470442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9AA4763E-9535-48D9-A7A0-47BAE8826A7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47822" y="3074563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  <p:sp>
        <p:nvSpPr>
          <p:cNvPr id="17" name="Text Placeholder 41">
            <a:extLst>
              <a:ext uri="{FF2B5EF4-FFF2-40B4-BE49-F238E27FC236}">
                <a16:creationId xmlns:a16="http://schemas.microsoft.com/office/drawing/2014/main" id="{A8C92DB9-E053-4A8E-AD46-ECD172D91B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060798" y="3750351"/>
            <a:ext cx="4422047" cy="2210612"/>
          </a:xfrm>
          <a:noFill/>
        </p:spPr>
        <p:txBody>
          <a:bodyPr tIns="0" bIns="0" anchor="t"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02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91354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5C4ED8E-45B5-4516-BDAC-AEA14AC460B5}"/>
              </a:ext>
            </a:extLst>
          </p:cNvPr>
          <p:cNvSpPr/>
          <p:nvPr userDrawn="1"/>
        </p:nvSpPr>
        <p:spPr>
          <a:xfrm>
            <a:off x="496681" y="6542824"/>
            <a:ext cx="11695319" cy="315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67735-2428-4A46-B5ED-47276EA61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10478" y="6631163"/>
            <a:ext cx="679979" cy="162068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PAGE </a:t>
            </a:r>
            <a:fld id="{222034A4-E40F-4E23-A773-AC1BBA02DF2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72F5DAE1-7448-4D6E-99F2-0165E4C4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0161" y="6608446"/>
            <a:ext cx="429740" cy="184787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79C8366E-4551-45B5-8315-BAD7D7822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2587" y="557494"/>
            <a:ext cx="3821813" cy="58991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2" name="Text Placeholder 41">
            <a:extLst>
              <a:ext uri="{FF2B5EF4-FFF2-40B4-BE49-F238E27FC236}">
                <a16:creationId xmlns:a16="http://schemas.microsoft.com/office/drawing/2014/main" id="{FA376403-1F8F-4447-BF16-CD9AD84E53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582" y="1161615"/>
            <a:ext cx="3430818" cy="357892"/>
          </a:xfrm>
          <a:noFill/>
        </p:spPr>
        <p:txBody>
          <a:bodyPr tIns="91440" bIns="0" anchor="ctr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/>
              <a:t>Subtitle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5199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56">
          <p15:clr>
            <a:srgbClr val="FBAE40"/>
          </p15:clr>
        </p15:guide>
        <p15:guide id="2" pos="3112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7CB3BB-D2B4-4FB4-B5E7-76E935F5B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9AD340-DF42-A777-BB3B-322EEC90A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51138D-1CD8-52BB-0E8E-4C9D7EA6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84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46449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55233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07912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28899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5416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838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99E9F-E890-38E6-B861-5881CA0B6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CBD80-6D87-036D-7435-E2D6E23F2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BDEF8A-78F4-AA8C-419C-878DE4862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59DCD2-1D55-5A5B-F2A5-F93989E92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B190-D8D6-2C44-AFFB-3384F3D071A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6A7CD7-7D3A-8D4D-B893-39710E6ED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24314-F0A4-0108-2CF9-8E7227EF5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1490-0609-3547-9BF6-619BD2205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05786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0377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4233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7413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78842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358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18875-1AB0-B054-B58C-CCCEE59E9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15BAFC-3ED3-A2E2-5D35-8C25438AA7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BB7DE0-7F56-66DA-6C82-B8D27B4A82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16D3BE-3C9B-75E1-2FFE-BA59B20CF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B190-D8D6-2C44-AFFB-3384F3D071A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599961-77A9-F013-218C-C661B13F0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E9603F-167C-279C-D8A6-FC3533ED0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1490-0609-3547-9BF6-619BD2205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245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26" Type="http://schemas.openxmlformats.org/officeDocument/2006/relationships/slideLayout" Target="../slideLayouts/slideLayout38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slideLayout" Target="../slideLayouts/slideLayout37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29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32" Type="http://schemas.openxmlformats.org/officeDocument/2006/relationships/image" Target="../media/image3.svg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28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31" Type="http://schemas.openxmlformats.org/officeDocument/2006/relationships/image" Target="../media/image2.png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Relationship Id="rId27" Type="http://schemas.openxmlformats.org/officeDocument/2006/relationships/slideLayout" Target="../slideLayouts/slideLayout39.xml"/><Relationship Id="rId30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5.xml"/><Relationship Id="rId1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55.xml"/><Relationship Id="rId21" Type="http://schemas.openxmlformats.org/officeDocument/2006/relationships/slideLayout" Target="../slideLayouts/slideLayout73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17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4.xml"/><Relationship Id="rId16" Type="http://schemas.openxmlformats.org/officeDocument/2006/relationships/slideLayout" Target="../slideLayouts/slideLayout68.xml"/><Relationship Id="rId20" Type="http://schemas.openxmlformats.org/officeDocument/2006/relationships/slideLayout" Target="../slideLayouts/slideLayout72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62.xml"/><Relationship Id="rId19" Type="http://schemas.openxmlformats.org/officeDocument/2006/relationships/slideLayout" Target="../slideLayouts/slideLayout71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slideLayout" Target="../slideLayouts/slideLayout66.xml"/><Relationship Id="rId22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58F648-E5F3-03C2-84BD-460F0D422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27F7D7-94E7-70D2-6EEE-953A50A0CE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50044-60A5-2F18-9E85-5394D06AAC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ABB190-D8D6-2C44-AFFB-3384F3D071A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3CF66-7C3E-AB64-D43B-614D9C4EAA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704EFE-C847-930E-9E42-37595ADBCE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051490-0609-3547-9BF6-619BD2205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14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1DBCAF13-65E2-2702-0599-165FE2F75BA4}"/>
              </a:ext>
            </a:extLst>
          </p:cNvPr>
          <p:cNvPicPr>
            <a:picLocks noChangeAspect="1"/>
          </p:cNvPicPr>
          <p:nvPr/>
        </p:nvPicPr>
        <p:blipFill rotWithShape="1">
          <a:blip r:embed="rId31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2"/>
              </a:ext>
            </a:extLst>
          </a:blip>
          <a:srcRect l="34450" t="45808" r="34450" b="45808"/>
          <a:stretch/>
        </p:blipFill>
        <p:spPr>
          <a:xfrm>
            <a:off x="309437" y="6435916"/>
            <a:ext cx="1360751" cy="283464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FD82C8-F7C8-4425-94BC-A9EFEAE91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474786"/>
            <a:ext cx="11334750" cy="399806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C887EF-267A-440B-BF96-CB074D2AB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12693" y="6497604"/>
            <a:ext cx="150682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B0140-7D63-42F5-A90E-E5D9551B77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140E9B6-8ADF-4F88-9FFC-2A98A7D8F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8625" y="1570647"/>
            <a:ext cx="11334750" cy="4812567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46C6021-90FA-4BD4-BBC4-61EC9570A179}"/>
              </a:ext>
            </a:extLst>
          </p:cNvPr>
          <p:cNvSpPr txBox="1">
            <a:spLocks/>
          </p:cNvSpPr>
          <p:nvPr/>
        </p:nvSpPr>
        <p:spPr>
          <a:xfrm>
            <a:off x="11612693" y="6497604"/>
            <a:ext cx="150682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FBB0140-7D63-42F5-A90E-E5D9551B77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025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  <p:sldLayoutId id="2147483758" r:id="rId17"/>
    <p:sldLayoutId id="2147483759" r:id="rId18"/>
    <p:sldLayoutId id="2147483760" r:id="rId19"/>
    <p:sldLayoutId id="2147483761" r:id="rId20"/>
    <p:sldLayoutId id="2147483762" r:id="rId21"/>
    <p:sldLayoutId id="2147483763" r:id="rId22"/>
    <p:sldLayoutId id="2147483764" r:id="rId23"/>
    <p:sldLayoutId id="2147483765" r:id="rId24"/>
    <p:sldLayoutId id="2147483766" r:id="rId25"/>
    <p:sldLayoutId id="2147483767" r:id="rId26"/>
    <p:sldLayoutId id="2147483768" r:id="rId27"/>
    <p:sldLayoutId id="2147483769" r:id="rId28"/>
    <p:sldLayoutId id="2147483770" r:id="rId2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None/>
        <a:defRPr lang="en-US" sz="1800" b="0" i="0" kern="1200" dirty="0" smtClean="0">
          <a:solidFill>
            <a:schemeClr val="bg2"/>
          </a:solidFill>
          <a:latin typeface="Century Gothic" panose="020B0502020202020204" pitchFamily="34" charset="0"/>
          <a:ea typeface="Verdana" panose="020B0604030504040204" pitchFamily="34" charset="0"/>
          <a:cs typeface="Calibri" panose="020F0502020204030204" pitchFamily="34" charset="0"/>
        </a:defRPr>
      </a:lvl1pPr>
      <a:lvl2pPr marL="184150" indent="-18415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lang="en-US" sz="1600" b="0" kern="1200" dirty="0" smtClean="0">
          <a:solidFill>
            <a:schemeClr val="bg2"/>
          </a:solidFill>
          <a:latin typeface="Century Gothic" panose="020B0502020202020204" pitchFamily="34" charset="0"/>
          <a:ea typeface="Verdana" panose="020B0604030504040204" pitchFamily="34" charset="0"/>
          <a:cs typeface="Calibri" panose="020F0502020204030204" pitchFamily="34" charset="0"/>
        </a:defRPr>
      </a:lvl2pPr>
      <a:lvl3pPr marL="369888" indent="-193675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75000"/>
          </a:schemeClr>
        </a:buClr>
        <a:buFont typeface="Wingdings" panose="05000000000000000000" pitchFamily="2" charset="2"/>
        <a:buChar char="§"/>
        <a:defRPr lang="en-US" sz="1400" b="0" kern="1200" dirty="0" smtClean="0">
          <a:solidFill>
            <a:schemeClr val="bg2"/>
          </a:solidFill>
          <a:latin typeface="Century Gothic" panose="020B0502020202020204" pitchFamily="34" charset="0"/>
          <a:ea typeface="Verdana" panose="020B0604030504040204" pitchFamily="34" charset="0"/>
          <a:cs typeface="Calibri" panose="020F0502020204030204" pitchFamily="34" charset="0"/>
        </a:defRPr>
      </a:lvl3pPr>
      <a:lvl4pPr marL="544513" indent="-18415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75000"/>
          </a:schemeClr>
        </a:buClr>
        <a:buFont typeface="Wingdings" panose="05000000000000000000" pitchFamily="2" charset="2"/>
        <a:buChar char="§"/>
        <a:defRPr lang="en-US" sz="1200" b="0" kern="1200" dirty="0" smtClean="0">
          <a:solidFill>
            <a:schemeClr val="bg2"/>
          </a:solidFill>
          <a:latin typeface="Century Gothic" panose="020B0502020202020204" pitchFamily="34" charset="0"/>
          <a:ea typeface="Verdana" panose="020B0604030504040204" pitchFamily="34" charset="0"/>
          <a:cs typeface="Calibri" panose="020F0502020204030204" pitchFamily="34" charset="0"/>
        </a:defRPr>
      </a:lvl4pPr>
      <a:lvl5pPr marL="695325" indent="-176213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lang="en-US" sz="1200" b="0" kern="1200" dirty="0">
          <a:solidFill>
            <a:schemeClr val="bg2"/>
          </a:solidFill>
          <a:latin typeface="Century Gothic" panose="020B0502020202020204" pitchFamily="34" charset="0"/>
          <a:ea typeface="Verdana" panose="020B0604030504040204" pitchFamily="34" charset="0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A2F88D-4F1B-48C5-A5A7-1AA7BC8B4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5D413-CED7-4771-BEC5-57AE46424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59EFD-93B9-4791-9E52-A9D2C2646A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936EC-4B61-4D85-A4C7-5E9EAAEF2D66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22243B-BAFE-4E9F-8105-29AA1FFA59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B40BE-9360-42A9-ADF9-26C86A556C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965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44DC67-6DB7-4F5D-A26D-2E4937C55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585" y="457201"/>
            <a:ext cx="10972802" cy="5899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AD199-1DC0-4D3D-9CDE-E6FF5F89D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585" y="1270621"/>
            <a:ext cx="10972802" cy="49679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2A25F-7DCA-489E-AE91-407134B725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3" y="6356369"/>
            <a:ext cx="411479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EF800-22AA-44EE-B007-4A56DC7939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39202" y="63563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034A4-E40F-4E23-A773-AC1BBA02D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80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  <p:sldLayoutId id="2147483798" r:id="rId15"/>
    <p:sldLayoutId id="2147483799" r:id="rId16"/>
    <p:sldLayoutId id="2147483800" r:id="rId17"/>
    <p:sldLayoutId id="2147483801" r:id="rId18"/>
    <p:sldLayoutId id="2147483802" r:id="rId19"/>
    <p:sldLayoutId id="2147483803" r:id="rId20"/>
    <p:sldLayoutId id="2147483804" r:id="rId21"/>
  </p:sldLayoutIdLst>
  <p:hf hdr="0" ftr="0" dt="0"/>
  <p:txStyles>
    <p:titleStyle>
      <a:lvl1pPr algn="l" defTabSz="944056" rtl="0" eaLnBrk="1" latinLnBrk="0" hangingPunct="1">
        <a:lnSpc>
          <a:spcPct val="100000"/>
        </a:lnSpc>
        <a:spcBef>
          <a:spcPct val="0"/>
        </a:spcBef>
        <a:buNone/>
        <a:defRPr sz="37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6014" indent="-236014" algn="l" defTabSz="944056" rtl="0" eaLnBrk="1" latinLnBrk="0" hangingPunct="1">
        <a:lnSpc>
          <a:spcPts val="1500"/>
        </a:lnSpc>
        <a:spcBef>
          <a:spcPts val="1033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1pPr>
      <a:lvl2pPr marL="708042" indent="-236014" algn="l" defTabSz="944056" rtl="0" eaLnBrk="1" latinLnBrk="0" hangingPunct="1">
        <a:lnSpc>
          <a:spcPts val="1500"/>
        </a:lnSpc>
        <a:spcBef>
          <a:spcPts val="516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2pPr>
      <a:lvl3pPr marL="1180070" indent="-236014" algn="l" defTabSz="944056" rtl="0" eaLnBrk="1" latinLnBrk="0" hangingPunct="1">
        <a:lnSpc>
          <a:spcPts val="1500"/>
        </a:lnSpc>
        <a:spcBef>
          <a:spcPts val="516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3pPr>
      <a:lvl4pPr marL="1652100" indent="-236014" algn="l" defTabSz="944056" rtl="0" eaLnBrk="1" latinLnBrk="0" hangingPunct="1">
        <a:lnSpc>
          <a:spcPts val="1500"/>
        </a:lnSpc>
        <a:spcBef>
          <a:spcPts val="516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4pPr>
      <a:lvl5pPr marL="2124127" indent="-236014" algn="l" defTabSz="944056" rtl="0" eaLnBrk="1" latinLnBrk="0" hangingPunct="1">
        <a:lnSpc>
          <a:spcPts val="1500"/>
        </a:lnSpc>
        <a:spcBef>
          <a:spcPts val="516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5pPr>
      <a:lvl6pPr marL="2596155" indent="-236014" algn="l" defTabSz="944056" rtl="0" eaLnBrk="1" latinLnBrk="0" hangingPunct="1">
        <a:lnSpc>
          <a:spcPct val="90000"/>
        </a:lnSpc>
        <a:spcBef>
          <a:spcPts val="516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6pPr>
      <a:lvl7pPr marL="3068183" indent="-236014" algn="l" defTabSz="944056" rtl="0" eaLnBrk="1" latinLnBrk="0" hangingPunct="1">
        <a:lnSpc>
          <a:spcPct val="90000"/>
        </a:lnSpc>
        <a:spcBef>
          <a:spcPts val="516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7pPr>
      <a:lvl8pPr marL="3540211" indent="-236014" algn="l" defTabSz="944056" rtl="0" eaLnBrk="1" latinLnBrk="0" hangingPunct="1">
        <a:lnSpc>
          <a:spcPct val="90000"/>
        </a:lnSpc>
        <a:spcBef>
          <a:spcPts val="516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8pPr>
      <a:lvl9pPr marL="4012240" indent="-236014" algn="l" defTabSz="944056" rtl="0" eaLnBrk="1" latinLnBrk="0" hangingPunct="1">
        <a:lnSpc>
          <a:spcPct val="90000"/>
        </a:lnSpc>
        <a:spcBef>
          <a:spcPts val="516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1pPr>
      <a:lvl2pPr marL="472028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2pPr>
      <a:lvl3pPr marL="944056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3pPr>
      <a:lvl4pPr marL="1416084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4pPr>
      <a:lvl5pPr marL="1888113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5pPr>
      <a:lvl6pPr marL="2360141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6pPr>
      <a:lvl7pPr marL="2832170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7pPr>
      <a:lvl8pPr marL="3304197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8pPr>
      <a:lvl9pPr marL="3776226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">
          <p15:clr>
            <a:srgbClr val="F26B43"/>
          </p15:clr>
        </p15:guide>
        <p15:guide id="2" pos="256">
          <p15:clr>
            <a:srgbClr val="F26B43"/>
          </p15:clr>
        </p15:guide>
        <p15:guide id="3" pos="7192">
          <p15:clr>
            <a:srgbClr val="F26B43"/>
          </p15:clr>
        </p15:guide>
        <p15:guide id="4" orient="horz" pos="4032">
          <p15:clr>
            <a:srgbClr val="F26B43"/>
          </p15:clr>
        </p15:guide>
        <p15:guide id="5" pos="304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79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5.xml"/><Relationship Id="rId4" Type="http://schemas.openxmlformats.org/officeDocument/2006/relationships/image" Target="../media/image17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" TargetMode="External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/youtube-content-moderation-analysis?utm_source=top-insights-august-25&amp;utm_medium=vab-insights&amp;utm_campaign=" TargetMode="External"/><Relationship Id="rId3" Type="http://schemas.openxmlformats.org/officeDocument/2006/relationships/chart" Target="../charts/chart1.xml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8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/direct-consumer-historical-tv-spend-advertiser-list?utm_source=top-insights-august-25&amp;utm_medium=vab-insights&amp;utm_campaign=" TargetMode="Externa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3.xml"/><Relationship Id="rId5" Type="http://schemas.openxmlformats.org/officeDocument/2006/relationships/hyperlink" Target="https://thevab.com/insight/3-key-reasons-why-banning-pharma-tv-ads-would-disproportionately-affect-minority-groups?utm_source=top-insights-august-25&amp;utm_medium=vab-insights&amp;utm_campaign=" TargetMode="External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80.xml"/><Relationship Id="rId5" Type="http://schemas.openxmlformats.org/officeDocument/2006/relationships/hyperlink" Target="https://thevab.com/insight/the-story-of-us?utm_source=top-insights-august-25&amp;utm_medium=vab-insights&amp;utm_campaign=" TargetMode="External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80.xml"/><Relationship Id="rId5" Type="http://schemas.openxmlformats.org/officeDocument/2006/relationships/image" Target="../media/image24.png"/><Relationship Id="rId4" Type="http://schemas.openxmlformats.org/officeDocument/2006/relationships/hyperlink" Target="https://thevab.com/vab-happenings/state-of-tv-measurement-2025?utm_source=linkedin&amp;utm_medium=post&amp;utm_campaign=sotm-2025-post-aug25#day-1&amp;utm_source=top-insights-august-25&amp;utm_medium=vab-insights&amp;utm_campaign=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vab-happenings/state-of-tv-measurement-2025?utm_source=linkedin&amp;utm_medium=post&amp;utm_campaign=sotm-2025-post-aug25#day-2&amp;utm_source=top-insights-august-25&amp;utm_medium=vab-insights&amp;utm_campaign=" TargetMode="Externa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80.xml"/><Relationship Id="rId5" Type="http://schemas.openxmlformats.org/officeDocument/2006/relationships/image" Target="../media/image25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/direct-consumer-historical-tv-spend-advertiser-list?utm_source=top-insights-august-25&amp;utm_medium=vab-insights&amp;utm_campaign=" TargetMode="External"/><Relationship Id="rId3" Type="http://schemas.openxmlformats.org/officeDocument/2006/relationships/image" Target="../media/image20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8.xml"/><Relationship Id="rId6" Type="http://schemas.openxmlformats.org/officeDocument/2006/relationships/hyperlink" Target="https://thevab.com/insight/3-key-reasons-why-banning-pharma-tv-ads-would-disproportionately-affect-minority-groups?utm_source=top-insights-august-25&amp;utm_medium=vab-insights&amp;utm_campaign=" TargetMode="External"/><Relationship Id="rId11" Type="http://schemas.openxmlformats.org/officeDocument/2006/relationships/image" Target="../media/image29.png"/><Relationship Id="rId5" Type="http://schemas.openxmlformats.org/officeDocument/2006/relationships/image" Target="../media/image26.png"/><Relationship Id="rId10" Type="http://schemas.openxmlformats.org/officeDocument/2006/relationships/hyperlink" Target="https://thevab.com/insight/the-story-of-us?utm_source=top-insights-august-25&amp;utm_medium=vab-insights&amp;utm_campaign=" TargetMode="External"/><Relationship Id="rId4" Type="http://schemas.openxmlformats.org/officeDocument/2006/relationships/hyperlink" Target="https://thevab.com/insight/youtube-content-moderation-analysis?utm_source=top-insights-august-25&amp;utm_medium=vab-insights&amp;utm_campaign=" TargetMode="External"/><Relationship Id="rId9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8.xml"/><Relationship Id="rId6" Type="http://schemas.openxmlformats.org/officeDocument/2006/relationships/image" Target="../media/image24.png"/><Relationship Id="rId5" Type="http://schemas.openxmlformats.org/officeDocument/2006/relationships/hyperlink" Target="https://thevab.com/vab-happenings/state-of-tv-measurement-2025?utm_source=linkedin&amp;utm_medium=post&amp;utm_campaign=sotm-2025-post-aug25#day-2&amp;utm_source=top-insights-august-25&amp;utm_medium=vab-insights&amp;utm_campaign=" TargetMode="External"/><Relationship Id="rId4" Type="http://schemas.openxmlformats.org/officeDocument/2006/relationships/hyperlink" Target="https://thevab.com/vab-happenings/state-of-tv-measurement-2025?utm_source=linkedin&amp;utm_medium=post&amp;utm_campaign=sotm-2025-post-aug25#day-1&amp;utm_source=top-insights-august-25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BF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0C38B446-4C07-42BF-B42F-5E8AEE13A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541" y="3187112"/>
            <a:ext cx="4553863" cy="190953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>
                <a:solidFill>
                  <a:srgbClr val="FFE600"/>
                </a:solidFill>
                <a:latin typeface="Helvetica" pitchFamily="2" charset="0"/>
                <a:ea typeface="+mn-ea"/>
                <a:cs typeface="+mn-cs"/>
              </a:rPr>
              <a:t>Six Insights</a:t>
            </a:r>
            <a:br>
              <a:rPr lang="en-US" sz="4400" b="1">
                <a:latin typeface="Helvetica" pitchFamily="2" charset="0"/>
                <a:ea typeface="+mn-ea"/>
                <a:cs typeface="+mn-cs"/>
              </a:rPr>
            </a:br>
            <a:r>
              <a:rPr lang="en-US" sz="3600">
                <a:solidFill>
                  <a:srgbClr val="130F4A"/>
                </a:solidFill>
                <a:latin typeface="Helvetica" pitchFamily="2" charset="0"/>
                <a:ea typeface="+mn-ea"/>
                <a:cs typeface="+mn-cs"/>
              </a:rPr>
              <a:t>August 2025</a:t>
            </a:r>
            <a:endParaRPr kumimoji="0" lang="en-US" sz="3800" i="0" u="none" strike="noStrike" kern="1200" cap="none" spc="0" normalizeH="0" baseline="0" noProof="0">
              <a:ln>
                <a:noFill/>
              </a:ln>
              <a:solidFill>
                <a:srgbClr val="130F4A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D3F90D8-EC4F-44E3-8868-8951815070FB}"/>
              </a:ext>
            </a:extLst>
          </p:cNvPr>
          <p:cNvGrpSpPr/>
          <p:nvPr/>
        </p:nvGrpSpPr>
        <p:grpSpPr>
          <a:xfrm flipH="1">
            <a:off x="0" y="0"/>
            <a:ext cx="5591177" cy="3019425"/>
            <a:chOff x="-15240" y="-13657"/>
            <a:chExt cx="4721216" cy="268623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F951BE-118C-48F7-BE62-B39D2B4FC56A}"/>
                </a:ext>
              </a:extLst>
            </p:cNvPr>
            <p:cNvSpPr/>
            <p:nvPr userDrawn="1"/>
          </p:nvSpPr>
          <p:spPr>
            <a:xfrm>
              <a:off x="-15240" y="-13657"/>
              <a:ext cx="4721216" cy="2686231"/>
            </a:xfrm>
            <a:custGeom>
              <a:avLst/>
              <a:gdLst>
                <a:gd name="connsiteX0" fmla="*/ 0 w 4721216"/>
                <a:gd name="connsiteY0" fmla="*/ 0 h 2686231"/>
                <a:gd name="connsiteX1" fmla="*/ 4721216 w 4721216"/>
                <a:gd name="connsiteY1" fmla="*/ 0 h 2686231"/>
                <a:gd name="connsiteX2" fmla="*/ 4721216 w 4721216"/>
                <a:gd name="connsiteY2" fmla="*/ 2686231 h 2686231"/>
                <a:gd name="connsiteX3" fmla="*/ 1395884 w 4721216"/>
                <a:gd name="connsiteY3" fmla="*/ 1201749 h 2686231"/>
                <a:gd name="connsiteX4" fmla="*/ 78852 w 4721216"/>
                <a:gd name="connsiteY4" fmla="*/ 612473 h 2686231"/>
                <a:gd name="connsiteX5" fmla="*/ 0 w 4721216"/>
                <a:gd name="connsiteY5" fmla="*/ 576331 h 2686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21216" h="2686231">
                  <a:moveTo>
                    <a:pt x="0" y="0"/>
                  </a:moveTo>
                  <a:lnTo>
                    <a:pt x="4721216" y="0"/>
                  </a:lnTo>
                  <a:lnTo>
                    <a:pt x="4721216" y="2686231"/>
                  </a:lnTo>
                  <a:lnTo>
                    <a:pt x="1395884" y="1201749"/>
                  </a:lnTo>
                  <a:cubicBezTo>
                    <a:pt x="1088473" y="1072268"/>
                    <a:pt x="486065" y="798907"/>
                    <a:pt x="78852" y="612473"/>
                  </a:cubicBezTo>
                  <a:lnTo>
                    <a:pt x="0" y="576331"/>
                  </a:lnTo>
                  <a:close/>
                </a:path>
              </a:pathLst>
            </a:custGeom>
            <a:solidFill>
              <a:srgbClr val="130F4A"/>
            </a:solidFill>
            <a:ln w="5302" cap="flat">
              <a:solidFill>
                <a:srgbClr val="130F4A"/>
              </a:solidFill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-Light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AE5D4B1-D529-4069-92AA-16E1B391A6BF}"/>
                </a:ext>
              </a:extLst>
            </p:cNvPr>
            <p:cNvSpPr/>
            <p:nvPr/>
          </p:nvSpPr>
          <p:spPr>
            <a:xfrm>
              <a:off x="34005" y="23167"/>
              <a:ext cx="1331681" cy="1155444"/>
            </a:xfrm>
            <a:custGeom>
              <a:avLst/>
              <a:gdLst>
                <a:gd name="connsiteX0" fmla="*/ 0 w 1421708"/>
                <a:gd name="connsiteY0" fmla="*/ 591848 h 1222125"/>
                <a:gd name="connsiteX1" fmla="*/ 1421708 w 1421708"/>
                <a:gd name="connsiteY1" fmla="*/ 1222125 h 1222125"/>
                <a:gd name="connsiteX2" fmla="*/ 1421708 w 1421708"/>
                <a:gd name="connsiteY2" fmla="*/ 0 h 122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21708" h="1222125">
                  <a:moveTo>
                    <a:pt x="0" y="591848"/>
                  </a:moveTo>
                  <a:lnTo>
                    <a:pt x="1421708" y="1222125"/>
                  </a:lnTo>
                  <a:lnTo>
                    <a:pt x="1421708" y="0"/>
                  </a:lnTo>
                  <a:close/>
                </a:path>
              </a:pathLst>
            </a:custGeom>
            <a:solidFill>
              <a:srgbClr val="FFE600"/>
            </a:solidFill>
            <a:ln w="530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-Light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30020BB-B5A9-48CC-9939-C1F42A09A502}"/>
                </a:ext>
              </a:extLst>
            </p:cNvPr>
            <p:cNvSpPr/>
            <p:nvPr/>
          </p:nvSpPr>
          <p:spPr>
            <a:xfrm>
              <a:off x="1365686" y="616973"/>
              <a:ext cx="1331731" cy="1155444"/>
            </a:xfrm>
            <a:custGeom>
              <a:avLst/>
              <a:gdLst>
                <a:gd name="connsiteX0" fmla="*/ 0 w 1421761"/>
                <a:gd name="connsiteY0" fmla="*/ 591794 h 1222125"/>
                <a:gd name="connsiteX1" fmla="*/ 1421761 w 1421761"/>
                <a:gd name="connsiteY1" fmla="*/ 1222125 h 1222125"/>
                <a:gd name="connsiteX2" fmla="*/ 1421761 w 1421761"/>
                <a:gd name="connsiteY2" fmla="*/ 0 h 122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21761" h="1222125">
                  <a:moveTo>
                    <a:pt x="0" y="591794"/>
                  </a:moveTo>
                  <a:lnTo>
                    <a:pt x="1421761" y="1222125"/>
                  </a:lnTo>
                  <a:lnTo>
                    <a:pt x="1421761" y="0"/>
                  </a:lnTo>
                  <a:close/>
                </a:path>
              </a:pathLst>
            </a:custGeom>
            <a:solidFill>
              <a:srgbClr val="FFE600"/>
            </a:solidFill>
            <a:ln w="530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-Light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BA9919E-8757-47EA-AF29-47E3FDC08853}"/>
                </a:ext>
              </a:extLst>
            </p:cNvPr>
            <p:cNvSpPr/>
            <p:nvPr/>
          </p:nvSpPr>
          <p:spPr>
            <a:xfrm>
              <a:off x="1365686" y="23167"/>
              <a:ext cx="1331731" cy="1155444"/>
            </a:xfrm>
            <a:custGeom>
              <a:avLst/>
              <a:gdLst>
                <a:gd name="connsiteX0" fmla="*/ 1421761 w 1421761"/>
                <a:gd name="connsiteY0" fmla="*/ 630278 h 1222125"/>
                <a:gd name="connsiteX1" fmla="*/ 0 w 1421761"/>
                <a:gd name="connsiteY1" fmla="*/ 0 h 1222125"/>
                <a:gd name="connsiteX2" fmla="*/ 0 w 1421761"/>
                <a:gd name="connsiteY2" fmla="*/ 1222125 h 122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21761" h="1222125">
                  <a:moveTo>
                    <a:pt x="1421761" y="630278"/>
                  </a:moveTo>
                  <a:lnTo>
                    <a:pt x="0" y="0"/>
                  </a:lnTo>
                  <a:lnTo>
                    <a:pt x="0" y="1222125"/>
                  </a:lnTo>
                  <a:close/>
                </a:path>
              </a:pathLst>
            </a:custGeom>
            <a:solidFill>
              <a:schemeClr val="bg1"/>
            </a:solidFill>
            <a:ln w="530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-Light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9362404-B0D3-4845-81C6-4BB463DC0FB9}"/>
                </a:ext>
              </a:extLst>
            </p:cNvPr>
            <p:cNvSpPr/>
            <p:nvPr/>
          </p:nvSpPr>
          <p:spPr>
            <a:xfrm>
              <a:off x="2704627" y="-13656"/>
              <a:ext cx="1495109" cy="633867"/>
            </a:xfrm>
            <a:custGeom>
              <a:avLst/>
              <a:gdLst>
                <a:gd name="connsiteX0" fmla="*/ 0 w 1495109"/>
                <a:gd name="connsiteY0" fmla="*/ 0 h 633867"/>
                <a:gd name="connsiteX1" fmla="*/ 1482463 w 1495109"/>
                <a:gd name="connsiteY1" fmla="*/ 0 h 633867"/>
                <a:gd name="connsiteX2" fmla="*/ 1495109 w 1495109"/>
                <a:gd name="connsiteY2" fmla="*/ 5659 h 633867"/>
                <a:gd name="connsiteX3" fmla="*/ 0 w 1495109"/>
                <a:gd name="connsiteY3" fmla="*/ 633867 h 633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5109" h="633867">
                  <a:moveTo>
                    <a:pt x="0" y="0"/>
                  </a:moveTo>
                  <a:lnTo>
                    <a:pt x="1482463" y="0"/>
                  </a:lnTo>
                  <a:lnTo>
                    <a:pt x="1495109" y="5659"/>
                  </a:lnTo>
                  <a:lnTo>
                    <a:pt x="0" y="633867"/>
                  </a:lnTo>
                  <a:close/>
                </a:path>
              </a:pathLst>
            </a:custGeom>
            <a:solidFill>
              <a:srgbClr val="FFE600"/>
            </a:solidFill>
            <a:ln w="530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-Light"/>
                <a:ea typeface="+mn-ea"/>
                <a:cs typeface="+mn-cs"/>
              </a:endParaRPr>
            </a:p>
          </p:txBody>
        </p:sp>
      </p:grpSp>
      <p:pic>
        <p:nvPicPr>
          <p:cNvPr id="19" name="Picture 18" descr="A picture containing text&#10;&#10;Description automatically generated">
            <a:extLst>
              <a:ext uri="{FF2B5EF4-FFF2-40B4-BE49-F238E27FC236}">
                <a16:creationId xmlns:a16="http://schemas.microsoft.com/office/drawing/2014/main" id="{649CC1AD-4096-4C1B-8491-A834E6E4386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2206" y="5705004"/>
            <a:ext cx="2523582" cy="879183"/>
          </a:xfrm>
          <a:prstGeom prst="rect">
            <a:avLst/>
          </a:prstGeom>
        </p:spPr>
      </p:pic>
      <p:pic>
        <p:nvPicPr>
          <p:cNvPr id="4" name="Picture 3" descr="A group of people looking at a magnifying glass&#10;&#10;AI-generated content may be incorrect.">
            <a:extLst>
              <a:ext uri="{FF2B5EF4-FFF2-40B4-BE49-F238E27FC236}">
                <a16:creationId xmlns:a16="http://schemas.microsoft.com/office/drawing/2014/main" id="{8121DDBE-B0B2-E90C-211E-71C2CE4D921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1591" r="15551"/>
          <a:stretch>
            <a:fillRect/>
          </a:stretch>
        </p:blipFill>
        <p:spPr>
          <a:xfrm>
            <a:off x="5532854" y="0"/>
            <a:ext cx="6659145" cy="6858000"/>
          </a:xfrm>
          <a:prstGeom prst="rect">
            <a:avLst/>
          </a:prstGeom>
          <a:ln w="12700">
            <a:noFill/>
          </a:ln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1A9EF9AA-416D-47F1-B127-4C3DA5EEDF04}"/>
              </a:ext>
            </a:extLst>
          </p:cNvPr>
          <p:cNvSpPr/>
          <p:nvPr/>
        </p:nvSpPr>
        <p:spPr>
          <a:xfrm flipH="1">
            <a:off x="797276" y="708852"/>
            <a:ext cx="1577124" cy="1298763"/>
          </a:xfrm>
          <a:custGeom>
            <a:avLst/>
            <a:gdLst>
              <a:gd name="connsiteX0" fmla="*/ 1421761 w 1421761"/>
              <a:gd name="connsiteY0" fmla="*/ 630278 h 1222125"/>
              <a:gd name="connsiteX1" fmla="*/ 0 w 1421761"/>
              <a:gd name="connsiteY1" fmla="*/ 0 h 1222125"/>
              <a:gd name="connsiteX2" fmla="*/ 0 w 1421761"/>
              <a:gd name="connsiteY2" fmla="*/ 1222125 h 1222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21761" h="1222125">
                <a:moveTo>
                  <a:pt x="1421761" y="630278"/>
                </a:moveTo>
                <a:lnTo>
                  <a:pt x="0" y="0"/>
                </a:lnTo>
                <a:lnTo>
                  <a:pt x="0" y="1222125"/>
                </a:lnTo>
                <a:close/>
              </a:path>
            </a:pathLst>
          </a:custGeom>
          <a:solidFill>
            <a:schemeClr val="bg1"/>
          </a:solidFill>
          <a:ln w="530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0422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D6428-DB2F-2721-829C-5F703778B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5CD3448E-FCC5-D1E6-5191-EEE54611230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clrChange>
              <a:clrFrom>
                <a:srgbClr val="00BFF2"/>
              </a:clrFrom>
              <a:clrTo>
                <a:srgbClr val="00BF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3475" y="24820"/>
            <a:ext cx="5058525" cy="294512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908E5B1-302E-4836-187D-4044EDA17DA5}"/>
              </a:ext>
            </a:extLst>
          </p:cNvPr>
          <p:cNvSpPr/>
          <p:nvPr/>
        </p:nvSpPr>
        <p:spPr>
          <a:xfrm>
            <a:off x="449869" y="221925"/>
            <a:ext cx="95763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About VAB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1AD407-8C50-FCB3-0868-4B42FC26C841}"/>
              </a:ext>
            </a:extLst>
          </p:cNvPr>
          <p:cNvSpPr txBox="1"/>
          <p:nvPr/>
        </p:nvSpPr>
        <p:spPr>
          <a:xfrm>
            <a:off x="449869" y="1259934"/>
            <a:ext cx="87144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VAB plays a dual role in the video advertising industry. We are leading the change to bring about a more innovative and transparent marketplace. We also provide the insights and thought leadership that enables marketers to develop business-driving marketing strategies.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Drawing on our marketing expertise, we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simplify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complexities in our industry and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+mn-cs"/>
              </a:rPr>
              <a:t>discover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new insights that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transform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way marketers look at their media strategy.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40E59AC-15A6-582E-897C-079DABD3DD6B}"/>
              </a:ext>
            </a:extLst>
          </p:cNvPr>
          <p:cNvSpPr txBox="1"/>
          <p:nvPr/>
        </p:nvSpPr>
        <p:spPr>
          <a:xfrm>
            <a:off x="2136968" y="4285640"/>
            <a:ext cx="950773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are committed to your business growth and proud to offer VAB members, brand marketers and agencies </a:t>
            </a:r>
            <a:r>
              <a:rPr kumimoji="0" lang="en-US" sz="1800" b="1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complimentary access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our continuously-growing Insights library.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immediate access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644A0A-11BC-768C-E091-89E31F029FC1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689" y="4177157"/>
            <a:ext cx="934320" cy="9343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B6A219F-ACEA-D285-6ADD-7C4BA60348CD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E96DA82-A340-62B7-0171-98D16174EFBE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916736-1EFE-216B-793D-D4FCFA4550BB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</p:spTree>
    <p:extLst>
      <p:ext uri="{BB962C8B-B14F-4D97-AF65-F5344CB8AC3E}">
        <p14:creationId xmlns:p14="http://schemas.microsoft.com/office/powerpoint/2010/main" val="1478597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B5412-4708-C89E-78A3-2265B6164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2035C08-0D61-30FB-21A8-6963E9C6A011}"/>
              </a:ext>
            </a:extLst>
          </p:cNvPr>
          <p:cNvSpPr>
            <a:spLocks/>
          </p:cNvSpPr>
          <p:nvPr/>
        </p:nvSpPr>
        <p:spPr>
          <a:xfrm>
            <a:off x="1" y="1685014"/>
            <a:ext cx="3638711" cy="5172986"/>
          </a:xfrm>
          <a:prstGeom prst="rect">
            <a:avLst/>
          </a:prstGeom>
          <a:solidFill>
            <a:srgbClr val="00C4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F64042-A3FA-C462-A146-5A007626E020}"/>
              </a:ext>
            </a:extLst>
          </p:cNvPr>
          <p:cNvSpPr>
            <a:spLocks/>
          </p:cNvSpPr>
          <p:nvPr/>
        </p:nvSpPr>
        <p:spPr>
          <a:xfrm>
            <a:off x="3638712" y="1685014"/>
            <a:ext cx="8553288" cy="5172986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92F107-9379-408D-EDC0-2D3352771381}"/>
              </a:ext>
            </a:extLst>
          </p:cNvPr>
          <p:cNvSpPr txBox="1"/>
          <p:nvPr/>
        </p:nvSpPr>
        <p:spPr>
          <a:xfrm>
            <a:off x="3638712" y="1755448"/>
            <a:ext cx="8553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YouTube Videos Removed by Year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3C620A-9E70-3094-AE64-D51ED3FED7C2}"/>
              </a:ext>
            </a:extLst>
          </p:cNvPr>
          <p:cNvSpPr txBox="1"/>
          <p:nvPr/>
        </p:nvSpPr>
        <p:spPr>
          <a:xfrm>
            <a:off x="3759578" y="6317849"/>
            <a:ext cx="81912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Google Transparency Report,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YouTube Community Guidelines enforcement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as of 7/8/25.</a:t>
            </a:r>
            <a:endParaRPr kumimoji="0" lang="fr-FR" sz="800" b="0" i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8ABD54B-0F57-810B-8CAF-D7F3AFC7016B}"/>
              </a:ext>
            </a:extLst>
          </p:cNvPr>
          <p:cNvSpPr/>
          <p:nvPr/>
        </p:nvSpPr>
        <p:spPr>
          <a:xfrm>
            <a:off x="297180" y="263467"/>
            <a:ext cx="1187330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+mn-cs"/>
              </a:rPr>
              <a:t>The last two years have seen an increasing number of videos taken down from YouTube, with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C4F6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+mn-cs"/>
              </a:rPr>
              <a:t>more than 30 million videos removed in 2023 &amp; 2024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00C4F6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E6B6226-0D54-E655-582E-A6DEC0E62168}"/>
              </a:ext>
            </a:extLst>
          </p:cNvPr>
          <p:cNvGraphicFramePr/>
          <p:nvPr/>
        </p:nvGraphicFramePr>
        <p:xfrm>
          <a:off x="3819714" y="2372761"/>
          <a:ext cx="8191284" cy="3800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3E4BFFF8-DB99-A2C3-5650-495EA315EC36}"/>
              </a:ext>
            </a:extLst>
          </p:cNvPr>
          <p:cNvSpPr txBox="1"/>
          <p:nvPr/>
        </p:nvSpPr>
        <p:spPr>
          <a:xfrm>
            <a:off x="120866" y="4086664"/>
            <a:ext cx="339698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178.5 MM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Videos Removed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From 2019 - 2024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14" name="Picture 13" descr="A white play button on a black background&#10;&#10;AI-generated content may be incorrect.">
            <a:extLst>
              <a:ext uri="{FF2B5EF4-FFF2-40B4-BE49-F238E27FC236}">
                <a16:creationId xmlns:a16="http://schemas.microsoft.com/office/drawing/2014/main" id="{98B2C6CC-6AF5-6116-A021-9132A79AAF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496" y="2396461"/>
            <a:ext cx="1565720" cy="1565720"/>
          </a:xfrm>
          <a:prstGeom prst="rect">
            <a:avLst/>
          </a:prstGeom>
        </p:spPr>
      </p:pic>
      <p:pic>
        <p:nvPicPr>
          <p:cNvPr id="18" name="Picture 17" descr="A pink x on a black background&#10;&#10;AI-generated content may be incorrect.">
            <a:extLst>
              <a:ext uri="{FF2B5EF4-FFF2-40B4-BE49-F238E27FC236}">
                <a16:creationId xmlns:a16="http://schemas.microsoft.com/office/drawing/2014/main" id="{B06B961A-3558-090C-4C30-B4B91258B2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186" y="2438890"/>
            <a:ext cx="1524340" cy="152434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47141B5-EDC2-377C-F74E-C94AA14283CD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52A8182-DAD6-396D-BCFB-59036466C1FF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EFED44C-7CEC-BBC1-C37C-73E7947F0151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F5A89A-5947-8038-CCB8-A0333F2C4AF7}"/>
              </a:ext>
            </a:extLst>
          </p:cNvPr>
          <p:cNvSpPr/>
          <p:nvPr/>
        </p:nvSpPr>
        <p:spPr>
          <a:xfrm>
            <a:off x="186499" y="1143493"/>
            <a:ext cx="11819002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7"/>
              </a:buBlip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Download our full report,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‘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/>
                <a:ea typeface="+mn-ea"/>
                <a:cs typeface="Helvetica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Deleted Scenes: Analyzing How Much ‘Unsafe’ Content YouTube Removes From Their Platform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'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, to learn 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why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 these videos were taken down for violating YouTube’s community guidelines</a:t>
            </a:r>
          </a:p>
        </p:txBody>
      </p:sp>
    </p:spTree>
    <p:extLst>
      <p:ext uri="{BB962C8B-B14F-4D97-AF65-F5344CB8AC3E}">
        <p14:creationId xmlns:p14="http://schemas.microsoft.com/office/powerpoint/2010/main" val="2920344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3B4E6E-6805-AEFC-519D-1D7F99EC3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1CD34A4-BEB8-86F7-C6FC-0E12245591F1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9E410C4-9FAD-360F-72ED-2A3D31CB4F40}"/>
              </a:ext>
            </a:extLst>
          </p:cNvPr>
          <p:cNvSpPr/>
          <p:nvPr/>
        </p:nvSpPr>
        <p:spPr>
          <a:xfrm>
            <a:off x="76200" y="257777"/>
            <a:ext cx="1209924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2024 featured the most data-driven, digital-native DTC brands investing </a:t>
            </a:r>
            <a:b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the highest amount of dollars collectively on multiscreen TV platforms ever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C54170-AB50-6338-08BE-9E7441ACBC8A}"/>
              </a:ext>
            </a:extLst>
          </p:cNvPr>
          <p:cNvSpPr txBox="1"/>
          <p:nvPr/>
        </p:nvSpPr>
        <p:spPr>
          <a:xfrm>
            <a:off x="451110" y="6211266"/>
            <a:ext cx="117408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Source: VAB analysis of Nielsen AdIntel as of 7/14/25 (*includes all six measured TV media: nat'l cable TV, nat'l broadcast TV, Spanish language broadcast TV, Spanish Language cable TV, spot TV, syndication TV; and streaming as of 2022-2024); excludes promos and PSAs.</a:t>
            </a:r>
            <a:b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</a:b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 Direct to Consumer – a company that sells their product or service online directly to end customers without involving third-party retailers, wholesalers or other parts of the traditional consumer supply chain. Number of DTC brands reflect active on U.S. TV each year.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2B5DF4-66D6-EACE-F7FB-166382DE6728}"/>
              </a:ext>
            </a:extLst>
          </p:cNvPr>
          <p:cNvSpPr txBox="1"/>
          <p:nvPr/>
        </p:nvSpPr>
        <p:spPr>
          <a:xfrm>
            <a:off x="1682427" y="1752600"/>
            <a:ext cx="834043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Digital-Native, Direct-to-Consumer (DTC) Brands U.S. Total TV* Spend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$ in millions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1BF12DD-880D-5797-72D3-BFB1D2F6330B}"/>
              </a:ext>
            </a:extLst>
          </p:cNvPr>
          <p:cNvGraphicFramePr/>
          <p:nvPr/>
        </p:nvGraphicFramePr>
        <p:xfrm>
          <a:off x="838200" y="2349684"/>
          <a:ext cx="10425924" cy="3443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4145AC06-EF31-468A-2C76-DC5874C6A31C}"/>
              </a:ext>
            </a:extLst>
          </p:cNvPr>
          <p:cNvSpPr/>
          <p:nvPr/>
        </p:nvSpPr>
        <p:spPr>
          <a:xfrm>
            <a:off x="33782" y="5715000"/>
            <a:ext cx="902511" cy="456569"/>
          </a:xfrm>
          <a:prstGeom prst="rect">
            <a:avLst/>
          </a:prstGeom>
          <a:solidFill>
            <a:schemeClr val="bg1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anose="020B0500000000000000" pitchFamily="34" charset="0"/>
                <a:ea typeface="+mn-ea"/>
                <a:cs typeface="+mn-cs"/>
              </a:rPr>
              <a:t># of Brands: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63FD954-E666-A197-9AF7-B221CB114ADC}"/>
              </a:ext>
            </a:extLst>
          </p:cNvPr>
          <p:cNvSpPr/>
          <p:nvPr/>
        </p:nvSpPr>
        <p:spPr>
          <a:xfrm>
            <a:off x="1964761" y="5804785"/>
            <a:ext cx="547878" cy="276999"/>
          </a:xfrm>
          <a:prstGeom prst="rect">
            <a:avLst/>
          </a:prstGeom>
          <a:solidFill>
            <a:schemeClr val="bg1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anose="020B0500000000000000" pitchFamily="34" charset="0"/>
                <a:ea typeface="+mn-ea"/>
                <a:cs typeface="+mn-cs"/>
              </a:rPr>
              <a:t>63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9874471-9B39-FB40-7CBB-F5EA3A190A7E}"/>
              </a:ext>
            </a:extLst>
          </p:cNvPr>
          <p:cNvSpPr/>
          <p:nvPr/>
        </p:nvSpPr>
        <p:spPr>
          <a:xfrm>
            <a:off x="2814112" y="5804785"/>
            <a:ext cx="547878" cy="276999"/>
          </a:xfrm>
          <a:prstGeom prst="rect">
            <a:avLst/>
          </a:prstGeom>
          <a:solidFill>
            <a:schemeClr val="bg1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anose="020B0500000000000000" pitchFamily="34" charset="0"/>
                <a:ea typeface="+mn-ea"/>
                <a:cs typeface="+mn-cs"/>
              </a:rPr>
              <a:t>90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739E41B-707D-8299-186F-4EF3B5B3791C}"/>
              </a:ext>
            </a:extLst>
          </p:cNvPr>
          <p:cNvSpPr/>
          <p:nvPr/>
        </p:nvSpPr>
        <p:spPr>
          <a:xfrm>
            <a:off x="3662436" y="5804785"/>
            <a:ext cx="547878" cy="276999"/>
          </a:xfrm>
          <a:prstGeom prst="rect">
            <a:avLst/>
          </a:prstGeom>
          <a:solidFill>
            <a:schemeClr val="bg1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anose="020B0500000000000000" pitchFamily="34" charset="0"/>
                <a:ea typeface="+mn-ea"/>
                <a:cs typeface="+mn-cs"/>
              </a:rPr>
              <a:t>113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7C496FC-4DBF-7FDA-8BE7-EBCDB0049838}"/>
              </a:ext>
            </a:extLst>
          </p:cNvPr>
          <p:cNvSpPr/>
          <p:nvPr/>
        </p:nvSpPr>
        <p:spPr>
          <a:xfrm>
            <a:off x="4507604" y="5804785"/>
            <a:ext cx="547878" cy="276999"/>
          </a:xfrm>
          <a:prstGeom prst="rect">
            <a:avLst/>
          </a:prstGeom>
          <a:solidFill>
            <a:schemeClr val="bg1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anose="020B0500000000000000" pitchFamily="34" charset="0"/>
                <a:ea typeface="+mn-ea"/>
                <a:cs typeface="+mn-cs"/>
              </a:rPr>
              <a:t>143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062257F-330A-013D-43B9-85181F70E26B}"/>
              </a:ext>
            </a:extLst>
          </p:cNvPr>
          <p:cNvSpPr/>
          <p:nvPr/>
        </p:nvSpPr>
        <p:spPr>
          <a:xfrm>
            <a:off x="5352772" y="5804785"/>
            <a:ext cx="547878" cy="276999"/>
          </a:xfrm>
          <a:prstGeom prst="rect">
            <a:avLst/>
          </a:prstGeom>
          <a:solidFill>
            <a:schemeClr val="bg1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anose="020B0500000000000000" pitchFamily="34" charset="0"/>
                <a:ea typeface="+mn-ea"/>
                <a:cs typeface="+mn-cs"/>
              </a:rPr>
              <a:t>181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CC3E05A-5EBA-C8FB-7172-658BDC70DE0B}"/>
              </a:ext>
            </a:extLst>
          </p:cNvPr>
          <p:cNvSpPr/>
          <p:nvPr/>
        </p:nvSpPr>
        <p:spPr>
          <a:xfrm>
            <a:off x="6197940" y="5804785"/>
            <a:ext cx="547878" cy="276999"/>
          </a:xfrm>
          <a:prstGeom prst="rect">
            <a:avLst/>
          </a:prstGeom>
          <a:solidFill>
            <a:schemeClr val="bg1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anose="020B0500000000000000" pitchFamily="34" charset="0"/>
                <a:ea typeface="+mn-ea"/>
                <a:cs typeface="+mn-cs"/>
              </a:rPr>
              <a:t>259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7C6EC06-02BF-653D-4251-3972C620BE19}"/>
              </a:ext>
            </a:extLst>
          </p:cNvPr>
          <p:cNvSpPr/>
          <p:nvPr/>
        </p:nvSpPr>
        <p:spPr>
          <a:xfrm>
            <a:off x="7049094" y="5804785"/>
            <a:ext cx="547878" cy="276999"/>
          </a:xfrm>
          <a:prstGeom prst="rect">
            <a:avLst/>
          </a:prstGeom>
          <a:solidFill>
            <a:schemeClr val="bg1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anose="020B0500000000000000" pitchFamily="34" charset="0"/>
                <a:ea typeface="+mn-ea"/>
                <a:cs typeface="+mn-cs"/>
              </a:rPr>
              <a:t>332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68919B8-7005-37FA-2259-9D2DEC0A0B88}"/>
              </a:ext>
            </a:extLst>
          </p:cNvPr>
          <p:cNvSpPr/>
          <p:nvPr/>
        </p:nvSpPr>
        <p:spPr>
          <a:xfrm>
            <a:off x="7896643" y="5804785"/>
            <a:ext cx="547878" cy="276999"/>
          </a:xfrm>
          <a:prstGeom prst="rect">
            <a:avLst/>
          </a:prstGeom>
          <a:solidFill>
            <a:schemeClr val="bg1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anose="020B0500000000000000" pitchFamily="34" charset="0"/>
                <a:ea typeface="+mn-ea"/>
                <a:cs typeface="+mn-cs"/>
              </a:rPr>
              <a:t>428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51DE445-EF4E-BF03-5CFA-B4208DA544F4}"/>
              </a:ext>
            </a:extLst>
          </p:cNvPr>
          <p:cNvSpPr/>
          <p:nvPr/>
        </p:nvSpPr>
        <p:spPr>
          <a:xfrm>
            <a:off x="8741811" y="5804785"/>
            <a:ext cx="547878" cy="276999"/>
          </a:xfrm>
          <a:prstGeom prst="rect">
            <a:avLst/>
          </a:prstGeom>
          <a:solidFill>
            <a:schemeClr val="bg1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anose="020B0500000000000000" pitchFamily="34" charset="0"/>
                <a:ea typeface="+mn-ea"/>
                <a:cs typeface="+mn-cs"/>
              </a:rPr>
              <a:t>424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4E60566-93CC-CDE5-A55B-DE7ACC6E7696}"/>
              </a:ext>
            </a:extLst>
          </p:cNvPr>
          <p:cNvSpPr/>
          <p:nvPr/>
        </p:nvSpPr>
        <p:spPr>
          <a:xfrm>
            <a:off x="9586979" y="5804785"/>
            <a:ext cx="547878" cy="276999"/>
          </a:xfrm>
          <a:prstGeom prst="rect">
            <a:avLst/>
          </a:prstGeom>
          <a:solidFill>
            <a:schemeClr val="bg1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anose="020B0500000000000000" pitchFamily="34" charset="0"/>
                <a:ea typeface="+mn-ea"/>
                <a:cs typeface="+mn-cs"/>
              </a:rPr>
              <a:t>411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8666B85-00F0-9EC1-AD5D-5970968304A8}"/>
              </a:ext>
            </a:extLst>
          </p:cNvPr>
          <p:cNvSpPr/>
          <p:nvPr/>
        </p:nvSpPr>
        <p:spPr>
          <a:xfrm>
            <a:off x="10432147" y="5804785"/>
            <a:ext cx="547878" cy="276999"/>
          </a:xfrm>
          <a:prstGeom prst="rect">
            <a:avLst/>
          </a:prstGeom>
          <a:solidFill>
            <a:schemeClr val="bg1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anose="020B0500000000000000" pitchFamily="34" charset="0"/>
                <a:ea typeface="+mn-ea"/>
                <a:cs typeface="+mn-cs"/>
              </a:rPr>
              <a:t>435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3C4EA9D0-E0A5-5643-F3C8-82B87AD63CB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AC0FECB-D13E-1136-2561-5D3D477DAD02}"/>
              </a:ext>
            </a:extLst>
          </p:cNvPr>
          <p:cNvSpPr/>
          <p:nvPr/>
        </p:nvSpPr>
        <p:spPr>
          <a:xfrm>
            <a:off x="1111870" y="5804785"/>
            <a:ext cx="547878" cy="276999"/>
          </a:xfrm>
          <a:prstGeom prst="rect">
            <a:avLst/>
          </a:prstGeom>
          <a:solidFill>
            <a:schemeClr val="bg1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anose="020B0500000000000000" pitchFamily="34" charset="0"/>
                <a:ea typeface="+mn-ea"/>
                <a:cs typeface="+mn-cs"/>
              </a:rPr>
              <a:t>41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39D910-FE2F-A81B-019F-324739CA63D2}"/>
              </a:ext>
            </a:extLst>
          </p:cNvPr>
          <p:cNvSpPr txBox="1"/>
          <p:nvPr/>
        </p:nvSpPr>
        <p:spPr>
          <a:xfrm>
            <a:off x="11128182" y="1971431"/>
            <a:ext cx="974142" cy="588605"/>
          </a:xfrm>
          <a:prstGeom prst="rect">
            <a:avLst/>
          </a:prstGeom>
          <a:solidFill>
            <a:schemeClr val="bg1"/>
          </a:solidFill>
          <a:ln>
            <a:solidFill>
              <a:srgbClr val="4EBEA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+9%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vs. 2023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AA698A-3F36-9FD5-B314-B703E139C99A}"/>
              </a:ext>
            </a:extLst>
          </p:cNvPr>
          <p:cNvSpPr/>
          <p:nvPr/>
        </p:nvSpPr>
        <p:spPr>
          <a:xfrm>
            <a:off x="200889" y="1133939"/>
            <a:ext cx="11819002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5"/>
              </a:buBlip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Download our full ‘VAB members only’ report,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/>
                <a:ea typeface="+mn-ea"/>
                <a:cs typeface="Helvetica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Direct-to-Consumer Historical TV Spend Advertiser List: CY 2013 - 2024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, to see the TV spending trends for all 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789 DTC advertisers monitored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B1835EF-A2D8-4D79-4D91-C71F6F43313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92DD7DA-3CED-49E2-576F-F0CDED272819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6839B98-34BE-91E1-553D-57C28764804D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</p:spTree>
    <p:extLst>
      <p:ext uri="{BB962C8B-B14F-4D97-AF65-F5344CB8AC3E}">
        <p14:creationId xmlns:p14="http://schemas.microsoft.com/office/powerpoint/2010/main" val="3904071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650722-4227-D4CD-BAC0-812C5CFF2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 descr="A doctor showing something to a person&#10;&#10;AI-generated content may be incorrect.">
            <a:extLst>
              <a:ext uri="{FF2B5EF4-FFF2-40B4-BE49-F238E27FC236}">
                <a16:creationId xmlns:a16="http://schemas.microsoft.com/office/drawing/2014/main" id="{96CC27AC-0F85-98AB-375E-8936DD7EE9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0" r="19089"/>
          <a:stretch>
            <a:fillRect/>
          </a:stretch>
        </p:blipFill>
        <p:spPr>
          <a:xfrm>
            <a:off x="6793533" y="1698104"/>
            <a:ext cx="5398468" cy="515989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A3F532D-30DC-CFB6-3458-95CFE5E73B2D}"/>
              </a:ext>
            </a:extLst>
          </p:cNvPr>
          <p:cNvSpPr>
            <a:spLocks/>
          </p:cNvSpPr>
          <p:nvPr/>
        </p:nvSpPr>
        <p:spPr>
          <a:xfrm>
            <a:off x="1" y="1698992"/>
            <a:ext cx="6793532" cy="5170158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D45487-3BD4-2FAE-5062-B509620E98BF}"/>
              </a:ext>
            </a:extLst>
          </p:cNvPr>
          <p:cNvSpPr/>
          <p:nvPr/>
        </p:nvSpPr>
        <p:spPr>
          <a:xfrm>
            <a:off x="152408" y="231664"/>
            <a:ext cx="1201807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Minority groups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30F4A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are much more likely to take an action after seeing an ad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like searching for more info, visiting a website or consulting a doctor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846F4B-E930-1882-7E3F-921DF08EFC1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48A67F7-36DD-D78C-AA49-D56B5F2E6748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C93E82-C5E5-B53D-B27F-216B778C7B68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9F800C6-67BF-5B96-08CA-785E27056046}"/>
              </a:ext>
            </a:extLst>
          </p:cNvPr>
          <p:cNvSpPr txBox="1"/>
          <p:nvPr/>
        </p:nvSpPr>
        <p:spPr>
          <a:xfrm>
            <a:off x="252919" y="5919788"/>
            <a:ext cx="661041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</a:rPr>
              <a:t>Source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</a:rPr>
              <a:t>VAB analysis of MRI-Simmons, Spring USA Doublebase Study 2024, Non-Hispanic White Adults 18+, Hispanic Adults 18+, Non-Hispanic Black Adults 18+, Non-Hispanic Asian Adults 18+. *Prescription remedy includes both branded and generic remedies. Note: ‘an action’ represents: Bought a non-prescription product, refilled a prescription, made an appointment to see a doctor, Discussed an ad with your doctor, discussed an ad with a friend or relative, asked your doctor for a specific vaccine, asked your doctor to prescribe a specific drug, consulted a pharmacist, visited health information website, visited a product or drug website, visited another website, requested a free sample, requested a specific test/procedure, called a toll-free number for information, or other.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FC50D9E-CC4B-C811-6D51-7EFC5CFE5836}"/>
              </a:ext>
            </a:extLst>
          </p:cNvPr>
          <p:cNvSpPr txBox="1"/>
          <p:nvPr/>
        </p:nvSpPr>
        <p:spPr>
          <a:xfrm>
            <a:off x="0" y="1814809"/>
            <a:ext cx="6793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</a:t>
            </a:r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Who</a:t>
            </a: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Have Taken An Action After Seeing a Healthcare Ad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1B1464"/>
                </a:solidFill>
                <a:latin typeface="Helvetica" panose="020B0403020202020204" pitchFamily="34" charset="0"/>
              </a:rPr>
              <a:t>Adults 18+</a:t>
            </a:r>
            <a:endParaRPr kumimoji="0" lang="en-US" sz="16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EF3DC77-C906-22C5-BC93-B7A0201955BA}"/>
              </a:ext>
            </a:extLst>
          </p:cNvPr>
          <p:cNvSpPr/>
          <p:nvPr/>
        </p:nvSpPr>
        <p:spPr>
          <a:xfrm>
            <a:off x="136186" y="4247865"/>
            <a:ext cx="2043086" cy="1619561"/>
          </a:xfrm>
          <a:prstGeom prst="rect">
            <a:avLst/>
          </a:prstGeom>
          <a:solidFill>
            <a:srgbClr val="4EBEA4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D6429D-1B13-967A-EBEC-485AE15CA214}"/>
              </a:ext>
            </a:extLst>
          </p:cNvPr>
          <p:cNvSpPr/>
          <p:nvPr/>
        </p:nvSpPr>
        <p:spPr>
          <a:xfrm>
            <a:off x="2375223" y="4247865"/>
            <a:ext cx="2043086" cy="1619561"/>
          </a:xfrm>
          <a:prstGeom prst="rect">
            <a:avLst/>
          </a:prstGeom>
          <a:solidFill>
            <a:srgbClr val="ED3C8D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564AC9D-F81F-2FB5-AC94-A582482EFFC6}"/>
              </a:ext>
            </a:extLst>
          </p:cNvPr>
          <p:cNvSpPr/>
          <p:nvPr/>
        </p:nvSpPr>
        <p:spPr>
          <a:xfrm>
            <a:off x="4608899" y="4247865"/>
            <a:ext cx="2043086" cy="1619561"/>
          </a:xfrm>
          <a:prstGeom prst="rect">
            <a:avLst/>
          </a:prstGeom>
          <a:solidFill>
            <a:srgbClr val="A343FF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4568BA-7CBA-C80D-7447-F189B7C2528A}"/>
              </a:ext>
            </a:extLst>
          </p:cNvPr>
          <p:cNvSpPr/>
          <p:nvPr/>
        </p:nvSpPr>
        <p:spPr>
          <a:xfrm>
            <a:off x="2442328" y="2387825"/>
            <a:ext cx="1908877" cy="1619561"/>
          </a:xfrm>
          <a:prstGeom prst="rect">
            <a:avLst/>
          </a:prstGeom>
          <a:solidFill>
            <a:srgbClr val="E2E8F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7D65F2C-4241-1063-7C77-D5141A0F2346}"/>
              </a:ext>
            </a:extLst>
          </p:cNvPr>
          <p:cNvCxnSpPr>
            <a:cxnSpLocks/>
          </p:cNvCxnSpPr>
          <p:nvPr/>
        </p:nvCxnSpPr>
        <p:spPr>
          <a:xfrm>
            <a:off x="158628" y="4147384"/>
            <a:ext cx="6453665" cy="13246"/>
          </a:xfrm>
          <a:prstGeom prst="line">
            <a:avLst/>
          </a:prstGeom>
          <a:ln w="19050">
            <a:solidFill>
              <a:srgbClr val="1B1464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99FB49AC-2F62-F1CB-2A56-53FCA0EBB781}"/>
              </a:ext>
            </a:extLst>
          </p:cNvPr>
          <p:cNvSpPr txBox="1"/>
          <p:nvPr/>
        </p:nvSpPr>
        <p:spPr>
          <a:xfrm>
            <a:off x="2316620" y="2505108"/>
            <a:ext cx="21602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u="sng">
                <a:solidFill>
                  <a:srgbClr val="00BFF2"/>
                </a:solidFill>
                <a:latin typeface="Helvetica" pitchFamily="2" charset="0"/>
                <a:cs typeface="Heebo" pitchFamily="2" charset="-79"/>
              </a:rPr>
              <a:t>Non-Hispanic White</a:t>
            </a:r>
          </a:p>
          <a:p>
            <a:pPr algn="ctr"/>
            <a:endParaRPr lang="en-US" sz="1200" b="1" u="sng">
              <a:solidFill>
                <a:srgbClr val="00BFF2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itchFamily="2" charset="0"/>
                <a:cs typeface="Heebo" pitchFamily="2" charset="-79"/>
              </a:rPr>
              <a:t>32%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87CBF43-48D9-0846-796E-604570FF4395}"/>
              </a:ext>
            </a:extLst>
          </p:cNvPr>
          <p:cNvSpPr txBox="1"/>
          <p:nvPr/>
        </p:nvSpPr>
        <p:spPr>
          <a:xfrm>
            <a:off x="98085" y="4365148"/>
            <a:ext cx="21437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Hispanic</a:t>
            </a:r>
          </a:p>
          <a:p>
            <a:pPr algn="ctr"/>
            <a:endParaRPr lang="en-US" sz="1200" b="1" u="sng">
              <a:solidFill>
                <a:schemeClr val="bg1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40%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2EFF01-3736-73FC-5C34-E4A12191D955}"/>
              </a:ext>
            </a:extLst>
          </p:cNvPr>
          <p:cNvSpPr txBox="1"/>
          <p:nvPr/>
        </p:nvSpPr>
        <p:spPr>
          <a:xfrm>
            <a:off x="2324895" y="4365148"/>
            <a:ext cx="21437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Black</a:t>
            </a:r>
          </a:p>
          <a:p>
            <a:pPr algn="ctr"/>
            <a:endParaRPr lang="en-US" sz="1200" b="1" u="sng">
              <a:solidFill>
                <a:schemeClr val="bg1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39%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1CCCC5A-396A-79BD-C1BB-64511948BBBA}"/>
              </a:ext>
            </a:extLst>
          </p:cNvPr>
          <p:cNvSpPr txBox="1"/>
          <p:nvPr/>
        </p:nvSpPr>
        <p:spPr>
          <a:xfrm>
            <a:off x="4554643" y="4365148"/>
            <a:ext cx="21437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Asian</a:t>
            </a:r>
          </a:p>
          <a:p>
            <a:pPr algn="ctr"/>
            <a:endParaRPr lang="en-US" sz="1200" b="1" u="sng">
              <a:solidFill>
                <a:schemeClr val="bg1"/>
              </a:solidFill>
              <a:latin typeface="Helvetica" pitchFamily="2" charset="0"/>
              <a:cs typeface="Heebo" pitchFamily="2" charset="-79"/>
            </a:endParaRPr>
          </a:p>
          <a:p>
            <a:pPr algn="ctr"/>
            <a:r>
              <a:rPr lang="en-US" sz="5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  <a:cs typeface="Heebo" pitchFamily="2" charset="-79"/>
              </a:rPr>
              <a:t>35%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920E6F8-51C8-1960-6030-81FC03E00362}"/>
              </a:ext>
            </a:extLst>
          </p:cNvPr>
          <p:cNvSpPr/>
          <p:nvPr/>
        </p:nvSpPr>
        <p:spPr>
          <a:xfrm>
            <a:off x="186499" y="1211451"/>
            <a:ext cx="11819002" cy="30777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Download our full report,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‘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/>
                <a:ea typeface="+mn-ea"/>
                <a:cs typeface="Helvetica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Why banning Pharma TV ads would disproportionately affect minority groups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'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, to learn more</a:t>
            </a:r>
          </a:p>
        </p:txBody>
      </p:sp>
    </p:spTree>
    <p:extLst>
      <p:ext uri="{BB962C8B-B14F-4D97-AF65-F5344CB8AC3E}">
        <p14:creationId xmlns:p14="http://schemas.microsoft.com/office/powerpoint/2010/main" val="4183588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063BBA-3DFD-1295-6E2E-F9608CC0E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612C413-B615-4507-E543-CC6CF45C8B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9277" y="1763246"/>
            <a:ext cx="8313447" cy="4676315"/>
          </a:xfrm>
          <a:prstGeom prst="rect">
            <a:avLst/>
          </a:prstGeom>
          <a:ln w="28575">
            <a:solidFill>
              <a:srgbClr val="1B1464"/>
            </a:solidFill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D3DAE66-EA9C-6CB0-B426-A843137B4AA9}"/>
              </a:ext>
            </a:extLst>
          </p:cNvPr>
          <p:cNvSpPr/>
          <p:nvPr/>
        </p:nvSpPr>
        <p:spPr>
          <a:xfrm>
            <a:off x="152408" y="231664"/>
            <a:ext cx="1201807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The Average American spends five hours and four minutes per day on leisure activities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F592A1-1F10-54E0-B7F2-4ACDC8A0965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833AE0A-472D-C587-55B9-8CF59C3781EE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3DF78B-986A-2289-D96D-918FF4601D7B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B517C2B-DF47-EC90-D6D6-58CAA8C3E373}"/>
              </a:ext>
            </a:extLst>
          </p:cNvPr>
          <p:cNvSpPr/>
          <p:nvPr/>
        </p:nvSpPr>
        <p:spPr>
          <a:xfrm>
            <a:off x="186499" y="1211451"/>
            <a:ext cx="11819002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Download our infographic,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/>
                <a:ea typeface="+mn-ea"/>
                <a:cs typeface="Helvetica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'The Time of Our Lives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’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, </a:t>
            </a:r>
            <a:r>
              <a:rPr lang="en-US" sz="1400" dirty="0">
                <a:solidFill>
                  <a:srgbClr val="1F1A62"/>
                </a:solidFill>
                <a:latin typeface="Helvetica"/>
              </a:rPr>
              <a:t>to learn how much time is devoted to watching videos and other activities like sports, exercise &amp; recreation, socializing, reading and relaxing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/>
              <a:ea typeface="+mn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177094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B9111F-B16A-B93D-7AA3-EEDDEAC34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E502C3E-8A40-C112-296F-2BEB45282058}"/>
              </a:ext>
            </a:extLst>
          </p:cNvPr>
          <p:cNvSpPr/>
          <p:nvPr/>
        </p:nvSpPr>
        <p:spPr>
          <a:xfrm>
            <a:off x="152408" y="231664"/>
            <a:ext cx="1169588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anose="020B0604020202020204" pitchFamily="34" charset="0"/>
              </a:rPr>
              <a:t>TV campaign measurement requires a holistic approach using a variety of tools and balancing real-time performance with long-term outcomes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3D38F7-B640-1F8C-1F17-E1D497DAA17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2538529-228B-C1D3-B8B5-D0CBF65FAE4F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892C2F-A8FC-D7AD-B64D-3AE3E81CB05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69F248A-B005-818D-5299-2B05BC612B7C}"/>
              </a:ext>
            </a:extLst>
          </p:cNvPr>
          <p:cNvSpPr/>
          <p:nvPr/>
        </p:nvSpPr>
        <p:spPr>
          <a:xfrm>
            <a:off x="186499" y="1211451"/>
            <a:ext cx="11078132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Click </a:t>
            </a:r>
            <a:r>
              <a:rPr lang="en-US" sz="1400" b="1" dirty="0">
                <a:solidFill>
                  <a:srgbClr val="ED3C8D"/>
                </a:solidFill>
                <a:latin typeface="Helvetica"/>
                <a:cs typeface="Helvetica"/>
              </a:rPr>
              <a:t>the screenshot down below</a:t>
            </a:r>
            <a:r>
              <a:rPr lang="en-US" sz="1400" dirty="0">
                <a:solidFill>
                  <a:srgbClr val="130F4A"/>
                </a:solidFill>
                <a:latin typeface="Helvetica"/>
                <a:cs typeface="Helvetica"/>
              </a:rPr>
              <a:t> to hear more from industry experts as they take a deep dive into the future of TV measurement – the evolution, innovations and what’s next - and learn how to navigate change and unlock impact in this ever-changing environment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30F4A"/>
              </a:solidFill>
              <a:effectLst/>
              <a:uLnTx/>
              <a:uFillTx/>
              <a:latin typeface="Helvetica"/>
              <a:ea typeface="+mn-ea"/>
              <a:cs typeface="Helvetica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E05842-71CD-12FB-6A53-DB8AFB7B6BCB}"/>
              </a:ext>
            </a:extLst>
          </p:cNvPr>
          <p:cNvSpPr txBox="1"/>
          <p:nvPr/>
        </p:nvSpPr>
        <p:spPr>
          <a:xfrm>
            <a:off x="3468019" y="2231704"/>
            <a:ext cx="8122596" cy="354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buNone/>
              <a:tabLst>
                <a:tab pos="670560" algn="l"/>
                <a:tab pos="457200" algn="l"/>
              </a:tabLst>
            </a:pPr>
            <a:r>
              <a:rPr lang="en-US" sz="1600" b="1" u="sng" dirty="0">
                <a:solidFill>
                  <a:srgbClr val="ED3C8D"/>
                </a:solidFill>
                <a:effectLst/>
                <a:latin typeface="Helvetica" panose="020B0403020202020204" pitchFamily="34" charset="0"/>
                <a:ea typeface="MS PGothic" panose="020B0600070205080204" pitchFamily="34" charset="-128"/>
                <a:cs typeface="Tahoma" panose="020B060403050404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Real Time Results: Measuring Converged Outcomes &amp; Future-Proofing Success</a:t>
            </a:r>
            <a:endParaRPr lang="en-US" sz="1200" u="sng" dirty="0">
              <a:solidFill>
                <a:srgbClr val="ED3C8D"/>
              </a:solidFill>
              <a:effectLst/>
              <a:latin typeface="Helvetica" panose="020B0403020202020204" pitchFamily="34" charset="0"/>
              <a:ea typeface="MS PGothic" panose="020B0600070205080204" pitchFamily="34" charset="-128"/>
              <a:cs typeface="Tahoma" panose="020B060403050404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4F9230-F8F1-5786-927B-F3975B16559D}"/>
              </a:ext>
            </a:extLst>
          </p:cNvPr>
          <p:cNvSpPr txBox="1"/>
          <p:nvPr/>
        </p:nvSpPr>
        <p:spPr>
          <a:xfrm>
            <a:off x="282102" y="3191318"/>
            <a:ext cx="3346315" cy="2893100"/>
          </a:xfrm>
          <a:prstGeom prst="rect">
            <a:avLst/>
          </a:prstGeom>
          <a:solidFill>
            <a:srgbClr val="FFE600"/>
          </a:solidFill>
          <a:ln w="28575">
            <a:solidFill>
              <a:srgbClr val="130F4A"/>
            </a:solidFill>
          </a:ln>
        </p:spPr>
        <p:txBody>
          <a:bodyPr wrap="square">
            <a:spAutoFit/>
          </a:bodyPr>
          <a:lstStyle/>
          <a:p>
            <a:pPr marL="342900" marR="0" lvl="0" indent="-342900">
              <a:buFont typeface="Symbol" panose="05050102010706020507" pitchFamily="18" charset="2"/>
              <a:buChar char=""/>
            </a:pPr>
            <a:endParaRPr lang="en-US" sz="800" b="1" dirty="0">
              <a:solidFill>
                <a:srgbClr val="002060"/>
              </a:solidFill>
              <a:latin typeface="Helvetica" panose="020B04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1200" b="1" dirty="0">
                <a:solidFill>
                  <a:srgbClr val="002060"/>
                </a:solidFill>
                <a:latin typeface="Helvetica" panose="020B04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Helen Katz, EVP, Research, Publicis Media</a:t>
            </a:r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endParaRPr lang="en-US" sz="800" b="1" dirty="0">
              <a:solidFill>
                <a:srgbClr val="002060"/>
              </a:solidFill>
              <a:latin typeface="Helvetica" panose="020B04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1200" b="1" dirty="0">
                <a:solidFill>
                  <a:srgbClr val="002060"/>
                </a:solidFill>
                <a:latin typeface="Helvetica" panose="020B04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Kym Frank, SVP, Research &amp; Data, </a:t>
            </a:r>
            <a:br>
              <a:rPr lang="en-US" sz="1200" b="1" dirty="0">
                <a:solidFill>
                  <a:srgbClr val="002060"/>
                </a:solidFill>
                <a:latin typeface="Helvetica" panose="020B04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200" b="1" dirty="0">
                <a:solidFill>
                  <a:srgbClr val="002060"/>
                </a:solidFill>
                <a:latin typeface="Helvetica" panose="020B04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 Sales, Fox</a:t>
            </a:r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endParaRPr lang="en-US" sz="800" b="1" dirty="0">
              <a:solidFill>
                <a:srgbClr val="002060"/>
              </a:solidFill>
              <a:latin typeface="Helvetica" panose="020B04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1200" b="1" dirty="0">
                <a:solidFill>
                  <a:srgbClr val="002060"/>
                </a:solidFill>
                <a:latin typeface="Helvetica" panose="020B04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Zachery Farrell, Principal Product Manager, Measurement Enablement, IQVIA Digital</a:t>
            </a:r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endParaRPr lang="en-US" sz="800" b="1" dirty="0">
              <a:solidFill>
                <a:srgbClr val="002060"/>
              </a:solidFill>
              <a:latin typeface="Helvetica" panose="020B04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1200" b="1" dirty="0">
                <a:solidFill>
                  <a:srgbClr val="002060"/>
                </a:solidFill>
                <a:latin typeface="Helvetica" panose="020B04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Yan Liu, CEO &amp; Co-Founder, TVision</a:t>
            </a:r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endParaRPr lang="en-US" sz="800" b="1" dirty="0">
              <a:solidFill>
                <a:srgbClr val="002060"/>
              </a:solidFill>
              <a:effectLst/>
              <a:latin typeface="Helvetica" panose="020B04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1200" b="1" dirty="0">
                <a:solidFill>
                  <a:srgbClr val="002060"/>
                </a:solidFill>
                <a:effectLst/>
                <a:latin typeface="Helvetica" panose="020B04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Benjamin Vandegrift, VP, Measurement Strategy &amp; Innovation, VAB (moderator)</a:t>
            </a:r>
          </a:p>
          <a:p>
            <a:pPr marR="0" lvl="0"/>
            <a:endParaRPr lang="en-US" sz="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C4A59C-A1D5-BBAA-E3F5-E4A9A70971EB}"/>
              </a:ext>
            </a:extLst>
          </p:cNvPr>
          <p:cNvSpPr txBox="1"/>
          <p:nvPr/>
        </p:nvSpPr>
        <p:spPr>
          <a:xfrm>
            <a:off x="186499" y="2922204"/>
            <a:ext cx="3441918" cy="2886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buNone/>
              <a:tabLst>
                <a:tab pos="670560" algn="l"/>
                <a:tab pos="457200" algn="l"/>
              </a:tabLst>
            </a:pPr>
            <a:r>
              <a:rPr lang="en-US" sz="1200" b="1" dirty="0">
                <a:solidFill>
                  <a:srgbClr val="1A1D62"/>
                </a:solidFill>
                <a:effectLst/>
                <a:latin typeface="Helvetica" panose="020B0403020202020204" pitchFamily="34" charset="0"/>
                <a:ea typeface="MS PGothic" panose="020B0600070205080204" pitchFamily="34" charset="-128"/>
                <a:cs typeface="Tahoma" panose="020B0604030504040204" pitchFamily="34" charset="0"/>
              </a:rPr>
              <a:t>Panelists</a:t>
            </a:r>
            <a:endParaRPr lang="en-US" sz="1050" dirty="0">
              <a:solidFill>
                <a:srgbClr val="1A1D62"/>
              </a:solidFill>
              <a:effectLst/>
              <a:latin typeface="Helvetica" panose="020B0403020202020204" pitchFamily="34" charset="0"/>
              <a:ea typeface="MS PGothic" panose="020B0600070205080204" pitchFamily="34" charset="-128"/>
              <a:cs typeface="Tahoma" panose="020B0604030504040204" pitchFamily="34" charset="0"/>
            </a:endParaRPr>
          </a:p>
        </p:txBody>
      </p:sp>
      <p:pic>
        <p:nvPicPr>
          <p:cNvPr id="3" name="Picture 2">
            <a:hlinkClick r:id="rId4"/>
            <a:extLst>
              <a:ext uri="{FF2B5EF4-FFF2-40B4-BE49-F238E27FC236}">
                <a16:creationId xmlns:a16="http://schemas.microsoft.com/office/drawing/2014/main" id="{73A1533F-C688-F529-E2C0-06C94B06A2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4004" y="2843365"/>
            <a:ext cx="7470627" cy="3241053"/>
          </a:xfrm>
          <a:prstGeom prst="rect">
            <a:avLst/>
          </a:prstGeom>
          <a:solidFill>
            <a:srgbClr val="130F4A"/>
          </a:solidFill>
          <a:ln w="38100">
            <a:solidFill>
              <a:srgbClr val="130F4A"/>
            </a:solidFill>
          </a:ln>
        </p:spPr>
      </p:pic>
    </p:spTree>
    <p:extLst>
      <p:ext uri="{BB962C8B-B14F-4D97-AF65-F5344CB8AC3E}">
        <p14:creationId xmlns:p14="http://schemas.microsoft.com/office/powerpoint/2010/main" val="283645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2684D-A258-C470-6187-7D24E19C2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4766F17-315D-B122-D6F7-8264512F3E6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47B734E-0AEF-E66C-B7D4-79486FCEFF64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8740D6-174E-4C9D-6D10-0CCBBB4E1538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93905B-4EF8-D101-BCF7-C448832F3DA5}"/>
              </a:ext>
            </a:extLst>
          </p:cNvPr>
          <p:cNvSpPr/>
          <p:nvPr/>
        </p:nvSpPr>
        <p:spPr>
          <a:xfrm>
            <a:off x="152408" y="231664"/>
            <a:ext cx="1201807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The industry has reached a crossroads in measurement and currency, where relying on a single standard is no longer sustainable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A13CD2-5EA4-FB4C-384C-19C52DE11ADB}"/>
              </a:ext>
            </a:extLst>
          </p:cNvPr>
          <p:cNvSpPr txBox="1"/>
          <p:nvPr/>
        </p:nvSpPr>
        <p:spPr>
          <a:xfrm>
            <a:off x="3721817" y="2281457"/>
            <a:ext cx="8122596" cy="354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buNone/>
              <a:tabLst>
                <a:tab pos="670560" algn="l"/>
                <a:tab pos="457200" algn="l"/>
              </a:tabLst>
            </a:pPr>
            <a:r>
              <a:rPr lang="en-US" sz="1600" b="1" u="sng" dirty="0">
                <a:solidFill>
                  <a:srgbClr val="ED3C8D"/>
                </a:solidFill>
                <a:effectLst/>
                <a:latin typeface="Helvetica" panose="020B0403020202020204" pitchFamily="34" charset="0"/>
                <a:ea typeface="MS PGothic" panose="020B0600070205080204" pitchFamily="34" charset="-128"/>
                <a:cs typeface="Tahoma" panose="020B060403050404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Measurement Crossroads: Navigating Volatility and Opportunity </a:t>
            </a:r>
            <a:endParaRPr lang="en-US" sz="1200" u="sng" dirty="0">
              <a:solidFill>
                <a:srgbClr val="ED3C8D"/>
              </a:solidFill>
              <a:effectLst/>
              <a:latin typeface="Helvetica" panose="020B0403020202020204" pitchFamily="34" charset="0"/>
              <a:ea typeface="MS PGothic" panose="020B0600070205080204" pitchFamily="34" charset="-128"/>
              <a:cs typeface="Tahoma" panose="020B060403050404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3B703F7-0176-A6ED-E333-BBAF7D59FC90}"/>
              </a:ext>
            </a:extLst>
          </p:cNvPr>
          <p:cNvSpPr txBox="1"/>
          <p:nvPr/>
        </p:nvSpPr>
        <p:spPr>
          <a:xfrm>
            <a:off x="282102" y="3191318"/>
            <a:ext cx="3346315" cy="1046440"/>
          </a:xfrm>
          <a:prstGeom prst="rect">
            <a:avLst/>
          </a:prstGeom>
          <a:solidFill>
            <a:srgbClr val="FFE600"/>
          </a:solidFill>
          <a:ln w="28575">
            <a:solidFill>
              <a:srgbClr val="130F4A"/>
            </a:solidFill>
          </a:ln>
        </p:spPr>
        <p:txBody>
          <a:bodyPr wrap="square">
            <a:spAutoFit/>
          </a:bodyPr>
          <a:lstStyle/>
          <a:p>
            <a:pPr marL="342900" marR="0" lvl="0" indent="-342900">
              <a:buFont typeface="Symbol" panose="05050102010706020507" pitchFamily="18" charset="2"/>
              <a:buChar char=""/>
            </a:pPr>
            <a:endParaRPr lang="en-US" sz="800" b="1" dirty="0">
              <a:solidFill>
                <a:srgbClr val="002060"/>
              </a:solidFill>
              <a:latin typeface="Helvetica" panose="020B04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1200" b="1" dirty="0">
                <a:solidFill>
                  <a:srgbClr val="002060"/>
                </a:solidFill>
                <a:latin typeface="Helvetica" panose="020B04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Peter Liguori, CEO, VideoAmp </a:t>
            </a: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endParaRPr lang="en-US" sz="1000" b="1" dirty="0">
              <a:solidFill>
                <a:srgbClr val="002060"/>
              </a:solidFill>
              <a:latin typeface="Helvetica" panose="020B04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1200" b="1" dirty="0">
                <a:solidFill>
                  <a:srgbClr val="002060"/>
                </a:solidFill>
                <a:latin typeface="Helvetica" panose="020B04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Sean Cunningham, President &amp; CEO, VAB</a:t>
            </a:r>
            <a:endParaRPr lang="en-US" sz="1100" b="1" dirty="0">
              <a:solidFill>
                <a:srgbClr val="002060"/>
              </a:solidFill>
              <a:latin typeface="Helvetica" panose="020B04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/>
            <a:endParaRPr lang="en-US" sz="800" b="1" dirty="0">
              <a:solidFill>
                <a:srgbClr val="002060"/>
              </a:solidFill>
              <a:latin typeface="Helvetica" panose="020B04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169198-07CE-74C7-702A-88B4407EB856}"/>
              </a:ext>
            </a:extLst>
          </p:cNvPr>
          <p:cNvSpPr txBox="1"/>
          <p:nvPr/>
        </p:nvSpPr>
        <p:spPr>
          <a:xfrm>
            <a:off x="186499" y="2922204"/>
            <a:ext cx="3441918" cy="2886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buNone/>
              <a:tabLst>
                <a:tab pos="670560" algn="l"/>
                <a:tab pos="457200" algn="l"/>
              </a:tabLst>
            </a:pPr>
            <a:r>
              <a:rPr lang="en-US" sz="1200" b="1" dirty="0">
                <a:solidFill>
                  <a:srgbClr val="1A1D62"/>
                </a:solidFill>
                <a:effectLst/>
                <a:latin typeface="Helvetica" panose="020B0403020202020204" pitchFamily="34" charset="0"/>
                <a:ea typeface="MS PGothic" panose="020B0600070205080204" pitchFamily="34" charset="-128"/>
                <a:cs typeface="Tahoma" panose="020B0604030504040204" pitchFamily="34" charset="0"/>
              </a:rPr>
              <a:t>Fireside Chat</a:t>
            </a:r>
            <a:endParaRPr lang="en-US" sz="1050" dirty="0">
              <a:solidFill>
                <a:srgbClr val="1A1D62"/>
              </a:solidFill>
              <a:effectLst/>
              <a:latin typeface="Helvetica" panose="020B0403020202020204" pitchFamily="34" charset="0"/>
              <a:ea typeface="MS PGothic" panose="020B0600070205080204" pitchFamily="34" charset="-128"/>
              <a:cs typeface="Tahoma" panose="020B060403050404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74C0516-5EAE-4C27-5FFB-49285BE34788}"/>
              </a:ext>
            </a:extLst>
          </p:cNvPr>
          <p:cNvSpPr/>
          <p:nvPr/>
        </p:nvSpPr>
        <p:spPr>
          <a:xfrm>
            <a:off x="186499" y="1211451"/>
            <a:ext cx="11447782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Click </a:t>
            </a:r>
            <a:r>
              <a:rPr lang="en-US" sz="1400" b="1" dirty="0">
                <a:solidFill>
                  <a:srgbClr val="ED3C8D"/>
                </a:solidFill>
                <a:latin typeface="Helvetica"/>
                <a:cs typeface="Helvetica"/>
              </a:rPr>
              <a:t>the screenshot down below</a:t>
            </a:r>
            <a:r>
              <a:rPr lang="en-US" sz="1400" dirty="0">
                <a:solidFill>
                  <a:srgbClr val="130F4A"/>
                </a:solidFill>
                <a:latin typeface="Helvetica"/>
                <a:cs typeface="Helvetica"/>
              </a:rPr>
              <a:t> for this fireside chat on the industry’s seismic shift from panel-only methodologies to a new era driven by big data and the marketer implications of this inflection point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30F4A"/>
              </a:solidFill>
              <a:effectLst/>
              <a:uLnTx/>
              <a:uFillTx/>
              <a:latin typeface="Helvetica"/>
              <a:ea typeface="+mn-ea"/>
              <a:cs typeface="Helvetica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B584C64-3F18-0DB1-FB74-A9AE4F7271CF}"/>
              </a:ext>
            </a:extLst>
          </p:cNvPr>
          <p:cNvGrpSpPr/>
          <p:nvPr/>
        </p:nvGrpSpPr>
        <p:grpSpPr>
          <a:xfrm>
            <a:off x="3931949" y="2804568"/>
            <a:ext cx="7702332" cy="3241053"/>
            <a:chOff x="6218978" y="2396755"/>
            <a:chExt cx="5786876" cy="2435051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5CC7CCA-174A-0B87-A19B-3D19CE0ABB7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t="9494" b="7602"/>
            <a:stretch>
              <a:fillRect/>
            </a:stretch>
          </p:blipFill>
          <p:spPr>
            <a:xfrm>
              <a:off x="6337603" y="2639025"/>
              <a:ext cx="5590806" cy="1799760"/>
            </a:xfrm>
            <a:prstGeom prst="rect">
              <a:avLst/>
            </a:prstGeom>
          </p:spPr>
        </p:pic>
        <p:sp>
          <p:nvSpPr>
            <p:cNvPr id="12" name="Rectangle 11">
              <a:hlinkClick r:id="rId3"/>
              <a:extLst>
                <a:ext uri="{FF2B5EF4-FFF2-40B4-BE49-F238E27FC236}">
                  <a16:creationId xmlns:a16="http://schemas.microsoft.com/office/drawing/2014/main" id="{FDE0B903-4DE7-F309-18D1-0BF56A73D757}"/>
                </a:ext>
              </a:extLst>
            </p:cNvPr>
            <p:cNvSpPr/>
            <p:nvPr/>
          </p:nvSpPr>
          <p:spPr>
            <a:xfrm>
              <a:off x="6218978" y="2396755"/>
              <a:ext cx="5786876" cy="2435051"/>
            </a:xfrm>
            <a:prstGeom prst="rect">
              <a:avLst/>
            </a:prstGeom>
            <a:noFill/>
            <a:ln w="38100">
              <a:solidFill>
                <a:srgbClr val="130F4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28814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04F8DF-FEEE-8D41-76C1-C6E9C0821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DD392ED-EC23-19A9-61ED-37077EB9569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36C33-8EF8-68D5-C43F-E96BFBF163A7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081D16-D596-AEB4-103C-CE109C02E1BF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838AB0-C789-EBE6-1CB3-ED313B5D4A91}"/>
              </a:ext>
            </a:extLst>
          </p:cNvPr>
          <p:cNvSpPr txBox="1"/>
          <p:nvPr/>
        </p:nvSpPr>
        <p:spPr>
          <a:xfrm>
            <a:off x="245956" y="312024"/>
            <a:ext cx="1194604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</a:t>
            </a:r>
            <a:r>
              <a:rPr lang="en-US" sz="2600" b="1" dirty="0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on the covers below to download our insights releases from August!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8" name="Picture 7">
            <a:hlinkClick r:id="rId4"/>
            <a:extLst>
              <a:ext uri="{FF2B5EF4-FFF2-40B4-BE49-F238E27FC236}">
                <a16:creationId xmlns:a16="http://schemas.microsoft.com/office/drawing/2014/main" id="{749C0EDD-4FE2-FABE-2787-8EE53F9FE8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9641" y="1053173"/>
            <a:ext cx="4655127" cy="2618509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</p:pic>
      <p:pic>
        <p:nvPicPr>
          <p:cNvPr id="10" name="Picture 9">
            <a:hlinkClick r:id="rId6"/>
            <a:extLst>
              <a:ext uri="{FF2B5EF4-FFF2-40B4-BE49-F238E27FC236}">
                <a16:creationId xmlns:a16="http://schemas.microsoft.com/office/drawing/2014/main" id="{B5860E1C-7D89-9C69-AD2F-F262063D1A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59526" y="1066463"/>
            <a:ext cx="4655127" cy="2618509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</p:pic>
      <p:pic>
        <p:nvPicPr>
          <p:cNvPr id="12" name="Picture 11">
            <a:hlinkClick r:id="rId8"/>
            <a:extLst>
              <a:ext uri="{FF2B5EF4-FFF2-40B4-BE49-F238E27FC236}">
                <a16:creationId xmlns:a16="http://schemas.microsoft.com/office/drawing/2014/main" id="{C4D97CB5-F52B-6A1B-8D61-BAB08DBA4DB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l="28325" t="-1" r="28271" b="56597"/>
          <a:stretch>
            <a:fillRect/>
          </a:stretch>
        </p:blipFill>
        <p:spPr>
          <a:xfrm>
            <a:off x="929640" y="3792753"/>
            <a:ext cx="4655127" cy="2618509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</p:pic>
      <p:pic>
        <p:nvPicPr>
          <p:cNvPr id="3" name="Picture 2">
            <a:hlinkClick r:id="rId10"/>
            <a:extLst>
              <a:ext uri="{FF2B5EF4-FFF2-40B4-BE49-F238E27FC236}">
                <a16:creationId xmlns:a16="http://schemas.microsoft.com/office/drawing/2014/main" id="{EE4EC2E4-59AF-B062-E4B7-5859E79E50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559526" y="3806042"/>
            <a:ext cx="4655127" cy="2618509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</p:pic>
    </p:spTree>
    <p:extLst>
      <p:ext uri="{BB962C8B-B14F-4D97-AF65-F5344CB8AC3E}">
        <p14:creationId xmlns:p14="http://schemas.microsoft.com/office/powerpoint/2010/main" val="2833583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E3DB55-954D-41B0-6855-1194090BB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813B9E3-3504-8889-725C-13323BFAB8A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8B905-C2D9-47AA-8FF7-F90FD57815D7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B6D4F3-5CF6-B584-99A9-C539FF8BF174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B84C46-950C-DEBC-13D3-A913FCD611EA}"/>
              </a:ext>
            </a:extLst>
          </p:cNvPr>
          <p:cNvSpPr txBox="1"/>
          <p:nvPr/>
        </p:nvSpPr>
        <p:spPr>
          <a:xfrm>
            <a:off x="245956" y="312024"/>
            <a:ext cx="1194604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on the screenshots below to watch our two webinars from August!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400EA0D7-6BE2-2EE7-CA8E-F1B3DBCA1154}"/>
              </a:ext>
            </a:extLst>
          </p:cNvPr>
          <p:cNvSpPr txBox="1"/>
          <p:nvPr/>
        </p:nvSpPr>
        <p:spPr>
          <a:xfrm>
            <a:off x="29818" y="1507188"/>
            <a:ext cx="6268279" cy="6372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buNone/>
              <a:tabLst>
                <a:tab pos="670560" algn="l"/>
                <a:tab pos="457200" algn="l"/>
              </a:tabLst>
            </a:pPr>
            <a:r>
              <a:rPr lang="en-US" sz="1600" b="1" u="sng" dirty="0">
                <a:solidFill>
                  <a:srgbClr val="ED3C8D"/>
                </a:solidFill>
                <a:effectLst/>
                <a:latin typeface="Helvetica" panose="020B0403020202020204" pitchFamily="34" charset="0"/>
                <a:ea typeface="MS PGothic" panose="020B0600070205080204" pitchFamily="34" charset="-128"/>
                <a:cs typeface="Tahoma" panose="020B060403050404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Real Time Results: </a:t>
            </a:r>
            <a:br>
              <a:rPr lang="en-US" sz="1600" b="1" u="sng" dirty="0">
                <a:solidFill>
                  <a:srgbClr val="ED3C8D"/>
                </a:solidFill>
                <a:effectLst/>
                <a:latin typeface="Helvetica" panose="020B0403020202020204" pitchFamily="34" charset="0"/>
                <a:ea typeface="MS PGothic" panose="020B0600070205080204" pitchFamily="34" charset="-128"/>
                <a:cs typeface="Tahoma" panose="020B060403050404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sz="1600" b="1" u="sng" dirty="0">
                <a:solidFill>
                  <a:srgbClr val="ED3C8D"/>
                </a:solidFill>
                <a:effectLst/>
                <a:latin typeface="Helvetica" panose="020B0403020202020204" pitchFamily="34" charset="0"/>
                <a:ea typeface="MS PGothic" panose="020B0600070205080204" pitchFamily="34" charset="-128"/>
                <a:cs typeface="Tahoma" panose="020B060403050404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Measuring Converged Outcomes &amp; Future-Proofing Success</a:t>
            </a:r>
            <a:endParaRPr lang="en-US" sz="1200" u="sng" dirty="0">
              <a:solidFill>
                <a:srgbClr val="ED3C8D"/>
              </a:solidFill>
              <a:effectLst/>
              <a:latin typeface="Helvetica" panose="020B0403020202020204" pitchFamily="34" charset="0"/>
              <a:ea typeface="MS PGothic" panose="020B0600070205080204" pitchFamily="34" charset="-128"/>
              <a:cs typeface="Tahoma" panose="020B0604030504040204" pitchFamily="34" charset="0"/>
            </a:endParaRPr>
          </a:p>
        </p:txBody>
      </p:sp>
      <p:sp>
        <p:nvSpPr>
          <p:cNvPr id="13" name="TextBox 12">
            <a:hlinkClick r:id="rId5"/>
            <a:extLst>
              <a:ext uri="{FF2B5EF4-FFF2-40B4-BE49-F238E27FC236}">
                <a16:creationId xmlns:a16="http://schemas.microsoft.com/office/drawing/2014/main" id="{21E06E18-7689-986A-9481-AEA3B064B5B7}"/>
              </a:ext>
            </a:extLst>
          </p:cNvPr>
          <p:cNvSpPr txBox="1"/>
          <p:nvPr/>
        </p:nvSpPr>
        <p:spPr>
          <a:xfrm>
            <a:off x="6803073" y="1507188"/>
            <a:ext cx="4770783" cy="6372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buNone/>
              <a:tabLst>
                <a:tab pos="670560" algn="l"/>
                <a:tab pos="457200" algn="l"/>
              </a:tabLst>
            </a:pPr>
            <a:r>
              <a:rPr lang="en-US" sz="1600" b="1" u="sng" dirty="0">
                <a:solidFill>
                  <a:srgbClr val="ED3C8D"/>
                </a:solidFill>
                <a:effectLst/>
                <a:latin typeface="Helvetica" panose="020B0403020202020204" pitchFamily="34" charset="0"/>
                <a:ea typeface="MS PGothic" panose="020B0600070205080204" pitchFamily="34" charset="-128"/>
                <a:cs typeface="Tahoma" panose="020B060403050404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Measurement Crossroads: </a:t>
            </a:r>
            <a:br>
              <a:rPr lang="en-US" sz="1600" b="1" u="sng" dirty="0">
                <a:solidFill>
                  <a:srgbClr val="ED3C8D"/>
                </a:solidFill>
                <a:effectLst/>
                <a:latin typeface="Helvetica" panose="020B0403020202020204" pitchFamily="34" charset="0"/>
                <a:ea typeface="MS PGothic" panose="020B0600070205080204" pitchFamily="34" charset="-128"/>
                <a:cs typeface="Tahoma" panose="020B060403050404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sz="1600" b="1" u="sng" dirty="0">
                <a:solidFill>
                  <a:srgbClr val="ED3C8D"/>
                </a:solidFill>
                <a:effectLst/>
                <a:latin typeface="Helvetica" panose="020B0403020202020204" pitchFamily="34" charset="0"/>
                <a:ea typeface="MS PGothic" panose="020B0600070205080204" pitchFamily="34" charset="-128"/>
                <a:cs typeface="Tahoma" panose="020B060403050404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Navigating Volatility and Opportunity </a:t>
            </a:r>
            <a:endParaRPr lang="en-US" sz="1200" u="sng" dirty="0">
              <a:solidFill>
                <a:srgbClr val="ED3C8D"/>
              </a:solidFill>
              <a:effectLst/>
              <a:latin typeface="Helvetica" panose="020B0403020202020204" pitchFamily="34" charset="0"/>
              <a:ea typeface="MS PGothic" panose="020B0600070205080204" pitchFamily="34" charset="-128"/>
              <a:cs typeface="Tahoma" panose="020B0604030504040204" pitchFamily="34" charset="0"/>
            </a:endParaRPr>
          </a:p>
        </p:txBody>
      </p:sp>
      <p:pic>
        <p:nvPicPr>
          <p:cNvPr id="3" name="Picture 2">
            <a:hlinkClick r:id="rId4"/>
            <a:extLst>
              <a:ext uri="{FF2B5EF4-FFF2-40B4-BE49-F238E27FC236}">
                <a16:creationId xmlns:a16="http://schemas.microsoft.com/office/drawing/2014/main" id="{6BC454EF-9B26-8076-A708-DA28E108DD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5956" y="2396755"/>
            <a:ext cx="5612793" cy="2435051"/>
          </a:xfrm>
          <a:prstGeom prst="rect">
            <a:avLst/>
          </a:prstGeom>
          <a:solidFill>
            <a:srgbClr val="130F4A"/>
          </a:solidFill>
          <a:ln w="38100">
            <a:solidFill>
              <a:srgbClr val="130F4A"/>
            </a:solidFill>
          </a:ln>
        </p:spPr>
      </p:pic>
      <p:sp>
        <p:nvSpPr>
          <p:cNvPr id="10" name="TextBox 9">
            <a:hlinkClick r:id="rId4"/>
            <a:extLst>
              <a:ext uri="{FF2B5EF4-FFF2-40B4-BE49-F238E27FC236}">
                <a16:creationId xmlns:a16="http://schemas.microsoft.com/office/drawing/2014/main" id="{96539116-5FE1-FBB5-558E-2E58A1F5EFAE}"/>
              </a:ext>
            </a:extLst>
          </p:cNvPr>
          <p:cNvSpPr txBox="1"/>
          <p:nvPr/>
        </p:nvSpPr>
        <p:spPr>
          <a:xfrm>
            <a:off x="29818" y="4899721"/>
            <a:ext cx="6100996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Featuring</a:t>
            </a:r>
          </a:p>
          <a:p>
            <a:pPr algn="ctr"/>
            <a:endParaRPr lang="en-US" sz="500" dirty="0">
              <a:solidFill>
                <a:srgbClr val="1F1A62"/>
              </a:solidFill>
              <a:latin typeface="Helvetica"/>
            </a:endParaRPr>
          </a:p>
          <a:p>
            <a:pPr algn="ctr"/>
            <a:r>
              <a:rPr lang="en-US" sz="1200" i="1" dirty="0">
                <a:solidFill>
                  <a:srgbClr val="1F1A62"/>
                </a:solidFill>
                <a:latin typeface="Helvetica"/>
              </a:rPr>
              <a:t>Helen Katz - EVP Research, Publicis Media</a:t>
            </a:r>
          </a:p>
          <a:p>
            <a:pPr algn="ctr"/>
            <a:r>
              <a:rPr lang="en-US" sz="1200" i="1" dirty="0">
                <a:solidFill>
                  <a:srgbClr val="1F1A62"/>
                </a:solidFill>
                <a:latin typeface="Helvetica"/>
              </a:rPr>
              <a:t>Kym Frank – SVP, Research &amp; Data, Ad Sales, Fox</a:t>
            </a:r>
          </a:p>
          <a:p>
            <a:pPr algn="ctr"/>
            <a:r>
              <a:rPr lang="en-US" sz="1200" i="1" dirty="0">
                <a:solidFill>
                  <a:srgbClr val="1F1A62"/>
                </a:solidFill>
                <a:latin typeface="Helvetica"/>
              </a:rPr>
              <a:t>Yan Lui – CEO &amp; Co-Founder, </a:t>
            </a:r>
            <a:r>
              <a:rPr lang="en-US" sz="1200" i="1" dirty="0" err="1">
                <a:solidFill>
                  <a:srgbClr val="1F1A62"/>
                </a:solidFill>
                <a:latin typeface="Helvetica"/>
              </a:rPr>
              <a:t>TVision</a:t>
            </a:r>
            <a:endParaRPr lang="en-US" sz="1200" i="1" dirty="0">
              <a:solidFill>
                <a:srgbClr val="1F1A62"/>
              </a:solidFill>
              <a:latin typeface="Helvetica"/>
            </a:endParaRPr>
          </a:p>
          <a:p>
            <a:pPr algn="ctr"/>
            <a:r>
              <a:rPr lang="en-US" sz="1200" i="1" dirty="0">
                <a:solidFill>
                  <a:srgbClr val="1F1A62"/>
                </a:solidFill>
                <a:latin typeface="Helvetica"/>
              </a:rPr>
              <a:t>Zachary Farrell – Principal Product Manager, Measurement Enablement, IQVIA Digital</a:t>
            </a:r>
          </a:p>
          <a:p>
            <a:pPr algn="ctr"/>
            <a:r>
              <a:rPr lang="en-US" sz="1200" i="1" dirty="0">
                <a:solidFill>
                  <a:srgbClr val="1F1A62"/>
                </a:solidFill>
                <a:latin typeface="Helvetica"/>
              </a:rPr>
              <a:t>Ben Vandegrift – VP, Measurement Strategy &amp; Innovation, VAB</a:t>
            </a:r>
            <a:endParaRPr lang="en-US" sz="1200" i="1" dirty="0"/>
          </a:p>
        </p:txBody>
      </p:sp>
      <p:sp>
        <p:nvSpPr>
          <p:cNvPr id="12" name="TextBox 11">
            <a:hlinkClick r:id="rId5"/>
            <a:extLst>
              <a:ext uri="{FF2B5EF4-FFF2-40B4-BE49-F238E27FC236}">
                <a16:creationId xmlns:a16="http://schemas.microsoft.com/office/drawing/2014/main" id="{42FA9480-6906-3065-72C8-A11599E67EDC}"/>
              </a:ext>
            </a:extLst>
          </p:cNvPr>
          <p:cNvSpPr txBox="1"/>
          <p:nvPr/>
        </p:nvSpPr>
        <p:spPr>
          <a:xfrm>
            <a:off x="6218978" y="4831806"/>
            <a:ext cx="6100996" cy="723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Featuring</a:t>
            </a:r>
          </a:p>
          <a:p>
            <a:pPr algn="ctr"/>
            <a:endParaRPr lang="en-US" sz="500" dirty="0">
              <a:solidFill>
                <a:srgbClr val="1F1A62"/>
              </a:solidFill>
              <a:latin typeface="Helvetica"/>
            </a:endParaRPr>
          </a:p>
          <a:p>
            <a:pPr algn="ctr"/>
            <a:r>
              <a:rPr lang="en-US" sz="1200" i="1" dirty="0">
                <a:solidFill>
                  <a:srgbClr val="1F1A62"/>
                </a:solidFill>
                <a:latin typeface="Helvetica"/>
              </a:rPr>
              <a:t>Peter Ligouri – CEO, </a:t>
            </a:r>
            <a:r>
              <a:rPr lang="en-US" sz="1200" i="1" dirty="0" err="1">
                <a:solidFill>
                  <a:srgbClr val="1F1A62"/>
                </a:solidFill>
                <a:latin typeface="Helvetica"/>
              </a:rPr>
              <a:t>Videoamp</a:t>
            </a:r>
            <a:endParaRPr lang="en-US" sz="1200" i="1" dirty="0">
              <a:solidFill>
                <a:srgbClr val="1F1A62"/>
              </a:solidFill>
              <a:latin typeface="Helvetica"/>
            </a:endParaRPr>
          </a:p>
          <a:p>
            <a:pPr algn="ctr"/>
            <a:r>
              <a:rPr lang="en-US" sz="1200" i="1" dirty="0">
                <a:solidFill>
                  <a:srgbClr val="1F1A62"/>
                </a:solidFill>
                <a:latin typeface="Helvetica"/>
              </a:rPr>
              <a:t>Sean Cunningham – President &amp; CEO, VAB</a:t>
            </a:r>
            <a:endParaRPr lang="en-US" sz="1200" i="1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8446025-0BB2-2373-2789-4632F3BA30B2}"/>
              </a:ext>
            </a:extLst>
          </p:cNvPr>
          <p:cNvGrpSpPr/>
          <p:nvPr/>
        </p:nvGrpSpPr>
        <p:grpSpPr>
          <a:xfrm>
            <a:off x="6218978" y="2396755"/>
            <a:ext cx="5786876" cy="2435051"/>
            <a:chOff x="6218978" y="2396755"/>
            <a:chExt cx="5786876" cy="2435051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1848AB40-7F8F-E413-0BBB-66EFEE35CE3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 t="9494" b="7602"/>
            <a:stretch>
              <a:fillRect/>
            </a:stretch>
          </p:blipFill>
          <p:spPr>
            <a:xfrm>
              <a:off x="6337603" y="2639025"/>
              <a:ext cx="5590806" cy="1799760"/>
            </a:xfrm>
            <a:prstGeom prst="rect">
              <a:avLst/>
            </a:prstGeom>
          </p:spPr>
        </p:pic>
        <p:sp>
          <p:nvSpPr>
            <p:cNvPr id="15" name="Rectangle 14">
              <a:hlinkClick r:id="rId5"/>
              <a:extLst>
                <a:ext uri="{FF2B5EF4-FFF2-40B4-BE49-F238E27FC236}">
                  <a16:creationId xmlns:a16="http://schemas.microsoft.com/office/drawing/2014/main" id="{6E7A1C47-CC7E-B269-940B-688CE2F7EFE8}"/>
                </a:ext>
              </a:extLst>
            </p:cNvPr>
            <p:cNvSpPr/>
            <p:nvPr/>
          </p:nvSpPr>
          <p:spPr>
            <a:xfrm>
              <a:off x="6218978" y="2396755"/>
              <a:ext cx="5786876" cy="2435051"/>
            </a:xfrm>
            <a:prstGeom prst="rect">
              <a:avLst/>
            </a:prstGeom>
            <a:noFill/>
            <a:ln w="38100">
              <a:solidFill>
                <a:srgbClr val="130F4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28434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arketCast 2023 PPT #1">
  <a:themeElements>
    <a:clrScheme name="MarketCast">
      <a:dk1>
        <a:srgbClr val="898C8D"/>
      </a:dk1>
      <a:lt1>
        <a:srgbClr val="FFFFFF"/>
      </a:lt1>
      <a:dk2>
        <a:srgbClr val="3CB5E6"/>
      </a:dk2>
      <a:lt2>
        <a:srgbClr val="000000"/>
      </a:lt2>
      <a:accent1>
        <a:srgbClr val="1C82AA"/>
      </a:accent1>
      <a:accent2>
        <a:srgbClr val="1D3557"/>
      </a:accent2>
      <a:accent3>
        <a:srgbClr val="3EC2C9"/>
      </a:accent3>
      <a:accent4>
        <a:srgbClr val="DE0079"/>
      </a:accent4>
      <a:accent5>
        <a:srgbClr val="4A0C50"/>
      </a:accent5>
      <a:accent6>
        <a:srgbClr val="FFBD2E"/>
      </a:accent6>
      <a:hlink>
        <a:srgbClr val="6DCFF6"/>
      </a:hlink>
      <a:folHlink>
        <a:srgbClr val="898C8D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 sz="1600" dirty="0" err="1" smtClean="0">
            <a:latin typeface="Century Gothic" panose="020B0502020202020204" pitchFamily="34" charset="0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1">
              <a:lumMod val="7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lnSpc>
            <a:spcPct val="90000"/>
          </a:lnSpc>
          <a:spcBef>
            <a:spcPts val="600"/>
          </a:spcBef>
          <a:defRPr dirty="0" err="1" smtClean="0">
            <a:solidFill>
              <a:schemeClr val="bg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arketCast 2023 PPT #1" id="{5462CCD2-D713-A04F-BD13-BE70C98A9BB3}" vid="{3EF7F235-505A-A244-B6BD-0426990279A9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Office Theme">
  <a:themeElements>
    <a:clrScheme name="Custom 91">
      <a:dk1>
        <a:srgbClr val="1B1464"/>
      </a:dk1>
      <a:lt1>
        <a:srgbClr val="FFFFFF"/>
      </a:lt1>
      <a:dk2>
        <a:srgbClr val="4EBEA4"/>
      </a:dk2>
      <a:lt2>
        <a:srgbClr val="E2E8F0"/>
      </a:lt2>
      <a:accent1>
        <a:srgbClr val="ED3C8D"/>
      </a:accent1>
      <a:accent2>
        <a:srgbClr val="00BFF2"/>
      </a:accent2>
      <a:accent3>
        <a:srgbClr val="A343FF"/>
      </a:accent3>
      <a:accent4>
        <a:srgbClr val="2C82FF"/>
      </a:accent4>
      <a:accent5>
        <a:srgbClr val="55AD00"/>
      </a:accent5>
      <a:accent6>
        <a:srgbClr val="FF6E30"/>
      </a:accent6>
      <a:hlink>
        <a:srgbClr val="201A62"/>
      </a:hlink>
      <a:folHlink>
        <a:srgbClr val="6D6DE2"/>
      </a:folHlink>
    </a:clrScheme>
    <a:fontScheme name="Custom 76">
      <a:majorFont>
        <a:latin typeface="Helvetica Bold"/>
        <a:ea typeface=""/>
        <a:cs typeface=""/>
      </a:majorFont>
      <a:minorFont>
        <a:latin typeface="Helvetica-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B Template.potx" id="{3DD536BC-B625-41C1-AB76-B98A44A9663C}" vid="{56A22213-A2D8-43BF-9B02-486376CC65A3}"/>
    </a:ext>
  </a:extLst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BCF5620D45EF4AA969D5E9CFDA206E" ma:contentTypeVersion="17" ma:contentTypeDescription="Create a new document." ma:contentTypeScope="" ma:versionID="1b6bad8ee00979ee75035b9d49096302">
  <xsd:schema xmlns:xsd="http://www.w3.org/2001/XMLSchema" xmlns:xs="http://www.w3.org/2001/XMLSchema" xmlns:p="http://schemas.microsoft.com/office/2006/metadata/properties" xmlns:ns2="c3801c2d-3f2f-44a1-8478-554d1c91a4f5" xmlns:ns3="c00419b3-ff22-4e92-8e74-ef4894f6b0e1" targetNamespace="http://schemas.microsoft.com/office/2006/metadata/properties" ma:root="true" ma:fieldsID="6d8aaf71b48a0350d7b0b1395f20f085" ns2:_="" ns3:_="">
    <xsd:import namespace="c3801c2d-3f2f-44a1-8478-554d1c91a4f5"/>
    <xsd:import namespace="c00419b3-ff22-4e92-8e74-ef4894f6b0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801c2d-3f2f-44a1-8478-554d1c91a4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0419b3-ff22-4e92-8e74-ef4894f6b0e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2fc8375e-4cb2-4aea-979e-f36c13a134f3}" ma:internalName="TaxCatchAll" ma:showField="CatchAllData" ma:web="c00419b3-ff22-4e92-8e74-ef4894f6b0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0419b3-ff22-4e92-8e74-ef4894f6b0e1" xsi:nil="true"/>
    <lcf76f155ced4ddcb4097134ff3c332f xmlns="c3801c2d-3f2f-44a1-8478-554d1c91a4f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5A122C1-8CA7-422B-83BA-0ED4D4B1BE53}"/>
</file>

<file path=customXml/itemProps2.xml><?xml version="1.0" encoding="utf-8"?>
<ds:datastoreItem xmlns:ds="http://schemas.openxmlformats.org/officeDocument/2006/customXml" ds:itemID="{915192D4-2D2A-417B-80F9-2C3DB7080D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2F6B2D-7039-46EE-8240-00AD640312FC}">
  <ds:schemaRefs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9f6166fe-9f5b-43aa-b8a9-b4d7ad530bda"/>
    <ds:schemaRef ds:uri="http://schemas.microsoft.com/office/2006/metadata/properties"/>
    <ds:schemaRef ds:uri="a86b28e8-29a6-4ab8-af18-2a7f61acfad2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1125</Words>
  <Application>Microsoft Office PowerPoint</Application>
  <PresentationFormat>Widescreen</PresentationFormat>
  <Paragraphs>112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30" baseType="lpstr">
      <vt:lpstr>.AppleSystemUIFont</vt:lpstr>
      <vt:lpstr>Aptos</vt:lpstr>
      <vt:lpstr>Aptos Display</vt:lpstr>
      <vt:lpstr>Arial</vt:lpstr>
      <vt:lpstr>Calibri</vt:lpstr>
      <vt:lpstr>Calibri Light</vt:lpstr>
      <vt:lpstr>Century Gothic</vt:lpstr>
      <vt:lpstr>Helvetica</vt:lpstr>
      <vt:lpstr>Helvetica Bold</vt:lpstr>
      <vt:lpstr>Helvetica Light</vt:lpstr>
      <vt:lpstr>Helvetica-Light</vt:lpstr>
      <vt:lpstr>Helvetica-Lightoblique</vt:lpstr>
      <vt:lpstr>Menlo-BoldItalic</vt:lpstr>
      <vt:lpstr>Symbol</vt:lpstr>
      <vt:lpstr>Wingdings</vt:lpstr>
      <vt:lpstr>Office Theme</vt:lpstr>
      <vt:lpstr>MarketCast 2023 PPT #1</vt:lpstr>
      <vt:lpstr>1_Office Theme</vt:lpstr>
      <vt:lpstr>2_Office Theme</vt:lpstr>
      <vt:lpstr>3_Office Theme</vt:lpstr>
      <vt:lpstr>Six Insights August 2025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Benjamin Vandegrift</dc:creator>
  <cp:lastModifiedBy>Leah Montner Dixon</cp:lastModifiedBy>
  <cp:revision>2</cp:revision>
  <dcterms:created xsi:type="dcterms:W3CDTF">2025-02-20T21:01:15Z</dcterms:created>
  <dcterms:modified xsi:type="dcterms:W3CDTF">2025-08-27T15:10:23Z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0x0101002ABCF5620D45EF4AA969D5E9CFDA206E</vt:lpwstr>
  </property>
  <property fmtid="{D5CDD505-2E9C-101B-9397-08002B2CF9AE}" pid="3" name="MediaServiceImageTags">
    <vt:lpwstr/>
  </property>
</Properties>
</file>