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144328206" r:id="rId5"/>
    <p:sldId id="2144328507" r:id="rId6"/>
    <p:sldId id="2144328502" r:id="rId7"/>
    <p:sldId id="2144328408" r:id="rId8"/>
    <p:sldId id="2144328410" r:id="rId9"/>
    <p:sldId id="2144328508" r:id="rId10"/>
    <p:sldId id="2144328503" r:id="rId11"/>
    <p:sldId id="2144328417" r:id="rId12"/>
    <p:sldId id="2144328003" r:id="rId13"/>
    <p:sldId id="2144328504" r:id="rId14"/>
    <p:sldId id="2144328411" r:id="rId15"/>
    <p:sldId id="2144328303" r:id="rId16"/>
    <p:sldId id="2144328452" r:id="rId17"/>
    <p:sldId id="2144328497" r:id="rId18"/>
    <p:sldId id="2144328413" r:id="rId19"/>
    <p:sldId id="2144328505" r:id="rId20"/>
    <p:sldId id="2144328383" r:id="rId21"/>
    <p:sldId id="275" r:id="rId22"/>
    <p:sldId id="21443274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21855EDF-F9CE-3B66-C6A5-06158391F461}" name="Leah Montner Dixon" initials="LMD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C8D"/>
    <a:srgbClr val="1B1464"/>
    <a:srgbClr val="CFD5EA"/>
    <a:srgbClr val="E9EBF5"/>
    <a:srgbClr val="00B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76C87D-8A88-409C-9688-822F20FEC904}" v="22" dt="2022-10-20T15:59:24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81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Montner Dixon" userId="d5b2ae9e-9213-4442-b7df-4db8cbe51e5d" providerId="ADAL" clId="{4622811C-5BEA-4850-936C-EA8D31B61583}"/>
    <pc:docChg chg="undo redo custSel addSld delSld modSld sldOrd">
      <pc:chgData name="Leah Montner Dixon" userId="d5b2ae9e-9213-4442-b7df-4db8cbe51e5d" providerId="ADAL" clId="{4622811C-5BEA-4850-936C-EA8D31B61583}" dt="2022-10-12T21:21:48.747" v="1310" actId="1038"/>
      <pc:docMkLst>
        <pc:docMk/>
      </pc:docMkLst>
      <pc:sldChg chg="modSp mod modCm">
        <pc:chgData name="Leah Montner Dixon" userId="d5b2ae9e-9213-4442-b7df-4db8cbe51e5d" providerId="ADAL" clId="{4622811C-5BEA-4850-936C-EA8D31B61583}" dt="2022-10-12T20:27:03.708" v="262" actId="20577"/>
        <pc:sldMkLst>
          <pc:docMk/>
          <pc:sldMk cId="3196872961" sldId="2144328003"/>
        </pc:sldMkLst>
        <pc:spChg chg="mod">
          <ac:chgData name="Leah Montner Dixon" userId="d5b2ae9e-9213-4442-b7df-4db8cbe51e5d" providerId="ADAL" clId="{4622811C-5BEA-4850-936C-EA8D31B61583}" dt="2022-10-12T20:27:03.708" v="262" actId="20577"/>
          <ac:spMkLst>
            <pc:docMk/>
            <pc:sldMk cId="3196872961" sldId="2144328003"/>
            <ac:spMk id="13" creationId="{B0B88D1C-9FA4-4554-A09B-4239AA7FE52C}"/>
          </ac:spMkLst>
        </pc:spChg>
      </pc:sldChg>
      <pc:sldChg chg="modSp mod ord modCm">
        <pc:chgData name="Leah Montner Dixon" userId="d5b2ae9e-9213-4442-b7df-4db8cbe51e5d" providerId="ADAL" clId="{4622811C-5BEA-4850-936C-EA8D31B61583}" dt="2022-10-12T20:39:39.996" v="421" actId="20577"/>
        <pc:sldMkLst>
          <pc:docMk/>
          <pc:sldMk cId="1666947559" sldId="2144328408"/>
        </pc:sldMkLst>
        <pc:spChg chg="mod">
          <ac:chgData name="Leah Montner Dixon" userId="d5b2ae9e-9213-4442-b7df-4db8cbe51e5d" providerId="ADAL" clId="{4622811C-5BEA-4850-936C-EA8D31B61583}" dt="2022-10-12T20:39:39.996" v="421" actId="20577"/>
          <ac:spMkLst>
            <pc:docMk/>
            <pc:sldMk cId="1666947559" sldId="2144328408"/>
            <ac:spMk id="11" creationId="{79E52596-59B6-1CD1-D8D7-1B5607EA6A73}"/>
          </ac:spMkLst>
        </pc:spChg>
      </pc:sldChg>
      <pc:sldChg chg="modCm">
        <pc:chgData name="Leah Montner Dixon" userId="d5b2ae9e-9213-4442-b7df-4db8cbe51e5d" providerId="ADAL" clId="{4622811C-5BEA-4850-936C-EA8D31B61583}" dt="2022-10-12T21:09:01.584" v="1258"/>
        <pc:sldMkLst>
          <pc:docMk/>
          <pc:sldMk cId="3949473206" sldId="2144328410"/>
        </pc:sldMkLst>
      </pc:sldChg>
      <pc:sldChg chg="del">
        <pc:chgData name="Leah Montner Dixon" userId="d5b2ae9e-9213-4442-b7df-4db8cbe51e5d" providerId="ADAL" clId="{4622811C-5BEA-4850-936C-EA8D31B61583}" dt="2022-10-12T20:14:33.154" v="6" actId="47"/>
        <pc:sldMkLst>
          <pc:docMk/>
          <pc:sldMk cId="950320200" sldId="2144328501"/>
        </pc:sldMkLst>
      </pc:sldChg>
      <pc:sldChg chg="modSp mod">
        <pc:chgData name="Leah Montner Dixon" userId="d5b2ae9e-9213-4442-b7df-4db8cbe51e5d" providerId="ADAL" clId="{4622811C-5BEA-4850-936C-EA8D31B61583}" dt="2022-10-12T20:02:25.087" v="0" actId="20577"/>
        <pc:sldMkLst>
          <pc:docMk/>
          <pc:sldMk cId="2388896571" sldId="2144328502"/>
        </pc:sldMkLst>
        <pc:spChg chg="mod">
          <ac:chgData name="Leah Montner Dixon" userId="d5b2ae9e-9213-4442-b7df-4db8cbe51e5d" providerId="ADAL" clId="{4622811C-5BEA-4850-936C-EA8D31B61583}" dt="2022-10-12T20:02:25.087" v="0" actId="20577"/>
          <ac:spMkLst>
            <pc:docMk/>
            <pc:sldMk cId="2388896571" sldId="2144328502"/>
            <ac:spMk id="10" creationId="{1F5544B4-64B7-4E00-A1B6-76422658B8ED}"/>
          </ac:spMkLst>
        </pc:spChg>
      </pc:sldChg>
      <pc:sldChg chg="modSp mod">
        <pc:chgData name="Leah Montner Dixon" userId="d5b2ae9e-9213-4442-b7df-4db8cbe51e5d" providerId="ADAL" clId="{4622811C-5BEA-4850-936C-EA8D31B61583}" dt="2022-10-12T20:44:08.131" v="632" actId="20577"/>
        <pc:sldMkLst>
          <pc:docMk/>
          <pc:sldMk cId="1952680485" sldId="2144328503"/>
        </pc:sldMkLst>
        <pc:spChg chg="mod">
          <ac:chgData name="Leah Montner Dixon" userId="d5b2ae9e-9213-4442-b7df-4db8cbe51e5d" providerId="ADAL" clId="{4622811C-5BEA-4850-936C-EA8D31B61583}" dt="2022-10-12T20:44:08.131" v="632" actId="20577"/>
          <ac:spMkLst>
            <pc:docMk/>
            <pc:sldMk cId="1952680485" sldId="2144328503"/>
            <ac:spMk id="3" creationId="{97F72872-B111-611D-2E42-6391AC29BE94}"/>
          </ac:spMkLst>
        </pc:spChg>
      </pc:sldChg>
      <pc:sldChg chg="modSp mod modCm">
        <pc:chgData name="Leah Montner Dixon" userId="d5b2ae9e-9213-4442-b7df-4db8cbe51e5d" providerId="ADAL" clId="{4622811C-5BEA-4850-936C-EA8D31B61583}" dt="2022-10-12T20:31:00.968" v="411" actId="20577"/>
        <pc:sldMkLst>
          <pc:docMk/>
          <pc:sldMk cId="1348342092" sldId="2144328504"/>
        </pc:sldMkLst>
        <pc:spChg chg="mod">
          <ac:chgData name="Leah Montner Dixon" userId="d5b2ae9e-9213-4442-b7df-4db8cbe51e5d" providerId="ADAL" clId="{4622811C-5BEA-4850-936C-EA8D31B61583}" dt="2022-10-12T20:31:00.968" v="411" actId="20577"/>
          <ac:spMkLst>
            <pc:docMk/>
            <pc:sldMk cId="1348342092" sldId="2144328504"/>
            <ac:spMk id="12" creationId="{E65813E5-AAD9-3A16-1FA0-78B86AF8B707}"/>
          </ac:spMkLst>
        </pc:spChg>
      </pc:sldChg>
      <pc:sldChg chg="addSp delSp modSp mod modCm">
        <pc:chgData name="Leah Montner Dixon" userId="d5b2ae9e-9213-4442-b7df-4db8cbe51e5d" providerId="ADAL" clId="{4622811C-5BEA-4850-936C-EA8D31B61583}" dt="2022-10-12T21:21:48.747" v="1310" actId="1038"/>
        <pc:sldMkLst>
          <pc:docMk/>
          <pc:sldMk cId="231295461" sldId="2144328505"/>
        </pc:sldMkLst>
        <pc:spChg chg="add del mod">
          <ac:chgData name="Leah Montner Dixon" userId="d5b2ae9e-9213-4442-b7df-4db8cbe51e5d" providerId="ADAL" clId="{4622811C-5BEA-4850-936C-EA8D31B61583}" dt="2022-10-12T20:46:09.300" v="667"/>
          <ac:spMkLst>
            <pc:docMk/>
            <pc:sldMk cId="231295461" sldId="2144328505"/>
            <ac:spMk id="2" creationId="{868E6B62-D5BB-185E-34D6-32CF0FBC79F3}"/>
          </ac:spMkLst>
        </pc:spChg>
        <pc:spChg chg="add del mod">
          <ac:chgData name="Leah Montner Dixon" userId="d5b2ae9e-9213-4442-b7df-4db8cbe51e5d" providerId="ADAL" clId="{4622811C-5BEA-4850-936C-EA8D31B61583}" dt="2022-10-12T20:46:09.300" v="667"/>
          <ac:spMkLst>
            <pc:docMk/>
            <pc:sldMk cId="231295461" sldId="2144328505"/>
            <ac:spMk id="3" creationId="{BFD70FD3-4A3F-5D4D-2ECE-9D5480B4A9DB}"/>
          </ac:spMkLst>
        </pc:spChg>
        <pc:spChg chg="add del mod">
          <ac:chgData name="Leah Montner Dixon" userId="d5b2ae9e-9213-4442-b7df-4db8cbe51e5d" providerId="ADAL" clId="{4622811C-5BEA-4850-936C-EA8D31B61583}" dt="2022-10-12T20:46:09.300" v="667"/>
          <ac:spMkLst>
            <pc:docMk/>
            <pc:sldMk cId="231295461" sldId="2144328505"/>
            <ac:spMk id="5" creationId="{660284F4-F53E-C8CF-2EB0-022385434018}"/>
          </ac:spMkLst>
        </pc:spChg>
        <pc:spChg chg="add del mod ord">
          <ac:chgData name="Leah Montner Dixon" userId="d5b2ae9e-9213-4442-b7df-4db8cbe51e5d" providerId="ADAL" clId="{4622811C-5BEA-4850-936C-EA8D31B61583}" dt="2022-10-12T20:46:44.280" v="673" actId="478"/>
          <ac:spMkLst>
            <pc:docMk/>
            <pc:sldMk cId="231295461" sldId="2144328505"/>
            <ac:spMk id="7" creationId="{1F2228EA-6A6C-A134-FD86-CE0291BD9471}"/>
          </ac:spMkLst>
        </pc:spChg>
        <pc:spChg chg="mod">
          <ac:chgData name="Leah Montner Dixon" userId="d5b2ae9e-9213-4442-b7df-4db8cbe51e5d" providerId="ADAL" clId="{4622811C-5BEA-4850-936C-EA8D31B61583}" dt="2022-10-12T21:00:57.179" v="1236" actId="20577"/>
          <ac:spMkLst>
            <pc:docMk/>
            <pc:sldMk cId="231295461" sldId="2144328505"/>
            <ac:spMk id="8" creationId="{36D5405E-CAB5-30B2-7C4A-C66D6563C948}"/>
          </ac:spMkLst>
        </pc:spChg>
        <pc:spChg chg="add mod ord">
          <ac:chgData name="Leah Montner Dixon" userId="d5b2ae9e-9213-4442-b7df-4db8cbe51e5d" providerId="ADAL" clId="{4622811C-5BEA-4850-936C-EA8D31B61583}" dt="2022-10-12T20:57:08.770" v="1170" actId="12788"/>
          <ac:spMkLst>
            <pc:docMk/>
            <pc:sldMk cId="231295461" sldId="2144328505"/>
            <ac:spMk id="9" creationId="{D365AE2E-08CA-426C-C295-6290FE8DF03D}"/>
          </ac:spMkLst>
        </pc:spChg>
        <pc:spChg chg="add mod ord">
          <ac:chgData name="Leah Montner Dixon" userId="d5b2ae9e-9213-4442-b7df-4db8cbe51e5d" providerId="ADAL" clId="{4622811C-5BEA-4850-936C-EA8D31B61583}" dt="2022-10-12T20:57:12.666" v="1171" actId="12788"/>
          <ac:spMkLst>
            <pc:docMk/>
            <pc:sldMk cId="231295461" sldId="2144328505"/>
            <ac:spMk id="10" creationId="{F1BFC17B-5FF2-6688-B11B-43164E76E22C}"/>
          </ac:spMkLst>
        </pc:spChg>
        <pc:spChg chg="add mod ord">
          <ac:chgData name="Leah Montner Dixon" userId="d5b2ae9e-9213-4442-b7df-4db8cbe51e5d" providerId="ADAL" clId="{4622811C-5BEA-4850-936C-EA8D31B61583}" dt="2022-10-12T21:21:04.178" v="1265" actId="20577"/>
          <ac:spMkLst>
            <pc:docMk/>
            <pc:sldMk cId="231295461" sldId="2144328505"/>
            <ac:spMk id="11" creationId="{C4911385-3957-47E2-E7CD-EAC32BD0BAA3}"/>
          </ac:spMkLst>
        </pc:spChg>
        <pc:spChg chg="mod">
          <ac:chgData name="Leah Montner Dixon" userId="d5b2ae9e-9213-4442-b7df-4db8cbe51e5d" providerId="ADAL" clId="{4622811C-5BEA-4850-936C-EA8D31B61583}" dt="2022-10-12T21:05:18.899" v="1239" actId="20577"/>
          <ac:spMkLst>
            <pc:docMk/>
            <pc:sldMk cId="231295461" sldId="2144328505"/>
            <ac:spMk id="12" creationId="{B6F155B7-6F70-428C-5B0C-C6CEAFC76755}"/>
          </ac:spMkLst>
        </pc:spChg>
        <pc:spChg chg="add mod ord">
          <ac:chgData name="Leah Montner Dixon" userId="d5b2ae9e-9213-4442-b7df-4db8cbe51e5d" providerId="ADAL" clId="{4622811C-5BEA-4850-936C-EA8D31B61583}" dt="2022-10-12T21:21:07.707" v="1271" actId="20577"/>
          <ac:spMkLst>
            <pc:docMk/>
            <pc:sldMk cId="231295461" sldId="2144328505"/>
            <ac:spMk id="13" creationId="{CDA5F885-0AC4-57BD-C153-A94A3034E097}"/>
          </ac:spMkLst>
        </pc:spChg>
        <pc:spChg chg="add mod ord">
          <ac:chgData name="Leah Montner Dixon" userId="d5b2ae9e-9213-4442-b7df-4db8cbe51e5d" providerId="ADAL" clId="{4622811C-5BEA-4850-936C-EA8D31B61583}" dt="2022-10-12T21:21:48.747" v="1310" actId="1038"/>
          <ac:spMkLst>
            <pc:docMk/>
            <pc:sldMk cId="231295461" sldId="2144328505"/>
            <ac:spMk id="14" creationId="{B3AFEAE3-CC30-6B69-81A3-58D779669FC8}"/>
          </ac:spMkLst>
        </pc:spChg>
        <pc:spChg chg="mod ord">
          <ac:chgData name="Leah Montner Dixon" userId="d5b2ae9e-9213-4442-b7df-4db8cbe51e5d" providerId="ADAL" clId="{4622811C-5BEA-4850-936C-EA8D31B61583}" dt="2022-10-12T20:57:04.561" v="1169" actId="12788"/>
          <ac:spMkLst>
            <pc:docMk/>
            <pc:sldMk cId="231295461" sldId="2144328505"/>
            <ac:spMk id="18" creationId="{2116E6B2-7CE9-36C3-6EE6-3A55D500E152}"/>
          </ac:spMkLst>
        </pc:spChg>
        <pc:spChg chg="del">
          <ac:chgData name="Leah Montner Dixon" userId="d5b2ae9e-9213-4442-b7df-4db8cbe51e5d" providerId="ADAL" clId="{4622811C-5BEA-4850-936C-EA8D31B61583}" dt="2022-10-12T20:46:33.284" v="668" actId="478"/>
          <ac:spMkLst>
            <pc:docMk/>
            <pc:sldMk cId="231295461" sldId="2144328505"/>
            <ac:spMk id="19" creationId="{7F28965E-F4D9-897D-7A1A-705B42F61FB6}"/>
          </ac:spMkLst>
        </pc:spChg>
        <pc:spChg chg="del">
          <ac:chgData name="Leah Montner Dixon" userId="d5b2ae9e-9213-4442-b7df-4db8cbe51e5d" providerId="ADAL" clId="{4622811C-5BEA-4850-936C-EA8D31B61583}" dt="2022-10-12T20:46:33.284" v="668" actId="478"/>
          <ac:spMkLst>
            <pc:docMk/>
            <pc:sldMk cId="231295461" sldId="2144328505"/>
            <ac:spMk id="20" creationId="{F6ED619E-7355-FCF7-B390-31D22AC8ED56}"/>
          </ac:spMkLst>
        </pc:spChg>
        <pc:spChg chg="mod ord">
          <ac:chgData name="Leah Montner Dixon" userId="d5b2ae9e-9213-4442-b7df-4db8cbe51e5d" providerId="ADAL" clId="{4622811C-5BEA-4850-936C-EA8D31B61583}" dt="2022-10-12T20:56:58.046" v="1167" actId="1076"/>
          <ac:spMkLst>
            <pc:docMk/>
            <pc:sldMk cId="231295461" sldId="2144328505"/>
            <ac:spMk id="23" creationId="{4075355A-045E-4AA1-9711-3B199BD99F03}"/>
          </ac:spMkLst>
        </pc:spChg>
        <pc:spChg chg="mod">
          <ac:chgData name="Leah Montner Dixon" userId="d5b2ae9e-9213-4442-b7df-4db8cbe51e5d" providerId="ADAL" clId="{4622811C-5BEA-4850-936C-EA8D31B61583}" dt="2022-10-12T20:57:04.561" v="1169" actId="12788"/>
          <ac:spMkLst>
            <pc:docMk/>
            <pc:sldMk cId="231295461" sldId="2144328505"/>
            <ac:spMk id="32" creationId="{75753AF4-274D-6FFC-A6F3-BFF89AE80291}"/>
          </ac:spMkLst>
        </pc:spChg>
        <pc:picChg chg="mod">
          <ac:chgData name="Leah Montner Dixon" userId="d5b2ae9e-9213-4442-b7df-4db8cbe51e5d" providerId="ADAL" clId="{4622811C-5BEA-4850-936C-EA8D31B61583}" dt="2022-10-12T21:05:30.450" v="1240" actId="1076"/>
          <ac:picMkLst>
            <pc:docMk/>
            <pc:sldMk cId="231295461" sldId="2144328505"/>
            <ac:picMk id="6" creationId="{C9780A2A-5A96-7709-7FDE-35577E7C8AC4}"/>
          </ac:picMkLst>
        </pc:picChg>
        <pc:picChg chg="del">
          <ac:chgData name="Leah Montner Dixon" userId="d5b2ae9e-9213-4442-b7df-4db8cbe51e5d" providerId="ADAL" clId="{4622811C-5BEA-4850-936C-EA8D31B61583}" dt="2022-10-12T20:47:04.739" v="690" actId="478"/>
          <ac:picMkLst>
            <pc:docMk/>
            <pc:sldMk cId="231295461" sldId="2144328505"/>
            <ac:picMk id="15" creationId="{035405CD-A05E-7B2C-A713-D90186C9C31B}"/>
          </ac:picMkLst>
        </pc:picChg>
        <pc:picChg chg="add del mod">
          <ac:chgData name="Leah Montner Dixon" userId="d5b2ae9e-9213-4442-b7df-4db8cbe51e5d" providerId="ADAL" clId="{4622811C-5BEA-4850-936C-EA8D31B61583}" dt="2022-10-12T20:59:50.332" v="1209" actId="478"/>
          <ac:picMkLst>
            <pc:docMk/>
            <pc:sldMk cId="231295461" sldId="2144328505"/>
            <ac:picMk id="17" creationId="{D22E2854-D4A2-C717-ACE0-E61B4F3D10B3}"/>
          </ac:picMkLst>
        </pc:picChg>
        <pc:picChg chg="add mod">
          <ac:chgData name="Leah Montner Dixon" userId="d5b2ae9e-9213-4442-b7df-4db8cbe51e5d" providerId="ADAL" clId="{4622811C-5BEA-4850-936C-EA8D31B61583}" dt="2022-10-12T21:01:18.763" v="1237" actId="1076"/>
          <ac:picMkLst>
            <pc:docMk/>
            <pc:sldMk cId="231295461" sldId="2144328505"/>
            <ac:picMk id="21" creationId="{7DD66272-E8F6-8232-653C-06E6A4B62796}"/>
          </ac:picMkLst>
        </pc:picChg>
        <pc:picChg chg="add mod">
          <ac:chgData name="Leah Montner Dixon" userId="d5b2ae9e-9213-4442-b7df-4db8cbe51e5d" providerId="ADAL" clId="{4622811C-5BEA-4850-936C-EA8D31B61583}" dt="2022-10-12T21:07:53.955" v="1257" actId="1076"/>
          <ac:picMkLst>
            <pc:docMk/>
            <pc:sldMk cId="231295461" sldId="2144328505"/>
            <ac:picMk id="24" creationId="{983670C3-EA12-A261-92FB-7BC5B425658E}"/>
          </ac:picMkLst>
        </pc:picChg>
      </pc:sldChg>
      <pc:sldChg chg="addSp delSp modSp mod">
        <pc:chgData name="Leah Montner Dixon" userId="d5b2ae9e-9213-4442-b7df-4db8cbe51e5d" providerId="ADAL" clId="{4622811C-5BEA-4850-936C-EA8D31B61583}" dt="2022-10-12T20:16:16.961" v="133" actId="554"/>
        <pc:sldMkLst>
          <pc:docMk/>
          <pc:sldMk cId="2755840140" sldId="2144328507"/>
        </pc:sldMkLst>
        <pc:spChg chg="add mod topLvl">
          <ac:chgData name="Leah Montner Dixon" userId="d5b2ae9e-9213-4442-b7df-4db8cbe51e5d" providerId="ADAL" clId="{4622811C-5BEA-4850-936C-EA8D31B61583}" dt="2022-10-12T20:16:09.905" v="132" actId="12788"/>
          <ac:spMkLst>
            <pc:docMk/>
            <pc:sldMk cId="2755840140" sldId="2144328507"/>
            <ac:spMk id="3" creationId="{94223F11-F74B-9EAC-F441-71601DB6FAF5}"/>
          </ac:spMkLst>
        </pc:spChg>
        <pc:spChg chg="mod topLvl">
          <ac:chgData name="Leah Montner Dixon" userId="d5b2ae9e-9213-4442-b7df-4db8cbe51e5d" providerId="ADAL" clId="{4622811C-5BEA-4850-936C-EA8D31B61583}" dt="2022-10-12T20:16:16.961" v="133" actId="554"/>
          <ac:spMkLst>
            <pc:docMk/>
            <pc:sldMk cId="2755840140" sldId="2144328507"/>
            <ac:spMk id="5" creationId="{095CA33F-D53D-3B3D-DBA1-D0C65F82C729}"/>
          </ac:spMkLst>
        </pc:spChg>
        <pc:spChg chg="mod topLvl">
          <ac:chgData name="Leah Montner Dixon" userId="d5b2ae9e-9213-4442-b7df-4db8cbe51e5d" providerId="ADAL" clId="{4622811C-5BEA-4850-936C-EA8D31B61583}" dt="2022-10-12T20:16:16.961" v="133" actId="554"/>
          <ac:spMkLst>
            <pc:docMk/>
            <pc:sldMk cId="2755840140" sldId="2144328507"/>
            <ac:spMk id="17" creationId="{41B341ED-8EBB-0458-DBB6-88FA6818AB49}"/>
          </ac:spMkLst>
        </pc:spChg>
        <pc:spChg chg="mod topLvl">
          <ac:chgData name="Leah Montner Dixon" userId="d5b2ae9e-9213-4442-b7df-4db8cbe51e5d" providerId="ADAL" clId="{4622811C-5BEA-4850-936C-EA8D31B61583}" dt="2022-10-12T20:16:16.961" v="133" actId="554"/>
          <ac:spMkLst>
            <pc:docMk/>
            <pc:sldMk cId="2755840140" sldId="2144328507"/>
            <ac:spMk id="19" creationId="{1B6EA578-380F-453B-5B23-012ACFAE6DED}"/>
          </ac:spMkLst>
        </pc:spChg>
        <pc:spChg chg="del">
          <ac:chgData name="Leah Montner Dixon" userId="d5b2ae9e-9213-4442-b7df-4db8cbe51e5d" providerId="ADAL" clId="{4622811C-5BEA-4850-936C-EA8D31B61583}" dt="2022-10-12T20:15:04.987" v="20" actId="478"/>
          <ac:spMkLst>
            <pc:docMk/>
            <pc:sldMk cId="2755840140" sldId="2144328507"/>
            <ac:spMk id="22" creationId="{0D8DE78E-BC8F-A0CD-2923-8E8AB1563E60}"/>
          </ac:spMkLst>
        </pc:spChg>
        <pc:grpChg chg="add del mod topLvl">
          <ac:chgData name="Leah Montner Dixon" userId="d5b2ae9e-9213-4442-b7df-4db8cbe51e5d" providerId="ADAL" clId="{4622811C-5BEA-4850-936C-EA8D31B61583}" dt="2022-10-12T20:15:37.275" v="35" actId="165"/>
          <ac:grpSpMkLst>
            <pc:docMk/>
            <pc:sldMk cId="2755840140" sldId="2144328507"/>
            <ac:grpSpMk id="7" creationId="{5740ED7F-7327-F666-4A3E-97461AA7BB47}"/>
          </ac:grpSpMkLst>
        </pc:grpChg>
        <pc:grpChg chg="add del mod topLvl">
          <ac:chgData name="Leah Montner Dixon" userId="d5b2ae9e-9213-4442-b7df-4db8cbe51e5d" providerId="ADAL" clId="{4622811C-5BEA-4850-936C-EA8D31B61583}" dt="2022-10-12T20:15:37.275" v="35" actId="165"/>
          <ac:grpSpMkLst>
            <pc:docMk/>
            <pc:sldMk cId="2755840140" sldId="2144328507"/>
            <ac:grpSpMk id="8" creationId="{8B799B19-C497-388D-A178-01DFFD586FEE}"/>
          </ac:grpSpMkLst>
        </pc:grpChg>
        <pc:grpChg chg="add del mod topLvl">
          <ac:chgData name="Leah Montner Dixon" userId="d5b2ae9e-9213-4442-b7df-4db8cbe51e5d" providerId="ADAL" clId="{4622811C-5BEA-4850-936C-EA8D31B61583}" dt="2022-10-12T20:15:37.275" v="35" actId="165"/>
          <ac:grpSpMkLst>
            <pc:docMk/>
            <pc:sldMk cId="2755840140" sldId="2144328507"/>
            <ac:grpSpMk id="9" creationId="{6C03A03D-5ACA-338D-75C4-1EF851B8315B}"/>
          </ac:grpSpMkLst>
        </pc:grpChg>
        <pc:grpChg chg="add del mod topLvl">
          <ac:chgData name="Leah Montner Dixon" userId="d5b2ae9e-9213-4442-b7df-4db8cbe51e5d" providerId="ADAL" clId="{4622811C-5BEA-4850-936C-EA8D31B61583}" dt="2022-10-12T20:15:37.275" v="35" actId="165"/>
          <ac:grpSpMkLst>
            <pc:docMk/>
            <pc:sldMk cId="2755840140" sldId="2144328507"/>
            <ac:grpSpMk id="10" creationId="{7465C9CE-8977-52E7-F5A7-5A109398CF89}"/>
          </ac:grpSpMkLst>
        </pc:grpChg>
        <pc:grpChg chg="add del mod">
          <ac:chgData name="Leah Montner Dixon" userId="d5b2ae9e-9213-4442-b7df-4db8cbe51e5d" providerId="ADAL" clId="{4622811C-5BEA-4850-936C-EA8D31B61583}" dt="2022-10-12T20:15:35.707" v="34" actId="165"/>
          <ac:grpSpMkLst>
            <pc:docMk/>
            <pc:sldMk cId="2755840140" sldId="2144328507"/>
            <ac:grpSpMk id="11" creationId="{31326CDC-7D70-7347-B18B-CD490233D42E}"/>
          </ac:grpSpMkLst>
        </pc:grpChg>
        <pc:picChg chg="mod topLvl">
          <ac:chgData name="Leah Montner Dixon" userId="d5b2ae9e-9213-4442-b7df-4db8cbe51e5d" providerId="ADAL" clId="{4622811C-5BEA-4850-936C-EA8D31B61583}" dt="2022-10-12T20:15:37.275" v="35" actId="165"/>
          <ac:picMkLst>
            <pc:docMk/>
            <pc:sldMk cId="2755840140" sldId="2144328507"/>
            <ac:picMk id="6" creationId="{05081C9B-1B0C-BA35-F256-4C159BABE6C3}"/>
          </ac:picMkLst>
        </pc:picChg>
        <pc:picChg chg="mod topLvl">
          <ac:chgData name="Leah Montner Dixon" userId="d5b2ae9e-9213-4442-b7df-4db8cbe51e5d" providerId="ADAL" clId="{4622811C-5BEA-4850-936C-EA8D31B61583}" dt="2022-10-12T20:15:37.275" v="35" actId="165"/>
          <ac:picMkLst>
            <pc:docMk/>
            <pc:sldMk cId="2755840140" sldId="2144328507"/>
            <ac:picMk id="13" creationId="{3863882D-9751-71EC-CC1A-23B0AEE636C5}"/>
          </ac:picMkLst>
        </pc:picChg>
        <pc:picChg chg="mod topLvl">
          <ac:chgData name="Leah Montner Dixon" userId="d5b2ae9e-9213-4442-b7df-4db8cbe51e5d" providerId="ADAL" clId="{4622811C-5BEA-4850-936C-EA8D31B61583}" dt="2022-10-12T20:15:37.275" v="35" actId="165"/>
          <ac:picMkLst>
            <pc:docMk/>
            <pc:sldMk cId="2755840140" sldId="2144328507"/>
            <ac:picMk id="18" creationId="{AC2DB198-BC64-B9B4-1938-98B6AE333590}"/>
          </ac:picMkLst>
        </pc:picChg>
        <pc:picChg chg="mod topLvl">
          <ac:chgData name="Leah Montner Dixon" userId="d5b2ae9e-9213-4442-b7df-4db8cbe51e5d" providerId="ADAL" clId="{4622811C-5BEA-4850-936C-EA8D31B61583}" dt="2022-10-12T20:16:09.905" v="132" actId="12788"/>
          <ac:picMkLst>
            <pc:docMk/>
            <pc:sldMk cId="2755840140" sldId="2144328507"/>
            <ac:picMk id="20" creationId="{3A9B6147-451E-9DA4-8D12-62C218EB3A02}"/>
          </ac:picMkLst>
        </pc:picChg>
      </pc:sldChg>
      <pc:sldChg chg="addSp delSp modSp add mod ord modCm">
        <pc:chgData name="Leah Montner Dixon" userId="d5b2ae9e-9213-4442-b7df-4db8cbe51e5d" providerId="ADAL" clId="{4622811C-5BEA-4850-936C-EA8D31B61583}" dt="2022-10-12T20:25:56.644" v="251"/>
        <pc:sldMkLst>
          <pc:docMk/>
          <pc:sldMk cId="1749836382" sldId="2144328508"/>
        </pc:sldMkLst>
        <pc:spChg chg="add mod ord">
          <ac:chgData name="Leah Montner Dixon" userId="d5b2ae9e-9213-4442-b7df-4db8cbe51e5d" providerId="ADAL" clId="{4622811C-5BEA-4850-936C-EA8D31B61583}" dt="2022-10-12T20:20:26.884" v="217" actId="12788"/>
          <ac:spMkLst>
            <pc:docMk/>
            <pc:sldMk cId="1749836382" sldId="2144328508"/>
            <ac:spMk id="2" creationId="{F736E9B7-ABFD-8D89-21F5-060B96C2BF64}"/>
          </ac:spMkLst>
        </pc:spChg>
        <pc:spChg chg="mod">
          <ac:chgData name="Leah Montner Dixon" userId="d5b2ae9e-9213-4442-b7df-4db8cbe51e5d" providerId="ADAL" clId="{4622811C-5BEA-4850-936C-EA8D31B61583}" dt="2022-10-12T20:20:21.339" v="216" actId="1036"/>
          <ac:spMkLst>
            <pc:docMk/>
            <pc:sldMk cId="1749836382" sldId="2144328508"/>
            <ac:spMk id="9" creationId="{9B36FD4F-4C49-069B-E45B-BD4A04575582}"/>
          </ac:spMkLst>
        </pc:spChg>
        <pc:spChg chg="mod">
          <ac:chgData name="Leah Montner Dixon" userId="d5b2ae9e-9213-4442-b7df-4db8cbe51e5d" providerId="ADAL" clId="{4622811C-5BEA-4850-936C-EA8D31B61583}" dt="2022-10-12T20:20:41.260" v="224" actId="404"/>
          <ac:spMkLst>
            <pc:docMk/>
            <pc:sldMk cId="1749836382" sldId="2144328508"/>
            <ac:spMk id="11" creationId="{24243E37-4119-7BF6-C1BF-471E06C68F45}"/>
          </ac:spMkLst>
        </pc:spChg>
        <pc:spChg chg="del">
          <ac:chgData name="Leah Montner Dixon" userId="d5b2ae9e-9213-4442-b7df-4db8cbe51e5d" providerId="ADAL" clId="{4622811C-5BEA-4850-936C-EA8D31B61583}" dt="2022-10-12T20:19:19.316" v="140" actId="478"/>
          <ac:spMkLst>
            <pc:docMk/>
            <pc:sldMk cId="1749836382" sldId="2144328508"/>
            <ac:spMk id="16" creationId="{D5B8A024-DDEE-3291-7994-4F94C6EB6194}"/>
          </ac:spMkLst>
        </pc:spChg>
        <pc:spChg chg="mod">
          <ac:chgData name="Leah Montner Dixon" userId="d5b2ae9e-9213-4442-b7df-4db8cbe51e5d" providerId="ADAL" clId="{4622811C-5BEA-4850-936C-EA8D31B61583}" dt="2022-10-12T20:20:44.466" v="225" actId="1076"/>
          <ac:spMkLst>
            <pc:docMk/>
            <pc:sldMk cId="1749836382" sldId="2144328508"/>
            <ac:spMk id="21" creationId="{B01E7BF2-2CC8-1549-FB1B-2134430F5E70}"/>
          </ac:spMkLst>
        </pc:spChg>
        <pc:graphicFrameChg chg="mod modGraphic">
          <ac:chgData name="Leah Montner Dixon" userId="d5b2ae9e-9213-4442-b7df-4db8cbe51e5d" providerId="ADAL" clId="{4622811C-5BEA-4850-936C-EA8D31B61583}" dt="2022-10-12T20:21:54.903" v="234" actId="207"/>
          <ac:graphicFrameMkLst>
            <pc:docMk/>
            <pc:sldMk cId="1749836382" sldId="2144328508"/>
            <ac:graphicFrameMk id="7" creationId="{955FA0F0-4017-CC9E-B0EC-F1BB30596209}"/>
          </ac:graphicFrameMkLst>
        </pc:graphicFrameChg>
        <pc:picChg chg="add del mod ord">
          <ac:chgData name="Leah Montner Dixon" userId="d5b2ae9e-9213-4442-b7df-4db8cbe51e5d" providerId="ADAL" clId="{4622811C-5BEA-4850-936C-EA8D31B61583}" dt="2022-10-12T20:19:29.252" v="143" actId="478"/>
          <ac:picMkLst>
            <pc:docMk/>
            <pc:sldMk cId="1749836382" sldId="2144328508"/>
            <ac:picMk id="8" creationId="{880E365A-20D8-DFB4-C3A8-BFEFC06B7E4C}"/>
          </ac:picMkLst>
        </pc:picChg>
        <pc:picChg chg="add mod modCrop">
          <ac:chgData name="Leah Montner Dixon" userId="d5b2ae9e-9213-4442-b7df-4db8cbe51e5d" providerId="ADAL" clId="{4622811C-5BEA-4850-936C-EA8D31B61583}" dt="2022-10-12T20:25:52.227" v="250" actId="732"/>
          <ac:picMkLst>
            <pc:docMk/>
            <pc:sldMk cId="1749836382" sldId="2144328508"/>
            <ac:picMk id="12" creationId="{F6D69FEC-3627-6C2A-D9E6-A1F741FCF51F}"/>
          </ac:picMkLst>
        </pc:picChg>
      </pc:sldChg>
    </pc:docChg>
  </pc:docChgLst>
  <pc:docChgLst>
    <pc:chgData name="Leah Montner Dixon" userId="d5b2ae9e-9213-4442-b7df-4db8cbe51e5d" providerId="ADAL" clId="{5176C87D-8A88-409C-9688-822F20FEC904}"/>
    <pc:docChg chg="undo redo custSel delSld modSld sldOrd">
      <pc:chgData name="Leah Montner Dixon" userId="d5b2ae9e-9213-4442-b7df-4db8cbe51e5d" providerId="ADAL" clId="{5176C87D-8A88-409C-9688-822F20FEC904}" dt="2022-10-20T15:59:24.525" v="349"/>
      <pc:docMkLst>
        <pc:docMk/>
      </pc:docMkLst>
      <pc:sldChg chg="modSp mod delCm">
        <pc:chgData name="Leah Montner Dixon" userId="d5b2ae9e-9213-4442-b7df-4db8cbe51e5d" providerId="ADAL" clId="{5176C87D-8A88-409C-9688-822F20FEC904}" dt="2022-10-13T15:37:04.907" v="214"/>
        <pc:sldMkLst>
          <pc:docMk/>
          <pc:sldMk cId="3196872961" sldId="2144328003"/>
        </pc:sldMkLst>
        <pc:spChg chg="mod">
          <ac:chgData name="Leah Montner Dixon" userId="d5b2ae9e-9213-4442-b7df-4db8cbe51e5d" providerId="ADAL" clId="{5176C87D-8A88-409C-9688-822F20FEC904}" dt="2022-10-13T14:10:21.480" v="27" actId="1035"/>
          <ac:spMkLst>
            <pc:docMk/>
            <pc:sldMk cId="3196872961" sldId="2144328003"/>
            <ac:spMk id="2" creationId="{17C36D3E-5A1A-4C5D-BE4C-162B8493A827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6" creationId="{587FF724-0074-9099-FE80-2F897103C3D0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8" creationId="{62DF3C98-5BA7-FB3A-0FCE-FC5859FA4F6E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12" creationId="{29E86886-E2B6-462D-9F93-D5B02A5E1A74}"/>
          </ac:spMkLst>
        </pc:spChg>
        <pc:spChg chg="mod">
          <ac:chgData name="Leah Montner Dixon" userId="d5b2ae9e-9213-4442-b7df-4db8cbe51e5d" providerId="ADAL" clId="{5176C87D-8A88-409C-9688-822F20FEC904}" dt="2022-10-13T14:11:06.404" v="53" actId="207"/>
          <ac:spMkLst>
            <pc:docMk/>
            <pc:sldMk cId="3196872961" sldId="2144328003"/>
            <ac:spMk id="13" creationId="{B0B88D1C-9FA4-4554-A09B-4239AA7FE52C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14" creationId="{B577AD54-9795-464A-AC63-BB0CDE422D02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16" creationId="{B6EE8ABE-2AAE-4BBC-B7B2-0D48217CBD45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17" creationId="{4D597199-F287-46EE-889B-22C7C48DBF25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20" creationId="{01761362-6BFD-446D-BA8A-026CADAE24A0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23" creationId="{53AD626C-BA17-4C31-AA4E-64C682098087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26" creationId="{C58FA71D-5299-E6FC-9573-D1C7E3DF03DE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28" creationId="{E880835D-5D74-1B1B-74DD-8F7D198C20F2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32" creationId="{F99E2595-1157-B8B5-60E0-D7305A381CB7}"/>
          </ac:spMkLst>
        </pc:spChg>
        <pc:spChg chg="mod">
          <ac:chgData name="Leah Montner Dixon" userId="d5b2ae9e-9213-4442-b7df-4db8cbe51e5d" providerId="ADAL" clId="{5176C87D-8A88-409C-9688-822F20FEC904}" dt="2022-10-13T14:10:29.401" v="35" actId="1036"/>
          <ac:spMkLst>
            <pc:docMk/>
            <pc:sldMk cId="3196872961" sldId="2144328003"/>
            <ac:spMk id="33" creationId="{79084099-AF23-6079-4DF7-36BC78380D68}"/>
          </ac:spMkLst>
        </pc:spChg>
        <pc:grpChg chg="mod">
          <ac:chgData name="Leah Montner Dixon" userId="d5b2ae9e-9213-4442-b7df-4db8cbe51e5d" providerId="ADAL" clId="{5176C87D-8A88-409C-9688-822F20FEC904}" dt="2022-10-13T14:10:29.401" v="35" actId="1036"/>
          <ac:grpSpMkLst>
            <pc:docMk/>
            <pc:sldMk cId="3196872961" sldId="2144328003"/>
            <ac:grpSpMk id="3" creationId="{C49F2782-AD78-419D-AFD6-D81052792B04}"/>
          </ac:grpSpMkLst>
        </pc:grpChg>
        <pc:graphicFrameChg chg="mod">
          <ac:chgData name="Leah Montner Dixon" userId="d5b2ae9e-9213-4442-b7df-4db8cbe51e5d" providerId="ADAL" clId="{5176C87D-8A88-409C-9688-822F20FEC904}" dt="2022-10-13T14:10:32.309" v="39" actId="1036"/>
          <ac:graphicFrameMkLst>
            <pc:docMk/>
            <pc:sldMk cId="3196872961" sldId="2144328003"/>
            <ac:graphicFrameMk id="7" creationId="{524279DE-9CEB-D215-CCAA-1189781228C6}"/>
          </ac:graphicFrameMkLst>
        </pc:graphicFrameChg>
        <pc:picChg chg="mod">
          <ac:chgData name="Leah Montner Dixon" userId="d5b2ae9e-9213-4442-b7df-4db8cbe51e5d" providerId="ADAL" clId="{5176C87D-8A88-409C-9688-822F20FEC904}" dt="2022-10-13T14:10:29.401" v="35" actId="1036"/>
          <ac:picMkLst>
            <pc:docMk/>
            <pc:sldMk cId="3196872961" sldId="2144328003"/>
            <ac:picMk id="4" creationId="{EC848AEB-9BCD-4344-BCB6-9AD16522BDB2}"/>
          </ac:picMkLst>
        </pc:picChg>
        <pc:picChg chg="mod">
          <ac:chgData name="Leah Montner Dixon" userId="d5b2ae9e-9213-4442-b7df-4db8cbe51e5d" providerId="ADAL" clId="{5176C87D-8A88-409C-9688-822F20FEC904}" dt="2022-10-13T14:10:29.401" v="35" actId="1036"/>
          <ac:picMkLst>
            <pc:docMk/>
            <pc:sldMk cId="3196872961" sldId="2144328003"/>
            <ac:picMk id="11" creationId="{FCB5E2B3-0C5C-4CE8-BFAD-48FE5DCCB3A2}"/>
          </ac:picMkLst>
        </pc:picChg>
      </pc:sldChg>
      <pc:sldChg chg="delCm">
        <pc:chgData name="Leah Montner Dixon" userId="d5b2ae9e-9213-4442-b7df-4db8cbe51e5d" providerId="ADAL" clId="{5176C87D-8A88-409C-9688-822F20FEC904}" dt="2022-10-13T15:36:40.177" v="210"/>
        <pc:sldMkLst>
          <pc:docMk/>
          <pc:sldMk cId="1441012787" sldId="2144328206"/>
        </pc:sldMkLst>
      </pc:sldChg>
      <pc:sldChg chg="addSp delSp modSp mod">
        <pc:chgData name="Leah Montner Dixon" userId="d5b2ae9e-9213-4442-b7df-4db8cbe51e5d" providerId="ADAL" clId="{5176C87D-8A88-409C-9688-822F20FEC904}" dt="2022-10-20T15:59:24.525" v="349"/>
        <pc:sldMkLst>
          <pc:docMk/>
          <pc:sldMk cId="4151791297" sldId="2144328383"/>
        </pc:sldMkLst>
        <pc:spChg chg="mod">
          <ac:chgData name="Leah Montner Dixon" userId="d5b2ae9e-9213-4442-b7df-4db8cbe51e5d" providerId="ADAL" clId="{5176C87D-8A88-409C-9688-822F20FEC904}" dt="2022-10-13T15:38:28.747" v="241"/>
          <ac:spMkLst>
            <pc:docMk/>
            <pc:sldMk cId="4151791297" sldId="2144328383"/>
            <ac:spMk id="4" creationId="{35322016-853A-9036-93EC-70D7A21F0EAE}"/>
          </ac:spMkLst>
        </pc:spChg>
        <pc:spChg chg="add del mod">
          <ac:chgData name="Leah Montner Dixon" userId="d5b2ae9e-9213-4442-b7df-4db8cbe51e5d" providerId="ADAL" clId="{5176C87D-8A88-409C-9688-822F20FEC904}" dt="2022-10-13T15:38:30.293" v="242" actId="478"/>
          <ac:spMkLst>
            <pc:docMk/>
            <pc:sldMk cId="4151791297" sldId="2144328383"/>
            <ac:spMk id="10" creationId="{4566E759-B978-0F14-B95D-73F26FA316D2}"/>
          </ac:spMkLst>
        </pc:spChg>
        <pc:spChg chg="ord">
          <ac:chgData name="Leah Montner Dixon" userId="d5b2ae9e-9213-4442-b7df-4db8cbe51e5d" providerId="ADAL" clId="{5176C87D-8A88-409C-9688-822F20FEC904}" dt="2022-10-13T15:38:45.737" v="249" actId="167"/>
          <ac:spMkLst>
            <pc:docMk/>
            <pc:sldMk cId="4151791297" sldId="2144328383"/>
            <ac:spMk id="86" creationId="{6B345190-1880-4F86-8C13-CD71A196044D}"/>
          </ac:spMkLst>
        </pc:spChg>
        <pc:picChg chg="mod">
          <ac:chgData name="Leah Montner Dixon" userId="d5b2ae9e-9213-4442-b7df-4db8cbe51e5d" providerId="ADAL" clId="{5176C87D-8A88-409C-9688-822F20FEC904}" dt="2022-10-20T15:59:24.525" v="349"/>
          <ac:picMkLst>
            <pc:docMk/>
            <pc:sldMk cId="4151791297" sldId="2144328383"/>
            <ac:picMk id="6" creationId="{D325A4B8-2F22-40B9-9F0F-B86BE82FEC73}"/>
          </ac:picMkLst>
        </pc:picChg>
        <pc:picChg chg="add mod ord">
          <ac:chgData name="Leah Montner Dixon" userId="d5b2ae9e-9213-4442-b7df-4db8cbe51e5d" providerId="ADAL" clId="{5176C87D-8A88-409C-9688-822F20FEC904}" dt="2022-10-20T15:59:22.118" v="348"/>
          <ac:picMkLst>
            <pc:docMk/>
            <pc:sldMk cId="4151791297" sldId="2144328383"/>
            <ac:picMk id="8" creationId="{8740442F-D30F-4119-3853-ADCA8DF540FC}"/>
          </ac:picMkLst>
        </pc:picChg>
        <pc:picChg chg="mod">
          <ac:chgData name="Leah Montner Dixon" userId="d5b2ae9e-9213-4442-b7df-4db8cbe51e5d" providerId="ADAL" clId="{5176C87D-8A88-409C-9688-822F20FEC904}" dt="2022-10-20T15:59:17.401" v="346"/>
          <ac:picMkLst>
            <pc:docMk/>
            <pc:sldMk cId="4151791297" sldId="2144328383"/>
            <ac:picMk id="17" creationId="{7EFAF86C-9E55-06FC-BDF1-08D9DA72FD5E}"/>
          </ac:picMkLst>
        </pc:picChg>
        <pc:picChg chg="del">
          <ac:chgData name="Leah Montner Dixon" userId="d5b2ae9e-9213-4442-b7df-4db8cbe51e5d" providerId="ADAL" clId="{5176C87D-8A88-409C-9688-822F20FEC904}" dt="2022-10-13T15:38:43.963" v="248" actId="478"/>
          <ac:picMkLst>
            <pc:docMk/>
            <pc:sldMk cId="4151791297" sldId="2144328383"/>
            <ac:picMk id="23" creationId="{2FF06290-10C1-2AE4-BEAE-9F6A4B91C2D5}"/>
          </ac:picMkLst>
        </pc:picChg>
        <pc:picChg chg="mod">
          <ac:chgData name="Leah Montner Dixon" userId="d5b2ae9e-9213-4442-b7df-4db8cbe51e5d" providerId="ADAL" clId="{5176C87D-8A88-409C-9688-822F20FEC904}" dt="2022-10-20T15:59:19.651" v="347"/>
          <ac:picMkLst>
            <pc:docMk/>
            <pc:sldMk cId="4151791297" sldId="2144328383"/>
            <ac:picMk id="26" creationId="{4827E27C-3501-5F70-94BF-027E3988DC8E}"/>
          </ac:picMkLst>
        </pc:picChg>
      </pc:sldChg>
      <pc:sldChg chg="modSp mod ord delCm">
        <pc:chgData name="Leah Montner Dixon" userId="d5b2ae9e-9213-4442-b7df-4db8cbe51e5d" providerId="ADAL" clId="{5176C87D-8A88-409C-9688-822F20FEC904}" dt="2022-10-18T15:35:40.304" v="298" actId="114"/>
        <pc:sldMkLst>
          <pc:docMk/>
          <pc:sldMk cId="1666947559" sldId="2144328408"/>
        </pc:sldMkLst>
        <pc:spChg chg="mod">
          <ac:chgData name="Leah Montner Dixon" userId="d5b2ae9e-9213-4442-b7df-4db8cbe51e5d" providerId="ADAL" clId="{5176C87D-8A88-409C-9688-822F20FEC904}" dt="2022-10-18T15:35:40.304" v="298" actId="114"/>
          <ac:spMkLst>
            <pc:docMk/>
            <pc:sldMk cId="1666947559" sldId="2144328408"/>
            <ac:spMk id="7" creationId="{C7AF92F7-37D4-1871-B2E5-FFC2D4B775CE}"/>
          </ac:spMkLst>
        </pc:spChg>
      </pc:sldChg>
      <pc:sldChg chg="ord delCm modCm">
        <pc:chgData name="Leah Montner Dixon" userId="d5b2ae9e-9213-4442-b7df-4db8cbe51e5d" providerId="ADAL" clId="{5176C87D-8A88-409C-9688-822F20FEC904}" dt="2022-10-18T15:35:52.268" v="299"/>
        <pc:sldMkLst>
          <pc:docMk/>
          <pc:sldMk cId="3949473206" sldId="2144328410"/>
        </pc:sldMkLst>
      </pc:sldChg>
      <pc:sldChg chg="addCm delCm">
        <pc:chgData name="Leah Montner Dixon" userId="d5b2ae9e-9213-4442-b7df-4db8cbe51e5d" providerId="ADAL" clId="{5176C87D-8A88-409C-9688-822F20FEC904}" dt="2022-10-13T15:37:39.587" v="224"/>
        <pc:sldMkLst>
          <pc:docMk/>
          <pc:sldMk cId="3575378123" sldId="2144328411"/>
        </pc:sldMkLst>
      </pc:sldChg>
      <pc:sldChg chg="modSp mod">
        <pc:chgData name="Leah Montner Dixon" userId="d5b2ae9e-9213-4442-b7df-4db8cbe51e5d" providerId="ADAL" clId="{5176C87D-8A88-409C-9688-822F20FEC904}" dt="2022-10-18T15:38:36.459" v="303" actId="20577"/>
        <pc:sldMkLst>
          <pc:docMk/>
          <pc:sldMk cId="3011096288" sldId="2144328417"/>
        </pc:sldMkLst>
        <pc:spChg chg="mod">
          <ac:chgData name="Leah Montner Dixon" userId="d5b2ae9e-9213-4442-b7df-4db8cbe51e5d" providerId="ADAL" clId="{5176C87D-8A88-409C-9688-822F20FEC904}" dt="2022-10-18T15:37:46.451" v="300" actId="20577"/>
          <ac:spMkLst>
            <pc:docMk/>
            <pc:sldMk cId="3011096288" sldId="2144328417"/>
            <ac:spMk id="4" creationId="{0D9CD506-F722-F9F8-9D66-02A9FA005792}"/>
          </ac:spMkLst>
        </pc:spChg>
        <pc:spChg chg="mod">
          <ac:chgData name="Leah Montner Dixon" userId="d5b2ae9e-9213-4442-b7df-4db8cbe51e5d" providerId="ADAL" clId="{5176C87D-8A88-409C-9688-822F20FEC904}" dt="2022-10-18T15:38:36.459" v="303" actId="20577"/>
          <ac:spMkLst>
            <pc:docMk/>
            <pc:sldMk cId="3011096288" sldId="2144328417"/>
            <ac:spMk id="17" creationId="{EC4CD425-340B-6DAF-27DD-BC09D3E1F1CE}"/>
          </ac:spMkLst>
        </pc:spChg>
      </pc:sldChg>
      <pc:sldChg chg="modSp mod">
        <pc:chgData name="Leah Montner Dixon" userId="d5b2ae9e-9213-4442-b7df-4db8cbe51e5d" providerId="ADAL" clId="{5176C87D-8A88-409C-9688-822F20FEC904}" dt="2022-10-18T15:41:23.051" v="339" actId="20577"/>
        <pc:sldMkLst>
          <pc:docMk/>
          <pc:sldMk cId="3841260750" sldId="2144328452"/>
        </pc:sldMkLst>
        <pc:spChg chg="mod">
          <ac:chgData name="Leah Montner Dixon" userId="d5b2ae9e-9213-4442-b7df-4db8cbe51e5d" providerId="ADAL" clId="{5176C87D-8A88-409C-9688-822F20FEC904}" dt="2022-10-18T15:41:23.051" v="339" actId="20577"/>
          <ac:spMkLst>
            <pc:docMk/>
            <pc:sldMk cId="3841260750" sldId="2144328452"/>
            <ac:spMk id="6" creationId="{0816325A-E883-07D9-92E2-3826E9D54488}"/>
          </ac:spMkLst>
        </pc:spChg>
        <pc:spChg chg="mod">
          <ac:chgData name="Leah Montner Dixon" userId="d5b2ae9e-9213-4442-b7df-4db8cbe51e5d" providerId="ADAL" clId="{5176C87D-8A88-409C-9688-822F20FEC904}" dt="2022-10-18T15:41:08.723" v="336" actId="20577"/>
          <ac:spMkLst>
            <pc:docMk/>
            <pc:sldMk cId="3841260750" sldId="2144328452"/>
            <ac:spMk id="9" creationId="{0EAEC33B-A49A-C84C-BA4A-282857D97C2F}"/>
          </ac:spMkLst>
        </pc:spChg>
      </pc:sldChg>
      <pc:sldChg chg="del">
        <pc:chgData name="Leah Montner Dixon" userId="d5b2ae9e-9213-4442-b7df-4db8cbe51e5d" providerId="ADAL" clId="{5176C87D-8A88-409C-9688-822F20FEC904}" dt="2022-10-13T14:05:29.024" v="0" actId="47"/>
        <pc:sldMkLst>
          <pc:docMk/>
          <pc:sldMk cId="4279574140" sldId="2144328482"/>
        </pc:sldMkLst>
      </pc:sldChg>
      <pc:sldChg chg="modSp">
        <pc:chgData name="Leah Montner Dixon" userId="d5b2ae9e-9213-4442-b7df-4db8cbe51e5d" providerId="ADAL" clId="{5176C87D-8A88-409C-9688-822F20FEC904}" dt="2022-10-20T15:59:12.393" v="345"/>
        <pc:sldMkLst>
          <pc:docMk/>
          <pc:sldMk cId="2388896571" sldId="2144328502"/>
        </pc:sldMkLst>
        <pc:spChg chg="mod">
          <ac:chgData name="Leah Montner Dixon" userId="d5b2ae9e-9213-4442-b7df-4db8cbe51e5d" providerId="ADAL" clId="{5176C87D-8A88-409C-9688-822F20FEC904}" dt="2022-10-20T15:59:12.393" v="345"/>
          <ac:spMkLst>
            <pc:docMk/>
            <pc:sldMk cId="2388896571" sldId="2144328502"/>
            <ac:spMk id="6" creationId="{7E5EDE1D-37A1-B284-9CE2-EF815CCA261E}"/>
          </ac:spMkLst>
        </pc:spChg>
        <pc:picChg chg="mod">
          <ac:chgData name="Leah Montner Dixon" userId="d5b2ae9e-9213-4442-b7df-4db8cbe51e5d" providerId="ADAL" clId="{5176C87D-8A88-409C-9688-822F20FEC904}" dt="2022-10-20T15:59:09.420" v="344"/>
          <ac:picMkLst>
            <pc:docMk/>
            <pc:sldMk cId="2388896571" sldId="2144328502"/>
            <ac:picMk id="4" creationId="{760B1652-A8E2-23CD-7A9F-26BBDBED1DD0}"/>
          </ac:picMkLst>
        </pc:picChg>
      </pc:sldChg>
      <pc:sldChg chg="modSp mod delCm">
        <pc:chgData name="Leah Montner Dixon" userId="d5b2ae9e-9213-4442-b7df-4db8cbe51e5d" providerId="ADAL" clId="{5176C87D-8A88-409C-9688-822F20FEC904}" dt="2022-10-13T15:36:59.272" v="213"/>
        <pc:sldMkLst>
          <pc:docMk/>
          <pc:sldMk cId="1952680485" sldId="2144328503"/>
        </pc:sldMkLst>
        <pc:spChg chg="mod">
          <ac:chgData name="Leah Montner Dixon" userId="d5b2ae9e-9213-4442-b7df-4db8cbe51e5d" providerId="ADAL" clId="{5176C87D-8A88-409C-9688-822F20FEC904}" dt="2022-10-13T14:07:08.603" v="4" actId="207"/>
          <ac:spMkLst>
            <pc:docMk/>
            <pc:sldMk cId="1952680485" sldId="2144328503"/>
            <ac:spMk id="3" creationId="{97F72872-B111-611D-2E42-6391AC29BE94}"/>
          </ac:spMkLst>
        </pc:spChg>
        <pc:graphicFrameChg chg="modGraphic">
          <ac:chgData name="Leah Montner Dixon" userId="d5b2ae9e-9213-4442-b7df-4db8cbe51e5d" providerId="ADAL" clId="{5176C87D-8A88-409C-9688-822F20FEC904}" dt="2022-10-13T14:07:02.662" v="3" actId="207"/>
          <ac:graphicFrameMkLst>
            <pc:docMk/>
            <pc:sldMk cId="1952680485" sldId="2144328503"/>
            <ac:graphicFrameMk id="7" creationId="{955FA0F0-4017-CC9E-B0EC-F1BB30596209}"/>
          </ac:graphicFrameMkLst>
        </pc:graphicFrameChg>
      </pc:sldChg>
      <pc:sldChg chg="modSp mod delCm">
        <pc:chgData name="Leah Montner Dixon" userId="d5b2ae9e-9213-4442-b7df-4db8cbe51e5d" providerId="ADAL" clId="{5176C87D-8A88-409C-9688-822F20FEC904}" dt="2022-10-18T15:39:31.277" v="335" actId="20577"/>
        <pc:sldMkLst>
          <pc:docMk/>
          <pc:sldMk cId="1348342092" sldId="2144328504"/>
        </pc:sldMkLst>
        <pc:spChg chg="mod">
          <ac:chgData name="Leah Montner Dixon" userId="d5b2ae9e-9213-4442-b7df-4db8cbe51e5d" providerId="ADAL" clId="{5176C87D-8A88-409C-9688-822F20FEC904}" dt="2022-10-18T15:39:31.277" v="335" actId="20577"/>
          <ac:spMkLst>
            <pc:docMk/>
            <pc:sldMk cId="1348342092" sldId="2144328504"/>
            <ac:spMk id="9" creationId="{55BC9E9A-ED98-C6AC-84A9-DAE619D0C998}"/>
          </ac:spMkLst>
        </pc:spChg>
        <pc:spChg chg="mod">
          <ac:chgData name="Leah Montner Dixon" userId="d5b2ae9e-9213-4442-b7df-4db8cbe51e5d" providerId="ADAL" clId="{5176C87D-8A88-409C-9688-822F20FEC904}" dt="2022-10-13T14:11:40.862" v="59" actId="20577"/>
          <ac:spMkLst>
            <pc:docMk/>
            <pc:sldMk cId="1348342092" sldId="2144328504"/>
            <ac:spMk id="12" creationId="{E65813E5-AAD9-3A16-1FA0-78B86AF8B707}"/>
          </ac:spMkLst>
        </pc:spChg>
      </pc:sldChg>
      <pc:sldChg chg="modSp mod addCm delCm">
        <pc:chgData name="Leah Montner Dixon" userId="d5b2ae9e-9213-4442-b7df-4db8cbe51e5d" providerId="ADAL" clId="{5176C87D-8A88-409C-9688-822F20FEC904}" dt="2022-10-18T11:48:50.415" v="295" actId="20577"/>
        <pc:sldMkLst>
          <pc:docMk/>
          <pc:sldMk cId="231295461" sldId="2144328505"/>
        </pc:sldMkLst>
        <pc:spChg chg="mod">
          <ac:chgData name="Leah Montner Dixon" userId="d5b2ae9e-9213-4442-b7df-4db8cbe51e5d" providerId="ADAL" clId="{5176C87D-8A88-409C-9688-822F20FEC904}" dt="2022-10-13T15:38:05.354" v="238" actId="12788"/>
          <ac:spMkLst>
            <pc:docMk/>
            <pc:sldMk cId="231295461" sldId="2144328505"/>
            <ac:spMk id="8" creationId="{36D5405E-CAB5-30B2-7C4A-C66D6563C948}"/>
          </ac:spMkLst>
        </pc:spChg>
        <pc:spChg chg="mod">
          <ac:chgData name="Leah Montner Dixon" userId="d5b2ae9e-9213-4442-b7df-4db8cbe51e5d" providerId="ADAL" clId="{5176C87D-8A88-409C-9688-822F20FEC904}" dt="2022-10-13T15:52:32.262" v="294" actId="554"/>
          <ac:spMkLst>
            <pc:docMk/>
            <pc:sldMk cId="231295461" sldId="2144328505"/>
            <ac:spMk id="9" creationId="{D365AE2E-08CA-426C-C295-6290FE8DF03D}"/>
          </ac:spMkLst>
        </pc:spChg>
        <pc:spChg chg="mod">
          <ac:chgData name="Leah Montner Dixon" userId="d5b2ae9e-9213-4442-b7df-4db8cbe51e5d" providerId="ADAL" clId="{5176C87D-8A88-409C-9688-822F20FEC904}" dt="2022-10-13T15:52:32.262" v="294" actId="554"/>
          <ac:spMkLst>
            <pc:docMk/>
            <pc:sldMk cId="231295461" sldId="2144328505"/>
            <ac:spMk id="10" creationId="{F1BFC17B-5FF2-6688-B11B-43164E76E22C}"/>
          </ac:spMkLst>
        </pc:spChg>
        <pc:spChg chg="mod">
          <ac:chgData name="Leah Montner Dixon" userId="d5b2ae9e-9213-4442-b7df-4db8cbe51e5d" providerId="ADAL" clId="{5176C87D-8A88-409C-9688-822F20FEC904}" dt="2022-10-13T15:37:58.451" v="235" actId="12788"/>
          <ac:spMkLst>
            <pc:docMk/>
            <pc:sldMk cId="231295461" sldId="2144328505"/>
            <ac:spMk id="11" creationId="{C4911385-3957-47E2-E7CD-EAC32BD0BAA3}"/>
          </ac:spMkLst>
        </pc:spChg>
        <pc:spChg chg="mod">
          <ac:chgData name="Leah Montner Dixon" userId="d5b2ae9e-9213-4442-b7df-4db8cbe51e5d" providerId="ADAL" clId="{5176C87D-8A88-409C-9688-822F20FEC904}" dt="2022-10-13T15:38:02.075" v="236" actId="12788"/>
          <ac:spMkLst>
            <pc:docMk/>
            <pc:sldMk cId="231295461" sldId="2144328505"/>
            <ac:spMk id="12" creationId="{B6F155B7-6F70-428C-5B0C-C6CEAFC76755}"/>
          </ac:spMkLst>
        </pc:spChg>
        <pc:spChg chg="mod">
          <ac:chgData name="Leah Montner Dixon" userId="d5b2ae9e-9213-4442-b7df-4db8cbe51e5d" providerId="ADAL" clId="{5176C87D-8A88-409C-9688-822F20FEC904}" dt="2022-10-13T15:38:02.075" v="236" actId="12788"/>
          <ac:spMkLst>
            <pc:docMk/>
            <pc:sldMk cId="231295461" sldId="2144328505"/>
            <ac:spMk id="13" creationId="{CDA5F885-0AC4-57BD-C153-A94A3034E097}"/>
          </ac:spMkLst>
        </pc:spChg>
        <pc:spChg chg="mod">
          <ac:chgData name="Leah Montner Dixon" userId="d5b2ae9e-9213-4442-b7df-4db8cbe51e5d" providerId="ADAL" clId="{5176C87D-8A88-409C-9688-822F20FEC904}" dt="2022-10-18T11:48:50.415" v="295" actId="20577"/>
          <ac:spMkLst>
            <pc:docMk/>
            <pc:sldMk cId="231295461" sldId="2144328505"/>
            <ac:spMk id="14" creationId="{B3AFEAE3-CC30-6B69-81A3-58D779669FC8}"/>
          </ac:spMkLst>
        </pc:spChg>
        <pc:spChg chg="mod">
          <ac:chgData name="Leah Montner Dixon" userId="d5b2ae9e-9213-4442-b7df-4db8cbe51e5d" providerId="ADAL" clId="{5176C87D-8A88-409C-9688-822F20FEC904}" dt="2022-10-13T15:52:32.262" v="294" actId="554"/>
          <ac:spMkLst>
            <pc:docMk/>
            <pc:sldMk cId="231295461" sldId="2144328505"/>
            <ac:spMk id="18" creationId="{2116E6B2-7CE9-36C3-6EE6-3A55D500E152}"/>
          </ac:spMkLst>
        </pc:spChg>
        <pc:spChg chg="mod">
          <ac:chgData name="Leah Montner Dixon" userId="d5b2ae9e-9213-4442-b7df-4db8cbe51e5d" providerId="ADAL" clId="{5176C87D-8A88-409C-9688-822F20FEC904}" dt="2022-10-13T15:37:58.451" v="235" actId="12788"/>
          <ac:spMkLst>
            <pc:docMk/>
            <pc:sldMk cId="231295461" sldId="2144328505"/>
            <ac:spMk id="32" creationId="{75753AF4-274D-6FFC-A6F3-BFF89AE80291}"/>
          </ac:spMkLst>
        </pc:spChg>
        <pc:picChg chg="mod">
          <ac:chgData name="Leah Montner Dixon" userId="d5b2ae9e-9213-4442-b7df-4db8cbe51e5d" providerId="ADAL" clId="{5176C87D-8A88-409C-9688-822F20FEC904}" dt="2022-10-13T15:38:02.075" v="236" actId="12788"/>
          <ac:picMkLst>
            <pc:docMk/>
            <pc:sldMk cId="231295461" sldId="2144328505"/>
            <ac:picMk id="6" creationId="{C9780A2A-5A96-7709-7FDE-35577E7C8AC4}"/>
          </ac:picMkLst>
        </pc:picChg>
        <pc:picChg chg="mod">
          <ac:chgData name="Leah Montner Dixon" userId="d5b2ae9e-9213-4442-b7df-4db8cbe51e5d" providerId="ADAL" clId="{5176C87D-8A88-409C-9688-822F20FEC904}" dt="2022-10-13T15:38:05.354" v="238" actId="12788"/>
          <ac:picMkLst>
            <pc:docMk/>
            <pc:sldMk cId="231295461" sldId="2144328505"/>
            <ac:picMk id="21" creationId="{7DD66272-E8F6-8232-653C-06E6A4B62796}"/>
          </ac:picMkLst>
        </pc:picChg>
        <pc:picChg chg="mod">
          <ac:chgData name="Leah Montner Dixon" userId="d5b2ae9e-9213-4442-b7df-4db8cbe51e5d" providerId="ADAL" clId="{5176C87D-8A88-409C-9688-822F20FEC904}" dt="2022-10-13T15:37:58.451" v="235" actId="12788"/>
          <ac:picMkLst>
            <pc:docMk/>
            <pc:sldMk cId="231295461" sldId="2144328505"/>
            <ac:picMk id="24" creationId="{983670C3-EA12-A261-92FB-7BC5B425658E}"/>
          </ac:picMkLst>
        </pc:picChg>
      </pc:sldChg>
      <pc:sldChg chg="addSp delSp modSp mod">
        <pc:chgData name="Leah Montner Dixon" userId="d5b2ae9e-9213-4442-b7df-4db8cbe51e5d" providerId="ADAL" clId="{5176C87D-8A88-409C-9688-822F20FEC904}" dt="2022-10-20T15:59:05.474" v="343"/>
        <pc:sldMkLst>
          <pc:docMk/>
          <pc:sldMk cId="2755840140" sldId="2144328507"/>
        </pc:sldMkLst>
        <pc:spChg chg="mod">
          <ac:chgData name="Leah Montner Dixon" userId="d5b2ae9e-9213-4442-b7df-4db8cbe51e5d" providerId="ADAL" clId="{5176C87D-8A88-409C-9688-822F20FEC904}" dt="2022-10-13T15:39:37.022" v="293" actId="1035"/>
          <ac:spMkLst>
            <pc:docMk/>
            <pc:sldMk cId="2755840140" sldId="2144328507"/>
            <ac:spMk id="3" creationId="{94223F11-F74B-9EAC-F441-71601DB6FAF5}"/>
          </ac:spMkLst>
        </pc:spChg>
        <pc:spChg chg="mod">
          <ac:chgData name="Leah Montner Dixon" userId="d5b2ae9e-9213-4442-b7df-4db8cbe51e5d" providerId="ADAL" clId="{5176C87D-8A88-409C-9688-822F20FEC904}" dt="2022-10-13T15:39:37.022" v="293" actId="1035"/>
          <ac:spMkLst>
            <pc:docMk/>
            <pc:sldMk cId="2755840140" sldId="2144328507"/>
            <ac:spMk id="5" creationId="{095CA33F-D53D-3B3D-DBA1-D0C65F82C729}"/>
          </ac:spMkLst>
        </pc:spChg>
        <pc:spChg chg="add del mod">
          <ac:chgData name="Leah Montner Dixon" userId="d5b2ae9e-9213-4442-b7df-4db8cbe51e5d" providerId="ADAL" clId="{5176C87D-8A88-409C-9688-822F20FEC904}" dt="2022-10-13T15:39:12.534" v="266" actId="478"/>
          <ac:spMkLst>
            <pc:docMk/>
            <pc:sldMk cId="2755840140" sldId="2144328507"/>
            <ac:spMk id="8" creationId="{515A4A1E-2978-6CA5-3CC3-DDD6DF25B72E}"/>
          </ac:spMkLst>
        </pc:spChg>
        <pc:spChg chg="mod">
          <ac:chgData name="Leah Montner Dixon" userId="d5b2ae9e-9213-4442-b7df-4db8cbe51e5d" providerId="ADAL" clId="{5176C87D-8A88-409C-9688-822F20FEC904}" dt="2022-10-13T15:39:37.022" v="293" actId="1035"/>
          <ac:spMkLst>
            <pc:docMk/>
            <pc:sldMk cId="2755840140" sldId="2144328507"/>
            <ac:spMk id="17" creationId="{41B341ED-8EBB-0458-DBB6-88FA6818AB49}"/>
          </ac:spMkLst>
        </pc:spChg>
        <pc:spChg chg="mod">
          <ac:chgData name="Leah Montner Dixon" userId="d5b2ae9e-9213-4442-b7df-4db8cbe51e5d" providerId="ADAL" clId="{5176C87D-8A88-409C-9688-822F20FEC904}" dt="2022-10-13T15:39:37.022" v="293" actId="1035"/>
          <ac:spMkLst>
            <pc:docMk/>
            <pc:sldMk cId="2755840140" sldId="2144328507"/>
            <ac:spMk id="19" creationId="{1B6EA578-380F-453B-5B23-012ACFAE6DED}"/>
          </ac:spMkLst>
        </pc:spChg>
        <pc:picChg chg="mod">
          <ac:chgData name="Leah Montner Dixon" userId="d5b2ae9e-9213-4442-b7df-4db8cbe51e5d" providerId="ADAL" clId="{5176C87D-8A88-409C-9688-822F20FEC904}" dt="2022-10-20T15:58:55.483" v="340"/>
          <ac:picMkLst>
            <pc:docMk/>
            <pc:sldMk cId="2755840140" sldId="2144328507"/>
            <ac:picMk id="6" creationId="{05081C9B-1B0C-BA35-F256-4C159BABE6C3}"/>
          </ac:picMkLst>
        </pc:picChg>
        <pc:picChg chg="add mod">
          <ac:chgData name="Leah Montner Dixon" userId="d5b2ae9e-9213-4442-b7df-4db8cbe51e5d" providerId="ADAL" clId="{5176C87D-8A88-409C-9688-822F20FEC904}" dt="2022-10-20T15:59:01.406" v="342"/>
          <ac:picMkLst>
            <pc:docMk/>
            <pc:sldMk cId="2755840140" sldId="2144328507"/>
            <ac:picMk id="7" creationId="{0395DCB5-EDCD-E2AC-EEB0-6A39B815777E}"/>
          </ac:picMkLst>
        </pc:picChg>
        <pc:picChg chg="mod">
          <ac:chgData name="Leah Montner Dixon" userId="d5b2ae9e-9213-4442-b7df-4db8cbe51e5d" providerId="ADAL" clId="{5176C87D-8A88-409C-9688-822F20FEC904}" dt="2022-10-20T15:58:57.456" v="341"/>
          <ac:picMkLst>
            <pc:docMk/>
            <pc:sldMk cId="2755840140" sldId="2144328507"/>
            <ac:picMk id="13" creationId="{3863882D-9751-71EC-CC1A-23B0AEE636C5}"/>
          </ac:picMkLst>
        </pc:picChg>
        <pc:picChg chg="del">
          <ac:chgData name="Leah Montner Dixon" userId="d5b2ae9e-9213-4442-b7df-4db8cbe51e5d" providerId="ADAL" clId="{5176C87D-8A88-409C-9688-822F20FEC904}" dt="2022-10-13T15:36:44.259" v="211" actId="478"/>
          <ac:picMkLst>
            <pc:docMk/>
            <pc:sldMk cId="2755840140" sldId="2144328507"/>
            <ac:picMk id="18" creationId="{AC2DB198-BC64-B9B4-1938-98B6AE333590}"/>
          </ac:picMkLst>
        </pc:picChg>
        <pc:picChg chg="mod">
          <ac:chgData name="Leah Montner Dixon" userId="d5b2ae9e-9213-4442-b7df-4db8cbe51e5d" providerId="ADAL" clId="{5176C87D-8A88-409C-9688-822F20FEC904}" dt="2022-10-20T15:59:05.474" v="343"/>
          <ac:picMkLst>
            <pc:docMk/>
            <pc:sldMk cId="2755840140" sldId="2144328507"/>
            <ac:picMk id="20" creationId="{3A9B6147-451E-9DA4-8D12-62C218EB3A02}"/>
          </ac:picMkLst>
        </pc:picChg>
      </pc:sldChg>
      <pc:sldChg chg="delCm">
        <pc:chgData name="Leah Montner Dixon" userId="d5b2ae9e-9213-4442-b7df-4db8cbe51e5d" providerId="ADAL" clId="{5176C87D-8A88-409C-9688-822F20FEC904}" dt="2022-10-13T15:36:55.131" v="212"/>
        <pc:sldMkLst>
          <pc:docMk/>
          <pc:sldMk cId="1749836382" sldId="2144328508"/>
        </pc:sldMkLst>
      </pc:sldChg>
    </pc:docChg>
  </pc:docChgLst>
  <pc:docChgLst>
    <pc:chgData name="Danielle Delauro" userId="79c3a64d-209a-45df-902b-7cba6cccfd68" providerId="ADAL" clId="{BE45A2B1-5C5E-4F56-A5D9-FA2B6B29D9E7}"/>
    <pc:docChg chg="">
      <pc:chgData name="Danielle Delauro" userId="79c3a64d-209a-45df-902b-7cba6cccfd68" providerId="ADAL" clId="{BE45A2B1-5C5E-4F56-A5D9-FA2B6B29D9E7}" dt="2022-10-12T01:04:21.021" v="3"/>
      <pc:docMkLst>
        <pc:docMk/>
      </pc:docMkLst>
      <pc:sldChg chg="addCm">
        <pc:chgData name="Danielle Delauro" userId="79c3a64d-209a-45df-902b-7cba6cccfd68" providerId="ADAL" clId="{BE45A2B1-5C5E-4F56-A5D9-FA2B6B29D9E7}" dt="2022-10-12T01:01:18.593" v="0"/>
        <pc:sldMkLst>
          <pc:docMk/>
          <pc:sldMk cId="3196872961" sldId="2144328003"/>
        </pc:sldMkLst>
      </pc:sldChg>
      <pc:sldChg chg="addCm">
        <pc:chgData name="Danielle Delauro" userId="79c3a64d-209a-45df-902b-7cba6cccfd68" providerId="ADAL" clId="{BE45A2B1-5C5E-4F56-A5D9-FA2B6B29D9E7}" dt="2022-10-12T01:03:56.831" v="2"/>
        <pc:sldMkLst>
          <pc:docMk/>
          <pc:sldMk cId="3949473206" sldId="2144328410"/>
        </pc:sldMkLst>
      </pc:sldChg>
      <pc:sldChg chg="addCm">
        <pc:chgData name="Danielle Delauro" userId="79c3a64d-209a-45df-902b-7cba6cccfd68" providerId="ADAL" clId="{BE45A2B1-5C5E-4F56-A5D9-FA2B6B29D9E7}" dt="2022-10-12T01:04:21.021" v="3"/>
        <pc:sldMkLst>
          <pc:docMk/>
          <pc:sldMk cId="3575378123" sldId="2144328411"/>
        </pc:sldMkLst>
      </pc:sldChg>
      <pc:sldChg chg="addCm">
        <pc:chgData name="Danielle Delauro" userId="79c3a64d-209a-45df-902b-7cba6cccfd68" providerId="ADAL" clId="{BE45A2B1-5C5E-4F56-A5D9-FA2B6B29D9E7}" dt="2022-10-12T01:03:10.189" v="1"/>
        <pc:sldMkLst>
          <pc:docMk/>
          <pc:sldMk cId="1348342092" sldId="2144328504"/>
        </pc:sldMkLst>
      </pc:sldChg>
    </pc:docChg>
  </pc:docChgLst>
  <pc:docChgLst>
    <pc:chgData name="Jason Wiese" userId="4bff8d5b-7de6-4655-b397-69b0afc81113" providerId="ADAL" clId="{3C512EB8-5083-4E3E-9A53-D4FC217353DF}"/>
    <pc:docChg chg="undo custSel modSld">
      <pc:chgData name="Jason Wiese" userId="4bff8d5b-7de6-4655-b397-69b0afc81113" providerId="ADAL" clId="{3C512EB8-5083-4E3E-9A53-D4FC217353DF}" dt="2022-10-13T15:04:59.885" v="231" actId="20577"/>
      <pc:docMkLst>
        <pc:docMk/>
      </pc:docMkLst>
      <pc:sldChg chg="modSp mod">
        <pc:chgData name="Jason Wiese" userId="4bff8d5b-7de6-4655-b397-69b0afc81113" providerId="ADAL" clId="{3C512EB8-5083-4E3E-9A53-D4FC217353DF}" dt="2022-10-13T15:04:59.885" v="231" actId="20577"/>
        <pc:sldMkLst>
          <pc:docMk/>
          <pc:sldMk cId="231295461" sldId="2144328505"/>
        </pc:sldMkLst>
        <pc:spChg chg="mod">
          <ac:chgData name="Jason Wiese" userId="4bff8d5b-7de6-4655-b397-69b0afc81113" providerId="ADAL" clId="{3C512EB8-5083-4E3E-9A53-D4FC217353DF}" dt="2022-10-13T15:04:59.885" v="231" actId="20577"/>
          <ac:spMkLst>
            <pc:docMk/>
            <pc:sldMk cId="231295461" sldId="2144328505"/>
            <ac:spMk id="12" creationId="{B6F155B7-6F70-428C-5B0C-C6CEAFC7675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December '21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BA-45CF-9A5B-427291A69CE3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BBA-45CF-9A5B-427291A69C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If watching ads will cost $4-$5 less than watching ad-free, I’ll almost always choose that option</c:v>
                </c:pt>
                <c:pt idx="1">
                  <c:v>If there is an ad-free option, I’ll almost always choose it even if it costs $4-$5 more per month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0.56000000000000005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BA-45CF-9A5B-427291A69C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85874794934244E-3"/>
          <c:y val="2.9371353065958023E-2"/>
          <c:w val="0.9189455377255723"/>
          <c:h val="0.9650697741110372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 Receptivity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Receptivity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E8-4FE2-89F3-6B978C18C4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Medium Receptivity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 Receptivity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E8-4FE2-89F3-6B978C18C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4742672"/>
        <c:axId val="1644736432"/>
      </c:barChart>
      <c:catAx>
        <c:axId val="1644742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4736432"/>
        <c:crosses val="autoZero"/>
        <c:auto val="1"/>
        <c:lblAlgn val="ctr"/>
        <c:lblOffset val="100"/>
        <c:noMultiLvlLbl val="0"/>
      </c:catAx>
      <c:valAx>
        <c:axId val="1644736432"/>
        <c:scaling>
          <c:orientation val="minMax"/>
          <c:max val="0.70000000000000007"/>
        </c:scaling>
        <c:delete val="1"/>
        <c:axPos val="b"/>
        <c:numFmt formatCode="0%" sourceLinked="1"/>
        <c:majorTickMark val="out"/>
        <c:minorTickMark val="none"/>
        <c:tickLblPos val="nextTo"/>
        <c:crossAx val="164474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5867447099816723"/>
          <c:y val="4.162419889017545E-3"/>
          <c:w val="0.55271799425568102"/>
          <c:h val="0.8290769151398894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Definition of TV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61-432B-81E6-C206D20701EB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61-432B-81E6-C206D20701EB}"/>
              </c:ext>
            </c:extLst>
          </c:dPt>
          <c:cat>
            <c:strRef>
              <c:f>Sheet1!$A$2:$A$3</c:f>
              <c:strCache>
                <c:ptCount val="2"/>
                <c:pt idx="0">
                  <c:v>FAST Viewer</c:v>
                </c:pt>
                <c:pt idx="1">
                  <c:v>AVOD Viewer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ED61-432B-81E6-C206D2070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1966575837626334"/>
          <c:w val="0.98132361126273182"/>
          <c:h val="0.5966172275808068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A18+ Saying Somewhat /Acceptable to Receive More Relevant Ads Based on Your Information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76-4EA3-9C7A-1005E7C2FC88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576-4EA3-9C7A-1005E7C2FC88}"/>
              </c:ext>
            </c:extLst>
          </c:dPt>
          <c:dPt>
            <c:idx val="2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76-4EA3-9C7A-1005E7C2FC88}"/>
              </c:ext>
            </c:extLst>
          </c:dPt>
          <c:dPt>
            <c:idx val="3"/>
            <c:invertIfNegative val="0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576-4EA3-9C7A-1005E7C2FC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Media You Consume</c:v>
                </c:pt>
                <c:pt idx="1">
                  <c:v>Prior Purchases</c:v>
                </c:pt>
                <c:pt idx="2">
                  <c:v>Search History</c:v>
                </c:pt>
                <c:pt idx="3">
                  <c:v>Travel History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0.76</c:v>
                </c:pt>
                <c:pt idx="1">
                  <c:v>0.74</c:v>
                </c:pt>
                <c:pt idx="2">
                  <c:v>0.64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76-4EA3-9C7A-1005E7C2F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257856"/>
        <c:axId val="1033239552"/>
      </c:barChart>
      <c:catAx>
        <c:axId val="103325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033239552"/>
        <c:crosses val="autoZero"/>
        <c:auto val="1"/>
        <c:lblAlgn val="ctr"/>
        <c:lblOffset val="100"/>
        <c:noMultiLvlLbl val="0"/>
      </c:catAx>
      <c:valAx>
        <c:axId val="10332395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3325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Number of FAST Channels in the U.S. 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June '20</c:v>
                </c:pt>
                <c:pt idx="1">
                  <c:v>October '21</c:v>
                </c:pt>
                <c:pt idx="2">
                  <c:v>June '22</c:v>
                </c:pt>
              </c:strCache>
            </c:str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919</c:v>
                </c:pt>
                <c:pt idx="1">
                  <c:v>1042</c:v>
                </c:pt>
                <c:pt idx="2">
                  <c:v>1455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50-40DB-9678-9A194AA86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-27"/>
        <c:axId val="956706848"/>
        <c:axId val="956702688"/>
      </c:barChart>
      <c:catAx>
        <c:axId val="9567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956702688"/>
        <c:crosses val="autoZero"/>
        <c:auto val="1"/>
        <c:lblAlgn val="ctr"/>
        <c:lblOffset val="100"/>
        <c:noMultiLvlLbl val="0"/>
      </c:catAx>
      <c:valAx>
        <c:axId val="956702688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9567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10 Categories for U.S. Ad Spend on FAST (Pluto and Tubi combined)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CPG</c:v>
                </c:pt>
                <c:pt idx="1">
                  <c:v>Financial Services</c:v>
                </c:pt>
                <c:pt idx="2">
                  <c:v>Auto</c:v>
                </c:pt>
                <c:pt idx="3">
                  <c:v>Food &amp; Drink Services</c:v>
                </c:pt>
                <c:pt idx="4">
                  <c:v>Media</c:v>
                </c:pt>
                <c:pt idx="5">
                  <c:v>Health &amp; Wellness</c:v>
                </c:pt>
                <c:pt idx="6">
                  <c:v>Home &amp; Garden</c:v>
                </c:pt>
                <c:pt idx="7">
                  <c:v>Retail</c:v>
                </c:pt>
                <c:pt idx="8">
                  <c:v>Travel &amp; Tourism</c:v>
                </c:pt>
                <c:pt idx="9">
                  <c:v>Jobs &amp; Education</c:v>
                </c:pt>
              </c:strCache>
            </c:strRef>
          </c:cat>
          <c:val>
            <c:numRef>
              <c:f>Sheet1!$B$2:$B$11</c:f>
              <c:numCache>
                <c:formatCode>"$"#,##0_);[Red]\("$"#,##0\)</c:formatCode>
                <c:ptCount val="10"/>
                <c:pt idx="0">
                  <c:v>21</c:v>
                </c:pt>
                <c:pt idx="1">
                  <c:v>20</c:v>
                </c:pt>
                <c:pt idx="2">
                  <c:v>19</c:v>
                </c:pt>
                <c:pt idx="3">
                  <c:v>16</c:v>
                </c:pt>
                <c:pt idx="4">
                  <c:v>15</c:v>
                </c:pt>
                <c:pt idx="5">
                  <c:v>14</c:v>
                </c:pt>
                <c:pt idx="6">
                  <c:v>11</c:v>
                </c:pt>
                <c:pt idx="7">
                  <c:v>10</c:v>
                </c:pt>
                <c:pt idx="8">
                  <c:v>9</c:v>
                </c:pt>
                <c:pt idx="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50-40DB-9678-9A194AA86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-27"/>
        <c:axId val="956706848"/>
        <c:axId val="956702688"/>
      </c:barChart>
      <c:catAx>
        <c:axId val="9567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956702688"/>
        <c:crosses val="autoZero"/>
        <c:auto val="1"/>
        <c:lblAlgn val="ctr"/>
        <c:lblOffset val="100"/>
        <c:noMultiLvlLbl val="0"/>
      </c:catAx>
      <c:valAx>
        <c:axId val="956702688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9567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$$$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Sheet1!$B$2:$B$8</c:f>
              <c:numCache>
                <c:formatCode>"$"#,##0.0_);[Red]\("$"#,##0.0\)</c:formatCode>
                <c:ptCount val="7"/>
                <c:pt idx="0">
                  <c:v>0.71</c:v>
                </c:pt>
                <c:pt idx="1">
                  <c:v>1.2</c:v>
                </c:pt>
                <c:pt idx="2">
                  <c:v>2.6</c:v>
                </c:pt>
                <c:pt idx="3">
                  <c:v>3.9</c:v>
                </c:pt>
                <c:pt idx="4">
                  <c:v>4.5</c:v>
                </c:pt>
                <c:pt idx="5">
                  <c:v>5.3</c:v>
                </c:pt>
                <c:pt idx="6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27-4B5E-BC89-668B34D99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-27"/>
        <c:axId val="956706848"/>
        <c:axId val="956702688"/>
      </c:barChart>
      <c:catAx>
        <c:axId val="9567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956702688"/>
        <c:crosses val="autoZero"/>
        <c:auto val="1"/>
        <c:lblAlgn val="ctr"/>
        <c:lblOffset val="100"/>
        <c:noMultiLvlLbl val="0"/>
      </c:catAx>
      <c:valAx>
        <c:axId val="956702688"/>
        <c:scaling>
          <c:orientation val="minMax"/>
        </c:scaling>
        <c:delete val="1"/>
        <c:axPos val="l"/>
        <c:numFmt formatCode="&quot;$&quot;#,##0.0_);[Red]\(&quot;$&quot;#,##0.0\)" sourceLinked="1"/>
        <c:majorTickMark val="none"/>
        <c:minorTickMark val="none"/>
        <c:tickLblPos val="nextTo"/>
        <c:crossAx val="9567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1F7C-DD6E-4C43-87B2-940411DC7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83FF3-D908-44FB-A262-942D93866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8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166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C3254-C2BA-461B-86C8-C14FFCA9E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971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593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19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4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C3254-C2BA-461B-86C8-C14FFCA9E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97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DDB0-159B-4C1D-8CB1-5F9E658E14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45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DDB0-159B-4C1D-8CB1-5F9E658E14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86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C3254-C2BA-461B-86C8-C14FFCA9E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28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9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96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C3254-C2BA-461B-86C8-C14FFCA9E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97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C086B-D30B-7E21-BA27-7DAD144D1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5AA00-E081-512F-E176-B99489AD6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B6CDE-3B2F-CF0A-4A05-BB3092B5F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60A37-DDC2-5848-B7D5-D5CB0CDCC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27CC3-B649-DB20-753C-A2E89B5C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8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7362-059E-19A4-218A-20C787FD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183E6-6AD6-D848-3A66-ADF58D237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58ADE-51E3-78AE-865A-1D00148F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1A214-32A9-0561-EFF8-05CB9C75F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B6F30-59EC-70C3-0650-5162F771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4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514ACC-F215-C7CE-CAE7-28BE86DAE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C4A2E1-B9CF-50D6-9E49-F9E71E307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2B4F-A64E-5ABD-BEE8-BB2164E62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EA970-9DC6-75AF-FD03-63DF0183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E781C-7E17-D303-E408-E62E9045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7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4A0C-AFBF-E282-A48A-D6FDC3072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B1EA1-3A98-A518-9323-9D617609A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F73D2-E3A0-7D6D-4B66-B46FD413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F71A3-2625-0FC3-DF74-0B7686B3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A6BDD-A272-A639-834F-A2590CE9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9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4512-F03D-F71C-29D2-0A214922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F7043-1FD3-93A8-3380-D0A11F569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9D26E-BD5B-1B7B-E4B4-EE58EBD06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AC6E2-48E3-6C1E-726D-838B31F52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8C5C2-F45E-9408-9740-DA5DBE68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1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41611-9BD1-7820-9BC8-DC936AAA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A3506-8582-A127-30F9-74AC2E5EA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D4F82-9DF4-AF89-99A2-BDD97E381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F8038-FF03-2009-690C-594CFEFD0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FAB93-975B-1824-EEA5-FEEEEEEC6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E753E-3969-7B88-441C-AF3EC3CE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10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1BDC7-7F99-C69C-D0A7-6B9F1B8E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69C4A-17D8-00CB-27F7-5BE2D7AB7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29BAA-713D-FCF0-A641-180A1987F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4D9D4-307B-24DC-8339-BC74DC40A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291334-7BBB-0CA8-5869-1C86886BD8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D1E21-3C61-C498-D0D9-9E6AB730A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5C4277-56B8-2DBF-3197-E25A8F14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39E3A-7BE2-4ACE-F2FB-21509AD4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E696-AAFA-5717-E426-3B62D524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DE19CF-6F43-E90C-BCB6-BBDC1723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45B06-015C-FC7E-3C5F-EF649786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64D54-6DE7-82DE-4F03-2DA2C773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B133E-30FB-FFA7-05A6-81A31B76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380ED9-A8A1-35F6-6F57-5ABDFF17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E552E-E6D2-CA7A-5A0E-140A2157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6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1DC24-74BE-1700-880F-C50E826C1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C40F9-91D3-1BD1-C357-E3A6716D5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19367-6AF3-0E80-3D1F-1E55A3F12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56C36-DE47-3A81-4A99-29C52246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C8884-E1CB-B51A-86D3-C5AD9955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FC627-CEA9-D258-14D8-4D42E16E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1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A523F-63BF-9654-2B07-131438E5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7F29B-B76E-C809-C889-796CEFA9A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1E539-7A1E-B0D6-8FD1-76CB89744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10863-6821-A1EA-41A2-B436A3A5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6B5C1-6578-3D5E-D85E-0086E8335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A8A12-8C16-190A-D6CF-328C8E36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7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E9FFD-A093-F338-5395-81AA63CD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81685-69AF-39B4-9402-48EAA3F97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09688-2FAD-A1F5-9F48-9753D9BAB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8608B-D03E-46EE-854B-3A588B712C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68A80-6697-C5FA-C5FD-D1B74A317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23DE5-062C-9003-890B-32B39CB2F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1393B-F189-4D9D-AFB9-27E593FD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7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thevab.com/insight/fast-streaming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reaching-corded-and-cordless-audiences-through-video-streaming" TargetMode="External"/><Relationship Id="rId13" Type="http://schemas.openxmlformats.org/officeDocument/2006/relationships/image" Target="../media/image38.png"/><Relationship Id="rId3" Type="http://schemas.openxmlformats.org/officeDocument/2006/relationships/hyperlink" Target="https://thevab.com/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adults-50-streaming-video" TargetMode="External"/><Relationship Id="rId11" Type="http://schemas.openxmlformats.org/officeDocument/2006/relationships/hyperlink" Target="https://thevab.com/insight/convergent-tv-week-insights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40.jpeg"/><Relationship Id="rId10" Type="http://schemas.openxmlformats.org/officeDocument/2006/relationships/image" Target="../media/image36.jpeg"/><Relationship Id="rId4" Type="http://schemas.openxmlformats.org/officeDocument/2006/relationships/hyperlink" Target="https://thevab.com/team-board" TargetMode="External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thevab.com/insight/fast-stream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thevab.com/insight/fast-streaming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hart" Target="../charts/chart1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aser, night sky&#10;&#10;Description automatically generated">
            <a:extLst>
              <a:ext uri="{FF2B5EF4-FFF2-40B4-BE49-F238E27FC236}">
                <a16:creationId xmlns:a16="http://schemas.microsoft.com/office/drawing/2014/main" id="{44192232-92C2-4805-9B87-C66AA7E48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8918" r="12971" b="1167"/>
          <a:stretch/>
        </p:blipFill>
        <p:spPr>
          <a:xfrm>
            <a:off x="0" y="0"/>
            <a:ext cx="12192000" cy="6907695"/>
          </a:xfrm>
          <a:prstGeom prst="rect">
            <a:avLst/>
          </a:prstGeom>
        </p:spPr>
      </p:pic>
      <p:pic>
        <p:nvPicPr>
          <p:cNvPr id="12" name="Picture 1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D5D0BD0-F702-7CA1-06AB-391EF7F42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9695"/>
            <a:ext cx="12191270" cy="68580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B24944C-E46C-D993-7DE1-48499698F0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540" y="153609"/>
            <a:ext cx="3091747" cy="1054290"/>
          </a:xfrm>
          <a:prstGeom prst="rect">
            <a:avLst/>
          </a:prstGeom>
          <a:ln w="12700">
            <a:solidFill>
              <a:srgbClr val="ED3C8D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A77990-F94D-4680-B5D8-D89B5390D8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2" y="153609"/>
            <a:ext cx="2034324" cy="650009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632242-93A7-4F53-A1A4-7073684989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9" y="6044310"/>
            <a:ext cx="2085727" cy="6604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FCCD08-1CF8-DADF-644B-5B27DA6C8139}"/>
              </a:ext>
            </a:extLst>
          </p:cNvPr>
          <p:cNvSpPr txBox="1"/>
          <p:nvPr/>
        </p:nvSpPr>
        <p:spPr>
          <a:xfrm>
            <a:off x="398216" y="2931666"/>
            <a:ext cx="2858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5E2A25-286F-95A5-8446-4ED1595179DE}"/>
              </a:ext>
            </a:extLst>
          </p:cNvPr>
          <p:cNvCxnSpPr/>
          <p:nvPr/>
        </p:nvCxnSpPr>
        <p:spPr>
          <a:xfrm>
            <a:off x="493843" y="2851387"/>
            <a:ext cx="521208" cy="0"/>
          </a:xfrm>
          <a:prstGeom prst="line">
            <a:avLst/>
          </a:prstGeom>
          <a:ln>
            <a:solidFill>
              <a:srgbClr val="ED3C8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4C4AB13-5BFE-7151-13E5-CF2ABF97E120}"/>
              </a:ext>
            </a:extLst>
          </p:cNvPr>
          <p:cNvSpPr txBox="1"/>
          <p:nvPr/>
        </p:nvSpPr>
        <p:spPr>
          <a:xfrm>
            <a:off x="131962" y="3905617"/>
            <a:ext cx="68022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FAST and the Curious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can marketers harness the rapid growth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FAST?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D3D0A-1F60-865D-BC63-CDAAECD18CB6}"/>
              </a:ext>
            </a:extLst>
          </p:cNvPr>
          <p:cNvSpPr txBox="1"/>
          <p:nvPr/>
        </p:nvSpPr>
        <p:spPr>
          <a:xfrm>
            <a:off x="131231" y="3590824"/>
            <a:ext cx="2858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Episode 4</a:t>
            </a:r>
          </a:p>
        </p:txBody>
      </p:sp>
    </p:spTree>
    <p:extLst>
      <p:ext uri="{BB962C8B-B14F-4D97-AF65-F5344CB8AC3E}">
        <p14:creationId xmlns:p14="http://schemas.microsoft.com/office/powerpoint/2010/main" val="144101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6B4636-22A3-BB61-FAA3-EA880286BE5E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1E488-6CBA-F5CC-9F39-D11970DA0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8C49E-8C10-4DED-6451-189AB42CC40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1F87C-F7AF-A203-7E0E-169A4A874E4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C9E9A-ED98-C6AC-84A9-DAE619D0C998}"/>
              </a:ext>
            </a:extLst>
          </p:cNvPr>
          <p:cNvSpPr txBox="1"/>
          <p:nvPr/>
        </p:nvSpPr>
        <p:spPr>
          <a:xfrm>
            <a:off x="503714" y="6312655"/>
            <a:ext cx="11649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The Advertising Research Foundation,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</a:t>
            </a:r>
            <a:r>
              <a:rPr kumimoji="0" lang="en-US" sz="800" b="0" i="1" u="none" strike="noStrike" kern="1200" cap="none" spc="0" normalizeH="0" baseline="3000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Annual Privacy Study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September 2022. Based on survey of 1,273 American consumers, fielded 5/14/22 – 5/27/22. *Based on respondents who answered ‘somewhat acceptable’ or </a:t>
            </a:r>
            <a:r>
              <a:rPr kumimoji="0" lang="fr-FR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acceptable</a:t>
            </a:r>
            <a:r>
              <a:rPr kumimoji="0" lang="fr-FR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5813E5-AAD9-3A16-1FA0-78B86AF8B707}"/>
              </a:ext>
            </a:extLst>
          </p:cNvPr>
          <p:cNvSpPr/>
          <p:nvPr/>
        </p:nvSpPr>
        <p:spPr>
          <a:xfrm>
            <a:off x="103104" y="213278"/>
            <a:ext cx="1201657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here is ripe opportunity for greater personalization of advertising on platforms like FAST as people are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more willing to exchange their viewing history </a:t>
            </a:r>
            <a:r>
              <a:rPr lang="en-US" sz="2600" b="1" dirty="0">
                <a:solidFill>
                  <a:srgbClr val="1B1464"/>
                </a:solidFill>
                <a:latin typeface="Helvetica" pitchFamily="2" charset="0"/>
              </a:rPr>
              <a:t>than any of their other information</a:t>
            </a:r>
            <a:r>
              <a:rPr lang="en-US" sz="2600" b="1" dirty="0">
                <a:solidFill>
                  <a:srgbClr val="ED3C8D"/>
                </a:solidFill>
                <a:latin typeface="Helvetica" pitchFamily="2" charset="0"/>
              </a:rPr>
              <a:t> </a:t>
            </a:r>
            <a:r>
              <a:rPr lang="en-US" sz="2600" b="1" dirty="0">
                <a:solidFill>
                  <a:srgbClr val="1B1464"/>
                </a:solidFill>
                <a:latin typeface="Helvetica" pitchFamily="2" charset="0"/>
              </a:rPr>
              <a:t>in order to get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relevant ads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A573F04-4857-BC0C-7DA9-BCC4BD8AAFD5}"/>
              </a:ext>
            </a:extLst>
          </p:cNvPr>
          <p:cNvGraphicFramePr/>
          <p:nvPr/>
        </p:nvGraphicFramePr>
        <p:xfrm>
          <a:off x="686816" y="2585251"/>
          <a:ext cx="10818368" cy="3562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F2997CC-A326-9388-B9E0-CE47D8928A19}"/>
              </a:ext>
            </a:extLst>
          </p:cNvPr>
          <p:cNvSpPr txBox="1"/>
          <p:nvPr/>
        </p:nvSpPr>
        <p:spPr>
          <a:xfrm>
            <a:off x="846305" y="1981975"/>
            <a:ext cx="10564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A18+ Who Say it is Acceptable* to Receive More Relevant Ads Based on Your Information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6122BA-3DA3-FB66-4E1B-0D5EE8FF8A1D}"/>
              </a:ext>
            </a:extLst>
          </p:cNvPr>
          <p:cNvSpPr/>
          <p:nvPr/>
        </p:nvSpPr>
        <p:spPr>
          <a:xfrm>
            <a:off x="1226889" y="2470288"/>
            <a:ext cx="1810327" cy="3661831"/>
          </a:xfrm>
          <a:prstGeom prst="rect">
            <a:avLst/>
          </a:prstGeom>
          <a:noFill/>
          <a:ln w="38100">
            <a:solidFill>
              <a:srgbClr val="A34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34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60"/>
            <a:ext cx="12192000" cy="68681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681312" y="2956402"/>
            <a:ext cx="503767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277FF69-640D-4122-B081-E07083E1411C}"/>
              </a:ext>
            </a:extLst>
          </p:cNvPr>
          <p:cNvSpPr txBox="1"/>
          <p:nvPr/>
        </p:nvSpPr>
        <p:spPr>
          <a:xfrm>
            <a:off x="477316" y="3057008"/>
            <a:ext cx="6763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Forward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does the future of FAST hold?</a:t>
            </a:r>
          </a:p>
        </p:txBody>
      </p:sp>
    </p:spTree>
    <p:extLst>
      <p:ext uri="{BB962C8B-B14F-4D97-AF65-F5344CB8AC3E}">
        <p14:creationId xmlns:p14="http://schemas.microsoft.com/office/powerpoint/2010/main" val="3575378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FFB5BF2-8A3F-80D5-E34D-B3A718AA7923}"/>
              </a:ext>
            </a:extLst>
          </p:cNvPr>
          <p:cNvSpPr/>
          <p:nvPr/>
        </p:nvSpPr>
        <p:spPr>
          <a:xfrm>
            <a:off x="4436147" y="1790411"/>
            <a:ext cx="7754842" cy="3971939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5B9E4-3B56-CE03-0383-079C1AF01C9F}"/>
              </a:ext>
            </a:extLst>
          </p:cNvPr>
          <p:cNvSpPr/>
          <p:nvPr/>
        </p:nvSpPr>
        <p:spPr>
          <a:xfrm>
            <a:off x="3114" y="1790411"/>
            <a:ext cx="4436146" cy="3971939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A7B74-7659-1B38-965A-EF5B69D65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6F42E7-1AC4-48EA-60AD-8425568E75F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FEC16A-82B2-8C8F-C796-EAF2B7CC6AA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6BF9E6-70A0-3097-F60D-1311C0B5DBF6}"/>
              </a:ext>
            </a:extLst>
          </p:cNvPr>
          <p:cNvSpPr/>
          <p:nvPr/>
        </p:nvSpPr>
        <p:spPr>
          <a:xfrm>
            <a:off x="172531" y="226984"/>
            <a:ext cx="1184693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channel expansion of FAST is fueling comparatively high audience growth, which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creates more opportunities for marketers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as services continue to increase and additional content agreements are formed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20AE3D0-0760-6A58-B536-A2ABE54660B5}"/>
              </a:ext>
            </a:extLst>
          </p:cNvPr>
          <p:cNvGraphicFramePr/>
          <p:nvPr/>
        </p:nvGraphicFramePr>
        <p:xfrm>
          <a:off x="4433125" y="2446973"/>
          <a:ext cx="7737355" cy="32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EAEC33B-A49A-C84C-BA4A-282857D97C2F}"/>
              </a:ext>
            </a:extLst>
          </p:cNvPr>
          <p:cNvSpPr txBox="1"/>
          <p:nvPr/>
        </p:nvSpPr>
        <p:spPr>
          <a:xfrm>
            <a:off x="461688" y="6073657"/>
            <a:ext cx="1170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VAB analysis of MRI-Simmons Cord Evolution Study, July 2020 vs. August 2022, A18+. Base = streamed in the past 12 months. FAST Viewers (41% of A18+ streaming population) = used any of the following streaming services in the past 30 days: Peacock (free service w/ limited commercials), Roku Channel, Tubi TV, Freevee (formerly IMDb TV), Pluto, Samsung TV Plus,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Xumo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Local Now.  *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VIP+ Variety Intelligence Platform,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Life in the FAST Lane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July 2022. VIP+ analysis includes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DistroTV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Freevee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Haystack News, LG Channels+, Local Now, News by Fire TV, Peacock, Plex, Pluto, Prime Video Channels, Redbox, Roku Channel, Samsung TV Plus, Sling Free, Sports.TV, STIRR, Tubi, Very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Lcoal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ViX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Vizio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WatchFree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Xumo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6D258C-C20D-479E-1BD9-F4DFD76FB990}"/>
              </a:ext>
            </a:extLst>
          </p:cNvPr>
          <p:cNvSpPr txBox="1"/>
          <p:nvPr/>
        </p:nvSpPr>
        <p:spPr>
          <a:xfrm>
            <a:off x="4625" y="2729940"/>
            <a:ext cx="443312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YoY FAST audience increased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+73%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From July 2020 to August 2022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B1721D-3EB3-5054-E93D-1AACDF73DA56}"/>
              </a:ext>
            </a:extLst>
          </p:cNvPr>
          <p:cNvSpPr/>
          <p:nvPr/>
        </p:nvSpPr>
        <p:spPr>
          <a:xfrm>
            <a:off x="11012155" y="1889978"/>
            <a:ext cx="1046225" cy="592010"/>
          </a:xfrm>
          <a:prstGeom prst="roundRect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+58%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vs. June ‘20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560C6-A9ED-F093-2485-56357E500DDE}"/>
              </a:ext>
            </a:extLst>
          </p:cNvPr>
          <p:cNvSpPr txBox="1"/>
          <p:nvPr/>
        </p:nvSpPr>
        <p:spPr>
          <a:xfrm>
            <a:off x="5250692" y="1889978"/>
            <a:ext cx="61022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Total number of FAST channels in the U.S.*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adassah Friedlaender" panose="020B0604020202020204" pitchFamily="18" charset="-79"/>
              </a:rPr>
              <a:t>(Exclusive to &amp; Shared Across Services)</a:t>
            </a:r>
          </a:p>
        </p:txBody>
      </p:sp>
    </p:spTree>
    <p:extLst>
      <p:ext uri="{BB962C8B-B14F-4D97-AF65-F5344CB8AC3E}">
        <p14:creationId xmlns:p14="http://schemas.microsoft.com/office/powerpoint/2010/main" val="95013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ky, person&#10;&#10;Description automatically generated">
            <a:extLst>
              <a:ext uri="{FF2B5EF4-FFF2-40B4-BE49-F238E27FC236}">
                <a16:creationId xmlns:a16="http://schemas.microsoft.com/office/drawing/2014/main" id="{A1DCB046-F20A-B273-023D-65B8100700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0411"/>
            <a:ext cx="4443885" cy="39719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FB5BF2-8A3F-80D5-E34D-B3A718AA7923}"/>
              </a:ext>
            </a:extLst>
          </p:cNvPr>
          <p:cNvSpPr/>
          <p:nvPr/>
        </p:nvSpPr>
        <p:spPr>
          <a:xfrm>
            <a:off x="4436147" y="1790411"/>
            <a:ext cx="7754842" cy="3971939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A7B74-7659-1B38-965A-EF5B69D655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6F42E7-1AC4-48EA-60AD-8425568E75F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FEC16A-82B2-8C8F-C796-EAF2B7CC6AA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6BF9E6-70A0-3097-F60D-1311C0B5DBF6}"/>
              </a:ext>
            </a:extLst>
          </p:cNvPr>
          <p:cNvSpPr/>
          <p:nvPr/>
        </p:nvSpPr>
        <p:spPr>
          <a:xfrm>
            <a:off x="172532" y="268616"/>
            <a:ext cx="115011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Advertisers across categories, many of which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align with the FAST consumers’ behaviors,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are already investing significantly to build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their brand’s presence on these increasingly popular platforms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20AE3D0-0760-6A58-B536-A2ABE54660B5}"/>
              </a:ext>
            </a:extLst>
          </p:cNvPr>
          <p:cNvGraphicFramePr/>
          <p:nvPr/>
        </p:nvGraphicFramePr>
        <p:xfrm>
          <a:off x="4433125" y="2248677"/>
          <a:ext cx="7737355" cy="340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EAEC33B-A49A-C84C-BA4A-282857D97C2F}"/>
              </a:ext>
            </a:extLst>
          </p:cNvPr>
          <p:cNvSpPr txBox="1"/>
          <p:nvPr/>
        </p:nvSpPr>
        <p:spPr>
          <a:xfrm>
            <a:off x="472448" y="6300198"/>
            <a:ext cx="11708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VIP+ Variety Intelligence Platform,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Life in the FAST Lane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July 2022. Category data from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SensorTower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via VIP+.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6325A-E883-07D9-92E2-3826E9D54488}"/>
              </a:ext>
            </a:extLst>
          </p:cNvPr>
          <p:cNvSpPr txBox="1"/>
          <p:nvPr/>
        </p:nvSpPr>
        <p:spPr>
          <a:xfrm>
            <a:off x="4961216" y="1871630"/>
            <a:ext cx="67124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adassah Friedlaender" panose="020B0604020202020204" pitchFamily="18" charset="-79"/>
              </a:rPr>
              <a:t>Top 10 Categories for U.S. Ad Spend on Pluto and Tubi Combined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adassah Friedlaender" panose="020B0604020202020204" pitchFamily="18" charset="-79"/>
              </a:rPr>
              <a:t>May 2022 (in millions)</a:t>
            </a:r>
          </a:p>
        </p:txBody>
      </p:sp>
    </p:spTree>
    <p:extLst>
      <p:ext uri="{BB962C8B-B14F-4D97-AF65-F5344CB8AC3E}">
        <p14:creationId xmlns:p14="http://schemas.microsoft.com/office/powerpoint/2010/main" val="384126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A54928-8F51-C7F2-7DC5-4CA88F3C2A42}"/>
              </a:ext>
            </a:extLst>
          </p:cNvPr>
          <p:cNvSpPr/>
          <p:nvPr/>
        </p:nvSpPr>
        <p:spPr>
          <a:xfrm>
            <a:off x="-1877" y="1536193"/>
            <a:ext cx="12189977" cy="533295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142B0-9947-B018-DB51-414BB620A1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7F3B52-105D-732F-4D68-8FC7EAAFA43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4457B6-6F32-6B5D-1254-5AA23487ADF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F6F34-0F93-C5AF-C021-12B3874A8C89}"/>
              </a:ext>
            </a:extLst>
          </p:cNvPr>
          <p:cNvSpPr txBox="1"/>
          <p:nvPr/>
        </p:nvSpPr>
        <p:spPr>
          <a:xfrm>
            <a:off x="472448" y="6300198"/>
            <a:ext cx="11708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VIP+ Variety Intelligence Platform,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What to Expect Next in FAST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7/11/22. Based on Variety Intelligence Platform analysis. 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ED514F-E98A-324D-140D-AA4312C2D21F}"/>
              </a:ext>
            </a:extLst>
          </p:cNvPr>
          <p:cNvSpPr/>
          <p:nvPr/>
        </p:nvSpPr>
        <p:spPr>
          <a:xfrm>
            <a:off x="172532" y="159761"/>
            <a:ext cx="117754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With the continued expansion of access points and </a:t>
            </a:r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viewership growth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FAST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advertising spend is projected to more than double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over a five-year span to $6 billion annually in 2025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746B3F-F20D-CACE-C23D-137F6274DD86}"/>
              </a:ext>
            </a:extLst>
          </p:cNvPr>
          <p:cNvSpPr txBox="1"/>
          <p:nvPr/>
        </p:nvSpPr>
        <p:spPr>
          <a:xfrm>
            <a:off x="2739779" y="1730116"/>
            <a:ext cx="67124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adassah Friedlaender" panose="020B0604020202020204" pitchFamily="18" charset="-79"/>
              </a:rPr>
              <a:t>Estimated Annual U.S. FAST Ad Revenue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adassah Friedlaender" panose="020B0604020202020204" pitchFamily="18" charset="-79"/>
              </a:rPr>
              <a:t>in billions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DE8714F-FC86-C996-A977-B8E15674E886}"/>
              </a:ext>
            </a:extLst>
          </p:cNvPr>
          <p:cNvGraphicFramePr/>
          <p:nvPr/>
        </p:nvGraphicFramePr>
        <p:xfrm>
          <a:off x="740229" y="2248677"/>
          <a:ext cx="10570028" cy="3895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9816C5-3E21-2A0B-FDD3-46A4CEEE0357}"/>
              </a:ext>
            </a:extLst>
          </p:cNvPr>
          <p:cNvSpPr/>
          <p:nvPr/>
        </p:nvSpPr>
        <p:spPr>
          <a:xfrm>
            <a:off x="10955532" y="2007115"/>
            <a:ext cx="992478" cy="632084"/>
          </a:xfrm>
          <a:prstGeom prst="roundRect">
            <a:avLst/>
          </a:prstGeom>
          <a:solidFill>
            <a:srgbClr val="00B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+135%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vs. 2021</a:t>
            </a:r>
          </a:p>
        </p:txBody>
      </p:sp>
    </p:spTree>
    <p:extLst>
      <p:ext uri="{BB962C8B-B14F-4D97-AF65-F5344CB8AC3E}">
        <p14:creationId xmlns:p14="http://schemas.microsoft.com/office/powerpoint/2010/main" val="2540278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77BA6F-CFE5-4FF1-85BB-92F5C2D98707}"/>
              </a:ext>
            </a:extLst>
          </p:cNvPr>
          <p:cNvGrpSpPr/>
          <p:nvPr/>
        </p:nvGrpSpPr>
        <p:grpSpPr>
          <a:xfrm>
            <a:off x="1293825" y="1787236"/>
            <a:ext cx="9604350" cy="2996113"/>
            <a:chOff x="1293825" y="1278072"/>
            <a:chExt cx="9604350" cy="3625296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63C506D1-2D14-4D29-88CD-7AFF084FB460}"/>
                </a:ext>
              </a:extLst>
            </p:cNvPr>
            <p:cNvSpPr/>
            <p:nvPr/>
          </p:nvSpPr>
          <p:spPr>
            <a:xfrm>
              <a:off x="1293825" y="1278072"/>
              <a:ext cx="9604350" cy="3625296"/>
            </a:xfrm>
            <a:prstGeom prst="wedgeRectCallout">
              <a:avLst>
                <a:gd name="adj1" fmla="val -15200"/>
                <a:gd name="adj2" fmla="val 67774"/>
              </a:avLst>
            </a:prstGeom>
            <a:solidFill>
              <a:schemeClr val="bg1"/>
            </a:solidFill>
            <a:ln w="38100">
              <a:solidFill>
                <a:srgbClr val="ED3C8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080249-3CCE-4DA8-ACE2-78881606ACAB}"/>
                </a:ext>
              </a:extLst>
            </p:cNvPr>
            <p:cNvSpPr/>
            <p:nvPr/>
          </p:nvSpPr>
          <p:spPr>
            <a:xfrm>
              <a:off x="1518447" y="1538745"/>
              <a:ext cx="9155105" cy="30165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“Right now,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 the FAST ecosystem is still developing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. </a:t>
              </a:r>
              <a:b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</a:b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It’s early on and folks are trying to figure things out, but I think that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standards are developing over time as the market matures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. And I do think the industry is maturing in a positive way, and certainly has been doing so over the last couple of years. So, things are on the right track.”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E9C6FDA-C3A5-487B-BD95-7D877BE28D11}"/>
              </a:ext>
            </a:extLst>
          </p:cNvPr>
          <p:cNvSpPr/>
          <p:nvPr/>
        </p:nvSpPr>
        <p:spPr>
          <a:xfrm>
            <a:off x="1795008" y="5365973"/>
            <a:ext cx="59877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Sean Buckley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Chief Revenue Officer,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Magnite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TVREV, FASTs are the New Cable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D1EDE4-00B9-D755-2522-BD3211A38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847" y="729"/>
            <a:ext cx="3562153" cy="2073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B364B-5128-4E48-D1AA-0E7A469B3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188C779-2ED5-0FDB-25DB-2BB02B46692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5E54C7-6A8F-8254-B57C-D2062B268E8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1598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75355A-045E-4AA1-9711-3B199BD99F03}"/>
              </a:ext>
            </a:extLst>
          </p:cNvPr>
          <p:cNvSpPr/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16E6B2-7CE9-36C3-6EE6-3A55D500E152}"/>
              </a:ext>
            </a:extLst>
          </p:cNvPr>
          <p:cNvSpPr/>
          <p:nvPr/>
        </p:nvSpPr>
        <p:spPr>
          <a:xfrm>
            <a:off x="441777" y="4032691"/>
            <a:ext cx="3668216" cy="2097484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65AE2E-08CA-426C-C295-6290FE8DF03D}"/>
              </a:ext>
            </a:extLst>
          </p:cNvPr>
          <p:cNvSpPr/>
          <p:nvPr/>
        </p:nvSpPr>
        <p:spPr>
          <a:xfrm>
            <a:off x="4261892" y="4032691"/>
            <a:ext cx="3668216" cy="213310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BFC17B-5FF2-6688-B11B-43164E76E22C}"/>
              </a:ext>
            </a:extLst>
          </p:cNvPr>
          <p:cNvSpPr/>
          <p:nvPr/>
        </p:nvSpPr>
        <p:spPr>
          <a:xfrm>
            <a:off x="8079222" y="4032691"/>
            <a:ext cx="3668216" cy="2133102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911385-3957-47E2-E7CD-EAC32BD0BAA3}"/>
              </a:ext>
            </a:extLst>
          </p:cNvPr>
          <p:cNvSpPr/>
          <p:nvPr/>
        </p:nvSpPr>
        <p:spPr>
          <a:xfrm>
            <a:off x="530668" y="4141525"/>
            <a:ext cx="3490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FASTs offer an incremental reach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and engagement opportunity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A5F885-0AC4-57BD-C153-A94A3034E097}"/>
              </a:ext>
            </a:extLst>
          </p:cNvPr>
          <p:cNvSpPr/>
          <p:nvPr/>
        </p:nvSpPr>
        <p:spPr>
          <a:xfrm>
            <a:off x="4570002" y="4141525"/>
            <a:ext cx="3051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FASTs provide a </a:t>
            </a:r>
            <a:r>
              <a:rPr lang="en-US" sz="1400" b="1" dirty="0">
                <a:solidFill>
                  <a:srgbClr val="FFE600"/>
                </a:solidFill>
                <a:latin typeface="Helvetica" pitchFamily="2" charset="0"/>
              </a:rPr>
              <a:t>‘Share of Voice’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opportunity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FEAE3-CC30-6B69-81A3-58D779669FC8}"/>
              </a:ext>
            </a:extLst>
          </p:cNvPr>
          <p:cNvSpPr/>
          <p:nvPr/>
        </p:nvSpPr>
        <p:spPr>
          <a:xfrm>
            <a:off x="8482076" y="4109039"/>
            <a:ext cx="2862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FASTs </a:t>
            </a:r>
            <a:r>
              <a:rPr lang="en-US" sz="1400" b="1" dirty="0">
                <a:solidFill>
                  <a:srgbClr val="FFE600"/>
                </a:solidFill>
                <a:latin typeface="Helvetica" pitchFamily="2" charset="0"/>
              </a:rPr>
              <a:t>present opportunities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for creativity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51520" y="391163"/>
            <a:ext cx="105715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Takeaways For Marketing Plans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AF802F2-900C-4522-B5A0-B137490B48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FA4B84CC-7D08-4B5F-9DB9-9AB3959C0F3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696472-6BB9-443A-B340-E4F0AE2DA8F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753AF4-274D-6FFC-A6F3-BFF89AE80291}"/>
              </a:ext>
            </a:extLst>
          </p:cNvPr>
          <p:cNvSpPr/>
          <p:nvPr/>
        </p:nvSpPr>
        <p:spPr>
          <a:xfrm>
            <a:off x="472746" y="4697231"/>
            <a:ext cx="36062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FAST, AVOD and linear TV combined can maximize reach and frequency opportunities within premium environments for brands within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their holistic video campaigns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F155B7-6F70-428C-5B0C-C6CEAFC76755}"/>
              </a:ext>
            </a:extLst>
          </p:cNvPr>
          <p:cNvSpPr/>
          <p:nvPr/>
        </p:nvSpPr>
        <p:spPr>
          <a:xfrm>
            <a:off x="4434730" y="4697231"/>
            <a:ext cx="33225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With ad spend on FASTs increasing, the platform can be an important component of holistic video campaigns for brands looking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defend or grow their </a:t>
            </a:r>
            <a:r>
              <a:rPr lang="en-US" sz="1400" b="1" dirty="0">
                <a:solidFill>
                  <a:prstClr val="white"/>
                </a:solidFill>
                <a:latin typeface="Helvetica" pitchFamily="2" charset="0"/>
              </a:rPr>
              <a:t>SOV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D5405E-CAB5-30B2-7C4A-C66D6563C948}"/>
              </a:ext>
            </a:extLst>
          </p:cNvPr>
          <p:cNvSpPr/>
          <p:nvPr/>
        </p:nvSpPr>
        <p:spPr>
          <a:xfrm>
            <a:off x="8079222" y="4664745"/>
            <a:ext cx="36682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Brands can connect with FAST audiences via </a:t>
            </a:r>
            <a:r>
              <a:rPr lang="en-US" sz="1400" b="1" dirty="0">
                <a:solidFill>
                  <a:prstClr val="white"/>
                </a:solidFill>
                <a:latin typeface="Helvetica" pitchFamily="2" charset="0"/>
              </a:rPr>
              <a:t>their existing :15s / :30s video creative, and as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</a:t>
            </a:r>
            <a:r>
              <a:rPr lang="en-US" sz="1400" b="1" dirty="0">
                <a:solidFill>
                  <a:prstClr val="white"/>
                </a:solidFill>
                <a:latin typeface="Helvetica" pitchFamily="2" charset="0"/>
              </a:rPr>
              <a:t>continues </a:t>
            </a:r>
            <a:br>
              <a:rPr lang="en-US" sz="1400" b="1" dirty="0">
                <a:solidFill>
                  <a:prstClr val="white"/>
                </a:solidFill>
                <a:latin typeface="Helvetica" pitchFamily="2" charset="0"/>
              </a:rPr>
            </a:br>
            <a:r>
              <a:rPr lang="en-US" sz="1400" b="1" dirty="0">
                <a:solidFill>
                  <a:prstClr val="white"/>
                </a:solidFill>
                <a:latin typeface="Helvetica" pitchFamily="2" charset="0"/>
              </a:rPr>
              <a:t>to grow there will be more opportunities </a:t>
            </a:r>
            <a:br>
              <a:rPr lang="en-US" sz="1400" b="1" dirty="0">
                <a:solidFill>
                  <a:prstClr val="white"/>
                </a:solidFill>
                <a:latin typeface="Helvetica" pitchFamily="2" charset="0"/>
              </a:rPr>
            </a:br>
            <a:r>
              <a:rPr lang="en-US" sz="1400" b="1" dirty="0">
                <a:solidFill>
                  <a:prstClr val="white"/>
                </a:solidFill>
                <a:latin typeface="Helvetica" pitchFamily="2" charset="0"/>
              </a:rPr>
              <a:t>for branded content and creative </a:t>
            </a:r>
            <a:br>
              <a:rPr lang="en-US" sz="1400" b="1" dirty="0">
                <a:solidFill>
                  <a:prstClr val="white"/>
                </a:solidFill>
                <a:latin typeface="Helvetica" pitchFamily="2" charset="0"/>
              </a:rPr>
            </a:br>
            <a:r>
              <a:rPr lang="en-US" sz="1400" b="1" dirty="0">
                <a:solidFill>
                  <a:prstClr val="white"/>
                </a:solidFill>
                <a:latin typeface="Helvetica" pitchFamily="2" charset="0"/>
              </a:rPr>
              <a:t>ad experiences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9780A2A-5A96-7709-7FDE-35577E7C8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51" y="2311116"/>
            <a:ext cx="1553899" cy="1553899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7DD66272-E8F6-8232-653C-06E6A4B62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013" y="2419894"/>
            <a:ext cx="1412635" cy="1412635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83670C3-EA12-A261-92FB-7BC5B4256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68" y="2381747"/>
            <a:ext cx="1412635" cy="14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6B345190-1880-4F86-8C13-CD71A196044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8740442F-D30F-4119-3853-ADCA8DF54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563" y="2946339"/>
            <a:ext cx="2844076" cy="159979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D325A4B8-2F22-40B9-9F0F-B86BE82FE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765" y="2946339"/>
            <a:ext cx="2844075" cy="15997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FD2F4-702E-3560-3C87-A3D48130A49B}"/>
              </a:ext>
            </a:extLst>
          </p:cNvPr>
          <p:cNvSpPr/>
          <p:nvPr/>
        </p:nvSpPr>
        <p:spPr>
          <a:xfrm>
            <a:off x="129376" y="295100"/>
            <a:ext cx="115092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Download all four releases of VAB’s </a:t>
            </a:r>
            <a:r>
              <a:rPr lang="en-US" sz="2600" b="1" dirty="0">
                <a:solidFill>
                  <a:srgbClr val="ED3C8D"/>
                </a:solidFill>
                <a:latin typeface="Helvetica" pitchFamily="2" charset="0"/>
              </a:rPr>
              <a:t>‘T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he FAST and the Curious’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series to learn about FAST, their audience, the opportunities and the future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E0AC9-067B-8084-FB65-88FCCC8B10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AC73FA-B275-6FB4-A238-1C0D960DCD8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81D09B-78C0-FEF3-39BB-0FBB256AADE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ECD0B-B068-AD30-AF40-601DA5E2A6C8}"/>
              </a:ext>
            </a:extLst>
          </p:cNvPr>
          <p:cNvSpPr txBox="1"/>
          <p:nvPr/>
        </p:nvSpPr>
        <p:spPr>
          <a:xfrm>
            <a:off x="223156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Free Ad-Supported Streaming TV (FAST)?</a:t>
            </a:r>
          </a:p>
        </p:txBody>
      </p:sp>
      <p:pic>
        <p:nvPicPr>
          <p:cNvPr id="17" name="Picture 16">
            <a:hlinkClick r:id="rId3"/>
            <a:extLst>
              <a:ext uri="{FF2B5EF4-FFF2-40B4-BE49-F238E27FC236}">
                <a16:creationId xmlns:a16="http://schemas.microsoft.com/office/drawing/2014/main" id="{7EFAF86C-9E55-06FC-BDF1-08D9DA72F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58" y="2946339"/>
            <a:ext cx="2844076" cy="159979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22016-853A-9036-93EC-70D7A21F0EAE}"/>
              </a:ext>
            </a:extLst>
          </p:cNvPr>
          <p:cNvSpPr txBox="1"/>
          <p:nvPr/>
        </p:nvSpPr>
        <p:spPr>
          <a:xfrm>
            <a:off x="6157564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FASTs meet the 6 entertainment ‘need states’ for consumers?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E3EBD5-A59C-367F-84CC-13530D2D8CC1}"/>
              </a:ext>
            </a:extLst>
          </p:cNvPr>
          <p:cNvSpPr txBox="1"/>
          <p:nvPr/>
        </p:nvSpPr>
        <p:spPr>
          <a:xfrm>
            <a:off x="3190360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Who is the FAST viewer and how do they compare to other streamers?</a:t>
            </a:r>
          </a:p>
        </p:txBody>
      </p:sp>
      <p:pic>
        <p:nvPicPr>
          <p:cNvPr id="26" name="Picture 25">
            <a:hlinkClick r:id="rId3"/>
            <a:extLst>
              <a:ext uri="{FF2B5EF4-FFF2-40B4-BE49-F238E27FC236}">
                <a16:creationId xmlns:a16="http://schemas.microsoft.com/office/drawing/2014/main" id="{4827E27C-3501-5F70-94BF-027E3988D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361" y="2946339"/>
            <a:ext cx="2844076" cy="159979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3BA6E3-2A7C-7350-A4F9-A4CB48B8AFD4}"/>
              </a:ext>
            </a:extLst>
          </p:cNvPr>
          <p:cNvSpPr txBox="1"/>
          <p:nvPr/>
        </p:nvSpPr>
        <p:spPr>
          <a:xfrm>
            <a:off x="9124765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marketers harness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rapid growth of FAST?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80BC71-9FB1-FE75-CDE6-7046260876E4}"/>
              </a:ext>
            </a:extLst>
          </p:cNvPr>
          <p:cNvSpPr txBox="1"/>
          <p:nvPr/>
        </p:nvSpPr>
        <p:spPr>
          <a:xfrm>
            <a:off x="2776501" y="2057216"/>
            <a:ext cx="6638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Download VAB’s entire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‘The FAST and the Curious’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series to get up to speed on FAST and its audiences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791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8D3A7C3-9423-4DEA-8167-5DB6C2926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790" y="0"/>
            <a:ext cx="2679209" cy="1560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55150" y="2188364"/>
            <a:ext cx="578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305054" y="6007647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170BE-0D5F-4F59-B2ED-D07DFD84BE95}"/>
              </a:ext>
            </a:extLst>
          </p:cNvPr>
          <p:cNvSpPr txBox="1"/>
          <p:nvPr/>
        </p:nvSpPr>
        <p:spPr>
          <a:xfrm>
            <a:off x="145294" y="542425"/>
            <a:ext cx="1182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Jason Wiese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F9895F-B2CF-4F6E-A124-87D6BB078209}"/>
              </a:ext>
            </a:extLst>
          </p:cNvPr>
          <p:cNvSpPr txBox="1"/>
          <p:nvPr/>
        </p:nvSpPr>
        <p:spPr>
          <a:xfrm>
            <a:off x="145294" y="856531"/>
            <a:ext cx="2417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SVP, Director of Strategic Insights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jasonw@thevab.com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472BB9-452F-4CF4-A8C5-463CE801978E}"/>
              </a:ext>
            </a:extLst>
          </p:cNvPr>
          <p:cNvSpPr txBox="1"/>
          <p:nvPr/>
        </p:nvSpPr>
        <p:spPr>
          <a:xfrm>
            <a:off x="2520831" y="542425"/>
            <a:ext cx="1573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Leah Montner-Dixon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6BDDA2-DAD0-4175-8F77-77A09826BDCD}"/>
              </a:ext>
            </a:extLst>
          </p:cNvPr>
          <p:cNvSpPr txBox="1"/>
          <p:nvPr/>
        </p:nvSpPr>
        <p:spPr>
          <a:xfrm>
            <a:off x="2520830" y="856531"/>
            <a:ext cx="1875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Associate Insights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leahm@thevab.com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1C54901-560B-4369-BF2E-379896F0C5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15C2F307-91E3-411B-9F9E-4E78F1FDE2C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288E7DD-60DA-4CE7-BDBE-D4A75BB8AE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5" name="TextBox 14">
            <a:hlinkClick r:id="rId6"/>
            <a:extLst>
              <a:ext uri="{FF2B5EF4-FFF2-40B4-BE49-F238E27FC236}">
                <a16:creationId xmlns:a16="http://schemas.microsoft.com/office/drawing/2014/main" id="{E53B0232-0925-1D03-4008-F809661504F7}"/>
              </a:ext>
            </a:extLst>
          </p:cNvPr>
          <p:cNvSpPr txBox="1"/>
          <p:nvPr/>
        </p:nvSpPr>
        <p:spPr>
          <a:xfrm>
            <a:off x="6746907" y="5832898"/>
            <a:ext cx="221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Fresh Take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Opportunities to Engage Adults 50+ in Streaming Video</a:t>
            </a:r>
          </a:p>
        </p:txBody>
      </p:sp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297464BB-C7F5-7625-0547-7ADB5BF6C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5856" y="4830361"/>
            <a:ext cx="1773763" cy="995254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19" name="Picture 18">
            <a:hlinkClick r:id="rId8"/>
            <a:extLst>
              <a:ext uri="{FF2B5EF4-FFF2-40B4-BE49-F238E27FC236}">
                <a16:creationId xmlns:a16="http://schemas.microsoft.com/office/drawing/2014/main" id="{959A0DB4-AD34-FA3B-CFC9-6D14D8F015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606" y="4830361"/>
            <a:ext cx="1776834" cy="99946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sp>
        <p:nvSpPr>
          <p:cNvPr id="23" name="TextBox 22">
            <a:hlinkClick r:id="rId8"/>
            <a:extLst>
              <a:ext uri="{FF2B5EF4-FFF2-40B4-BE49-F238E27FC236}">
                <a16:creationId xmlns:a16="http://schemas.microsoft.com/office/drawing/2014/main" id="{7755D689-57DB-98E8-164E-A37D81F439DD}"/>
              </a:ext>
            </a:extLst>
          </p:cNvPr>
          <p:cNvSpPr txBox="1"/>
          <p:nvPr/>
        </p:nvSpPr>
        <p:spPr>
          <a:xfrm>
            <a:off x="9431120" y="5832898"/>
            <a:ext cx="2115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Reaching ‘Corded’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‘Cordless’ Audiences Through Video Streaming</a:t>
            </a:r>
          </a:p>
        </p:txBody>
      </p:sp>
      <p:sp>
        <p:nvSpPr>
          <p:cNvPr id="6" name="TextBox 5">
            <a:hlinkClick r:id="rId11"/>
            <a:extLst>
              <a:ext uri="{FF2B5EF4-FFF2-40B4-BE49-F238E27FC236}">
                <a16:creationId xmlns:a16="http://schemas.microsoft.com/office/drawing/2014/main" id="{4C821D3F-2632-B5D2-3E12-A5890D0DB8C6}"/>
              </a:ext>
            </a:extLst>
          </p:cNvPr>
          <p:cNvSpPr txBox="1"/>
          <p:nvPr/>
        </p:nvSpPr>
        <p:spPr>
          <a:xfrm>
            <a:off x="9275620" y="3997543"/>
            <a:ext cx="2426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a convergent TV strategy drive business results for my brand?</a:t>
            </a:r>
          </a:p>
        </p:txBody>
      </p:sp>
      <p:pic>
        <p:nvPicPr>
          <p:cNvPr id="8" name="Picture 2" descr="image">
            <a:hlinkClick r:id="rId11"/>
            <a:extLst>
              <a:ext uri="{FF2B5EF4-FFF2-40B4-BE49-F238E27FC236}">
                <a16:creationId xmlns:a16="http://schemas.microsoft.com/office/drawing/2014/main" id="{F3D4C649-35B2-26EE-AFC3-FC1594F6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0606" y="1088452"/>
            <a:ext cx="1776834" cy="99946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13" name="TextBox 12">
            <a:hlinkClick r:id="rId11"/>
            <a:extLst>
              <a:ext uri="{FF2B5EF4-FFF2-40B4-BE49-F238E27FC236}">
                <a16:creationId xmlns:a16="http://schemas.microsoft.com/office/drawing/2014/main" id="{6926CC01-52DF-3270-137D-0D0A4DBAE9AD}"/>
              </a:ext>
            </a:extLst>
          </p:cNvPr>
          <p:cNvSpPr txBox="1"/>
          <p:nvPr/>
        </p:nvSpPr>
        <p:spPr>
          <a:xfrm>
            <a:off x="9275620" y="2096730"/>
            <a:ext cx="2426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might customized, targeted video ads help me create stronger engagement?</a:t>
            </a:r>
          </a:p>
        </p:txBody>
      </p:sp>
      <p:sp>
        <p:nvSpPr>
          <p:cNvPr id="18" name="TextBox 17">
            <a:hlinkClick r:id="rId11"/>
            <a:extLst>
              <a:ext uri="{FF2B5EF4-FFF2-40B4-BE49-F238E27FC236}">
                <a16:creationId xmlns:a16="http://schemas.microsoft.com/office/drawing/2014/main" id="{961C98F8-1B82-7753-6340-A7ADA6465422}"/>
              </a:ext>
            </a:extLst>
          </p:cNvPr>
          <p:cNvSpPr txBox="1"/>
          <p:nvPr/>
        </p:nvSpPr>
        <p:spPr>
          <a:xfrm>
            <a:off x="6853937" y="2096730"/>
            <a:ext cx="199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convergent TV and why is it happening?</a:t>
            </a:r>
          </a:p>
        </p:txBody>
      </p:sp>
      <p:pic>
        <p:nvPicPr>
          <p:cNvPr id="25" name="Picture 24">
            <a:hlinkClick r:id="rId11"/>
            <a:extLst>
              <a:ext uri="{FF2B5EF4-FFF2-40B4-BE49-F238E27FC236}">
                <a16:creationId xmlns:a16="http://schemas.microsoft.com/office/drawing/2014/main" id="{AD7E369C-00E5-19E5-1CA1-8517C9EEA1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856" y="1088452"/>
            <a:ext cx="1773763" cy="997742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26" name="TextBox 25">
            <a:hlinkClick r:id="rId11"/>
            <a:extLst>
              <a:ext uri="{FF2B5EF4-FFF2-40B4-BE49-F238E27FC236}">
                <a16:creationId xmlns:a16="http://schemas.microsoft.com/office/drawing/2014/main" id="{2E1BF154-22E3-1789-BF8B-20B4B3E56640}"/>
              </a:ext>
            </a:extLst>
          </p:cNvPr>
          <p:cNvSpPr txBox="1"/>
          <p:nvPr/>
        </p:nvSpPr>
        <p:spPr>
          <a:xfrm>
            <a:off x="6553139" y="3997543"/>
            <a:ext cx="26071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streaming deliver incremental audiences in convergent TV?</a:t>
            </a:r>
          </a:p>
        </p:txBody>
      </p:sp>
      <p:pic>
        <p:nvPicPr>
          <p:cNvPr id="27" name="Picture 26">
            <a:hlinkClick r:id="rId11"/>
            <a:extLst>
              <a:ext uri="{FF2B5EF4-FFF2-40B4-BE49-F238E27FC236}">
                <a16:creationId xmlns:a16="http://schemas.microsoft.com/office/drawing/2014/main" id="{59D22313-9CBF-E7F7-A7A2-93B2743256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855" y="2971438"/>
            <a:ext cx="1773763" cy="999926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28" name="Picture 27">
            <a:hlinkClick r:id="rId11"/>
            <a:extLst>
              <a:ext uri="{FF2B5EF4-FFF2-40B4-BE49-F238E27FC236}">
                <a16:creationId xmlns:a16="http://schemas.microsoft.com/office/drawing/2014/main" id="{121AA27F-3159-F22D-43F4-D6F603C85B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0606" y="2971438"/>
            <a:ext cx="1776834" cy="99946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2469683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B3113B-7CF4-4E9A-AD57-5EA33416D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78" y="0"/>
            <a:ext cx="5153121" cy="3021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631D5-C4C4-4A95-9FAE-0FCB8B8673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AC0FF7A-3D3F-455D-99F8-6844740999D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0AB118-D5EC-4D78-A5C7-CE72C724036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8591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A2B8DC-850D-41D7-8CFE-5E24953E6F00}"/>
              </a:ext>
            </a:extLst>
          </p:cNvPr>
          <p:cNvSpPr/>
          <p:nvPr/>
        </p:nvSpPr>
        <p:spPr>
          <a:xfrm>
            <a:off x="0" y="0"/>
            <a:ext cx="12192000" cy="3466336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5746D3-6758-47B5-AD17-FD7C137774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723" y="0"/>
            <a:ext cx="1421277" cy="8276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879877-1C26-40F9-B3F8-507FB517B3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93BE92-F971-41D9-8992-A27B621C618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14C136-B5AB-40B4-8AFE-0768D34F2DE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0CC60-BE2F-4BCF-A2C8-46E7A5384583}"/>
              </a:ext>
            </a:extLst>
          </p:cNvPr>
          <p:cNvSpPr txBox="1"/>
          <p:nvPr/>
        </p:nvSpPr>
        <p:spPr>
          <a:xfrm>
            <a:off x="353378" y="2768689"/>
            <a:ext cx="118171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This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4-part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2E8F1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guide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The FAST and the Curious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, equips you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what you need to know about the growing opportunity of FASTs.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4257-6AF4-4C35-81C9-37FE3D8B1206}"/>
              </a:ext>
            </a:extLst>
          </p:cNvPr>
          <p:cNvSpPr txBox="1"/>
          <p:nvPr/>
        </p:nvSpPr>
        <p:spPr>
          <a:xfrm>
            <a:off x="149697" y="291470"/>
            <a:ext cx="11638394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+mn-cs"/>
              </a:rPr>
              <a:t>Over the last few years, FAST (free ad-supported streaming TV) has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+mn-cs"/>
              </a:rPr>
              <a:t>emerged as a promising new video platform for audiences and advertisers.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Many consumers are increasingly feeling "maxed-out" with their number of paid subscriptions, yet they still crave video content. As a result, the ecosystem of ad-supported streaming options, including FASTs, is rapidly growing.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CA33F-D53D-3B3D-DBA1-D0C65F82C729}"/>
              </a:ext>
            </a:extLst>
          </p:cNvPr>
          <p:cNvSpPr txBox="1"/>
          <p:nvPr/>
        </p:nvSpPr>
        <p:spPr>
          <a:xfrm>
            <a:off x="526239" y="5946078"/>
            <a:ext cx="19205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Free Ad-Supported Streaming TV (FAST)?</a:t>
            </a:r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05081C9B-1B0C-BA35-F256-4C159BABE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84" y="4612018"/>
            <a:ext cx="2350476" cy="132214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B341ED-8EBB-0458-DBB6-88FA6818AB49}"/>
              </a:ext>
            </a:extLst>
          </p:cNvPr>
          <p:cNvSpPr txBox="1"/>
          <p:nvPr/>
        </p:nvSpPr>
        <p:spPr>
          <a:xfrm>
            <a:off x="5636177" y="5946078"/>
            <a:ext cx="2948035" cy="3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FASTs meet the 6 entertainment ‘need states’ for consumers?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EA578-380F-453B-5B23-012ACFAE6DED}"/>
              </a:ext>
            </a:extLst>
          </p:cNvPr>
          <p:cNvSpPr txBox="1"/>
          <p:nvPr/>
        </p:nvSpPr>
        <p:spPr>
          <a:xfrm>
            <a:off x="3037483" y="5946078"/>
            <a:ext cx="2525376" cy="433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Who is the FAST viewer and how do they compare to other streamers?</a:t>
            </a:r>
          </a:p>
        </p:txBody>
      </p:sp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3863882D-9751-71EC-CC1A-23B0AEE63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933" y="4612360"/>
            <a:ext cx="2350476" cy="132214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0" name="Picture 19">
            <a:hlinkClick r:id="rId4"/>
            <a:extLst>
              <a:ext uri="{FF2B5EF4-FFF2-40B4-BE49-F238E27FC236}">
                <a16:creationId xmlns:a16="http://schemas.microsoft.com/office/drawing/2014/main" id="{3A9B6147-451E-9DA4-8D12-62C218EB3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2232" y="4393203"/>
            <a:ext cx="3128484" cy="1759772"/>
          </a:xfrm>
          <a:prstGeom prst="rect">
            <a:avLst/>
          </a:prstGeom>
          <a:ln w="57150">
            <a:solidFill>
              <a:srgbClr val="ED3C8D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23F11-F74B-9EAC-F441-71601DB6FAF5}"/>
              </a:ext>
            </a:extLst>
          </p:cNvPr>
          <p:cNvSpPr txBox="1"/>
          <p:nvPr/>
        </p:nvSpPr>
        <p:spPr>
          <a:xfrm>
            <a:off x="8769930" y="3680076"/>
            <a:ext cx="3093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marketers harness the rapid growth of FAST?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395DCB5-EDCD-E2AC-EEB0-6A39B8157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4956" y="4612018"/>
            <a:ext cx="2350476" cy="1322143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275584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FDF39F-3B5F-1CA1-B13F-FFCFA3BAFFDD}"/>
              </a:ext>
            </a:extLst>
          </p:cNvPr>
          <p:cNvSpPr/>
          <p:nvPr/>
        </p:nvSpPr>
        <p:spPr>
          <a:xfrm>
            <a:off x="5415280" y="1510788"/>
            <a:ext cx="6775709" cy="457857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E72A189B-AFA5-F458-14FB-AD6F5559B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22929"/>
          <a:stretch/>
        </p:blipFill>
        <p:spPr>
          <a:xfrm>
            <a:off x="0" y="1510788"/>
            <a:ext cx="5415280" cy="45785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5544B4-64B7-4E00-A1B6-76422658B8ED}"/>
              </a:ext>
            </a:extLst>
          </p:cNvPr>
          <p:cNvSpPr/>
          <p:nvPr/>
        </p:nvSpPr>
        <p:spPr>
          <a:xfrm>
            <a:off x="136089" y="520752"/>
            <a:ext cx="117702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is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(Free Ad-Supported Streaming TV)?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776F20-0C0A-40F1-8A82-AFA21D769A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F4924CEC-B93E-4AC0-8A04-78491176ACE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070042-DC19-4E31-BE5C-838860ED3E0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579E9-CE88-68EA-9BD1-80BB3C86F5F6}"/>
              </a:ext>
            </a:extLst>
          </p:cNvPr>
          <p:cNvSpPr txBox="1"/>
          <p:nvPr/>
        </p:nvSpPr>
        <p:spPr>
          <a:xfrm>
            <a:off x="5597699" y="2061138"/>
            <a:ext cx="64108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Free ad-supported streaming TV (FAST) services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enable audiences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stream video content via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broadband connection in a linear TV-like environment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without needing a subscription.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As the name implies, the content is free to watch because it is ad-supported.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FAST platforms’ defining feature is an “unplanned channel surfing” viewing experience via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live scheduled programming delivered to viewers across designated channels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6816E-E132-924B-7DB2-7EBACF11296F}"/>
              </a:ext>
            </a:extLst>
          </p:cNvPr>
          <p:cNvSpPr txBox="1"/>
          <p:nvPr/>
        </p:nvSpPr>
        <p:spPr>
          <a:xfrm>
            <a:off x="492088" y="6320559"/>
            <a:ext cx="7707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The first documented use of the acronym 'free ad-supported streaming TV’ is attributed to Alan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Wolk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at TVREV in 2019.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760B1652-A8E2-23CD-7A9F-26BBDBED1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4548" y="259093"/>
            <a:ext cx="1461363" cy="822017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7E5EDE1D-37A1-B284-9CE2-EF815CCA261E}"/>
              </a:ext>
            </a:extLst>
          </p:cNvPr>
          <p:cNvSpPr txBox="1"/>
          <p:nvPr/>
        </p:nvSpPr>
        <p:spPr>
          <a:xfrm>
            <a:off x="10594548" y="1089311"/>
            <a:ext cx="1451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here to learn more about FAST</a:t>
            </a:r>
          </a:p>
        </p:txBody>
      </p:sp>
    </p:spTree>
    <p:extLst>
      <p:ext uri="{BB962C8B-B14F-4D97-AF65-F5344CB8AC3E}">
        <p14:creationId xmlns:p14="http://schemas.microsoft.com/office/powerpoint/2010/main" val="238889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71CA76-7465-31DA-C6AB-8C6C946AB723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F92F7-37D4-1871-B2E5-FFC2D4B775CE}"/>
              </a:ext>
            </a:extLst>
          </p:cNvPr>
          <p:cNvSpPr txBox="1"/>
          <p:nvPr/>
        </p:nvSpPr>
        <p:spPr>
          <a:xfrm>
            <a:off x="503714" y="6208496"/>
            <a:ext cx="11649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Hub Entertainment Research,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2022 TV Advertising: Fact vs. Fiction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(Q2 2022). Data based on interviews with 3,004 U.S. consumers age 14-74 who watch a minimum of 1 hour of TV per week. *LG Ads Solutions,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FASTs Are The Next Big Thing For TV Viewers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8/2/2022. 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1C4D9-C55F-E284-5DE9-BF1FE81877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DD14DD-DBC9-65EC-29DB-69248F02460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840F7-A498-5BD0-5407-6225EB2978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52596-59B6-1CD1-D8D7-1B5607EA6A73}"/>
              </a:ext>
            </a:extLst>
          </p:cNvPr>
          <p:cNvSpPr/>
          <p:nvPr/>
        </p:nvSpPr>
        <p:spPr>
          <a:xfrm>
            <a:off x="-7767" y="341292"/>
            <a:ext cx="121997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Audiences’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increasing acceptance of, and even preference for, ad-supported streaming services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is likely contributing to growth of FAST platforms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38653-0818-28D1-154E-34FEF4D37276}"/>
              </a:ext>
            </a:extLst>
          </p:cNvPr>
          <p:cNvSpPr txBox="1"/>
          <p:nvPr/>
        </p:nvSpPr>
        <p:spPr>
          <a:xfrm>
            <a:off x="0" y="1830877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Examples of sources reporting on rising preferences for ad-supported services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0F645C-4D08-AF65-0BAF-D2CF9480D02B}"/>
              </a:ext>
            </a:extLst>
          </p:cNvPr>
          <p:cNvSpPr/>
          <p:nvPr/>
        </p:nvSpPr>
        <p:spPr>
          <a:xfrm>
            <a:off x="1730864" y="2334962"/>
            <a:ext cx="3892962" cy="2701036"/>
          </a:xfrm>
          <a:prstGeom prst="round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29669-451F-093F-AE38-36BE9F773095}"/>
              </a:ext>
            </a:extLst>
          </p:cNvPr>
          <p:cNvSpPr txBox="1"/>
          <p:nvPr/>
        </p:nvSpPr>
        <p:spPr>
          <a:xfrm>
            <a:off x="1730864" y="2368781"/>
            <a:ext cx="3892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Hub Entertainment Research</a:t>
            </a: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CDBA2A45-852F-2ADF-624D-D2522B6BEF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165201"/>
              </p:ext>
            </p:extLst>
          </p:nvPr>
        </p:nvGraphicFramePr>
        <p:xfrm>
          <a:off x="2328937" y="3214435"/>
          <a:ext cx="2696816" cy="1600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F51D0537-45C9-29AF-24CA-C8783C229762}"/>
              </a:ext>
            </a:extLst>
          </p:cNvPr>
          <p:cNvSpPr txBox="1"/>
          <p:nvPr/>
        </p:nvSpPr>
        <p:spPr>
          <a:xfrm>
            <a:off x="2410157" y="2677720"/>
            <a:ext cx="253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</a:rPr>
              <a:t>Which statement comes closest to how you feel about ads?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06366A-8330-7F5A-AEFA-2E44626A0FAE}"/>
              </a:ext>
            </a:extLst>
          </p:cNvPr>
          <p:cNvSpPr txBox="1"/>
          <p:nvPr/>
        </p:nvSpPr>
        <p:spPr>
          <a:xfrm>
            <a:off x="4023343" y="4302989"/>
            <a:ext cx="1573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If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watching ads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will cost $4-$5 less than watching ad-free, I’ll almost always choose that option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F7C0B3-8E82-3D8A-D61E-95D614E26B36}"/>
              </a:ext>
            </a:extLst>
          </p:cNvPr>
          <p:cNvSpPr txBox="1"/>
          <p:nvPr/>
        </p:nvSpPr>
        <p:spPr>
          <a:xfrm>
            <a:off x="1730864" y="3306638"/>
            <a:ext cx="1445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If there is an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ad-free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option, I’ll almost always choose it even if it costs $4-$5 more per month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EDBDE9-7C58-71E7-E8EC-134E014B7399}"/>
              </a:ext>
            </a:extLst>
          </p:cNvPr>
          <p:cNvGrpSpPr/>
          <p:nvPr/>
        </p:nvGrpSpPr>
        <p:grpSpPr>
          <a:xfrm>
            <a:off x="1868163" y="5206845"/>
            <a:ext cx="3618365" cy="835759"/>
            <a:chOff x="4276110" y="5260777"/>
            <a:chExt cx="3618365" cy="83575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2B9F668-3995-2C1F-F4FD-0E5CC958ADD6}"/>
                </a:ext>
              </a:extLst>
            </p:cNvPr>
            <p:cNvSpPr/>
            <p:nvPr/>
          </p:nvSpPr>
          <p:spPr>
            <a:xfrm>
              <a:off x="4276110" y="5260777"/>
              <a:ext cx="3618365" cy="83575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D3C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1C13599-2AF9-E114-0892-31F1C960B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1908" y="5571718"/>
              <a:ext cx="3405225" cy="47345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D870169-919F-6E70-EA61-7B0754DDD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88008" y="5284149"/>
              <a:ext cx="768723" cy="262165"/>
            </a:xfrm>
            <a:prstGeom prst="rect">
              <a:avLst/>
            </a:prstGeom>
          </p:spPr>
        </p:pic>
      </p:grpSp>
      <p:sp>
        <p:nvSpPr>
          <p:cNvPr id="1024" name="Left Brace 1023">
            <a:extLst>
              <a:ext uri="{FF2B5EF4-FFF2-40B4-BE49-F238E27FC236}">
                <a16:creationId xmlns:a16="http://schemas.microsoft.com/office/drawing/2014/main" id="{BCE3EDC8-3348-FDB5-1BF2-F8C74CF3E7C0}"/>
              </a:ext>
            </a:extLst>
          </p:cNvPr>
          <p:cNvSpPr/>
          <p:nvPr/>
        </p:nvSpPr>
        <p:spPr>
          <a:xfrm rot="5400000">
            <a:off x="8455495" y="2255530"/>
            <a:ext cx="203200" cy="2752019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99DA58-7AD4-9045-6225-DC024B555E4D}"/>
              </a:ext>
            </a:extLst>
          </p:cNvPr>
          <p:cNvSpPr/>
          <p:nvPr/>
        </p:nvSpPr>
        <p:spPr>
          <a:xfrm>
            <a:off x="6568174" y="2334962"/>
            <a:ext cx="3892962" cy="2701036"/>
          </a:xfrm>
          <a:prstGeom prst="round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75F44-0EB0-57FB-3042-D62051D4740B}"/>
              </a:ext>
            </a:extLst>
          </p:cNvPr>
          <p:cNvSpPr txBox="1"/>
          <p:nvPr/>
        </p:nvSpPr>
        <p:spPr>
          <a:xfrm>
            <a:off x="6568174" y="2368781"/>
            <a:ext cx="3892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LG Ads Solutions*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DDEB751-96E4-DD45-450A-576337F2CA60}"/>
              </a:ext>
            </a:extLst>
          </p:cNvPr>
          <p:cNvSpPr txBox="1"/>
          <p:nvPr/>
        </p:nvSpPr>
        <p:spPr>
          <a:xfrm>
            <a:off x="6659365" y="2778254"/>
            <a:ext cx="3710581" cy="26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</a:rPr>
              <a:t>Ad Receptivity Among FAST Channel Viewers</a:t>
            </a:r>
          </a:p>
        </p:txBody>
      </p: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96BD77E5-BE15-4A16-507C-714B77FA1C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501382"/>
              </p:ext>
            </p:extLst>
          </p:nvPr>
        </p:nvGraphicFramePr>
        <p:xfrm>
          <a:off x="6791123" y="3287586"/>
          <a:ext cx="3447065" cy="1766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25" name="TextBox 1024">
            <a:extLst>
              <a:ext uri="{FF2B5EF4-FFF2-40B4-BE49-F238E27FC236}">
                <a16:creationId xmlns:a16="http://schemas.microsoft.com/office/drawing/2014/main" id="{86C2C1B1-E2C6-5EFA-0F73-3EB1EBDF9132}"/>
              </a:ext>
            </a:extLst>
          </p:cNvPr>
          <p:cNvSpPr txBox="1"/>
          <p:nvPr/>
        </p:nvSpPr>
        <p:spPr>
          <a:xfrm>
            <a:off x="6659365" y="3073392"/>
            <a:ext cx="3710581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</a:rPr>
              <a:t>65%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</a:rPr>
              <a:t>‘Medium’ to ‘High’ Ad Receptivity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A440F4-E860-050D-D790-863095D88759}"/>
              </a:ext>
            </a:extLst>
          </p:cNvPr>
          <p:cNvGrpSpPr/>
          <p:nvPr/>
        </p:nvGrpSpPr>
        <p:grpSpPr>
          <a:xfrm>
            <a:off x="6724918" y="5229732"/>
            <a:ext cx="3579475" cy="789984"/>
            <a:chOff x="8386389" y="5276383"/>
            <a:chExt cx="3579475" cy="78998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5E22C8F-87A2-4275-6749-F06AA3991AD4}"/>
                </a:ext>
              </a:extLst>
            </p:cNvPr>
            <p:cNvSpPr/>
            <p:nvPr/>
          </p:nvSpPr>
          <p:spPr>
            <a:xfrm>
              <a:off x="8386389" y="5276383"/>
              <a:ext cx="3579475" cy="7899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D3C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1" name="Picture 1030">
              <a:extLst>
                <a:ext uri="{FF2B5EF4-FFF2-40B4-BE49-F238E27FC236}">
                  <a16:creationId xmlns:a16="http://schemas.microsoft.com/office/drawing/2014/main" id="{A4679B37-78DC-46B8-13E1-7C6F8CAAA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91214" y="5584004"/>
              <a:ext cx="3362024" cy="448880"/>
            </a:xfrm>
            <a:prstGeom prst="rect">
              <a:avLst/>
            </a:prstGeom>
          </p:spPr>
        </p:pic>
        <p:pic>
          <p:nvPicPr>
            <p:cNvPr id="1032" name="Picture 4">
              <a:extLst>
                <a:ext uri="{FF2B5EF4-FFF2-40B4-BE49-F238E27FC236}">
                  <a16:creationId xmlns:a16="http://schemas.microsoft.com/office/drawing/2014/main" id="{ECFDF3D9-88C0-770C-D974-4E51FC317B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1214" y="5298315"/>
              <a:ext cx="689764" cy="275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694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77BA6F-CFE5-4FF1-85BB-92F5C2D98707}"/>
              </a:ext>
            </a:extLst>
          </p:cNvPr>
          <p:cNvGrpSpPr/>
          <p:nvPr/>
        </p:nvGrpSpPr>
        <p:grpSpPr>
          <a:xfrm>
            <a:off x="1293825" y="1918101"/>
            <a:ext cx="9604350" cy="2648854"/>
            <a:chOff x="1293825" y="1436418"/>
            <a:chExt cx="9604350" cy="3205113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63C506D1-2D14-4D29-88CD-7AFF084FB460}"/>
                </a:ext>
              </a:extLst>
            </p:cNvPr>
            <p:cNvSpPr/>
            <p:nvPr/>
          </p:nvSpPr>
          <p:spPr>
            <a:xfrm>
              <a:off x="1293825" y="1436418"/>
              <a:ext cx="9604350" cy="3205113"/>
            </a:xfrm>
            <a:prstGeom prst="wedgeRectCallout">
              <a:avLst>
                <a:gd name="adj1" fmla="val -15200"/>
                <a:gd name="adj2" fmla="val 67774"/>
              </a:avLst>
            </a:prstGeom>
            <a:solidFill>
              <a:schemeClr val="bg1"/>
            </a:solidFill>
            <a:ln w="38100">
              <a:solidFill>
                <a:srgbClr val="ED3C8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080249-3CCE-4DA8-ACE2-78881606ACAB}"/>
                </a:ext>
              </a:extLst>
            </p:cNvPr>
            <p:cNvSpPr/>
            <p:nvPr/>
          </p:nvSpPr>
          <p:spPr>
            <a:xfrm>
              <a:off x="1518447" y="1687708"/>
              <a:ext cx="9155105" cy="27185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“As advertisers look to efficiently maximize their reach </a:t>
              </a:r>
              <a:b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</a:b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in an increasingly fragmented viewing landscape, </a:t>
              </a:r>
              <a:b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FAST services are a valuable complement to traditional TV and other AVOD streaming options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 </a:t>
              </a:r>
              <a:b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</a:b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as part of a holistic multi-screen media plan.”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E9C6FDA-C3A5-487B-BD95-7D877BE28D11}"/>
              </a:ext>
            </a:extLst>
          </p:cNvPr>
          <p:cNvSpPr/>
          <p:nvPr/>
        </p:nvSpPr>
        <p:spPr>
          <a:xfrm>
            <a:off x="1631722" y="5213573"/>
            <a:ext cx="59877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 Rooke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President, Comcast Advertising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F.A.S.T. is Changing the TV Advertising Landscape, 7/21/2022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D1EDE4-00B9-D755-2522-BD3211A38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847" y="729"/>
            <a:ext cx="3562153" cy="2073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B364B-5128-4E48-D1AA-0E7A469B3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188C779-2ED5-0FDB-25DB-2BB02B46692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5E54C7-6A8F-8254-B57C-D2062B268E8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94947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36E9B7-ABFD-8D89-21F5-060B96C2BF64}"/>
              </a:ext>
            </a:extLst>
          </p:cNvPr>
          <p:cNvSpPr/>
          <p:nvPr/>
        </p:nvSpPr>
        <p:spPr>
          <a:xfrm>
            <a:off x="0" y="1510788"/>
            <a:ext cx="6775709" cy="457857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777BA-D36B-54A1-932E-6826B0E2C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3C2965-0C05-D0B8-C124-876267AAB01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434D-8DB3-9C50-7316-16822B6F8BF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55FA0F0-4017-CC9E-B0EC-F1BB30596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941301"/>
              </p:ext>
            </p:extLst>
          </p:nvPr>
        </p:nvGraphicFramePr>
        <p:xfrm>
          <a:off x="173525" y="2353854"/>
          <a:ext cx="6428660" cy="2740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0295">
                  <a:extLst>
                    <a:ext uri="{9D8B030D-6E8A-4147-A177-3AD203B41FA5}">
                      <a16:colId xmlns:a16="http://schemas.microsoft.com/office/drawing/2014/main" val="2110795019"/>
                    </a:ext>
                  </a:extLst>
                </a:gridCol>
                <a:gridCol w="1448365">
                  <a:extLst>
                    <a:ext uri="{9D8B030D-6E8A-4147-A177-3AD203B41FA5}">
                      <a16:colId xmlns:a16="http://schemas.microsoft.com/office/drawing/2014/main" val="3384314588"/>
                    </a:ext>
                  </a:extLst>
                </a:gridCol>
              </a:tblGrid>
              <a:tr h="491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Audience Duplication %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FAST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16643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AVOD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59%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06476"/>
                  </a:ext>
                </a:extLst>
              </a:tr>
              <a:tr h="476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TV Everywhere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4EB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348237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err="1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vMVPD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217417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Traditional MVPD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44%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847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14936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SVOD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87%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79" marR="177879" marT="0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537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B36FD4F-4C49-069B-E45B-BD4A04575582}"/>
              </a:ext>
            </a:extLst>
          </p:cNvPr>
          <p:cNvSpPr txBox="1"/>
          <p:nvPr/>
        </p:nvSpPr>
        <p:spPr>
          <a:xfrm>
            <a:off x="420012" y="6129628"/>
            <a:ext cx="11665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MRI-Simmons August 2022 Cord Evolution Study, A18+. Base = streamed in the past 12 months. FAST (41% of A18+ streaming population) = used any of the following streaming services in the past 30 days: Peacock (free service w/ limited commercials), Roku Channel, Tubi TV, Freevee (formerly IMDb TV), Pluto, Samsung TV Plus, Xumo, Local Now. SVOD (83% of A18+ streaming population) = used any of the following streaming services in the past 30 days: Apple TV+, Discovery+, Disney+, HBO Max (commercial free), Hulu (commercial free), Netflix, Paramount+ (commercial free), Amazon Prime Video. AVOD (44% of A18+ streaming population) = used any of the following streaming services in the past 30 days: Hulu (limited commercial), Paramount+ (limited commercial), Peacock (limited commercial), HBO Max (limited commercia), Crackle, Vudu, Discovery+ (limited commercial). TVE (20% of A18+ streaming population) = used any of the following streaming services in the past 30 days: ESPN, Hallmark TV, History, Lifetime, CNN, A&amp;E, MTV, Bravo.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vMVPD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(14% of a18+ streaming population) = used any of the following streaming services in the past 30 days: DirecTV Stream,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Frndly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TV,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Fubo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TV, Hulu + Live TV, Philo, Sling TV, Spectrum TV Choice, YouTube. Traditional MVPD (46% of A18+ streaming population) = household subscribes to cable, satellite or fiber optic TV.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243E37-4119-7BF6-C1BF-471E06C68F45}"/>
              </a:ext>
            </a:extLst>
          </p:cNvPr>
          <p:cNvSpPr txBox="1"/>
          <p:nvPr/>
        </p:nvSpPr>
        <p:spPr>
          <a:xfrm>
            <a:off x="652840" y="5283975"/>
            <a:ext cx="5470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*How to read: 59% of FAST viewers also watch AVOD services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F72872-B111-611D-2E42-6391AC29BE94}"/>
              </a:ext>
            </a:extLst>
          </p:cNvPr>
          <p:cNvSpPr/>
          <p:nvPr/>
        </p:nvSpPr>
        <p:spPr>
          <a:xfrm>
            <a:off x="107145" y="370561"/>
            <a:ext cx="12061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services can </a:t>
            </a:r>
            <a:r>
              <a:rPr lang="en-US" sz="2600" b="1" dirty="0">
                <a:solidFill>
                  <a:srgbClr val="ED3C8D"/>
                </a:solidFill>
                <a:latin typeface="Helvetica" pitchFamily="2" charset="0"/>
              </a:rPr>
              <a:t>deliver incremental reach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for marketers by </a:t>
            </a:r>
            <a:r>
              <a:rPr lang="en-US" sz="2600" b="1" dirty="0">
                <a:solidFill>
                  <a:srgbClr val="ED3C8D"/>
                </a:solidFill>
                <a:latin typeface="Helvetica" pitchFamily="2" charset="0"/>
              </a:rPr>
              <a:t>engaging new audiences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within their convergent TV (linear + streaming) campaigns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1E7BF2-2CC8-1549-FB1B-2134430F5E70}"/>
              </a:ext>
            </a:extLst>
          </p:cNvPr>
          <p:cNvSpPr txBox="1"/>
          <p:nvPr/>
        </p:nvSpPr>
        <p:spPr>
          <a:xfrm>
            <a:off x="802555" y="1818592"/>
            <a:ext cx="5170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Audience Overlap by Video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FAST vs. Other Platforms</a:t>
            </a:r>
          </a:p>
        </p:txBody>
      </p:sp>
      <p:pic>
        <p:nvPicPr>
          <p:cNvPr id="12" name="Picture 11" descr="A person and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F6D69FEC-3627-6C2A-D9E6-A1F741FCF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r="24820"/>
          <a:stretch/>
        </p:blipFill>
        <p:spPr>
          <a:xfrm>
            <a:off x="6775708" y="1510787"/>
            <a:ext cx="5416292" cy="45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6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5B8A024-DDEE-3291-7994-4F94C6EB6194}"/>
              </a:ext>
            </a:extLst>
          </p:cNvPr>
          <p:cNvSpPr/>
          <p:nvPr/>
        </p:nvSpPr>
        <p:spPr>
          <a:xfrm>
            <a:off x="-3884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777BA-D36B-54A1-932E-6826B0E2C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3C2965-0C05-D0B8-C124-876267AAB01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434D-8DB3-9C50-7316-16822B6F8BF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55FA0F0-4017-CC9E-B0EC-F1BB30596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922464"/>
              </p:ext>
            </p:extLst>
          </p:nvPr>
        </p:nvGraphicFramePr>
        <p:xfrm>
          <a:off x="946436" y="2203775"/>
          <a:ext cx="10291360" cy="3148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246">
                  <a:extLst>
                    <a:ext uri="{9D8B030D-6E8A-4147-A177-3AD203B41FA5}">
                      <a16:colId xmlns:a16="http://schemas.microsoft.com/office/drawing/2014/main" val="2110795019"/>
                    </a:ext>
                  </a:extLst>
                </a:gridCol>
                <a:gridCol w="817564">
                  <a:extLst>
                    <a:ext uri="{9D8B030D-6E8A-4147-A177-3AD203B41FA5}">
                      <a16:colId xmlns:a16="http://schemas.microsoft.com/office/drawing/2014/main" val="3384314588"/>
                    </a:ext>
                  </a:extLst>
                </a:gridCol>
                <a:gridCol w="876207">
                  <a:extLst>
                    <a:ext uri="{9D8B030D-6E8A-4147-A177-3AD203B41FA5}">
                      <a16:colId xmlns:a16="http://schemas.microsoft.com/office/drawing/2014/main" val="2469516232"/>
                    </a:ext>
                  </a:extLst>
                </a:gridCol>
                <a:gridCol w="1655196">
                  <a:extLst>
                    <a:ext uri="{9D8B030D-6E8A-4147-A177-3AD203B41FA5}">
                      <a16:colId xmlns:a16="http://schemas.microsoft.com/office/drawing/2014/main" val="189040931"/>
                    </a:ext>
                  </a:extLst>
                </a:gridCol>
                <a:gridCol w="905645">
                  <a:extLst>
                    <a:ext uri="{9D8B030D-6E8A-4147-A177-3AD203B41FA5}">
                      <a16:colId xmlns:a16="http://schemas.microsoft.com/office/drawing/2014/main" val="275200799"/>
                    </a:ext>
                  </a:extLst>
                </a:gridCol>
                <a:gridCol w="1612751">
                  <a:extLst>
                    <a:ext uri="{9D8B030D-6E8A-4147-A177-3AD203B41FA5}">
                      <a16:colId xmlns:a16="http://schemas.microsoft.com/office/drawing/2014/main" val="1829104697"/>
                    </a:ext>
                  </a:extLst>
                </a:gridCol>
                <a:gridCol w="1612751">
                  <a:extLst>
                    <a:ext uri="{9D8B030D-6E8A-4147-A177-3AD203B41FA5}">
                      <a16:colId xmlns:a16="http://schemas.microsoft.com/office/drawing/2014/main" val="3091761074"/>
                    </a:ext>
                  </a:extLst>
                </a:gridCol>
              </a:tblGrid>
              <a:tr h="491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Audience Duplication %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FAST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AVOD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TV Everywhere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4EB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err="1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vMVPD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Traditional MVPD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SVOD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1B1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16643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FAST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en-US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extLst>
                  <a:ext uri="{0D108BD9-81ED-4DB2-BD59-A6C34878D82A}">
                    <a16:rowId xmlns:a16="http://schemas.microsoft.com/office/drawing/2014/main" val="4120191891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AVOD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59%</a:t>
                      </a:r>
                      <a:endParaRPr lang="en-US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56%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49%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extLst>
                  <a:ext uri="{0D108BD9-81ED-4DB2-BD59-A6C34878D82A}">
                    <a16:rowId xmlns:a16="http://schemas.microsoft.com/office/drawing/2014/main" val="728906476"/>
                  </a:ext>
                </a:extLst>
              </a:tr>
              <a:tr h="476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TV Everywhere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4EB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extLst>
                  <a:ext uri="{0D108BD9-81ED-4DB2-BD59-A6C34878D82A}">
                    <a16:rowId xmlns:a16="http://schemas.microsoft.com/office/drawing/2014/main" val="981348237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err="1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vMVPD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extLst>
                  <a:ext uri="{0D108BD9-81ED-4DB2-BD59-A6C34878D82A}">
                    <a16:rowId xmlns:a16="http://schemas.microsoft.com/office/drawing/2014/main" val="1406217417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Traditional MVPD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847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14936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SVOD</a:t>
                      </a:r>
                      <a:endParaRPr lang="en-US" sz="2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Helvetica" panose="020B04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408" marR="100408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537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B36FD4F-4C49-069B-E45B-BD4A04575582}"/>
              </a:ext>
            </a:extLst>
          </p:cNvPr>
          <p:cNvSpPr txBox="1"/>
          <p:nvPr/>
        </p:nvSpPr>
        <p:spPr>
          <a:xfrm>
            <a:off x="420012" y="5999003"/>
            <a:ext cx="116653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MRI-Simmons August 2022 Cord Evolution Study, A18+. Base = streamed in the past 12 months. FAST (41% of A18+ streaming population) = used any of the following streaming services in the past 30 days: Peacock (free service w/ limited commercials), Roku Channel, Tubi TV, Freevee (formerly IMDb TV), Pluto, Samsung TV Plus, Xumo, Local Now. SVOD (83% of A18+ streaming population) = used any of the following streaming services in the past 30 days: Apple TV+, Discovery+, Disney+, HBO Max (commercial free), Hulu (commercial free), Netflix, Paramount+ (commercial free), Amazon Prime Video. AVOD (44% of A18+ streaming population) = used any of the following streaming services in the past 30 days: Hulu (limited commercial), Paramount+ (limited commercial), Peacock (limited commercial), HBO Max (limited commercia), Crackle, Vudu, Discovery+ (limited commercial). TVE (20% of A18+ streaming population) = used any of the following streaming services in the past 30 days: ESPN, Hallmark TV, History, Lifetime, CNN, A&amp;E, MTV, Bravo.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vMVPD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(14% of a18+ streaming population) = used any of the following streaming services in the past 30 days: DirecTV Stream,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Frndly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TV,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Fubo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TV, Hulu + Live TV, Philo, Sling TV, Spectrum TV Choice, YouTube. Traditional MVPD (46% of A18+ streaming population) = household subscribes to cable, satellite or fiber optic TV.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243E37-4119-7BF6-C1BF-471E06C68F45}"/>
              </a:ext>
            </a:extLst>
          </p:cNvPr>
          <p:cNvSpPr txBox="1"/>
          <p:nvPr/>
        </p:nvSpPr>
        <p:spPr>
          <a:xfrm>
            <a:off x="625972" y="5411229"/>
            <a:ext cx="109322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*How to read: 59% of FAST viewers also watch AVOD services vs. 55% of AVOD viewers who also watch FAST services.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means 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marketers can reach new audiences and achieve incremental reach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across both ad-supported streaming models.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F72872-B111-611D-2E42-6391AC29BE94}"/>
              </a:ext>
            </a:extLst>
          </p:cNvPr>
          <p:cNvSpPr/>
          <p:nvPr/>
        </p:nvSpPr>
        <p:spPr>
          <a:xfrm>
            <a:off x="107145" y="370561"/>
            <a:ext cx="12061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Especially as streaming audiences can often be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found across multiple platforms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driven by their appetite for video content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1E7BF2-2CC8-1549-FB1B-2134430F5E70}"/>
              </a:ext>
            </a:extLst>
          </p:cNvPr>
          <p:cNvSpPr txBox="1"/>
          <p:nvPr/>
        </p:nvSpPr>
        <p:spPr>
          <a:xfrm>
            <a:off x="-3884" y="1799791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Audience Overlap by Video Platform</a:t>
            </a:r>
          </a:p>
        </p:txBody>
      </p:sp>
    </p:spTree>
    <p:extLst>
      <p:ext uri="{BB962C8B-B14F-4D97-AF65-F5344CB8AC3E}">
        <p14:creationId xmlns:p14="http://schemas.microsoft.com/office/powerpoint/2010/main" val="1952680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1C4D9-C55F-E284-5DE9-BF1FE81877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DD14DD-DBC9-65EC-29DB-69248F02460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840F7-A498-5BD0-5407-6225EB2978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52596-59B6-1CD1-D8D7-1B5607EA6A73}"/>
              </a:ext>
            </a:extLst>
          </p:cNvPr>
          <p:cNvSpPr/>
          <p:nvPr/>
        </p:nvSpPr>
        <p:spPr>
          <a:xfrm>
            <a:off x="1" y="301942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can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engage with FAST audiences via traditional TV ads,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like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:15s and :30s units, or sponsor channels to showcase </a:t>
            </a:r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their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own branded content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4CD425-340B-6DAF-27DD-BC09D3E1F1CE}"/>
              </a:ext>
            </a:extLst>
          </p:cNvPr>
          <p:cNvSpPr txBox="1"/>
          <p:nvPr/>
        </p:nvSpPr>
        <p:spPr>
          <a:xfrm>
            <a:off x="483207" y="6245223"/>
            <a:ext cx="11665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*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Magid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national AVOD &amp; SVOD streamer study (n=2,000), commissioned on behalf of Tubi, Q3 2022; respondents must stream AVOD &amp; SVOD. </a:t>
            </a:r>
            <a:r>
              <a:rPr lang="en-US" sz="7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Preferred ad formats amongst AVOD &amp; SVOD streamers: standard video ad (62%), split screen (43%), pause ad (41%), interactive (30%), QR ad (24%).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information above on ‘traditional TV ads’ and ‘branded channels’ based on review of a sampling of brand ads viewed across various FAST services with comparisons to the brands’ linear TV creative, available via iSpot.TV.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682BA4-1706-C747-714E-496FA0DF85AD}"/>
              </a:ext>
            </a:extLst>
          </p:cNvPr>
          <p:cNvSpPr/>
          <p:nvPr/>
        </p:nvSpPr>
        <p:spPr>
          <a:xfrm>
            <a:off x="317006" y="1685871"/>
            <a:ext cx="5653472" cy="444256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5CED6-877B-307F-54D5-7658D2748688}"/>
              </a:ext>
            </a:extLst>
          </p:cNvPr>
          <p:cNvSpPr txBox="1"/>
          <p:nvPr/>
        </p:nvSpPr>
        <p:spPr>
          <a:xfrm>
            <a:off x="1412038" y="2906301"/>
            <a:ext cx="346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Traditional TV Ads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Comprised of :15s or :30s units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picture containing text, watch, sign&#10;&#10;Description automatically generated">
            <a:extLst>
              <a:ext uri="{FF2B5EF4-FFF2-40B4-BE49-F238E27FC236}">
                <a16:creationId xmlns:a16="http://schemas.microsoft.com/office/drawing/2014/main" id="{9A36CB21-EF1F-998A-A482-42F91E254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18" y="1861981"/>
            <a:ext cx="964849" cy="964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D1C792-39DF-2AB6-1BD2-B9D44837E667}"/>
              </a:ext>
            </a:extLst>
          </p:cNvPr>
          <p:cNvSpPr txBox="1"/>
          <p:nvPr/>
        </p:nvSpPr>
        <p:spPr>
          <a:xfrm>
            <a:off x="1076255" y="3807335"/>
            <a:ext cx="4134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As FAST is a relatively new space, many advertisers appear to be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using the same :15 second or :30 second creative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on FAST services as they do for their linear TV campaigns.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For marketers, the ability to trial a new platform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without having to modify their existing ads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can make for an easy entry to FAST.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3F9F49-D17A-617C-C39B-EA34E736FCB3}"/>
              </a:ext>
            </a:extLst>
          </p:cNvPr>
          <p:cNvCxnSpPr>
            <a:cxnSpLocks/>
          </p:cNvCxnSpPr>
          <p:nvPr/>
        </p:nvCxnSpPr>
        <p:spPr>
          <a:xfrm>
            <a:off x="1153563" y="3632454"/>
            <a:ext cx="3980359" cy="0"/>
          </a:xfrm>
          <a:prstGeom prst="line">
            <a:avLst/>
          </a:prstGeom>
          <a:ln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FF1A6B0-AAF3-1EF7-AA24-D0EE59B1E0D8}"/>
              </a:ext>
            </a:extLst>
          </p:cNvPr>
          <p:cNvSpPr/>
          <p:nvPr/>
        </p:nvSpPr>
        <p:spPr>
          <a:xfrm>
            <a:off x="6221523" y="1685871"/>
            <a:ext cx="5653472" cy="444256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97CE7-BB9E-C13D-F352-8F0A620F1B14}"/>
              </a:ext>
            </a:extLst>
          </p:cNvPr>
          <p:cNvSpPr txBox="1"/>
          <p:nvPr/>
        </p:nvSpPr>
        <p:spPr>
          <a:xfrm>
            <a:off x="6842680" y="2778993"/>
            <a:ext cx="44111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Branded Channels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Channels sponsored by brands that host content which aligns with the brand’s own messaging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77BDCF7-DA24-9C5D-7A2D-965AEDB47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692" y="1905838"/>
            <a:ext cx="877135" cy="87713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8AA775-5772-9BBF-3FEA-127974171524}"/>
              </a:ext>
            </a:extLst>
          </p:cNvPr>
          <p:cNvCxnSpPr>
            <a:cxnSpLocks/>
          </p:cNvCxnSpPr>
          <p:nvPr/>
        </p:nvCxnSpPr>
        <p:spPr>
          <a:xfrm>
            <a:off x="7058080" y="3632454"/>
            <a:ext cx="3980359" cy="0"/>
          </a:xfrm>
          <a:prstGeom prst="line">
            <a:avLst/>
          </a:prstGeom>
          <a:ln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7F6F2C2-4BEC-8797-B39D-FF115FDE87EB}"/>
              </a:ext>
            </a:extLst>
          </p:cNvPr>
          <p:cNvSpPr txBox="1"/>
          <p:nvPr/>
        </p:nvSpPr>
        <p:spPr>
          <a:xfrm>
            <a:off x="6483926" y="3807335"/>
            <a:ext cx="5109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Some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media brands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Funny or Die)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consumer brands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(e.g., Dove) sponsor channels on FAST services, where they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air their own branded content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related programming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 With a direct connection to viewers, brands can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engagement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their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affinity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among consumers.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Currently, there are not many active consumer brand channels; however, it is expected that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opportunities will grow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as FAST channels look to expand their content libraries.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CD506-F722-F9F8-9D66-02A9FA005792}"/>
              </a:ext>
            </a:extLst>
          </p:cNvPr>
          <p:cNvSpPr txBox="1"/>
          <p:nvPr/>
        </p:nvSpPr>
        <p:spPr>
          <a:xfrm>
            <a:off x="198813" y="1299707"/>
            <a:ext cx="11834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62% of streamers prefer viewing standard video ads, making it the most preferred format within a streaming environment*</a:t>
            </a:r>
          </a:p>
        </p:txBody>
      </p:sp>
    </p:spTree>
    <p:extLst>
      <p:ext uri="{BB962C8B-B14F-4D97-AF65-F5344CB8AC3E}">
        <p14:creationId xmlns:p14="http://schemas.microsoft.com/office/powerpoint/2010/main" val="3011096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E86886-E2B6-462D-9F93-D5B02A5E1A74}"/>
              </a:ext>
            </a:extLst>
          </p:cNvPr>
          <p:cNvSpPr/>
          <p:nvPr/>
        </p:nvSpPr>
        <p:spPr>
          <a:xfrm>
            <a:off x="4210760" y="2030839"/>
            <a:ext cx="3770696" cy="325373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EE8ABE-2AAE-4BBC-B7B2-0D48217CBD45}"/>
              </a:ext>
            </a:extLst>
          </p:cNvPr>
          <p:cNvSpPr/>
          <p:nvPr/>
        </p:nvSpPr>
        <p:spPr>
          <a:xfrm>
            <a:off x="8066135" y="2030839"/>
            <a:ext cx="3770696" cy="325373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597199-F287-46EE-889B-22C7C48DBF25}"/>
              </a:ext>
            </a:extLst>
          </p:cNvPr>
          <p:cNvSpPr/>
          <p:nvPr/>
        </p:nvSpPr>
        <p:spPr>
          <a:xfrm>
            <a:off x="355169" y="2030839"/>
            <a:ext cx="3770696" cy="325373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B88D1C-9FA4-4554-A09B-4239AA7FE52C}"/>
              </a:ext>
            </a:extLst>
          </p:cNvPr>
          <p:cNvSpPr/>
          <p:nvPr/>
        </p:nvSpPr>
        <p:spPr>
          <a:xfrm>
            <a:off x="161273" y="219886"/>
            <a:ext cx="119159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anose="020B06040202020202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Similar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to AVOD viewers, FAST audiences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accept and appreciate the value exchange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between content and ads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84A99"/>
              </a:solidFill>
              <a:effectLst/>
              <a:uLnTx/>
              <a:uFillTx/>
              <a:latin typeface="Helvetica" panose="020B06040202020202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36D3E-5A1A-4C5D-BE4C-162B8493A827}"/>
              </a:ext>
            </a:extLst>
          </p:cNvPr>
          <p:cNvSpPr txBox="1"/>
          <p:nvPr/>
        </p:nvSpPr>
        <p:spPr>
          <a:xfrm>
            <a:off x="1268276" y="1195264"/>
            <a:ext cx="9655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streamers who agree with the following statements, based on streaming service type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C609C81-7CD4-9243-9F69-12F91A181A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29B4E0F-36EC-2AA9-52D8-5DF0ACB35B8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A95E25E-22B9-E04E-5159-4F4162B803E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24279DE-9CEB-D215-CCAA-118978122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709034"/>
              </p:ext>
            </p:extLst>
          </p:nvPr>
        </p:nvGraphicFramePr>
        <p:xfrm>
          <a:off x="3650484" y="1518508"/>
          <a:ext cx="4891033" cy="432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577AD54-9795-464A-AC63-BB0CDE422D02}"/>
              </a:ext>
            </a:extLst>
          </p:cNvPr>
          <p:cNvSpPr txBox="1"/>
          <p:nvPr/>
        </p:nvSpPr>
        <p:spPr>
          <a:xfrm>
            <a:off x="413636" y="3520075"/>
            <a:ext cx="3673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‘I prefer streaming free video content with ads/commercials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instead of paying for a subscription without ads / commercials’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AD626C-BA17-4C31-AA4E-64C682098087}"/>
              </a:ext>
            </a:extLst>
          </p:cNvPr>
          <p:cNvSpPr txBox="1"/>
          <p:nvPr/>
        </p:nvSpPr>
        <p:spPr>
          <a:xfrm>
            <a:off x="8165468" y="3520075"/>
            <a:ext cx="3572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‘The ads / commercials I see on streaming services I use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are relevant to me’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761362-6BFD-446D-BA8A-026CADAE24A0}"/>
              </a:ext>
            </a:extLst>
          </p:cNvPr>
          <p:cNvSpPr txBox="1"/>
          <p:nvPr/>
        </p:nvSpPr>
        <p:spPr>
          <a:xfrm>
            <a:off x="4220592" y="3520075"/>
            <a:ext cx="377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‘I enjoy streaming TV shows that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ads/commercials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C848AEB-9BCD-4344-BCB6-9AD16522B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884" y="2168815"/>
            <a:ext cx="1079265" cy="107926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CB5E2B3-0C5C-4CE8-BFAD-48FE5DCCB3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850" y="2189518"/>
            <a:ext cx="1079267" cy="10792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9F2782-AD78-419D-AFD6-D81052792B04}"/>
              </a:ext>
            </a:extLst>
          </p:cNvPr>
          <p:cNvGrpSpPr/>
          <p:nvPr/>
        </p:nvGrpSpPr>
        <p:grpSpPr>
          <a:xfrm>
            <a:off x="5525697" y="2394289"/>
            <a:ext cx="1266465" cy="880465"/>
            <a:chOff x="5316100" y="2610125"/>
            <a:chExt cx="1685666" cy="1559798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451D49E9-1F9F-4874-B5AB-517390B15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6100" y="2610125"/>
              <a:ext cx="1559798" cy="1559798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A68255B5-B921-4C3B-8121-F09D80988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3768" y="2843298"/>
              <a:ext cx="807998" cy="56796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87FF724-0074-9099-FE80-2F897103C3D0}"/>
              </a:ext>
            </a:extLst>
          </p:cNvPr>
          <p:cNvSpPr txBox="1"/>
          <p:nvPr/>
        </p:nvSpPr>
        <p:spPr>
          <a:xfrm>
            <a:off x="987096" y="4623380"/>
            <a:ext cx="25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71% </a:t>
            </a:r>
            <a:r>
              <a:rPr kumimoji="0" lang="en-US" sz="2800" b="0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68%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F3C98-5BA7-FB3A-0FCE-FC5859FA4F6E}"/>
              </a:ext>
            </a:extLst>
          </p:cNvPr>
          <p:cNvSpPr txBox="1"/>
          <p:nvPr/>
        </p:nvSpPr>
        <p:spPr>
          <a:xfrm>
            <a:off x="4852520" y="4623380"/>
            <a:ext cx="25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42% </a:t>
            </a:r>
            <a:r>
              <a:rPr kumimoji="0" lang="en-US" sz="2800" b="0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40%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8FA71D-5299-E6FC-9573-D1C7E3DF03DE}"/>
              </a:ext>
            </a:extLst>
          </p:cNvPr>
          <p:cNvSpPr txBox="1"/>
          <p:nvPr/>
        </p:nvSpPr>
        <p:spPr>
          <a:xfrm>
            <a:off x="8698064" y="4623380"/>
            <a:ext cx="25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42% </a:t>
            </a:r>
            <a:r>
              <a:rPr kumimoji="0" lang="en-US" sz="2800" b="0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43%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80835D-5D74-1B1B-74DD-8F7D198C20F2}"/>
              </a:ext>
            </a:extLst>
          </p:cNvPr>
          <p:cNvSpPr/>
          <p:nvPr/>
        </p:nvSpPr>
        <p:spPr>
          <a:xfrm>
            <a:off x="1323377" y="5429594"/>
            <a:ext cx="1834278" cy="391303"/>
          </a:xfrm>
          <a:prstGeom prst="rect">
            <a:avLst/>
          </a:prstGeom>
          <a:solidFill>
            <a:srgbClr val="1F1A62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A18+ streamer: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9D5DC1-82FC-EE24-0BDE-9F529A287CF0}"/>
              </a:ext>
            </a:extLst>
          </p:cNvPr>
          <p:cNvSpPr txBox="1"/>
          <p:nvPr/>
        </p:nvSpPr>
        <p:spPr>
          <a:xfrm>
            <a:off x="526244" y="6118961"/>
            <a:ext cx="116653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VAB analysis of MRI-Simmons August 2022 Cord Evolution Study, A18+. Base = streamed in the past 12 months. FAST Viewers (41% of A18+ streaming population) = used any of the following streaming services in the past 30 days: Peacock (free service w/ limited commercials), Roku Channel, Tubi TV, Freevee (formerly IMDb TV), Pluto, Samsung TV Plus, Xumo, Local Now. AVOD Viewers (44% of A18+ streaming population) = used any of the following streaming services in the past 30 days: Hulu (limited commercial), Paramount+ (limited commercial), Peacock (limited commercial), HBO Max (limited commercial), Crackle, Vudu, Discovery+ (limited commercial). Reflects respondents who answered ‘somewhat agree’ or ‘strongly agree’.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9E2595-1157-B8B5-60E0-D7305A381CB7}"/>
              </a:ext>
            </a:extLst>
          </p:cNvPr>
          <p:cNvSpPr/>
          <p:nvPr/>
        </p:nvSpPr>
        <p:spPr>
          <a:xfrm>
            <a:off x="5178859" y="5429593"/>
            <a:ext cx="1834278" cy="391303"/>
          </a:xfrm>
          <a:prstGeom prst="rect">
            <a:avLst/>
          </a:prstGeom>
          <a:solidFill>
            <a:srgbClr val="1F1A62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A18+ streamer: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36%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084099-AF23-6079-4DF7-36BC78380D68}"/>
              </a:ext>
            </a:extLst>
          </p:cNvPr>
          <p:cNvSpPr/>
          <p:nvPr/>
        </p:nvSpPr>
        <p:spPr>
          <a:xfrm>
            <a:off x="9034341" y="5426974"/>
            <a:ext cx="1834278" cy="391303"/>
          </a:xfrm>
          <a:prstGeom prst="rect">
            <a:avLst/>
          </a:prstGeom>
          <a:solidFill>
            <a:srgbClr val="1F1A62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A18+ streamer: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38%</a:t>
            </a:r>
          </a:p>
        </p:txBody>
      </p:sp>
    </p:spTree>
    <p:extLst>
      <p:ext uri="{BB962C8B-B14F-4D97-AF65-F5344CB8AC3E}">
        <p14:creationId xmlns:p14="http://schemas.microsoft.com/office/powerpoint/2010/main" val="3196872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  <SharedWithUsers xmlns="9f6166fe-9f5b-43aa-b8a9-b4d7ad530bda"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Dylan Breger</DisplayName>
        <AccountId>93</AccountId>
        <AccountType/>
      </UserInfo>
      <UserInfo>
        <DisplayName>Nellie Chung</DisplayName>
        <AccountId>63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5" ma:contentTypeDescription="Create a new document." ma:contentTypeScope="" ma:versionID="a466b9157af1ce0310746701f63ffce1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baee444f3b59eaeedc5a740e00a18818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7FEE00-41FC-41D3-928A-994FA2A384FD}">
  <ds:schemaRefs>
    <ds:schemaRef ds:uri="9f6166fe-9f5b-43aa-b8a9-b4d7ad530bda"/>
    <ds:schemaRef ds:uri="a86b28e8-29a6-4ab8-af18-2a7f61acfad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820C9BF-803C-45DE-9D3F-4C21B2C552D1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7964EDB-1725-4860-8DA7-7CBBB4E831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3313</Words>
  <Application>Microsoft Office PowerPoint</Application>
  <PresentationFormat>Widescreen</PresentationFormat>
  <Paragraphs>241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Leah Montner Dixon</cp:lastModifiedBy>
  <cp:revision>3</cp:revision>
  <dcterms:created xsi:type="dcterms:W3CDTF">2022-10-03T23:08:01Z</dcterms:created>
  <dcterms:modified xsi:type="dcterms:W3CDTF">2022-10-20T15:59:39Z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