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144328206" r:id="rId5"/>
    <p:sldId id="2144328507" r:id="rId6"/>
    <p:sldId id="2144328502" r:id="rId7"/>
    <p:sldId id="2144328496" r:id="rId8"/>
    <p:sldId id="2144328490" r:id="rId9"/>
    <p:sldId id="2144328448" r:id="rId10"/>
    <p:sldId id="2144328445" r:id="rId11"/>
    <p:sldId id="2144328444" r:id="rId12"/>
    <p:sldId id="2144328447" r:id="rId13"/>
    <p:sldId id="2144328446" r:id="rId14"/>
    <p:sldId id="2932" r:id="rId15"/>
    <p:sldId id="2144328474" r:id="rId16"/>
    <p:sldId id="2144328508" r:id="rId17"/>
    <p:sldId id="275" r:id="rId18"/>
    <p:sldId id="21443274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30"/>
    <a:srgbClr val="ED3C8D"/>
    <a:srgbClr val="1B1464"/>
    <a:srgbClr val="00BFF2"/>
    <a:srgbClr val="4EBEA4"/>
    <a:srgbClr val="A343FF"/>
    <a:srgbClr val="E6E6E6"/>
    <a:srgbClr val="F3F2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DE2B0-0492-442E-8A3A-1A368FAF6A41}" v="256" dt="2022-10-20T15:58:45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545DE2B0-0492-442E-8A3A-1A368FAF6A41}"/>
    <pc:docChg chg="undo redo custSel delSld modSld">
      <pc:chgData name="Leah Montner Dixon" userId="d5b2ae9e-9213-4442-b7df-4db8cbe51e5d" providerId="ADAL" clId="{545DE2B0-0492-442E-8A3A-1A368FAF6A41}" dt="2022-10-20T15:58:45.787" v="986"/>
      <pc:docMkLst>
        <pc:docMk/>
      </pc:docMkLst>
      <pc:sldChg chg="modSp mod">
        <pc:chgData name="Leah Montner Dixon" userId="d5b2ae9e-9213-4442-b7df-4db8cbe51e5d" providerId="ADAL" clId="{545DE2B0-0492-442E-8A3A-1A368FAF6A41}" dt="2022-10-18T15:34:00.236" v="976" actId="207"/>
        <pc:sldMkLst>
          <pc:docMk/>
          <pc:sldMk cId="2645277005" sldId="2932"/>
        </pc:sldMkLst>
        <pc:spChg chg="mod">
          <ac:chgData name="Leah Montner Dixon" userId="d5b2ae9e-9213-4442-b7df-4db8cbe51e5d" providerId="ADAL" clId="{545DE2B0-0492-442E-8A3A-1A368FAF6A41}" dt="2022-10-18T15:34:00.236" v="976" actId="207"/>
          <ac:spMkLst>
            <pc:docMk/>
            <pc:sldMk cId="2645277005" sldId="2932"/>
            <ac:spMk id="12" creationId="{F1E21E98-7CE4-C794-2268-052C601C7280}"/>
          </ac:spMkLst>
        </pc:spChg>
        <pc:spChg chg="mod">
          <ac:chgData name="Leah Montner Dixon" userId="d5b2ae9e-9213-4442-b7df-4db8cbe51e5d" providerId="ADAL" clId="{545DE2B0-0492-442E-8A3A-1A368FAF6A41}" dt="2022-10-18T15:33:51.259" v="972" actId="207"/>
          <ac:spMkLst>
            <pc:docMk/>
            <pc:sldMk cId="2645277005" sldId="2932"/>
            <ac:spMk id="16" creationId="{7C9EAC43-F298-A50D-1D20-2690E0C724A8}"/>
          </ac:spMkLst>
        </pc:spChg>
        <pc:spChg chg="mod">
          <ac:chgData name="Leah Montner Dixon" userId="d5b2ae9e-9213-4442-b7df-4db8cbe51e5d" providerId="ADAL" clId="{545DE2B0-0492-442E-8A3A-1A368FAF6A41}" dt="2022-10-18T15:33:53.402" v="973" actId="207"/>
          <ac:spMkLst>
            <pc:docMk/>
            <pc:sldMk cId="2645277005" sldId="2932"/>
            <ac:spMk id="20" creationId="{E13960D0-2548-4965-710E-5F0E3E0B259F}"/>
          </ac:spMkLst>
        </pc:spChg>
        <pc:spChg chg="mod">
          <ac:chgData name="Leah Montner Dixon" userId="d5b2ae9e-9213-4442-b7df-4db8cbe51e5d" providerId="ADAL" clId="{545DE2B0-0492-442E-8A3A-1A368FAF6A41}" dt="2022-10-18T15:33:55.845" v="974" actId="207"/>
          <ac:spMkLst>
            <pc:docMk/>
            <pc:sldMk cId="2645277005" sldId="2932"/>
            <ac:spMk id="33" creationId="{1DD6EEB8-69F4-3C23-9F8C-8C32E4C0F335}"/>
          </ac:spMkLst>
        </pc:spChg>
        <pc:spChg chg="mod">
          <ac:chgData name="Leah Montner Dixon" userId="d5b2ae9e-9213-4442-b7df-4db8cbe51e5d" providerId="ADAL" clId="{545DE2B0-0492-442E-8A3A-1A368FAF6A41}" dt="2022-10-18T15:33:57.707" v="975" actId="207"/>
          <ac:spMkLst>
            <pc:docMk/>
            <pc:sldMk cId="2645277005" sldId="2932"/>
            <ac:spMk id="39" creationId="{70C85A9E-E1F4-82A9-CCEB-EB85849E483D}"/>
          </ac:spMkLst>
        </pc:spChg>
        <pc:spChg chg="mod">
          <ac:chgData name="Leah Montner Dixon" userId="d5b2ae9e-9213-4442-b7df-4db8cbe51e5d" providerId="ADAL" clId="{545DE2B0-0492-442E-8A3A-1A368FAF6A41}" dt="2022-10-18T15:33:49.258" v="971" actId="207"/>
          <ac:spMkLst>
            <pc:docMk/>
            <pc:sldMk cId="2645277005" sldId="2932"/>
            <ac:spMk id="44" creationId="{CB58EF49-9DB3-468C-8FF3-9A558D918ECA}"/>
          </ac:spMkLst>
        </pc:spChg>
      </pc:sldChg>
      <pc:sldChg chg="modSp mod delCm modCm modNotesTx">
        <pc:chgData name="Leah Montner Dixon" userId="d5b2ae9e-9213-4442-b7df-4db8cbe51e5d" providerId="ADAL" clId="{545DE2B0-0492-442E-8A3A-1A368FAF6A41}" dt="2022-10-18T11:54:19.093" v="946"/>
        <pc:sldMkLst>
          <pc:docMk/>
          <pc:sldMk cId="1441012787" sldId="2144328206"/>
        </pc:sldMkLst>
        <pc:spChg chg="mod">
          <ac:chgData name="Leah Montner Dixon" userId="d5b2ae9e-9213-4442-b7df-4db8cbe51e5d" providerId="ADAL" clId="{545DE2B0-0492-442E-8A3A-1A368FAF6A41}" dt="2022-10-13T14:43:52.750" v="390" actId="20577"/>
          <ac:spMkLst>
            <pc:docMk/>
            <pc:sldMk cId="1441012787" sldId="2144328206"/>
            <ac:spMk id="10" creationId="{15786662-2162-44E2-AE50-DF1DC4C29FAA}"/>
          </ac:spMkLst>
        </pc:spChg>
      </pc:sldChg>
      <pc:sldChg chg="addSp delSp modSp del mod">
        <pc:chgData name="Leah Montner Dixon" userId="d5b2ae9e-9213-4442-b7df-4db8cbe51e5d" providerId="ADAL" clId="{545DE2B0-0492-442E-8A3A-1A368FAF6A41}" dt="2022-10-18T11:51:15.811" v="943" actId="47"/>
        <pc:sldMkLst>
          <pc:docMk/>
          <pc:sldMk cId="4151791297" sldId="2144328383"/>
        </pc:sldMkLst>
        <pc:spChg chg="mod">
          <ac:chgData name="Leah Montner Dixon" userId="d5b2ae9e-9213-4442-b7df-4db8cbe51e5d" providerId="ADAL" clId="{545DE2B0-0492-442E-8A3A-1A368FAF6A41}" dt="2022-10-13T15:05:44.252" v="456" actId="1076"/>
          <ac:spMkLst>
            <pc:docMk/>
            <pc:sldMk cId="4151791297" sldId="2144328383"/>
            <ac:spMk id="8" creationId="{F768A916-E7C3-882C-9573-A9D92A8C8075}"/>
          </ac:spMkLst>
        </pc:spChg>
        <pc:picChg chg="add mod">
          <ac:chgData name="Leah Montner Dixon" userId="d5b2ae9e-9213-4442-b7df-4db8cbe51e5d" providerId="ADAL" clId="{545DE2B0-0492-442E-8A3A-1A368FAF6A41}" dt="2022-10-13T15:04:40.354" v="447" actId="1076"/>
          <ac:picMkLst>
            <pc:docMk/>
            <pc:sldMk cId="4151791297" sldId="2144328383"/>
            <ac:picMk id="3" creationId="{7B0661B2-B565-99BD-3EC0-6221FF7BC0FF}"/>
          </ac:picMkLst>
        </pc:picChg>
        <pc:picChg chg="del">
          <ac:chgData name="Leah Montner Dixon" userId="d5b2ae9e-9213-4442-b7df-4db8cbe51e5d" providerId="ADAL" clId="{545DE2B0-0492-442E-8A3A-1A368FAF6A41}" dt="2022-10-13T15:04:07.722" v="432" actId="478"/>
          <ac:picMkLst>
            <pc:docMk/>
            <pc:sldMk cId="4151791297" sldId="2144328383"/>
            <ac:picMk id="23" creationId="{5CCE91DB-E1C5-B51B-2B30-44F4830ACEF2}"/>
          </ac:picMkLst>
        </pc:picChg>
      </pc:sldChg>
      <pc:sldChg chg="modSp mod">
        <pc:chgData name="Leah Montner Dixon" userId="d5b2ae9e-9213-4442-b7df-4db8cbe51e5d" providerId="ADAL" clId="{545DE2B0-0492-442E-8A3A-1A368FAF6A41}" dt="2022-10-18T15:32:36.297" v="965" actId="313"/>
        <pc:sldMkLst>
          <pc:docMk/>
          <pc:sldMk cId="3263800668" sldId="2144328444"/>
        </pc:sldMkLst>
        <pc:spChg chg="mod">
          <ac:chgData name="Leah Montner Dixon" userId="d5b2ae9e-9213-4442-b7df-4db8cbe51e5d" providerId="ADAL" clId="{545DE2B0-0492-442E-8A3A-1A368FAF6A41}" dt="2022-10-18T15:32:36.297" v="965" actId="313"/>
          <ac:spMkLst>
            <pc:docMk/>
            <pc:sldMk cId="3263800668" sldId="2144328444"/>
            <ac:spMk id="39" creationId="{70C85A9E-E1F4-82A9-CCEB-EB85849E483D}"/>
          </ac:spMkLst>
        </pc:spChg>
        <pc:spChg chg="mod">
          <ac:chgData name="Leah Montner Dixon" userId="d5b2ae9e-9213-4442-b7df-4db8cbe51e5d" providerId="ADAL" clId="{545DE2B0-0492-442E-8A3A-1A368FAF6A41}" dt="2022-10-18T15:32:18.497" v="959" actId="20577"/>
          <ac:spMkLst>
            <pc:docMk/>
            <pc:sldMk cId="3263800668" sldId="2144328444"/>
            <ac:spMk id="42" creationId="{9CF7BB77-E0D1-E7FB-94EC-8B80F2B629A7}"/>
          </ac:spMkLst>
        </pc:spChg>
      </pc:sldChg>
      <pc:sldChg chg="modSp mod">
        <pc:chgData name="Leah Montner Dixon" userId="d5b2ae9e-9213-4442-b7df-4db8cbe51e5d" providerId="ADAL" clId="{545DE2B0-0492-442E-8A3A-1A368FAF6A41}" dt="2022-10-18T15:32:02.878" v="954" actId="14100"/>
        <pc:sldMkLst>
          <pc:docMk/>
          <pc:sldMk cId="1826006130" sldId="2144328445"/>
        </pc:sldMkLst>
        <pc:spChg chg="mod">
          <ac:chgData name="Leah Montner Dixon" userId="d5b2ae9e-9213-4442-b7df-4db8cbe51e5d" providerId="ADAL" clId="{545DE2B0-0492-442E-8A3A-1A368FAF6A41}" dt="2022-10-18T15:32:02.878" v="954" actId="14100"/>
          <ac:spMkLst>
            <pc:docMk/>
            <pc:sldMk cId="1826006130" sldId="2144328445"/>
            <ac:spMk id="33" creationId="{1DD6EEB8-69F4-3C23-9F8C-8C32E4C0F335}"/>
          </ac:spMkLst>
        </pc:spChg>
        <pc:spChg chg="mod">
          <ac:chgData name="Leah Montner Dixon" userId="d5b2ae9e-9213-4442-b7df-4db8cbe51e5d" providerId="ADAL" clId="{545DE2B0-0492-442E-8A3A-1A368FAF6A41}" dt="2022-10-18T15:31:39.507" v="951" actId="14100"/>
          <ac:spMkLst>
            <pc:docMk/>
            <pc:sldMk cId="1826006130" sldId="2144328445"/>
            <ac:spMk id="38" creationId="{E23942CC-E962-5112-7268-7DA4FBC4CDC0}"/>
          </ac:spMkLst>
        </pc:spChg>
      </pc:sldChg>
      <pc:sldChg chg="modSp mod">
        <pc:chgData name="Leah Montner Dixon" userId="d5b2ae9e-9213-4442-b7df-4db8cbe51e5d" providerId="ADAL" clId="{545DE2B0-0492-442E-8A3A-1A368FAF6A41}" dt="2022-10-18T15:32:49.221" v="969" actId="20577"/>
        <pc:sldMkLst>
          <pc:docMk/>
          <pc:sldMk cId="108511178" sldId="2144328447"/>
        </pc:sldMkLst>
        <pc:spChg chg="mod">
          <ac:chgData name="Leah Montner Dixon" userId="d5b2ae9e-9213-4442-b7df-4db8cbe51e5d" providerId="ADAL" clId="{545DE2B0-0492-442E-8A3A-1A368FAF6A41}" dt="2022-10-18T15:32:49.221" v="969" actId="20577"/>
          <ac:spMkLst>
            <pc:docMk/>
            <pc:sldMk cId="108511178" sldId="2144328447"/>
            <ac:spMk id="37" creationId="{F3194CC6-6BEA-8FC9-5867-939B48575E77}"/>
          </ac:spMkLst>
        </pc:spChg>
      </pc:sldChg>
      <pc:sldChg chg="modSp mod">
        <pc:chgData name="Leah Montner Dixon" userId="d5b2ae9e-9213-4442-b7df-4db8cbe51e5d" providerId="ADAL" clId="{545DE2B0-0492-442E-8A3A-1A368FAF6A41}" dt="2022-10-18T15:31:19.361" v="950" actId="14100"/>
        <pc:sldMkLst>
          <pc:docMk/>
          <pc:sldMk cId="1991053506" sldId="2144328448"/>
        </pc:sldMkLst>
        <pc:spChg chg="mod">
          <ac:chgData name="Leah Montner Dixon" userId="d5b2ae9e-9213-4442-b7df-4db8cbe51e5d" providerId="ADAL" clId="{545DE2B0-0492-442E-8A3A-1A368FAF6A41}" dt="2022-10-18T15:31:19.361" v="950" actId="14100"/>
          <ac:spMkLst>
            <pc:docMk/>
            <pc:sldMk cId="1991053506" sldId="2144328448"/>
            <ac:spMk id="11" creationId="{9B5CBA6E-0261-A447-FB79-1242C0F44F45}"/>
          </ac:spMkLst>
        </pc:spChg>
      </pc:sldChg>
      <pc:sldChg chg="addSp delSp modSp mod delCm modCm">
        <pc:chgData name="Leah Montner Dixon" userId="d5b2ae9e-9213-4442-b7df-4db8cbe51e5d" providerId="ADAL" clId="{545DE2B0-0492-442E-8A3A-1A368FAF6A41}" dt="2022-10-18T11:54:07.032" v="944"/>
        <pc:sldMkLst>
          <pc:docMk/>
          <pc:sldMk cId="846210810" sldId="2144328474"/>
        </pc:sldMkLst>
        <pc:spChg chg="mod topLvl">
          <ac:chgData name="Leah Montner Dixon" userId="d5b2ae9e-9213-4442-b7df-4db8cbe51e5d" providerId="ADAL" clId="{545DE2B0-0492-442E-8A3A-1A368FAF6A41}" dt="2022-10-13T15:35:20.095" v="700" actId="165"/>
          <ac:spMkLst>
            <pc:docMk/>
            <pc:sldMk cId="846210810" sldId="2144328474"/>
            <ac:spMk id="2" creationId="{F28E1FDB-779F-476A-FC62-2C1D13BBA459}"/>
          </ac:spMkLst>
        </pc:spChg>
        <pc:spChg chg="add del mod">
          <ac:chgData name="Leah Montner Dixon" userId="d5b2ae9e-9213-4442-b7df-4db8cbe51e5d" providerId="ADAL" clId="{545DE2B0-0492-442E-8A3A-1A368FAF6A41}" dt="2022-10-13T15:06:18.061" v="457" actId="478"/>
          <ac:spMkLst>
            <pc:docMk/>
            <pc:sldMk cId="846210810" sldId="2144328474"/>
            <ac:spMk id="3" creationId="{35F3B730-C079-91BD-5702-77F41F92B721}"/>
          </ac:spMkLst>
        </pc:spChg>
        <pc:spChg chg="mod topLvl">
          <ac:chgData name="Leah Montner Dixon" userId="d5b2ae9e-9213-4442-b7df-4db8cbe51e5d" providerId="ADAL" clId="{545DE2B0-0492-442E-8A3A-1A368FAF6A41}" dt="2022-10-13T15:35:20.095" v="700" actId="165"/>
          <ac:spMkLst>
            <pc:docMk/>
            <pc:sldMk cId="846210810" sldId="2144328474"/>
            <ac:spMk id="6" creationId="{4658C58E-9125-675A-9D5A-DBC87C95E143}"/>
          </ac:spMkLst>
        </pc:spChg>
        <pc:spChg chg="del">
          <ac:chgData name="Leah Montner Dixon" userId="d5b2ae9e-9213-4442-b7df-4db8cbe51e5d" providerId="ADAL" clId="{545DE2B0-0492-442E-8A3A-1A368FAF6A41}" dt="2022-10-13T14:03:38.774" v="12" actId="478"/>
          <ac:spMkLst>
            <pc:docMk/>
            <pc:sldMk cId="846210810" sldId="2144328474"/>
            <ac:spMk id="7" creationId="{1E8E6F00-0DB3-2ECB-1489-047909CFE616}"/>
          </ac:spMkLst>
        </pc:spChg>
        <pc:spChg chg="add del">
          <ac:chgData name="Leah Montner Dixon" userId="d5b2ae9e-9213-4442-b7df-4db8cbe51e5d" providerId="ADAL" clId="{545DE2B0-0492-442E-8A3A-1A368FAF6A41}" dt="2022-10-13T15:31:28.842" v="463" actId="478"/>
          <ac:spMkLst>
            <pc:docMk/>
            <pc:sldMk cId="846210810" sldId="2144328474"/>
            <ac:spMk id="8" creationId="{1A4622DE-AC79-9E8B-FEF0-88E377004B45}"/>
          </ac:spMkLst>
        </pc:spChg>
        <pc:spChg chg="add mod topLvl">
          <ac:chgData name="Leah Montner Dixon" userId="d5b2ae9e-9213-4442-b7df-4db8cbe51e5d" providerId="ADAL" clId="{545DE2B0-0492-442E-8A3A-1A368FAF6A41}" dt="2022-10-13T15:35:20.095" v="700" actId="165"/>
          <ac:spMkLst>
            <pc:docMk/>
            <pc:sldMk cId="846210810" sldId="2144328474"/>
            <ac:spMk id="9" creationId="{843CFDFB-14C2-E242-D36E-531B350A72F3}"/>
          </ac:spMkLst>
        </pc:spChg>
        <pc:spChg chg="mod topLvl">
          <ac:chgData name="Leah Montner Dixon" userId="d5b2ae9e-9213-4442-b7df-4db8cbe51e5d" providerId="ADAL" clId="{545DE2B0-0492-442E-8A3A-1A368FAF6A41}" dt="2022-10-13T15:48:57.962" v="942"/>
          <ac:spMkLst>
            <pc:docMk/>
            <pc:sldMk cId="846210810" sldId="2144328474"/>
            <ac:spMk id="10" creationId="{20BB9995-E83E-8F72-B79B-F3BCE9687ABB}"/>
          </ac:spMkLst>
        </pc:spChg>
        <pc:spChg chg="mod topLvl">
          <ac:chgData name="Leah Montner Dixon" userId="d5b2ae9e-9213-4442-b7df-4db8cbe51e5d" providerId="ADAL" clId="{545DE2B0-0492-442E-8A3A-1A368FAF6A41}" dt="2022-10-13T15:35:20.095" v="700" actId="165"/>
          <ac:spMkLst>
            <pc:docMk/>
            <pc:sldMk cId="846210810" sldId="2144328474"/>
            <ac:spMk id="11" creationId="{C7AEC34F-34F0-A261-AC99-B0C6AC1A8717}"/>
          </ac:spMkLst>
        </pc:spChg>
        <pc:spChg chg="add mod topLvl">
          <ac:chgData name="Leah Montner Dixon" userId="d5b2ae9e-9213-4442-b7df-4db8cbe51e5d" providerId="ADAL" clId="{545DE2B0-0492-442E-8A3A-1A368FAF6A41}" dt="2022-10-13T15:46:53.938" v="941" actId="20577"/>
          <ac:spMkLst>
            <pc:docMk/>
            <pc:sldMk cId="846210810" sldId="2144328474"/>
            <ac:spMk id="12" creationId="{92D821F7-086D-1727-0D5E-A8FFFFB7AD20}"/>
          </ac:spMkLst>
        </pc:spChg>
        <pc:spChg chg="mod">
          <ac:chgData name="Leah Montner Dixon" userId="d5b2ae9e-9213-4442-b7df-4db8cbe51e5d" providerId="ADAL" clId="{545DE2B0-0492-442E-8A3A-1A368FAF6A41}" dt="2022-10-13T15:43:48.988" v="714" actId="1076"/>
          <ac:spMkLst>
            <pc:docMk/>
            <pc:sldMk cId="846210810" sldId="2144328474"/>
            <ac:spMk id="23" creationId="{4075355A-045E-4AA1-9711-3B199BD99F03}"/>
          </ac:spMkLst>
        </pc:spChg>
        <pc:spChg chg="del">
          <ac:chgData name="Leah Montner Dixon" userId="d5b2ae9e-9213-4442-b7df-4db8cbe51e5d" providerId="ADAL" clId="{545DE2B0-0492-442E-8A3A-1A368FAF6A41}" dt="2022-10-13T14:03:38.774" v="12" actId="478"/>
          <ac:spMkLst>
            <pc:docMk/>
            <pc:sldMk cId="846210810" sldId="2144328474"/>
            <ac:spMk id="32" creationId="{75753AF4-274D-6FFC-A6F3-BFF89AE80291}"/>
          </ac:spMkLst>
        </pc:spChg>
        <pc:grpChg chg="add del mod">
          <ac:chgData name="Leah Montner Dixon" userId="d5b2ae9e-9213-4442-b7df-4db8cbe51e5d" providerId="ADAL" clId="{545DE2B0-0492-442E-8A3A-1A368FAF6A41}" dt="2022-10-13T15:35:20.095" v="700" actId="165"/>
          <ac:grpSpMkLst>
            <pc:docMk/>
            <pc:sldMk cId="846210810" sldId="2144328474"/>
            <ac:grpSpMk id="14" creationId="{1FA1E03A-B9F6-FB53-249F-D1D3ABE30D7E}"/>
          </ac:grpSpMkLst>
        </pc:grpChg>
        <pc:picChg chg="mod topLvl">
          <ac:chgData name="Leah Montner Dixon" userId="d5b2ae9e-9213-4442-b7df-4db8cbe51e5d" providerId="ADAL" clId="{545DE2B0-0492-442E-8A3A-1A368FAF6A41}" dt="2022-10-13T15:35:20.095" v="700" actId="165"/>
          <ac:picMkLst>
            <pc:docMk/>
            <pc:sldMk cId="846210810" sldId="2144328474"/>
            <ac:picMk id="13" creationId="{31853AD2-B495-4113-AB6A-AC3EB5F5BA1A}"/>
          </ac:picMkLst>
        </pc:picChg>
        <pc:picChg chg="del">
          <ac:chgData name="Leah Montner Dixon" userId="d5b2ae9e-9213-4442-b7df-4db8cbe51e5d" providerId="ADAL" clId="{545DE2B0-0492-442E-8A3A-1A368FAF6A41}" dt="2022-10-13T14:03:38.774" v="12" actId="478"/>
          <ac:picMkLst>
            <pc:docMk/>
            <pc:sldMk cId="846210810" sldId="2144328474"/>
            <ac:picMk id="15" creationId="{4E5AAD06-332D-7381-22CF-EE3D3DC5786F}"/>
          </ac:picMkLst>
        </pc:picChg>
        <pc:picChg chg="mod topLvl">
          <ac:chgData name="Leah Montner Dixon" userId="d5b2ae9e-9213-4442-b7df-4db8cbe51e5d" providerId="ADAL" clId="{545DE2B0-0492-442E-8A3A-1A368FAF6A41}" dt="2022-10-13T15:35:20.095" v="700" actId="165"/>
          <ac:picMkLst>
            <pc:docMk/>
            <pc:sldMk cId="846210810" sldId="2144328474"/>
            <ac:picMk id="18" creationId="{74AD9E17-B870-3908-906E-880787B64E0D}"/>
          </ac:picMkLst>
        </pc:picChg>
      </pc:sldChg>
      <pc:sldChg chg="delCm">
        <pc:chgData name="Leah Montner Dixon" userId="d5b2ae9e-9213-4442-b7df-4db8cbe51e5d" providerId="ADAL" clId="{545DE2B0-0492-442E-8A3A-1A368FAF6A41}" dt="2022-10-13T15:36:04.458" v="701"/>
        <pc:sldMkLst>
          <pc:docMk/>
          <pc:sldMk cId="2995502255" sldId="2144328490"/>
        </pc:sldMkLst>
      </pc:sldChg>
      <pc:sldChg chg="modSp mod delCm">
        <pc:chgData name="Leah Montner Dixon" userId="d5b2ae9e-9213-4442-b7df-4db8cbe51e5d" providerId="ADAL" clId="{545DE2B0-0492-442E-8A3A-1A368FAF6A41}" dt="2022-10-18T15:29:10.990" v="948" actId="115"/>
        <pc:sldMkLst>
          <pc:docMk/>
          <pc:sldMk cId="42202585" sldId="2144328496"/>
        </pc:sldMkLst>
        <pc:spChg chg="mod">
          <ac:chgData name="Leah Montner Dixon" userId="d5b2ae9e-9213-4442-b7df-4db8cbe51e5d" providerId="ADAL" clId="{545DE2B0-0492-442E-8A3A-1A368FAF6A41}" dt="2022-10-13T14:39:07.626" v="227" actId="20577"/>
          <ac:spMkLst>
            <pc:docMk/>
            <pc:sldMk cId="42202585" sldId="2144328496"/>
            <ac:spMk id="3" creationId="{57555675-572F-F4F1-AC0B-7BADD55D9E07}"/>
          </ac:spMkLst>
        </pc:spChg>
        <pc:spChg chg="mod">
          <ac:chgData name="Leah Montner Dixon" userId="d5b2ae9e-9213-4442-b7df-4db8cbe51e5d" providerId="ADAL" clId="{545DE2B0-0492-442E-8A3A-1A368FAF6A41}" dt="2022-10-13T14:43:44.348" v="386" actId="20577"/>
          <ac:spMkLst>
            <pc:docMk/>
            <pc:sldMk cId="42202585" sldId="2144328496"/>
            <ac:spMk id="26" creationId="{6AC19F3B-306A-4AFD-BCB6-150A779CDAAD}"/>
          </ac:spMkLst>
        </pc:spChg>
        <pc:spChg chg="mod">
          <ac:chgData name="Leah Montner Dixon" userId="d5b2ae9e-9213-4442-b7df-4db8cbe51e5d" providerId="ADAL" clId="{545DE2B0-0492-442E-8A3A-1A368FAF6A41}" dt="2022-10-18T15:29:10.990" v="948" actId="115"/>
          <ac:spMkLst>
            <pc:docMk/>
            <pc:sldMk cId="42202585" sldId="2144328496"/>
            <ac:spMk id="30" creationId="{EC2D948A-12C5-CBCA-39EF-54556C579065}"/>
          </ac:spMkLst>
        </pc:spChg>
      </pc:sldChg>
      <pc:sldChg chg="modSp delCm">
        <pc:chgData name="Leah Montner Dixon" userId="d5b2ae9e-9213-4442-b7df-4db8cbe51e5d" providerId="ADAL" clId="{545DE2B0-0492-442E-8A3A-1A368FAF6A41}" dt="2022-10-20T15:58:31.299" v="982"/>
        <pc:sldMkLst>
          <pc:docMk/>
          <pc:sldMk cId="2388896571" sldId="2144328502"/>
        </pc:sldMkLst>
        <pc:spChg chg="mod">
          <ac:chgData name="Leah Montner Dixon" userId="d5b2ae9e-9213-4442-b7df-4db8cbe51e5d" providerId="ADAL" clId="{545DE2B0-0492-442E-8A3A-1A368FAF6A41}" dt="2022-10-20T15:58:31.299" v="982"/>
          <ac:spMkLst>
            <pc:docMk/>
            <pc:sldMk cId="2388896571" sldId="2144328502"/>
            <ac:spMk id="6" creationId="{7E5EDE1D-37A1-B284-9CE2-EF815CCA261E}"/>
          </ac:spMkLst>
        </pc:spChg>
        <pc:picChg chg="mod">
          <ac:chgData name="Leah Montner Dixon" userId="d5b2ae9e-9213-4442-b7df-4db8cbe51e5d" providerId="ADAL" clId="{545DE2B0-0492-442E-8A3A-1A368FAF6A41}" dt="2022-10-20T15:58:25.896" v="981"/>
          <ac:picMkLst>
            <pc:docMk/>
            <pc:sldMk cId="2388896571" sldId="2144328502"/>
            <ac:picMk id="4" creationId="{760B1652-A8E2-23CD-7A9F-26BBDBED1DD0}"/>
          </ac:picMkLst>
        </pc:picChg>
      </pc:sldChg>
      <pc:sldChg chg="addSp delSp modSp mod">
        <pc:chgData name="Leah Montner Dixon" userId="d5b2ae9e-9213-4442-b7df-4db8cbe51e5d" providerId="ADAL" clId="{545DE2B0-0492-442E-8A3A-1A368FAF6A41}" dt="2022-10-20T15:58:21.507" v="980"/>
        <pc:sldMkLst>
          <pc:docMk/>
          <pc:sldMk cId="2755840140" sldId="2144328507"/>
        </pc:sldMkLst>
        <pc:spChg chg="mod">
          <ac:chgData name="Leah Montner Dixon" userId="d5b2ae9e-9213-4442-b7df-4db8cbe51e5d" providerId="ADAL" clId="{545DE2B0-0492-442E-8A3A-1A368FAF6A41}" dt="2022-10-13T15:40:15.837" v="711" actId="1035"/>
          <ac:spMkLst>
            <pc:docMk/>
            <pc:sldMk cId="2755840140" sldId="2144328507"/>
            <ac:spMk id="17" creationId="{CBEC4517-433B-60C0-2A69-BFD02B609980}"/>
          </ac:spMkLst>
        </pc:spChg>
        <pc:spChg chg="mod">
          <ac:chgData name="Leah Montner Dixon" userId="d5b2ae9e-9213-4442-b7df-4db8cbe51e5d" providerId="ADAL" clId="{545DE2B0-0492-442E-8A3A-1A368FAF6A41}" dt="2022-10-13T15:40:15.837" v="711" actId="1035"/>
          <ac:spMkLst>
            <pc:docMk/>
            <pc:sldMk cId="2755840140" sldId="2144328507"/>
            <ac:spMk id="19" creationId="{E01DA6A0-3817-F153-3181-BDECA7A78521}"/>
          </ac:spMkLst>
        </pc:spChg>
        <pc:spChg chg="mod">
          <ac:chgData name="Leah Montner Dixon" userId="d5b2ae9e-9213-4442-b7df-4db8cbe51e5d" providerId="ADAL" clId="{545DE2B0-0492-442E-8A3A-1A368FAF6A41}" dt="2022-10-13T15:40:15.837" v="711" actId="1035"/>
          <ac:spMkLst>
            <pc:docMk/>
            <pc:sldMk cId="2755840140" sldId="2144328507"/>
            <ac:spMk id="22" creationId="{E49B742B-C258-DC8E-0B51-C929D08A7B5C}"/>
          </ac:spMkLst>
        </pc:spChg>
        <pc:spChg chg="mod">
          <ac:chgData name="Leah Montner Dixon" userId="d5b2ae9e-9213-4442-b7df-4db8cbe51e5d" providerId="ADAL" clId="{545DE2B0-0492-442E-8A3A-1A368FAF6A41}" dt="2022-10-13T15:40:15.837" v="711" actId="1035"/>
          <ac:spMkLst>
            <pc:docMk/>
            <pc:sldMk cId="2755840140" sldId="2144328507"/>
            <ac:spMk id="25" creationId="{9CF91D36-0E4F-CCDA-A84D-292F50DD76AB}"/>
          </ac:spMkLst>
        </pc:spChg>
        <pc:picChg chg="add mod ord">
          <ac:chgData name="Leah Montner Dixon" userId="d5b2ae9e-9213-4442-b7df-4db8cbe51e5d" providerId="ADAL" clId="{545DE2B0-0492-442E-8A3A-1A368FAF6A41}" dt="2022-10-20T15:58:18.461" v="979"/>
          <ac:picMkLst>
            <pc:docMk/>
            <pc:sldMk cId="2755840140" sldId="2144328507"/>
            <ac:picMk id="3" creationId="{7B1904B0-37CF-C212-284B-EE4C3BD96E33}"/>
          </ac:picMkLst>
        </pc:picChg>
        <pc:picChg chg="mod">
          <ac:chgData name="Leah Montner Dixon" userId="d5b2ae9e-9213-4442-b7df-4db8cbe51e5d" providerId="ADAL" clId="{545DE2B0-0492-442E-8A3A-1A368FAF6A41}" dt="2022-10-20T15:58:12.166" v="977"/>
          <ac:picMkLst>
            <pc:docMk/>
            <pc:sldMk cId="2755840140" sldId="2144328507"/>
            <ac:picMk id="18" creationId="{841DE544-54BB-5DF5-44C4-77AC80F45B42}"/>
          </ac:picMkLst>
        </pc:picChg>
        <pc:picChg chg="del">
          <ac:chgData name="Leah Montner Dixon" userId="d5b2ae9e-9213-4442-b7df-4db8cbe51e5d" providerId="ADAL" clId="{545DE2B0-0492-442E-8A3A-1A368FAF6A41}" dt="2022-10-13T15:03:31.393" v="402" actId="478"/>
          <ac:picMkLst>
            <pc:docMk/>
            <pc:sldMk cId="2755840140" sldId="2144328507"/>
            <ac:picMk id="20" creationId="{1DB5B36A-9AC8-6B1F-43CA-B75A806E6120}"/>
          </ac:picMkLst>
        </pc:picChg>
        <pc:picChg chg="mod">
          <ac:chgData name="Leah Montner Dixon" userId="d5b2ae9e-9213-4442-b7df-4db8cbe51e5d" providerId="ADAL" clId="{545DE2B0-0492-442E-8A3A-1A368FAF6A41}" dt="2022-10-20T15:58:21.507" v="980"/>
          <ac:picMkLst>
            <pc:docMk/>
            <pc:sldMk cId="2755840140" sldId="2144328507"/>
            <ac:picMk id="23" creationId="{D42783C2-B701-D583-7EB9-556C208CEB7C}"/>
          </ac:picMkLst>
        </pc:picChg>
        <pc:picChg chg="mod">
          <ac:chgData name="Leah Montner Dixon" userId="d5b2ae9e-9213-4442-b7df-4db8cbe51e5d" providerId="ADAL" clId="{545DE2B0-0492-442E-8A3A-1A368FAF6A41}" dt="2022-10-20T15:58:15.681" v="978"/>
          <ac:picMkLst>
            <pc:docMk/>
            <pc:sldMk cId="2755840140" sldId="2144328507"/>
            <ac:picMk id="24" creationId="{17653C32-D108-A524-4C10-02CF2C467FE7}"/>
          </ac:picMkLst>
        </pc:picChg>
      </pc:sldChg>
      <pc:sldChg chg="modSp">
        <pc:chgData name="Leah Montner Dixon" userId="d5b2ae9e-9213-4442-b7df-4db8cbe51e5d" providerId="ADAL" clId="{545DE2B0-0492-442E-8A3A-1A368FAF6A41}" dt="2022-10-20T15:58:45.787" v="986"/>
        <pc:sldMkLst>
          <pc:docMk/>
          <pc:sldMk cId="1718800906" sldId="2144328508"/>
        </pc:sldMkLst>
        <pc:picChg chg="mod">
          <ac:chgData name="Leah Montner Dixon" userId="d5b2ae9e-9213-4442-b7df-4db8cbe51e5d" providerId="ADAL" clId="{545DE2B0-0492-442E-8A3A-1A368FAF6A41}" dt="2022-10-20T15:58:45.787" v="986"/>
          <ac:picMkLst>
            <pc:docMk/>
            <pc:sldMk cId="1718800906" sldId="2144328508"/>
            <ac:picMk id="6" creationId="{D325A4B8-2F22-40B9-9F0F-B86BE82FEC73}"/>
          </ac:picMkLst>
        </pc:picChg>
        <pc:picChg chg="mod">
          <ac:chgData name="Leah Montner Dixon" userId="d5b2ae9e-9213-4442-b7df-4db8cbe51e5d" providerId="ADAL" clId="{545DE2B0-0492-442E-8A3A-1A368FAF6A41}" dt="2022-10-20T15:58:43.303" v="985"/>
          <ac:picMkLst>
            <pc:docMk/>
            <pc:sldMk cId="1718800906" sldId="2144328508"/>
            <ac:picMk id="8" creationId="{8740442F-D30F-4119-3853-ADCA8DF540FC}"/>
          </ac:picMkLst>
        </pc:picChg>
        <pc:picChg chg="mod">
          <ac:chgData name="Leah Montner Dixon" userId="d5b2ae9e-9213-4442-b7df-4db8cbe51e5d" providerId="ADAL" clId="{545DE2B0-0492-442E-8A3A-1A368FAF6A41}" dt="2022-10-20T15:58:38.479" v="983"/>
          <ac:picMkLst>
            <pc:docMk/>
            <pc:sldMk cId="1718800906" sldId="2144328508"/>
            <ac:picMk id="17" creationId="{7EFAF86C-9E55-06FC-BDF1-08D9DA72FD5E}"/>
          </ac:picMkLst>
        </pc:picChg>
        <pc:picChg chg="mod">
          <ac:chgData name="Leah Montner Dixon" userId="d5b2ae9e-9213-4442-b7df-4db8cbe51e5d" providerId="ADAL" clId="{545DE2B0-0492-442E-8A3A-1A368FAF6A41}" dt="2022-10-20T15:58:40.624" v="984"/>
          <ac:picMkLst>
            <pc:docMk/>
            <pc:sldMk cId="1718800906" sldId="2144328508"/>
            <ac:picMk id="26" creationId="{4827E27C-3501-5F70-94BF-027E3988DC8E}"/>
          </ac:picMkLst>
        </pc:picChg>
      </pc:sldChg>
    </pc:docChg>
  </pc:docChgLst>
  <pc:docChgLst>
    <pc:chgData name="Leah Montner Dixon" userId="d5b2ae9e-9213-4442-b7df-4db8cbe51e5d" providerId="ADAL" clId="{16855FF8-D8EC-4779-B678-46F88A70E8D8}"/>
    <pc:docChg chg="undo custSel delSld modSld">
      <pc:chgData name="Leah Montner Dixon" userId="d5b2ae9e-9213-4442-b7df-4db8cbe51e5d" providerId="ADAL" clId="{16855FF8-D8EC-4779-B678-46F88A70E8D8}" dt="2022-10-12T20:17:03.738" v="110" actId="47"/>
      <pc:docMkLst>
        <pc:docMk/>
      </pc:docMkLst>
      <pc:sldChg chg="modSp mod modCm">
        <pc:chgData name="Leah Montner Dixon" userId="d5b2ae9e-9213-4442-b7df-4db8cbe51e5d" providerId="ADAL" clId="{16855FF8-D8EC-4779-B678-46F88A70E8D8}" dt="2022-10-12T20:01:19.412" v="16" actId="207"/>
        <pc:sldMkLst>
          <pc:docMk/>
          <pc:sldMk cId="2995502255" sldId="2144328490"/>
        </pc:sldMkLst>
        <pc:spChg chg="mod">
          <ac:chgData name="Leah Montner Dixon" userId="d5b2ae9e-9213-4442-b7df-4db8cbe51e5d" providerId="ADAL" clId="{16855FF8-D8EC-4779-B678-46F88A70E8D8}" dt="2022-10-12T20:01:19.412" v="16" actId="207"/>
          <ac:spMkLst>
            <pc:docMk/>
            <pc:sldMk cId="2995502255" sldId="2144328490"/>
            <ac:spMk id="6" creationId="{B728E5F3-173F-7627-6049-A7CCC82F4C4B}"/>
          </ac:spMkLst>
        </pc:spChg>
      </pc:sldChg>
      <pc:sldChg chg="del">
        <pc:chgData name="Leah Montner Dixon" userId="d5b2ae9e-9213-4442-b7df-4db8cbe51e5d" providerId="ADAL" clId="{16855FF8-D8EC-4779-B678-46F88A70E8D8}" dt="2022-10-12T20:17:03.738" v="110" actId="47"/>
        <pc:sldMkLst>
          <pc:docMk/>
          <pc:sldMk cId="950320200" sldId="2144328501"/>
        </pc:sldMkLst>
      </pc:sldChg>
      <pc:sldChg chg="modSp mod modCm">
        <pc:chgData name="Leah Montner Dixon" userId="d5b2ae9e-9213-4442-b7df-4db8cbe51e5d" providerId="ADAL" clId="{16855FF8-D8EC-4779-B678-46F88A70E8D8}" dt="2022-10-12T20:00:23.159" v="1"/>
        <pc:sldMkLst>
          <pc:docMk/>
          <pc:sldMk cId="2388896571" sldId="2144328502"/>
        </pc:sldMkLst>
        <pc:spChg chg="mod">
          <ac:chgData name="Leah Montner Dixon" userId="d5b2ae9e-9213-4442-b7df-4db8cbe51e5d" providerId="ADAL" clId="{16855FF8-D8EC-4779-B678-46F88A70E8D8}" dt="2022-10-12T20:00:15.384" v="0" actId="20577"/>
          <ac:spMkLst>
            <pc:docMk/>
            <pc:sldMk cId="2388896571" sldId="2144328502"/>
            <ac:spMk id="10" creationId="{1F5544B4-64B7-4E00-A1B6-76422658B8ED}"/>
          </ac:spMkLst>
        </pc:spChg>
      </pc:sldChg>
      <pc:sldChg chg="addSp delSp modSp mod delCm">
        <pc:chgData name="Leah Montner Dixon" userId="d5b2ae9e-9213-4442-b7df-4db8cbe51e5d" providerId="ADAL" clId="{16855FF8-D8EC-4779-B678-46F88A70E8D8}" dt="2022-10-12T20:16:29.671" v="109"/>
        <pc:sldMkLst>
          <pc:docMk/>
          <pc:sldMk cId="2755840140" sldId="2144328507"/>
        </pc:sldMkLst>
        <pc:spChg chg="del">
          <ac:chgData name="Leah Montner Dixon" userId="d5b2ae9e-9213-4442-b7df-4db8cbe51e5d" providerId="ADAL" clId="{16855FF8-D8EC-4779-B678-46F88A70E8D8}" dt="2022-10-12T20:12:05.019" v="28" actId="478"/>
          <ac:spMkLst>
            <pc:docMk/>
            <pc:sldMk cId="2755840140" sldId="2144328507"/>
            <ac:spMk id="7" creationId="{460FFBBF-FBD4-A559-9D7F-5194F7DBADBB}"/>
          </ac:spMkLst>
        </pc:spChg>
        <pc:spChg chg="del">
          <ac:chgData name="Leah Montner Dixon" userId="d5b2ae9e-9213-4442-b7df-4db8cbe51e5d" providerId="ADAL" clId="{16855FF8-D8EC-4779-B678-46F88A70E8D8}" dt="2022-10-12T20:12:06.851" v="29" actId="478"/>
          <ac:spMkLst>
            <pc:docMk/>
            <pc:sldMk cId="2755840140" sldId="2144328507"/>
            <ac:spMk id="8" creationId="{012E047B-E9F6-90D3-C1C8-3A142D0B9999}"/>
          </ac:spMkLst>
        </pc:spChg>
        <pc:spChg chg="del">
          <ac:chgData name="Leah Montner Dixon" userId="d5b2ae9e-9213-4442-b7df-4db8cbe51e5d" providerId="ADAL" clId="{16855FF8-D8EC-4779-B678-46F88A70E8D8}" dt="2022-10-12T20:12:06.851" v="29" actId="478"/>
          <ac:spMkLst>
            <pc:docMk/>
            <pc:sldMk cId="2755840140" sldId="2144328507"/>
            <ac:spMk id="9" creationId="{3CCA14E4-BB5A-9FAF-6D85-A223A43A15FE}"/>
          </ac:spMkLst>
        </pc:spChg>
        <pc:spChg chg="del">
          <ac:chgData name="Leah Montner Dixon" userId="d5b2ae9e-9213-4442-b7df-4db8cbe51e5d" providerId="ADAL" clId="{16855FF8-D8EC-4779-B678-46F88A70E8D8}" dt="2022-10-12T20:12:06.851" v="29" actId="478"/>
          <ac:spMkLst>
            <pc:docMk/>
            <pc:sldMk cId="2755840140" sldId="2144328507"/>
            <ac:spMk id="10" creationId="{9C6F7016-B946-E155-7A76-483B6AD38092}"/>
          </ac:spMkLst>
        </pc:spChg>
        <pc:spChg chg="add mod topLvl">
          <ac:chgData name="Leah Montner Dixon" userId="d5b2ae9e-9213-4442-b7df-4db8cbe51e5d" providerId="ADAL" clId="{16855FF8-D8EC-4779-B678-46F88A70E8D8}" dt="2022-10-12T20:14:20.132" v="108" actId="1036"/>
          <ac:spMkLst>
            <pc:docMk/>
            <pc:sldMk cId="2755840140" sldId="2144328507"/>
            <ac:spMk id="17" creationId="{CBEC4517-433B-60C0-2A69-BFD02B609980}"/>
          </ac:spMkLst>
        </pc:spChg>
        <pc:spChg chg="add mod topLvl">
          <ac:chgData name="Leah Montner Dixon" userId="d5b2ae9e-9213-4442-b7df-4db8cbe51e5d" providerId="ADAL" clId="{16855FF8-D8EC-4779-B678-46F88A70E8D8}" dt="2022-10-12T20:14:09.124" v="104" actId="165"/>
          <ac:spMkLst>
            <pc:docMk/>
            <pc:sldMk cId="2755840140" sldId="2144328507"/>
            <ac:spMk id="19" creationId="{E01DA6A0-3817-F153-3181-BDECA7A78521}"/>
          </ac:spMkLst>
        </pc:spChg>
        <pc:spChg chg="add mod topLvl">
          <ac:chgData name="Leah Montner Dixon" userId="d5b2ae9e-9213-4442-b7df-4db8cbe51e5d" providerId="ADAL" clId="{16855FF8-D8EC-4779-B678-46F88A70E8D8}" dt="2022-10-12T20:14:20.132" v="108" actId="1036"/>
          <ac:spMkLst>
            <pc:docMk/>
            <pc:sldMk cId="2755840140" sldId="2144328507"/>
            <ac:spMk id="22" creationId="{E49B742B-C258-DC8E-0B51-C929D08A7B5C}"/>
          </ac:spMkLst>
        </pc:spChg>
        <pc:spChg chg="add mod topLvl">
          <ac:chgData name="Leah Montner Dixon" userId="d5b2ae9e-9213-4442-b7df-4db8cbe51e5d" providerId="ADAL" clId="{16855FF8-D8EC-4779-B678-46F88A70E8D8}" dt="2022-10-12T20:14:20.132" v="108" actId="1036"/>
          <ac:spMkLst>
            <pc:docMk/>
            <pc:sldMk cId="2755840140" sldId="2144328507"/>
            <ac:spMk id="25" creationId="{9CF91D36-0E4F-CCDA-A84D-292F50DD76AB}"/>
          </ac:spMkLst>
        </pc:spChg>
        <pc:grpChg chg="add del mod topLvl">
          <ac:chgData name="Leah Montner Dixon" userId="d5b2ae9e-9213-4442-b7df-4db8cbe51e5d" providerId="ADAL" clId="{16855FF8-D8EC-4779-B678-46F88A70E8D8}" dt="2022-10-12T20:14:09.124" v="104" actId="165"/>
          <ac:grpSpMkLst>
            <pc:docMk/>
            <pc:sldMk cId="2755840140" sldId="2144328507"/>
            <ac:grpSpMk id="26" creationId="{E0084830-F87A-097D-181C-A722E5FD00D6}"/>
          </ac:grpSpMkLst>
        </pc:grpChg>
        <pc:grpChg chg="add del mod topLvl">
          <ac:chgData name="Leah Montner Dixon" userId="d5b2ae9e-9213-4442-b7df-4db8cbe51e5d" providerId="ADAL" clId="{16855FF8-D8EC-4779-B678-46F88A70E8D8}" dt="2022-10-12T20:14:09.124" v="104" actId="165"/>
          <ac:grpSpMkLst>
            <pc:docMk/>
            <pc:sldMk cId="2755840140" sldId="2144328507"/>
            <ac:grpSpMk id="27" creationId="{2E856677-12BA-C18F-43BC-8769926F14C1}"/>
          </ac:grpSpMkLst>
        </pc:grpChg>
        <pc:grpChg chg="add del mod topLvl">
          <ac:chgData name="Leah Montner Dixon" userId="d5b2ae9e-9213-4442-b7df-4db8cbe51e5d" providerId="ADAL" clId="{16855FF8-D8EC-4779-B678-46F88A70E8D8}" dt="2022-10-12T20:14:09.124" v="104" actId="165"/>
          <ac:grpSpMkLst>
            <pc:docMk/>
            <pc:sldMk cId="2755840140" sldId="2144328507"/>
            <ac:grpSpMk id="28" creationId="{78C295CA-270F-9842-CFF1-0C9D1728CD0F}"/>
          </ac:grpSpMkLst>
        </pc:grpChg>
        <pc:grpChg chg="add del mod topLvl">
          <ac:chgData name="Leah Montner Dixon" userId="d5b2ae9e-9213-4442-b7df-4db8cbe51e5d" providerId="ADAL" clId="{16855FF8-D8EC-4779-B678-46F88A70E8D8}" dt="2022-10-12T20:14:09.124" v="104" actId="165"/>
          <ac:grpSpMkLst>
            <pc:docMk/>
            <pc:sldMk cId="2755840140" sldId="2144328507"/>
            <ac:grpSpMk id="29" creationId="{DA31581C-EA09-DEDA-B189-F6725656792C}"/>
          </ac:grpSpMkLst>
        </pc:grpChg>
        <pc:grpChg chg="add del mod">
          <ac:chgData name="Leah Montner Dixon" userId="d5b2ae9e-9213-4442-b7df-4db8cbe51e5d" providerId="ADAL" clId="{16855FF8-D8EC-4779-B678-46F88A70E8D8}" dt="2022-10-12T20:14:08.132" v="103" actId="165"/>
          <ac:grpSpMkLst>
            <pc:docMk/>
            <pc:sldMk cId="2755840140" sldId="2144328507"/>
            <ac:grpSpMk id="30" creationId="{58638EF5-116E-2AED-06A7-FCFD691899E8}"/>
          </ac:grpSpMkLst>
        </pc:grpChg>
        <pc:picChg chg="add del mod">
          <ac:chgData name="Leah Montner Dixon" userId="d5b2ae9e-9213-4442-b7df-4db8cbe51e5d" providerId="ADAL" clId="{16855FF8-D8EC-4779-B678-46F88A70E8D8}" dt="2022-10-12T20:12:01.211" v="27" actId="478"/>
          <ac:picMkLst>
            <pc:docMk/>
            <pc:sldMk cId="2755840140" sldId="2144328507"/>
            <ac:picMk id="3" creationId="{94D1F9A2-A261-5E9A-704C-A85216A812ED}"/>
          </ac:picMkLst>
        </pc:picChg>
        <pc:picChg chg="add del mod">
          <ac:chgData name="Leah Montner Dixon" userId="d5b2ae9e-9213-4442-b7df-4db8cbe51e5d" providerId="ADAL" clId="{16855FF8-D8EC-4779-B678-46F88A70E8D8}" dt="2022-10-12T20:12:01.211" v="27" actId="478"/>
          <ac:picMkLst>
            <pc:docMk/>
            <pc:sldMk cId="2755840140" sldId="2144328507"/>
            <ac:picMk id="5" creationId="{49F4A1B3-9D7F-456A-4BE7-876A61739E38}"/>
          </ac:picMkLst>
        </pc:picChg>
        <pc:picChg chg="add del mod">
          <ac:chgData name="Leah Montner Dixon" userId="d5b2ae9e-9213-4442-b7df-4db8cbe51e5d" providerId="ADAL" clId="{16855FF8-D8EC-4779-B678-46F88A70E8D8}" dt="2022-10-12T20:12:01.211" v="27" actId="478"/>
          <ac:picMkLst>
            <pc:docMk/>
            <pc:sldMk cId="2755840140" sldId="2144328507"/>
            <ac:picMk id="6" creationId="{BFD6166D-3C54-8EFF-3BA3-5828356F1827}"/>
          </ac:picMkLst>
        </pc:picChg>
        <pc:picChg chg="del">
          <ac:chgData name="Leah Montner Dixon" userId="d5b2ae9e-9213-4442-b7df-4db8cbe51e5d" providerId="ADAL" clId="{16855FF8-D8EC-4779-B678-46F88A70E8D8}" dt="2022-10-12T20:12:01.211" v="27" actId="478"/>
          <ac:picMkLst>
            <pc:docMk/>
            <pc:sldMk cId="2755840140" sldId="2144328507"/>
            <ac:picMk id="11" creationId="{D557265F-E553-9388-EEB3-29ED970F12F0}"/>
          </ac:picMkLst>
        </pc:picChg>
        <pc:picChg chg="del">
          <ac:chgData name="Leah Montner Dixon" userId="d5b2ae9e-9213-4442-b7df-4db8cbe51e5d" providerId="ADAL" clId="{16855FF8-D8EC-4779-B678-46F88A70E8D8}" dt="2022-10-12T20:05:54.853" v="21" actId="478"/>
          <ac:picMkLst>
            <pc:docMk/>
            <pc:sldMk cId="2755840140" sldId="2144328507"/>
            <ac:picMk id="12" creationId="{ABAF667C-78A3-C8E5-959E-E94A540E7DD7}"/>
          </ac:picMkLst>
        </pc:picChg>
        <pc:picChg chg="add del mod">
          <ac:chgData name="Leah Montner Dixon" userId="d5b2ae9e-9213-4442-b7df-4db8cbe51e5d" providerId="ADAL" clId="{16855FF8-D8EC-4779-B678-46F88A70E8D8}" dt="2022-10-12T20:12:05.019" v="28" actId="478"/>
          <ac:picMkLst>
            <pc:docMk/>
            <pc:sldMk cId="2755840140" sldId="2144328507"/>
            <ac:picMk id="13" creationId="{BDC94361-4F96-26BF-CDE3-B10BA3231D83}"/>
          </ac:picMkLst>
        </pc:picChg>
        <pc:picChg chg="del">
          <ac:chgData name="Leah Montner Dixon" userId="d5b2ae9e-9213-4442-b7df-4db8cbe51e5d" providerId="ADAL" clId="{16855FF8-D8EC-4779-B678-46F88A70E8D8}" dt="2022-10-12T20:05:48.563" v="17" actId="478"/>
          <ac:picMkLst>
            <pc:docMk/>
            <pc:sldMk cId="2755840140" sldId="2144328507"/>
            <ac:picMk id="15" creationId="{FFAFA45B-2273-ED3D-A5AA-089E4D4A57DE}"/>
          </ac:picMkLst>
        </pc:picChg>
        <pc:picChg chg="del">
          <ac:chgData name="Leah Montner Dixon" userId="d5b2ae9e-9213-4442-b7df-4db8cbe51e5d" providerId="ADAL" clId="{16855FF8-D8EC-4779-B678-46F88A70E8D8}" dt="2022-10-12T20:05:48.563" v="17" actId="478"/>
          <ac:picMkLst>
            <pc:docMk/>
            <pc:sldMk cId="2755840140" sldId="2144328507"/>
            <ac:picMk id="16" creationId="{91B339ED-3051-18B6-0731-4F8707B5E490}"/>
          </ac:picMkLst>
        </pc:picChg>
        <pc:picChg chg="add mod topLvl">
          <ac:chgData name="Leah Montner Dixon" userId="d5b2ae9e-9213-4442-b7df-4db8cbe51e5d" providerId="ADAL" clId="{16855FF8-D8EC-4779-B678-46F88A70E8D8}" dt="2022-10-12T20:14:09.124" v="104" actId="165"/>
          <ac:picMkLst>
            <pc:docMk/>
            <pc:sldMk cId="2755840140" sldId="2144328507"/>
            <ac:picMk id="18" creationId="{841DE544-54BB-5DF5-44C4-77AC80F45B42}"/>
          </ac:picMkLst>
        </pc:picChg>
        <pc:picChg chg="add mod topLvl">
          <ac:chgData name="Leah Montner Dixon" userId="d5b2ae9e-9213-4442-b7df-4db8cbe51e5d" providerId="ADAL" clId="{16855FF8-D8EC-4779-B678-46F88A70E8D8}" dt="2022-10-12T20:14:09.124" v="104" actId="165"/>
          <ac:picMkLst>
            <pc:docMk/>
            <pc:sldMk cId="2755840140" sldId="2144328507"/>
            <ac:picMk id="20" creationId="{1DB5B36A-9AC8-6B1F-43CA-B75A806E6120}"/>
          </ac:picMkLst>
        </pc:picChg>
        <pc:picChg chg="add mod topLvl">
          <ac:chgData name="Leah Montner Dixon" userId="d5b2ae9e-9213-4442-b7df-4db8cbe51e5d" providerId="ADAL" clId="{16855FF8-D8EC-4779-B678-46F88A70E8D8}" dt="2022-10-12T20:14:09.124" v="104" actId="165"/>
          <ac:picMkLst>
            <pc:docMk/>
            <pc:sldMk cId="2755840140" sldId="2144328507"/>
            <ac:picMk id="23" creationId="{D42783C2-B701-D583-7EB9-556C208CEB7C}"/>
          </ac:picMkLst>
        </pc:picChg>
        <pc:picChg chg="add mod topLvl">
          <ac:chgData name="Leah Montner Dixon" userId="d5b2ae9e-9213-4442-b7df-4db8cbe51e5d" providerId="ADAL" clId="{16855FF8-D8EC-4779-B678-46F88A70E8D8}" dt="2022-10-12T20:14:09.124" v="104" actId="165"/>
          <ac:picMkLst>
            <pc:docMk/>
            <pc:sldMk cId="2755840140" sldId="2144328507"/>
            <ac:picMk id="24" creationId="{17653C32-D108-A524-4C10-02CF2C467FE7}"/>
          </ac:picMkLst>
        </pc:picChg>
      </pc:sldChg>
    </pc:docChg>
  </pc:docChgLst>
  <pc:docChgLst>
    <pc:chgData name="Danielle Delauro" userId="79c3a64d-209a-45df-902b-7cba6cccfd68" providerId="ADAL" clId="{EBC5DE13-029B-4CD0-B97A-294F4BCE7A87}"/>
    <pc:docChg chg="">
      <pc:chgData name="Danielle Delauro" userId="79c3a64d-209a-45df-902b-7cba6cccfd68" providerId="ADAL" clId="{EBC5DE13-029B-4CD0-B97A-294F4BCE7A87}" dt="2022-10-12T00:50:05.700" v="3"/>
      <pc:docMkLst>
        <pc:docMk/>
      </pc:docMkLst>
      <pc:sldChg chg="modCm">
        <pc:chgData name="Danielle Delauro" userId="79c3a64d-209a-45df-902b-7cba6cccfd68" providerId="ADAL" clId="{EBC5DE13-029B-4CD0-B97A-294F4BCE7A87}" dt="2022-10-12T00:43:43.305" v="1"/>
        <pc:sldMkLst>
          <pc:docMk/>
          <pc:sldMk cId="1441012787" sldId="2144328206"/>
        </pc:sldMkLst>
      </pc:sldChg>
      <pc:sldChg chg="addCm">
        <pc:chgData name="Danielle Delauro" userId="79c3a64d-209a-45df-902b-7cba6cccfd68" providerId="ADAL" clId="{EBC5DE13-029B-4CD0-B97A-294F4BCE7A87}" dt="2022-10-12T00:50:05.700" v="3"/>
        <pc:sldMkLst>
          <pc:docMk/>
          <pc:sldMk cId="2995502255" sldId="2144328490"/>
        </pc:sldMkLst>
      </pc:sldChg>
      <pc:sldChg chg="addCm">
        <pc:chgData name="Danielle Delauro" userId="79c3a64d-209a-45df-902b-7cba6cccfd68" providerId="ADAL" clId="{EBC5DE13-029B-4CD0-B97A-294F4BCE7A87}" dt="2022-10-12T00:49:00.305" v="2"/>
        <pc:sldMkLst>
          <pc:docMk/>
          <pc:sldMk cId="42202585" sldId="2144328496"/>
        </pc:sldMkLst>
      </pc:sldChg>
      <pc:sldChg chg="addCm">
        <pc:chgData name="Danielle Delauro" userId="79c3a64d-209a-45df-902b-7cba6cccfd68" providerId="ADAL" clId="{EBC5DE13-029B-4CD0-B97A-294F4BCE7A87}" dt="2022-10-12T00:34:10.974" v="0"/>
        <pc:sldMkLst>
          <pc:docMk/>
          <pc:sldMk cId="950320200" sldId="21443285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83BE5-A195-4B4D-8027-769CBB1B74D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8A292-18E8-4157-9825-CA5BF4A3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6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4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5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7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00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47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40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9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E860-586C-E121-FDE4-1DF10A9A9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93D58-5B60-2F47-CB17-B18B26511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E8E65-2545-3AB5-4F78-7D08747D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804E-5147-3D26-55F4-99270807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1A0D-434B-D379-56F1-6A7D8162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E61B-4A57-F886-623C-7C69C797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7B95A-5B0C-6A68-8A6D-4962D9462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5DD8-4F5C-55B8-30DF-B5E31C89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B7264-1E3B-5AA1-AA44-8A822971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7C56B-445A-D8DB-4C5A-A82CB433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2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4E5FC-B813-015A-CBE5-58FBC652D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53D74-180D-92F4-3FF1-0678DAB2A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7B72-4FE3-6F66-BB1B-7F4E53A0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65E-7507-3AEB-EA60-25AC1D6D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110-D987-F815-C4F1-BD88C8DA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F0B9-EA88-72AE-6B3B-ABA00642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97C9-8510-78D3-0651-90AA42A8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8F4E-E424-0BC1-6A7B-88D097E2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4AD5-A599-9BE4-960B-62A14A55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06F8D-A769-32B5-9C24-C7FAA4E2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30B8-2E8A-A347-CDB2-B041E9C2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B5571-0359-2098-4BCC-443E5647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F0870-C3E6-D580-5861-B09F9709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C6D2-BDE0-75AD-8F8A-41123487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DF3E2-AAE0-F40B-7686-0AC614B9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0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8840-3C0C-AF53-1796-CFB3DB4F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B72CE-40C0-6368-2582-B47D922A3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C097-FF5B-B1CD-5A13-5569A63EE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35008-30D5-5ABD-EDE8-C1B5B012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88FFF-78CA-8738-368D-224ADA4A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32F9D-F61F-E1F4-980A-ACF02FD9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D4B2-659E-8047-98A1-7D445D0A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C99D9-2524-AB9C-2864-AD98B0CAA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694A1-FD8D-13D6-436E-C1825C67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7F06E-CDA0-7E20-2A9F-91A57794E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4DE3C-0ACD-741A-0C35-06FD514E6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F0902-174E-37E9-034F-9F2B6E4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7DFDF-AFBB-F5D3-F08A-AF15579A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E5BBE-3C25-0DB6-D5D4-8F3F9092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3F7C-57CD-301B-E3B8-8F45A3AC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5E4EB-8EE1-5E78-E2E9-F93B0195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825B8-96E2-80F7-A328-1975FFA9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1EFD9-6707-06B1-9B2A-FB73E4CB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624C3-EF91-F9F1-248D-52D81F09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3B44E-2085-9829-A3BA-7D5B0370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32F21-2F9F-EB1F-424B-256CF57A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2DCB-1206-F8D9-8775-1F4FAB57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360A-EE4A-050B-8501-0C1E843A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4457E-5057-025C-4F1E-96AFC5EF5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2AF2C-58C5-348D-342A-CA1E3FA1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68F52-3F6E-4D7D-E436-5A94BA87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C9476-F6B7-D69B-AEEE-73A7F8A1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BBB2-1E11-ED41-98BB-417320C0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1E0EB-C927-12C7-E1BC-2DEE3B70E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29878-9198-F58E-65D2-AC5FE8FD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E8AD9-E181-97AB-7A19-05ED0760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EA69A-52BE-E4FC-086D-7C483ADD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45D67-E1A1-5FD8-8DB5-AA01C11E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26CD8-0129-A0A1-F29F-8B9DD0EB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793C-5260-5BDD-61F1-6B8D5A740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0A0CD-710D-3115-6245-0331E456B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14E7-7C43-490D-88BA-696484CB08F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53E8-0300-39A3-8086-916363C41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FF4D3-8EA1-350C-9C1C-212DA3E9D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E1A5-B66D-4F05-8DB1-DF69B57A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thevab.com/insight/fast-streaming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reaching-corded-and-cordless-audiences-through-video-streaming" TargetMode="External"/><Relationship Id="rId13" Type="http://schemas.openxmlformats.org/officeDocument/2006/relationships/image" Target="../media/image37.png"/><Relationship Id="rId3" Type="http://schemas.openxmlformats.org/officeDocument/2006/relationships/hyperlink" Target="https://thevab.com/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adults-50-streaming-video" TargetMode="External"/><Relationship Id="rId11" Type="http://schemas.openxmlformats.org/officeDocument/2006/relationships/hyperlink" Target="https://thevab.com/insight/convergent-tv-week-insights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39.jpeg"/><Relationship Id="rId10" Type="http://schemas.openxmlformats.org/officeDocument/2006/relationships/image" Target="../media/image35.jpeg"/><Relationship Id="rId4" Type="http://schemas.openxmlformats.org/officeDocument/2006/relationships/hyperlink" Target="https://thevab.com/team-board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thevab.com/insight/fast-stream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thevab.com/insight/fast-streaming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ew wo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4066FC6F-4D1F-B763-4131-9725B844F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3029" r="9530" b="286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D5D0BD0-F702-7CA1-06AB-391EF7F42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270" cy="685800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B24944C-E46C-D993-7DE1-48499698F0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540" y="153609"/>
            <a:ext cx="3091747" cy="1054290"/>
          </a:xfrm>
          <a:prstGeom prst="rect">
            <a:avLst/>
          </a:prstGeom>
          <a:ln w="12700">
            <a:solidFill>
              <a:srgbClr val="ED3C8D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A77990-F94D-4680-B5D8-D89B5390D8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609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32242-93A7-4F53-A1A4-7073684989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86662-2162-44E2-AE50-DF1DC4C29FAA}"/>
              </a:ext>
            </a:extLst>
          </p:cNvPr>
          <p:cNvSpPr txBox="1"/>
          <p:nvPr/>
        </p:nvSpPr>
        <p:spPr>
          <a:xfrm>
            <a:off x="131962" y="3905617"/>
            <a:ext cx="58917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FAST and the Curious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FASTs meet the 6 entertainment ‘need states’ for consumers?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CCD08-1CF8-DADF-644B-5B27DA6C8139}"/>
              </a:ext>
            </a:extLst>
          </p:cNvPr>
          <p:cNvSpPr txBox="1"/>
          <p:nvPr/>
        </p:nvSpPr>
        <p:spPr>
          <a:xfrm>
            <a:off x="398216" y="2931666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5E2A25-286F-95A5-8446-4ED1595179DE}"/>
              </a:ext>
            </a:extLst>
          </p:cNvPr>
          <p:cNvCxnSpPr/>
          <p:nvPr/>
        </p:nvCxnSpPr>
        <p:spPr>
          <a:xfrm>
            <a:off x="493843" y="2851387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E18A40-A4AB-697E-B621-EB43A0FA4C0C}"/>
              </a:ext>
            </a:extLst>
          </p:cNvPr>
          <p:cNvSpPr txBox="1"/>
          <p:nvPr/>
        </p:nvSpPr>
        <p:spPr>
          <a:xfrm>
            <a:off x="131231" y="3590824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Episode 3</a:t>
            </a:r>
          </a:p>
        </p:txBody>
      </p:sp>
    </p:spTree>
    <p:extLst>
      <p:ext uri="{BB962C8B-B14F-4D97-AF65-F5344CB8AC3E}">
        <p14:creationId xmlns:p14="http://schemas.microsoft.com/office/powerpoint/2010/main" val="144101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254B97-D490-7520-E384-CB30BF454971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FF5690-8440-93B8-5F4E-3F67D5BE0C44}"/>
              </a:ext>
            </a:extLst>
          </p:cNvPr>
          <p:cNvCxnSpPr>
            <a:cxnSpLocks/>
          </p:cNvCxnSpPr>
          <p:nvPr/>
        </p:nvCxnSpPr>
        <p:spPr>
          <a:xfrm>
            <a:off x="1320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19F3B-306A-4AFD-BCB6-150A779CDAAD}"/>
              </a:ext>
            </a:extLst>
          </p:cNvPr>
          <p:cNvSpPr/>
          <p:nvPr/>
        </p:nvSpPr>
        <p:spPr>
          <a:xfrm>
            <a:off x="1477493" y="183004"/>
            <a:ext cx="10489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Relieve My ‘Choice Paralysis’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(desire for a curated life)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A343FF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A6FF2-4C21-C584-F5DC-C42E06F85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38F70-679E-76BD-9CE5-75312A0D33C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74D6B-1B20-5A3A-F3BC-32B0BEE1DB8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88A90-9404-A1B4-91F8-AC31D92F1610}"/>
              </a:ext>
            </a:extLst>
          </p:cNvPr>
          <p:cNvSpPr txBox="1"/>
          <p:nvPr/>
        </p:nvSpPr>
        <p:spPr>
          <a:xfrm>
            <a:off x="2790407" y="1923919"/>
            <a:ext cx="661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of FAST viewers who agree with the following statements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C36354-4BF8-1660-EDE9-CC058E7A52A3}"/>
              </a:ext>
            </a:extLst>
          </p:cNvPr>
          <p:cNvSpPr/>
          <p:nvPr/>
        </p:nvSpPr>
        <p:spPr>
          <a:xfrm>
            <a:off x="4145949" y="2971766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25D30-4355-FC0D-C052-12CCE1398609}"/>
              </a:ext>
            </a:extLst>
          </p:cNvPr>
          <p:cNvSpPr/>
          <p:nvPr/>
        </p:nvSpPr>
        <p:spPr>
          <a:xfrm>
            <a:off x="4145949" y="2525689"/>
            <a:ext cx="3900105" cy="451057"/>
          </a:xfrm>
          <a:prstGeom prst="rect">
            <a:avLst/>
          </a:prstGeom>
          <a:solidFill>
            <a:srgbClr val="A343FF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Automotive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21E98-7CE4-C794-2268-052C601C7280}"/>
              </a:ext>
            </a:extLst>
          </p:cNvPr>
          <p:cNvSpPr txBox="1"/>
          <p:nvPr/>
        </p:nvSpPr>
        <p:spPr>
          <a:xfrm>
            <a:off x="4174060" y="3014225"/>
            <a:ext cx="384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66%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say they always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follow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advice of their mechanic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95E6B-E511-45ED-BEB7-9EB82BEBDF00}"/>
              </a:ext>
            </a:extLst>
          </p:cNvPr>
          <p:cNvSpPr/>
          <p:nvPr/>
        </p:nvSpPr>
        <p:spPr>
          <a:xfrm>
            <a:off x="78245" y="2971766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58EF49-9DB3-468C-8FF3-9A558D918ECA}"/>
              </a:ext>
            </a:extLst>
          </p:cNvPr>
          <p:cNvSpPr txBox="1"/>
          <p:nvPr/>
        </p:nvSpPr>
        <p:spPr>
          <a:xfrm>
            <a:off x="78244" y="3014225"/>
            <a:ext cx="3900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83%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rely on their cell phone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 maps and directions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2CE8EB-D4B8-4527-B6FD-84F61659EEFA}"/>
              </a:ext>
            </a:extLst>
          </p:cNvPr>
          <p:cNvSpPr/>
          <p:nvPr/>
        </p:nvSpPr>
        <p:spPr>
          <a:xfrm>
            <a:off x="78245" y="2525689"/>
            <a:ext cx="3900105" cy="451057"/>
          </a:xfrm>
          <a:prstGeom prst="rect">
            <a:avLst/>
          </a:prstGeom>
          <a:solidFill>
            <a:srgbClr val="A343FF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Mobile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F0D61-F76C-C3FD-BDA1-52CF5DA1E085}"/>
              </a:ext>
            </a:extLst>
          </p:cNvPr>
          <p:cNvSpPr/>
          <p:nvPr/>
        </p:nvSpPr>
        <p:spPr>
          <a:xfrm>
            <a:off x="6620068" y="4866873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EBA8C7-A012-00FB-4C9E-744158352CC3}"/>
              </a:ext>
            </a:extLst>
          </p:cNvPr>
          <p:cNvSpPr/>
          <p:nvPr/>
        </p:nvSpPr>
        <p:spPr>
          <a:xfrm>
            <a:off x="6620068" y="4421857"/>
            <a:ext cx="3900105" cy="451057"/>
          </a:xfrm>
          <a:prstGeom prst="rect">
            <a:avLst/>
          </a:prstGeom>
          <a:solidFill>
            <a:srgbClr val="A343FF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6EEB8-69F4-3C23-9F8C-8C32E4C0F335}"/>
              </a:ext>
            </a:extLst>
          </p:cNvPr>
          <p:cNvSpPr txBox="1"/>
          <p:nvPr/>
        </p:nvSpPr>
        <p:spPr>
          <a:xfrm>
            <a:off x="6620068" y="4909332"/>
            <a:ext cx="3900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say when they need to solve a problem,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they ask people online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what they would do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24D38E-D2C6-4909-AF3B-DB9758F077A9}"/>
              </a:ext>
            </a:extLst>
          </p:cNvPr>
          <p:cNvSpPr/>
          <p:nvPr/>
        </p:nvSpPr>
        <p:spPr>
          <a:xfrm>
            <a:off x="1671829" y="4866873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FB4B38-95D5-A3C9-314F-8F60E2607C7F}"/>
              </a:ext>
            </a:extLst>
          </p:cNvPr>
          <p:cNvSpPr/>
          <p:nvPr/>
        </p:nvSpPr>
        <p:spPr>
          <a:xfrm>
            <a:off x="1671829" y="4421857"/>
            <a:ext cx="3900105" cy="451057"/>
          </a:xfrm>
          <a:prstGeom prst="rect">
            <a:avLst/>
          </a:prstGeom>
          <a:solidFill>
            <a:srgbClr val="A343FF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EAC43-F298-A50D-1D20-2690E0C724A8}"/>
              </a:ext>
            </a:extLst>
          </p:cNvPr>
          <p:cNvSpPr txBox="1"/>
          <p:nvPr/>
        </p:nvSpPr>
        <p:spPr>
          <a:xfrm>
            <a:off x="1671828" y="4909332"/>
            <a:ext cx="3900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41%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often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ask the advice of others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when it comes to financial products or services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B79227-B03C-A335-18AB-4043BAE31978}"/>
              </a:ext>
            </a:extLst>
          </p:cNvPr>
          <p:cNvSpPr/>
          <p:nvPr/>
        </p:nvSpPr>
        <p:spPr>
          <a:xfrm>
            <a:off x="8213650" y="2971766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92B5C-8F76-CF33-8D8D-BBB0B1B58598}"/>
              </a:ext>
            </a:extLst>
          </p:cNvPr>
          <p:cNvSpPr txBox="1"/>
          <p:nvPr/>
        </p:nvSpPr>
        <p:spPr>
          <a:xfrm>
            <a:off x="8249795" y="3014225"/>
            <a:ext cx="3827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61%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believe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packaged deals are great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because they don't have to plan out the details too much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364556-A99B-4A02-A2C8-E1499A1E4640}"/>
              </a:ext>
            </a:extLst>
          </p:cNvPr>
          <p:cNvSpPr/>
          <p:nvPr/>
        </p:nvSpPr>
        <p:spPr>
          <a:xfrm>
            <a:off x="8213650" y="2525689"/>
            <a:ext cx="3900105" cy="451057"/>
          </a:xfrm>
          <a:prstGeom prst="rect">
            <a:avLst/>
          </a:prstGeom>
          <a:solidFill>
            <a:srgbClr val="A343FF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306B0-6DAE-80F7-0F8B-6DF905C0D7A1}"/>
              </a:ext>
            </a:extLst>
          </p:cNvPr>
          <p:cNvSpPr txBox="1"/>
          <p:nvPr/>
        </p:nvSpPr>
        <p:spPr>
          <a:xfrm>
            <a:off x="526244" y="6193273"/>
            <a:ext cx="1166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analysis of MRI-Simmons August 2022 Cord Evolution Study, A18+. Base = streamed in the past 12 months. FAST Viewers (41% of A18+ streaming population) = used any of the following streaming services in the past 30 days: Peacock (free service w/ limited commercials), Roku Channel, Tubi TV, Freevee (formerly IMDb TV), Pluto, Samsung TV Plus,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Local Now.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B85F3B-0D12-5600-873E-15C14F6C16E1}"/>
              </a:ext>
            </a:extLst>
          </p:cNvPr>
          <p:cNvSpPr txBox="1"/>
          <p:nvPr/>
        </p:nvSpPr>
        <p:spPr>
          <a:xfrm>
            <a:off x="1477494" y="853159"/>
            <a:ext cx="1021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viewers seek out curated experiences and like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rely on the advice of experts, professionals, trusted brands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or recommended products and services to make informed decisions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9D0B74A-F695-3658-190F-9EA9E8792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98" y="326173"/>
            <a:ext cx="1061336" cy="10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2D15B198-76BB-78F6-3FDE-8279CA34C1A7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FB4B38-95D5-A3C9-314F-8F60E2607C7F}"/>
              </a:ext>
            </a:extLst>
          </p:cNvPr>
          <p:cNvSpPr/>
          <p:nvPr/>
        </p:nvSpPr>
        <p:spPr>
          <a:xfrm>
            <a:off x="4145948" y="2513964"/>
            <a:ext cx="3900105" cy="451057"/>
          </a:xfrm>
          <a:prstGeom prst="rect">
            <a:avLst/>
          </a:prstGeom>
          <a:solidFill>
            <a:srgbClr val="FF6E30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24D38E-D2C6-4909-AF3B-DB9758F077A9}"/>
              </a:ext>
            </a:extLst>
          </p:cNvPr>
          <p:cNvSpPr/>
          <p:nvPr/>
        </p:nvSpPr>
        <p:spPr>
          <a:xfrm>
            <a:off x="4145948" y="2959982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EAC43-F298-A50D-1D20-2690E0C724A8}"/>
              </a:ext>
            </a:extLst>
          </p:cNvPr>
          <p:cNvSpPr txBox="1"/>
          <p:nvPr/>
        </p:nvSpPr>
        <p:spPr>
          <a:xfrm>
            <a:off x="4203902" y="2994413"/>
            <a:ext cx="378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72%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are always looking for new ideas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 their home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2D9C1A-8D4F-0D28-C71D-3CAB82E5E6E4}"/>
              </a:ext>
            </a:extLst>
          </p:cNvPr>
          <p:cNvSpPr/>
          <p:nvPr/>
        </p:nvSpPr>
        <p:spPr>
          <a:xfrm>
            <a:off x="8214423" y="2959982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960D0-2548-4965-710E-5F0E3E0B259F}"/>
              </a:ext>
            </a:extLst>
          </p:cNvPr>
          <p:cNvSpPr txBox="1"/>
          <p:nvPr/>
        </p:nvSpPr>
        <p:spPr>
          <a:xfrm>
            <a:off x="8272164" y="2994413"/>
            <a:ext cx="378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58%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seek out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variety in their everyday life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8DC977-F9F7-3515-2185-8361D0CACA9D}"/>
              </a:ext>
            </a:extLst>
          </p:cNvPr>
          <p:cNvSpPr/>
          <p:nvPr/>
        </p:nvSpPr>
        <p:spPr>
          <a:xfrm>
            <a:off x="8214423" y="2513127"/>
            <a:ext cx="3900105" cy="451057"/>
          </a:xfrm>
          <a:prstGeom prst="rect">
            <a:avLst/>
          </a:prstGeom>
          <a:solidFill>
            <a:srgbClr val="FF6E30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Experiences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95E6B-E511-45ED-BEB7-9EB82BEBDF00}"/>
              </a:ext>
            </a:extLst>
          </p:cNvPr>
          <p:cNvSpPr/>
          <p:nvPr/>
        </p:nvSpPr>
        <p:spPr>
          <a:xfrm>
            <a:off x="86350" y="2959982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58EF49-9DB3-468C-8FF3-9A558D918ECA}"/>
              </a:ext>
            </a:extLst>
          </p:cNvPr>
          <p:cNvSpPr txBox="1"/>
          <p:nvPr/>
        </p:nvSpPr>
        <p:spPr>
          <a:xfrm>
            <a:off x="206508" y="2994413"/>
            <a:ext cx="365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78%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on their vacations, they prefer traveling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places they've never been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2CE8EB-D4B8-4527-B6FD-84F61659EEFA}"/>
              </a:ext>
            </a:extLst>
          </p:cNvPr>
          <p:cNvSpPr/>
          <p:nvPr/>
        </p:nvSpPr>
        <p:spPr>
          <a:xfrm>
            <a:off x="86350" y="2513964"/>
            <a:ext cx="3900105" cy="451057"/>
          </a:xfrm>
          <a:prstGeom prst="rect">
            <a:avLst/>
          </a:prstGeom>
          <a:solidFill>
            <a:srgbClr val="FF6E30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F0D61-F76C-C3FD-BDA1-52CF5DA1E085}"/>
              </a:ext>
            </a:extLst>
          </p:cNvPr>
          <p:cNvSpPr/>
          <p:nvPr/>
        </p:nvSpPr>
        <p:spPr>
          <a:xfrm>
            <a:off x="86350" y="48202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EBA8C7-A012-00FB-4C9E-744158352CC3}"/>
              </a:ext>
            </a:extLst>
          </p:cNvPr>
          <p:cNvSpPr/>
          <p:nvPr/>
        </p:nvSpPr>
        <p:spPr>
          <a:xfrm>
            <a:off x="86350" y="4374950"/>
            <a:ext cx="3900105" cy="451057"/>
          </a:xfrm>
          <a:prstGeom prst="rect">
            <a:avLst/>
          </a:prstGeom>
          <a:solidFill>
            <a:srgbClr val="FF6E30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Fitness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6EEB8-69F4-3C23-9F8C-8C32E4C0F335}"/>
              </a:ext>
            </a:extLst>
          </p:cNvPr>
          <p:cNvSpPr txBox="1"/>
          <p:nvPr/>
        </p:nvSpPr>
        <p:spPr>
          <a:xfrm>
            <a:off x="86350" y="4866227"/>
            <a:ext cx="39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53%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frequently look for new ways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change up their exercise routine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19F3B-306A-4AFD-BCB6-150A779CDAAD}"/>
              </a:ext>
            </a:extLst>
          </p:cNvPr>
          <p:cNvSpPr/>
          <p:nvPr/>
        </p:nvSpPr>
        <p:spPr>
          <a:xfrm>
            <a:off x="1477493" y="183004"/>
            <a:ext cx="851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Keep Things Exciting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(desire for more variety)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89289E-6F25-486F-BC9B-44FDDF195F81}"/>
              </a:ext>
            </a:extLst>
          </p:cNvPr>
          <p:cNvCxnSpPr>
            <a:cxnSpLocks/>
          </p:cNvCxnSpPr>
          <p:nvPr/>
        </p:nvCxnSpPr>
        <p:spPr>
          <a:xfrm>
            <a:off x="1320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42A6FF2-4C21-C584-F5DC-C42E06F85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38F70-679E-76BD-9CE5-75312A0D33C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74D6B-1B20-5A3A-F3BC-32B0BEE1DB8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88A90-9404-A1B4-91F8-AC31D92F1610}"/>
              </a:ext>
            </a:extLst>
          </p:cNvPr>
          <p:cNvSpPr txBox="1"/>
          <p:nvPr/>
        </p:nvSpPr>
        <p:spPr>
          <a:xfrm>
            <a:off x="2790407" y="1923919"/>
            <a:ext cx="661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of FAST viewers who agree with the following statements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C36354-4BF8-1660-EDE9-CC058E7A52A3}"/>
              </a:ext>
            </a:extLst>
          </p:cNvPr>
          <p:cNvSpPr/>
          <p:nvPr/>
        </p:nvSpPr>
        <p:spPr>
          <a:xfrm>
            <a:off x="8214423" y="48202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25D30-4355-FC0D-C052-12CCE1398609}"/>
              </a:ext>
            </a:extLst>
          </p:cNvPr>
          <p:cNvSpPr/>
          <p:nvPr/>
        </p:nvSpPr>
        <p:spPr>
          <a:xfrm>
            <a:off x="8214423" y="4373629"/>
            <a:ext cx="3900105" cy="451057"/>
          </a:xfrm>
          <a:prstGeom prst="rect">
            <a:avLst/>
          </a:prstGeom>
          <a:solidFill>
            <a:srgbClr val="FF6E30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Apparel &amp; Accessories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21E98-7CE4-C794-2268-052C601C7280}"/>
              </a:ext>
            </a:extLst>
          </p:cNvPr>
          <p:cNvSpPr txBox="1"/>
          <p:nvPr/>
        </p:nvSpPr>
        <p:spPr>
          <a:xfrm>
            <a:off x="8216520" y="4866227"/>
            <a:ext cx="3895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31%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like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experiment with new clothing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B2131-9B5E-A233-0EA5-A00D42B8D9C6}"/>
              </a:ext>
            </a:extLst>
          </p:cNvPr>
          <p:cNvSpPr/>
          <p:nvPr/>
        </p:nvSpPr>
        <p:spPr>
          <a:xfrm>
            <a:off x="4145948" y="48202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3E41A0-0A06-48FD-3276-CD31649BB319}"/>
              </a:ext>
            </a:extLst>
          </p:cNvPr>
          <p:cNvSpPr/>
          <p:nvPr/>
        </p:nvSpPr>
        <p:spPr>
          <a:xfrm>
            <a:off x="4145948" y="4373629"/>
            <a:ext cx="3900105" cy="451057"/>
          </a:xfrm>
          <a:prstGeom prst="rect">
            <a:avLst/>
          </a:prstGeom>
          <a:solidFill>
            <a:srgbClr val="FF6E30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Retail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C85A9E-E1F4-82A9-CCEB-EB85849E483D}"/>
              </a:ext>
            </a:extLst>
          </p:cNvPr>
          <p:cNvSpPr txBox="1"/>
          <p:nvPr/>
        </p:nvSpPr>
        <p:spPr>
          <a:xfrm>
            <a:off x="4145948" y="4866227"/>
            <a:ext cx="39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when they shop they usually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visit a variety of stores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29772D-B739-ED5F-4B13-446878B7C16E}"/>
              </a:ext>
            </a:extLst>
          </p:cNvPr>
          <p:cNvSpPr txBox="1"/>
          <p:nvPr/>
        </p:nvSpPr>
        <p:spPr>
          <a:xfrm>
            <a:off x="526244" y="6193273"/>
            <a:ext cx="1166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analysis of MRI-Simmons August 2022 Cord Evolution Study, A18+. Base = streamed in the past 12 months. FAST Viewers (41% of A18+ streaming population) = used any of the following streaming services in the past 30 days: Peacock (free service w/ limited commercials), Roku Channel, Tubi TV, Freevee (formerly IMDb TV), Pluto, Samsung TV Plus,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Local Now.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74D116-2364-BF78-E57A-06DCB1A1DCEA}"/>
              </a:ext>
            </a:extLst>
          </p:cNvPr>
          <p:cNvSpPr txBox="1"/>
          <p:nvPr/>
        </p:nvSpPr>
        <p:spPr>
          <a:xfrm>
            <a:off x="1477494" y="872139"/>
            <a:ext cx="1042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viewers expect the products and services they purchase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help give their lives more variety and excitement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from their vacations and experiences to how they decorate their home or dress themselves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07A8369-EF7F-365C-EC3F-C255B4D72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04" y="344018"/>
            <a:ext cx="1061334" cy="10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7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75355A-045E-4AA1-9711-3B199BD99F03}"/>
              </a:ext>
            </a:extLst>
          </p:cNvPr>
          <p:cNvSpPr/>
          <p:nvPr/>
        </p:nvSpPr>
        <p:spPr>
          <a:xfrm>
            <a:off x="1" y="1687284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51520" y="391163"/>
            <a:ext cx="105715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Takeaways For Marketing Plans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F802F2-900C-4522-B5A0-B137490B4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FA4B84CC-7D08-4B5F-9DB9-9AB3959C0F3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696472-6BB9-443A-B340-E4F0AE2DA8F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E1FDB-779F-476A-FC62-2C1D13BBA459}"/>
              </a:ext>
            </a:extLst>
          </p:cNvPr>
          <p:cNvSpPr/>
          <p:nvPr/>
        </p:nvSpPr>
        <p:spPr>
          <a:xfrm>
            <a:off x="1056946" y="3735334"/>
            <a:ext cx="4438542" cy="1969243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8C58E-9125-675A-9D5A-DBC87C95E143}"/>
              </a:ext>
            </a:extLst>
          </p:cNvPr>
          <p:cNvSpPr/>
          <p:nvPr/>
        </p:nvSpPr>
        <p:spPr>
          <a:xfrm>
            <a:off x="6696513" y="3735334"/>
            <a:ext cx="4438542" cy="1969243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BB9995-E83E-8F72-B79B-F3BCE9687ABB}"/>
              </a:ext>
            </a:extLst>
          </p:cNvPr>
          <p:cNvSpPr/>
          <p:nvPr/>
        </p:nvSpPr>
        <p:spPr>
          <a:xfrm>
            <a:off x="1258699" y="4388045"/>
            <a:ext cx="40350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FASTs are amassing a growing audience because they tap into consumers’ cravings for ease and convenience, especially when they are looking to relax while watching some of their favorite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EC34F-34F0-A261-AC99-B0C6AC1A8717}"/>
              </a:ext>
            </a:extLst>
          </p:cNvPr>
          <p:cNvSpPr/>
          <p:nvPr/>
        </p:nvSpPr>
        <p:spPr>
          <a:xfrm>
            <a:off x="6760641" y="4388045"/>
            <a:ext cx="4342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FAST viewer ensures that the brands they buy add efficiency and ease to their lives, which applies to most categories – from automotive and travel to consumer technology and health, as well as streaming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1853AD2-B495-4113-AB6A-AC3EB5F5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80" y="2292956"/>
            <a:ext cx="1412635" cy="141263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4AD9E17-B870-3908-906E-880787B64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10" y="2264480"/>
            <a:ext cx="1284214" cy="1284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3CFDFB-14C2-E242-D36E-531B350A72F3}"/>
              </a:ext>
            </a:extLst>
          </p:cNvPr>
          <p:cNvSpPr/>
          <p:nvPr/>
        </p:nvSpPr>
        <p:spPr>
          <a:xfrm>
            <a:off x="6903986" y="3805801"/>
            <a:ext cx="406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Utilize FAST advertising to highlight the rational benefits of your brand or 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821F7-086D-1727-0D5E-A8FFFFB7AD20}"/>
              </a:ext>
            </a:extLst>
          </p:cNvPr>
          <p:cNvSpPr/>
          <p:nvPr/>
        </p:nvSpPr>
        <p:spPr>
          <a:xfrm>
            <a:off x="1245113" y="3805801"/>
            <a:ext cx="406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FFE600"/>
                </a:solidFill>
                <a:latin typeface="Helvetica" pitchFamily="2" charset="0"/>
              </a:rPr>
              <a:t>Leverage FASTs’ ability to deliver </a:t>
            </a:r>
            <a:br>
              <a:rPr lang="en-US" sz="1400" b="1">
                <a:solidFill>
                  <a:srgbClr val="FFE600"/>
                </a:solidFill>
                <a:latin typeface="Helvetica" pitchFamily="2" charset="0"/>
              </a:rPr>
            </a:br>
            <a:r>
              <a:rPr lang="en-US" sz="1400" b="1">
                <a:solidFill>
                  <a:srgbClr val="FFE600"/>
                </a:solidFill>
                <a:latin typeface="Helvetica" pitchFamily="2" charset="0"/>
              </a:rPr>
              <a:t>on common entertainment needs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21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6B345190-1880-4F86-8C13-CD71A196044D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8740442F-D30F-4119-3853-ADCA8DF54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563" y="2946339"/>
            <a:ext cx="2844076" cy="1599793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D325A4B8-2F22-40B9-9F0F-B86BE82FE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765" y="2946339"/>
            <a:ext cx="2844075" cy="15997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1FD2F4-702E-3560-3C87-A3D48130A49B}"/>
              </a:ext>
            </a:extLst>
          </p:cNvPr>
          <p:cNvSpPr/>
          <p:nvPr/>
        </p:nvSpPr>
        <p:spPr>
          <a:xfrm>
            <a:off x="129376" y="295100"/>
            <a:ext cx="115092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all four releases of VAB’s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‘The FAST and the Curious’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series to learn about FAST, their audience, the opportunities and the future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E0AC9-067B-8084-FB65-88FCCC8B10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AC73FA-B275-6FB4-A238-1C0D960DCD8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1D09B-78C0-FEF3-39BB-0FBB256AADE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ECD0B-B068-AD30-AF40-601DA5E2A6C8}"/>
              </a:ext>
            </a:extLst>
          </p:cNvPr>
          <p:cNvSpPr txBox="1"/>
          <p:nvPr/>
        </p:nvSpPr>
        <p:spPr>
          <a:xfrm>
            <a:off x="223156" y="4585657"/>
            <a:ext cx="284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is Free Ad-Supported Streaming TV (FAST)?</a:t>
            </a:r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7EFAF86C-9E55-06FC-BDF1-08D9DA72F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58" y="2946339"/>
            <a:ext cx="2844076" cy="159979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322016-853A-9036-93EC-70D7A21F0EAE}"/>
              </a:ext>
            </a:extLst>
          </p:cNvPr>
          <p:cNvSpPr txBox="1"/>
          <p:nvPr/>
        </p:nvSpPr>
        <p:spPr>
          <a:xfrm>
            <a:off x="6157564" y="4585657"/>
            <a:ext cx="284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 FASTs meet the 6 entertainment ‘need states’ for consumers?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E3EBD5-A59C-367F-84CC-13530D2D8CC1}"/>
              </a:ext>
            </a:extLst>
          </p:cNvPr>
          <p:cNvSpPr txBox="1"/>
          <p:nvPr/>
        </p:nvSpPr>
        <p:spPr>
          <a:xfrm>
            <a:off x="3190360" y="4585657"/>
            <a:ext cx="284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Who is the FAST viewer and how do they compare to other streamers?</a:t>
            </a:r>
          </a:p>
        </p:txBody>
      </p:sp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4827E27C-3501-5F70-94BF-027E3988D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0361" y="2946339"/>
            <a:ext cx="2844076" cy="159979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3BA6E3-2A7C-7350-A4F9-A4CB48B8AFD4}"/>
              </a:ext>
            </a:extLst>
          </p:cNvPr>
          <p:cNvSpPr txBox="1"/>
          <p:nvPr/>
        </p:nvSpPr>
        <p:spPr>
          <a:xfrm>
            <a:off x="9124765" y="4585657"/>
            <a:ext cx="284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marketers harness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rapid growth of FAST?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0BC71-9FB1-FE75-CDE6-7046260876E4}"/>
              </a:ext>
            </a:extLst>
          </p:cNvPr>
          <p:cNvSpPr txBox="1"/>
          <p:nvPr/>
        </p:nvSpPr>
        <p:spPr>
          <a:xfrm>
            <a:off x="2776501" y="2057216"/>
            <a:ext cx="663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VAB’s entire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‘The FAST and the Curious’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series to get up to speed on FAST and its audiences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80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D3A7C3-9423-4DEA-8167-5DB6C2926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790" y="0"/>
            <a:ext cx="2679209" cy="1560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55150" y="2188364"/>
            <a:ext cx="578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305054" y="6007647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4170BE-0D5F-4F59-B2ED-D07DFD84BE95}"/>
              </a:ext>
            </a:extLst>
          </p:cNvPr>
          <p:cNvSpPr txBox="1"/>
          <p:nvPr/>
        </p:nvSpPr>
        <p:spPr>
          <a:xfrm>
            <a:off x="145294" y="542425"/>
            <a:ext cx="1182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 Wiese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9895F-B2CF-4F6E-A124-87D6BB078209}"/>
              </a:ext>
            </a:extLst>
          </p:cNvPr>
          <p:cNvSpPr txBox="1"/>
          <p:nvPr/>
        </p:nvSpPr>
        <p:spPr>
          <a:xfrm>
            <a:off x="145294" y="856531"/>
            <a:ext cx="2417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SVP, Director of Strategic Insights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jasonw@thevab.com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472BB9-452F-4CF4-A8C5-463CE801978E}"/>
              </a:ext>
            </a:extLst>
          </p:cNvPr>
          <p:cNvSpPr txBox="1"/>
          <p:nvPr/>
        </p:nvSpPr>
        <p:spPr>
          <a:xfrm>
            <a:off x="2520831" y="542425"/>
            <a:ext cx="1573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Leah Montner-Dixon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6BDDA2-DAD0-4175-8F77-77A09826BDCD}"/>
              </a:ext>
            </a:extLst>
          </p:cNvPr>
          <p:cNvSpPr txBox="1"/>
          <p:nvPr/>
        </p:nvSpPr>
        <p:spPr>
          <a:xfrm>
            <a:off x="2520830" y="856531"/>
            <a:ext cx="1875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Associate Insights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leahm@thevab.com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C54901-560B-4369-BF2E-379896F0C5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15C2F307-91E3-411B-9F9E-4E78F1FDE2C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88E7DD-60DA-4CE7-BDBE-D4A75BB8AE3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53B0232-0925-1D03-4008-F809661504F7}"/>
              </a:ext>
            </a:extLst>
          </p:cNvPr>
          <p:cNvSpPr txBox="1"/>
          <p:nvPr/>
        </p:nvSpPr>
        <p:spPr>
          <a:xfrm>
            <a:off x="6746907" y="5832898"/>
            <a:ext cx="221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Fresh Take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Opportunities to Engage Adults 50+ in Streaming Video</a:t>
            </a:r>
          </a:p>
        </p:txBody>
      </p:sp>
      <p:pic>
        <p:nvPicPr>
          <p:cNvPr id="16" name="Picture 15">
            <a:hlinkClick r:id="rId6"/>
            <a:extLst>
              <a:ext uri="{FF2B5EF4-FFF2-40B4-BE49-F238E27FC236}">
                <a16:creationId xmlns:a16="http://schemas.microsoft.com/office/drawing/2014/main" id="{297464BB-C7F5-7625-0547-7ADB5BF6C3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856" y="4830361"/>
            <a:ext cx="1773763" cy="99525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959A0DB4-AD34-FA3B-CFC9-6D14D8F015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606" y="4830361"/>
            <a:ext cx="1776834" cy="999469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B1464"/>
            </a:solidFill>
          </a:ln>
        </p:spPr>
      </p:pic>
      <p:sp>
        <p:nvSpPr>
          <p:cNvPr id="23" name="TextBox 22">
            <a:hlinkClick r:id="rId8"/>
            <a:extLst>
              <a:ext uri="{FF2B5EF4-FFF2-40B4-BE49-F238E27FC236}">
                <a16:creationId xmlns:a16="http://schemas.microsoft.com/office/drawing/2014/main" id="{7755D689-57DB-98E8-164E-A37D81F439DD}"/>
              </a:ext>
            </a:extLst>
          </p:cNvPr>
          <p:cNvSpPr txBox="1"/>
          <p:nvPr/>
        </p:nvSpPr>
        <p:spPr>
          <a:xfrm>
            <a:off x="9431120" y="5832898"/>
            <a:ext cx="21158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‘Corded’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‘Cordless’ Audiences Through Video Streaming</a:t>
            </a:r>
          </a:p>
        </p:txBody>
      </p:sp>
      <p:sp>
        <p:nvSpPr>
          <p:cNvPr id="6" name="TextBox 5">
            <a:hlinkClick r:id="rId11"/>
            <a:extLst>
              <a:ext uri="{FF2B5EF4-FFF2-40B4-BE49-F238E27FC236}">
                <a16:creationId xmlns:a16="http://schemas.microsoft.com/office/drawing/2014/main" id="{4C821D3F-2632-B5D2-3E12-A5890D0DB8C6}"/>
              </a:ext>
            </a:extLst>
          </p:cNvPr>
          <p:cNvSpPr txBox="1"/>
          <p:nvPr/>
        </p:nvSpPr>
        <p:spPr>
          <a:xfrm>
            <a:off x="9275620" y="3997543"/>
            <a:ext cx="24268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a convergent TV strategy drive business results for my brand?</a:t>
            </a:r>
          </a:p>
        </p:txBody>
      </p:sp>
      <p:pic>
        <p:nvPicPr>
          <p:cNvPr id="8" name="Picture 2" descr="image">
            <a:hlinkClick r:id="rId11"/>
            <a:extLst>
              <a:ext uri="{FF2B5EF4-FFF2-40B4-BE49-F238E27FC236}">
                <a16:creationId xmlns:a16="http://schemas.microsoft.com/office/drawing/2014/main" id="{F3D4C649-35B2-26EE-AFC3-FC1594F6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606" y="1088452"/>
            <a:ext cx="1776834" cy="999469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3" name="TextBox 12">
            <a:hlinkClick r:id="rId11"/>
            <a:extLst>
              <a:ext uri="{FF2B5EF4-FFF2-40B4-BE49-F238E27FC236}">
                <a16:creationId xmlns:a16="http://schemas.microsoft.com/office/drawing/2014/main" id="{6926CC01-52DF-3270-137D-0D0A4DBAE9AD}"/>
              </a:ext>
            </a:extLst>
          </p:cNvPr>
          <p:cNvSpPr txBox="1"/>
          <p:nvPr/>
        </p:nvSpPr>
        <p:spPr>
          <a:xfrm>
            <a:off x="9275620" y="2096730"/>
            <a:ext cx="24268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might customized, targeted video ads help me create stronger engagement?</a:t>
            </a:r>
          </a:p>
        </p:txBody>
      </p:sp>
      <p:sp>
        <p:nvSpPr>
          <p:cNvPr id="18" name="TextBox 17">
            <a:hlinkClick r:id="rId11"/>
            <a:extLst>
              <a:ext uri="{FF2B5EF4-FFF2-40B4-BE49-F238E27FC236}">
                <a16:creationId xmlns:a16="http://schemas.microsoft.com/office/drawing/2014/main" id="{961C98F8-1B82-7753-6340-A7ADA6465422}"/>
              </a:ext>
            </a:extLst>
          </p:cNvPr>
          <p:cNvSpPr txBox="1"/>
          <p:nvPr/>
        </p:nvSpPr>
        <p:spPr>
          <a:xfrm>
            <a:off x="6853937" y="2096730"/>
            <a:ext cx="199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is convergent TV and why is it happening?</a:t>
            </a:r>
          </a:p>
        </p:txBody>
      </p:sp>
      <p:pic>
        <p:nvPicPr>
          <p:cNvPr id="25" name="Picture 24">
            <a:hlinkClick r:id="rId11"/>
            <a:extLst>
              <a:ext uri="{FF2B5EF4-FFF2-40B4-BE49-F238E27FC236}">
                <a16:creationId xmlns:a16="http://schemas.microsoft.com/office/drawing/2014/main" id="{AD7E369C-00E5-19E5-1CA1-8517C9EEA1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56" y="1088452"/>
            <a:ext cx="1773763" cy="997742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6" name="TextBox 25">
            <a:hlinkClick r:id="rId11"/>
            <a:extLst>
              <a:ext uri="{FF2B5EF4-FFF2-40B4-BE49-F238E27FC236}">
                <a16:creationId xmlns:a16="http://schemas.microsoft.com/office/drawing/2014/main" id="{2E1BF154-22E3-1789-BF8B-20B4B3E56640}"/>
              </a:ext>
            </a:extLst>
          </p:cNvPr>
          <p:cNvSpPr txBox="1"/>
          <p:nvPr/>
        </p:nvSpPr>
        <p:spPr>
          <a:xfrm>
            <a:off x="6553139" y="3997543"/>
            <a:ext cx="26071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streaming deliver incremental audiences in convergent TV?</a:t>
            </a:r>
          </a:p>
        </p:txBody>
      </p:sp>
      <p:pic>
        <p:nvPicPr>
          <p:cNvPr id="27" name="Picture 26">
            <a:hlinkClick r:id="rId11"/>
            <a:extLst>
              <a:ext uri="{FF2B5EF4-FFF2-40B4-BE49-F238E27FC236}">
                <a16:creationId xmlns:a16="http://schemas.microsoft.com/office/drawing/2014/main" id="{59D22313-9CBF-E7F7-A7A2-93B2743256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55" y="2971438"/>
            <a:ext cx="1773763" cy="999926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28" name="Picture 27">
            <a:hlinkClick r:id="rId11"/>
            <a:extLst>
              <a:ext uri="{FF2B5EF4-FFF2-40B4-BE49-F238E27FC236}">
                <a16:creationId xmlns:a16="http://schemas.microsoft.com/office/drawing/2014/main" id="{121AA27F-3159-F22D-43F4-D6F603C85B5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0606" y="2971438"/>
            <a:ext cx="1776834" cy="999469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246968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631D5-C4C4-4A95-9FAE-0FCB8B8673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AC0FF7A-3D3F-455D-99F8-6844740999D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0AB118-D5EC-4D78-A5C7-CE72C724036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B1904B0-37CF-C212-284B-EE4C3BD96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49" y="4379899"/>
            <a:ext cx="3128484" cy="1759772"/>
          </a:xfrm>
          <a:prstGeom prst="rect">
            <a:avLst/>
          </a:prstGeom>
          <a:ln w="57150">
            <a:solidFill>
              <a:srgbClr val="ED3C8D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0" y="0"/>
            <a:ext cx="12192000" cy="346633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23" y="0"/>
            <a:ext cx="1421277" cy="8276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879877-1C26-40F9-B3F8-507FB517B3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93BE92-F971-41D9-8992-A27B621C618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14C136-B5AB-40B4-8AFE-0768D34F2DE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0CC60-BE2F-4BCF-A2C8-46E7A5384583}"/>
              </a:ext>
            </a:extLst>
          </p:cNvPr>
          <p:cNvSpPr txBox="1"/>
          <p:nvPr/>
        </p:nvSpPr>
        <p:spPr>
          <a:xfrm>
            <a:off x="353378" y="2768689"/>
            <a:ext cx="118171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This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4-part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2E8F1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guide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The FAST and the Curious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, equips you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what you need to know about the growing opportunity of FASTs.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04257-6AF4-4C35-81C9-37FE3D8B1206}"/>
              </a:ext>
            </a:extLst>
          </p:cNvPr>
          <p:cNvSpPr txBox="1"/>
          <p:nvPr/>
        </p:nvSpPr>
        <p:spPr>
          <a:xfrm>
            <a:off x="149697" y="291470"/>
            <a:ext cx="11638394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Over the last few years, FAST (free ad-supported streaming TV) has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emerged as a promising new video platform for audiences and advertisers.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Many consumers are increasingly feeling "maxed-out" with their number of paid subscriptions, yet they still crave video content. As a result, the ecosystem of ad-supported streaming options, including FASTs, is rapidly growing.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C4517-433B-60C0-2A69-BFD02B609980}"/>
              </a:ext>
            </a:extLst>
          </p:cNvPr>
          <p:cNvSpPr txBox="1"/>
          <p:nvPr/>
        </p:nvSpPr>
        <p:spPr>
          <a:xfrm>
            <a:off x="720741" y="5952974"/>
            <a:ext cx="1920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What is Free Ad-Supported Streaming TV (FAST)?</a:t>
            </a:r>
          </a:p>
        </p:txBody>
      </p: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841DE544-54BB-5DF5-44C4-77AC80F45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86" y="4609565"/>
            <a:ext cx="2350476" cy="132214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1DA6A0-3817-F153-3181-BDECA7A78521}"/>
              </a:ext>
            </a:extLst>
          </p:cNvPr>
          <p:cNvSpPr txBox="1"/>
          <p:nvPr/>
        </p:nvSpPr>
        <p:spPr>
          <a:xfrm>
            <a:off x="5270982" y="3726708"/>
            <a:ext cx="4316219" cy="56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 FASTs meet the 6 entertainment ‘need states’ for consumers?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9B742B-C258-DC8E-0B51-C929D08A7B5C}"/>
              </a:ext>
            </a:extLst>
          </p:cNvPr>
          <p:cNvSpPr txBox="1"/>
          <p:nvPr/>
        </p:nvSpPr>
        <p:spPr>
          <a:xfrm>
            <a:off x="9467433" y="5952974"/>
            <a:ext cx="20870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marketers harness the rapid growth of FAST?</a:t>
            </a:r>
          </a:p>
        </p:txBody>
      </p:sp>
      <p:pic>
        <p:nvPicPr>
          <p:cNvPr id="23" name="Picture 22">
            <a:hlinkClick r:id="rId2"/>
            <a:extLst>
              <a:ext uri="{FF2B5EF4-FFF2-40B4-BE49-F238E27FC236}">
                <a16:creationId xmlns:a16="http://schemas.microsoft.com/office/drawing/2014/main" id="{D42783C2-B701-D583-7EB9-556C208CE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738" y="4609565"/>
            <a:ext cx="2350476" cy="1322143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24" name="Picture 23">
            <a:hlinkClick r:id="rId2"/>
            <a:extLst>
              <a:ext uri="{FF2B5EF4-FFF2-40B4-BE49-F238E27FC236}">
                <a16:creationId xmlns:a16="http://schemas.microsoft.com/office/drawing/2014/main" id="{17653C32-D108-A524-4C10-02CF2C467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649" y="4609907"/>
            <a:ext cx="2350476" cy="132214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F91D36-0E4F-CCDA-A84D-292F50DD76AB}"/>
              </a:ext>
            </a:extLst>
          </p:cNvPr>
          <p:cNvSpPr txBox="1"/>
          <p:nvPr/>
        </p:nvSpPr>
        <p:spPr>
          <a:xfrm>
            <a:off x="3048751" y="5952974"/>
            <a:ext cx="255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Who is the FAST viewer and how </a:t>
            </a:r>
            <a:br>
              <a:rPr lang="en-US"/>
            </a:br>
            <a:r>
              <a:rPr lang="en-US"/>
              <a:t>do they compare to other streamers?</a:t>
            </a:r>
          </a:p>
        </p:txBody>
      </p:sp>
    </p:spTree>
    <p:extLst>
      <p:ext uri="{BB962C8B-B14F-4D97-AF65-F5344CB8AC3E}">
        <p14:creationId xmlns:p14="http://schemas.microsoft.com/office/powerpoint/2010/main" val="275584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FDF39F-3B5F-1CA1-B13F-FFCFA3BAFFDD}"/>
              </a:ext>
            </a:extLst>
          </p:cNvPr>
          <p:cNvSpPr/>
          <p:nvPr/>
        </p:nvSpPr>
        <p:spPr>
          <a:xfrm>
            <a:off x="5415280" y="1510788"/>
            <a:ext cx="6775709" cy="457857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E72A189B-AFA5-F458-14FB-AD6F5559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22929"/>
          <a:stretch/>
        </p:blipFill>
        <p:spPr>
          <a:xfrm>
            <a:off x="0" y="1510788"/>
            <a:ext cx="5415280" cy="45785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520752"/>
            <a:ext cx="1177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is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(Free Ad-Supported Streaming TV)?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579E9-CE88-68EA-9BD1-80BB3C86F5F6}"/>
              </a:ext>
            </a:extLst>
          </p:cNvPr>
          <p:cNvSpPr txBox="1"/>
          <p:nvPr/>
        </p:nvSpPr>
        <p:spPr>
          <a:xfrm>
            <a:off x="5597699" y="2061138"/>
            <a:ext cx="64108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Free ad-supported streaming TV (FAST) services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enable audiences to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 video content via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broadband connection in a linear TV-like environment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without needing a subscription.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 the name implies, the content is free to watch because it is ad-supported.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FAST platforms’ defining feature is an “unplanned channel surfing” viewing experience via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live scheduled programming delivered to viewers across designated channels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6816E-E132-924B-7DB2-7EBACF11296F}"/>
              </a:ext>
            </a:extLst>
          </p:cNvPr>
          <p:cNvSpPr txBox="1"/>
          <p:nvPr/>
        </p:nvSpPr>
        <p:spPr>
          <a:xfrm>
            <a:off x="492088" y="6320559"/>
            <a:ext cx="7707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Note: The first documented use of the acronym 'free ad-supported streaming TV’ is attributed to Alan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Wolk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at TVREV in 2019.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760B1652-A8E2-23CD-7A9F-26BBDBED1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548" y="259093"/>
            <a:ext cx="1461363" cy="822017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7E5EDE1D-37A1-B284-9CE2-EF815CCA261E}"/>
              </a:ext>
            </a:extLst>
          </p:cNvPr>
          <p:cNvSpPr txBox="1"/>
          <p:nvPr/>
        </p:nvSpPr>
        <p:spPr>
          <a:xfrm>
            <a:off x="10594548" y="1089311"/>
            <a:ext cx="1451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here to learn more about FAST</a:t>
            </a:r>
          </a:p>
        </p:txBody>
      </p:sp>
    </p:spTree>
    <p:extLst>
      <p:ext uri="{BB962C8B-B14F-4D97-AF65-F5344CB8AC3E}">
        <p14:creationId xmlns:p14="http://schemas.microsoft.com/office/powerpoint/2010/main" val="23888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218D95-FF4C-ABE5-B01B-1279405C3CE4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19F3B-306A-4AFD-BCB6-150A779CDAAD}"/>
              </a:ext>
            </a:extLst>
          </p:cNvPr>
          <p:cNvSpPr/>
          <p:nvPr/>
        </p:nvSpPr>
        <p:spPr>
          <a:xfrm>
            <a:off x="149954" y="592543"/>
            <a:ext cx="118920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delivers on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six common entertainment needs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of consumers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28AE04-0163-DF3B-B9B9-49A3E4113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B86FDB-6D3A-5AD0-454F-A22661B24CE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637FE-A35E-E95E-DE69-3118C3A13AA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2D948A-12C5-CBCA-39EF-54556C579065}"/>
              </a:ext>
            </a:extLst>
          </p:cNvPr>
          <p:cNvSpPr txBox="1"/>
          <p:nvPr/>
        </p:nvSpPr>
        <p:spPr>
          <a:xfrm>
            <a:off x="2128660" y="1991025"/>
            <a:ext cx="793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 Entertainment ‘Need States’ for Consumers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BC1192-8127-90C5-8EC1-3A46D45DB883}"/>
              </a:ext>
            </a:extLst>
          </p:cNvPr>
          <p:cNvSpPr/>
          <p:nvPr/>
        </p:nvSpPr>
        <p:spPr>
          <a:xfrm>
            <a:off x="252692" y="2468105"/>
            <a:ext cx="3770696" cy="1740646"/>
          </a:xfrm>
          <a:prstGeom prst="rect">
            <a:avLst/>
          </a:prstGeom>
          <a:solidFill>
            <a:srgbClr val="1B1464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C276F4-2D52-1581-25FD-C7C04E3E9553}"/>
              </a:ext>
            </a:extLst>
          </p:cNvPr>
          <p:cNvSpPr txBox="1"/>
          <p:nvPr/>
        </p:nvSpPr>
        <p:spPr>
          <a:xfrm>
            <a:off x="257959" y="3489382"/>
            <a:ext cx="3760162" cy="6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Indulge My Interests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(interest in niche / specialty topics)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0076A0-E0DD-2FB6-31E1-64554A160BCC}"/>
              </a:ext>
            </a:extLst>
          </p:cNvPr>
          <p:cNvSpPr/>
          <p:nvPr/>
        </p:nvSpPr>
        <p:spPr>
          <a:xfrm>
            <a:off x="252692" y="4392790"/>
            <a:ext cx="3770696" cy="1740646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A252F4-17B6-3BD9-468E-685249A79DC9}"/>
              </a:ext>
            </a:extLst>
          </p:cNvPr>
          <p:cNvSpPr txBox="1"/>
          <p:nvPr/>
        </p:nvSpPr>
        <p:spPr>
          <a:xfrm>
            <a:off x="287247" y="5351324"/>
            <a:ext cx="3701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Let’s Make a Deal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(interest in a value exchange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17D7E3-F1EB-1501-077B-A7250994BD3F}"/>
              </a:ext>
            </a:extLst>
          </p:cNvPr>
          <p:cNvSpPr/>
          <p:nvPr/>
        </p:nvSpPr>
        <p:spPr>
          <a:xfrm>
            <a:off x="4210737" y="2468105"/>
            <a:ext cx="3770696" cy="1740646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5B197E-ECEE-8DB9-547A-BB101B6E0235}"/>
              </a:ext>
            </a:extLst>
          </p:cNvPr>
          <p:cNvSpPr txBox="1"/>
          <p:nvPr/>
        </p:nvSpPr>
        <p:spPr>
          <a:xfrm>
            <a:off x="4317160" y="3459066"/>
            <a:ext cx="35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‘Comfort Food’ for the Soul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(desire for comfort / familiarity)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096DC2-CB79-0080-4618-1453C2BB1952}"/>
              </a:ext>
            </a:extLst>
          </p:cNvPr>
          <p:cNvSpPr/>
          <p:nvPr/>
        </p:nvSpPr>
        <p:spPr>
          <a:xfrm>
            <a:off x="4210737" y="4392790"/>
            <a:ext cx="3770696" cy="1740646"/>
          </a:xfrm>
          <a:prstGeom prst="rect">
            <a:avLst/>
          </a:prstGeom>
          <a:solidFill>
            <a:srgbClr val="A343FF"/>
          </a:solidFill>
          <a:ln w="38100"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0F254D-8162-725A-048F-C6CBD939446B}"/>
              </a:ext>
            </a:extLst>
          </p:cNvPr>
          <p:cNvSpPr txBox="1"/>
          <p:nvPr/>
        </p:nvSpPr>
        <p:spPr>
          <a:xfrm>
            <a:off x="4210737" y="5382749"/>
            <a:ext cx="377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Relieve My ‘Choice Paralysis’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(desire for a curated life)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0A026F4-13A0-BB6E-8CB6-771FF428C246}"/>
              </a:ext>
            </a:extLst>
          </p:cNvPr>
          <p:cNvSpPr/>
          <p:nvPr/>
        </p:nvSpPr>
        <p:spPr>
          <a:xfrm>
            <a:off x="8168612" y="2468105"/>
            <a:ext cx="3770696" cy="1740646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DFC9A5-5564-856E-C12F-E0B73EC0F2FC}"/>
              </a:ext>
            </a:extLst>
          </p:cNvPr>
          <p:cNvSpPr txBox="1"/>
          <p:nvPr/>
        </p:nvSpPr>
        <p:spPr>
          <a:xfrm>
            <a:off x="8551591" y="3476662"/>
            <a:ext cx="300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Keep It Simple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(desire for convenience)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BCC502-1719-E675-9BC4-6436E4AA92F9}"/>
              </a:ext>
            </a:extLst>
          </p:cNvPr>
          <p:cNvSpPr/>
          <p:nvPr/>
        </p:nvSpPr>
        <p:spPr>
          <a:xfrm>
            <a:off x="8168612" y="4392790"/>
            <a:ext cx="3770696" cy="1740646"/>
          </a:xfrm>
          <a:prstGeom prst="rect">
            <a:avLst/>
          </a:prstGeom>
          <a:solidFill>
            <a:srgbClr val="FF6E30"/>
          </a:solidFill>
          <a:ln w="38100">
            <a:solidFill>
              <a:srgbClr val="FF6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5CAB28-D140-744B-45EB-B87D29956B42}"/>
              </a:ext>
            </a:extLst>
          </p:cNvPr>
          <p:cNvSpPr txBox="1"/>
          <p:nvPr/>
        </p:nvSpPr>
        <p:spPr>
          <a:xfrm>
            <a:off x="8663432" y="5365153"/>
            <a:ext cx="27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Make Things Exciting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(desire for more variety)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C97B3AF-B393-E82F-006A-6FD53CF37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63" y="4550757"/>
            <a:ext cx="797395" cy="79739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9E80822-DC47-8D57-4666-551CCB31C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18" y="4510887"/>
            <a:ext cx="877135" cy="87713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B74BF02-833F-759C-6B7F-6F98939AA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87" y="2619835"/>
            <a:ext cx="724906" cy="72490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A5CA670-3558-6F3A-71D5-AAB2F0CFB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3" y="4550757"/>
            <a:ext cx="797395" cy="79739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0BCE422-F1CE-AD29-C677-8A58B9763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18" y="2543721"/>
            <a:ext cx="877135" cy="87713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C273BE1F-75DD-3F18-2137-8B8D96996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63" y="2583591"/>
            <a:ext cx="797395" cy="7973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555675-572F-F4F1-AC0B-7BADD55D9E07}"/>
              </a:ext>
            </a:extLst>
          </p:cNvPr>
          <p:cNvSpPr/>
          <p:nvPr/>
        </p:nvSpPr>
        <p:spPr>
          <a:xfrm>
            <a:off x="526244" y="6337090"/>
            <a:ext cx="110631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analysis of </a:t>
            </a:r>
            <a:r>
              <a:rPr lang="en-US" sz="800">
                <a:solidFill>
                  <a:srgbClr val="1B1464"/>
                </a:solidFill>
                <a:latin typeface="Helvetica"/>
                <a:cs typeface="Helvetica"/>
              </a:rPr>
              <a:t>attitudinal &amp; behavioral statements within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MRI-Simmons 2022 Spring Doublebase Study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identify the six consumer needs.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288A4C3A-C9B2-5322-7F31-47800E315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596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42AF6-2961-7083-3635-59E19C68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FBD38A-3D69-93C3-1278-692992D0C0C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CEA19-4014-4EA0-19E2-F78253489C7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8E5F3-173F-7627-6049-A7CCC82F4C4B}"/>
              </a:ext>
            </a:extLst>
          </p:cNvPr>
          <p:cNvSpPr/>
          <p:nvPr/>
        </p:nvSpPr>
        <p:spPr>
          <a:xfrm>
            <a:off x="5378908" y="1054551"/>
            <a:ext cx="66176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services are attracting audiences because they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provide ‘frictionless’ access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a variety of easily accessible and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cost-efficient entertainment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when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they want to lean back and engage.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turn,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viewers are voracious consumers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whose set of related behaviors tie into many major categories.</a:t>
            </a:r>
          </a:p>
        </p:txBody>
      </p:sp>
    </p:spTree>
    <p:extLst>
      <p:ext uri="{BB962C8B-B14F-4D97-AF65-F5344CB8AC3E}">
        <p14:creationId xmlns:p14="http://schemas.microsoft.com/office/powerpoint/2010/main" val="299550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1A91FA-35BC-83E5-9ED1-4B1D14B28D81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BE96C0-A8F4-5929-1A9E-BC5D25962BDA}"/>
              </a:ext>
            </a:extLst>
          </p:cNvPr>
          <p:cNvCxnSpPr>
            <a:cxnSpLocks/>
          </p:cNvCxnSpPr>
          <p:nvPr/>
        </p:nvCxnSpPr>
        <p:spPr>
          <a:xfrm>
            <a:off x="1320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19F3B-306A-4AFD-BCB6-150A779CDAAD}"/>
              </a:ext>
            </a:extLst>
          </p:cNvPr>
          <p:cNvSpPr/>
          <p:nvPr/>
        </p:nvSpPr>
        <p:spPr>
          <a:xfrm>
            <a:off x="1477493" y="183004"/>
            <a:ext cx="1010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Indulge My Interests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(interest in niche / specialty topics)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A6FF2-4C21-C584-F5DC-C42E06F85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38F70-679E-76BD-9CE5-75312A0D33C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74D6B-1B20-5A3A-F3BC-32B0BEE1DB8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88A90-9404-A1B4-91F8-AC31D92F1610}"/>
              </a:ext>
            </a:extLst>
          </p:cNvPr>
          <p:cNvSpPr txBox="1"/>
          <p:nvPr/>
        </p:nvSpPr>
        <p:spPr>
          <a:xfrm>
            <a:off x="2790407" y="1923919"/>
            <a:ext cx="661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of FAST viewers who agree with the following statements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6833E-8A3B-5F4A-6AD7-5F2D17F04653}"/>
              </a:ext>
            </a:extLst>
          </p:cNvPr>
          <p:cNvSpPr/>
          <p:nvPr/>
        </p:nvSpPr>
        <p:spPr>
          <a:xfrm>
            <a:off x="4145949" y="2971766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A46DD5-4A10-1055-0CE6-A0DA80C360F5}"/>
              </a:ext>
            </a:extLst>
          </p:cNvPr>
          <p:cNvSpPr/>
          <p:nvPr/>
        </p:nvSpPr>
        <p:spPr>
          <a:xfrm>
            <a:off x="4145949" y="2516811"/>
            <a:ext cx="3900105" cy="451057"/>
          </a:xfrm>
          <a:prstGeom prst="rect">
            <a:avLst/>
          </a:prstGeom>
          <a:solidFill>
            <a:srgbClr val="1B146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4AC420-442F-836A-E265-3666A8D4C6BC}"/>
              </a:ext>
            </a:extLst>
          </p:cNvPr>
          <p:cNvSpPr txBox="1"/>
          <p:nvPr/>
        </p:nvSpPr>
        <p:spPr>
          <a:xfrm>
            <a:off x="4174060" y="2995980"/>
            <a:ext cx="384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83%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interested in learning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about things just for fun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40236D-DA3A-CD4D-5D5D-B0A93B004877}"/>
              </a:ext>
            </a:extLst>
          </p:cNvPr>
          <p:cNvSpPr/>
          <p:nvPr/>
        </p:nvSpPr>
        <p:spPr>
          <a:xfrm>
            <a:off x="78245" y="2971766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411A8C-2C6D-0165-CB0E-18497F1C6CFD}"/>
              </a:ext>
            </a:extLst>
          </p:cNvPr>
          <p:cNvSpPr txBox="1"/>
          <p:nvPr/>
        </p:nvSpPr>
        <p:spPr>
          <a:xfrm>
            <a:off x="78244" y="2995980"/>
            <a:ext cx="3900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84%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like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try local cuisine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when they travel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593A912-800D-554B-CF67-CDF635FBAEE6}"/>
              </a:ext>
            </a:extLst>
          </p:cNvPr>
          <p:cNvSpPr/>
          <p:nvPr/>
        </p:nvSpPr>
        <p:spPr>
          <a:xfrm>
            <a:off x="78245" y="2516811"/>
            <a:ext cx="3900105" cy="451057"/>
          </a:xfrm>
          <a:prstGeom prst="rect">
            <a:avLst/>
          </a:prstGeom>
          <a:solidFill>
            <a:srgbClr val="1B146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71B453-BFB4-54AA-7834-69E5D70671E6}"/>
              </a:ext>
            </a:extLst>
          </p:cNvPr>
          <p:cNvSpPr/>
          <p:nvPr/>
        </p:nvSpPr>
        <p:spPr>
          <a:xfrm>
            <a:off x="6620068" y="4866873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B09F67-6B06-DEF5-ACE9-3FC6D58D6897}"/>
              </a:ext>
            </a:extLst>
          </p:cNvPr>
          <p:cNvSpPr/>
          <p:nvPr/>
        </p:nvSpPr>
        <p:spPr>
          <a:xfrm>
            <a:off x="6620068" y="4421702"/>
            <a:ext cx="3900105" cy="451057"/>
          </a:xfrm>
          <a:prstGeom prst="rect">
            <a:avLst/>
          </a:prstGeom>
          <a:solidFill>
            <a:srgbClr val="1B146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F52DD4-FD5F-0204-2F58-1FD6EA424032}"/>
              </a:ext>
            </a:extLst>
          </p:cNvPr>
          <p:cNvSpPr txBox="1"/>
          <p:nvPr/>
        </p:nvSpPr>
        <p:spPr>
          <a:xfrm>
            <a:off x="6620068" y="4912286"/>
            <a:ext cx="39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52%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say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living in a foreign country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 something they would like to experience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A3A94A-3E5C-DB40-917D-A376F0A09E9F}"/>
              </a:ext>
            </a:extLst>
          </p:cNvPr>
          <p:cNvSpPr/>
          <p:nvPr/>
        </p:nvSpPr>
        <p:spPr>
          <a:xfrm>
            <a:off x="1671829" y="4866873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64B2CA-9198-D9CA-87E1-F246A3B7A292}"/>
              </a:ext>
            </a:extLst>
          </p:cNvPr>
          <p:cNvSpPr/>
          <p:nvPr/>
        </p:nvSpPr>
        <p:spPr>
          <a:xfrm>
            <a:off x="1671829" y="4421702"/>
            <a:ext cx="3900105" cy="451057"/>
          </a:xfrm>
          <a:prstGeom prst="rect">
            <a:avLst/>
          </a:prstGeom>
          <a:solidFill>
            <a:srgbClr val="1B146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Food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EF0589-35E4-865F-C38B-4E26A4B4AF5C}"/>
              </a:ext>
            </a:extLst>
          </p:cNvPr>
          <p:cNvSpPr txBox="1"/>
          <p:nvPr/>
        </p:nvSpPr>
        <p:spPr>
          <a:xfrm>
            <a:off x="1671828" y="4912286"/>
            <a:ext cx="39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69%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enjoy eating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foods from different cultures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95CFED6-91EF-A5E0-6256-C8905A22D9A1}"/>
              </a:ext>
            </a:extLst>
          </p:cNvPr>
          <p:cNvSpPr/>
          <p:nvPr/>
        </p:nvSpPr>
        <p:spPr>
          <a:xfrm>
            <a:off x="8213650" y="2971766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E72941-28F5-C267-DFDA-C9D73BEC4641}"/>
              </a:ext>
            </a:extLst>
          </p:cNvPr>
          <p:cNvSpPr txBox="1"/>
          <p:nvPr/>
        </p:nvSpPr>
        <p:spPr>
          <a:xfrm>
            <a:off x="8249795" y="2995980"/>
            <a:ext cx="382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74%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like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learn about foreign cultures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6B2EA3-332F-B2BF-0959-FD81910A6F2A}"/>
              </a:ext>
            </a:extLst>
          </p:cNvPr>
          <p:cNvSpPr/>
          <p:nvPr/>
        </p:nvSpPr>
        <p:spPr>
          <a:xfrm>
            <a:off x="8213650" y="2516811"/>
            <a:ext cx="3900105" cy="451057"/>
          </a:xfrm>
          <a:prstGeom prst="rect">
            <a:avLst/>
          </a:prstGeom>
          <a:solidFill>
            <a:srgbClr val="1B146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B9CEC-739E-F0B3-45B4-422771FE83C7}"/>
              </a:ext>
            </a:extLst>
          </p:cNvPr>
          <p:cNvSpPr txBox="1"/>
          <p:nvPr/>
        </p:nvSpPr>
        <p:spPr>
          <a:xfrm>
            <a:off x="526244" y="6193273"/>
            <a:ext cx="1166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analysis of MRI-Simmons August 2022 Cord Evolution Study, A18+. Base = streamed in the past 12 months. FAST Viewers (41% of A18+ streaming population) = used any of the following streaming services in the past 30 days: Peacock (free service w/ limited commercials), Roku Channel, Tubi TV, Freevee (formerly IMDb TV), Pluto, Samsung TV Plus,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Local Now.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CBA6E-0261-A447-FB79-1242C0F44F45}"/>
              </a:ext>
            </a:extLst>
          </p:cNvPr>
          <p:cNvSpPr txBox="1"/>
          <p:nvPr/>
        </p:nvSpPr>
        <p:spPr>
          <a:xfrm>
            <a:off x="1477494" y="853159"/>
            <a:ext cx="984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viewers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have varied tastes and they love learning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for the sake of learning or getting exposed to new experiences because it keeps their lives exciting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03BF595-6B47-E3C1-E953-A0A173C47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16" y="434587"/>
            <a:ext cx="877137" cy="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7B2134D-78BC-D0FF-857F-C14330737186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79ACB9-5668-5CE4-F0DE-486376CCF217}"/>
              </a:ext>
            </a:extLst>
          </p:cNvPr>
          <p:cNvCxnSpPr>
            <a:cxnSpLocks/>
          </p:cNvCxnSpPr>
          <p:nvPr/>
        </p:nvCxnSpPr>
        <p:spPr>
          <a:xfrm>
            <a:off x="1320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19F3B-306A-4AFD-BCB6-150A779CDAAD}"/>
              </a:ext>
            </a:extLst>
          </p:cNvPr>
          <p:cNvSpPr/>
          <p:nvPr/>
        </p:nvSpPr>
        <p:spPr>
          <a:xfrm>
            <a:off x="1477493" y="183004"/>
            <a:ext cx="10706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‘Comfort Food’ for the Soul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(desire for comfort / familiarity)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A6FF2-4C21-C584-F5DC-C42E06F85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38F70-679E-76BD-9CE5-75312A0D33C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74D6B-1B20-5A3A-F3BC-32B0BEE1DB8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88A90-9404-A1B4-91F8-AC31D92F1610}"/>
              </a:ext>
            </a:extLst>
          </p:cNvPr>
          <p:cNvSpPr txBox="1"/>
          <p:nvPr/>
        </p:nvSpPr>
        <p:spPr>
          <a:xfrm>
            <a:off x="2790407" y="1923919"/>
            <a:ext cx="661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of FAST viewers who agree with the following statements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C36354-4BF8-1660-EDE9-CC058E7A52A3}"/>
              </a:ext>
            </a:extLst>
          </p:cNvPr>
          <p:cNvSpPr/>
          <p:nvPr/>
        </p:nvSpPr>
        <p:spPr>
          <a:xfrm>
            <a:off x="87139" y="2959093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25D30-4355-FC0D-C052-12CCE1398609}"/>
              </a:ext>
            </a:extLst>
          </p:cNvPr>
          <p:cNvSpPr/>
          <p:nvPr/>
        </p:nvSpPr>
        <p:spPr>
          <a:xfrm>
            <a:off x="87139" y="2511307"/>
            <a:ext cx="3900105" cy="451057"/>
          </a:xfrm>
          <a:prstGeom prst="rect">
            <a:avLst/>
          </a:prstGeom>
          <a:solidFill>
            <a:srgbClr val="00BFF2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Experiences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21E98-7CE4-C794-2268-052C601C7280}"/>
              </a:ext>
            </a:extLst>
          </p:cNvPr>
          <p:cNvSpPr txBox="1"/>
          <p:nvPr/>
        </p:nvSpPr>
        <p:spPr>
          <a:xfrm>
            <a:off x="115250" y="3001552"/>
            <a:ext cx="384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93%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doing things because they enjoy them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is very important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95E6B-E511-45ED-BEB7-9EB82BEBDF00}"/>
              </a:ext>
            </a:extLst>
          </p:cNvPr>
          <p:cNvSpPr/>
          <p:nvPr/>
        </p:nvSpPr>
        <p:spPr>
          <a:xfrm>
            <a:off x="4130130" y="2959093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58EF49-9DB3-468C-8FF3-9A558D918ECA}"/>
              </a:ext>
            </a:extLst>
          </p:cNvPr>
          <p:cNvSpPr txBox="1"/>
          <p:nvPr/>
        </p:nvSpPr>
        <p:spPr>
          <a:xfrm>
            <a:off x="4130129" y="3001552"/>
            <a:ext cx="3900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92%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comfort is one of the most important factors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when selecting fashion products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to purchase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2CE8EB-D4B8-4527-B6FD-84F61659EEFA}"/>
              </a:ext>
            </a:extLst>
          </p:cNvPr>
          <p:cNvSpPr/>
          <p:nvPr/>
        </p:nvSpPr>
        <p:spPr>
          <a:xfrm>
            <a:off x="4130130" y="2507933"/>
            <a:ext cx="3900105" cy="451057"/>
          </a:xfrm>
          <a:prstGeom prst="rect">
            <a:avLst/>
          </a:prstGeom>
          <a:solidFill>
            <a:srgbClr val="00BFF2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Apparel &amp; Accessories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2D9C1A-8D4F-0D28-C71D-3CAB82E5E6E4}"/>
              </a:ext>
            </a:extLst>
          </p:cNvPr>
          <p:cNvSpPr/>
          <p:nvPr/>
        </p:nvSpPr>
        <p:spPr>
          <a:xfrm>
            <a:off x="8208413" y="485351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960D0-2548-4965-710E-5F0E3E0B259F}"/>
              </a:ext>
            </a:extLst>
          </p:cNvPr>
          <p:cNvSpPr txBox="1"/>
          <p:nvPr/>
        </p:nvSpPr>
        <p:spPr>
          <a:xfrm>
            <a:off x="8244558" y="4887942"/>
            <a:ext cx="382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brands they grew up with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the ones their parents used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8DC977-F9F7-3515-2185-8361D0CACA9D}"/>
              </a:ext>
            </a:extLst>
          </p:cNvPr>
          <p:cNvSpPr/>
          <p:nvPr/>
        </p:nvSpPr>
        <p:spPr>
          <a:xfrm>
            <a:off x="8208413" y="4403040"/>
            <a:ext cx="3900105" cy="451057"/>
          </a:xfrm>
          <a:prstGeom prst="rect">
            <a:avLst/>
          </a:prstGeom>
          <a:solidFill>
            <a:srgbClr val="00BFF2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Retail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24D38E-D2C6-4909-AF3B-DB9758F077A9}"/>
              </a:ext>
            </a:extLst>
          </p:cNvPr>
          <p:cNvSpPr/>
          <p:nvPr/>
        </p:nvSpPr>
        <p:spPr>
          <a:xfrm>
            <a:off x="83483" y="485351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FB4B38-95D5-A3C9-314F-8F60E2607C7F}"/>
              </a:ext>
            </a:extLst>
          </p:cNvPr>
          <p:cNvSpPr/>
          <p:nvPr/>
        </p:nvSpPr>
        <p:spPr>
          <a:xfrm>
            <a:off x="83483" y="4403040"/>
            <a:ext cx="3900105" cy="451057"/>
          </a:xfrm>
          <a:prstGeom prst="rect">
            <a:avLst/>
          </a:prstGeom>
          <a:solidFill>
            <a:srgbClr val="00BFF2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EAC43-F298-A50D-1D20-2690E0C724A8}"/>
              </a:ext>
            </a:extLst>
          </p:cNvPr>
          <p:cNvSpPr txBox="1"/>
          <p:nvPr/>
        </p:nvSpPr>
        <p:spPr>
          <a:xfrm>
            <a:off x="83483" y="4887942"/>
            <a:ext cx="390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57%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snack often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F0D61-F76C-C3FD-BDA1-52CF5DA1E085}"/>
              </a:ext>
            </a:extLst>
          </p:cNvPr>
          <p:cNvSpPr/>
          <p:nvPr/>
        </p:nvSpPr>
        <p:spPr>
          <a:xfrm>
            <a:off x="4130130" y="485351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EBA8C7-A012-00FB-4C9E-744158352CC3}"/>
              </a:ext>
            </a:extLst>
          </p:cNvPr>
          <p:cNvSpPr/>
          <p:nvPr/>
        </p:nvSpPr>
        <p:spPr>
          <a:xfrm>
            <a:off x="4130130" y="4403040"/>
            <a:ext cx="3900105" cy="451057"/>
          </a:xfrm>
          <a:prstGeom prst="rect">
            <a:avLst/>
          </a:prstGeom>
          <a:solidFill>
            <a:srgbClr val="00BFF2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6EEB8-69F4-3C23-9F8C-8C32E4C0F335}"/>
              </a:ext>
            </a:extLst>
          </p:cNvPr>
          <p:cNvSpPr txBox="1"/>
          <p:nvPr/>
        </p:nvSpPr>
        <p:spPr>
          <a:xfrm>
            <a:off x="4130130" y="4887942"/>
            <a:ext cx="40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say when they find a vacation spot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they like, they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go back whenever they can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B79227-B03C-A335-18AB-4043BAE31978}"/>
              </a:ext>
            </a:extLst>
          </p:cNvPr>
          <p:cNvSpPr/>
          <p:nvPr/>
        </p:nvSpPr>
        <p:spPr>
          <a:xfrm>
            <a:off x="8208409" y="2959093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92B5C-8F76-CF33-8D8D-BBB0B1B58598}"/>
              </a:ext>
            </a:extLst>
          </p:cNvPr>
          <p:cNvSpPr txBox="1"/>
          <p:nvPr/>
        </p:nvSpPr>
        <p:spPr>
          <a:xfrm>
            <a:off x="8244554" y="3001552"/>
            <a:ext cx="382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72%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comfort is the most important thing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a car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364556-A99B-4A02-A2C8-E1499A1E4640}"/>
              </a:ext>
            </a:extLst>
          </p:cNvPr>
          <p:cNvSpPr/>
          <p:nvPr/>
        </p:nvSpPr>
        <p:spPr>
          <a:xfrm>
            <a:off x="8208409" y="2510895"/>
            <a:ext cx="3900105" cy="451057"/>
          </a:xfrm>
          <a:prstGeom prst="rect">
            <a:avLst/>
          </a:prstGeom>
          <a:solidFill>
            <a:srgbClr val="00BFF2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Automotive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1FF55-9DA5-2074-E930-2F0ACDE830B0}"/>
              </a:ext>
            </a:extLst>
          </p:cNvPr>
          <p:cNvSpPr txBox="1"/>
          <p:nvPr/>
        </p:nvSpPr>
        <p:spPr>
          <a:xfrm>
            <a:off x="526244" y="6193273"/>
            <a:ext cx="1166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analysis of MRI-Simmons August 2022 Cord Evolution Study, A18+. Base = streamed in the past 12 months. FAST Viewers (41% of A18+ streaming population) = used any of the following streaming services in the past 30 days: Peacock (free service w/ limited commercials), Roku Channel, Tubi TV, Freevee (formerly IMDb TV), Pluto, Samsung TV Plus,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Local Now.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3942CC-E962-5112-7268-7DA4FBC4CDC0}"/>
              </a:ext>
            </a:extLst>
          </p:cNvPr>
          <p:cNvSpPr txBox="1"/>
          <p:nvPr/>
        </p:nvSpPr>
        <p:spPr>
          <a:xfrm>
            <a:off x="1477494" y="853159"/>
            <a:ext cx="968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viewers know what they like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enjoyment out of comfort and familiarity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often turning to their favorite brands or vacation spots 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05ACC6D-59AA-87C2-FE05-2D7EAF347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9" y="414590"/>
            <a:ext cx="877137" cy="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EEE43D8-7054-5B86-1176-88676F30A24D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AB331F0-776A-BB79-C1FB-F9F954724F21}"/>
              </a:ext>
            </a:extLst>
          </p:cNvPr>
          <p:cNvCxnSpPr>
            <a:cxnSpLocks/>
          </p:cNvCxnSpPr>
          <p:nvPr/>
        </p:nvCxnSpPr>
        <p:spPr>
          <a:xfrm>
            <a:off x="1320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19F3B-306A-4AFD-BCB6-150A779CDAAD}"/>
              </a:ext>
            </a:extLst>
          </p:cNvPr>
          <p:cNvSpPr/>
          <p:nvPr/>
        </p:nvSpPr>
        <p:spPr>
          <a:xfrm>
            <a:off x="1477493" y="183004"/>
            <a:ext cx="8759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Keep It Simple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(desire for convenience)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A6FF2-4C21-C584-F5DC-C42E06F85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38F70-679E-76BD-9CE5-75312A0D33C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74D6B-1B20-5A3A-F3BC-32B0BEE1DB8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88A90-9404-A1B4-91F8-AC31D92F1610}"/>
              </a:ext>
            </a:extLst>
          </p:cNvPr>
          <p:cNvSpPr txBox="1"/>
          <p:nvPr/>
        </p:nvSpPr>
        <p:spPr>
          <a:xfrm>
            <a:off x="2790407" y="1923919"/>
            <a:ext cx="661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of FAST viewers who agree with the following statements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2D9C1A-8D4F-0D28-C71D-3CAB82E5E6E4}"/>
              </a:ext>
            </a:extLst>
          </p:cNvPr>
          <p:cNvSpPr/>
          <p:nvPr/>
        </p:nvSpPr>
        <p:spPr>
          <a:xfrm>
            <a:off x="4145949" y="4833859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960D0-2548-4965-710E-5F0E3E0B259F}"/>
              </a:ext>
            </a:extLst>
          </p:cNvPr>
          <p:cNvSpPr txBox="1"/>
          <p:nvPr/>
        </p:nvSpPr>
        <p:spPr>
          <a:xfrm>
            <a:off x="4182094" y="4868290"/>
            <a:ext cx="382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63%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are more likely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purchase a product online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than in a store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8DC977-F9F7-3515-2185-8361D0CACA9D}"/>
              </a:ext>
            </a:extLst>
          </p:cNvPr>
          <p:cNvSpPr/>
          <p:nvPr/>
        </p:nvSpPr>
        <p:spPr>
          <a:xfrm>
            <a:off x="4145949" y="4390662"/>
            <a:ext cx="3900105" cy="451057"/>
          </a:xfrm>
          <a:prstGeom prst="rect">
            <a:avLst/>
          </a:prstGeom>
          <a:solidFill>
            <a:srgbClr val="ED3C8D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Online Shopping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C36354-4BF8-1660-EDE9-CC058E7A52A3}"/>
              </a:ext>
            </a:extLst>
          </p:cNvPr>
          <p:cNvSpPr/>
          <p:nvPr/>
        </p:nvSpPr>
        <p:spPr>
          <a:xfrm>
            <a:off x="4145949" y="29607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25D30-4355-FC0D-C052-12CCE1398609}"/>
              </a:ext>
            </a:extLst>
          </p:cNvPr>
          <p:cNvSpPr/>
          <p:nvPr/>
        </p:nvSpPr>
        <p:spPr>
          <a:xfrm>
            <a:off x="4145949" y="2516811"/>
            <a:ext cx="3900105" cy="451057"/>
          </a:xfrm>
          <a:prstGeom prst="rect">
            <a:avLst/>
          </a:prstGeom>
          <a:solidFill>
            <a:srgbClr val="ED3C8D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21E98-7CE4-C794-2268-052C601C7280}"/>
              </a:ext>
            </a:extLst>
          </p:cNvPr>
          <p:cNvSpPr txBox="1"/>
          <p:nvPr/>
        </p:nvSpPr>
        <p:spPr>
          <a:xfrm>
            <a:off x="4174060" y="3003180"/>
            <a:ext cx="384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82%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would rather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book a trip over the Internet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than meet with a travel agent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95E6B-E511-45ED-BEB7-9EB82BEBDF00}"/>
              </a:ext>
            </a:extLst>
          </p:cNvPr>
          <p:cNvSpPr/>
          <p:nvPr/>
        </p:nvSpPr>
        <p:spPr>
          <a:xfrm>
            <a:off x="78245" y="29607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58EF49-9DB3-468C-8FF3-9A558D918ECA}"/>
              </a:ext>
            </a:extLst>
          </p:cNvPr>
          <p:cNvSpPr txBox="1"/>
          <p:nvPr/>
        </p:nvSpPr>
        <p:spPr>
          <a:xfrm>
            <a:off x="78244" y="3003180"/>
            <a:ext cx="3900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82%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when buying a vehicle,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well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it meets their needs matters more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than whether it's foreign or domestic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2CE8EB-D4B8-4527-B6FD-84F61659EEFA}"/>
              </a:ext>
            </a:extLst>
          </p:cNvPr>
          <p:cNvSpPr/>
          <p:nvPr/>
        </p:nvSpPr>
        <p:spPr>
          <a:xfrm>
            <a:off x="78245" y="2516811"/>
            <a:ext cx="3900105" cy="451057"/>
          </a:xfrm>
          <a:prstGeom prst="rect">
            <a:avLst/>
          </a:prstGeom>
          <a:solidFill>
            <a:srgbClr val="ED3C8D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Automotive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F0D61-F76C-C3FD-BDA1-52CF5DA1E085}"/>
              </a:ext>
            </a:extLst>
          </p:cNvPr>
          <p:cNvSpPr/>
          <p:nvPr/>
        </p:nvSpPr>
        <p:spPr>
          <a:xfrm>
            <a:off x="78245" y="4833859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EBA8C7-A012-00FB-4C9E-744158352CC3}"/>
              </a:ext>
            </a:extLst>
          </p:cNvPr>
          <p:cNvSpPr/>
          <p:nvPr/>
        </p:nvSpPr>
        <p:spPr>
          <a:xfrm>
            <a:off x="78245" y="4390662"/>
            <a:ext cx="3900105" cy="451057"/>
          </a:xfrm>
          <a:prstGeom prst="rect">
            <a:avLst/>
          </a:prstGeom>
          <a:solidFill>
            <a:srgbClr val="ED3C8D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Mobile Apps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6EEB8-69F4-3C23-9F8C-8C32E4C0F335}"/>
              </a:ext>
            </a:extLst>
          </p:cNvPr>
          <p:cNvSpPr txBox="1"/>
          <p:nvPr/>
        </p:nvSpPr>
        <p:spPr>
          <a:xfrm>
            <a:off x="78245" y="4868290"/>
            <a:ext cx="39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69%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apps have made their life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 much more convenient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24D38E-D2C6-4909-AF3B-DB9758F077A9}"/>
              </a:ext>
            </a:extLst>
          </p:cNvPr>
          <p:cNvSpPr/>
          <p:nvPr/>
        </p:nvSpPr>
        <p:spPr>
          <a:xfrm>
            <a:off x="8213652" y="29607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FB4B38-95D5-A3C9-314F-8F60E2607C7F}"/>
              </a:ext>
            </a:extLst>
          </p:cNvPr>
          <p:cNvSpPr/>
          <p:nvPr/>
        </p:nvSpPr>
        <p:spPr>
          <a:xfrm>
            <a:off x="8213652" y="2516811"/>
            <a:ext cx="3900105" cy="451057"/>
          </a:xfrm>
          <a:prstGeom prst="rect">
            <a:avLst/>
          </a:prstGeom>
          <a:solidFill>
            <a:srgbClr val="ED3C8D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EAC43-F298-A50D-1D20-2690E0C724A8}"/>
              </a:ext>
            </a:extLst>
          </p:cNvPr>
          <p:cNvSpPr txBox="1"/>
          <p:nvPr/>
        </p:nvSpPr>
        <p:spPr>
          <a:xfrm>
            <a:off x="8213651" y="3003180"/>
            <a:ext cx="39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76%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are always on the lookout for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quick and ‘easy to prepare’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meal options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B2131-9B5E-A233-0EA5-A00D42B8D9C6}"/>
              </a:ext>
            </a:extLst>
          </p:cNvPr>
          <p:cNvSpPr/>
          <p:nvPr/>
        </p:nvSpPr>
        <p:spPr>
          <a:xfrm>
            <a:off x="8213652" y="4833859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3E41A0-0A06-48FD-3276-CD31649BB319}"/>
              </a:ext>
            </a:extLst>
          </p:cNvPr>
          <p:cNvSpPr/>
          <p:nvPr/>
        </p:nvSpPr>
        <p:spPr>
          <a:xfrm>
            <a:off x="8213652" y="4390662"/>
            <a:ext cx="3900105" cy="451057"/>
          </a:xfrm>
          <a:prstGeom prst="rect">
            <a:avLst/>
          </a:prstGeom>
          <a:solidFill>
            <a:srgbClr val="ED3C8D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Consumer Tech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C85A9E-E1F4-82A9-CCEB-EB85849E483D}"/>
              </a:ext>
            </a:extLst>
          </p:cNvPr>
          <p:cNvSpPr txBox="1"/>
          <p:nvPr/>
        </p:nvSpPr>
        <p:spPr>
          <a:xfrm>
            <a:off x="8213651" y="4868290"/>
            <a:ext cx="3900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33%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</a:t>
            </a:r>
            <a:r>
              <a:rPr lang="en-US" sz="1400" b="1" dirty="0">
                <a:solidFill>
                  <a:srgbClr val="ED3C8D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smart</a:t>
            </a:r>
            <a:r>
              <a:rPr lang="en-US" sz="1400" b="1" dirty="0">
                <a:solidFill>
                  <a:srgbClr val="ED3C8D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home devices / appliances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have become an important part of their life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3D7F1-413E-8428-DC93-C57288A2F98C}"/>
              </a:ext>
            </a:extLst>
          </p:cNvPr>
          <p:cNvSpPr txBox="1"/>
          <p:nvPr/>
        </p:nvSpPr>
        <p:spPr>
          <a:xfrm>
            <a:off x="526244" y="6193273"/>
            <a:ext cx="1166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analysis of MRI-Simmons August 2022 Cord Evolution Study, A18+. Base = streamed in the past 12 months. FAST Viewers (41% of A18+ streaming population) = used any of the following streaming services in the past 30 days: Peacock (free service w/ limited commercials), Roku Channel, Tubi TV, Freevee (formerly IMDb TV), Pluto, Samsung TV Plus,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Local Now.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F7BB77-E0D1-E7FB-94EC-8B80F2B629A7}"/>
              </a:ext>
            </a:extLst>
          </p:cNvPr>
          <p:cNvSpPr txBox="1"/>
          <p:nvPr/>
        </p:nvSpPr>
        <p:spPr>
          <a:xfrm>
            <a:off x="1477494" y="853159"/>
            <a:ext cx="1009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way FAST viewers make decisions is often designed around efficiency and they seek out products and services that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make their daily lives run smoother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4A1C8FC-0BE6-F25F-E4EC-09DD3B4E50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06" y="416610"/>
            <a:ext cx="877137" cy="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71F368-303B-2FE4-AD7D-04B0326A329B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07740A-463C-82B0-07D6-38CC09D5E686}"/>
              </a:ext>
            </a:extLst>
          </p:cNvPr>
          <p:cNvCxnSpPr>
            <a:cxnSpLocks/>
          </p:cNvCxnSpPr>
          <p:nvPr/>
        </p:nvCxnSpPr>
        <p:spPr>
          <a:xfrm>
            <a:off x="1320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19F3B-306A-4AFD-BCB6-150A779CDAAD}"/>
              </a:ext>
            </a:extLst>
          </p:cNvPr>
          <p:cNvSpPr/>
          <p:nvPr/>
        </p:nvSpPr>
        <p:spPr>
          <a:xfrm>
            <a:off x="1477493" y="183004"/>
            <a:ext cx="813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Let’s Make a Deal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(interest in a value exchange)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A6FF2-4C21-C584-F5DC-C42E06F85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38F70-679E-76BD-9CE5-75312A0D33C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74D6B-1B20-5A3A-F3BC-32B0BEE1DB8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88A90-9404-A1B4-91F8-AC31D92F1610}"/>
              </a:ext>
            </a:extLst>
          </p:cNvPr>
          <p:cNvSpPr txBox="1"/>
          <p:nvPr/>
        </p:nvSpPr>
        <p:spPr>
          <a:xfrm>
            <a:off x="2790407" y="1923919"/>
            <a:ext cx="661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of FAST viewers who agree with the following statements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C36354-4BF8-1660-EDE9-CC058E7A52A3}"/>
              </a:ext>
            </a:extLst>
          </p:cNvPr>
          <p:cNvSpPr/>
          <p:nvPr/>
        </p:nvSpPr>
        <p:spPr>
          <a:xfrm>
            <a:off x="4145949" y="29607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25D30-4355-FC0D-C052-12CCE1398609}"/>
              </a:ext>
            </a:extLst>
          </p:cNvPr>
          <p:cNvSpPr/>
          <p:nvPr/>
        </p:nvSpPr>
        <p:spPr>
          <a:xfrm>
            <a:off x="4145949" y="2507933"/>
            <a:ext cx="3900105" cy="451057"/>
          </a:xfrm>
          <a:prstGeom prst="rect">
            <a:avLst/>
          </a:prstGeom>
          <a:solidFill>
            <a:srgbClr val="4EBEA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21E98-7CE4-C794-2268-052C601C7280}"/>
              </a:ext>
            </a:extLst>
          </p:cNvPr>
          <p:cNvSpPr txBox="1"/>
          <p:nvPr/>
        </p:nvSpPr>
        <p:spPr>
          <a:xfrm>
            <a:off x="4174058" y="2996020"/>
            <a:ext cx="3843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68%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say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travel and hotel discounts have a strong influence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 where they choose to travel and where they choose to stay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95E6B-E511-45ED-BEB7-9EB82BEBDF00}"/>
              </a:ext>
            </a:extLst>
          </p:cNvPr>
          <p:cNvSpPr/>
          <p:nvPr/>
        </p:nvSpPr>
        <p:spPr>
          <a:xfrm>
            <a:off x="78245" y="2960721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58EF49-9DB3-468C-8FF3-9A558D918ECA}"/>
              </a:ext>
            </a:extLst>
          </p:cNvPr>
          <p:cNvSpPr txBox="1"/>
          <p:nvPr/>
        </p:nvSpPr>
        <p:spPr>
          <a:xfrm>
            <a:off x="78241" y="2996020"/>
            <a:ext cx="3900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say they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always shop for the best deal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 electronic equipment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2CE8EB-D4B8-4527-B6FD-84F61659EEFA}"/>
              </a:ext>
            </a:extLst>
          </p:cNvPr>
          <p:cNvSpPr/>
          <p:nvPr/>
        </p:nvSpPr>
        <p:spPr>
          <a:xfrm>
            <a:off x="78245" y="2507933"/>
            <a:ext cx="3900105" cy="451057"/>
          </a:xfrm>
          <a:prstGeom prst="rect">
            <a:avLst/>
          </a:prstGeom>
          <a:solidFill>
            <a:srgbClr val="4EBEA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2D9C1A-8D4F-0D28-C71D-3CAB82E5E6E4}"/>
              </a:ext>
            </a:extLst>
          </p:cNvPr>
          <p:cNvSpPr/>
          <p:nvPr/>
        </p:nvSpPr>
        <p:spPr>
          <a:xfrm>
            <a:off x="8213653" y="4846237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960D0-2548-4965-710E-5F0E3E0B259F}"/>
              </a:ext>
            </a:extLst>
          </p:cNvPr>
          <p:cNvSpPr txBox="1"/>
          <p:nvPr/>
        </p:nvSpPr>
        <p:spPr>
          <a:xfrm>
            <a:off x="8249798" y="4882202"/>
            <a:ext cx="3827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44%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 coupon would encourage them to try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 different prescription drug brand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8DC977-F9F7-3515-2185-8361D0CACA9D}"/>
              </a:ext>
            </a:extLst>
          </p:cNvPr>
          <p:cNvSpPr/>
          <p:nvPr/>
        </p:nvSpPr>
        <p:spPr>
          <a:xfrm>
            <a:off x="8213653" y="4403040"/>
            <a:ext cx="3900105" cy="451057"/>
          </a:xfrm>
          <a:prstGeom prst="rect">
            <a:avLst/>
          </a:prstGeom>
          <a:solidFill>
            <a:srgbClr val="4EBEA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F0D61-F76C-C3FD-BDA1-52CF5DA1E085}"/>
              </a:ext>
            </a:extLst>
          </p:cNvPr>
          <p:cNvSpPr/>
          <p:nvPr/>
        </p:nvSpPr>
        <p:spPr>
          <a:xfrm>
            <a:off x="4145949" y="4846237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EBA8C7-A012-00FB-4C9E-744158352CC3}"/>
              </a:ext>
            </a:extLst>
          </p:cNvPr>
          <p:cNvSpPr/>
          <p:nvPr/>
        </p:nvSpPr>
        <p:spPr>
          <a:xfrm>
            <a:off x="4145949" y="4403040"/>
            <a:ext cx="3900105" cy="451057"/>
          </a:xfrm>
          <a:prstGeom prst="rect">
            <a:avLst/>
          </a:prstGeom>
          <a:solidFill>
            <a:srgbClr val="4EBEA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Automotive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6EEB8-69F4-3C23-9F8C-8C32E4C0F335}"/>
              </a:ext>
            </a:extLst>
          </p:cNvPr>
          <p:cNvSpPr txBox="1"/>
          <p:nvPr/>
        </p:nvSpPr>
        <p:spPr>
          <a:xfrm>
            <a:off x="4145948" y="4882202"/>
            <a:ext cx="3900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49%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say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rebates &amp; incentives strongly influence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their new vehicle purchase decision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24D38E-D2C6-4909-AF3B-DB9758F077A9}"/>
              </a:ext>
            </a:extLst>
          </p:cNvPr>
          <p:cNvSpPr/>
          <p:nvPr/>
        </p:nvSpPr>
        <p:spPr>
          <a:xfrm>
            <a:off x="78244" y="4855828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FB4B38-95D5-A3C9-314F-8F60E2607C7F}"/>
              </a:ext>
            </a:extLst>
          </p:cNvPr>
          <p:cNvSpPr/>
          <p:nvPr/>
        </p:nvSpPr>
        <p:spPr>
          <a:xfrm>
            <a:off x="78244" y="4403040"/>
            <a:ext cx="3900105" cy="451057"/>
          </a:xfrm>
          <a:prstGeom prst="rect">
            <a:avLst/>
          </a:prstGeom>
          <a:solidFill>
            <a:srgbClr val="4EBEA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EAC43-F298-A50D-1D20-2690E0C724A8}"/>
              </a:ext>
            </a:extLst>
          </p:cNvPr>
          <p:cNvSpPr txBox="1"/>
          <p:nvPr/>
        </p:nvSpPr>
        <p:spPr>
          <a:xfrm>
            <a:off x="78243" y="4882202"/>
            <a:ext cx="39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52%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can often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 swayed by coupons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try new food products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B79227-B03C-A335-18AB-4043BAE31978}"/>
              </a:ext>
            </a:extLst>
          </p:cNvPr>
          <p:cNvSpPr/>
          <p:nvPr/>
        </p:nvSpPr>
        <p:spPr>
          <a:xfrm>
            <a:off x="8213650" y="2951130"/>
            <a:ext cx="3900105" cy="80043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92B5C-8F76-CF33-8D8D-BBB0B1B58598}"/>
              </a:ext>
            </a:extLst>
          </p:cNvPr>
          <p:cNvSpPr txBox="1"/>
          <p:nvPr/>
        </p:nvSpPr>
        <p:spPr>
          <a:xfrm>
            <a:off x="8249795" y="2996020"/>
            <a:ext cx="382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64%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say they prefer to shop at stores that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offer loyalty rewards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364556-A99B-4A02-A2C8-E1499A1E4640}"/>
              </a:ext>
            </a:extLst>
          </p:cNvPr>
          <p:cNvSpPr/>
          <p:nvPr/>
        </p:nvSpPr>
        <p:spPr>
          <a:xfrm>
            <a:off x="8213650" y="2507933"/>
            <a:ext cx="3900105" cy="451057"/>
          </a:xfrm>
          <a:prstGeom prst="rect">
            <a:avLst/>
          </a:prstGeom>
          <a:solidFill>
            <a:srgbClr val="4EBEA4"/>
          </a:solidFill>
          <a:ln w="31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42DAF-4F00-58D0-E736-888A6D5B9A40}"/>
              </a:ext>
            </a:extLst>
          </p:cNvPr>
          <p:cNvSpPr txBox="1"/>
          <p:nvPr/>
        </p:nvSpPr>
        <p:spPr>
          <a:xfrm>
            <a:off x="526244" y="6193273"/>
            <a:ext cx="1166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VAB analysis of MRI-Simmons August 2022 Cord Evolution Study, A18+. Base = streamed in the past 12 months. FAST Viewers (41% of A18+ streaming population) = used any of the following streaming services in the past 30 days: Peacock (free service w/ limited commercials), Roku Channel, Tubi TV, Freevee (formerly IMDb TV), Pluto, Samsung TV Plus,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Local Now.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194CC6-6BEA-8FC9-5867-939B48575E77}"/>
              </a:ext>
            </a:extLst>
          </p:cNvPr>
          <p:cNvSpPr txBox="1"/>
          <p:nvPr/>
        </p:nvSpPr>
        <p:spPr>
          <a:xfrm>
            <a:off x="1477494" y="853159"/>
            <a:ext cx="1021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times FAST viewers are creatures of habit who enjoy a good loyalty program, but they can also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 swayed by a good deal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 be willing to try a new product if they have an incentive to do so, like a discount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4596DBF-588F-E78D-41F1-B07C675AD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93" y="414590"/>
            <a:ext cx="877137" cy="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DF8844-D651-4037-8A10-692C32A8DC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255F5-E219-4554-93C1-4C525F2E3917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15528B-EF84-483B-8077-0A0D40419DE4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2538</Words>
  <Application>Microsoft Office PowerPoint</Application>
  <PresentationFormat>Widescreen</PresentationFormat>
  <Paragraphs>200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Leah Montner Dixon</cp:lastModifiedBy>
  <cp:revision>1</cp:revision>
  <dcterms:created xsi:type="dcterms:W3CDTF">2022-10-03T23:06:47Z</dcterms:created>
  <dcterms:modified xsi:type="dcterms:W3CDTF">2022-10-20T15:58:50Z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