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2144328206" r:id="rId5"/>
    <p:sldId id="2144328507" r:id="rId6"/>
    <p:sldId id="2144328502" r:id="rId7"/>
    <p:sldId id="2144328323" r:id="rId8"/>
    <p:sldId id="2953" r:id="rId9"/>
    <p:sldId id="2144328497" r:id="rId10"/>
    <p:sldId id="2144328424" r:id="rId11"/>
    <p:sldId id="2144327905" r:id="rId12"/>
    <p:sldId id="2144328454" r:id="rId13"/>
    <p:sldId id="2144328442" r:id="rId14"/>
    <p:sldId id="2144328083" r:id="rId15"/>
    <p:sldId id="2144328430" r:id="rId16"/>
    <p:sldId id="2144328474" r:id="rId17"/>
    <p:sldId id="2144328508" r:id="rId18"/>
    <p:sldId id="275" r:id="rId19"/>
    <p:sldId id="214432740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385A107-2D3E-7AFE-0528-70F5B03A336C}" name="Marianne Vita" initials="MV" userId="S::mariannev@thevab.com::35b1102d-d340-4a85-a709-12ee727aa48b" providerId="AD"/>
  <p188:author id="{6644001F-98D2-AF68-925B-F4D39E797894}" name="Jason Wiese" initials="JW" userId="S::jasonw@thevab.com::4bff8d5b-7de6-4655-b397-69b0afc81113" providerId="AD"/>
  <p188:author id="{21855EDF-F9CE-3B66-C6A5-06158391F461}" name="Leah Montner Dixon" initials="LMD" userId="S::leahm@thevab.com::d5b2ae9e-9213-4442-b7df-4db8cbe51e5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1464"/>
    <a:srgbClr val="ED3C8D"/>
    <a:srgbClr val="00BFF2"/>
    <a:srgbClr val="E2E8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B4DDE6-1EB0-4916-84F6-43B1D681532C}" v="20" dt="2022-10-20T15:56:59.1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72" autoAdjust="0"/>
    <p:restoredTop sz="92903" autoAdjust="0"/>
  </p:normalViewPr>
  <p:slideViewPr>
    <p:cSldViewPr snapToGrid="0">
      <p:cViewPr varScale="1">
        <p:scale>
          <a:sx n="80" d="100"/>
          <a:sy n="80" d="100"/>
        </p:scale>
        <p:origin x="92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ah Montner Dixon" userId="d5b2ae9e-9213-4442-b7df-4db8cbe51e5d" providerId="ADAL" clId="{0CB4DDE6-1EB0-4916-84F6-43B1D681532C}"/>
    <pc:docChg chg="undo custSel delSld modSld">
      <pc:chgData name="Leah Montner Dixon" userId="d5b2ae9e-9213-4442-b7df-4db8cbe51e5d" providerId="ADAL" clId="{0CB4DDE6-1EB0-4916-84F6-43B1D681532C}" dt="2022-10-20T15:56:59.123" v="610"/>
      <pc:docMkLst>
        <pc:docMk/>
      </pc:docMkLst>
      <pc:sldChg chg="delCm">
        <pc:chgData name="Leah Montner Dixon" userId="d5b2ae9e-9213-4442-b7df-4db8cbe51e5d" providerId="ADAL" clId="{0CB4DDE6-1EB0-4916-84F6-43B1D681532C}" dt="2022-10-13T15:27:46.012" v="426"/>
        <pc:sldMkLst>
          <pc:docMk/>
          <pc:sldMk cId="2655582408" sldId="2953"/>
        </pc:sldMkLst>
      </pc:sldChg>
      <pc:sldChg chg="mod">
        <pc:chgData name="Leah Montner Dixon" userId="d5b2ae9e-9213-4442-b7df-4db8cbe51e5d" providerId="ADAL" clId="{0CB4DDE6-1EB0-4916-84F6-43B1D681532C}" dt="2022-10-18T14:54:32.128" v="542" actId="27918"/>
        <pc:sldMkLst>
          <pc:docMk/>
          <pc:sldMk cId="559468117" sldId="2144328323"/>
        </pc:sldMkLst>
      </pc:sldChg>
      <pc:sldChg chg="addSp delSp modSp del mod">
        <pc:chgData name="Leah Montner Dixon" userId="d5b2ae9e-9213-4442-b7df-4db8cbe51e5d" providerId="ADAL" clId="{0CB4DDE6-1EB0-4916-84F6-43B1D681532C}" dt="2022-10-18T11:51:07.448" v="539" actId="47"/>
        <pc:sldMkLst>
          <pc:docMk/>
          <pc:sldMk cId="4151791297" sldId="2144328383"/>
        </pc:sldMkLst>
        <pc:spChg chg="mod">
          <ac:chgData name="Leah Montner Dixon" userId="d5b2ae9e-9213-4442-b7df-4db8cbe51e5d" providerId="ADAL" clId="{0CB4DDE6-1EB0-4916-84F6-43B1D681532C}" dt="2022-10-13T15:30:23.586" v="531" actId="313"/>
          <ac:spMkLst>
            <pc:docMk/>
            <pc:sldMk cId="4151791297" sldId="2144328383"/>
            <ac:spMk id="2" creationId="{D31FD2F4-702E-3560-3C87-A3D48130A49B}"/>
          </ac:spMkLst>
        </pc:spChg>
        <pc:spChg chg="add mod">
          <ac:chgData name="Leah Montner Dixon" userId="d5b2ae9e-9213-4442-b7df-4db8cbe51e5d" providerId="ADAL" clId="{0CB4DDE6-1EB0-4916-84F6-43B1D681532C}" dt="2022-10-13T15:29:18.248" v="449" actId="554"/>
          <ac:spMkLst>
            <pc:docMk/>
            <pc:sldMk cId="4151791297" sldId="2144328383"/>
            <ac:spMk id="4" creationId="{0033D1B9-973B-849F-EB33-602A6A7F3C25}"/>
          </ac:spMkLst>
        </pc:spChg>
        <pc:spChg chg="mod">
          <ac:chgData name="Leah Montner Dixon" userId="d5b2ae9e-9213-4442-b7df-4db8cbe51e5d" providerId="ADAL" clId="{0CB4DDE6-1EB0-4916-84F6-43B1D681532C}" dt="2022-10-13T15:29:53.233" v="474" actId="1035"/>
          <ac:spMkLst>
            <pc:docMk/>
            <pc:sldMk cId="4151791297" sldId="2144328383"/>
            <ac:spMk id="6" creationId="{63A0528C-FEC8-6AA9-1508-609E9482C4E7}"/>
          </ac:spMkLst>
        </pc:spChg>
        <pc:spChg chg="ord">
          <ac:chgData name="Leah Montner Dixon" userId="d5b2ae9e-9213-4442-b7df-4db8cbe51e5d" providerId="ADAL" clId="{0CB4DDE6-1EB0-4916-84F6-43B1D681532C}" dt="2022-10-13T15:29:40.073" v="460" actId="167"/>
          <ac:spMkLst>
            <pc:docMk/>
            <pc:sldMk cId="4151791297" sldId="2144328383"/>
            <ac:spMk id="18" creationId="{54D05435-5329-431B-42D6-557A2E4CDD34}"/>
          </ac:spMkLst>
        </pc:spChg>
        <pc:spChg chg="mod">
          <ac:chgData name="Leah Montner Dixon" userId="d5b2ae9e-9213-4442-b7df-4db8cbe51e5d" providerId="ADAL" clId="{0CB4DDE6-1EB0-4916-84F6-43B1D681532C}" dt="2022-10-13T15:29:18.248" v="449" actId="554"/>
          <ac:spMkLst>
            <pc:docMk/>
            <pc:sldMk cId="4151791297" sldId="2144328383"/>
            <ac:spMk id="23" creationId="{C4A51193-8341-C2E9-E56B-61827D749DFE}"/>
          </ac:spMkLst>
        </pc:spChg>
        <pc:spChg chg="mod">
          <ac:chgData name="Leah Montner Dixon" userId="d5b2ae9e-9213-4442-b7df-4db8cbe51e5d" providerId="ADAL" clId="{0CB4DDE6-1EB0-4916-84F6-43B1D681532C}" dt="2022-10-13T15:29:07.541" v="448" actId="12788"/>
          <ac:spMkLst>
            <pc:docMk/>
            <pc:sldMk cId="4151791297" sldId="2144328383"/>
            <ac:spMk id="24" creationId="{CB44EEBD-F8B2-155E-3C06-6274E75F4536}"/>
          </ac:spMkLst>
        </pc:spChg>
        <pc:spChg chg="del">
          <ac:chgData name="Leah Montner Dixon" userId="d5b2ae9e-9213-4442-b7df-4db8cbe51e5d" providerId="ADAL" clId="{0CB4DDE6-1EB0-4916-84F6-43B1D681532C}" dt="2022-10-13T15:28:49.566" v="444" actId="478"/>
          <ac:spMkLst>
            <pc:docMk/>
            <pc:sldMk cId="4151791297" sldId="2144328383"/>
            <ac:spMk id="25" creationId="{75FB3883-B5A2-1F8B-6380-AE73B5A679CF}"/>
          </ac:spMkLst>
        </pc:spChg>
        <pc:picChg chg="add mod">
          <ac:chgData name="Leah Montner Dixon" userId="d5b2ae9e-9213-4442-b7df-4db8cbe51e5d" providerId="ADAL" clId="{0CB4DDE6-1EB0-4916-84F6-43B1D681532C}" dt="2022-10-13T15:29:07.541" v="448" actId="12788"/>
          <ac:picMkLst>
            <pc:docMk/>
            <pc:sldMk cId="4151791297" sldId="2144328383"/>
            <ac:picMk id="3" creationId="{F29EC08E-686F-A4CA-3A6F-D7DD8CDCC5F5}"/>
          </ac:picMkLst>
        </pc:picChg>
        <pc:picChg chg="add mod ord">
          <ac:chgData name="Leah Montner Dixon" userId="d5b2ae9e-9213-4442-b7df-4db8cbe51e5d" providerId="ADAL" clId="{0CB4DDE6-1EB0-4916-84F6-43B1D681532C}" dt="2022-10-13T15:29:40.073" v="460" actId="167"/>
          <ac:picMkLst>
            <pc:docMk/>
            <pc:sldMk cId="4151791297" sldId="2144328383"/>
            <ac:picMk id="11" creationId="{9A342072-C6CF-00AC-D48A-B0CC72600BB1}"/>
          </ac:picMkLst>
        </pc:picChg>
        <pc:picChg chg="mod">
          <ac:chgData name="Leah Montner Dixon" userId="d5b2ae9e-9213-4442-b7df-4db8cbe51e5d" providerId="ADAL" clId="{0CB4DDE6-1EB0-4916-84F6-43B1D681532C}" dt="2022-10-13T15:29:07.541" v="448" actId="12788"/>
          <ac:picMkLst>
            <pc:docMk/>
            <pc:sldMk cId="4151791297" sldId="2144328383"/>
            <ac:picMk id="26" creationId="{1CFA856E-1216-CCAE-A2BE-A8674C429102}"/>
          </ac:picMkLst>
        </pc:picChg>
        <pc:picChg chg="del">
          <ac:chgData name="Leah Montner Dixon" userId="d5b2ae9e-9213-4442-b7df-4db8cbe51e5d" providerId="ADAL" clId="{0CB4DDE6-1EB0-4916-84F6-43B1D681532C}" dt="2022-10-13T15:28:49.566" v="444" actId="478"/>
          <ac:picMkLst>
            <pc:docMk/>
            <pc:sldMk cId="4151791297" sldId="2144328383"/>
            <ac:picMk id="30" creationId="{DC86BB65-539C-3081-606B-1DA4C12451E1}"/>
          </ac:picMkLst>
        </pc:picChg>
        <pc:picChg chg="add del">
          <ac:chgData name="Leah Montner Dixon" userId="d5b2ae9e-9213-4442-b7df-4db8cbe51e5d" providerId="ADAL" clId="{0CB4DDE6-1EB0-4916-84F6-43B1D681532C}" dt="2022-10-13T15:29:42.712" v="461" actId="478"/>
          <ac:picMkLst>
            <pc:docMk/>
            <pc:sldMk cId="4151791297" sldId="2144328383"/>
            <ac:picMk id="38" creationId="{B1E19AEB-3098-2313-832F-D262ECF7C17C}"/>
          </ac:picMkLst>
        </pc:picChg>
      </pc:sldChg>
      <pc:sldChg chg="modSp mod">
        <pc:chgData name="Leah Montner Dixon" userId="d5b2ae9e-9213-4442-b7df-4db8cbe51e5d" providerId="ADAL" clId="{0CB4DDE6-1EB0-4916-84F6-43B1D681532C}" dt="2022-10-18T15:03:38.739" v="562" actId="20577"/>
        <pc:sldMkLst>
          <pc:docMk/>
          <pc:sldMk cId="2369496195" sldId="2144328424"/>
        </pc:sldMkLst>
        <pc:spChg chg="mod">
          <ac:chgData name="Leah Montner Dixon" userId="d5b2ae9e-9213-4442-b7df-4db8cbe51e5d" providerId="ADAL" clId="{0CB4DDE6-1EB0-4916-84F6-43B1D681532C}" dt="2022-10-13T13:39:10.173" v="5" actId="1037"/>
          <ac:spMkLst>
            <pc:docMk/>
            <pc:sldMk cId="2369496195" sldId="2144328424"/>
            <ac:spMk id="3" creationId="{DB94042B-CD5A-6A88-9A8C-39357ACD50D1}"/>
          </ac:spMkLst>
        </pc:spChg>
        <pc:spChg chg="mod">
          <ac:chgData name="Leah Montner Dixon" userId="d5b2ae9e-9213-4442-b7df-4db8cbe51e5d" providerId="ADAL" clId="{0CB4DDE6-1EB0-4916-84F6-43B1D681532C}" dt="2022-10-18T15:03:38.739" v="562" actId="20577"/>
          <ac:spMkLst>
            <pc:docMk/>
            <pc:sldMk cId="2369496195" sldId="2144328424"/>
            <ac:spMk id="4" creationId="{C0B0A3BD-4DC9-36CC-0987-361D06C816E5}"/>
          </ac:spMkLst>
        </pc:spChg>
      </pc:sldChg>
      <pc:sldChg chg="modSp mod">
        <pc:chgData name="Leah Montner Dixon" userId="d5b2ae9e-9213-4442-b7df-4db8cbe51e5d" providerId="ADAL" clId="{0CB4DDE6-1EB0-4916-84F6-43B1D681532C}" dt="2022-10-18T15:22:36.796" v="598" actId="20577"/>
        <pc:sldMkLst>
          <pc:docMk/>
          <pc:sldMk cId="1842929427" sldId="2144328442"/>
        </pc:sldMkLst>
        <pc:spChg chg="mod">
          <ac:chgData name="Leah Montner Dixon" userId="d5b2ae9e-9213-4442-b7df-4db8cbe51e5d" providerId="ADAL" clId="{0CB4DDE6-1EB0-4916-84F6-43B1D681532C}" dt="2022-10-18T15:22:36.796" v="598" actId="20577"/>
          <ac:spMkLst>
            <pc:docMk/>
            <pc:sldMk cId="1842929427" sldId="2144328442"/>
            <ac:spMk id="14" creationId="{37CA8F79-8FE3-AD7C-31BB-F7782338B938}"/>
          </ac:spMkLst>
        </pc:spChg>
      </pc:sldChg>
      <pc:sldChg chg="modSp mod">
        <pc:chgData name="Leah Montner Dixon" userId="d5b2ae9e-9213-4442-b7df-4db8cbe51e5d" providerId="ADAL" clId="{0CB4DDE6-1EB0-4916-84F6-43B1D681532C}" dt="2022-10-18T15:12:49.656" v="596" actId="20577"/>
        <pc:sldMkLst>
          <pc:docMk/>
          <pc:sldMk cId="3889472261" sldId="2144328454"/>
        </pc:sldMkLst>
        <pc:spChg chg="mod">
          <ac:chgData name="Leah Montner Dixon" userId="d5b2ae9e-9213-4442-b7df-4db8cbe51e5d" providerId="ADAL" clId="{0CB4DDE6-1EB0-4916-84F6-43B1D681532C}" dt="2022-10-18T15:12:49.656" v="596" actId="20577"/>
          <ac:spMkLst>
            <pc:docMk/>
            <pc:sldMk cId="3889472261" sldId="2144328454"/>
            <ac:spMk id="2" creationId="{60974EAD-1E12-CF24-1E8D-74E7F7E5A978}"/>
          </ac:spMkLst>
        </pc:spChg>
      </pc:sldChg>
      <pc:sldChg chg="addSp delSp modSp mod delCm modCm">
        <pc:chgData name="Leah Montner Dixon" userId="d5b2ae9e-9213-4442-b7df-4db8cbe51e5d" providerId="ADAL" clId="{0CB4DDE6-1EB0-4916-84F6-43B1D681532C}" dt="2022-10-18T15:28:31.847" v="600" actId="20577"/>
        <pc:sldMkLst>
          <pc:docMk/>
          <pc:sldMk cId="846210810" sldId="2144328474"/>
        </pc:sldMkLst>
        <pc:spChg chg="add del mod">
          <ac:chgData name="Leah Montner Dixon" userId="d5b2ae9e-9213-4442-b7df-4db8cbe51e5d" providerId="ADAL" clId="{0CB4DDE6-1EB0-4916-84F6-43B1D681532C}" dt="2022-10-13T15:02:07.232" v="302" actId="478"/>
          <ac:spMkLst>
            <pc:docMk/>
            <pc:sldMk cId="846210810" sldId="2144328474"/>
            <ac:spMk id="2" creationId="{6FBAF17C-E97F-F4D6-D7BD-DF6D225AA000}"/>
          </ac:spMkLst>
        </pc:spChg>
        <pc:spChg chg="mod">
          <ac:chgData name="Leah Montner Dixon" userId="d5b2ae9e-9213-4442-b7df-4db8cbe51e5d" providerId="ADAL" clId="{0CB4DDE6-1EB0-4916-84F6-43B1D681532C}" dt="2022-10-13T13:51:43.021" v="259" actId="12788"/>
          <ac:spMkLst>
            <pc:docMk/>
            <pc:sldMk cId="846210810" sldId="2144328474"/>
            <ac:spMk id="3" creationId="{0A271839-2FD4-BCEF-9BF1-9BF5C1E65DCC}"/>
          </ac:spMkLst>
        </pc:spChg>
        <pc:spChg chg="mod">
          <ac:chgData name="Leah Montner Dixon" userId="d5b2ae9e-9213-4442-b7df-4db8cbe51e5d" providerId="ADAL" clId="{0CB4DDE6-1EB0-4916-84F6-43B1D681532C}" dt="2022-10-13T15:24:43.824" v="402" actId="554"/>
          <ac:spMkLst>
            <pc:docMk/>
            <pc:sldMk cId="846210810" sldId="2144328474"/>
            <ac:spMk id="7" creationId="{AF1B514C-7469-8C34-628F-843F0C84CFAA}"/>
          </ac:spMkLst>
        </pc:spChg>
        <pc:spChg chg="mod">
          <ac:chgData name="Leah Montner Dixon" userId="d5b2ae9e-9213-4442-b7df-4db8cbe51e5d" providerId="ADAL" clId="{0CB4DDE6-1EB0-4916-84F6-43B1D681532C}" dt="2022-10-13T13:51:48.082" v="260" actId="12788"/>
          <ac:spMkLst>
            <pc:docMk/>
            <pc:sldMk cId="846210810" sldId="2144328474"/>
            <ac:spMk id="9" creationId="{950EEABD-8509-231A-3719-BBC585880368}"/>
          </ac:spMkLst>
        </pc:spChg>
        <pc:spChg chg="mod">
          <ac:chgData name="Leah Montner Dixon" userId="d5b2ae9e-9213-4442-b7df-4db8cbe51e5d" providerId="ADAL" clId="{0CB4DDE6-1EB0-4916-84F6-43B1D681532C}" dt="2022-10-13T15:24:38.048" v="401" actId="1036"/>
          <ac:spMkLst>
            <pc:docMk/>
            <pc:sldMk cId="846210810" sldId="2144328474"/>
            <ac:spMk id="10" creationId="{20BB9995-E83E-8F72-B79B-F3BCE9687ABB}"/>
          </ac:spMkLst>
        </pc:spChg>
        <pc:spChg chg="mod">
          <ac:chgData name="Leah Montner Dixon" userId="d5b2ae9e-9213-4442-b7df-4db8cbe51e5d" providerId="ADAL" clId="{0CB4DDE6-1EB0-4916-84F6-43B1D681532C}" dt="2022-10-13T15:24:38.048" v="401" actId="1036"/>
          <ac:spMkLst>
            <pc:docMk/>
            <pc:sldMk cId="846210810" sldId="2144328474"/>
            <ac:spMk id="11" creationId="{C7AEC34F-34F0-A261-AC99-B0C6AC1A8717}"/>
          </ac:spMkLst>
        </pc:spChg>
        <pc:spChg chg="mod">
          <ac:chgData name="Leah Montner Dixon" userId="d5b2ae9e-9213-4442-b7df-4db8cbe51e5d" providerId="ADAL" clId="{0CB4DDE6-1EB0-4916-84F6-43B1D681532C}" dt="2022-10-18T15:28:31.847" v="600" actId="20577"/>
          <ac:spMkLst>
            <pc:docMk/>
            <pc:sldMk cId="846210810" sldId="2144328474"/>
            <ac:spMk id="13" creationId="{7920CF5D-E4BD-8F31-3E07-1B096F1CA1F3}"/>
          </ac:spMkLst>
        </pc:spChg>
        <pc:spChg chg="mod">
          <ac:chgData name="Leah Montner Dixon" userId="d5b2ae9e-9213-4442-b7df-4db8cbe51e5d" providerId="ADAL" clId="{0CB4DDE6-1EB0-4916-84F6-43B1D681532C}" dt="2022-10-13T15:24:43.824" v="402" actId="554"/>
          <ac:spMkLst>
            <pc:docMk/>
            <pc:sldMk cId="846210810" sldId="2144328474"/>
            <ac:spMk id="14" creationId="{5BDF86BC-07EE-A99F-7767-715D131BEAA6}"/>
          </ac:spMkLst>
        </pc:spChg>
        <pc:spChg chg="ord">
          <ac:chgData name="Leah Montner Dixon" userId="d5b2ae9e-9213-4442-b7df-4db8cbe51e5d" providerId="ADAL" clId="{0CB4DDE6-1EB0-4916-84F6-43B1D681532C}" dt="2022-10-13T15:27:30.100" v="421" actId="167"/>
          <ac:spMkLst>
            <pc:docMk/>
            <pc:sldMk cId="846210810" sldId="2144328474"/>
            <ac:spMk id="23" creationId="{4075355A-045E-4AA1-9711-3B199BD99F03}"/>
          </ac:spMkLst>
        </pc:spChg>
        <pc:spChg chg="mod">
          <ac:chgData name="Leah Montner Dixon" userId="d5b2ae9e-9213-4442-b7df-4db8cbe51e5d" providerId="ADAL" clId="{0CB4DDE6-1EB0-4916-84F6-43B1D681532C}" dt="2022-10-13T15:24:38.048" v="401" actId="1036"/>
          <ac:spMkLst>
            <pc:docMk/>
            <pc:sldMk cId="846210810" sldId="2144328474"/>
            <ac:spMk id="32" creationId="{75753AF4-274D-6FFC-A6F3-BFF89AE80291}"/>
          </ac:spMkLst>
        </pc:spChg>
        <pc:picChg chg="add mod">
          <ac:chgData name="Leah Montner Dixon" userId="d5b2ae9e-9213-4442-b7df-4db8cbe51e5d" providerId="ADAL" clId="{0CB4DDE6-1EB0-4916-84F6-43B1D681532C}" dt="2022-10-13T15:27:33.579" v="423" actId="1076"/>
          <ac:picMkLst>
            <pc:docMk/>
            <pc:sldMk cId="846210810" sldId="2144328474"/>
            <ac:picMk id="6" creationId="{5A195F35-3372-1462-3F81-7A2722A01447}"/>
          </ac:picMkLst>
        </pc:picChg>
        <pc:picChg chg="mod">
          <ac:chgData name="Leah Montner Dixon" userId="d5b2ae9e-9213-4442-b7df-4db8cbe51e5d" providerId="ADAL" clId="{0CB4DDE6-1EB0-4916-84F6-43B1D681532C}" dt="2022-10-13T13:51:43.021" v="259" actId="12788"/>
          <ac:picMkLst>
            <pc:docMk/>
            <pc:sldMk cId="846210810" sldId="2144328474"/>
            <ac:picMk id="12" creationId="{CFF2C66D-3441-6ED3-F1DC-76A38DEFC3C6}"/>
          </ac:picMkLst>
        </pc:picChg>
        <pc:picChg chg="mod">
          <ac:chgData name="Leah Montner Dixon" userId="d5b2ae9e-9213-4442-b7df-4db8cbe51e5d" providerId="ADAL" clId="{0CB4DDE6-1EB0-4916-84F6-43B1D681532C}" dt="2022-10-13T13:51:48.082" v="260" actId="12788"/>
          <ac:picMkLst>
            <pc:docMk/>
            <pc:sldMk cId="846210810" sldId="2144328474"/>
            <ac:picMk id="17" creationId="{5D12A4C7-E866-37C7-7B06-3148CBA83BE4}"/>
          </ac:picMkLst>
        </pc:picChg>
        <pc:picChg chg="del mod">
          <ac:chgData name="Leah Montner Dixon" userId="d5b2ae9e-9213-4442-b7df-4db8cbe51e5d" providerId="ADAL" clId="{0CB4DDE6-1EB0-4916-84F6-43B1D681532C}" dt="2022-10-13T13:51:25.191" v="257" actId="478"/>
          <ac:picMkLst>
            <pc:docMk/>
            <pc:sldMk cId="846210810" sldId="2144328474"/>
            <ac:picMk id="19" creationId="{3958C663-448D-76DB-E05F-8C05F5BB3ED4}"/>
          </ac:picMkLst>
        </pc:picChg>
      </pc:sldChg>
      <pc:sldChg chg="modSp mod">
        <pc:chgData name="Leah Montner Dixon" userId="d5b2ae9e-9213-4442-b7df-4db8cbe51e5d" providerId="ADAL" clId="{0CB4DDE6-1EB0-4916-84F6-43B1D681532C}" dt="2022-10-18T14:56:39.163" v="548" actId="1076"/>
        <pc:sldMkLst>
          <pc:docMk/>
          <pc:sldMk cId="162559680" sldId="2144328497"/>
        </pc:sldMkLst>
        <pc:spChg chg="mod">
          <ac:chgData name="Leah Montner Dixon" userId="d5b2ae9e-9213-4442-b7df-4db8cbe51e5d" providerId="ADAL" clId="{0CB4DDE6-1EB0-4916-84F6-43B1D681532C}" dt="2022-10-13T13:38:20.611" v="1" actId="14100"/>
          <ac:spMkLst>
            <pc:docMk/>
            <pc:sldMk cId="162559680" sldId="2144328497"/>
            <ac:spMk id="8" creationId="{09D0E209-565F-73A0-8031-B96A6F41C70F}"/>
          </ac:spMkLst>
        </pc:spChg>
        <pc:spChg chg="mod">
          <ac:chgData name="Leah Montner Dixon" userId="d5b2ae9e-9213-4442-b7df-4db8cbe51e5d" providerId="ADAL" clId="{0CB4DDE6-1EB0-4916-84F6-43B1D681532C}" dt="2022-10-13T13:38:42.668" v="2" actId="554"/>
          <ac:spMkLst>
            <pc:docMk/>
            <pc:sldMk cId="162559680" sldId="2144328497"/>
            <ac:spMk id="13" creationId="{B7040182-E60F-BAD9-43E5-9414A744FB86}"/>
          </ac:spMkLst>
        </pc:spChg>
        <pc:spChg chg="mod">
          <ac:chgData name="Leah Montner Dixon" userId="d5b2ae9e-9213-4442-b7df-4db8cbe51e5d" providerId="ADAL" clId="{0CB4DDE6-1EB0-4916-84F6-43B1D681532C}" dt="2022-10-13T13:38:42.668" v="2" actId="554"/>
          <ac:spMkLst>
            <pc:docMk/>
            <pc:sldMk cId="162559680" sldId="2144328497"/>
            <ac:spMk id="15" creationId="{39D84F60-DE46-0EF0-C1EB-15D6E50D6A8F}"/>
          </ac:spMkLst>
        </pc:spChg>
        <pc:spChg chg="mod">
          <ac:chgData name="Leah Montner Dixon" userId="d5b2ae9e-9213-4442-b7df-4db8cbe51e5d" providerId="ADAL" clId="{0CB4DDE6-1EB0-4916-84F6-43B1D681532C}" dt="2022-10-13T13:38:42.668" v="2" actId="554"/>
          <ac:spMkLst>
            <pc:docMk/>
            <pc:sldMk cId="162559680" sldId="2144328497"/>
            <ac:spMk id="19" creationId="{C4826718-6133-A67C-EFD2-E58551891354}"/>
          </ac:spMkLst>
        </pc:spChg>
        <pc:spChg chg="mod">
          <ac:chgData name="Leah Montner Dixon" userId="d5b2ae9e-9213-4442-b7df-4db8cbe51e5d" providerId="ADAL" clId="{0CB4DDE6-1EB0-4916-84F6-43B1D681532C}" dt="2022-10-18T14:56:39.163" v="548" actId="1076"/>
          <ac:spMkLst>
            <pc:docMk/>
            <pc:sldMk cId="162559680" sldId="2144328497"/>
            <ac:spMk id="22" creationId="{1D2784A2-7492-09CE-B92F-E19FA300653D}"/>
          </ac:spMkLst>
        </pc:spChg>
      </pc:sldChg>
      <pc:sldChg chg="modSp delCm">
        <pc:chgData name="Leah Montner Dixon" userId="d5b2ae9e-9213-4442-b7df-4db8cbe51e5d" providerId="ADAL" clId="{0CB4DDE6-1EB0-4916-84F6-43B1D681532C}" dt="2022-10-20T15:56:39.152" v="606"/>
        <pc:sldMkLst>
          <pc:docMk/>
          <pc:sldMk cId="2388896571" sldId="2144328502"/>
        </pc:sldMkLst>
        <pc:spChg chg="mod">
          <ac:chgData name="Leah Montner Dixon" userId="d5b2ae9e-9213-4442-b7df-4db8cbe51e5d" providerId="ADAL" clId="{0CB4DDE6-1EB0-4916-84F6-43B1D681532C}" dt="2022-10-20T15:56:39.152" v="606"/>
          <ac:spMkLst>
            <pc:docMk/>
            <pc:sldMk cId="2388896571" sldId="2144328502"/>
            <ac:spMk id="6" creationId="{7E5EDE1D-37A1-B284-9CE2-EF815CCA261E}"/>
          </ac:spMkLst>
        </pc:spChg>
        <pc:picChg chg="mod">
          <ac:chgData name="Leah Montner Dixon" userId="d5b2ae9e-9213-4442-b7df-4db8cbe51e5d" providerId="ADAL" clId="{0CB4DDE6-1EB0-4916-84F6-43B1D681532C}" dt="2022-10-20T15:56:35.851" v="605"/>
          <ac:picMkLst>
            <pc:docMk/>
            <pc:sldMk cId="2388896571" sldId="2144328502"/>
            <ac:picMk id="4" creationId="{760B1652-A8E2-23CD-7A9F-26BBDBED1DD0}"/>
          </ac:picMkLst>
        </pc:picChg>
      </pc:sldChg>
      <pc:sldChg chg="addSp delSp modSp mod">
        <pc:chgData name="Leah Montner Dixon" userId="d5b2ae9e-9213-4442-b7df-4db8cbe51e5d" providerId="ADAL" clId="{0CB4DDE6-1EB0-4916-84F6-43B1D681532C}" dt="2022-10-20T15:56:28.734" v="604"/>
        <pc:sldMkLst>
          <pc:docMk/>
          <pc:sldMk cId="2755840140" sldId="2144328507"/>
        </pc:sldMkLst>
        <pc:spChg chg="add del mod">
          <ac:chgData name="Leah Montner Dixon" userId="d5b2ae9e-9213-4442-b7df-4db8cbe51e5d" providerId="ADAL" clId="{0CB4DDE6-1EB0-4916-84F6-43B1D681532C}" dt="2022-10-13T15:28:30.878" v="443" actId="478"/>
          <ac:spMkLst>
            <pc:docMk/>
            <pc:sldMk cId="2755840140" sldId="2144328507"/>
            <ac:spMk id="3" creationId="{FDCA9E87-BB18-F128-1A50-E4C50819A82C}"/>
          </ac:spMkLst>
        </pc:spChg>
        <pc:spChg chg="mod">
          <ac:chgData name="Leah Montner Dixon" userId="d5b2ae9e-9213-4442-b7df-4db8cbe51e5d" providerId="ADAL" clId="{0CB4DDE6-1EB0-4916-84F6-43B1D681532C}" dt="2022-10-13T15:41:04.326" v="538" actId="1035"/>
          <ac:spMkLst>
            <pc:docMk/>
            <pc:sldMk cId="2755840140" sldId="2144328507"/>
            <ac:spMk id="5" creationId="{095CA33F-D53D-3B3D-DBA1-D0C65F82C729}"/>
          </ac:spMkLst>
        </pc:spChg>
        <pc:spChg chg="mod">
          <ac:chgData name="Leah Montner Dixon" userId="d5b2ae9e-9213-4442-b7df-4db8cbe51e5d" providerId="ADAL" clId="{0CB4DDE6-1EB0-4916-84F6-43B1D681532C}" dt="2022-10-13T15:41:04.326" v="538" actId="1035"/>
          <ac:spMkLst>
            <pc:docMk/>
            <pc:sldMk cId="2755840140" sldId="2144328507"/>
            <ac:spMk id="17" creationId="{41B341ED-8EBB-0458-DBB6-88FA6818AB49}"/>
          </ac:spMkLst>
        </pc:spChg>
        <pc:spChg chg="mod">
          <ac:chgData name="Leah Montner Dixon" userId="d5b2ae9e-9213-4442-b7df-4db8cbe51e5d" providerId="ADAL" clId="{0CB4DDE6-1EB0-4916-84F6-43B1D681532C}" dt="2022-10-13T15:41:04.326" v="538" actId="1035"/>
          <ac:spMkLst>
            <pc:docMk/>
            <pc:sldMk cId="2755840140" sldId="2144328507"/>
            <ac:spMk id="19" creationId="{1B6EA578-380F-453B-5B23-012ACFAE6DED}"/>
          </ac:spMkLst>
        </pc:spChg>
        <pc:spChg chg="mod">
          <ac:chgData name="Leah Montner Dixon" userId="d5b2ae9e-9213-4442-b7df-4db8cbe51e5d" providerId="ADAL" clId="{0CB4DDE6-1EB0-4916-84F6-43B1D681532C}" dt="2022-10-13T15:41:04.326" v="538" actId="1035"/>
          <ac:spMkLst>
            <pc:docMk/>
            <pc:sldMk cId="2755840140" sldId="2144328507"/>
            <ac:spMk id="22" creationId="{0D8DE78E-BC8F-A0CD-2923-8E8AB1563E60}"/>
          </ac:spMkLst>
        </pc:spChg>
        <pc:picChg chg="mod">
          <ac:chgData name="Leah Montner Dixon" userId="d5b2ae9e-9213-4442-b7df-4db8cbe51e5d" providerId="ADAL" clId="{0CB4DDE6-1EB0-4916-84F6-43B1D681532C}" dt="2022-10-20T15:56:19.564" v="601"/>
          <ac:picMkLst>
            <pc:docMk/>
            <pc:sldMk cId="2755840140" sldId="2144328507"/>
            <ac:picMk id="6" creationId="{05081C9B-1B0C-BA35-F256-4C159BABE6C3}"/>
          </ac:picMkLst>
        </pc:picChg>
        <pc:picChg chg="add mod ord">
          <ac:chgData name="Leah Montner Dixon" userId="d5b2ae9e-9213-4442-b7df-4db8cbe51e5d" providerId="ADAL" clId="{0CB4DDE6-1EB0-4916-84F6-43B1D681532C}" dt="2022-10-20T15:56:25.623" v="603"/>
          <ac:picMkLst>
            <pc:docMk/>
            <pc:sldMk cId="2755840140" sldId="2144328507"/>
            <ac:picMk id="7" creationId="{A402DF1E-F61E-C1A9-F4ED-E35E66CB25E4}"/>
          </ac:picMkLst>
        </pc:picChg>
        <pc:picChg chg="mod">
          <ac:chgData name="Leah Montner Dixon" userId="d5b2ae9e-9213-4442-b7df-4db8cbe51e5d" providerId="ADAL" clId="{0CB4DDE6-1EB0-4916-84F6-43B1D681532C}" dt="2022-10-20T15:56:22.569" v="602"/>
          <ac:picMkLst>
            <pc:docMk/>
            <pc:sldMk cId="2755840140" sldId="2144328507"/>
            <ac:picMk id="13" creationId="{3863882D-9751-71EC-CC1A-23B0AEE636C5}"/>
          </ac:picMkLst>
        </pc:picChg>
        <pc:picChg chg="del">
          <ac:chgData name="Leah Montner Dixon" userId="d5b2ae9e-9213-4442-b7df-4db8cbe51e5d" providerId="ADAL" clId="{0CB4DDE6-1EB0-4916-84F6-43B1D681532C}" dt="2022-10-13T15:28:28.431" v="442" actId="478"/>
          <ac:picMkLst>
            <pc:docMk/>
            <pc:sldMk cId="2755840140" sldId="2144328507"/>
            <ac:picMk id="18" creationId="{AC2DB198-BC64-B9B4-1938-98B6AE333590}"/>
          </ac:picMkLst>
        </pc:picChg>
        <pc:picChg chg="mod">
          <ac:chgData name="Leah Montner Dixon" userId="d5b2ae9e-9213-4442-b7df-4db8cbe51e5d" providerId="ADAL" clId="{0CB4DDE6-1EB0-4916-84F6-43B1D681532C}" dt="2022-10-20T15:56:28.734" v="604"/>
          <ac:picMkLst>
            <pc:docMk/>
            <pc:sldMk cId="2755840140" sldId="2144328507"/>
            <ac:picMk id="20" creationId="{3A9B6147-451E-9DA4-8D12-62C218EB3A02}"/>
          </ac:picMkLst>
        </pc:picChg>
      </pc:sldChg>
      <pc:sldChg chg="modSp">
        <pc:chgData name="Leah Montner Dixon" userId="d5b2ae9e-9213-4442-b7df-4db8cbe51e5d" providerId="ADAL" clId="{0CB4DDE6-1EB0-4916-84F6-43B1D681532C}" dt="2022-10-20T15:56:59.123" v="610"/>
        <pc:sldMkLst>
          <pc:docMk/>
          <pc:sldMk cId="1718800906" sldId="2144328508"/>
        </pc:sldMkLst>
        <pc:picChg chg="mod">
          <ac:chgData name="Leah Montner Dixon" userId="d5b2ae9e-9213-4442-b7df-4db8cbe51e5d" providerId="ADAL" clId="{0CB4DDE6-1EB0-4916-84F6-43B1D681532C}" dt="2022-10-20T15:56:59.123" v="610"/>
          <ac:picMkLst>
            <pc:docMk/>
            <pc:sldMk cId="1718800906" sldId="2144328508"/>
            <ac:picMk id="6" creationId="{D325A4B8-2F22-40B9-9F0F-B86BE82FEC73}"/>
          </ac:picMkLst>
        </pc:picChg>
        <pc:picChg chg="mod">
          <ac:chgData name="Leah Montner Dixon" userId="d5b2ae9e-9213-4442-b7df-4db8cbe51e5d" providerId="ADAL" clId="{0CB4DDE6-1EB0-4916-84F6-43B1D681532C}" dt="2022-10-20T15:56:56.859" v="609"/>
          <ac:picMkLst>
            <pc:docMk/>
            <pc:sldMk cId="1718800906" sldId="2144328508"/>
            <ac:picMk id="8" creationId="{8740442F-D30F-4119-3853-ADCA8DF540FC}"/>
          </ac:picMkLst>
        </pc:picChg>
        <pc:picChg chg="mod">
          <ac:chgData name="Leah Montner Dixon" userId="d5b2ae9e-9213-4442-b7df-4db8cbe51e5d" providerId="ADAL" clId="{0CB4DDE6-1EB0-4916-84F6-43B1D681532C}" dt="2022-10-20T15:56:52.830" v="607"/>
          <ac:picMkLst>
            <pc:docMk/>
            <pc:sldMk cId="1718800906" sldId="2144328508"/>
            <ac:picMk id="17" creationId="{7EFAF86C-9E55-06FC-BDF1-08D9DA72FD5E}"/>
          </ac:picMkLst>
        </pc:picChg>
        <pc:picChg chg="mod">
          <ac:chgData name="Leah Montner Dixon" userId="d5b2ae9e-9213-4442-b7df-4db8cbe51e5d" providerId="ADAL" clId="{0CB4DDE6-1EB0-4916-84F6-43B1D681532C}" dt="2022-10-20T15:56:54.821" v="608"/>
          <ac:picMkLst>
            <pc:docMk/>
            <pc:sldMk cId="1718800906" sldId="2144328508"/>
            <ac:picMk id="26" creationId="{4827E27C-3501-5F70-94BF-027E3988DC8E}"/>
          </ac:picMkLst>
        </pc:picChg>
      </pc:sldChg>
    </pc:docChg>
  </pc:docChgLst>
  <pc:docChgLst>
    <pc:chgData name="Marianne Vita" userId="35b1102d-d340-4a85-a709-12ee727aa48b" providerId="ADAL" clId="{7B423A7F-DC31-4FD9-8EC2-866C2585C8A8}"/>
    <pc:docChg chg="">
      <pc:chgData name="Marianne Vita" userId="35b1102d-d340-4a85-a709-12ee727aa48b" providerId="ADAL" clId="{7B423A7F-DC31-4FD9-8EC2-866C2585C8A8}" dt="2022-10-11T13:30:39.305" v="6"/>
      <pc:docMkLst>
        <pc:docMk/>
      </pc:docMkLst>
      <pc:sldChg chg="addCm">
        <pc:chgData name="Marianne Vita" userId="35b1102d-d340-4a85-a709-12ee727aa48b" providerId="ADAL" clId="{7B423A7F-DC31-4FD9-8EC2-866C2585C8A8}" dt="2022-10-11T13:13:26.190" v="3"/>
        <pc:sldMkLst>
          <pc:docMk/>
          <pc:sldMk cId="2655582408" sldId="2953"/>
        </pc:sldMkLst>
      </pc:sldChg>
      <pc:sldChg chg="addCm">
        <pc:chgData name="Marianne Vita" userId="35b1102d-d340-4a85-a709-12ee727aa48b" providerId="ADAL" clId="{7B423A7F-DC31-4FD9-8EC2-866C2585C8A8}" dt="2022-10-11T13:30:39.305" v="6"/>
        <pc:sldMkLst>
          <pc:docMk/>
          <pc:sldMk cId="846210810" sldId="2144328474"/>
        </pc:sldMkLst>
      </pc:sldChg>
      <pc:sldChg chg="addCm modCm">
        <pc:chgData name="Marianne Vita" userId="35b1102d-d340-4a85-a709-12ee727aa48b" providerId="ADAL" clId="{7B423A7F-DC31-4FD9-8EC2-866C2585C8A8}" dt="2022-10-11T13:07:19.247" v="2"/>
        <pc:sldMkLst>
          <pc:docMk/>
          <pc:sldMk cId="2388896571" sldId="2144328502"/>
        </pc:sldMkLst>
      </pc:sldChg>
    </pc:docChg>
  </pc:docChgLst>
  <pc:docChgLst>
    <pc:chgData name="Jason Wiese" userId="4bff8d5b-7de6-4655-b397-69b0afc81113" providerId="ADAL" clId="{4EB58C77-B43D-4CA7-A1A8-58A025EE5CC4}"/>
    <pc:docChg chg="">
      <pc:chgData name="Jason Wiese" userId="4bff8d5b-7de6-4655-b397-69b0afc81113" providerId="ADAL" clId="{4EB58C77-B43D-4CA7-A1A8-58A025EE5CC4}" dt="2022-10-07T13:53:58.476" v="1"/>
      <pc:docMkLst>
        <pc:docMk/>
      </pc:docMkLst>
      <pc:sldChg chg="delCm">
        <pc:chgData name="Jason Wiese" userId="4bff8d5b-7de6-4655-b397-69b0afc81113" providerId="ADAL" clId="{4EB58C77-B43D-4CA7-A1A8-58A025EE5CC4}" dt="2022-10-07T13:53:36.764" v="0"/>
        <pc:sldMkLst>
          <pc:docMk/>
          <pc:sldMk cId="1441012787" sldId="2144328206"/>
        </pc:sldMkLst>
      </pc:sldChg>
      <pc:sldChg chg="delCm">
        <pc:chgData name="Jason Wiese" userId="4bff8d5b-7de6-4655-b397-69b0afc81113" providerId="ADAL" clId="{4EB58C77-B43D-4CA7-A1A8-58A025EE5CC4}" dt="2022-10-07T13:53:58.476" v="1"/>
        <pc:sldMkLst>
          <pc:docMk/>
          <pc:sldMk cId="3889472261" sldId="2144328454"/>
        </pc:sldMkLst>
      </pc:sldChg>
    </pc:docChg>
  </pc:docChgLst>
  <pc:docChgLst>
    <pc:chgData name="Leah Montner Dixon" userId="d5b2ae9e-9213-4442-b7df-4db8cbe51e5d" providerId="ADAL" clId="{6B735599-F958-41B9-B074-456FA4DF04B8}"/>
    <pc:docChg chg="undo custSel delSld modSld">
      <pc:chgData name="Leah Montner Dixon" userId="d5b2ae9e-9213-4442-b7df-4db8cbe51e5d" providerId="ADAL" clId="{6B735599-F958-41B9-B074-456FA4DF04B8}" dt="2022-10-12T21:22:58.498" v="375" actId="1076"/>
      <pc:docMkLst>
        <pc:docMk/>
      </pc:docMkLst>
      <pc:sldChg chg="modSp mod modCm">
        <pc:chgData name="Leah Montner Dixon" userId="d5b2ae9e-9213-4442-b7df-4db8cbe51e5d" providerId="ADAL" clId="{6B735599-F958-41B9-B074-456FA4DF04B8}" dt="2022-10-12T20:01:28.311" v="70"/>
        <pc:sldMkLst>
          <pc:docMk/>
          <pc:sldMk cId="2655582408" sldId="2953"/>
        </pc:sldMkLst>
        <pc:spChg chg="mod">
          <ac:chgData name="Leah Montner Dixon" userId="d5b2ae9e-9213-4442-b7df-4db8cbe51e5d" providerId="ADAL" clId="{6B735599-F958-41B9-B074-456FA4DF04B8}" dt="2022-10-12T20:01:23.797" v="69" actId="115"/>
          <ac:spMkLst>
            <pc:docMk/>
            <pc:sldMk cId="2655582408" sldId="2953"/>
            <ac:spMk id="4" creationId="{3ED54650-E124-0942-8B03-A438165B55A6}"/>
          </ac:spMkLst>
        </pc:spChg>
      </pc:sldChg>
      <pc:sldChg chg="addSp delSp modSp mod modCm">
        <pc:chgData name="Leah Montner Dixon" userId="d5b2ae9e-9213-4442-b7df-4db8cbe51e5d" providerId="ADAL" clId="{6B735599-F958-41B9-B074-456FA4DF04B8}" dt="2022-10-12T21:22:58.498" v="375" actId="1076"/>
        <pc:sldMkLst>
          <pc:docMk/>
          <pc:sldMk cId="846210810" sldId="2144328474"/>
        </pc:sldMkLst>
        <pc:spChg chg="del">
          <ac:chgData name="Leah Montner Dixon" userId="d5b2ae9e-9213-4442-b7df-4db8cbe51e5d" providerId="ADAL" clId="{6B735599-F958-41B9-B074-456FA4DF04B8}" dt="2022-10-12T21:19:36.926" v="314" actId="478"/>
          <ac:spMkLst>
            <pc:docMk/>
            <pc:sldMk cId="846210810" sldId="2144328474"/>
            <ac:spMk id="2" creationId="{33B6CEE5-92E0-743D-4B26-0648F5ABF4FD}"/>
          </ac:spMkLst>
        </pc:spChg>
        <pc:spChg chg="add mod ord">
          <ac:chgData name="Leah Montner Dixon" userId="d5b2ae9e-9213-4442-b7df-4db8cbe51e5d" providerId="ADAL" clId="{6B735599-F958-41B9-B074-456FA4DF04B8}" dt="2022-10-12T21:19:42.358" v="316" actId="167"/>
          <ac:spMkLst>
            <pc:docMk/>
            <pc:sldMk cId="846210810" sldId="2144328474"/>
            <ac:spMk id="3" creationId="{0A271839-2FD4-BCEF-9BF1-9BF5C1E65DCC}"/>
          </ac:spMkLst>
        </pc:spChg>
        <pc:spChg chg="del">
          <ac:chgData name="Leah Montner Dixon" userId="d5b2ae9e-9213-4442-b7df-4db8cbe51e5d" providerId="ADAL" clId="{6B735599-F958-41B9-B074-456FA4DF04B8}" dt="2022-10-12T21:19:36.926" v="314" actId="478"/>
          <ac:spMkLst>
            <pc:docMk/>
            <pc:sldMk cId="846210810" sldId="2144328474"/>
            <ac:spMk id="5" creationId="{AEFB5154-D238-D556-88E9-5833F0B7044D}"/>
          </ac:spMkLst>
        </pc:spChg>
        <pc:spChg chg="del">
          <ac:chgData name="Leah Montner Dixon" userId="d5b2ae9e-9213-4442-b7df-4db8cbe51e5d" providerId="ADAL" clId="{6B735599-F958-41B9-B074-456FA4DF04B8}" dt="2022-10-12T21:19:36.926" v="314" actId="478"/>
          <ac:spMkLst>
            <pc:docMk/>
            <pc:sldMk cId="846210810" sldId="2144328474"/>
            <ac:spMk id="6" creationId="{02B45FB7-2AB4-69EE-2730-7870979F8808}"/>
          </ac:spMkLst>
        </pc:spChg>
        <pc:spChg chg="add mod">
          <ac:chgData name="Leah Montner Dixon" userId="d5b2ae9e-9213-4442-b7df-4db8cbe51e5d" providerId="ADAL" clId="{6B735599-F958-41B9-B074-456FA4DF04B8}" dt="2022-10-12T21:20:33.274" v="349" actId="1076"/>
          <ac:spMkLst>
            <pc:docMk/>
            <pc:sldMk cId="846210810" sldId="2144328474"/>
            <ac:spMk id="7" creationId="{AF1B514C-7469-8C34-628F-843F0C84CFAA}"/>
          </ac:spMkLst>
        </pc:spChg>
        <pc:spChg chg="add mod ord">
          <ac:chgData name="Leah Montner Dixon" userId="d5b2ae9e-9213-4442-b7df-4db8cbe51e5d" providerId="ADAL" clId="{6B735599-F958-41B9-B074-456FA4DF04B8}" dt="2022-10-12T21:22:54.191" v="374" actId="1076"/>
          <ac:spMkLst>
            <pc:docMk/>
            <pc:sldMk cId="846210810" sldId="2144328474"/>
            <ac:spMk id="8" creationId="{ABEEB0A2-B6FC-65A1-F96B-B9BE7766E2E5}"/>
          </ac:spMkLst>
        </pc:spChg>
        <pc:spChg chg="add mod ord">
          <ac:chgData name="Leah Montner Dixon" userId="d5b2ae9e-9213-4442-b7df-4db8cbe51e5d" providerId="ADAL" clId="{6B735599-F958-41B9-B074-456FA4DF04B8}" dt="2022-10-12T21:19:54.217" v="323" actId="167"/>
          <ac:spMkLst>
            <pc:docMk/>
            <pc:sldMk cId="846210810" sldId="2144328474"/>
            <ac:spMk id="9" creationId="{950EEABD-8509-231A-3719-BBC585880368}"/>
          </ac:spMkLst>
        </pc:spChg>
        <pc:spChg chg="mod">
          <ac:chgData name="Leah Montner Dixon" userId="d5b2ae9e-9213-4442-b7df-4db8cbe51e5d" providerId="ADAL" clId="{6B735599-F958-41B9-B074-456FA4DF04B8}" dt="2022-10-12T21:22:24.523" v="362" actId="20577"/>
          <ac:spMkLst>
            <pc:docMk/>
            <pc:sldMk cId="846210810" sldId="2144328474"/>
            <ac:spMk id="10" creationId="{20BB9995-E83E-8F72-B79B-F3BCE9687ABB}"/>
          </ac:spMkLst>
        </pc:spChg>
        <pc:spChg chg="mod">
          <ac:chgData name="Leah Montner Dixon" userId="d5b2ae9e-9213-4442-b7df-4db8cbe51e5d" providerId="ADAL" clId="{6B735599-F958-41B9-B074-456FA4DF04B8}" dt="2022-10-12T21:20:00.082" v="341" actId="1035"/>
          <ac:spMkLst>
            <pc:docMk/>
            <pc:sldMk cId="846210810" sldId="2144328474"/>
            <ac:spMk id="11" creationId="{C7AEC34F-34F0-A261-AC99-B0C6AC1A8717}"/>
          </ac:spMkLst>
        </pc:spChg>
        <pc:spChg chg="add mod">
          <ac:chgData name="Leah Montner Dixon" userId="d5b2ae9e-9213-4442-b7df-4db8cbe51e5d" providerId="ADAL" clId="{6B735599-F958-41B9-B074-456FA4DF04B8}" dt="2022-10-12T21:22:49.490" v="369" actId="20577"/>
          <ac:spMkLst>
            <pc:docMk/>
            <pc:sldMk cId="846210810" sldId="2144328474"/>
            <ac:spMk id="13" creationId="{7920CF5D-E4BD-8F31-3E07-1B096F1CA1F3}"/>
          </ac:spMkLst>
        </pc:spChg>
        <pc:spChg chg="add mod">
          <ac:chgData name="Leah Montner Dixon" userId="d5b2ae9e-9213-4442-b7df-4db8cbe51e5d" providerId="ADAL" clId="{6B735599-F958-41B9-B074-456FA4DF04B8}" dt="2022-10-12T21:22:58.498" v="375" actId="1076"/>
          <ac:spMkLst>
            <pc:docMk/>
            <pc:sldMk cId="846210810" sldId="2144328474"/>
            <ac:spMk id="14" creationId="{5BDF86BC-07EE-A99F-7767-715D131BEAA6}"/>
          </ac:spMkLst>
        </pc:spChg>
        <pc:spChg chg="mod ord">
          <ac:chgData name="Leah Montner Dixon" userId="d5b2ae9e-9213-4442-b7df-4db8cbe51e5d" providerId="ADAL" clId="{6B735599-F958-41B9-B074-456FA4DF04B8}" dt="2022-10-12T21:20:10.622" v="346" actId="1076"/>
          <ac:spMkLst>
            <pc:docMk/>
            <pc:sldMk cId="846210810" sldId="2144328474"/>
            <ac:spMk id="23" creationId="{4075355A-045E-4AA1-9711-3B199BD99F03}"/>
          </ac:spMkLst>
        </pc:spChg>
        <pc:spChg chg="mod">
          <ac:chgData name="Leah Montner Dixon" userId="d5b2ae9e-9213-4442-b7df-4db8cbe51e5d" providerId="ADAL" clId="{6B735599-F958-41B9-B074-456FA4DF04B8}" dt="2022-10-12T21:20:00.082" v="341" actId="1035"/>
          <ac:spMkLst>
            <pc:docMk/>
            <pc:sldMk cId="846210810" sldId="2144328474"/>
            <ac:spMk id="32" creationId="{75753AF4-274D-6FFC-A6F3-BFF89AE80291}"/>
          </ac:spMkLst>
        </pc:spChg>
      </pc:sldChg>
      <pc:sldChg chg="addSp delSp modSp mod">
        <pc:chgData name="Leah Montner Dixon" userId="d5b2ae9e-9213-4442-b7df-4db8cbe51e5d" providerId="ADAL" clId="{6B735599-F958-41B9-B074-456FA4DF04B8}" dt="2022-10-12T21:15:29.018" v="313" actId="20577"/>
        <pc:sldMkLst>
          <pc:docMk/>
          <pc:sldMk cId="162559680" sldId="2144328497"/>
        </pc:sldMkLst>
        <pc:spChg chg="del mod">
          <ac:chgData name="Leah Montner Dixon" userId="d5b2ae9e-9213-4442-b7df-4db8cbe51e5d" providerId="ADAL" clId="{6B735599-F958-41B9-B074-456FA4DF04B8}" dt="2022-10-12T21:15:10.452" v="269" actId="478"/>
          <ac:spMkLst>
            <pc:docMk/>
            <pc:sldMk cId="162559680" sldId="2144328497"/>
            <ac:spMk id="5" creationId="{01FCE2B1-87E3-B9B9-F1CE-A97F4122B317}"/>
          </ac:spMkLst>
        </pc:spChg>
        <pc:spChg chg="mod">
          <ac:chgData name="Leah Montner Dixon" userId="d5b2ae9e-9213-4442-b7df-4db8cbe51e5d" providerId="ADAL" clId="{6B735599-F958-41B9-B074-456FA4DF04B8}" dt="2022-10-12T21:11:00.380" v="190" actId="12788"/>
          <ac:spMkLst>
            <pc:docMk/>
            <pc:sldMk cId="162559680" sldId="2144328497"/>
            <ac:spMk id="8" creationId="{09D0E209-565F-73A0-8031-B96A6F41C70F}"/>
          </ac:spMkLst>
        </pc:spChg>
        <pc:spChg chg="del mod">
          <ac:chgData name="Leah Montner Dixon" userId="d5b2ae9e-9213-4442-b7df-4db8cbe51e5d" providerId="ADAL" clId="{6B735599-F958-41B9-B074-456FA4DF04B8}" dt="2022-10-12T21:15:10.452" v="269" actId="478"/>
          <ac:spMkLst>
            <pc:docMk/>
            <pc:sldMk cId="162559680" sldId="2144328497"/>
            <ac:spMk id="10" creationId="{9F83C8AD-9FDC-C322-5875-77865071C11F}"/>
          </ac:spMkLst>
        </pc:spChg>
        <pc:spChg chg="add mod">
          <ac:chgData name="Leah Montner Dixon" userId="d5b2ae9e-9213-4442-b7df-4db8cbe51e5d" providerId="ADAL" clId="{6B735599-F958-41B9-B074-456FA4DF04B8}" dt="2022-10-12T21:15:16.193" v="275" actId="2711"/>
          <ac:spMkLst>
            <pc:docMk/>
            <pc:sldMk cId="162559680" sldId="2144328497"/>
            <ac:spMk id="13" creationId="{B7040182-E60F-BAD9-43E5-9414A744FB86}"/>
          </ac:spMkLst>
        </pc:spChg>
        <pc:spChg chg="del mod">
          <ac:chgData name="Leah Montner Dixon" userId="d5b2ae9e-9213-4442-b7df-4db8cbe51e5d" providerId="ADAL" clId="{6B735599-F958-41B9-B074-456FA4DF04B8}" dt="2022-10-12T21:15:10.452" v="269" actId="478"/>
          <ac:spMkLst>
            <pc:docMk/>
            <pc:sldMk cId="162559680" sldId="2144328497"/>
            <ac:spMk id="14" creationId="{77A8F38C-C074-DCC5-8C5A-6F8CF25DCC59}"/>
          </ac:spMkLst>
        </pc:spChg>
        <pc:spChg chg="add mod">
          <ac:chgData name="Leah Montner Dixon" userId="d5b2ae9e-9213-4442-b7df-4db8cbe51e5d" providerId="ADAL" clId="{6B735599-F958-41B9-B074-456FA4DF04B8}" dt="2022-10-12T21:15:26.492" v="304" actId="20577"/>
          <ac:spMkLst>
            <pc:docMk/>
            <pc:sldMk cId="162559680" sldId="2144328497"/>
            <ac:spMk id="15" creationId="{39D84F60-DE46-0EF0-C1EB-15D6E50D6A8F}"/>
          </ac:spMkLst>
        </pc:spChg>
        <pc:spChg chg="mod">
          <ac:chgData name="Leah Montner Dixon" userId="d5b2ae9e-9213-4442-b7df-4db8cbe51e5d" providerId="ADAL" clId="{6B735599-F958-41B9-B074-456FA4DF04B8}" dt="2022-10-12T21:11:00.380" v="190" actId="12788"/>
          <ac:spMkLst>
            <pc:docMk/>
            <pc:sldMk cId="162559680" sldId="2144328497"/>
            <ac:spMk id="18" creationId="{7F46F757-8006-1CD9-926D-9249C5B15B72}"/>
          </ac:spMkLst>
        </pc:spChg>
        <pc:spChg chg="add mod">
          <ac:chgData name="Leah Montner Dixon" userId="d5b2ae9e-9213-4442-b7df-4db8cbe51e5d" providerId="ADAL" clId="{6B735599-F958-41B9-B074-456FA4DF04B8}" dt="2022-10-12T21:15:29.018" v="313" actId="20577"/>
          <ac:spMkLst>
            <pc:docMk/>
            <pc:sldMk cId="162559680" sldId="2144328497"/>
            <ac:spMk id="19" creationId="{C4826718-6133-A67C-EFD2-E58551891354}"/>
          </ac:spMkLst>
        </pc:spChg>
        <pc:spChg chg="mod">
          <ac:chgData name="Leah Montner Dixon" userId="d5b2ae9e-9213-4442-b7df-4db8cbe51e5d" providerId="ADAL" clId="{6B735599-F958-41B9-B074-456FA4DF04B8}" dt="2022-10-12T21:11:00.380" v="190" actId="12788"/>
          <ac:spMkLst>
            <pc:docMk/>
            <pc:sldMk cId="162559680" sldId="2144328497"/>
            <ac:spMk id="22" creationId="{1D2784A2-7492-09CE-B92F-E19FA300653D}"/>
          </ac:spMkLst>
        </pc:spChg>
        <pc:cxnChg chg="mod">
          <ac:chgData name="Leah Montner Dixon" userId="d5b2ae9e-9213-4442-b7df-4db8cbe51e5d" providerId="ADAL" clId="{6B735599-F958-41B9-B074-456FA4DF04B8}" dt="2022-10-12T21:11:00.380" v="190" actId="12788"/>
          <ac:cxnSpMkLst>
            <pc:docMk/>
            <pc:sldMk cId="162559680" sldId="2144328497"/>
            <ac:cxnSpMk id="33" creationId="{7F64E13F-50E5-5441-F8D9-812D3FF385FD}"/>
          </ac:cxnSpMkLst>
        </pc:cxnChg>
      </pc:sldChg>
      <pc:sldChg chg="del">
        <pc:chgData name="Leah Montner Dixon" userId="d5b2ae9e-9213-4442-b7df-4db8cbe51e5d" providerId="ADAL" clId="{6B735599-F958-41B9-B074-456FA4DF04B8}" dt="2022-10-12T19:56:37.797" v="0" actId="47"/>
        <pc:sldMkLst>
          <pc:docMk/>
          <pc:sldMk cId="950320200" sldId="2144328501"/>
        </pc:sldMkLst>
      </pc:sldChg>
      <pc:sldChg chg="modSp mod modCm">
        <pc:chgData name="Leah Montner Dixon" userId="d5b2ae9e-9213-4442-b7df-4db8cbe51e5d" providerId="ADAL" clId="{6B735599-F958-41B9-B074-456FA4DF04B8}" dt="2022-10-12T20:01:37.069" v="72"/>
        <pc:sldMkLst>
          <pc:docMk/>
          <pc:sldMk cId="2388896571" sldId="2144328502"/>
        </pc:sldMkLst>
        <pc:spChg chg="mod">
          <ac:chgData name="Leah Montner Dixon" userId="d5b2ae9e-9213-4442-b7df-4db8cbe51e5d" providerId="ADAL" clId="{6B735599-F958-41B9-B074-456FA4DF04B8}" dt="2022-10-12T20:01:31.581" v="71" actId="20577"/>
          <ac:spMkLst>
            <pc:docMk/>
            <pc:sldMk cId="2388896571" sldId="2144328502"/>
            <ac:spMk id="10" creationId="{1F5544B4-64B7-4E00-A1B6-76422658B8ED}"/>
          </ac:spMkLst>
        </pc:spChg>
      </pc:sldChg>
      <pc:sldChg chg="addSp delSp modSp mod delCm">
        <pc:chgData name="Leah Montner Dixon" userId="d5b2ae9e-9213-4442-b7df-4db8cbe51e5d" providerId="ADAL" clId="{6B735599-F958-41B9-B074-456FA4DF04B8}" dt="2022-10-12T20:12:55.343" v="187"/>
        <pc:sldMkLst>
          <pc:docMk/>
          <pc:sldMk cId="2755840140" sldId="2144328507"/>
        </pc:sldMkLst>
        <pc:spChg chg="add del mod">
          <ac:chgData name="Leah Montner Dixon" userId="d5b2ae9e-9213-4442-b7df-4db8cbe51e5d" providerId="ADAL" clId="{6B735599-F958-41B9-B074-456FA4DF04B8}" dt="2022-10-12T20:10:17.812" v="105" actId="478"/>
          <ac:spMkLst>
            <pc:docMk/>
            <pc:sldMk cId="2755840140" sldId="2144328507"/>
            <ac:spMk id="3" creationId="{773FAB77-0A7D-0CCA-C612-7195847EBB10}"/>
          </ac:spMkLst>
        </pc:spChg>
        <pc:spChg chg="add mod topLvl">
          <ac:chgData name="Leah Montner Dixon" userId="d5b2ae9e-9213-4442-b7df-4db8cbe51e5d" providerId="ADAL" clId="{6B735599-F958-41B9-B074-456FA4DF04B8}" dt="2022-10-12T20:12:28.150" v="182" actId="165"/>
          <ac:spMkLst>
            <pc:docMk/>
            <pc:sldMk cId="2755840140" sldId="2144328507"/>
            <ac:spMk id="5" creationId="{095CA33F-D53D-3B3D-DBA1-D0C65F82C729}"/>
          </ac:spMkLst>
        </pc:spChg>
        <pc:spChg chg="del">
          <ac:chgData name="Leah Montner Dixon" userId="d5b2ae9e-9213-4442-b7df-4db8cbe51e5d" providerId="ADAL" clId="{6B735599-F958-41B9-B074-456FA4DF04B8}" dt="2022-10-12T20:09:16.556" v="73" actId="478"/>
          <ac:spMkLst>
            <pc:docMk/>
            <pc:sldMk cId="2755840140" sldId="2144328507"/>
            <ac:spMk id="7" creationId="{460FFBBF-FBD4-A559-9D7F-5194F7DBADBB}"/>
          </ac:spMkLst>
        </pc:spChg>
        <pc:spChg chg="del">
          <ac:chgData name="Leah Montner Dixon" userId="d5b2ae9e-9213-4442-b7df-4db8cbe51e5d" providerId="ADAL" clId="{6B735599-F958-41B9-B074-456FA4DF04B8}" dt="2022-10-12T20:09:16.556" v="73" actId="478"/>
          <ac:spMkLst>
            <pc:docMk/>
            <pc:sldMk cId="2755840140" sldId="2144328507"/>
            <ac:spMk id="8" creationId="{012E047B-E9F6-90D3-C1C8-3A142D0B9999}"/>
          </ac:spMkLst>
        </pc:spChg>
        <pc:spChg chg="del">
          <ac:chgData name="Leah Montner Dixon" userId="d5b2ae9e-9213-4442-b7df-4db8cbe51e5d" providerId="ADAL" clId="{6B735599-F958-41B9-B074-456FA4DF04B8}" dt="2022-10-12T20:09:16.556" v="73" actId="478"/>
          <ac:spMkLst>
            <pc:docMk/>
            <pc:sldMk cId="2755840140" sldId="2144328507"/>
            <ac:spMk id="9" creationId="{3CCA14E4-BB5A-9FAF-6D85-A223A43A15FE}"/>
          </ac:spMkLst>
        </pc:spChg>
        <pc:spChg chg="del">
          <ac:chgData name="Leah Montner Dixon" userId="d5b2ae9e-9213-4442-b7df-4db8cbe51e5d" providerId="ADAL" clId="{6B735599-F958-41B9-B074-456FA4DF04B8}" dt="2022-10-12T20:09:16.556" v="73" actId="478"/>
          <ac:spMkLst>
            <pc:docMk/>
            <pc:sldMk cId="2755840140" sldId="2144328507"/>
            <ac:spMk id="10" creationId="{9C6F7016-B946-E155-7A76-483B6AD38092}"/>
          </ac:spMkLst>
        </pc:spChg>
        <pc:spChg chg="add mod topLvl">
          <ac:chgData name="Leah Montner Dixon" userId="d5b2ae9e-9213-4442-b7df-4db8cbe51e5d" providerId="ADAL" clId="{6B735599-F958-41B9-B074-456FA4DF04B8}" dt="2022-10-12T20:12:28.150" v="182" actId="165"/>
          <ac:spMkLst>
            <pc:docMk/>
            <pc:sldMk cId="2755840140" sldId="2144328507"/>
            <ac:spMk id="17" creationId="{41B341ED-8EBB-0458-DBB6-88FA6818AB49}"/>
          </ac:spMkLst>
        </pc:spChg>
        <pc:spChg chg="add mod topLvl">
          <ac:chgData name="Leah Montner Dixon" userId="d5b2ae9e-9213-4442-b7df-4db8cbe51e5d" providerId="ADAL" clId="{6B735599-F958-41B9-B074-456FA4DF04B8}" dt="2022-10-12T20:12:28.150" v="182" actId="165"/>
          <ac:spMkLst>
            <pc:docMk/>
            <pc:sldMk cId="2755840140" sldId="2144328507"/>
            <ac:spMk id="19" creationId="{1B6EA578-380F-453B-5B23-012ACFAE6DED}"/>
          </ac:spMkLst>
        </pc:spChg>
        <pc:spChg chg="add mod topLvl">
          <ac:chgData name="Leah Montner Dixon" userId="d5b2ae9e-9213-4442-b7df-4db8cbe51e5d" providerId="ADAL" clId="{6B735599-F958-41B9-B074-456FA4DF04B8}" dt="2022-10-12T20:12:30.771" v="185" actId="14100"/>
          <ac:spMkLst>
            <pc:docMk/>
            <pc:sldMk cId="2755840140" sldId="2144328507"/>
            <ac:spMk id="22" creationId="{0D8DE78E-BC8F-A0CD-2923-8E8AB1563E60}"/>
          </ac:spMkLst>
        </pc:spChg>
        <pc:grpChg chg="add del mod topLvl">
          <ac:chgData name="Leah Montner Dixon" userId="d5b2ae9e-9213-4442-b7df-4db8cbe51e5d" providerId="ADAL" clId="{6B735599-F958-41B9-B074-456FA4DF04B8}" dt="2022-10-12T20:12:28.150" v="182" actId="165"/>
          <ac:grpSpMkLst>
            <pc:docMk/>
            <pc:sldMk cId="2755840140" sldId="2144328507"/>
            <ac:grpSpMk id="23" creationId="{9662D92B-DDF6-ABE9-76F4-B4261ADCCCD6}"/>
          </ac:grpSpMkLst>
        </pc:grpChg>
        <pc:grpChg chg="add del mod topLvl">
          <ac:chgData name="Leah Montner Dixon" userId="d5b2ae9e-9213-4442-b7df-4db8cbe51e5d" providerId="ADAL" clId="{6B735599-F958-41B9-B074-456FA4DF04B8}" dt="2022-10-12T20:12:28.150" v="182" actId="165"/>
          <ac:grpSpMkLst>
            <pc:docMk/>
            <pc:sldMk cId="2755840140" sldId="2144328507"/>
            <ac:grpSpMk id="24" creationId="{088A0B55-709A-0622-2894-3788BB9F1058}"/>
          </ac:grpSpMkLst>
        </pc:grpChg>
        <pc:grpChg chg="add del mod topLvl">
          <ac:chgData name="Leah Montner Dixon" userId="d5b2ae9e-9213-4442-b7df-4db8cbe51e5d" providerId="ADAL" clId="{6B735599-F958-41B9-B074-456FA4DF04B8}" dt="2022-10-12T20:12:28.150" v="182" actId="165"/>
          <ac:grpSpMkLst>
            <pc:docMk/>
            <pc:sldMk cId="2755840140" sldId="2144328507"/>
            <ac:grpSpMk id="25" creationId="{100A57D9-D2DE-22CE-4A88-8C1200C634E3}"/>
          </ac:grpSpMkLst>
        </pc:grpChg>
        <pc:grpChg chg="add del mod topLvl">
          <ac:chgData name="Leah Montner Dixon" userId="d5b2ae9e-9213-4442-b7df-4db8cbe51e5d" providerId="ADAL" clId="{6B735599-F958-41B9-B074-456FA4DF04B8}" dt="2022-10-12T20:12:28.150" v="182" actId="165"/>
          <ac:grpSpMkLst>
            <pc:docMk/>
            <pc:sldMk cId="2755840140" sldId="2144328507"/>
            <ac:grpSpMk id="26" creationId="{8F8CDDA4-4A23-3A28-1AAA-8BE57AA06DBA}"/>
          </ac:grpSpMkLst>
        </pc:grpChg>
        <pc:grpChg chg="add del mod">
          <ac:chgData name="Leah Montner Dixon" userId="d5b2ae9e-9213-4442-b7df-4db8cbe51e5d" providerId="ADAL" clId="{6B735599-F958-41B9-B074-456FA4DF04B8}" dt="2022-10-12T20:11:49.765" v="174" actId="165"/>
          <ac:grpSpMkLst>
            <pc:docMk/>
            <pc:sldMk cId="2755840140" sldId="2144328507"/>
            <ac:grpSpMk id="27" creationId="{540EB4FA-71D2-F196-0B6F-4AF7918912D3}"/>
          </ac:grpSpMkLst>
        </pc:grpChg>
        <pc:grpChg chg="add del mod">
          <ac:chgData name="Leah Montner Dixon" userId="d5b2ae9e-9213-4442-b7df-4db8cbe51e5d" providerId="ADAL" clId="{6B735599-F958-41B9-B074-456FA4DF04B8}" dt="2022-10-12T20:12:26.597" v="181" actId="165"/>
          <ac:grpSpMkLst>
            <pc:docMk/>
            <pc:sldMk cId="2755840140" sldId="2144328507"/>
            <ac:grpSpMk id="28" creationId="{A361F640-9E0A-D29B-82B7-68E87DB9ED81}"/>
          </ac:grpSpMkLst>
        </pc:grpChg>
        <pc:picChg chg="add del mod topLvl">
          <ac:chgData name="Leah Montner Dixon" userId="d5b2ae9e-9213-4442-b7df-4db8cbe51e5d" providerId="ADAL" clId="{6B735599-F958-41B9-B074-456FA4DF04B8}" dt="2022-10-12T20:12:28.150" v="182" actId="165"/>
          <ac:picMkLst>
            <pc:docMk/>
            <pc:sldMk cId="2755840140" sldId="2144328507"/>
            <ac:picMk id="6" creationId="{05081C9B-1B0C-BA35-F256-4C159BABE6C3}"/>
          </ac:picMkLst>
        </pc:picChg>
        <pc:picChg chg="del mod">
          <ac:chgData name="Leah Montner Dixon" userId="d5b2ae9e-9213-4442-b7df-4db8cbe51e5d" providerId="ADAL" clId="{6B735599-F958-41B9-B074-456FA4DF04B8}" dt="2022-10-12T19:57:34.995" v="63" actId="478"/>
          <ac:picMkLst>
            <pc:docMk/>
            <pc:sldMk cId="2755840140" sldId="2144328507"/>
            <ac:picMk id="11" creationId="{D557265F-E553-9388-EEB3-29ED970F12F0}"/>
          </ac:picMkLst>
        </pc:picChg>
        <pc:picChg chg="del">
          <ac:chgData name="Leah Montner Dixon" userId="d5b2ae9e-9213-4442-b7df-4db8cbe51e5d" providerId="ADAL" clId="{6B735599-F958-41B9-B074-456FA4DF04B8}" dt="2022-10-12T19:57:34.995" v="63" actId="478"/>
          <ac:picMkLst>
            <pc:docMk/>
            <pc:sldMk cId="2755840140" sldId="2144328507"/>
            <ac:picMk id="12" creationId="{ABAF667C-78A3-C8E5-959E-E94A540E7DD7}"/>
          </ac:picMkLst>
        </pc:picChg>
        <pc:picChg chg="add mod topLvl">
          <ac:chgData name="Leah Montner Dixon" userId="d5b2ae9e-9213-4442-b7df-4db8cbe51e5d" providerId="ADAL" clId="{6B735599-F958-41B9-B074-456FA4DF04B8}" dt="2022-10-12T20:12:28.150" v="182" actId="165"/>
          <ac:picMkLst>
            <pc:docMk/>
            <pc:sldMk cId="2755840140" sldId="2144328507"/>
            <ac:picMk id="13" creationId="{3863882D-9751-71EC-CC1A-23B0AEE636C5}"/>
          </ac:picMkLst>
        </pc:picChg>
        <pc:picChg chg="del mod">
          <ac:chgData name="Leah Montner Dixon" userId="d5b2ae9e-9213-4442-b7df-4db8cbe51e5d" providerId="ADAL" clId="{6B735599-F958-41B9-B074-456FA4DF04B8}" dt="2022-10-12T19:57:36.500" v="64" actId="478"/>
          <ac:picMkLst>
            <pc:docMk/>
            <pc:sldMk cId="2755840140" sldId="2144328507"/>
            <ac:picMk id="15" creationId="{FFAFA45B-2273-ED3D-A5AA-089E4D4A57DE}"/>
          </ac:picMkLst>
        </pc:picChg>
        <pc:picChg chg="del">
          <ac:chgData name="Leah Montner Dixon" userId="d5b2ae9e-9213-4442-b7df-4db8cbe51e5d" providerId="ADAL" clId="{6B735599-F958-41B9-B074-456FA4DF04B8}" dt="2022-10-12T19:57:34.995" v="63" actId="478"/>
          <ac:picMkLst>
            <pc:docMk/>
            <pc:sldMk cId="2755840140" sldId="2144328507"/>
            <ac:picMk id="16" creationId="{91B339ED-3051-18B6-0731-4F8707B5E490}"/>
          </ac:picMkLst>
        </pc:picChg>
        <pc:picChg chg="add mod topLvl">
          <ac:chgData name="Leah Montner Dixon" userId="d5b2ae9e-9213-4442-b7df-4db8cbe51e5d" providerId="ADAL" clId="{6B735599-F958-41B9-B074-456FA4DF04B8}" dt="2022-10-12T20:12:28.150" v="182" actId="165"/>
          <ac:picMkLst>
            <pc:docMk/>
            <pc:sldMk cId="2755840140" sldId="2144328507"/>
            <ac:picMk id="18" creationId="{AC2DB198-BC64-B9B4-1938-98B6AE333590}"/>
          </ac:picMkLst>
        </pc:picChg>
        <pc:picChg chg="add mod topLvl">
          <ac:chgData name="Leah Montner Dixon" userId="d5b2ae9e-9213-4442-b7df-4db8cbe51e5d" providerId="ADAL" clId="{6B735599-F958-41B9-B074-456FA4DF04B8}" dt="2022-10-12T20:12:28.150" v="182" actId="165"/>
          <ac:picMkLst>
            <pc:docMk/>
            <pc:sldMk cId="2755840140" sldId="2144328507"/>
            <ac:picMk id="20" creationId="{3A9B6147-451E-9DA4-8D12-62C218EB3A02}"/>
          </ac:picMkLst>
        </pc:picChg>
        <pc:picChg chg="add del mod">
          <ac:chgData name="Leah Montner Dixon" userId="d5b2ae9e-9213-4442-b7df-4db8cbe51e5d" providerId="ADAL" clId="{6B735599-F958-41B9-B074-456FA4DF04B8}" dt="2022-10-12T20:12:55.343" v="187"/>
          <ac:picMkLst>
            <pc:docMk/>
            <pc:sldMk cId="2755840140" sldId="2144328507"/>
            <ac:picMk id="29" creationId="{D1F79A60-950F-8063-F7BD-ACF9D56E0E94}"/>
          </ac:picMkLst>
        </pc:picChg>
      </pc:sldChg>
    </pc:docChg>
  </pc:docChgLst>
  <pc:docChgLst>
    <pc:chgData name="Leah Montner Dixon" userId="d5b2ae9e-9213-4442-b7df-4db8cbe51e5d" providerId="ADAL" clId="{763CFEE0-4FC4-4C3D-AE09-AD3B2AAC782B}"/>
    <pc:docChg chg="undo redo custSel addSld delSld modSld sldOrd">
      <pc:chgData name="Leah Montner Dixon" userId="d5b2ae9e-9213-4442-b7df-4db8cbe51e5d" providerId="ADAL" clId="{763CFEE0-4FC4-4C3D-AE09-AD3B2AAC782B}" dt="2022-10-07T13:19:00.563" v="1595" actId="20577"/>
      <pc:docMkLst>
        <pc:docMk/>
      </pc:docMkLst>
      <pc:sldChg chg="delSp mod">
        <pc:chgData name="Leah Montner Dixon" userId="d5b2ae9e-9213-4442-b7df-4db8cbe51e5d" providerId="ADAL" clId="{763CFEE0-4FC4-4C3D-AE09-AD3B2AAC782B}" dt="2022-10-04T21:38:11.516" v="713" actId="21"/>
        <pc:sldMkLst>
          <pc:docMk/>
          <pc:sldMk cId="2469683786" sldId="275"/>
        </pc:sldMkLst>
        <pc:spChg chg="del">
          <ac:chgData name="Leah Montner Dixon" userId="d5b2ae9e-9213-4442-b7df-4db8cbe51e5d" providerId="ADAL" clId="{763CFEE0-4FC4-4C3D-AE09-AD3B2AAC782B}" dt="2022-10-04T21:38:11.516" v="713" actId="21"/>
          <ac:spMkLst>
            <pc:docMk/>
            <pc:sldMk cId="2469683786" sldId="275"/>
            <ac:spMk id="3" creationId="{5D755A8C-60CE-B731-BD18-619BB7957B04}"/>
          </ac:spMkLst>
        </pc:spChg>
      </pc:sldChg>
      <pc:sldChg chg="del">
        <pc:chgData name="Leah Montner Dixon" userId="d5b2ae9e-9213-4442-b7df-4db8cbe51e5d" providerId="ADAL" clId="{763CFEE0-4FC4-4C3D-AE09-AD3B2AAC782B}" dt="2022-10-04T14:59:36.282" v="404" actId="47"/>
        <pc:sldMkLst>
          <pc:docMk/>
          <pc:sldMk cId="2113904125" sldId="2928"/>
        </pc:sldMkLst>
      </pc:sldChg>
      <pc:sldChg chg="del">
        <pc:chgData name="Leah Montner Dixon" userId="d5b2ae9e-9213-4442-b7df-4db8cbe51e5d" providerId="ADAL" clId="{763CFEE0-4FC4-4C3D-AE09-AD3B2AAC782B}" dt="2022-10-04T15:50:49.468" v="619" actId="47"/>
        <pc:sldMkLst>
          <pc:docMk/>
          <pc:sldMk cId="2645277005" sldId="2932"/>
        </pc:sldMkLst>
      </pc:sldChg>
      <pc:sldChg chg="addSp delSp modSp mod modCm">
        <pc:chgData name="Leah Montner Dixon" userId="d5b2ae9e-9213-4442-b7df-4db8cbe51e5d" providerId="ADAL" clId="{763CFEE0-4FC4-4C3D-AE09-AD3B2AAC782B}" dt="2022-10-07T13:11:50.692" v="1591"/>
        <pc:sldMkLst>
          <pc:docMk/>
          <pc:sldMk cId="1441012787" sldId="2144328206"/>
        </pc:sldMkLst>
        <pc:spChg chg="add mod">
          <ac:chgData name="Leah Montner Dixon" userId="d5b2ae9e-9213-4442-b7df-4db8cbe51e5d" providerId="ADAL" clId="{763CFEE0-4FC4-4C3D-AE09-AD3B2AAC782B}" dt="2022-10-06T18:15:12.717" v="1051" actId="20577"/>
          <ac:spMkLst>
            <pc:docMk/>
            <pc:sldMk cId="1441012787" sldId="2144328206"/>
            <ac:spMk id="2" creationId="{4B7E8DD6-D17B-8344-9BBE-03C3AB6ACB89}"/>
          </ac:spMkLst>
        </pc:spChg>
        <pc:spChg chg="del mod">
          <ac:chgData name="Leah Montner Dixon" userId="d5b2ae9e-9213-4442-b7df-4db8cbe51e5d" providerId="ADAL" clId="{763CFEE0-4FC4-4C3D-AE09-AD3B2AAC782B}" dt="2022-10-04T20:22:15.470" v="668" actId="478"/>
          <ac:spMkLst>
            <pc:docMk/>
            <pc:sldMk cId="1441012787" sldId="2144328206"/>
            <ac:spMk id="2" creationId="{9705F908-39BD-DEA0-2046-36A6A65407FA}"/>
          </ac:spMkLst>
        </pc:spChg>
        <pc:spChg chg="add mod">
          <ac:chgData name="Leah Montner Dixon" userId="d5b2ae9e-9213-4442-b7df-4db8cbe51e5d" providerId="ADAL" clId="{763CFEE0-4FC4-4C3D-AE09-AD3B2AAC782B}" dt="2022-10-04T20:20:42.707" v="649" actId="20577"/>
          <ac:spMkLst>
            <pc:docMk/>
            <pc:sldMk cId="1441012787" sldId="2144328206"/>
            <ac:spMk id="3" creationId="{0474D0AB-6D40-8632-8DE2-B4A77C03A79A}"/>
          </ac:spMkLst>
        </pc:spChg>
        <pc:spChg chg="del mod">
          <ac:chgData name="Leah Montner Dixon" userId="d5b2ae9e-9213-4442-b7df-4db8cbe51e5d" providerId="ADAL" clId="{763CFEE0-4FC4-4C3D-AE09-AD3B2AAC782B}" dt="2022-10-04T20:20:26.672" v="641" actId="478"/>
          <ac:spMkLst>
            <pc:docMk/>
            <pc:sldMk cId="1441012787" sldId="2144328206"/>
            <ac:spMk id="10" creationId="{15786662-2162-44E2-AE50-DF1DC4C29FAA}"/>
          </ac:spMkLst>
        </pc:spChg>
        <pc:spChg chg="mod">
          <ac:chgData name="Leah Montner Dixon" userId="d5b2ae9e-9213-4442-b7df-4db8cbe51e5d" providerId="ADAL" clId="{763CFEE0-4FC4-4C3D-AE09-AD3B2AAC782B}" dt="2022-10-06T18:15:14.576" v="1052" actId="20577"/>
          <ac:spMkLst>
            <pc:docMk/>
            <pc:sldMk cId="1441012787" sldId="2144328206"/>
            <ac:spMk id="19" creationId="{0AFCCD08-1CF8-DADF-644B-5B27DA6C8139}"/>
          </ac:spMkLst>
        </pc:spChg>
        <pc:picChg chg="add del mod ord">
          <ac:chgData name="Leah Montner Dixon" userId="d5b2ae9e-9213-4442-b7df-4db8cbe51e5d" providerId="ADAL" clId="{763CFEE0-4FC4-4C3D-AE09-AD3B2AAC782B}" dt="2022-10-04T20:22:19.179" v="670" actId="478"/>
          <ac:picMkLst>
            <pc:docMk/>
            <pc:sldMk cId="1441012787" sldId="2144328206"/>
            <ac:picMk id="5" creationId="{AD23B48C-825B-DF04-93C6-2534B2C1993D}"/>
          </ac:picMkLst>
        </pc:picChg>
        <pc:picChg chg="del">
          <ac:chgData name="Leah Montner Dixon" userId="d5b2ae9e-9213-4442-b7df-4db8cbe51e5d" providerId="ADAL" clId="{763CFEE0-4FC4-4C3D-AE09-AD3B2AAC782B}" dt="2022-10-04T20:20:49.149" v="656" actId="478"/>
          <ac:picMkLst>
            <pc:docMk/>
            <pc:sldMk cId="1441012787" sldId="2144328206"/>
            <ac:picMk id="6" creationId="{EF73F905-6BEB-1329-2D13-4CFCEEF8BB09}"/>
          </ac:picMkLst>
        </pc:picChg>
        <pc:picChg chg="add mod ord modCrop">
          <ac:chgData name="Leah Montner Dixon" userId="d5b2ae9e-9213-4442-b7df-4db8cbe51e5d" providerId="ADAL" clId="{763CFEE0-4FC4-4C3D-AE09-AD3B2AAC782B}" dt="2022-10-04T20:25:28.200" v="686" actId="732"/>
          <ac:picMkLst>
            <pc:docMk/>
            <pc:sldMk cId="1441012787" sldId="2144328206"/>
            <ac:picMk id="8" creationId="{2AE2DACA-F9D3-4741-9331-EB0CD81B3293}"/>
          </ac:picMkLst>
        </pc:picChg>
        <pc:picChg chg="mod">
          <ac:chgData name="Leah Montner Dixon" userId="d5b2ae9e-9213-4442-b7df-4db8cbe51e5d" providerId="ADAL" clId="{763CFEE0-4FC4-4C3D-AE09-AD3B2AAC782B}" dt="2022-10-04T20:20:46.618" v="655" actId="1036"/>
          <ac:picMkLst>
            <pc:docMk/>
            <pc:sldMk cId="1441012787" sldId="2144328206"/>
            <ac:picMk id="12" creationId="{6D5D0BD0-F702-7CA1-06AB-391EF7F4281D}"/>
          </ac:picMkLst>
        </pc:picChg>
      </pc:sldChg>
      <pc:sldChg chg="del">
        <pc:chgData name="Leah Montner Dixon" userId="d5b2ae9e-9213-4442-b7df-4db8cbe51e5d" providerId="ADAL" clId="{763CFEE0-4FC4-4C3D-AE09-AD3B2AAC782B}" dt="2022-10-04T15:17:49.687" v="501" actId="47"/>
        <pc:sldMkLst>
          <pc:docMk/>
          <pc:sldMk cId="891779045" sldId="2144328254"/>
        </pc:sldMkLst>
      </pc:sldChg>
      <pc:sldChg chg="del">
        <pc:chgData name="Leah Montner Dixon" userId="d5b2ae9e-9213-4442-b7df-4db8cbe51e5d" providerId="ADAL" clId="{763CFEE0-4FC4-4C3D-AE09-AD3B2AAC782B}" dt="2022-10-04T19:38:52.705" v="635" actId="2696"/>
        <pc:sldMkLst>
          <pc:docMk/>
          <pc:sldMk cId="559468117" sldId="2144328323"/>
        </pc:sldMkLst>
      </pc:sldChg>
      <pc:sldChg chg="addSp delSp modSp mod ord">
        <pc:chgData name="Leah Montner Dixon" userId="d5b2ae9e-9213-4442-b7df-4db8cbe51e5d" providerId="ADAL" clId="{763CFEE0-4FC4-4C3D-AE09-AD3B2AAC782B}" dt="2022-10-07T12:17:29.032" v="1590" actId="1076"/>
        <pc:sldMkLst>
          <pc:docMk/>
          <pc:sldMk cId="4151791297" sldId="2144328383"/>
        </pc:sldMkLst>
        <pc:spChg chg="mod">
          <ac:chgData name="Leah Montner Dixon" userId="d5b2ae9e-9213-4442-b7df-4db8cbe51e5d" providerId="ADAL" clId="{763CFEE0-4FC4-4C3D-AE09-AD3B2AAC782B}" dt="2022-10-06T15:10:25.290" v="971" actId="1076"/>
          <ac:spMkLst>
            <pc:docMk/>
            <pc:sldMk cId="4151791297" sldId="2144328383"/>
            <ac:spMk id="2" creationId="{D31FD2F4-702E-3560-3C87-A3D48130A49B}"/>
          </ac:spMkLst>
        </pc:spChg>
        <pc:spChg chg="add del mod">
          <ac:chgData name="Leah Montner Dixon" userId="d5b2ae9e-9213-4442-b7df-4db8cbe51e5d" providerId="ADAL" clId="{763CFEE0-4FC4-4C3D-AE09-AD3B2AAC782B}" dt="2022-10-07T12:17:25.879" v="1588" actId="478"/>
          <ac:spMkLst>
            <pc:docMk/>
            <pc:sldMk cId="4151791297" sldId="2144328383"/>
            <ac:spMk id="4" creationId="{C7CF9131-7ACE-F374-1016-17AAD9CC269B}"/>
          </ac:spMkLst>
        </pc:spChg>
        <pc:spChg chg="mod">
          <ac:chgData name="Leah Montner Dixon" userId="d5b2ae9e-9213-4442-b7df-4db8cbe51e5d" providerId="ADAL" clId="{763CFEE0-4FC4-4C3D-AE09-AD3B2AAC782B}" dt="2022-10-06T18:14:21.401" v="1018" actId="20577"/>
          <ac:spMkLst>
            <pc:docMk/>
            <pc:sldMk cId="4151791297" sldId="2144328383"/>
            <ac:spMk id="6" creationId="{63A0528C-FEC8-6AA9-1508-609E9482C4E7}"/>
          </ac:spMkLst>
        </pc:spChg>
        <pc:spChg chg="mod">
          <ac:chgData name="Leah Montner Dixon" userId="d5b2ae9e-9213-4442-b7df-4db8cbe51e5d" providerId="ADAL" clId="{763CFEE0-4FC4-4C3D-AE09-AD3B2AAC782B}" dt="2022-10-06T18:41:14.688" v="1157" actId="12788"/>
          <ac:spMkLst>
            <pc:docMk/>
            <pc:sldMk cId="4151791297" sldId="2144328383"/>
            <ac:spMk id="10" creationId="{5809BE0D-DAB5-90E5-3B5F-618585CC17EB}"/>
          </ac:spMkLst>
        </pc:spChg>
        <pc:spChg chg="del">
          <ac:chgData name="Leah Montner Dixon" userId="d5b2ae9e-9213-4442-b7df-4db8cbe51e5d" providerId="ADAL" clId="{763CFEE0-4FC4-4C3D-AE09-AD3B2AAC782B}" dt="2022-10-06T18:14:08.049" v="1016" actId="478"/>
          <ac:spMkLst>
            <pc:docMk/>
            <pc:sldMk cId="4151791297" sldId="2144328383"/>
            <ac:spMk id="15" creationId="{96F09548-E669-7763-69D9-9609C1A842BC}"/>
          </ac:spMkLst>
        </pc:spChg>
        <pc:spChg chg="del">
          <ac:chgData name="Leah Montner Dixon" userId="d5b2ae9e-9213-4442-b7df-4db8cbe51e5d" providerId="ADAL" clId="{763CFEE0-4FC4-4C3D-AE09-AD3B2AAC782B}" dt="2022-10-06T18:14:08.049" v="1016" actId="478"/>
          <ac:spMkLst>
            <pc:docMk/>
            <pc:sldMk cId="4151791297" sldId="2144328383"/>
            <ac:spMk id="16" creationId="{EB434E14-B710-AFAB-753B-E9081120B090}"/>
          </ac:spMkLst>
        </pc:spChg>
        <pc:spChg chg="add mod topLvl">
          <ac:chgData name="Leah Montner Dixon" userId="d5b2ae9e-9213-4442-b7df-4db8cbe51e5d" providerId="ADAL" clId="{763CFEE0-4FC4-4C3D-AE09-AD3B2AAC782B}" dt="2022-10-06T18:41:17.317" v="1159" actId="165"/>
          <ac:spMkLst>
            <pc:docMk/>
            <pc:sldMk cId="4151791297" sldId="2144328383"/>
            <ac:spMk id="17" creationId="{0E14FB53-AF16-FA82-8420-192FD49BA096}"/>
          </ac:spMkLst>
        </pc:spChg>
        <pc:spChg chg="ord">
          <ac:chgData name="Leah Montner Dixon" userId="d5b2ae9e-9213-4442-b7df-4db8cbe51e5d" providerId="ADAL" clId="{763CFEE0-4FC4-4C3D-AE09-AD3B2AAC782B}" dt="2022-10-06T18:43:07.191" v="1179" actId="167"/>
          <ac:spMkLst>
            <pc:docMk/>
            <pc:sldMk cId="4151791297" sldId="2144328383"/>
            <ac:spMk id="18" creationId="{54D05435-5329-431B-42D6-557A2E4CDD34}"/>
          </ac:spMkLst>
        </pc:spChg>
        <pc:spChg chg="del">
          <ac:chgData name="Leah Montner Dixon" userId="d5b2ae9e-9213-4442-b7df-4db8cbe51e5d" providerId="ADAL" clId="{763CFEE0-4FC4-4C3D-AE09-AD3B2AAC782B}" dt="2022-10-06T18:14:08.049" v="1016" actId="478"/>
          <ac:spMkLst>
            <pc:docMk/>
            <pc:sldMk cId="4151791297" sldId="2144328383"/>
            <ac:spMk id="19" creationId="{5B12E740-7999-DD20-884A-2517B5A82491}"/>
          </ac:spMkLst>
        </pc:spChg>
        <pc:spChg chg="del">
          <ac:chgData name="Leah Montner Dixon" userId="d5b2ae9e-9213-4442-b7df-4db8cbe51e5d" providerId="ADAL" clId="{763CFEE0-4FC4-4C3D-AE09-AD3B2AAC782B}" dt="2022-10-06T18:14:08.049" v="1016" actId="478"/>
          <ac:spMkLst>
            <pc:docMk/>
            <pc:sldMk cId="4151791297" sldId="2144328383"/>
            <ac:spMk id="20" creationId="{59499131-A350-49BA-9FB9-B40B0C48DD44}"/>
          </ac:spMkLst>
        </pc:spChg>
        <pc:spChg chg="mod">
          <ac:chgData name="Leah Montner Dixon" userId="d5b2ae9e-9213-4442-b7df-4db8cbe51e5d" providerId="ADAL" clId="{763CFEE0-4FC4-4C3D-AE09-AD3B2AAC782B}" dt="2022-10-06T18:14:42.996" v="1049" actId="20577"/>
          <ac:spMkLst>
            <pc:docMk/>
            <pc:sldMk cId="4151791297" sldId="2144328383"/>
            <ac:spMk id="22" creationId="{64F1FABD-5C5A-5721-1D1D-83348EDDA30A}"/>
          </ac:spMkLst>
        </pc:spChg>
        <pc:spChg chg="add mod topLvl">
          <ac:chgData name="Leah Montner Dixon" userId="d5b2ae9e-9213-4442-b7df-4db8cbe51e5d" providerId="ADAL" clId="{763CFEE0-4FC4-4C3D-AE09-AD3B2AAC782B}" dt="2022-10-06T18:41:17.317" v="1159" actId="165"/>
          <ac:spMkLst>
            <pc:docMk/>
            <pc:sldMk cId="4151791297" sldId="2144328383"/>
            <ac:spMk id="23" creationId="{C4A51193-8341-C2E9-E56B-61827D749DFE}"/>
          </ac:spMkLst>
        </pc:spChg>
        <pc:spChg chg="add mod topLvl">
          <ac:chgData name="Leah Montner Dixon" userId="d5b2ae9e-9213-4442-b7df-4db8cbe51e5d" providerId="ADAL" clId="{763CFEE0-4FC4-4C3D-AE09-AD3B2AAC782B}" dt="2022-10-06T18:41:17.317" v="1159" actId="165"/>
          <ac:spMkLst>
            <pc:docMk/>
            <pc:sldMk cId="4151791297" sldId="2144328383"/>
            <ac:spMk id="24" creationId="{CB44EEBD-F8B2-155E-3C06-6274E75F4536}"/>
          </ac:spMkLst>
        </pc:spChg>
        <pc:spChg chg="add mod topLvl">
          <ac:chgData name="Leah Montner Dixon" userId="d5b2ae9e-9213-4442-b7df-4db8cbe51e5d" providerId="ADAL" clId="{763CFEE0-4FC4-4C3D-AE09-AD3B2AAC782B}" dt="2022-10-06T18:41:17.317" v="1159" actId="165"/>
          <ac:spMkLst>
            <pc:docMk/>
            <pc:sldMk cId="4151791297" sldId="2144328383"/>
            <ac:spMk id="25" creationId="{75FB3883-B5A2-1F8B-6380-AE73B5A679CF}"/>
          </ac:spMkLst>
        </pc:spChg>
        <pc:spChg chg="mod">
          <ac:chgData name="Leah Montner Dixon" userId="d5b2ae9e-9213-4442-b7df-4db8cbe51e5d" providerId="ADAL" clId="{763CFEE0-4FC4-4C3D-AE09-AD3B2AAC782B}" dt="2022-10-06T18:41:14.688" v="1157" actId="12788"/>
          <ac:spMkLst>
            <pc:docMk/>
            <pc:sldMk cId="4151791297" sldId="2144328383"/>
            <ac:spMk id="86" creationId="{6B345190-1880-4F86-8C13-CD71A196044D}"/>
          </ac:spMkLst>
        </pc:spChg>
        <pc:grpChg chg="add mod">
          <ac:chgData name="Leah Montner Dixon" userId="d5b2ae9e-9213-4442-b7df-4db8cbe51e5d" providerId="ADAL" clId="{763CFEE0-4FC4-4C3D-AE09-AD3B2AAC782B}" dt="2022-10-06T18:41:03.866" v="1142" actId="164"/>
          <ac:grpSpMkLst>
            <pc:docMk/>
            <pc:sldMk cId="4151791297" sldId="2144328383"/>
            <ac:grpSpMk id="32" creationId="{8A85118C-B5A9-FA5E-A671-6B93A67ECED2}"/>
          </ac:grpSpMkLst>
        </pc:grpChg>
        <pc:grpChg chg="add del mod topLvl">
          <ac:chgData name="Leah Montner Dixon" userId="d5b2ae9e-9213-4442-b7df-4db8cbe51e5d" providerId="ADAL" clId="{763CFEE0-4FC4-4C3D-AE09-AD3B2AAC782B}" dt="2022-10-06T18:41:17.317" v="1159" actId="165"/>
          <ac:grpSpMkLst>
            <pc:docMk/>
            <pc:sldMk cId="4151791297" sldId="2144328383"/>
            <ac:grpSpMk id="33" creationId="{0B64DC47-73DD-D9CF-5682-12B8EC574C7C}"/>
          </ac:grpSpMkLst>
        </pc:grpChg>
        <pc:grpChg chg="add del mod topLvl">
          <ac:chgData name="Leah Montner Dixon" userId="d5b2ae9e-9213-4442-b7df-4db8cbe51e5d" providerId="ADAL" clId="{763CFEE0-4FC4-4C3D-AE09-AD3B2AAC782B}" dt="2022-10-06T18:41:17.317" v="1159" actId="165"/>
          <ac:grpSpMkLst>
            <pc:docMk/>
            <pc:sldMk cId="4151791297" sldId="2144328383"/>
            <ac:grpSpMk id="34" creationId="{1B004DDF-DE80-F982-70DE-FD86E7F573DE}"/>
          </ac:grpSpMkLst>
        </pc:grpChg>
        <pc:grpChg chg="add del mod">
          <ac:chgData name="Leah Montner Dixon" userId="d5b2ae9e-9213-4442-b7df-4db8cbe51e5d" providerId="ADAL" clId="{763CFEE0-4FC4-4C3D-AE09-AD3B2AAC782B}" dt="2022-10-06T18:41:16.295" v="1158" actId="165"/>
          <ac:grpSpMkLst>
            <pc:docMk/>
            <pc:sldMk cId="4151791297" sldId="2144328383"/>
            <ac:grpSpMk id="35" creationId="{D4BD16AE-81C3-E709-7CE6-DEB54B3CAE93}"/>
          </ac:grpSpMkLst>
        </pc:grpChg>
        <pc:picChg chg="add del mod">
          <ac:chgData name="Leah Montner Dixon" userId="d5b2ae9e-9213-4442-b7df-4db8cbe51e5d" providerId="ADAL" clId="{763CFEE0-4FC4-4C3D-AE09-AD3B2AAC782B}" dt="2022-10-06T18:38:44.615" v="1112" actId="478"/>
          <ac:picMkLst>
            <pc:docMk/>
            <pc:sldMk cId="4151791297" sldId="2144328383"/>
            <ac:picMk id="3" creationId="{3E3FA571-1C2A-66E1-00A3-12A49C293E20}"/>
          </ac:picMkLst>
        </pc:picChg>
        <pc:picChg chg="del">
          <ac:chgData name="Leah Montner Dixon" userId="d5b2ae9e-9213-4442-b7df-4db8cbe51e5d" providerId="ADAL" clId="{763CFEE0-4FC4-4C3D-AE09-AD3B2AAC782B}" dt="2022-10-07T12:17:25.879" v="1588" actId="478"/>
          <ac:picMkLst>
            <pc:docMk/>
            <pc:sldMk cId="4151791297" sldId="2144328383"/>
            <ac:picMk id="3" creationId="{AFD2D2A5-53D9-C467-C756-A3D5AEE19EDE}"/>
          </ac:picMkLst>
        </pc:picChg>
        <pc:picChg chg="del">
          <ac:chgData name="Leah Montner Dixon" userId="d5b2ae9e-9213-4442-b7df-4db8cbe51e5d" providerId="ADAL" clId="{763CFEE0-4FC4-4C3D-AE09-AD3B2AAC782B}" dt="2022-10-06T15:03:33.367" v="736" actId="478"/>
          <ac:picMkLst>
            <pc:docMk/>
            <pc:sldMk cId="4151791297" sldId="2144328383"/>
            <ac:picMk id="3" creationId="{DB85C02A-2F0D-2F81-67EA-BA2CA80837D6}"/>
          </ac:picMkLst>
        </pc:picChg>
        <pc:picChg chg="add del mod ord">
          <ac:chgData name="Leah Montner Dixon" userId="d5b2ae9e-9213-4442-b7df-4db8cbe51e5d" providerId="ADAL" clId="{763CFEE0-4FC4-4C3D-AE09-AD3B2AAC782B}" dt="2022-10-06T18:14:34.721" v="1027" actId="478"/>
          <ac:picMkLst>
            <pc:docMk/>
            <pc:sldMk cId="4151791297" sldId="2144328383"/>
            <ac:picMk id="4" creationId="{F9798901-45D2-FEC5-21DE-A9962617076F}"/>
          </ac:picMkLst>
        </pc:picChg>
        <pc:picChg chg="add del mod">
          <ac:chgData name="Leah Montner Dixon" userId="d5b2ae9e-9213-4442-b7df-4db8cbe51e5d" providerId="ADAL" clId="{763CFEE0-4FC4-4C3D-AE09-AD3B2AAC782B}" dt="2022-10-06T18:38:44.615" v="1112" actId="478"/>
          <ac:picMkLst>
            <pc:docMk/>
            <pc:sldMk cId="4151791297" sldId="2144328383"/>
            <ac:picMk id="8" creationId="{D218F1DC-C5E2-8167-BDCB-2E0483420F57}"/>
          </ac:picMkLst>
        </pc:picChg>
        <pc:picChg chg="add mod">
          <ac:chgData name="Leah Montner Dixon" userId="d5b2ae9e-9213-4442-b7df-4db8cbe51e5d" providerId="ADAL" clId="{763CFEE0-4FC4-4C3D-AE09-AD3B2AAC782B}" dt="2022-10-07T12:17:29.032" v="1590" actId="1076"/>
          <ac:picMkLst>
            <pc:docMk/>
            <pc:sldMk cId="4151791297" sldId="2144328383"/>
            <ac:picMk id="8" creationId="{D5A05BE9-5A4B-5FB7-0103-055D175B3661}"/>
          </ac:picMkLst>
        </pc:picChg>
        <pc:picChg chg="del">
          <ac:chgData name="Leah Montner Dixon" userId="d5b2ae9e-9213-4442-b7df-4db8cbe51e5d" providerId="ADAL" clId="{763CFEE0-4FC4-4C3D-AE09-AD3B2AAC782B}" dt="2022-10-06T18:14:08.049" v="1016" actId="478"/>
          <ac:picMkLst>
            <pc:docMk/>
            <pc:sldMk cId="4151791297" sldId="2144328383"/>
            <ac:picMk id="11" creationId="{379F59BF-17DF-B084-0CA4-D1C5EFD45A92}"/>
          </ac:picMkLst>
        </pc:picChg>
        <pc:picChg chg="del">
          <ac:chgData name="Leah Montner Dixon" userId="d5b2ae9e-9213-4442-b7df-4db8cbe51e5d" providerId="ADAL" clId="{763CFEE0-4FC4-4C3D-AE09-AD3B2AAC782B}" dt="2022-10-06T18:14:08.049" v="1016" actId="478"/>
          <ac:picMkLst>
            <pc:docMk/>
            <pc:sldMk cId="4151791297" sldId="2144328383"/>
            <ac:picMk id="12" creationId="{58EA7DBF-596E-5F5C-5F67-66A0BE30AFB8}"/>
          </ac:picMkLst>
        </pc:picChg>
        <pc:picChg chg="del">
          <ac:chgData name="Leah Montner Dixon" userId="d5b2ae9e-9213-4442-b7df-4db8cbe51e5d" providerId="ADAL" clId="{763CFEE0-4FC4-4C3D-AE09-AD3B2AAC782B}" dt="2022-10-06T18:14:08.049" v="1016" actId="478"/>
          <ac:picMkLst>
            <pc:docMk/>
            <pc:sldMk cId="4151791297" sldId="2144328383"/>
            <ac:picMk id="13" creationId="{8560620A-3D82-C153-A97A-6650F6EAAE4F}"/>
          </ac:picMkLst>
        </pc:picChg>
        <pc:picChg chg="del">
          <ac:chgData name="Leah Montner Dixon" userId="d5b2ae9e-9213-4442-b7df-4db8cbe51e5d" providerId="ADAL" clId="{763CFEE0-4FC4-4C3D-AE09-AD3B2AAC782B}" dt="2022-10-06T18:14:08.049" v="1016" actId="478"/>
          <ac:picMkLst>
            <pc:docMk/>
            <pc:sldMk cId="4151791297" sldId="2144328383"/>
            <ac:picMk id="14" creationId="{B3F973F7-E1BC-A4C9-8A75-3E83A3F75E22}"/>
          </ac:picMkLst>
        </pc:picChg>
        <pc:picChg chg="add mod topLvl">
          <ac:chgData name="Leah Montner Dixon" userId="d5b2ae9e-9213-4442-b7df-4db8cbe51e5d" providerId="ADAL" clId="{763CFEE0-4FC4-4C3D-AE09-AD3B2AAC782B}" dt="2022-10-06T18:41:17.317" v="1159" actId="165"/>
          <ac:picMkLst>
            <pc:docMk/>
            <pc:sldMk cId="4151791297" sldId="2144328383"/>
            <ac:picMk id="26" creationId="{1CFA856E-1216-CCAE-A2BE-A8674C429102}"/>
          </ac:picMkLst>
        </pc:picChg>
        <pc:picChg chg="add del mod">
          <ac:chgData name="Leah Montner Dixon" userId="d5b2ae9e-9213-4442-b7df-4db8cbe51e5d" providerId="ADAL" clId="{763CFEE0-4FC4-4C3D-AE09-AD3B2AAC782B}" dt="2022-10-06T18:38:44.615" v="1112" actId="478"/>
          <ac:picMkLst>
            <pc:docMk/>
            <pc:sldMk cId="4151791297" sldId="2144328383"/>
            <ac:picMk id="27" creationId="{8B3E6539-496E-0B7B-55F6-BEBF687BB700}"/>
          </ac:picMkLst>
        </pc:picChg>
        <pc:picChg chg="add del mod ord">
          <ac:chgData name="Leah Montner Dixon" userId="d5b2ae9e-9213-4442-b7df-4db8cbe51e5d" providerId="ADAL" clId="{763CFEE0-4FC4-4C3D-AE09-AD3B2AAC782B}" dt="2022-10-06T18:43:08.482" v="1180" actId="478"/>
          <ac:picMkLst>
            <pc:docMk/>
            <pc:sldMk cId="4151791297" sldId="2144328383"/>
            <ac:picMk id="28" creationId="{22072A13-A01F-68CC-06F3-AC49B451270B}"/>
          </ac:picMkLst>
        </pc:picChg>
        <pc:picChg chg="add mod topLvl">
          <ac:chgData name="Leah Montner Dixon" userId="d5b2ae9e-9213-4442-b7df-4db8cbe51e5d" providerId="ADAL" clId="{763CFEE0-4FC4-4C3D-AE09-AD3B2AAC782B}" dt="2022-10-06T18:41:17.317" v="1159" actId="165"/>
          <ac:picMkLst>
            <pc:docMk/>
            <pc:sldMk cId="4151791297" sldId="2144328383"/>
            <ac:picMk id="29" creationId="{7C6B9322-0471-784E-2790-62DDA3612F8D}"/>
          </ac:picMkLst>
        </pc:picChg>
        <pc:picChg chg="add mod topLvl">
          <ac:chgData name="Leah Montner Dixon" userId="d5b2ae9e-9213-4442-b7df-4db8cbe51e5d" providerId="ADAL" clId="{763CFEE0-4FC4-4C3D-AE09-AD3B2AAC782B}" dt="2022-10-06T18:42:55.430" v="1167" actId="1076"/>
          <ac:picMkLst>
            <pc:docMk/>
            <pc:sldMk cId="4151791297" sldId="2144328383"/>
            <ac:picMk id="30" creationId="{DC86BB65-539C-3081-606B-1DA4C12451E1}"/>
          </ac:picMkLst>
        </pc:picChg>
        <pc:picChg chg="add mod topLvl">
          <ac:chgData name="Leah Montner Dixon" userId="d5b2ae9e-9213-4442-b7df-4db8cbe51e5d" providerId="ADAL" clId="{763CFEE0-4FC4-4C3D-AE09-AD3B2AAC782B}" dt="2022-10-06T18:41:17.317" v="1159" actId="165"/>
          <ac:picMkLst>
            <pc:docMk/>
            <pc:sldMk cId="4151791297" sldId="2144328383"/>
            <ac:picMk id="31" creationId="{A4E82BA5-3032-C045-4A46-5AA349FE6AAE}"/>
          </ac:picMkLst>
        </pc:picChg>
        <pc:picChg chg="add del mod">
          <ac:chgData name="Leah Montner Dixon" userId="d5b2ae9e-9213-4442-b7df-4db8cbe51e5d" providerId="ADAL" clId="{763CFEE0-4FC4-4C3D-AE09-AD3B2AAC782B}" dt="2022-10-06T18:42:51.859" v="1162"/>
          <ac:picMkLst>
            <pc:docMk/>
            <pc:sldMk cId="4151791297" sldId="2144328383"/>
            <ac:picMk id="36" creationId="{5D72FFB8-6578-4992-17A1-776433D28D34}"/>
          </ac:picMkLst>
        </pc:picChg>
        <pc:picChg chg="add del mod">
          <ac:chgData name="Leah Montner Dixon" userId="d5b2ae9e-9213-4442-b7df-4db8cbe51e5d" providerId="ADAL" clId="{763CFEE0-4FC4-4C3D-AE09-AD3B2AAC782B}" dt="2022-10-06T18:42:56.516" v="1169"/>
          <ac:picMkLst>
            <pc:docMk/>
            <pc:sldMk cId="4151791297" sldId="2144328383"/>
            <ac:picMk id="37" creationId="{7C3AEDCC-06EF-1B1E-3F7A-3598103030F7}"/>
          </ac:picMkLst>
        </pc:picChg>
        <pc:picChg chg="add mod ord">
          <ac:chgData name="Leah Montner Dixon" userId="d5b2ae9e-9213-4442-b7df-4db8cbe51e5d" providerId="ADAL" clId="{763CFEE0-4FC4-4C3D-AE09-AD3B2AAC782B}" dt="2022-10-06T18:43:07.191" v="1179" actId="167"/>
          <ac:picMkLst>
            <pc:docMk/>
            <pc:sldMk cId="4151791297" sldId="2144328383"/>
            <ac:picMk id="38" creationId="{B1E19AEB-3098-2313-832F-D262ECF7C17C}"/>
          </ac:picMkLst>
        </pc:picChg>
      </pc:sldChg>
      <pc:sldChg chg="del">
        <pc:chgData name="Leah Montner Dixon" userId="d5b2ae9e-9213-4442-b7df-4db8cbe51e5d" providerId="ADAL" clId="{763CFEE0-4FC4-4C3D-AE09-AD3B2AAC782B}" dt="2022-10-04T15:50:49.468" v="619" actId="47"/>
        <pc:sldMkLst>
          <pc:docMk/>
          <pc:sldMk cId="3263800668" sldId="2144328444"/>
        </pc:sldMkLst>
      </pc:sldChg>
      <pc:sldChg chg="del">
        <pc:chgData name="Leah Montner Dixon" userId="d5b2ae9e-9213-4442-b7df-4db8cbe51e5d" providerId="ADAL" clId="{763CFEE0-4FC4-4C3D-AE09-AD3B2AAC782B}" dt="2022-10-04T15:50:49.468" v="619" actId="47"/>
        <pc:sldMkLst>
          <pc:docMk/>
          <pc:sldMk cId="1826006130" sldId="2144328445"/>
        </pc:sldMkLst>
      </pc:sldChg>
      <pc:sldChg chg="del">
        <pc:chgData name="Leah Montner Dixon" userId="d5b2ae9e-9213-4442-b7df-4db8cbe51e5d" providerId="ADAL" clId="{763CFEE0-4FC4-4C3D-AE09-AD3B2AAC782B}" dt="2022-10-04T15:50:49.468" v="619" actId="47"/>
        <pc:sldMkLst>
          <pc:docMk/>
          <pc:sldMk cId="4123549285" sldId="2144328446"/>
        </pc:sldMkLst>
      </pc:sldChg>
      <pc:sldChg chg="del">
        <pc:chgData name="Leah Montner Dixon" userId="d5b2ae9e-9213-4442-b7df-4db8cbe51e5d" providerId="ADAL" clId="{763CFEE0-4FC4-4C3D-AE09-AD3B2AAC782B}" dt="2022-10-04T15:50:49.468" v="619" actId="47"/>
        <pc:sldMkLst>
          <pc:docMk/>
          <pc:sldMk cId="108511178" sldId="2144328447"/>
        </pc:sldMkLst>
      </pc:sldChg>
      <pc:sldChg chg="del">
        <pc:chgData name="Leah Montner Dixon" userId="d5b2ae9e-9213-4442-b7df-4db8cbe51e5d" providerId="ADAL" clId="{763CFEE0-4FC4-4C3D-AE09-AD3B2AAC782B}" dt="2022-10-04T15:50:49.468" v="619" actId="47"/>
        <pc:sldMkLst>
          <pc:docMk/>
          <pc:sldMk cId="1991053506" sldId="2144328448"/>
        </pc:sldMkLst>
      </pc:sldChg>
      <pc:sldChg chg="modSp mod modCm">
        <pc:chgData name="Leah Montner Dixon" userId="d5b2ae9e-9213-4442-b7df-4db8cbe51e5d" providerId="ADAL" clId="{763CFEE0-4FC4-4C3D-AE09-AD3B2AAC782B}" dt="2022-10-07T13:19:00.563" v="1595" actId="20577"/>
        <pc:sldMkLst>
          <pc:docMk/>
          <pc:sldMk cId="3889472261" sldId="2144328454"/>
        </pc:sldMkLst>
        <pc:spChg chg="mod">
          <ac:chgData name="Leah Montner Dixon" userId="d5b2ae9e-9213-4442-b7df-4db8cbe51e5d" providerId="ADAL" clId="{763CFEE0-4FC4-4C3D-AE09-AD3B2AAC782B}" dt="2022-10-07T13:19:00.563" v="1595" actId="20577"/>
          <ac:spMkLst>
            <pc:docMk/>
            <pc:sldMk cId="3889472261" sldId="2144328454"/>
            <ac:spMk id="2" creationId="{60974EAD-1E12-CF24-1E8D-74E7F7E5A978}"/>
          </ac:spMkLst>
        </pc:spChg>
        <pc:spChg chg="mod">
          <ac:chgData name="Leah Montner Dixon" userId="d5b2ae9e-9213-4442-b7df-4db8cbe51e5d" providerId="ADAL" clId="{763CFEE0-4FC4-4C3D-AE09-AD3B2AAC782B}" dt="2022-10-04T14:43:19.232" v="20" actId="1076"/>
          <ac:spMkLst>
            <pc:docMk/>
            <pc:sldMk cId="3889472261" sldId="2144328454"/>
            <ac:spMk id="44" creationId="{AE3F30B3-FC00-0F7D-EC91-B3FA3A10BD4E}"/>
          </ac:spMkLst>
        </pc:spChg>
      </pc:sldChg>
      <pc:sldChg chg="addSp delSp modSp mod addCm delCm">
        <pc:chgData name="Leah Montner Dixon" userId="d5b2ae9e-9213-4442-b7df-4db8cbe51e5d" providerId="ADAL" clId="{763CFEE0-4FC4-4C3D-AE09-AD3B2AAC782B}" dt="2022-10-06T21:19:21.671" v="1577" actId="12789"/>
        <pc:sldMkLst>
          <pc:docMk/>
          <pc:sldMk cId="846210810" sldId="2144328474"/>
        </pc:sldMkLst>
        <pc:spChg chg="del mod">
          <ac:chgData name="Leah Montner Dixon" userId="d5b2ae9e-9213-4442-b7df-4db8cbe51e5d" providerId="ADAL" clId="{763CFEE0-4FC4-4C3D-AE09-AD3B2AAC782B}" dt="2022-10-04T18:45:42.901" v="622" actId="478"/>
          <ac:spMkLst>
            <pc:docMk/>
            <pc:sldMk cId="846210810" sldId="2144328474"/>
            <ac:spMk id="2" creationId="{239B3E0B-9A54-881F-D2DE-FC6430355CAA}"/>
          </ac:spMkLst>
        </pc:spChg>
        <pc:spChg chg="add mod ord">
          <ac:chgData name="Leah Montner Dixon" userId="d5b2ae9e-9213-4442-b7df-4db8cbe51e5d" providerId="ADAL" clId="{763CFEE0-4FC4-4C3D-AE09-AD3B2AAC782B}" dt="2022-10-06T21:19:21.671" v="1577" actId="12789"/>
          <ac:spMkLst>
            <pc:docMk/>
            <pc:sldMk cId="846210810" sldId="2144328474"/>
            <ac:spMk id="2" creationId="{33B6CEE5-92E0-743D-4B26-0648F5ABF4FD}"/>
          </ac:spMkLst>
        </pc:spChg>
        <pc:spChg chg="del mod">
          <ac:chgData name="Leah Montner Dixon" userId="d5b2ae9e-9213-4442-b7df-4db8cbe51e5d" providerId="ADAL" clId="{763CFEE0-4FC4-4C3D-AE09-AD3B2AAC782B}" dt="2022-10-06T19:16:24.684" v="1184" actId="478"/>
          <ac:spMkLst>
            <pc:docMk/>
            <pc:sldMk cId="846210810" sldId="2144328474"/>
            <ac:spMk id="3" creationId="{7789CAC8-EEF1-2411-A02B-89744C9DFA89}"/>
          </ac:spMkLst>
        </pc:spChg>
        <pc:spChg chg="add mod ord">
          <ac:chgData name="Leah Montner Dixon" userId="d5b2ae9e-9213-4442-b7df-4db8cbe51e5d" providerId="ADAL" clId="{763CFEE0-4FC4-4C3D-AE09-AD3B2AAC782B}" dt="2022-10-06T21:19:21.671" v="1577" actId="12789"/>
          <ac:spMkLst>
            <pc:docMk/>
            <pc:sldMk cId="846210810" sldId="2144328474"/>
            <ac:spMk id="5" creationId="{AEFB5154-D238-D556-88E9-5833F0B7044D}"/>
          </ac:spMkLst>
        </pc:spChg>
        <pc:spChg chg="add del mod">
          <ac:chgData name="Leah Montner Dixon" userId="d5b2ae9e-9213-4442-b7df-4db8cbe51e5d" providerId="ADAL" clId="{763CFEE0-4FC4-4C3D-AE09-AD3B2AAC782B}" dt="2022-10-06T15:52:50.795" v="973" actId="478"/>
          <ac:spMkLst>
            <pc:docMk/>
            <pc:sldMk cId="846210810" sldId="2144328474"/>
            <ac:spMk id="5" creationId="{E310B2F7-7546-D588-E503-F86D458A6785}"/>
          </ac:spMkLst>
        </pc:spChg>
        <pc:spChg chg="add mod ord">
          <ac:chgData name="Leah Montner Dixon" userId="d5b2ae9e-9213-4442-b7df-4db8cbe51e5d" providerId="ADAL" clId="{763CFEE0-4FC4-4C3D-AE09-AD3B2AAC782B}" dt="2022-10-06T21:19:21.671" v="1577" actId="12789"/>
          <ac:spMkLst>
            <pc:docMk/>
            <pc:sldMk cId="846210810" sldId="2144328474"/>
            <ac:spMk id="6" creationId="{02B45FB7-2AB4-69EE-2730-7870979F8808}"/>
          </ac:spMkLst>
        </pc:spChg>
        <pc:spChg chg="mod">
          <ac:chgData name="Leah Montner Dixon" userId="d5b2ae9e-9213-4442-b7df-4db8cbe51e5d" providerId="ADAL" clId="{763CFEE0-4FC4-4C3D-AE09-AD3B2AAC782B}" dt="2022-10-06T21:19:21.671" v="1577" actId="12789"/>
          <ac:spMkLst>
            <pc:docMk/>
            <pc:sldMk cId="846210810" sldId="2144328474"/>
            <ac:spMk id="10" creationId="{20BB9995-E83E-8F72-B79B-F3BCE9687ABB}"/>
          </ac:spMkLst>
        </pc:spChg>
        <pc:spChg chg="mod">
          <ac:chgData name="Leah Montner Dixon" userId="d5b2ae9e-9213-4442-b7df-4db8cbe51e5d" providerId="ADAL" clId="{763CFEE0-4FC4-4C3D-AE09-AD3B2AAC782B}" dt="2022-10-06T21:19:21.671" v="1577" actId="12789"/>
          <ac:spMkLst>
            <pc:docMk/>
            <pc:sldMk cId="846210810" sldId="2144328474"/>
            <ac:spMk id="11" creationId="{C7AEC34F-34F0-A261-AC99-B0C6AC1A8717}"/>
          </ac:spMkLst>
        </pc:spChg>
        <pc:spChg chg="del mod">
          <ac:chgData name="Leah Montner Dixon" userId="d5b2ae9e-9213-4442-b7df-4db8cbe51e5d" providerId="ADAL" clId="{763CFEE0-4FC4-4C3D-AE09-AD3B2AAC782B}" dt="2022-10-06T19:16:24.684" v="1184" actId="478"/>
          <ac:spMkLst>
            <pc:docMk/>
            <pc:sldMk cId="846210810" sldId="2144328474"/>
            <ac:spMk id="16" creationId="{254E677B-400C-69B9-5567-D37BF40D0F4A}"/>
          </ac:spMkLst>
        </pc:spChg>
        <pc:spChg chg="del mod">
          <ac:chgData name="Leah Montner Dixon" userId="d5b2ae9e-9213-4442-b7df-4db8cbe51e5d" providerId="ADAL" clId="{763CFEE0-4FC4-4C3D-AE09-AD3B2AAC782B}" dt="2022-10-06T19:16:24.684" v="1184" actId="478"/>
          <ac:spMkLst>
            <pc:docMk/>
            <pc:sldMk cId="846210810" sldId="2144328474"/>
            <ac:spMk id="21" creationId="{B59E51DD-24C3-2001-3F28-E079604F5AA8}"/>
          </ac:spMkLst>
        </pc:spChg>
        <pc:spChg chg="del mod topLvl">
          <ac:chgData name="Leah Montner Dixon" userId="d5b2ae9e-9213-4442-b7df-4db8cbe51e5d" providerId="ADAL" clId="{763CFEE0-4FC4-4C3D-AE09-AD3B2AAC782B}" dt="2022-10-06T19:16:01.269" v="1183" actId="478"/>
          <ac:spMkLst>
            <pc:docMk/>
            <pc:sldMk cId="846210810" sldId="2144328474"/>
            <ac:spMk id="22" creationId="{7954A788-2367-F72E-33D7-CA585C2C7048}"/>
          </ac:spMkLst>
        </pc:spChg>
        <pc:spChg chg="ord">
          <ac:chgData name="Leah Montner Dixon" userId="d5b2ae9e-9213-4442-b7df-4db8cbe51e5d" providerId="ADAL" clId="{763CFEE0-4FC4-4C3D-AE09-AD3B2AAC782B}" dt="2022-10-06T19:16:28.264" v="1186" actId="167"/>
          <ac:spMkLst>
            <pc:docMk/>
            <pc:sldMk cId="846210810" sldId="2144328474"/>
            <ac:spMk id="23" creationId="{4075355A-045E-4AA1-9711-3B199BD99F03}"/>
          </ac:spMkLst>
        </pc:spChg>
        <pc:spChg chg="del mod topLvl">
          <ac:chgData name="Leah Montner Dixon" userId="d5b2ae9e-9213-4442-b7df-4db8cbe51e5d" providerId="ADAL" clId="{763CFEE0-4FC4-4C3D-AE09-AD3B2AAC782B}" dt="2022-10-06T19:16:01.269" v="1183" actId="478"/>
          <ac:spMkLst>
            <pc:docMk/>
            <pc:sldMk cId="846210810" sldId="2144328474"/>
            <ac:spMk id="26" creationId="{F8733AE1-FBC1-6FBB-ECC3-3D120A6151DE}"/>
          </ac:spMkLst>
        </pc:spChg>
        <pc:spChg chg="mod">
          <ac:chgData name="Leah Montner Dixon" userId="d5b2ae9e-9213-4442-b7df-4db8cbe51e5d" providerId="ADAL" clId="{763CFEE0-4FC4-4C3D-AE09-AD3B2AAC782B}" dt="2022-10-06T21:19:21.671" v="1577" actId="12789"/>
          <ac:spMkLst>
            <pc:docMk/>
            <pc:sldMk cId="846210810" sldId="2144328474"/>
            <ac:spMk id="32" creationId="{75753AF4-274D-6FFC-A6F3-BFF89AE80291}"/>
          </ac:spMkLst>
        </pc:spChg>
        <pc:spChg chg="del mod topLvl">
          <ac:chgData name="Leah Montner Dixon" userId="d5b2ae9e-9213-4442-b7df-4db8cbe51e5d" providerId="ADAL" clId="{763CFEE0-4FC4-4C3D-AE09-AD3B2AAC782B}" dt="2022-10-06T19:16:01.269" v="1183" actId="478"/>
          <ac:spMkLst>
            <pc:docMk/>
            <pc:sldMk cId="846210810" sldId="2144328474"/>
            <ac:spMk id="36" creationId="{553E9CCA-5417-8B40-9B13-6870B52B278A}"/>
          </ac:spMkLst>
        </pc:spChg>
        <pc:spChg chg="del mod topLvl">
          <ac:chgData name="Leah Montner Dixon" userId="d5b2ae9e-9213-4442-b7df-4db8cbe51e5d" providerId="ADAL" clId="{763CFEE0-4FC4-4C3D-AE09-AD3B2AAC782B}" dt="2022-10-06T19:16:01.269" v="1183" actId="478"/>
          <ac:spMkLst>
            <pc:docMk/>
            <pc:sldMk cId="846210810" sldId="2144328474"/>
            <ac:spMk id="37" creationId="{4B4EAD78-5B78-8FF1-E674-3B657DAF5406}"/>
          </ac:spMkLst>
        </pc:spChg>
        <pc:grpChg chg="add del mod">
          <ac:chgData name="Leah Montner Dixon" userId="d5b2ae9e-9213-4442-b7df-4db8cbe51e5d" providerId="ADAL" clId="{763CFEE0-4FC4-4C3D-AE09-AD3B2AAC782B}" dt="2022-10-06T15:53:14.265" v="987" actId="165"/>
          <ac:grpSpMkLst>
            <pc:docMk/>
            <pc:sldMk cId="846210810" sldId="2144328474"/>
            <ac:grpSpMk id="2" creationId="{A10E7E1B-E7D5-A09A-139A-CF0134CC68D0}"/>
          </ac:grpSpMkLst>
        </pc:grpChg>
        <pc:picChg chg="add del mod">
          <ac:chgData name="Leah Montner Dixon" userId="d5b2ae9e-9213-4442-b7df-4db8cbe51e5d" providerId="ADAL" clId="{763CFEE0-4FC4-4C3D-AE09-AD3B2AAC782B}" dt="2022-10-06T19:24:09.819" v="1339" actId="478"/>
          <ac:picMkLst>
            <pc:docMk/>
            <pc:sldMk cId="846210810" sldId="2144328474"/>
            <ac:picMk id="8" creationId="{FCCF86D5-13E1-6604-65DF-3466BCFD6F0A}"/>
          </ac:picMkLst>
        </pc:picChg>
        <pc:picChg chg="add mod">
          <ac:chgData name="Leah Montner Dixon" userId="d5b2ae9e-9213-4442-b7df-4db8cbe51e5d" providerId="ADAL" clId="{763CFEE0-4FC4-4C3D-AE09-AD3B2AAC782B}" dt="2022-10-06T19:41:14.596" v="1431" actId="1036"/>
          <ac:picMkLst>
            <pc:docMk/>
            <pc:sldMk cId="846210810" sldId="2144328474"/>
            <ac:picMk id="12" creationId="{CFF2C66D-3441-6ED3-F1DC-76A38DEFC3C6}"/>
          </ac:picMkLst>
        </pc:picChg>
        <pc:picChg chg="add del mod">
          <ac:chgData name="Leah Montner Dixon" userId="d5b2ae9e-9213-4442-b7df-4db8cbe51e5d" providerId="ADAL" clId="{763CFEE0-4FC4-4C3D-AE09-AD3B2AAC782B}" dt="2022-10-06T19:27:09.207" v="1377" actId="478"/>
          <ac:picMkLst>
            <pc:docMk/>
            <pc:sldMk cId="846210810" sldId="2144328474"/>
            <ac:picMk id="14" creationId="{BFDE48E4-053F-FD22-49F5-419F035C56D8}"/>
          </ac:picMkLst>
        </pc:picChg>
        <pc:picChg chg="add mod">
          <ac:chgData name="Leah Montner Dixon" userId="d5b2ae9e-9213-4442-b7df-4db8cbe51e5d" providerId="ADAL" clId="{763CFEE0-4FC4-4C3D-AE09-AD3B2AAC782B}" dt="2022-10-06T19:41:14.596" v="1431" actId="1036"/>
          <ac:picMkLst>
            <pc:docMk/>
            <pc:sldMk cId="846210810" sldId="2144328474"/>
            <ac:picMk id="17" creationId="{5D12A4C7-E866-37C7-7B06-3148CBA83BE4}"/>
          </ac:picMkLst>
        </pc:picChg>
        <pc:picChg chg="add mod">
          <ac:chgData name="Leah Montner Dixon" userId="d5b2ae9e-9213-4442-b7df-4db8cbe51e5d" providerId="ADAL" clId="{763CFEE0-4FC4-4C3D-AE09-AD3B2AAC782B}" dt="2022-10-06T19:41:14.596" v="1431" actId="1036"/>
          <ac:picMkLst>
            <pc:docMk/>
            <pc:sldMk cId="846210810" sldId="2144328474"/>
            <ac:picMk id="19" creationId="{3958C663-448D-76DB-E05F-8C05F5BB3ED4}"/>
          </ac:picMkLst>
        </pc:picChg>
        <pc:picChg chg="del mod">
          <ac:chgData name="Leah Montner Dixon" userId="d5b2ae9e-9213-4442-b7df-4db8cbe51e5d" providerId="ADAL" clId="{763CFEE0-4FC4-4C3D-AE09-AD3B2AAC782B}" dt="2022-10-04T18:45:42.901" v="622" actId="478"/>
          <ac:picMkLst>
            <pc:docMk/>
            <pc:sldMk cId="846210810" sldId="2144328474"/>
            <ac:picMk id="42" creationId="{2B4B9101-CC79-5AEC-E65D-45F8DBBDBB3C}"/>
          </ac:picMkLst>
        </pc:picChg>
        <pc:picChg chg="del mod">
          <ac:chgData name="Leah Montner Dixon" userId="d5b2ae9e-9213-4442-b7df-4db8cbe51e5d" providerId="ADAL" clId="{763CFEE0-4FC4-4C3D-AE09-AD3B2AAC782B}" dt="2022-10-04T18:45:42.901" v="622" actId="478"/>
          <ac:picMkLst>
            <pc:docMk/>
            <pc:sldMk cId="846210810" sldId="2144328474"/>
            <ac:picMk id="46" creationId="{B90EA6B1-767C-2966-AF70-7B06CCF120E3}"/>
          </ac:picMkLst>
        </pc:picChg>
        <pc:picChg chg="del mod">
          <ac:chgData name="Leah Montner Dixon" userId="d5b2ae9e-9213-4442-b7df-4db8cbe51e5d" providerId="ADAL" clId="{763CFEE0-4FC4-4C3D-AE09-AD3B2AAC782B}" dt="2022-10-04T18:45:42.901" v="622" actId="478"/>
          <ac:picMkLst>
            <pc:docMk/>
            <pc:sldMk cId="846210810" sldId="2144328474"/>
            <ac:picMk id="49" creationId="{C5BB627B-21D7-08F7-ADD5-CAF686B1A7F4}"/>
          </ac:picMkLst>
        </pc:picChg>
        <pc:picChg chg="del mod">
          <ac:chgData name="Leah Montner Dixon" userId="d5b2ae9e-9213-4442-b7df-4db8cbe51e5d" providerId="ADAL" clId="{763CFEE0-4FC4-4C3D-AE09-AD3B2AAC782B}" dt="2022-10-04T18:45:42.901" v="622" actId="478"/>
          <ac:picMkLst>
            <pc:docMk/>
            <pc:sldMk cId="846210810" sldId="2144328474"/>
            <ac:picMk id="51" creationId="{0D9984A3-7E06-150F-DDA1-51394ED54EB6}"/>
          </ac:picMkLst>
        </pc:picChg>
        <pc:picChg chg="del mod">
          <ac:chgData name="Leah Montner Dixon" userId="d5b2ae9e-9213-4442-b7df-4db8cbe51e5d" providerId="ADAL" clId="{763CFEE0-4FC4-4C3D-AE09-AD3B2AAC782B}" dt="2022-10-04T18:45:42.901" v="622" actId="478"/>
          <ac:picMkLst>
            <pc:docMk/>
            <pc:sldMk cId="846210810" sldId="2144328474"/>
            <ac:picMk id="59" creationId="{C35EBA45-6C1D-EB05-004E-5C07FD1DA81E}"/>
          </ac:picMkLst>
        </pc:picChg>
      </pc:sldChg>
      <pc:sldChg chg="del">
        <pc:chgData name="Leah Montner Dixon" userId="d5b2ae9e-9213-4442-b7df-4db8cbe51e5d" providerId="ADAL" clId="{763CFEE0-4FC4-4C3D-AE09-AD3B2AAC782B}" dt="2022-10-04T18:52:28.800" v="634" actId="47"/>
        <pc:sldMkLst>
          <pc:docMk/>
          <pc:sldMk cId="3873043584" sldId="2144328479"/>
        </pc:sldMkLst>
      </pc:sldChg>
      <pc:sldChg chg="del">
        <pc:chgData name="Leah Montner Dixon" userId="d5b2ae9e-9213-4442-b7df-4db8cbe51e5d" providerId="ADAL" clId="{763CFEE0-4FC4-4C3D-AE09-AD3B2AAC782B}" dt="2022-10-04T15:24:43.370" v="618" actId="47"/>
        <pc:sldMkLst>
          <pc:docMk/>
          <pc:sldMk cId="3159032500" sldId="2144328483"/>
        </pc:sldMkLst>
      </pc:sldChg>
      <pc:sldChg chg="del">
        <pc:chgData name="Leah Montner Dixon" userId="d5b2ae9e-9213-4442-b7df-4db8cbe51e5d" providerId="ADAL" clId="{763CFEE0-4FC4-4C3D-AE09-AD3B2AAC782B}" dt="2022-10-04T15:50:49.468" v="619" actId="47"/>
        <pc:sldMkLst>
          <pc:docMk/>
          <pc:sldMk cId="2824777757" sldId="2144328488"/>
        </pc:sldMkLst>
      </pc:sldChg>
      <pc:sldChg chg="del">
        <pc:chgData name="Leah Montner Dixon" userId="d5b2ae9e-9213-4442-b7df-4db8cbe51e5d" providerId="ADAL" clId="{763CFEE0-4FC4-4C3D-AE09-AD3B2AAC782B}" dt="2022-10-04T15:50:49.468" v="619" actId="47"/>
        <pc:sldMkLst>
          <pc:docMk/>
          <pc:sldMk cId="2995502255" sldId="2144328490"/>
        </pc:sldMkLst>
      </pc:sldChg>
      <pc:sldChg chg="del">
        <pc:chgData name="Leah Montner Dixon" userId="d5b2ae9e-9213-4442-b7df-4db8cbe51e5d" providerId="ADAL" clId="{763CFEE0-4FC4-4C3D-AE09-AD3B2AAC782B}" dt="2022-10-04T15:50:49.468" v="619" actId="47"/>
        <pc:sldMkLst>
          <pc:docMk/>
          <pc:sldMk cId="972329207" sldId="2144328492"/>
        </pc:sldMkLst>
      </pc:sldChg>
      <pc:sldChg chg="del">
        <pc:chgData name="Leah Montner Dixon" userId="d5b2ae9e-9213-4442-b7df-4db8cbe51e5d" providerId="ADAL" clId="{763CFEE0-4FC4-4C3D-AE09-AD3B2AAC782B}" dt="2022-10-04T15:50:49.468" v="619" actId="47"/>
        <pc:sldMkLst>
          <pc:docMk/>
          <pc:sldMk cId="42202585" sldId="2144328496"/>
        </pc:sldMkLst>
      </pc:sldChg>
      <pc:sldChg chg="addSp delSp modSp add mod addCm delCm modCm">
        <pc:chgData name="Leah Montner Dixon" userId="d5b2ae9e-9213-4442-b7df-4db8cbe51e5d" providerId="ADAL" clId="{763CFEE0-4FC4-4C3D-AE09-AD3B2AAC782B}" dt="2022-10-07T12:11:04.678" v="1582" actId="20577"/>
        <pc:sldMkLst>
          <pc:docMk/>
          <pc:sldMk cId="162559680" sldId="2144328497"/>
        </pc:sldMkLst>
        <pc:spChg chg="mod">
          <ac:chgData name="Leah Montner Dixon" userId="d5b2ae9e-9213-4442-b7df-4db8cbe51e5d" providerId="ADAL" clId="{763CFEE0-4FC4-4C3D-AE09-AD3B2AAC782B}" dt="2022-10-04T15:00:01.278" v="427" actId="1035"/>
          <ac:spMkLst>
            <pc:docMk/>
            <pc:sldMk cId="162559680" sldId="2144328497"/>
            <ac:spMk id="2" creationId="{2E59B52E-4C24-38E6-3D1A-2EB300077249}"/>
          </ac:spMkLst>
        </pc:spChg>
        <pc:spChg chg="mod">
          <ac:chgData name="Leah Montner Dixon" userId="d5b2ae9e-9213-4442-b7df-4db8cbe51e5d" providerId="ADAL" clId="{763CFEE0-4FC4-4C3D-AE09-AD3B2AAC782B}" dt="2022-10-04T14:59:43.482" v="409" actId="1035"/>
          <ac:spMkLst>
            <pc:docMk/>
            <pc:sldMk cId="162559680" sldId="2144328497"/>
            <ac:spMk id="6" creationId="{2A9EF910-8795-F4B1-F544-F0438867D3C5}"/>
          </ac:spMkLst>
        </pc:spChg>
        <pc:spChg chg="add mod ord topLvl">
          <ac:chgData name="Leah Montner Dixon" userId="d5b2ae9e-9213-4442-b7df-4db8cbe51e5d" providerId="ADAL" clId="{763CFEE0-4FC4-4C3D-AE09-AD3B2AAC782B}" dt="2022-10-04T15:01:01.113" v="446" actId="12788"/>
          <ac:spMkLst>
            <pc:docMk/>
            <pc:sldMk cId="162559680" sldId="2144328497"/>
            <ac:spMk id="8" creationId="{09D0E209-565F-73A0-8031-B96A6F41C70F}"/>
          </ac:spMkLst>
        </pc:spChg>
        <pc:spChg chg="add mod ord topLvl">
          <ac:chgData name="Leah Montner Dixon" userId="d5b2ae9e-9213-4442-b7df-4db8cbe51e5d" providerId="ADAL" clId="{763CFEE0-4FC4-4C3D-AE09-AD3B2AAC782B}" dt="2022-10-04T15:00:47.878" v="441" actId="12788"/>
          <ac:spMkLst>
            <pc:docMk/>
            <pc:sldMk cId="162559680" sldId="2144328497"/>
            <ac:spMk id="11" creationId="{13A31EA9-70ED-53B0-D093-A29B56E3589C}"/>
          </ac:spMkLst>
        </pc:spChg>
        <pc:spChg chg="add mod ord topLvl">
          <ac:chgData name="Leah Montner Dixon" userId="d5b2ae9e-9213-4442-b7df-4db8cbe51e5d" providerId="ADAL" clId="{763CFEE0-4FC4-4C3D-AE09-AD3B2AAC782B}" dt="2022-10-04T15:00:54.818" v="443" actId="12788"/>
          <ac:spMkLst>
            <pc:docMk/>
            <pc:sldMk cId="162559680" sldId="2144328497"/>
            <ac:spMk id="12" creationId="{22576C19-E6CB-12F1-1AA7-EA1F92198555}"/>
          </ac:spMkLst>
        </pc:spChg>
        <pc:spChg chg="add mod">
          <ac:chgData name="Leah Montner Dixon" userId="d5b2ae9e-9213-4442-b7df-4db8cbe51e5d" providerId="ADAL" clId="{763CFEE0-4FC4-4C3D-AE09-AD3B2AAC782B}" dt="2022-10-04T15:01:40.970" v="470" actId="1036"/>
          <ac:spMkLst>
            <pc:docMk/>
            <pc:sldMk cId="162559680" sldId="2144328497"/>
            <ac:spMk id="13" creationId="{0349D431-1E85-1E7B-D265-148B4E76536D}"/>
          </ac:spMkLst>
        </pc:spChg>
        <pc:spChg chg="add del mod ord">
          <ac:chgData name="Leah Montner Dixon" userId="d5b2ae9e-9213-4442-b7df-4db8cbe51e5d" providerId="ADAL" clId="{763CFEE0-4FC4-4C3D-AE09-AD3B2AAC782B}" dt="2022-10-04T14:44:00.011" v="43" actId="478"/>
          <ac:spMkLst>
            <pc:docMk/>
            <pc:sldMk cId="162559680" sldId="2144328497"/>
            <ac:spMk id="14" creationId="{45F8750C-E828-7983-926E-1BFB3ABB2BE6}"/>
          </ac:spMkLst>
        </pc:spChg>
        <pc:spChg chg="add mod topLvl">
          <ac:chgData name="Leah Montner Dixon" userId="d5b2ae9e-9213-4442-b7df-4db8cbe51e5d" providerId="ADAL" clId="{763CFEE0-4FC4-4C3D-AE09-AD3B2AAC782B}" dt="2022-10-04T19:42:38.951" v="636" actId="404"/>
          <ac:spMkLst>
            <pc:docMk/>
            <pc:sldMk cId="162559680" sldId="2144328497"/>
            <ac:spMk id="16" creationId="{22E1F0A5-5E0D-CE13-B658-F32172EA7D26}"/>
          </ac:spMkLst>
        </pc:spChg>
        <pc:spChg chg="add mod topLvl">
          <ac:chgData name="Leah Montner Dixon" userId="d5b2ae9e-9213-4442-b7df-4db8cbe51e5d" providerId="ADAL" clId="{763CFEE0-4FC4-4C3D-AE09-AD3B2AAC782B}" dt="2022-10-04T19:42:41.361" v="637" actId="404"/>
          <ac:spMkLst>
            <pc:docMk/>
            <pc:sldMk cId="162559680" sldId="2144328497"/>
            <ac:spMk id="17" creationId="{477177EF-E8C6-208F-C46A-5F7A61F36CCB}"/>
          </ac:spMkLst>
        </pc:spChg>
        <pc:spChg chg="add mod topLvl">
          <ac:chgData name="Leah Montner Dixon" userId="d5b2ae9e-9213-4442-b7df-4db8cbe51e5d" providerId="ADAL" clId="{763CFEE0-4FC4-4C3D-AE09-AD3B2AAC782B}" dt="2022-10-04T19:42:43.528" v="638" actId="404"/>
          <ac:spMkLst>
            <pc:docMk/>
            <pc:sldMk cId="162559680" sldId="2144328497"/>
            <ac:spMk id="18" creationId="{7F46F757-8006-1CD9-926D-9249C5B15B72}"/>
          </ac:spMkLst>
        </pc:spChg>
        <pc:spChg chg="add mod topLvl">
          <ac:chgData name="Leah Montner Dixon" userId="d5b2ae9e-9213-4442-b7df-4db8cbe51e5d" providerId="ADAL" clId="{763CFEE0-4FC4-4C3D-AE09-AD3B2AAC782B}" dt="2022-10-06T14:48:57.891" v="729" actId="1035"/>
          <ac:spMkLst>
            <pc:docMk/>
            <pc:sldMk cId="162559680" sldId="2144328497"/>
            <ac:spMk id="20" creationId="{84D1997A-80D2-0D13-180F-B7B592C050C2}"/>
          </ac:spMkLst>
        </pc:spChg>
        <pc:spChg chg="add mod topLvl">
          <ac:chgData name="Leah Montner Dixon" userId="d5b2ae9e-9213-4442-b7df-4db8cbe51e5d" providerId="ADAL" clId="{763CFEE0-4FC4-4C3D-AE09-AD3B2AAC782B}" dt="2022-10-06T14:48:57.891" v="729" actId="1035"/>
          <ac:spMkLst>
            <pc:docMk/>
            <pc:sldMk cId="162559680" sldId="2144328497"/>
            <ac:spMk id="21" creationId="{38ECB462-F497-03AF-10AA-8A509206BF06}"/>
          </ac:spMkLst>
        </pc:spChg>
        <pc:spChg chg="add mod topLvl">
          <ac:chgData name="Leah Montner Dixon" userId="d5b2ae9e-9213-4442-b7df-4db8cbe51e5d" providerId="ADAL" clId="{763CFEE0-4FC4-4C3D-AE09-AD3B2AAC782B}" dt="2022-10-06T14:48:57.891" v="729" actId="1035"/>
          <ac:spMkLst>
            <pc:docMk/>
            <pc:sldMk cId="162559680" sldId="2144328497"/>
            <ac:spMk id="22" creationId="{1D2784A2-7492-09CE-B92F-E19FA300653D}"/>
          </ac:spMkLst>
        </pc:spChg>
        <pc:spChg chg="mod">
          <ac:chgData name="Leah Montner Dixon" userId="d5b2ae9e-9213-4442-b7df-4db8cbe51e5d" providerId="ADAL" clId="{763CFEE0-4FC4-4C3D-AE09-AD3B2AAC782B}" dt="2022-10-07T12:11:04.678" v="1582" actId="20577"/>
          <ac:spMkLst>
            <pc:docMk/>
            <pc:sldMk cId="162559680" sldId="2144328497"/>
            <ac:spMk id="27" creationId="{E50ED09F-E35C-46D0-A711-6C16744BD964}"/>
          </ac:spMkLst>
        </pc:spChg>
        <pc:spChg chg="add del mod ord">
          <ac:chgData name="Leah Montner Dixon" userId="d5b2ae9e-9213-4442-b7df-4db8cbe51e5d" providerId="ADAL" clId="{763CFEE0-4FC4-4C3D-AE09-AD3B2AAC782B}" dt="2022-10-04T14:59:56.627" v="424" actId="478"/>
          <ac:spMkLst>
            <pc:docMk/>
            <pc:sldMk cId="162559680" sldId="2144328497"/>
            <ac:spMk id="28" creationId="{CAA995D8-BCB3-0832-B02A-18A0C3B1EA35}"/>
          </ac:spMkLst>
        </pc:spChg>
        <pc:spChg chg="add del mod">
          <ac:chgData name="Leah Montner Dixon" userId="d5b2ae9e-9213-4442-b7df-4db8cbe51e5d" providerId="ADAL" clId="{763CFEE0-4FC4-4C3D-AE09-AD3B2AAC782B}" dt="2022-10-04T14:53:38.080" v="283" actId="478"/>
          <ac:spMkLst>
            <pc:docMk/>
            <pc:sldMk cId="162559680" sldId="2144328497"/>
            <ac:spMk id="31" creationId="{7187D0C1-0FDD-459A-A349-2BAC46409C0E}"/>
          </ac:spMkLst>
        </pc:spChg>
        <pc:spChg chg="del">
          <ac:chgData name="Leah Montner Dixon" userId="d5b2ae9e-9213-4442-b7df-4db8cbe51e5d" providerId="ADAL" clId="{763CFEE0-4FC4-4C3D-AE09-AD3B2AAC782B}" dt="2022-10-04T14:41:12.980" v="6" actId="478"/>
          <ac:spMkLst>
            <pc:docMk/>
            <pc:sldMk cId="162559680" sldId="2144328497"/>
            <ac:spMk id="42" creationId="{8937DC85-2997-4DA5-817F-DB9E0B8C46A6}"/>
          </ac:spMkLst>
        </pc:spChg>
        <pc:grpChg chg="add del mod topLvl">
          <ac:chgData name="Leah Montner Dixon" userId="d5b2ae9e-9213-4442-b7df-4db8cbe51e5d" providerId="ADAL" clId="{763CFEE0-4FC4-4C3D-AE09-AD3B2AAC782B}" dt="2022-10-04T14:59:21.715" v="402" actId="165"/>
          <ac:grpSpMkLst>
            <pc:docMk/>
            <pc:sldMk cId="162559680" sldId="2144328497"/>
            <ac:grpSpMk id="23" creationId="{B8FE312F-0E52-B23B-3555-ED3D5CEE290E}"/>
          </ac:grpSpMkLst>
        </pc:grpChg>
        <pc:grpChg chg="add del mod topLvl">
          <ac:chgData name="Leah Montner Dixon" userId="d5b2ae9e-9213-4442-b7df-4db8cbe51e5d" providerId="ADAL" clId="{763CFEE0-4FC4-4C3D-AE09-AD3B2AAC782B}" dt="2022-10-04T14:59:21.715" v="402" actId="165"/>
          <ac:grpSpMkLst>
            <pc:docMk/>
            <pc:sldMk cId="162559680" sldId="2144328497"/>
            <ac:grpSpMk id="24" creationId="{A70F21F2-AFC9-9931-9179-220D4D715104}"/>
          </ac:grpSpMkLst>
        </pc:grpChg>
        <pc:grpChg chg="add del mod topLvl">
          <ac:chgData name="Leah Montner Dixon" userId="d5b2ae9e-9213-4442-b7df-4db8cbe51e5d" providerId="ADAL" clId="{763CFEE0-4FC4-4C3D-AE09-AD3B2AAC782B}" dt="2022-10-04T14:59:21.715" v="402" actId="165"/>
          <ac:grpSpMkLst>
            <pc:docMk/>
            <pc:sldMk cId="162559680" sldId="2144328497"/>
            <ac:grpSpMk id="25" creationId="{151C9FFC-8135-CBE6-E7D3-8291D3655151}"/>
          </ac:grpSpMkLst>
        </pc:grpChg>
        <pc:grpChg chg="add del mod">
          <ac:chgData name="Leah Montner Dixon" userId="d5b2ae9e-9213-4442-b7df-4db8cbe51e5d" providerId="ADAL" clId="{763CFEE0-4FC4-4C3D-AE09-AD3B2AAC782B}" dt="2022-10-04T14:59:20.074" v="401" actId="165"/>
          <ac:grpSpMkLst>
            <pc:docMk/>
            <pc:sldMk cId="162559680" sldId="2144328497"/>
            <ac:grpSpMk id="26" creationId="{1E719329-3820-51C4-58EF-4325A7B364A5}"/>
          </ac:grpSpMkLst>
        </pc:grpChg>
        <pc:picChg chg="del">
          <ac:chgData name="Leah Montner Dixon" userId="d5b2ae9e-9213-4442-b7df-4db8cbe51e5d" providerId="ADAL" clId="{763CFEE0-4FC4-4C3D-AE09-AD3B2AAC782B}" dt="2022-10-04T14:41:01.322" v="1" actId="478"/>
          <ac:picMkLst>
            <pc:docMk/>
            <pc:sldMk cId="162559680" sldId="2144328497"/>
            <ac:picMk id="10" creationId="{4E1A9A4C-89D5-17F7-C15C-9CD388A372CD}"/>
          </ac:picMkLst>
        </pc:picChg>
        <pc:cxnChg chg="del">
          <ac:chgData name="Leah Montner Dixon" userId="d5b2ae9e-9213-4442-b7df-4db8cbe51e5d" providerId="ADAL" clId="{763CFEE0-4FC4-4C3D-AE09-AD3B2AAC782B}" dt="2022-10-04T14:41:12.980" v="6" actId="478"/>
          <ac:cxnSpMkLst>
            <pc:docMk/>
            <pc:sldMk cId="162559680" sldId="2144328497"/>
            <ac:cxnSpMk id="4" creationId="{B916A38D-29E7-D8FB-97A1-8770C1D4B474}"/>
          </ac:cxnSpMkLst>
        </pc:cxnChg>
        <pc:cxnChg chg="del">
          <ac:chgData name="Leah Montner Dixon" userId="d5b2ae9e-9213-4442-b7df-4db8cbe51e5d" providerId="ADAL" clId="{763CFEE0-4FC4-4C3D-AE09-AD3B2AAC782B}" dt="2022-10-04T14:41:12.980" v="6" actId="478"/>
          <ac:cxnSpMkLst>
            <pc:docMk/>
            <pc:sldMk cId="162559680" sldId="2144328497"/>
            <ac:cxnSpMk id="5" creationId="{810EB8CA-5B7E-E556-4985-9197AB751EF2}"/>
          </ac:cxnSpMkLst>
        </pc:cxnChg>
        <pc:cxnChg chg="add mod">
          <ac:chgData name="Leah Montner Dixon" userId="d5b2ae9e-9213-4442-b7df-4db8cbe51e5d" providerId="ADAL" clId="{763CFEE0-4FC4-4C3D-AE09-AD3B2AAC782B}" dt="2022-10-04T15:01:23.662" v="464" actId="1035"/>
          <ac:cxnSpMkLst>
            <pc:docMk/>
            <pc:sldMk cId="162559680" sldId="2144328497"/>
            <ac:cxnSpMk id="30" creationId="{18C66B11-A864-8920-4EAA-8CD1281DD247}"/>
          </ac:cxnSpMkLst>
        </pc:cxnChg>
        <pc:cxnChg chg="add mod">
          <ac:chgData name="Leah Montner Dixon" userId="d5b2ae9e-9213-4442-b7df-4db8cbe51e5d" providerId="ADAL" clId="{763CFEE0-4FC4-4C3D-AE09-AD3B2AAC782B}" dt="2022-10-04T15:01:23.662" v="464" actId="1035"/>
          <ac:cxnSpMkLst>
            <pc:docMk/>
            <pc:sldMk cId="162559680" sldId="2144328497"/>
            <ac:cxnSpMk id="32" creationId="{C0CB30A3-2967-228D-E120-53F1741D1CC5}"/>
          </ac:cxnSpMkLst>
        </pc:cxnChg>
        <pc:cxnChg chg="add mod">
          <ac:chgData name="Leah Montner Dixon" userId="d5b2ae9e-9213-4442-b7df-4db8cbe51e5d" providerId="ADAL" clId="{763CFEE0-4FC4-4C3D-AE09-AD3B2AAC782B}" dt="2022-10-04T15:01:23.662" v="464" actId="1035"/>
          <ac:cxnSpMkLst>
            <pc:docMk/>
            <pc:sldMk cId="162559680" sldId="2144328497"/>
            <ac:cxnSpMk id="33" creationId="{7F64E13F-50E5-5441-F8D9-812D3FF385FD}"/>
          </ac:cxnSpMkLst>
        </pc:cxnChg>
      </pc:sldChg>
      <pc:sldChg chg="add del">
        <pc:chgData name="Leah Montner Dixon" userId="d5b2ae9e-9213-4442-b7df-4db8cbe51e5d" providerId="ADAL" clId="{763CFEE0-4FC4-4C3D-AE09-AD3B2AAC782B}" dt="2022-10-04T14:41:28.174" v="10"/>
        <pc:sldMkLst>
          <pc:docMk/>
          <pc:sldMk cId="1507877014" sldId="2144328498"/>
        </pc:sldMkLst>
      </pc:sldChg>
      <pc:sldChg chg="modSp del mod">
        <pc:chgData name="Leah Montner Dixon" userId="d5b2ae9e-9213-4442-b7df-4db8cbe51e5d" providerId="ADAL" clId="{763CFEE0-4FC4-4C3D-AE09-AD3B2AAC782B}" dt="2022-10-04T20:58:19.820" v="710" actId="47"/>
        <pc:sldMkLst>
          <pc:docMk/>
          <pc:sldMk cId="1007027216" sldId="2144328500"/>
        </pc:sldMkLst>
        <pc:spChg chg="mod">
          <ac:chgData name="Leah Montner Dixon" userId="d5b2ae9e-9213-4442-b7df-4db8cbe51e5d" providerId="ADAL" clId="{763CFEE0-4FC4-4C3D-AE09-AD3B2AAC782B}" dt="2022-10-04T20:20:33.547" v="647" actId="20577"/>
          <ac:spMkLst>
            <pc:docMk/>
            <pc:sldMk cId="1007027216" sldId="2144328500"/>
            <ac:spMk id="2" creationId="{1090CC60-BE2F-4BCF-A2C8-46E7A5384583}"/>
          </ac:spMkLst>
        </pc:spChg>
        <pc:spChg chg="mod">
          <ac:chgData name="Leah Montner Dixon" userId="d5b2ae9e-9213-4442-b7df-4db8cbe51e5d" providerId="ADAL" clId="{763CFEE0-4FC4-4C3D-AE09-AD3B2AAC782B}" dt="2022-10-04T15:24:37.261" v="617" actId="554"/>
          <ac:spMkLst>
            <pc:docMk/>
            <pc:sldMk cId="1007027216" sldId="2144328500"/>
            <ac:spMk id="14" creationId="{DCA2B8DC-850D-41D7-8CFE-5E24953E6F00}"/>
          </ac:spMkLst>
        </pc:spChg>
      </pc:sldChg>
      <pc:sldChg chg="addSp delSp modSp mod">
        <pc:chgData name="Leah Montner Dixon" userId="d5b2ae9e-9213-4442-b7df-4db8cbe51e5d" providerId="ADAL" clId="{763CFEE0-4FC4-4C3D-AE09-AD3B2AAC782B}" dt="2022-10-07T12:17:20.431" v="1587" actId="1076"/>
        <pc:sldMkLst>
          <pc:docMk/>
          <pc:sldMk cId="950320200" sldId="2144328501"/>
        </pc:sldMkLst>
        <pc:spChg chg="del">
          <ac:chgData name="Leah Montner Dixon" userId="d5b2ae9e-9213-4442-b7df-4db8cbe51e5d" providerId="ADAL" clId="{763CFEE0-4FC4-4C3D-AE09-AD3B2AAC782B}" dt="2022-10-04T20:58:18.032" v="709" actId="478"/>
          <ac:spMkLst>
            <pc:docMk/>
            <pc:sldMk cId="950320200" sldId="2144328501"/>
            <ac:spMk id="2" creationId="{1090CC60-BE2F-4BCF-A2C8-46E7A5384583}"/>
          </ac:spMkLst>
        </pc:spChg>
        <pc:spChg chg="add del mod">
          <ac:chgData name="Leah Montner Dixon" userId="d5b2ae9e-9213-4442-b7df-4db8cbe51e5d" providerId="ADAL" clId="{763CFEE0-4FC4-4C3D-AE09-AD3B2AAC782B}" dt="2022-10-06T18:03:59.339" v="1009" actId="478"/>
          <ac:spMkLst>
            <pc:docMk/>
            <pc:sldMk cId="950320200" sldId="2144328501"/>
            <ac:spMk id="2" creationId="{40BA5A45-EF25-51A2-F52A-3EFEB6D8FFF6}"/>
          </ac:spMkLst>
        </pc:spChg>
        <pc:spChg chg="add mod ord">
          <ac:chgData name="Leah Montner Dixon" userId="d5b2ae9e-9213-4442-b7df-4db8cbe51e5d" providerId="ADAL" clId="{763CFEE0-4FC4-4C3D-AE09-AD3B2AAC782B}" dt="2022-10-06T21:16:44.109" v="1473" actId="12788"/>
          <ac:spMkLst>
            <pc:docMk/>
            <pc:sldMk cId="950320200" sldId="2144328501"/>
            <ac:spMk id="2" creationId="{DA672EE4-A335-5184-ED15-4C78F656B813}"/>
          </ac:spMkLst>
        </pc:spChg>
        <pc:spChg chg="add mod ord">
          <ac:chgData name="Leah Montner Dixon" userId="d5b2ae9e-9213-4442-b7df-4db8cbe51e5d" providerId="ADAL" clId="{763CFEE0-4FC4-4C3D-AE09-AD3B2AAC782B}" dt="2022-10-06T21:16:46.741" v="1474" actId="14100"/>
          <ac:spMkLst>
            <pc:docMk/>
            <pc:sldMk cId="950320200" sldId="2144328501"/>
            <ac:spMk id="3" creationId="{5748DDDB-F877-3E4C-E836-33ACC4958EC2}"/>
          </ac:spMkLst>
        </pc:spChg>
        <pc:spChg chg="add del mod">
          <ac:chgData name="Leah Montner Dixon" userId="d5b2ae9e-9213-4442-b7df-4db8cbe51e5d" providerId="ADAL" clId="{763CFEE0-4FC4-4C3D-AE09-AD3B2AAC782B}" dt="2022-10-06T18:04:01.340" v="1010" actId="478"/>
          <ac:spMkLst>
            <pc:docMk/>
            <pc:sldMk cId="950320200" sldId="2144328501"/>
            <ac:spMk id="5" creationId="{8C7DF2B3-9558-077B-B778-E8DB3BF6A441}"/>
          </ac:spMkLst>
        </pc:spChg>
        <pc:spChg chg="add del mod">
          <ac:chgData name="Leah Montner Dixon" userId="d5b2ae9e-9213-4442-b7df-4db8cbe51e5d" providerId="ADAL" clId="{763CFEE0-4FC4-4C3D-AE09-AD3B2AAC782B}" dt="2022-10-06T18:06:12.244" v="1013" actId="478"/>
          <ac:spMkLst>
            <pc:docMk/>
            <pc:sldMk cId="950320200" sldId="2144328501"/>
            <ac:spMk id="6" creationId="{815203C9-E53F-D52A-BF1D-752739CE6C69}"/>
          </ac:spMkLst>
        </pc:spChg>
        <pc:spChg chg="add del mod">
          <ac:chgData name="Leah Montner Dixon" userId="d5b2ae9e-9213-4442-b7df-4db8cbe51e5d" providerId="ADAL" clId="{763CFEE0-4FC4-4C3D-AE09-AD3B2AAC782B}" dt="2022-10-07T12:17:14.579" v="1585" actId="478"/>
          <ac:spMkLst>
            <pc:docMk/>
            <pc:sldMk cId="950320200" sldId="2144328501"/>
            <ac:spMk id="6" creationId="{B7F87B39-8DD8-BA3B-3C1C-2C8F7E08E053}"/>
          </ac:spMkLst>
        </pc:spChg>
        <pc:spChg chg="add del mod">
          <ac:chgData name="Leah Montner Dixon" userId="d5b2ae9e-9213-4442-b7df-4db8cbe51e5d" providerId="ADAL" clId="{763CFEE0-4FC4-4C3D-AE09-AD3B2AAC782B}" dt="2022-10-06T18:04:01.340" v="1010" actId="478"/>
          <ac:spMkLst>
            <pc:docMk/>
            <pc:sldMk cId="950320200" sldId="2144328501"/>
            <ac:spMk id="7" creationId="{56701652-FF63-C710-D28A-09365DE3B6B2}"/>
          </ac:spMkLst>
        </pc:spChg>
        <pc:spChg chg="add del mod">
          <ac:chgData name="Leah Montner Dixon" userId="d5b2ae9e-9213-4442-b7df-4db8cbe51e5d" providerId="ADAL" clId="{763CFEE0-4FC4-4C3D-AE09-AD3B2AAC782B}" dt="2022-10-06T18:06:12.244" v="1013" actId="478"/>
          <ac:spMkLst>
            <pc:docMk/>
            <pc:sldMk cId="950320200" sldId="2144328501"/>
            <ac:spMk id="8" creationId="{EEB244F6-FA03-B3AB-6C09-62DF7D92A33F}"/>
          </ac:spMkLst>
        </pc:spChg>
        <pc:spChg chg="add del mod">
          <ac:chgData name="Leah Montner Dixon" userId="d5b2ae9e-9213-4442-b7df-4db8cbe51e5d" providerId="ADAL" clId="{763CFEE0-4FC4-4C3D-AE09-AD3B2AAC782B}" dt="2022-10-06T18:06:12.244" v="1013" actId="478"/>
          <ac:spMkLst>
            <pc:docMk/>
            <pc:sldMk cId="950320200" sldId="2144328501"/>
            <ac:spMk id="9" creationId="{674F4DEA-A33A-E78A-103E-340A81E1856A}"/>
          </ac:spMkLst>
        </pc:spChg>
        <pc:spChg chg="add del mod">
          <ac:chgData name="Leah Montner Dixon" userId="d5b2ae9e-9213-4442-b7df-4db8cbe51e5d" providerId="ADAL" clId="{763CFEE0-4FC4-4C3D-AE09-AD3B2AAC782B}" dt="2022-10-06T18:06:12.244" v="1013" actId="478"/>
          <ac:spMkLst>
            <pc:docMk/>
            <pc:sldMk cId="950320200" sldId="2144328501"/>
            <ac:spMk id="10" creationId="{552A9ED0-ECBE-8644-543A-2D35262ECA47}"/>
          </ac:spMkLst>
        </pc:spChg>
        <pc:spChg chg="mod ord">
          <ac:chgData name="Leah Montner Dixon" userId="d5b2ae9e-9213-4442-b7df-4db8cbe51e5d" providerId="ADAL" clId="{763CFEE0-4FC4-4C3D-AE09-AD3B2AAC782B}" dt="2022-10-06T21:16:44.109" v="1473" actId="12788"/>
          <ac:spMkLst>
            <pc:docMk/>
            <pc:sldMk cId="950320200" sldId="2144328501"/>
            <ac:spMk id="14" creationId="{DCA2B8DC-850D-41D7-8CFE-5E24953E6F00}"/>
          </ac:spMkLst>
        </pc:spChg>
        <pc:spChg chg="del">
          <ac:chgData name="Leah Montner Dixon" userId="d5b2ae9e-9213-4442-b7df-4db8cbe51e5d" providerId="ADAL" clId="{763CFEE0-4FC4-4C3D-AE09-AD3B2AAC782B}" dt="2022-10-04T21:00:59.018" v="711" actId="478"/>
          <ac:spMkLst>
            <pc:docMk/>
            <pc:sldMk cId="950320200" sldId="2144328501"/>
            <ac:spMk id="17" creationId="{0C6D2231-8606-DEEB-622F-166D00F6A457}"/>
          </ac:spMkLst>
        </pc:spChg>
        <pc:spChg chg="add mod">
          <ac:chgData name="Leah Montner Dixon" userId="d5b2ae9e-9213-4442-b7df-4db8cbe51e5d" providerId="ADAL" clId="{763CFEE0-4FC4-4C3D-AE09-AD3B2AAC782B}" dt="2022-10-06T18:32:20.650" v="1075" actId="554"/>
          <ac:spMkLst>
            <pc:docMk/>
            <pc:sldMk cId="950320200" sldId="2144328501"/>
            <ac:spMk id="17" creationId="{14191986-2809-8473-F5C8-4087A61F63B5}"/>
          </ac:spMkLst>
        </pc:spChg>
        <pc:spChg chg="add mod">
          <ac:chgData name="Leah Montner Dixon" userId="d5b2ae9e-9213-4442-b7df-4db8cbe51e5d" providerId="ADAL" clId="{763CFEE0-4FC4-4C3D-AE09-AD3B2AAC782B}" dt="2022-10-06T18:32:20.650" v="1075" actId="554"/>
          <ac:spMkLst>
            <pc:docMk/>
            <pc:sldMk cId="950320200" sldId="2144328501"/>
            <ac:spMk id="18" creationId="{B2162283-C192-E570-3BC1-4689012DD1DD}"/>
          </ac:spMkLst>
        </pc:spChg>
        <pc:spChg chg="add mod">
          <ac:chgData name="Leah Montner Dixon" userId="d5b2ae9e-9213-4442-b7df-4db8cbe51e5d" providerId="ADAL" clId="{763CFEE0-4FC4-4C3D-AE09-AD3B2AAC782B}" dt="2022-10-06T18:06:12.580" v="1014"/>
          <ac:spMkLst>
            <pc:docMk/>
            <pc:sldMk cId="950320200" sldId="2144328501"/>
            <ac:spMk id="19" creationId="{A044B7BB-5F57-F27F-23D5-2A0131D90C04}"/>
          </ac:spMkLst>
        </pc:spChg>
        <pc:spChg chg="add mod">
          <ac:chgData name="Leah Montner Dixon" userId="d5b2ae9e-9213-4442-b7df-4db8cbe51e5d" providerId="ADAL" clId="{763CFEE0-4FC4-4C3D-AE09-AD3B2AAC782B}" dt="2022-10-06T18:06:12.580" v="1014"/>
          <ac:spMkLst>
            <pc:docMk/>
            <pc:sldMk cId="950320200" sldId="2144328501"/>
            <ac:spMk id="23" creationId="{81344A33-6B5C-584F-B6D0-22AC88112C28}"/>
          </ac:spMkLst>
        </pc:spChg>
        <pc:spChg chg="del">
          <ac:chgData name="Leah Montner Dixon" userId="d5b2ae9e-9213-4442-b7df-4db8cbe51e5d" providerId="ADAL" clId="{763CFEE0-4FC4-4C3D-AE09-AD3B2AAC782B}" dt="2022-10-04T21:00:59.018" v="711" actId="478"/>
          <ac:spMkLst>
            <pc:docMk/>
            <pc:sldMk cId="950320200" sldId="2144328501"/>
            <ac:spMk id="27" creationId="{1507CEA4-AA73-AA70-EE97-B024531C4724}"/>
          </ac:spMkLst>
        </pc:spChg>
        <pc:spChg chg="del">
          <ac:chgData name="Leah Montner Dixon" userId="d5b2ae9e-9213-4442-b7df-4db8cbe51e5d" providerId="ADAL" clId="{763CFEE0-4FC4-4C3D-AE09-AD3B2AAC782B}" dt="2022-10-04T21:00:59.018" v="711" actId="478"/>
          <ac:spMkLst>
            <pc:docMk/>
            <pc:sldMk cId="950320200" sldId="2144328501"/>
            <ac:spMk id="29" creationId="{35971236-56CD-57A2-900B-93CE5646C108}"/>
          </ac:spMkLst>
        </pc:spChg>
        <pc:spChg chg="del">
          <ac:chgData name="Leah Montner Dixon" userId="d5b2ae9e-9213-4442-b7df-4db8cbe51e5d" providerId="ADAL" clId="{763CFEE0-4FC4-4C3D-AE09-AD3B2AAC782B}" dt="2022-10-04T21:00:59.018" v="711" actId="478"/>
          <ac:spMkLst>
            <pc:docMk/>
            <pc:sldMk cId="950320200" sldId="2144328501"/>
            <ac:spMk id="37" creationId="{0BA7A22E-2948-5D87-BC78-0BBE056A4420}"/>
          </ac:spMkLst>
        </pc:spChg>
        <pc:picChg chg="del">
          <ac:chgData name="Leah Montner Dixon" userId="d5b2ae9e-9213-4442-b7df-4db8cbe51e5d" providerId="ADAL" clId="{763CFEE0-4FC4-4C3D-AE09-AD3B2AAC782B}" dt="2022-10-07T12:17:14.579" v="1585" actId="478"/>
          <ac:picMkLst>
            <pc:docMk/>
            <pc:sldMk cId="950320200" sldId="2144328501"/>
            <ac:picMk id="5" creationId="{097690D2-79E8-3C34-2F9B-99D741271556}"/>
          </ac:picMkLst>
        </pc:picChg>
        <pc:picChg chg="add mod">
          <ac:chgData name="Leah Montner Dixon" userId="d5b2ae9e-9213-4442-b7df-4db8cbe51e5d" providerId="ADAL" clId="{763CFEE0-4FC4-4C3D-AE09-AD3B2AAC782B}" dt="2022-10-07T12:17:20.431" v="1587" actId="1076"/>
          <ac:picMkLst>
            <pc:docMk/>
            <pc:sldMk cId="950320200" sldId="2144328501"/>
            <ac:picMk id="7" creationId="{1C2AE06F-E0D2-DE20-41EA-56E35AC16761}"/>
          </ac:picMkLst>
        </pc:picChg>
        <pc:picChg chg="add del mod">
          <ac:chgData name="Leah Montner Dixon" userId="d5b2ae9e-9213-4442-b7df-4db8cbe51e5d" providerId="ADAL" clId="{763CFEE0-4FC4-4C3D-AE09-AD3B2AAC782B}" dt="2022-10-06T18:06:12.244" v="1013" actId="478"/>
          <ac:picMkLst>
            <pc:docMk/>
            <pc:sldMk cId="950320200" sldId="2144328501"/>
            <ac:picMk id="11" creationId="{A41AD1AB-9CAD-A48D-1A5D-6FFBBE0F189A}"/>
          </ac:picMkLst>
        </pc:picChg>
        <pc:picChg chg="del mod">
          <ac:chgData name="Leah Montner Dixon" userId="d5b2ae9e-9213-4442-b7df-4db8cbe51e5d" providerId="ADAL" clId="{763CFEE0-4FC4-4C3D-AE09-AD3B2AAC782B}" dt="2022-10-06T18:03:59.339" v="1009" actId="478"/>
          <ac:picMkLst>
            <pc:docMk/>
            <pc:sldMk cId="950320200" sldId="2144328501"/>
            <ac:picMk id="12" creationId="{7FCB827E-C506-B3D5-2490-CB4D4BE07FBD}"/>
          </ac:picMkLst>
        </pc:picChg>
        <pc:picChg chg="add del mod">
          <ac:chgData name="Leah Montner Dixon" userId="d5b2ae9e-9213-4442-b7df-4db8cbe51e5d" providerId="ADAL" clId="{763CFEE0-4FC4-4C3D-AE09-AD3B2AAC782B}" dt="2022-10-06T18:31:59.569" v="1053" actId="478"/>
          <ac:picMkLst>
            <pc:docMk/>
            <pc:sldMk cId="950320200" sldId="2144328501"/>
            <ac:picMk id="15" creationId="{4B5CD067-7B79-60DD-468B-7782EEBD9A2E}"/>
          </ac:picMkLst>
        </pc:picChg>
        <pc:picChg chg="add del mod">
          <ac:chgData name="Leah Montner Dixon" userId="d5b2ae9e-9213-4442-b7df-4db8cbe51e5d" providerId="ADAL" clId="{763CFEE0-4FC4-4C3D-AE09-AD3B2AAC782B}" dt="2022-10-06T18:31:59.569" v="1053" actId="478"/>
          <ac:picMkLst>
            <pc:docMk/>
            <pc:sldMk cId="950320200" sldId="2144328501"/>
            <ac:picMk id="16" creationId="{9BB84B1B-66CF-C402-A443-027EF7024579}"/>
          </ac:picMkLst>
        </pc:picChg>
        <pc:picChg chg="del">
          <ac:chgData name="Leah Montner Dixon" userId="d5b2ae9e-9213-4442-b7df-4db8cbe51e5d" providerId="ADAL" clId="{763CFEE0-4FC4-4C3D-AE09-AD3B2AAC782B}" dt="2022-10-06T18:06:12.244" v="1013" actId="478"/>
          <ac:picMkLst>
            <pc:docMk/>
            <pc:sldMk cId="950320200" sldId="2144328501"/>
            <ac:picMk id="20" creationId="{E9E77329-E52D-BB27-D39F-13159B9C1D01}"/>
          </ac:picMkLst>
        </pc:picChg>
        <pc:picChg chg="del">
          <ac:chgData name="Leah Montner Dixon" userId="d5b2ae9e-9213-4442-b7df-4db8cbe51e5d" providerId="ADAL" clId="{763CFEE0-4FC4-4C3D-AE09-AD3B2AAC782B}" dt="2022-10-06T18:04:01.340" v="1010" actId="478"/>
          <ac:picMkLst>
            <pc:docMk/>
            <pc:sldMk cId="950320200" sldId="2144328501"/>
            <ac:picMk id="22" creationId="{CDC9C757-67B3-8825-00B5-53BE02F0C188}"/>
          </ac:picMkLst>
        </pc:picChg>
        <pc:picChg chg="add mod">
          <ac:chgData name="Leah Montner Dixon" userId="d5b2ae9e-9213-4442-b7df-4db8cbe51e5d" providerId="ADAL" clId="{763CFEE0-4FC4-4C3D-AE09-AD3B2AAC782B}" dt="2022-10-06T18:06:12.580" v="1014"/>
          <ac:picMkLst>
            <pc:docMk/>
            <pc:sldMk cId="950320200" sldId="2144328501"/>
            <ac:picMk id="24" creationId="{D90CBF7F-E24E-A963-5F2B-4A33AFF39447}"/>
          </ac:picMkLst>
        </pc:picChg>
        <pc:picChg chg="add del mod">
          <ac:chgData name="Leah Montner Dixon" userId="d5b2ae9e-9213-4442-b7df-4db8cbe51e5d" providerId="ADAL" clId="{763CFEE0-4FC4-4C3D-AE09-AD3B2AAC782B}" dt="2022-10-06T18:31:59.569" v="1053" actId="478"/>
          <ac:picMkLst>
            <pc:docMk/>
            <pc:sldMk cId="950320200" sldId="2144328501"/>
            <ac:picMk id="25" creationId="{D55C2124-E6DA-1417-375A-9A234E256D39}"/>
          </ac:picMkLst>
        </pc:picChg>
        <pc:picChg chg="add mod">
          <ac:chgData name="Leah Montner Dixon" userId="d5b2ae9e-9213-4442-b7df-4db8cbe51e5d" providerId="ADAL" clId="{763CFEE0-4FC4-4C3D-AE09-AD3B2AAC782B}" dt="2022-10-06T18:32:25.079" v="1077" actId="1076"/>
          <ac:picMkLst>
            <pc:docMk/>
            <pc:sldMk cId="950320200" sldId="2144328501"/>
            <ac:picMk id="26" creationId="{FAF1E66A-0E15-FBFB-3792-C2966803005F}"/>
          </ac:picMkLst>
        </pc:picChg>
        <pc:picChg chg="add mod">
          <ac:chgData name="Leah Montner Dixon" userId="d5b2ae9e-9213-4442-b7df-4db8cbe51e5d" providerId="ADAL" clId="{763CFEE0-4FC4-4C3D-AE09-AD3B2AAC782B}" dt="2022-10-06T18:32:44.690" v="1093" actId="1076"/>
          <ac:picMkLst>
            <pc:docMk/>
            <pc:sldMk cId="950320200" sldId="2144328501"/>
            <ac:picMk id="27" creationId="{F24A6FDF-BE14-04CF-4281-CFB7E4B0A4E3}"/>
          </ac:picMkLst>
        </pc:picChg>
        <pc:picChg chg="add mod">
          <ac:chgData name="Leah Montner Dixon" userId="d5b2ae9e-9213-4442-b7df-4db8cbe51e5d" providerId="ADAL" clId="{763CFEE0-4FC4-4C3D-AE09-AD3B2AAC782B}" dt="2022-10-06T18:33:55.945" v="1111" actId="1076"/>
          <ac:picMkLst>
            <pc:docMk/>
            <pc:sldMk cId="950320200" sldId="2144328501"/>
            <ac:picMk id="28" creationId="{A2865D95-82F0-A04C-10BF-8E94BB4594E5}"/>
          </ac:picMkLst>
        </pc:picChg>
        <pc:picChg chg="del">
          <ac:chgData name="Leah Montner Dixon" userId="d5b2ae9e-9213-4442-b7df-4db8cbe51e5d" providerId="ADAL" clId="{763CFEE0-4FC4-4C3D-AE09-AD3B2AAC782B}" dt="2022-10-06T18:06:12.244" v="1013" actId="478"/>
          <ac:picMkLst>
            <pc:docMk/>
            <pc:sldMk cId="950320200" sldId="2144328501"/>
            <ac:picMk id="35" creationId="{06084280-BE3C-B41B-F4E7-6B81EA9A4920}"/>
          </ac:picMkLst>
        </pc:picChg>
      </pc:sldChg>
    </pc:docChg>
  </pc:docChgLst>
  <pc:docChgLst>
    <pc:chgData name="Jason Wiese" userId="4bff8d5b-7de6-4655-b397-69b0afc81113" providerId="ADAL" clId="{B846B13C-A5A1-4210-9F84-F1B04A851778}"/>
    <pc:docChg chg="undo redo custSel modSld">
      <pc:chgData name="Jason Wiese" userId="4bff8d5b-7de6-4655-b397-69b0afc81113" providerId="ADAL" clId="{B846B13C-A5A1-4210-9F84-F1B04A851778}" dt="2022-10-07T03:58:11.912" v="1640" actId="20577"/>
      <pc:docMkLst>
        <pc:docMk/>
      </pc:docMkLst>
      <pc:sldChg chg="modSp mod">
        <pc:chgData name="Jason Wiese" userId="4bff8d5b-7de6-4655-b397-69b0afc81113" providerId="ADAL" clId="{B846B13C-A5A1-4210-9F84-F1B04A851778}" dt="2022-10-07T03:00:43.643" v="1176" actId="1036"/>
        <pc:sldMkLst>
          <pc:docMk/>
          <pc:sldMk cId="863200411" sldId="2144328083"/>
        </pc:sldMkLst>
        <pc:spChg chg="mod">
          <ac:chgData name="Jason Wiese" userId="4bff8d5b-7de6-4655-b397-69b0afc81113" providerId="ADAL" clId="{B846B13C-A5A1-4210-9F84-F1B04A851778}" dt="2022-10-07T03:00:43.643" v="1176" actId="1036"/>
          <ac:spMkLst>
            <pc:docMk/>
            <pc:sldMk cId="863200411" sldId="2144328083"/>
            <ac:spMk id="32" creationId="{68ED7A75-1695-47B5-B6CC-FEE5BE0CC92E}"/>
          </ac:spMkLst>
        </pc:spChg>
      </pc:sldChg>
      <pc:sldChg chg="delCm modNotesTx">
        <pc:chgData name="Jason Wiese" userId="4bff8d5b-7de6-4655-b397-69b0afc81113" providerId="ADAL" clId="{B846B13C-A5A1-4210-9F84-F1B04A851778}" dt="2022-10-07T02:38:54.128" v="1" actId="20577"/>
        <pc:sldMkLst>
          <pc:docMk/>
          <pc:sldMk cId="1441012787" sldId="2144328206"/>
        </pc:sldMkLst>
      </pc:sldChg>
      <pc:sldChg chg="addSp delSp modSp mod">
        <pc:chgData name="Jason Wiese" userId="4bff8d5b-7de6-4655-b397-69b0afc81113" providerId="ADAL" clId="{B846B13C-A5A1-4210-9F84-F1B04A851778}" dt="2022-10-07T03:58:11.912" v="1640" actId="20577"/>
        <pc:sldMkLst>
          <pc:docMk/>
          <pc:sldMk cId="4151791297" sldId="2144328383"/>
        </pc:sldMkLst>
        <pc:spChg chg="mod">
          <ac:chgData name="Jason Wiese" userId="4bff8d5b-7de6-4655-b397-69b0afc81113" providerId="ADAL" clId="{B846B13C-A5A1-4210-9F84-F1B04A851778}" dt="2022-10-07T03:01:39.572" v="1207" actId="207"/>
          <ac:spMkLst>
            <pc:docMk/>
            <pc:sldMk cId="4151791297" sldId="2144328383"/>
            <ac:spMk id="2" creationId="{D31FD2F4-702E-3560-3C87-A3D48130A49B}"/>
          </ac:spMkLst>
        </pc:spChg>
        <pc:spChg chg="mod">
          <ac:chgData name="Jason Wiese" userId="4bff8d5b-7de6-4655-b397-69b0afc81113" providerId="ADAL" clId="{B846B13C-A5A1-4210-9F84-F1B04A851778}" dt="2022-10-07T03:58:11.912" v="1640" actId="20577"/>
          <ac:spMkLst>
            <pc:docMk/>
            <pc:sldMk cId="4151791297" sldId="2144328383"/>
            <ac:spMk id="23" creationId="{C4A51193-8341-C2E9-E56B-61827D749DFE}"/>
          </ac:spMkLst>
        </pc:spChg>
        <pc:spChg chg="ord">
          <ac:chgData name="Jason Wiese" userId="4bff8d5b-7de6-4655-b397-69b0afc81113" providerId="ADAL" clId="{B846B13C-A5A1-4210-9F84-F1B04A851778}" dt="2022-10-07T03:17:41.279" v="1633" actId="167"/>
          <ac:spMkLst>
            <pc:docMk/>
            <pc:sldMk cId="4151791297" sldId="2144328383"/>
            <ac:spMk id="86" creationId="{6B345190-1880-4F86-8C13-CD71A196044D}"/>
          </ac:spMkLst>
        </pc:spChg>
        <pc:picChg chg="add mod ord">
          <ac:chgData name="Jason Wiese" userId="4bff8d5b-7de6-4655-b397-69b0afc81113" providerId="ADAL" clId="{B846B13C-A5A1-4210-9F84-F1B04A851778}" dt="2022-10-07T03:17:46.274" v="1637" actId="1035"/>
          <ac:picMkLst>
            <pc:docMk/>
            <pc:sldMk cId="4151791297" sldId="2144328383"/>
            <ac:picMk id="3" creationId="{AFD2D2A5-53D9-C467-C756-A3D5AEE19EDE}"/>
          </ac:picMkLst>
        </pc:picChg>
        <pc:picChg chg="del">
          <ac:chgData name="Jason Wiese" userId="4bff8d5b-7de6-4655-b397-69b0afc81113" providerId="ADAL" clId="{B846B13C-A5A1-4210-9F84-F1B04A851778}" dt="2022-10-07T03:17:39.173" v="1632" actId="478"/>
          <ac:picMkLst>
            <pc:docMk/>
            <pc:sldMk cId="4151791297" sldId="2144328383"/>
            <ac:picMk id="31" creationId="{A4E82BA5-3032-C045-4A46-5AA349FE6AAE}"/>
          </ac:picMkLst>
        </pc:picChg>
      </pc:sldChg>
      <pc:sldChg chg="modSp mod">
        <pc:chgData name="Jason Wiese" userId="4bff8d5b-7de6-4655-b397-69b0afc81113" providerId="ADAL" clId="{B846B13C-A5A1-4210-9F84-F1B04A851778}" dt="2022-10-07T02:52:05.833" v="707" actId="1036"/>
        <pc:sldMkLst>
          <pc:docMk/>
          <pc:sldMk cId="2369496195" sldId="2144328424"/>
        </pc:sldMkLst>
        <pc:spChg chg="mod">
          <ac:chgData name="Jason Wiese" userId="4bff8d5b-7de6-4655-b397-69b0afc81113" providerId="ADAL" clId="{B846B13C-A5A1-4210-9F84-F1B04A851778}" dt="2022-10-07T02:52:05.833" v="707" actId="1036"/>
          <ac:spMkLst>
            <pc:docMk/>
            <pc:sldMk cId="2369496195" sldId="2144328424"/>
            <ac:spMk id="6" creationId="{E88FB664-C0B3-B5B8-7052-2FE16EA388B1}"/>
          </ac:spMkLst>
        </pc:spChg>
      </pc:sldChg>
      <pc:sldChg chg="modSp mod">
        <pc:chgData name="Jason Wiese" userId="4bff8d5b-7de6-4655-b397-69b0afc81113" providerId="ADAL" clId="{B846B13C-A5A1-4210-9F84-F1B04A851778}" dt="2022-10-07T02:59:06.309" v="1050" actId="20577"/>
        <pc:sldMkLst>
          <pc:docMk/>
          <pc:sldMk cId="1842929427" sldId="2144328442"/>
        </pc:sldMkLst>
        <pc:spChg chg="mod">
          <ac:chgData name="Jason Wiese" userId="4bff8d5b-7de6-4655-b397-69b0afc81113" providerId="ADAL" clId="{B846B13C-A5A1-4210-9F84-F1B04A851778}" dt="2022-10-07T02:59:06.309" v="1050" actId="20577"/>
          <ac:spMkLst>
            <pc:docMk/>
            <pc:sldMk cId="1842929427" sldId="2144328442"/>
            <ac:spMk id="20" creationId="{3DA35AB8-70F4-FD37-B02D-D721AA361DC2}"/>
          </ac:spMkLst>
        </pc:spChg>
      </pc:sldChg>
      <pc:sldChg chg="modSp mod addCm">
        <pc:chgData name="Jason Wiese" userId="4bff8d5b-7de6-4655-b397-69b0afc81113" providerId="ADAL" clId="{B846B13C-A5A1-4210-9F84-F1B04A851778}" dt="2022-10-07T02:58:53.353" v="1048" actId="1035"/>
        <pc:sldMkLst>
          <pc:docMk/>
          <pc:sldMk cId="3889472261" sldId="2144328454"/>
        </pc:sldMkLst>
        <pc:spChg chg="mod">
          <ac:chgData name="Jason Wiese" userId="4bff8d5b-7de6-4655-b397-69b0afc81113" providerId="ADAL" clId="{B846B13C-A5A1-4210-9F84-F1B04A851778}" dt="2022-10-07T02:58:53.353" v="1048" actId="1035"/>
          <ac:spMkLst>
            <pc:docMk/>
            <pc:sldMk cId="3889472261" sldId="2144328454"/>
            <ac:spMk id="2" creationId="{60974EAD-1E12-CF24-1E8D-74E7F7E5A978}"/>
          </ac:spMkLst>
        </pc:spChg>
        <pc:spChg chg="mod">
          <ac:chgData name="Jason Wiese" userId="4bff8d5b-7de6-4655-b397-69b0afc81113" providerId="ADAL" clId="{B846B13C-A5A1-4210-9F84-F1B04A851778}" dt="2022-10-07T02:58:39.895" v="1040" actId="6549"/>
          <ac:spMkLst>
            <pc:docMk/>
            <pc:sldMk cId="3889472261" sldId="2144328454"/>
            <ac:spMk id="30" creationId="{8ADBF2A5-3E29-996A-0DDE-713C9AAEF131}"/>
          </ac:spMkLst>
        </pc:spChg>
      </pc:sldChg>
      <pc:sldChg chg="modSp mod">
        <pc:chgData name="Jason Wiese" userId="4bff8d5b-7de6-4655-b397-69b0afc81113" providerId="ADAL" clId="{B846B13C-A5A1-4210-9F84-F1B04A851778}" dt="2022-10-07T03:09:09.964" v="1615" actId="20577"/>
        <pc:sldMkLst>
          <pc:docMk/>
          <pc:sldMk cId="846210810" sldId="2144328474"/>
        </pc:sldMkLst>
        <pc:spChg chg="mod">
          <ac:chgData name="Jason Wiese" userId="4bff8d5b-7de6-4655-b397-69b0afc81113" providerId="ADAL" clId="{B846B13C-A5A1-4210-9F84-F1B04A851778}" dt="2022-10-07T03:05:19.318" v="1352" actId="20577"/>
          <ac:spMkLst>
            <pc:docMk/>
            <pc:sldMk cId="846210810" sldId="2144328474"/>
            <ac:spMk id="10" creationId="{20BB9995-E83E-8F72-B79B-F3BCE9687ABB}"/>
          </ac:spMkLst>
        </pc:spChg>
        <pc:spChg chg="mod">
          <ac:chgData name="Jason Wiese" userId="4bff8d5b-7de6-4655-b397-69b0afc81113" providerId="ADAL" clId="{B846B13C-A5A1-4210-9F84-F1B04A851778}" dt="2022-10-07T03:09:09.964" v="1615" actId="20577"/>
          <ac:spMkLst>
            <pc:docMk/>
            <pc:sldMk cId="846210810" sldId="2144328474"/>
            <ac:spMk id="11" creationId="{C7AEC34F-34F0-A261-AC99-B0C6AC1A8717}"/>
          </ac:spMkLst>
        </pc:spChg>
        <pc:spChg chg="mod">
          <ac:chgData name="Jason Wiese" userId="4bff8d5b-7de6-4655-b397-69b0afc81113" providerId="ADAL" clId="{B846B13C-A5A1-4210-9F84-F1B04A851778}" dt="2022-10-07T03:05:02.593" v="1351" actId="20577"/>
          <ac:spMkLst>
            <pc:docMk/>
            <pc:sldMk cId="846210810" sldId="2144328474"/>
            <ac:spMk id="32" creationId="{75753AF4-274D-6FFC-A6F3-BFF89AE80291}"/>
          </ac:spMkLst>
        </pc:spChg>
      </pc:sldChg>
      <pc:sldChg chg="addSp delSp modSp mod delCm">
        <pc:chgData name="Jason Wiese" userId="4bff8d5b-7de6-4655-b397-69b0afc81113" providerId="ADAL" clId="{B846B13C-A5A1-4210-9F84-F1B04A851778}" dt="2022-10-07T03:10:18.924" v="1623" actId="20577"/>
        <pc:sldMkLst>
          <pc:docMk/>
          <pc:sldMk cId="162559680" sldId="2144328497"/>
        </pc:sldMkLst>
        <pc:spChg chg="mod">
          <ac:chgData name="Jason Wiese" userId="4bff8d5b-7de6-4655-b397-69b0afc81113" providerId="ADAL" clId="{B846B13C-A5A1-4210-9F84-F1B04A851778}" dt="2022-10-07T02:50:08.822" v="693" actId="6549"/>
          <ac:spMkLst>
            <pc:docMk/>
            <pc:sldMk cId="162559680" sldId="2144328497"/>
            <ac:spMk id="2" creationId="{2E59B52E-4C24-38E6-3D1A-2EB300077249}"/>
          </ac:spMkLst>
        </pc:spChg>
        <pc:spChg chg="add mod">
          <ac:chgData name="Jason Wiese" userId="4bff8d5b-7de6-4655-b397-69b0afc81113" providerId="ADAL" clId="{B846B13C-A5A1-4210-9F84-F1B04A851778}" dt="2022-10-07T02:50:04.247" v="691" actId="6549"/>
          <ac:spMkLst>
            <pc:docMk/>
            <pc:sldMk cId="162559680" sldId="2144328497"/>
            <ac:spMk id="4" creationId="{9034A667-939C-6AA7-3D21-A9E1C0ACBF1A}"/>
          </ac:spMkLst>
        </pc:spChg>
        <pc:spChg chg="add mod">
          <ac:chgData name="Jason Wiese" userId="4bff8d5b-7de6-4655-b397-69b0afc81113" providerId="ADAL" clId="{B846B13C-A5A1-4210-9F84-F1B04A851778}" dt="2022-10-07T02:49:58.556" v="690" actId="1035"/>
          <ac:spMkLst>
            <pc:docMk/>
            <pc:sldMk cId="162559680" sldId="2144328497"/>
            <ac:spMk id="5" creationId="{01FCE2B1-87E3-B9B9-F1CE-A97F4122B317}"/>
          </ac:spMkLst>
        </pc:spChg>
        <pc:spChg chg="mod">
          <ac:chgData name="Jason Wiese" userId="4bff8d5b-7de6-4655-b397-69b0afc81113" providerId="ADAL" clId="{B846B13C-A5A1-4210-9F84-F1B04A851778}" dt="2022-10-07T02:49:58.556" v="690" actId="1035"/>
          <ac:spMkLst>
            <pc:docMk/>
            <pc:sldMk cId="162559680" sldId="2144328497"/>
            <ac:spMk id="8" creationId="{09D0E209-565F-73A0-8031-B96A6F41C70F}"/>
          </ac:spMkLst>
        </pc:spChg>
        <pc:spChg chg="add mod">
          <ac:chgData name="Jason Wiese" userId="4bff8d5b-7de6-4655-b397-69b0afc81113" providerId="ADAL" clId="{B846B13C-A5A1-4210-9F84-F1B04A851778}" dt="2022-10-07T02:49:58.556" v="690" actId="1035"/>
          <ac:spMkLst>
            <pc:docMk/>
            <pc:sldMk cId="162559680" sldId="2144328497"/>
            <ac:spMk id="10" creationId="{9F83C8AD-9FDC-C322-5875-77865071C11F}"/>
          </ac:spMkLst>
        </pc:spChg>
        <pc:spChg chg="mod">
          <ac:chgData name="Jason Wiese" userId="4bff8d5b-7de6-4655-b397-69b0afc81113" providerId="ADAL" clId="{B846B13C-A5A1-4210-9F84-F1B04A851778}" dt="2022-10-07T02:49:58.556" v="690" actId="1035"/>
          <ac:spMkLst>
            <pc:docMk/>
            <pc:sldMk cId="162559680" sldId="2144328497"/>
            <ac:spMk id="11" creationId="{13A31EA9-70ED-53B0-D093-A29B56E3589C}"/>
          </ac:spMkLst>
        </pc:spChg>
        <pc:spChg chg="mod">
          <ac:chgData name="Jason Wiese" userId="4bff8d5b-7de6-4655-b397-69b0afc81113" providerId="ADAL" clId="{B846B13C-A5A1-4210-9F84-F1B04A851778}" dt="2022-10-07T02:49:58.556" v="690" actId="1035"/>
          <ac:spMkLst>
            <pc:docMk/>
            <pc:sldMk cId="162559680" sldId="2144328497"/>
            <ac:spMk id="12" creationId="{22576C19-E6CB-12F1-1AA7-EA1F92198555}"/>
          </ac:spMkLst>
        </pc:spChg>
        <pc:spChg chg="del mod">
          <ac:chgData name="Jason Wiese" userId="4bff8d5b-7de6-4655-b397-69b0afc81113" providerId="ADAL" clId="{B846B13C-A5A1-4210-9F84-F1B04A851778}" dt="2022-10-07T02:46:52.957" v="298" actId="478"/>
          <ac:spMkLst>
            <pc:docMk/>
            <pc:sldMk cId="162559680" sldId="2144328497"/>
            <ac:spMk id="13" creationId="{0349D431-1E85-1E7B-D265-148B4E76536D}"/>
          </ac:spMkLst>
        </pc:spChg>
        <pc:spChg chg="add mod">
          <ac:chgData name="Jason Wiese" userId="4bff8d5b-7de6-4655-b397-69b0afc81113" providerId="ADAL" clId="{B846B13C-A5A1-4210-9F84-F1B04A851778}" dt="2022-10-07T02:49:58.556" v="690" actId="1035"/>
          <ac:spMkLst>
            <pc:docMk/>
            <pc:sldMk cId="162559680" sldId="2144328497"/>
            <ac:spMk id="14" creationId="{77A8F38C-C074-DCC5-8C5A-6F8CF25DCC59}"/>
          </ac:spMkLst>
        </pc:spChg>
        <pc:spChg chg="mod">
          <ac:chgData name="Jason Wiese" userId="4bff8d5b-7de6-4655-b397-69b0afc81113" providerId="ADAL" clId="{B846B13C-A5A1-4210-9F84-F1B04A851778}" dt="2022-10-07T02:49:58.556" v="690" actId="1035"/>
          <ac:spMkLst>
            <pc:docMk/>
            <pc:sldMk cId="162559680" sldId="2144328497"/>
            <ac:spMk id="16" creationId="{22E1F0A5-5E0D-CE13-B658-F32172EA7D26}"/>
          </ac:spMkLst>
        </pc:spChg>
        <pc:spChg chg="mod">
          <ac:chgData name="Jason Wiese" userId="4bff8d5b-7de6-4655-b397-69b0afc81113" providerId="ADAL" clId="{B846B13C-A5A1-4210-9F84-F1B04A851778}" dt="2022-10-07T02:49:58.556" v="690" actId="1035"/>
          <ac:spMkLst>
            <pc:docMk/>
            <pc:sldMk cId="162559680" sldId="2144328497"/>
            <ac:spMk id="17" creationId="{477177EF-E8C6-208F-C46A-5F7A61F36CCB}"/>
          </ac:spMkLst>
        </pc:spChg>
        <pc:spChg chg="mod">
          <ac:chgData name="Jason Wiese" userId="4bff8d5b-7de6-4655-b397-69b0afc81113" providerId="ADAL" clId="{B846B13C-A5A1-4210-9F84-F1B04A851778}" dt="2022-10-07T02:49:58.556" v="690" actId="1035"/>
          <ac:spMkLst>
            <pc:docMk/>
            <pc:sldMk cId="162559680" sldId="2144328497"/>
            <ac:spMk id="18" creationId="{7F46F757-8006-1CD9-926D-9249C5B15B72}"/>
          </ac:spMkLst>
        </pc:spChg>
        <pc:spChg chg="mod">
          <ac:chgData name="Jason Wiese" userId="4bff8d5b-7de6-4655-b397-69b0afc81113" providerId="ADAL" clId="{B846B13C-A5A1-4210-9F84-F1B04A851778}" dt="2022-10-07T02:49:58.556" v="690" actId="1035"/>
          <ac:spMkLst>
            <pc:docMk/>
            <pc:sldMk cId="162559680" sldId="2144328497"/>
            <ac:spMk id="20" creationId="{84D1997A-80D2-0D13-180F-B7B592C050C2}"/>
          </ac:spMkLst>
        </pc:spChg>
        <pc:spChg chg="mod">
          <ac:chgData name="Jason Wiese" userId="4bff8d5b-7de6-4655-b397-69b0afc81113" providerId="ADAL" clId="{B846B13C-A5A1-4210-9F84-F1B04A851778}" dt="2022-10-07T02:49:58.556" v="690" actId="1035"/>
          <ac:spMkLst>
            <pc:docMk/>
            <pc:sldMk cId="162559680" sldId="2144328497"/>
            <ac:spMk id="21" creationId="{38ECB462-F497-03AF-10AA-8A509206BF06}"/>
          </ac:spMkLst>
        </pc:spChg>
        <pc:spChg chg="mod">
          <ac:chgData name="Jason Wiese" userId="4bff8d5b-7de6-4655-b397-69b0afc81113" providerId="ADAL" clId="{B846B13C-A5A1-4210-9F84-F1B04A851778}" dt="2022-10-07T02:49:58.556" v="690" actId="1035"/>
          <ac:spMkLst>
            <pc:docMk/>
            <pc:sldMk cId="162559680" sldId="2144328497"/>
            <ac:spMk id="22" creationId="{1D2784A2-7492-09CE-B92F-E19FA300653D}"/>
          </ac:spMkLst>
        </pc:spChg>
        <pc:spChg chg="mod">
          <ac:chgData name="Jason Wiese" userId="4bff8d5b-7de6-4655-b397-69b0afc81113" providerId="ADAL" clId="{B846B13C-A5A1-4210-9F84-F1B04A851778}" dt="2022-10-07T03:10:18.924" v="1623" actId="20577"/>
          <ac:spMkLst>
            <pc:docMk/>
            <pc:sldMk cId="162559680" sldId="2144328497"/>
            <ac:spMk id="27" creationId="{E50ED09F-E35C-46D0-A711-6C16744BD964}"/>
          </ac:spMkLst>
        </pc:spChg>
        <pc:cxnChg chg="mod">
          <ac:chgData name="Jason Wiese" userId="4bff8d5b-7de6-4655-b397-69b0afc81113" providerId="ADAL" clId="{B846B13C-A5A1-4210-9F84-F1B04A851778}" dt="2022-10-07T02:49:58.556" v="690" actId="1035"/>
          <ac:cxnSpMkLst>
            <pc:docMk/>
            <pc:sldMk cId="162559680" sldId="2144328497"/>
            <ac:cxnSpMk id="30" creationId="{18C66B11-A864-8920-4EAA-8CD1281DD247}"/>
          </ac:cxnSpMkLst>
        </pc:cxnChg>
        <pc:cxnChg chg="mod">
          <ac:chgData name="Jason Wiese" userId="4bff8d5b-7de6-4655-b397-69b0afc81113" providerId="ADAL" clId="{B846B13C-A5A1-4210-9F84-F1B04A851778}" dt="2022-10-07T02:49:58.556" v="690" actId="1035"/>
          <ac:cxnSpMkLst>
            <pc:docMk/>
            <pc:sldMk cId="162559680" sldId="2144328497"/>
            <ac:cxnSpMk id="32" creationId="{C0CB30A3-2967-228D-E120-53F1741D1CC5}"/>
          </ac:cxnSpMkLst>
        </pc:cxnChg>
        <pc:cxnChg chg="mod">
          <ac:chgData name="Jason Wiese" userId="4bff8d5b-7de6-4655-b397-69b0afc81113" providerId="ADAL" clId="{B846B13C-A5A1-4210-9F84-F1B04A851778}" dt="2022-10-07T02:49:58.556" v="690" actId="1035"/>
          <ac:cxnSpMkLst>
            <pc:docMk/>
            <pc:sldMk cId="162559680" sldId="2144328497"/>
            <ac:cxnSpMk id="33" creationId="{7F64E13F-50E5-5441-F8D9-812D3FF385FD}"/>
          </ac:cxnSpMkLst>
        </pc:cxnChg>
      </pc:sldChg>
      <pc:sldChg chg="addSp delSp modSp mod">
        <pc:chgData name="Jason Wiese" userId="4bff8d5b-7de6-4655-b397-69b0afc81113" providerId="ADAL" clId="{B846B13C-A5A1-4210-9F84-F1B04A851778}" dt="2022-10-07T03:16:34.903" v="1627" actId="14100"/>
        <pc:sldMkLst>
          <pc:docMk/>
          <pc:sldMk cId="950320200" sldId="2144328501"/>
        </pc:sldMkLst>
        <pc:spChg chg="mod">
          <ac:chgData name="Jason Wiese" userId="4bff8d5b-7de6-4655-b397-69b0afc81113" providerId="ADAL" clId="{B846B13C-A5A1-4210-9F84-F1B04A851778}" dt="2022-10-07T02:41:23.594" v="127" actId="14100"/>
          <ac:spMkLst>
            <pc:docMk/>
            <pc:sldMk cId="950320200" sldId="2144328501"/>
            <ac:spMk id="2" creationId="{DA672EE4-A335-5184-ED15-4C78F656B813}"/>
          </ac:spMkLst>
        </pc:spChg>
        <pc:spChg chg="mod">
          <ac:chgData name="Jason Wiese" userId="4bff8d5b-7de6-4655-b397-69b0afc81113" providerId="ADAL" clId="{B846B13C-A5A1-4210-9F84-F1B04A851778}" dt="2022-10-07T02:41:38.843" v="130" actId="1036"/>
          <ac:spMkLst>
            <pc:docMk/>
            <pc:sldMk cId="950320200" sldId="2144328501"/>
            <ac:spMk id="3" creationId="{5748DDDB-F877-3E4C-E836-33ACC4958EC2}"/>
          </ac:spMkLst>
        </pc:spChg>
        <pc:spChg chg="mod">
          <ac:chgData name="Jason Wiese" userId="4bff8d5b-7de6-4655-b397-69b0afc81113" providerId="ADAL" clId="{B846B13C-A5A1-4210-9F84-F1B04A851778}" dt="2022-10-07T02:39:25.771" v="26" actId="6549"/>
          <ac:spMkLst>
            <pc:docMk/>
            <pc:sldMk cId="950320200" sldId="2144328501"/>
            <ac:spMk id="4" creationId="{30504257-6AF4-4C35-81C9-37FE3D8B1206}"/>
          </ac:spMkLst>
        </pc:spChg>
        <pc:spChg chg="mod">
          <ac:chgData name="Jason Wiese" userId="4bff8d5b-7de6-4655-b397-69b0afc81113" providerId="ADAL" clId="{B846B13C-A5A1-4210-9F84-F1B04A851778}" dt="2022-10-07T02:39:09.756" v="25" actId="20577"/>
          <ac:spMkLst>
            <pc:docMk/>
            <pc:sldMk cId="950320200" sldId="2144328501"/>
            <ac:spMk id="23" creationId="{81344A33-6B5C-584F-B6D0-22AC88112C28}"/>
          </ac:spMkLst>
        </pc:spChg>
        <pc:picChg chg="add mod ord">
          <ac:chgData name="Jason Wiese" userId="4bff8d5b-7de6-4655-b397-69b0afc81113" providerId="ADAL" clId="{B846B13C-A5A1-4210-9F84-F1B04A851778}" dt="2022-10-07T03:16:34.903" v="1627" actId="14100"/>
          <ac:picMkLst>
            <pc:docMk/>
            <pc:sldMk cId="950320200" sldId="2144328501"/>
            <ac:picMk id="5" creationId="{097690D2-79E8-3C34-2F9B-99D741271556}"/>
          </ac:picMkLst>
        </pc:picChg>
        <pc:picChg chg="del">
          <ac:chgData name="Jason Wiese" userId="4bff8d5b-7de6-4655-b397-69b0afc81113" providerId="ADAL" clId="{B846B13C-A5A1-4210-9F84-F1B04A851778}" dt="2022-10-07T03:16:31.822" v="1626" actId="478"/>
          <ac:picMkLst>
            <pc:docMk/>
            <pc:sldMk cId="950320200" sldId="2144328501"/>
            <ac:picMk id="28" creationId="{A2865D95-82F0-A04C-10BF-8E94BB4594E5}"/>
          </ac:picMkLst>
        </pc:picChg>
      </pc:sldChg>
      <pc:sldChg chg="addSp modSp mod">
        <pc:chgData name="Jason Wiese" userId="4bff8d5b-7de6-4655-b397-69b0afc81113" providerId="ADAL" clId="{B846B13C-A5A1-4210-9F84-F1B04A851778}" dt="2022-10-07T03:02:47.531" v="1244" actId="207"/>
        <pc:sldMkLst>
          <pc:docMk/>
          <pc:sldMk cId="2388896571" sldId="2144328502"/>
        </pc:sldMkLst>
        <pc:spChg chg="add mod">
          <ac:chgData name="Jason Wiese" userId="4bff8d5b-7de6-4655-b397-69b0afc81113" providerId="ADAL" clId="{B846B13C-A5A1-4210-9F84-F1B04A851778}" dt="2022-10-07T02:44:46.204" v="215" actId="1035"/>
          <ac:spMkLst>
            <pc:docMk/>
            <pc:sldMk cId="2388896571" sldId="2144328502"/>
            <ac:spMk id="6" creationId="{7E5EDE1D-37A1-B284-9CE2-EF815CCA261E}"/>
          </ac:spMkLst>
        </pc:spChg>
        <pc:spChg chg="mod">
          <ac:chgData name="Jason Wiese" userId="4bff8d5b-7de6-4655-b397-69b0afc81113" providerId="ADAL" clId="{B846B13C-A5A1-4210-9F84-F1B04A851778}" dt="2022-10-07T03:02:47.531" v="1244" actId="207"/>
          <ac:spMkLst>
            <pc:docMk/>
            <pc:sldMk cId="2388896571" sldId="2144328502"/>
            <ac:spMk id="10" creationId="{1F5544B4-64B7-4E00-A1B6-76422658B8ED}"/>
          </ac:spMkLst>
        </pc:spChg>
        <pc:picChg chg="add mod">
          <ac:chgData name="Jason Wiese" userId="4bff8d5b-7de6-4655-b397-69b0afc81113" providerId="ADAL" clId="{B846B13C-A5A1-4210-9F84-F1B04A851778}" dt="2022-10-07T02:44:03.947" v="156" actId="208"/>
          <ac:picMkLst>
            <pc:docMk/>
            <pc:sldMk cId="2388896571" sldId="2144328502"/>
            <ac:picMk id="4" creationId="{760B1652-A8E2-23CD-7A9F-26BBDBED1DD0}"/>
          </ac:picMkLst>
        </pc:picChg>
      </pc:sldChg>
    </pc:docChg>
  </pc:docChgLst>
  <pc:docChgLst>
    <pc:chgData name="Jason Wiese" userId="4bff8d5b-7de6-4655-b397-69b0afc81113" providerId="ADAL" clId="{F5D7FB9F-A509-46FA-895C-528558731551}"/>
    <pc:docChg chg="modSld">
      <pc:chgData name="Jason Wiese" userId="4bff8d5b-7de6-4655-b397-69b0afc81113" providerId="ADAL" clId="{F5D7FB9F-A509-46FA-895C-528558731551}" dt="2022-10-07T07:02:15.563" v="1" actId="20577"/>
      <pc:docMkLst>
        <pc:docMk/>
      </pc:docMkLst>
      <pc:sldChg chg="addCm">
        <pc:chgData name="Jason Wiese" userId="4bff8d5b-7de6-4655-b397-69b0afc81113" providerId="ADAL" clId="{F5D7FB9F-A509-46FA-895C-528558731551}" dt="2022-10-07T07:02:07.635" v="0"/>
        <pc:sldMkLst>
          <pc:docMk/>
          <pc:sldMk cId="1441012787" sldId="2144328206"/>
        </pc:sldMkLst>
      </pc:sldChg>
      <pc:sldChg chg="modSp mod">
        <pc:chgData name="Jason Wiese" userId="4bff8d5b-7de6-4655-b397-69b0afc81113" providerId="ADAL" clId="{F5D7FB9F-A509-46FA-895C-528558731551}" dt="2022-10-07T07:02:15.563" v="1" actId="20577"/>
        <pc:sldMkLst>
          <pc:docMk/>
          <pc:sldMk cId="950320200" sldId="2144328501"/>
        </pc:sldMkLst>
        <pc:spChg chg="mod">
          <ac:chgData name="Jason Wiese" userId="4bff8d5b-7de6-4655-b397-69b0afc81113" providerId="ADAL" clId="{F5D7FB9F-A509-46FA-895C-528558731551}" dt="2022-10-07T07:02:15.563" v="1" actId="20577"/>
          <ac:spMkLst>
            <pc:docMk/>
            <pc:sldMk cId="950320200" sldId="2144328501"/>
            <ac:spMk id="4" creationId="{30504257-6AF4-4C35-81C9-37FE3D8B1206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499569225548407E-2"/>
          <c:y val="5.984237665140904E-2"/>
          <c:w val="0.94161611361830266"/>
          <c:h val="0.733004643600850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July '21</c:v>
                </c:pt>
              </c:strCache>
            </c:strRef>
          </c:tx>
          <c:spPr>
            <a:solidFill>
              <a:srgbClr val="ACBDCE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CA5E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232-4227-992F-E9DEFC6250B2}"/>
              </c:ext>
            </c:extLst>
          </c:dPt>
          <c:dPt>
            <c:idx val="1"/>
            <c:invertIfNegative val="0"/>
            <c:bubble3D val="0"/>
            <c:spPr>
              <a:solidFill>
                <a:srgbClr val="F6A0C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232-4227-992F-E9DEFC6250B2}"/>
              </c:ext>
            </c:extLst>
          </c:dPt>
          <c:dPt>
            <c:idx val="2"/>
            <c:invertIfNegative val="0"/>
            <c:bubble3D val="0"/>
            <c:spPr>
              <a:solidFill>
                <a:srgbClr val="9BEA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232-4227-992F-E9DEFC6250B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1B1464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SVOD</c:v>
                </c:pt>
                <c:pt idx="1">
                  <c:v>AVOD</c:v>
                </c:pt>
                <c:pt idx="2">
                  <c:v>FAST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0.77059999999999995</c:v>
                </c:pt>
                <c:pt idx="1">
                  <c:v>0.37219999999999998</c:v>
                </c:pt>
                <c:pt idx="2">
                  <c:v>0.2918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32-4227-992F-E9DEFC6250B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August '22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1B146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385-4028-A6B8-F8BB33E59B64}"/>
              </c:ext>
            </c:extLst>
          </c:dPt>
          <c:dPt>
            <c:idx val="1"/>
            <c:invertIfNegative val="0"/>
            <c:bubble3D val="0"/>
            <c:spPr>
              <a:solidFill>
                <a:srgbClr val="ED3C8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1385-4028-A6B8-F8BB33E59B64}"/>
              </c:ext>
            </c:extLst>
          </c:dPt>
          <c:dPt>
            <c:idx val="2"/>
            <c:invertIfNegative val="0"/>
            <c:bubble3D val="0"/>
            <c:spPr>
              <a:solidFill>
                <a:srgbClr val="00BF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385-4028-A6B8-F8BB33E59B6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rgbClr val="1B1464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SVOD</c:v>
                </c:pt>
                <c:pt idx="1">
                  <c:v>AVOD</c:v>
                </c:pt>
                <c:pt idx="2">
                  <c:v>FAST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0.83479999999999999</c:v>
                </c:pt>
                <c:pt idx="1">
                  <c:v>0.44479999999999997</c:v>
                </c:pt>
                <c:pt idx="2">
                  <c:v>0.41139999999999999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385-4028-A6B8-F8BB33E59B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516047"/>
        <c:axId val="31520207"/>
      </c:barChart>
      <c:catAx>
        <c:axId val="315160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31520207"/>
        <c:crosses val="autoZero"/>
        <c:auto val="1"/>
        <c:lblAlgn val="ctr"/>
        <c:lblOffset val="100"/>
        <c:noMultiLvlLbl val="0"/>
      </c:catAx>
      <c:valAx>
        <c:axId val="31520207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315160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65867447099816723"/>
          <c:y val="4.162419889017545E-3"/>
          <c:w val="0.55271799425568102"/>
          <c:h val="0.8290769151398894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 of U.S. streaming pop that watch the following types of streaming services</c:v>
                </c:pt>
              </c:strCache>
            </c:strRef>
          </c:tx>
          <c:dPt>
            <c:idx val="0"/>
            <c:bubble3D val="0"/>
            <c:spPr>
              <a:solidFill>
                <a:srgbClr val="E2E8F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DF1-4B06-8F24-4DBCA1DC95AD}"/>
              </c:ext>
            </c:extLst>
          </c:dPt>
          <c:dPt>
            <c:idx val="1"/>
            <c:bubble3D val="0"/>
            <c:spPr>
              <a:solidFill>
                <a:srgbClr val="ACBDC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DF1-4B06-8F24-4DBCA1DC95AD}"/>
              </c:ext>
            </c:extLst>
          </c:dPt>
          <c:cat>
            <c:strRef>
              <c:f>Sheet1!$A$2:$A$3</c:f>
              <c:strCache>
                <c:ptCount val="2"/>
                <c:pt idx="0">
                  <c:v>July '21</c:v>
                </c:pt>
                <c:pt idx="1">
                  <c:v>August '22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4-7DF1-4B06-8F24-4DBCA1DC95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1F1A62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1F1A62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"/>
          <c:y val="0.1966575837626334"/>
          <c:w val="0.98132361126273182"/>
          <c:h val="0.59661722758080682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1F1A62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rgbClr val="1F1A62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r>
              <a:rPr lang="en-US" sz="1600" b="1"/>
              <a:t>Cord Status by Streaming Service Type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1B1464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Cord Loyalist</c:v>
                </c:pt>
              </c:strCache>
            </c:strRef>
          </c:tx>
          <c:spPr>
            <a:solidFill>
              <a:srgbClr val="1B146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A18+ Streamer</c:v>
                </c:pt>
                <c:pt idx="1">
                  <c:v>SVOD</c:v>
                </c:pt>
                <c:pt idx="2">
                  <c:v>AVOD</c:v>
                </c:pt>
                <c:pt idx="3">
                  <c:v>FAST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0.31569999999999998</c:v>
                </c:pt>
                <c:pt idx="1">
                  <c:v>0.30659999999999998</c:v>
                </c:pt>
                <c:pt idx="2">
                  <c:v>0.25430000000000003</c:v>
                </c:pt>
                <c:pt idx="3">
                  <c:v>0.2792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5E-48AE-841A-BC07B1B913A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Cord Shaver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050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A18+ Streamer</c:v>
                </c:pt>
                <c:pt idx="1">
                  <c:v>SVOD</c:v>
                </c:pt>
                <c:pt idx="2">
                  <c:v>AVOD</c:v>
                </c:pt>
                <c:pt idx="3">
                  <c:v>FAST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4.4299999999999999E-2</c:v>
                </c:pt>
                <c:pt idx="1">
                  <c:v>4.4900000000000002E-2</c:v>
                </c:pt>
                <c:pt idx="2">
                  <c:v>4.9099999999999998E-2</c:v>
                </c:pt>
                <c:pt idx="3">
                  <c:v>5.0700000000000002E-2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45E-48AE-841A-BC07B1B913A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Cord Cutter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050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A18+ Streamer</c:v>
                </c:pt>
                <c:pt idx="1">
                  <c:v>SVOD</c:v>
                </c:pt>
                <c:pt idx="2">
                  <c:v>AVOD</c:v>
                </c:pt>
                <c:pt idx="3">
                  <c:v>FAST</c:v>
                </c:pt>
              </c:strCache>
            </c:strRef>
          </c:cat>
          <c:val>
            <c:numRef>
              <c:f>Sheet1!$D$2:$D$5</c:f>
              <c:numCache>
                <c:formatCode>0%</c:formatCode>
                <c:ptCount val="4"/>
                <c:pt idx="0">
                  <c:v>0.32</c:v>
                </c:pt>
                <c:pt idx="1">
                  <c:v>0.32619999999999999</c:v>
                </c:pt>
                <c:pt idx="2">
                  <c:v>0.3609</c:v>
                </c:pt>
                <c:pt idx="3">
                  <c:v>0.35470000000000002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45E-48AE-841A-BC07B1B913A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Cord Never</c:v>
                </c:pt>
              </c:strCache>
            </c:strRef>
          </c:tx>
          <c:spPr>
            <a:solidFill>
              <a:srgbClr val="4EBEA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050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A18+ Streamer</c:v>
                </c:pt>
                <c:pt idx="1">
                  <c:v>SVOD</c:v>
                </c:pt>
                <c:pt idx="2">
                  <c:v>AVOD</c:v>
                </c:pt>
                <c:pt idx="3">
                  <c:v>FAST</c:v>
                </c:pt>
              </c:strCache>
            </c:strRef>
          </c:cat>
          <c:val>
            <c:numRef>
              <c:f>Sheet1!$E$2:$E$5</c:f>
              <c:numCache>
                <c:formatCode>0%</c:formatCode>
                <c:ptCount val="4"/>
                <c:pt idx="0">
                  <c:v>0.20119999999999999</c:v>
                </c:pt>
                <c:pt idx="1">
                  <c:v>0.20399999999999999</c:v>
                </c:pt>
                <c:pt idx="2">
                  <c:v>0.20810000000000001</c:v>
                </c:pt>
                <c:pt idx="3">
                  <c:v>0.1825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45E-48AE-841A-BC07B1B913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4"/>
        <c:overlap val="100"/>
        <c:axId val="1550174240"/>
        <c:axId val="1550170912"/>
      </c:barChart>
      <c:catAx>
        <c:axId val="1550174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1550170912"/>
        <c:crosses val="autoZero"/>
        <c:auto val="1"/>
        <c:lblAlgn val="ctr"/>
        <c:lblOffset val="100"/>
        <c:noMultiLvlLbl val="0"/>
      </c:catAx>
      <c:valAx>
        <c:axId val="155017091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550174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1B1464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1B1464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65867447099816723"/>
          <c:y val="4.162419889017545E-3"/>
          <c:w val="0.55271799425568102"/>
          <c:h val="0.8290769151398894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Definition of TV</c:v>
                </c:pt>
              </c:strCache>
            </c:strRef>
          </c:tx>
          <c:dPt>
            <c:idx val="0"/>
            <c:bubble3D val="0"/>
            <c:spPr>
              <a:solidFill>
                <a:srgbClr val="00BFF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481-4CBB-B4F6-E4A3C9876C60}"/>
              </c:ext>
            </c:extLst>
          </c:dPt>
          <c:dPt>
            <c:idx val="1"/>
            <c:bubble3D val="0"/>
            <c:spPr>
              <a:solidFill>
                <a:srgbClr val="ED3C8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481-4CBB-B4F6-E4A3C9876C60}"/>
              </c:ext>
            </c:extLst>
          </c:dPt>
          <c:cat>
            <c:strRef>
              <c:f>Sheet1!$A$2:$A$3</c:f>
              <c:strCache>
                <c:ptCount val="2"/>
                <c:pt idx="0">
                  <c:v>FAST Viewer</c:v>
                </c:pt>
                <c:pt idx="1">
                  <c:v>AVOD Viewer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4-F481-4CBB-B4F6-E4A3C9876C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1F1A62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1F1A62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"/>
          <c:y val="0.1966575837626334"/>
          <c:w val="0.98132361126273182"/>
          <c:h val="0.59661722758080682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1F1A62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rgbClr val="1F1A62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093849438129445"/>
          <c:y val="0"/>
          <c:w val="0.56906157065113183"/>
          <c:h val="0.9966413844768313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FAST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F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C6C-4F4F-99E8-21A55687502A}"/>
              </c:ext>
            </c:extLst>
          </c:dPt>
          <c:dPt>
            <c:idx val="1"/>
            <c:invertIfNegative val="0"/>
            <c:bubble3D val="0"/>
            <c:spPr>
              <a:solidFill>
                <a:srgbClr val="00BF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C6C-4F4F-99E8-21A55687502A}"/>
              </c:ext>
            </c:extLst>
          </c:dPt>
          <c:dPt>
            <c:idx val="2"/>
            <c:invertIfNegative val="0"/>
            <c:bubble3D val="0"/>
            <c:spPr>
              <a:solidFill>
                <a:srgbClr val="00BF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C6C-4F4F-99E8-21A55687502A}"/>
              </c:ext>
            </c:extLst>
          </c:dPt>
          <c:dPt>
            <c:idx val="3"/>
            <c:invertIfNegative val="0"/>
            <c:bubble3D val="0"/>
            <c:spPr>
              <a:solidFill>
                <a:srgbClr val="00BF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C6C-4F4F-99E8-21A55687502A}"/>
              </c:ext>
            </c:extLst>
          </c:dPt>
          <c:dPt>
            <c:idx val="4"/>
            <c:invertIfNegative val="0"/>
            <c:bubble3D val="0"/>
            <c:spPr>
              <a:solidFill>
                <a:srgbClr val="00BF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9BB4-43C2-95FC-D36482820CA2}"/>
              </c:ext>
            </c:extLst>
          </c:dPt>
          <c:dPt>
            <c:idx val="5"/>
            <c:invertIfNegative val="0"/>
            <c:bubble3D val="0"/>
            <c:spPr>
              <a:solidFill>
                <a:srgbClr val="00BF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F379-4F5D-961D-74A671EAEF8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8DA809F3-665C-49ED-8F44-A79F95B18B2A}" type="VALUE">
                      <a:rPr lang="en-US" smtClean="0"/>
                      <a:pPr/>
                      <a:t>[VALUE]</a:t>
                    </a:fld>
                    <a:r>
                      <a:rPr lang="en-US"/>
                      <a:t> (107)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C6C-4F4F-99E8-21A55687502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1DB47E49-391E-49BE-B7EB-4CEDDCD242C6}" type="VALUE">
                      <a:rPr lang="en-US" smtClean="0"/>
                      <a:pPr/>
                      <a:t>[VALUE]</a:t>
                    </a:fld>
                    <a:r>
                      <a:rPr lang="en-US"/>
                      <a:t> (122)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C6C-4F4F-99E8-21A55687502A}"/>
                </c:ext>
              </c:extLst>
            </c:dLbl>
            <c:dLbl>
              <c:idx val="2"/>
              <c:layout>
                <c:manualLayout>
                  <c:x val="-8.769744272501892E-4"/>
                  <c:y val="2.7011973330441668E-7"/>
                </c:manualLayout>
              </c:layout>
              <c:tx>
                <c:rich>
                  <a:bodyPr/>
                  <a:lstStyle/>
                  <a:p>
                    <a:fld id="{5223E606-185D-4B7A-8143-DBD39BDE133C}" type="VALUE">
                      <a:rPr lang="en-US" smtClean="0"/>
                      <a:pPr/>
                      <a:t>[VALUE]</a:t>
                    </a:fld>
                    <a:r>
                      <a:rPr lang="en-US"/>
                      <a:t> (111)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C6C-4F4F-99E8-21A55687502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CA01CC45-5B62-4470-9D9A-7249F756C83F}" type="VALUE">
                      <a:rPr lang="en-US" smtClean="0"/>
                      <a:pPr/>
                      <a:t>[VALUE]</a:t>
                    </a:fld>
                    <a:r>
                      <a:rPr lang="en-US"/>
                      <a:t> (112)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C6C-4F4F-99E8-21A55687502A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F7049EA6-9D79-43DC-BFD5-A3970CD316A7}" type="VALUE">
                      <a:rPr lang="en-US" smtClean="0"/>
                      <a:pPr/>
                      <a:t>[VALUE]</a:t>
                    </a:fld>
                    <a:r>
                      <a:rPr lang="en-US"/>
                      <a:t> (103)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9BB4-43C2-95FC-D36482820CA2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F7685CBB-9C5B-41F7-A368-2FCC3FC6D08A}" type="VALUE">
                      <a:rPr lang="en-US" smtClean="0"/>
                      <a:pPr/>
                      <a:t>[VALUE]</a:t>
                    </a:fld>
                    <a:r>
                      <a:rPr lang="en-US"/>
                      <a:t> (107)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F379-4F5D-961D-74A671EAEF8C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8A5FEE13-6585-4A0E-AB78-BD043FB7C303}" type="VALUE">
                      <a:rPr lang="en-US" smtClean="0"/>
                      <a:pPr/>
                      <a:t>[VALUE]</a:t>
                    </a:fld>
                    <a:r>
                      <a:rPr lang="en-US"/>
                      <a:t> (112)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9BB4-43C2-95FC-D36482820CA2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F38F1ABC-907C-4B08-AAC2-24EF28732DD1}" type="VALUE">
                      <a:rPr lang="en-US" smtClean="0"/>
                      <a:pPr/>
                      <a:t>[VALUE]</a:t>
                    </a:fld>
                    <a:r>
                      <a:rPr lang="en-US"/>
                      <a:t> (113)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9BB4-43C2-95FC-D36482820CA2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DE106098-B5A6-41B7-B7C0-6165E35E2B60}" type="VALUE">
                      <a:rPr lang="en-US" smtClean="0"/>
                      <a:pPr/>
                      <a:t>[VALUE]</a:t>
                    </a:fld>
                    <a:r>
                      <a:rPr lang="en-US"/>
                      <a:t> (118)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9BB4-43C2-95FC-D36482820CA2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FB779FB4-4EB0-4651-90AA-7C395ACD6208}" type="VALUE">
                      <a:rPr lang="en-US" smtClean="0"/>
                      <a:pPr/>
                      <a:t>[VALUE]</a:t>
                    </a:fld>
                    <a:r>
                      <a:rPr lang="en-US"/>
                      <a:t> (116)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9BB4-43C2-95FC-D36482820C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1F1A62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Action / Adventure</c:v>
                </c:pt>
                <c:pt idx="1">
                  <c:v>Comedies - Sitcom</c:v>
                </c:pt>
                <c:pt idx="2">
                  <c:v>Dramas - Crime Procedurals</c:v>
                </c:pt>
                <c:pt idx="3">
                  <c:v>Documentaries - True Crime</c:v>
                </c:pt>
                <c:pt idx="4">
                  <c:v>Dramas</c:v>
                </c:pt>
                <c:pt idx="5">
                  <c:v>Documentaries - Informational</c:v>
                </c:pt>
                <c:pt idx="6">
                  <c:v>Comedies - Satire, Variety, Sketch</c:v>
                </c:pt>
                <c:pt idx="7">
                  <c:v>Local News</c:v>
                </c:pt>
                <c:pt idx="8">
                  <c:v>Horror / Thriller</c:v>
                </c:pt>
                <c:pt idx="9">
                  <c:v>Sci-fi / Fantasy</c:v>
                </c:pt>
              </c:strCache>
            </c:strRef>
          </c:cat>
          <c:val>
            <c:numRef>
              <c:f>Sheet1!$B$2:$B$11</c:f>
              <c:numCache>
                <c:formatCode>0%</c:formatCode>
                <c:ptCount val="10"/>
                <c:pt idx="0">
                  <c:v>0.62029999999999996</c:v>
                </c:pt>
                <c:pt idx="1">
                  <c:v>0.47489999999999999</c:v>
                </c:pt>
                <c:pt idx="2">
                  <c:v>0.4733</c:v>
                </c:pt>
                <c:pt idx="3">
                  <c:v>0.39219999999999999</c:v>
                </c:pt>
                <c:pt idx="4">
                  <c:v>0.37719999999999998</c:v>
                </c:pt>
                <c:pt idx="5">
                  <c:v>0.37159999999999999</c:v>
                </c:pt>
                <c:pt idx="6">
                  <c:v>0.36649999999999999</c:v>
                </c:pt>
                <c:pt idx="7">
                  <c:v>0.36359999999999998</c:v>
                </c:pt>
                <c:pt idx="8">
                  <c:v>0.35849999999999999</c:v>
                </c:pt>
                <c:pt idx="9">
                  <c:v>0.35499999999999998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C6C-4F4F-99E8-21A5568750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558953952"/>
        <c:axId val="1558953536"/>
      </c:barChart>
      <c:catAx>
        <c:axId val="155895395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F1A6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1F1A6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en-US"/>
          </a:p>
        </c:txPr>
        <c:crossAx val="1558953536"/>
        <c:crosses val="autoZero"/>
        <c:auto val="1"/>
        <c:lblAlgn val="ctr"/>
        <c:lblOffset val="100"/>
        <c:noMultiLvlLbl val="0"/>
      </c:catAx>
      <c:valAx>
        <c:axId val="1558953536"/>
        <c:scaling>
          <c:orientation val="minMax"/>
          <c:max val="0.8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1558953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rgbClr val="1F1A62"/>
          </a:solidFill>
          <a:latin typeface="Helvetica" panose="020B0604020202020204" pitchFamily="34" charset="0"/>
          <a:cs typeface="Helvetica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483BE5-A195-4B4D-8027-769CBB1B74DC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08A292-18E8-4157-9825-CA5BF4A3B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440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94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94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1668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94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94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4069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6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195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42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03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C4B510-CE14-4E68-B2C5-2CAFC4BFD51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603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370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75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675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423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BC225-E3B7-49EE-A561-0054F1C80D4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528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BC225-E3B7-49EE-A561-0054F1C80D4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477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BC225-E3B7-49EE-A561-0054F1C80D4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976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349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BC225-E3B7-49EE-A561-0054F1C80D4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349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DE860-586C-E121-FDE4-1DF10A9A9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893D58-5B60-2F47-CB17-B18B265115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E8E65-2545-3AB5-4F78-7D08747DB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14E7-7C43-490D-88BA-696484CB08F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F804E-5147-3D26-55F4-992708070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31A0D-434B-D379-56F1-6A7D8162B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3E1A5-B66D-4F05-8DB1-DF69B57AE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391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4E61B-4A57-F886-623C-7C69C7974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47B95A-5B0C-6A68-8A6D-4962D9462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B5DD8-4F5C-55B8-30DF-B5E31C892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14E7-7C43-490D-88BA-696484CB08F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0B7264-1E3B-5AA1-AA44-8A822971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27C56B-445A-D8DB-4C5A-A82CB433B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3E1A5-B66D-4F05-8DB1-DF69B57AE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20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04E5FC-B813-015A-CBE5-58FBC652D3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953D74-180D-92F4-3FF1-0678DAB2A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97B72-4FE3-6F66-BB1B-7F4E53A06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14E7-7C43-490D-88BA-696484CB08F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5965E-7507-3AEB-EA60-25AC1D6D8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D3110-D987-F815-C4F1-BD88C8DAD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3E1A5-B66D-4F05-8DB1-DF69B57AE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427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1F0B9-EA88-72AE-6B3B-ABA006429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197C9-8510-78D3-0651-90AA42A837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4C8F4E-E424-0BC1-6A7B-88D097E2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14E7-7C43-490D-88BA-696484CB08F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34AD5-A599-9BE4-960B-62A14A557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06F8D-A769-32B5-9C24-C7FAA4E2F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3E1A5-B66D-4F05-8DB1-DF69B57AE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524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B30B8-2E8A-A347-CDB2-B041E9C27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B5571-0359-2098-4BCC-443E56476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F0870-C3E6-D580-5861-B09F97093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14E7-7C43-490D-88BA-696484CB08F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9C6D2-BDE0-75AD-8F8A-41123487D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DF3E2-AAE0-F40B-7686-0AC614B9F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3E1A5-B66D-4F05-8DB1-DF69B57AE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704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78840-3C0C-AF53-1796-CFB3DB4F1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B72CE-40C0-6368-2582-B47D922A3C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43C097-FF5B-B1CD-5A13-5569A63EE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635008-30D5-5ABD-EDE8-C1B5B012F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14E7-7C43-490D-88BA-696484CB08F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988FFF-78CA-8738-368D-224ADA4A8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32F9D-F61F-E1F4-980A-ACF02FD98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3E1A5-B66D-4F05-8DB1-DF69B57AE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105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5D4B2-659E-8047-98A1-7D445D0AC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C99D9-2524-AB9C-2864-AD98B0CAA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B694A1-FD8D-13D6-436E-C1825C67A0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67F06E-CDA0-7E20-2A9F-91A57794E8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34DE3C-0ACD-741A-0C35-06FD514E61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8F0902-174E-37E9-034F-9F2B6E487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14E7-7C43-490D-88BA-696484CB08F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97DFDF-AFBB-F5D3-F08A-AF15579A2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EE5BBE-3C25-0DB6-D5D4-8F3F9092C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3E1A5-B66D-4F05-8DB1-DF69B57AE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894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C3F7C-57CD-301B-E3B8-8F45A3AC4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B5E4EB-8EE1-5E78-E2E9-F93B0195E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14E7-7C43-490D-88BA-696484CB08F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9825B8-96E2-80F7-A328-1975FFA9F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B1EFD9-6707-06B1-9B2A-FB73E4CB1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3E1A5-B66D-4F05-8DB1-DF69B57AE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641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F624C3-EF91-F9F1-248D-52D81F096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14E7-7C43-490D-88BA-696484CB08F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D3B44E-2085-9829-A3BA-7D5B03709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632F21-2F9F-EB1F-424B-256CF57A1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3E1A5-B66D-4F05-8DB1-DF69B57AE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044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32DCB-1206-F8D9-8775-1F4FAB57F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D360A-EE4A-050B-8501-0C1E843A0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44457E-5057-025C-4F1E-96AFC5EF5C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2AF2C-58C5-348D-342A-CA1E3FA18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14E7-7C43-490D-88BA-696484CB08F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168F52-3F6E-4D7D-E436-5A94BA87F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9C9476-F6B7-D69B-AEEE-73A7F8A15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3E1A5-B66D-4F05-8DB1-DF69B57AE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781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CBBB2-1E11-ED41-98BB-417320C04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B1E0EB-C927-12C7-E1BC-2DEE3B70E8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C29878-9198-F58E-65D2-AC5FE8FD4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5E8AD9-E181-97AB-7A19-05ED0760B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14E7-7C43-490D-88BA-696484CB08F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EA69A-52BE-E4FC-086D-7C483ADD3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345D67-E1A1-5FD8-8DB5-AA01C11E7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3E1A5-B66D-4F05-8DB1-DF69B57AE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05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126CD8-0129-A0A1-F29F-8B9DD0EBB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30793C-5260-5BDD-61F1-6B8D5A740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0A0CD-710D-3115-6245-0331E456B3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B14E7-7C43-490D-88BA-696484CB08F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B153E8-0300-39A3-8086-916363C417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FF4D3-8EA1-350C-9C1C-212DA3E9D4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3E1A5-B66D-4F05-8DB1-DF69B57AE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49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chart" Target="../charts/chart5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s://thevab.com/insight/fast-streaming" TargetMode="Externa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2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thevab.com/insight/reaching-corded-and-cordless-audiences-through-video-streaming" TargetMode="External"/><Relationship Id="rId13" Type="http://schemas.openxmlformats.org/officeDocument/2006/relationships/image" Target="../media/image38.png"/><Relationship Id="rId3" Type="http://schemas.openxmlformats.org/officeDocument/2006/relationships/hyperlink" Target="https://thevab.com/" TargetMode="External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evab.com/insight/adults-50-streaming-video" TargetMode="External"/><Relationship Id="rId11" Type="http://schemas.openxmlformats.org/officeDocument/2006/relationships/hyperlink" Target="https://thevab.com/insight/convergent-tv-week-insights" TargetMode="External"/><Relationship Id="rId5" Type="http://schemas.openxmlformats.org/officeDocument/2006/relationships/image" Target="../media/image8.png"/><Relationship Id="rId15" Type="http://schemas.openxmlformats.org/officeDocument/2006/relationships/image" Target="../media/image40.jpeg"/><Relationship Id="rId10" Type="http://schemas.openxmlformats.org/officeDocument/2006/relationships/image" Target="../media/image36.jpeg"/><Relationship Id="rId4" Type="http://schemas.openxmlformats.org/officeDocument/2006/relationships/hyperlink" Target="https://thevab.com/team-board" TargetMode="External"/><Relationship Id="rId9" Type="http://schemas.openxmlformats.org/officeDocument/2006/relationships/image" Target="../media/image35.png"/><Relationship Id="rId1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thevab.com/vab-happenings/vab-brand-video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hyperlink" Target="https://thevab.com/insight/fast-streamin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hyperlink" Target="https://thevab.com/insight/fast-streaming" TargetMode="Externa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chart" Target="../charts/chart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2AE2DACA-F9D3-4741-9331-EB0CD81B32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83" r="33106" b="6467"/>
          <a:stretch/>
        </p:blipFill>
        <p:spPr>
          <a:xfrm>
            <a:off x="1" y="1"/>
            <a:ext cx="12192000" cy="6918960"/>
          </a:xfrm>
          <a:prstGeom prst="rect">
            <a:avLst/>
          </a:prstGeom>
        </p:spPr>
      </p:pic>
      <p:pic>
        <p:nvPicPr>
          <p:cNvPr id="12" name="Picture 11" descr="A picture containing computer&#10;&#10;Description automatically generated">
            <a:extLst>
              <a:ext uri="{FF2B5EF4-FFF2-40B4-BE49-F238E27FC236}">
                <a16:creationId xmlns:a16="http://schemas.microsoft.com/office/drawing/2014/main" id="{6D5D0BD0-F702-7CA1-06AB-391EF7F428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0960"/>
            <a:ext cx="12191270" cy="6858000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1B24944C-E46C-D993-7DE1-48499698F0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540" y="153609"/>
            <a:ext cx="3091747" cy="1054290"/>
          </a:xfrm>
          <a:prstGeom prst="rect">
            <a:avLst/>
          </a:prstGeom>
          <a:ln w="12700">
            <a:solidFill>
              <a:srgbClr val="ED3C8D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A77990-F94D-4680-B5D8-D89B5390D8B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2" y="153609"/>
            <a:ext cx="2034324" cy="650009"/>
          </a:xfrm>
          <a:prstGeom prst="rect">
            <a:avLst/>
          </a:prstGeom>
          <a:ln w="28575">
            <a:solidFill>
              <a:srgbClr val="ED3C8D"/>
            </a:solidFill>
          </a:ln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E632242-93A7-4F53-A1A4-70736849894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469" y="6044310"/>
            <a:ext cx="2085727" cy="66048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AFCCD08-1CF8-DADF-644B-5B27DA6C8139}"/>
              </a:ext>
            </a:extLst>
          </p:cNvPr>
          <p:cNvSpPr txBox="1"/>
          <p:nvPr/>
        </p:nvSpPr>
        <p:spPr>
          <a:xfrm>
            <a:off x="398216" y="2931666"/>
            <a:ext cx="28581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2022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C5E2A25-286F-95A5-8446-4ED1595179DE}"/>
              </a:ext>
            </a:extLst>
          </p:cNvPr>
          <p:cNvCxnSpPr/>
          <p:nvPr/>
        </p:nvCxnSpPr>
        <p:spPr>
          <a:xfrm>
            <a:off x="493843" y="2851387"/>
            <a:ext cx="521208" cy="0"/>
          </a:xfrm>
          <a:prstGeom prst="line">
            <a:avLst/>
          </a:prstGeom>
          <a:ln>
            <a:solidFill>
              <a:srgbClr val="ED3C8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474D0AB-6D40-8632-8DE2-B4A77C03A79A}"/>
              </a:ext>
            </a:extLst>
          </p:cNvPr>
          <p:cNvSpPr txBox="1"/>
          <p:nvPr/>
        </p:nvSpPr>
        <p:spPr>
          <a:xfrm>
            <a:off x="131962" y="3905617"/>
            <a:ext cx="680228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The FAST and the Curious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Who is the FAST viewer and how do they compare to other streamers?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7E8DD6-D17B-8344-9BBE-03C3AB6ACB89}"/>
              </a:ext>
            </a:extLst>
          </p:cNvPr>
          <p:cNvSpPr txBox="1"/>
          <p:nvPr/>
        </p:nvSpPr>
        <p:spPr>
          <a:xfrm>
            <a:off x="131231" y="3590824"/>
            <a:ext cx="28581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Episode 2</a:t>
            </a:r>
          </a:p>
        </p:txBody>
      </p:sp>
    </p:spTree>
    <p:extLst>
      <p:ext uri="{BB962C8B-B14F-4D97-AF65-F5344CB8AC3E}">
        <p14:creationId xmlns:p14="http://schemas.microsoft.com/office/powerpoint/2010/main" val="1441012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erson lying on a couch with a cat on the lap&#10;&#10;Description automatically generated with medium confidence">
            <a:extLst>
              <a:ext uri="{FF2B5EF4-FFF2-40B4-BE49-F238E27FC236}">
                <a16:creationId xmlns:a16="http://schemas.microsoft.com/office/drawing/2014/main" id="{D11C649C-38E0-D1C5-DAAA-D2E786E78E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90411"/>
            <a:ext cx="4439260" cy="397193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CA5099F-9F7D-0BCC-EEB7-7C9633826A9F}"/>
              </a:ext>
            </a:extLst>
          </p:cNvPr>
          <p:cNvSpPr/>
          <p:nvPr/>
        </p:nvSpPr>
        <p:spPr>
          <a:xfrm>
            <a:off x="4431026" y="1790411"/>
            <a:ext cx="7754842" cy="3971939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8FB664-C0B3-B5B8-7052-2FE16EA388B1}"/>
              </a:ext>
            </a:extLst>
          </p:cNvPr>
          <p:cNvSpPr/>
          <p:nvPr/>
        </p:nvSpPr>
        <p:spPr>
          <a:xfrm>
            <a:off x="153221" y="305169"/>
            <a:ext cx="1187977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The interface and programming of FAST feeds into their binge habits, which allows them to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engage with content for an extended amount of time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933156-5433-46D0-0906-C4B82FC1ED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34E8DAD-DACB-9905-3F2B-A23265FC3015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CDCF19-A520-2BBE-124A-06AC0226A749}"/>
              </a:ext>
            </a:extLst>
          </p:cNvPr>
          <p:cNvSpPr txBox="1"/>
          <p:nvPr/>
        </p:nvSpPr>
        <p:spPr>
          <a:xfrm>
            <a:off x="536370" y="6148289"/>
            <a:ext cx="1166532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VAB analysis of MRI-Simmons August 2022 Cord Evolution Study. Base = ‘regularly binge’.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FAST Viewers (41% of A18+ streaming population) = used any of the following streaming services in the past 30 days: Peacock (free service w/ limited commercials), Roku Channel, Tubi TV,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Freevee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(formerly IMDb TV), Pluto, Samsung TV Plus,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Xumo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, Local Now. AVOD Viewers (44% of A18+ streaming population) = used any of the following streaming services in the past 30 days: Hulu (limited commercial), Paramount+ (limited commercial), Peacock (limited commercial), HBO Max (limited commercial), Crackle, Vudu, Discovery+ (limited commercial).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*Respondents who binge view more than half of the time they watch TV (‘almost / almost always’ or ‘frequently’). 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215486-2F47-D086-BA9D-F19ECBF1D834}"/>
              </a:ext>
            </a:extLst>
          </p:cNvPr>
          <p:cNvSpPr/>
          <p:nvPr/>
        </p:nvSpPr>
        <p:spPr>
          <a:xfrm>
            <a:off x="153221" y="1260208"/>
            <a:ext cx="11978189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67%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of FAST viewers binge watch more than half of the time they watch TV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7C3B2DA-DC5D-ECDD-6846-C238549409DD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CA8F79-8FE3-AD7C-31BB-F7782338B938}"/>
              </a:ext>
            </a:extLst>
          </p:cNvPr>
          <p:cNvSpPr txBox="1"/>
          <p:nvPr/>
        </p:nvSpPr>
        <p:spPr>
          <a:xfrm>
            <a:off x="5146548" y="1869132"/>
            <a:ext cx="6323798" cy="594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r>
              <a:rPr kumimoji="0" lang="en-US" sz="1862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Reasons for Binge Viewing</a:t>
            </a:r>
            <a:endParaRPr kumimoji="0" lang="en-US" sz="1862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FAST viewer index vs.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A18+ streamers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9B20B5-12BB-90B3-03AA-24296E512FF8}"/>
              </a:ext>
            </a:extLst>
          </p:cNvPr>
          <p:cNvSpPr/>
          <p:nvPr/>
        </p:nvSpPr>
        <p:spPr>
          <a:xfrm>
            <a:off x="6419903" y="4238043"/>
            <a:ext cx="3595727" cy="1294349"/>
          </a:xfrm>
          <a:prstGeom prst="rect">
            <a:avLst/>
          </a:prstGeom>
          <a:solidFill>
            <a:schemeClr val="bg1"/>
          </a:solidFill>
          <a:ln w="38100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CBBA6A-875B-9AC4-33D5-6C5CD5D0E4F8}"/>
              </a:ext>
            </a:extLst>
          </p:cNvPr>
          <p:cNvSpPr txBox="1"/>
          <p:nvPr/>
        </p:nvSpPr>
        <p:spPr>
          <a:xfrm>
            <a:off x="6483172" y="4408166"/>
            <a:ext cx="34691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114 </a:t>
            </a:r>
            <a:r>
              <a:rPr kumimoji="0" lang="en-US" sz="24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index</a:t>
            </a:r>
            <a:endParaRPr kumimoji="0" lang="en-US" sz="32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srgbClr val="ED3C8D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‘It's a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faster way to knock out a season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instead of watching week to week’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90C4F1-83C0-B046-F28B-921D46CD17D4}"/>
              </a:ext>
            </a:extLst>
          </p:cNvPr>
          <p:cNvSpPr txBox="1"/>
          <p:nvPr/>
        </p:nvSpPr>
        <p:spPr>
          <a:xfrm>
            <a:off x="241604" y="5812446"/>
            <a:ext cx="11708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to read: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FAST viewers are 22% more likely to binge view because ‘it's convenient/easier than searching for another show’ than the average streamer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69ABDD2-0A9F-5C08-5347-DB7BCEA60CAC}"/>
              </a:ext>
            </a:extLst>
          </p:cNvPr>
          <p:cNvSpPr/>
          <p:nvPr/>
        </p:nvSpPr>
        <p:spPr>
          <a:xfrm>
            <a:off x="4716836" y="2705965"/>
            <a:ext cx="3595727" cy="1294349"/>
          </a:xfrm>
          <a:prstGeom prst="rect">
            <a:avLst/>
          </a:prstGeom>
          <a:solidFill>
            <a:schemeClr val="bg1"/>
          </a:solidFill>
          <a:ln w="38100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A35AB8-70F4-FD37-B02D-D721AA361DC2}"/>
              </a:ext>
            </a:extLst>
          </p:cNvPr>
          <p:cNvSpPr txBox="1"/>
          <p:nvPr/>
        </p:nvSpPr>
        <p:spPr>
          <a:xfrm>
            <a:off x="4780105" y="2876086"/>
            <a:ext cx="34691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122 </a:t>
            </a:r>
            <a:r>
              <a:rPr kumimoji="0" lang="en-US" sz="2400" b="1" i="0" u="none" strike="noStrike" kern="1200" cap="none" spc="0" normalizeH="0" baseline="0" noProof="0" dirty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index</a:t>
            </a:r>
            <a:endParaRPr kumimoji="0" lang="en-US" sz="3200" b="1" i="0" u="none" strike="noStrike" kern="1200" cap="none" spc="0" normalizeH="0" baseline="0" noProof="0" dirty="0">
              <a:ln w="13462">
                <a:solidFill>
                  <a:prstClr val="black"/>
                </a:solidFill>
                <a:prstDash val="solid"/>
              </a:ln>
              <a:solidFill>
                <a:srgbClr val="ED3C8D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‘Because it's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convenient / easier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than searching for another show’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180076-EDA9-7EAC-8EAB-3FCB496E7AF0}"/>
              </a:ext>
            </a:extLst>
          </p:cNvPr>
          <p:cNvSpPr/>
          <p:nvPr/>
        </p:nvSpPr>
        <p:spPr>
          <a:xfrm>
            <a:off x="8451352" y="2710007"/>
            <a:ext cx="3595727" cy="1294349"/>
          </a:xfrm>
          <a:prstGeom prst="rect">
            <a:avLst/>
          </a:prstGeom>
          <a:solidFill>
            <a:schemeClr val="bg1"/>
          </a:solidFill>
          <a:ln w="38100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A65030-79BE-C60B-7762-9D87B1784614}"/>
              </a:ext>
            </a:extLst>
          </p:cNvPr>
          <p:cNvSpPr txBox="1"/>
          <p:nvPr/>
        </p:nvSpPr>
        <p:spPr>
          <a:xfrm>
            <a:off x="8514621" y="2880128"/>
            <a:ext cx="34691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121 </a:t>
            </a:r>
            <a:r>
              <a:rPr kumimoji="0" lang="en-US" sz="24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index</a:t>
            </a:r>
            <a:endParaRPr kumimoji="0" lang="en-US" sz="32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srgbClr val="ED3C8D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‘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To catch up to shows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currently airing new episodes’</a:t>
            </a:r>
          </a:p>
        </p:txBody>
      </p:sp>
    </p:spTree>
    <p:extLst>
      <p:ext uri="{BB962C8B-B14F-4D97-AF65-F5344CB8AC3E}">
        <p14:creationId xmlns:p14="http://schemas.microsoft.com/office/powerpoint/2010/main" val="1842929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0E27DC9F-EAE9-41A6-AB52-BD47C0352690}"/>
              </a:ext>
            </a:extLst>
          </p:cNvPr>
          <p:cNvSpPr/>
          <p:nvPr/>
        </p:nvSpPr>
        <p:spPr>
          <a:xfrm>
            <a:off x="7343330" y="2134927"/>
            <a:ext cx="2325750" cy="3621676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052FE13-A37F-4019-A29D-50AE3EBE4327}"/>
              </a:ext>
            </a:extLst>
          </p:cNvPr>
          <p:cNvSpPr/>
          <p:nvPr/>
        </p:nvSpPr>
        <p:spPr>
          <a:xfrm>
            <a:off x="188134" y="2134927"/>
            <a:ext cx="2325750" cy="3621676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7BAF790-387A-48E7-92AD-34BD7ACD0645}"/>
              </a:ext>
            </a:extLst>
          </p:cNvPr>
          <p:cNvSpPr/>
          <p:nvPr/>
        </p:nvSpPr>
        <p:spPr>
          <a:xfrm>
            <a:off x="2579576" y="2134927"/>
            <a:ext cx="2325750" cy="3621676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E0051BD-A127-4496-BA6E-49D61A2F3C20}"/>
              </a:ext>
            </a:extLst>
          </p:cNvPr>
          <p:cNvSpPr/>
          <p:nvPr/>
        </p:nvSpPr>
        <p:spPr>
          <a:xfrm>
            <a:off x="4956523" y="2134927"/>
            <a:ext cx="2325750" cy="3621676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8DB206B-D165-4121-B785-172E77182002}"/>
              </a:ext>
            </a:extLst>
          </p:cNvPr>
          <p:cNvSpPr/>
          <p:nvPr/>
        </p:nvSpPr>
        <p:spPr>
          <a:xfrm>
            <a:off x="9720277" y="2134927"/>
            <a:ext cx="2325750" cy="3621676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8ED7A75-1695-47B5-B6CC-FEE5BE0CC92E}"/>
              </a:ext>
            </a:extLst>
          </p:cNvPr>
          <p:cNvSpPr txBox="1"/>
          <p:nvPr/>
        </p:nvSpPr>
        <p:spPr>
          <a:xfrm>
            <a:off x="42520" y="354944"/>
            <a:ext cx="121059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FAST services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provide a mix of ‘new’ and ‘nostalgia’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to meet viewers’ needs through their curation of TV shows and movies across live linear channels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BB0119-EADA-4B73-8214-9A81BBA64D02}"/>
              </a:ext>
            </a:extLst>
          </p:cNvPr>
          <p:cNvSpPr txBox="1"/>
          <p:nvPr/>
        </p:nvSpPr>
        <p:spPr>
          <a:xfrm>
            <a:off x="183746" y="4354566"/>
            <a:ext cx="233452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Access to movies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(old and new)</a:t>
            </a:r>
            <a:endParaRPr kumimoji="0" lang="en-US" sz="3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B649D7A-E453-4A9F-B71D-0325D310E571}"/>
              </a:ext>
            </a:extLst>
          </p:cNvPr>
          <p:cNvSpPr txBox="1"/>
          <p:nvPr/>
        </p:nvSpPr>
        <p:spPr>
          <a:xfrm>
            <a:off x="755678" y="3698528"/>
            <a:ext cx="11906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56%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F4B1352-23B2-4A89-83A6-528571F5BDC5}"/>
              </a:ext>
            </a:extLst>
          </p:cNvPr>
          <p:cNvSpPr txBox="1"/>
          <p:nvPr/>
        </p:nvSpPr>
        <p:spPr>
          <a:xfrm>
            <a:off x="2584787" y="4354566"/>
            <a:ext cx="23153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Access to original series exclusive to service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1BF6B40-ED66-4856-A924-0A50024EEC06}"/>
              </a:ext>
            </a:extLst>
          </p:cNvPr>
          <p:cNvSpPr txBox="1"/>
          <p:nvPr/>
        </p:nvSpPr>
        <p:spPr>
          <a:xfrm>
            <a:off x="3147120" y="3698528"/>
            <a:ext cx="11906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50%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1E42606-822D-4CAF-8B89-72D613E65749}"/>
              </a:ext>
            </a:extLst>
          </p:cNvPr>
          <p:cNvSpPr txBox="1"/>
          <p:nvPr/>
        </p:nvSpPr>
        <p:spPr>
          <a:xfrm>
            <a:off x="4941808" y="4354566"/>
            <a:ext cx="2355181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Access to series that no longer air on traditional 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TV networks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(e.g., Friends, How I Met Your Mother, </a:t>
            </a:r>
            <a:b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Friday Night Lights, etc.)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23E262C-E5CA-4444-938B-2C657990699C}"/>
              </a:ext>
            </a:extLst>
          </p:cNvPr>
          <p:cNvSpPr txBox="1"/>
          <p:nvPr/>
        </p:nvSpPr>
        <p:spPr>
          <a:xfrm>
            <a:off x="5524067" y="3698528"/>
            <a:ext cx="11906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37%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B717AA9-8045-4C09-BEF7-34D35328F928}"/>
              </a:ext>
            </a:extLst>
          </p:cNvPr>
          <p:cNvSpPr txBox="1"/>
          <p:nvPr/>
        </p:nvSpPr>
        <p:spPr>
          <a:xfrm>
            <a:off x="7348541" y="4354566"/>
            <a:ext cx="2315329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Access to series that are currently airing on traditional TV networks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(e.g., The Walking Dead, The Good Place, This Is Us, etc.)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F7FFDCB-9FF1-4C37-9592-29AFDDAAA25E}"/>
              </a:ext>
            </a:extLst>
          </p:cNvPr>
          <p:cNvSpPr txBox="1"/>
          <p:nvPr/>
        </p:nvSpPr>
        <p:spPr>
          <a:xfrm>
            <a:off x="7910874" y="3698528"/>
            <a:ext cx="11906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34%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4A97F22-335C-4087-99C6-5A029757846A}"/>
              </a:ext>
            </a:extLst>
          </p:cNvPr>
          <p:cNvSpPr txBox="1"/>
          <p:nvPr/>
        </p:nvSpPr>
        <p:spPr>
          <a:xfrm>
            <a:off x="9705562" y="4354566"/>
            <a:ext cx="23551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Access to sports events the service streams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284D001-7F02-46F3-A911-399ADC497C36}"/>
              </a:ext>
            </a:extLst>
          </p:cNvPr>
          <p:cNvSpPr txBox="1"/>
          <p:nvPr/>
        </p:nvSpPr>
        <p:spPr>
          <a:xfrm>
            <a:off x="10287821" y="3698528"/>
            <a:ext cx="11906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22%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2CCEBBB-5E0F-49EC-8D18-66C98B17CF46}"/>
              </a:ext>
            </a:extLst>
          </p:cNvPr>
          <p:cNvSpPr txBox="1"/>
          <p:nvPr/>
        </p:nvSpPr>
        <p:spPr>
          <a:xfrm>
            <a:off x="1" y="1488109"/>
            <a:ext cx="121919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‘What </a:t>
            </a: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drives you to want to use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a new streaming service?’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% of FAST viewers (top 5 ranked)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08E76E-1ED2-4DF3-6F9D-617F3DA202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BE9B7C1-97E1-4BBD-7868-C1F0DCEFCFD2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C70579-DA14-5E90-D76C-D04678581871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E3A15F-E9B1-44B1-A795-3D6CD4E0DA84}"/>
              </a:ext>
            </a:extLst>
          </p:cNvPr>
          <p:cNvSpPr txBox="1"/>
          <p:nvPr/>
        </p:nvSpPr>
        <p:spPr>
          <a:xfrm>
            <a:off x="470481" y="6063607"/>
            <a:ext cx="1170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VAB analysis of MRI-Simmons August 2022 Cord Evolution Study, A18+. Base = streamed in the past 12 months. FAST Viewers (41% of A18+ streaming population) = used any of the following streaming services in the past 30 days: Peacock (free service w/ limited commercials), Roku Channel, Tubi TV, Freevee (formerly IMDb TV), Pluto, Samsung TV Plus, Xumo, Local Now. AVOD Viewers (44% of A18+ streaming population) = used any of the following streaming services in the past 30 days: Hulu (limited commercial), Paramount+ (limited commercial), Peacock (limited commercial), HBO Max (limited commercial), Crackle, Vudu, Discovery+ (limited commercial). </a:t>
            </a:r>
            <a:endParaRPr kumimoji="0" lang="fr-FR" sz="8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454E01-75EE-7301-8D47-6E2078069FC2}"/>
              </a:ext>
            </a:extLst>
          </p:cNvPr>
          <p:cNvSpPr/>
          <p:nvPr/>
        </p:nvSpPr>
        <p:spPr>
          <a:xfrm>
            <a:off x="283256" y="5393504"/>
            <a:ext cx="2135507" cy="273060"/>
          </a:xfrm>
          <a:prstGeom prst="rect">
            <a:avLst/>
          </a:prstGeom>
          <a:solidFill>
            <a:schemeClr val="bg1"/>
          </a:solidFill>
          <a:ln w="19050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vs. 49%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of AVOD Viewers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4963AA-471C-FF89-D91E-5FA2A29FD792}"/>
              </a:ext>
            </a:extLst>
          </p:cNvPr>
          <p:cNvSpPr/>
          <p:nvPr/>
        </p:nvSpPr>
        <p:spPr>
          <a:xfrm>
            <a:off x="7438452" y="5393504"/>
            <a:ext cx="2135507" cy="273060"/>
          </a:xfrm>
          <a:prstGeom prst="rect">
            <a:avLst/>
          </a:prstGeom>
          <a:solidFill>
            <a:schemeClr val="bg1"/>
          </a:solidFill>
          <a:ln w="19050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vs. 31%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of AVOD Viewers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ECD5D5EB-83DB-2F27-5FD7-9E8325D390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2" y="2514720"/>
            <a:ext cx="1061334" cy="1061334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1CAA7EC-6F2F-88B2-DCE2-DC487755CB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8717" y="2508483"/>
            <a:ext cx="1167467" cy="1167467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706FA5C6-D7CB-A958-D928-3921CF2373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5664" y="2458164"/>
            <a:ext cx="1167467" cy="11674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FBC7A91-920D-4DEA-4D4A-E74D73AAA5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5807" y="2580139"/>
            <a:ext cx="1060796" cy="1060796"/>
          </a:xfrm>
          <a:prstGeom prst="rect">
            <a:avLst/>
          </a:prstGeom>
        </p:spPr>
      </p:pic>
      <p:pic>
        <p:nvPicPr>
          <p:cNvPr id="22" name="Picture 21" descr="Logo, icon&#10;&#10;Description automatically generated">
            <a:extLst>
              <a:ext uri="{FF2B5EF4-FFF2-40B4-BE49-F238E27FC236}">
                <a16:creationId xmlns:a16="http://schemas.microsoft.com/office/drawing/2014/main" id="{786E4220-9231-3365-EE74-F60FEF3C0C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0727" y="2778622"/>
            <a:ext cx="964849" cy="96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200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erson sitting on a couch watching a television&#10;&#10;Description automatically generated with low confidence">
            <a:extLst>
              <a:ext uri="{FF2B5EF4-FFF2-40B4-BE49-F238E27FC236}">
                <a16:creationId xmlns:a16="http://schemas.microsoft.com/office/drawing/2014/main" id="{FD94944D-3B79-FEDD-F58E-3905C75033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3296" y="1860000"/>
            <a:ext cx="5338704" cy="39946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F7000BD-60BA-F076-A999-C71AF6AF707C}"/>
              </a:ext>
            </a:extLst>
          </p:cNvPr>
          <p:cNvSpPr/>
          <p:nvPr/>
        </p:nvSpPr>
        <p:spPr>
          <a:xfrm>
            <a:off x="6871276" y="1864668"/>
            <a:ext cx="5319856" cy="3994664"/>
          </a:xfrm>
          <a:prstGeom prst="rect">
            <a:avLst/>
          </a:prstGeom>
          <a:solidFill>
            <a:srgbClr val="1F1A62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8FB664-C0B3-B5B8-7052-2FE16EA388B1}"/>
              </a:ext>
            </a:extLst>
          </p:cNvPr>
          <p:cNvSpPr/>
          <p:nvPr/>
        </p:nvSpPr>
        <p:spPr>
          <a:xfrm>
            <a:off x="156110" y="197050"/>
            <a:ext cx="1187977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FAST viewers are drawn to the services for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‘easy’ viewing and indulging in their favorite genres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- like reality competitions, game shows and sitcoms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933156-5433-46D0-0906-C4B82FC1ED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564B613-215B-73E8-E0CA-C6D4C2425968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4E8DAD-DACB-9905-3F2B-A23265FC3015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64569F-96D7-74A7-501F-1901460A4909}"/>
              </a:ext>
            </a:extLst>
          </p:cNvPr>
          <p:cNvSpPr/>
          <p:nvPr/>
        </p:nvSpPr>
        <p:spPr>
          <a:xfrm>
            <a:off x="0" y="1864668"/>
            <a:ext cx="6871565" cy="3994664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0AE4B6-DBE2-7B90-4D78-6557B97F12A2}"/>
              </a:ext>
            </a:extLst>
          </p:cNvPr>
          <p:cNvSpPr txBox="1"/>
          <p:nvPr/>
        </p:nvSpPr>
        <p:spPr>
          <a:xfrm>
            <a:off x="6871276" y="1960761"/>
            <a:ext cx="53198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…and FAST viewers are more likely to enjoy unscripted reality shows vs. other streamers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Index vs. A18+ Streamer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F9400ADC-EBDF-6648-8BF2-9FED4D7A0CB0}"/>
              </a:ext>
            </a:extLst>
          </p:cNvPr>
          <p:cNvGraphicFramePr/>
          <p:nvPr/>
        </p:nvGraphicFramePr>
        <p:xfrm>
          <a:off x="31529" y="2505072"/>
          <a:ext cx="6821767" cy="3238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3167D676-DD2C-7C3C-AF11-76FB045BEE37}"/>
              </a:ext>
            </a:extLst>
          </p:cNvPr>
          <p:cNvSpPr txBox="1"/>
          <p:nvPr/>
        </p:nvSpPr>
        <p:spPr>
          <a:xfrm>
            <a:off x="210" y="1960761"/>
            <a:ext cx="687156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‘In general, what types of TV programming do you typically watch?’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Top 10 genres among FAST viewers by % (Index vs. A18+ Streamer)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8AD93C8-8133-11F9-E1B1-760910642046}"/>
              </a:ext>
            </a:extLst>
          </p:cNvPr>
          <p:cNvSpPr/>
          <p:nvPr/>
        </p:nvSpPr>
        <p:spPr>
          <a:xfrm>
            <a:off x="9611691" y="3900030"/>
            <a:ext cx="2459265" cy="73257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Reality - </a:t>
            </a: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Dating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Competition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(e.g., Big Brother, The Bachelor / </a:t>
            </a:r>
            <a:b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Bachelorette, etc.)</a:t>
            </a:r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(126 index)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CA9B9B3-B66A-62A8-33C6-EBD95945A289}"/>
              </a:ext>
            </a:extLst>
          </p:cNvPr>
          <p:cNvSpPr/>
          <p:nvPr/>
        </p:nvSpPr>
        <p:spPr>
          <a:xfrm>
            <a:off x="6991452" y="3900030"/>
            <a:ext cx="2470665" cy="73257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Reality - </a:t>
            </a: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Real Life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(e.g., Deadliest Catch, Hoarders, etc.)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(129 index)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80B4EA6-4797-A967-8D2B-A7481D894B63}"/>
              </a:ext>
            </a:extLst>
          </p:cNvPr>
          <p:cNvSpPr/>
          <p:nvPr/>
        </p:nvSpPr>
        <p:spPr>
          <a:xfrm>
            <a:off x="9611691" y="2765635"/>
            <a:ext cx="2459265" cy="73257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Reality - </a:t>
            </a: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Celebrities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(e.g., The Kardashians, Jersey Shore,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Chrisley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Knows Best, etc.)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(133 index)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200A351-333C-B160-206F-21EFA70D15AA}"/>
              </a:ext>
            </a:extLst>
          </p:cNvPr>
          <p:cNvSpPr/>
          <p:nvPr/>
        </p:nvSpPr>
        <p:spPr>
          <a:xfrm>
            <a:off x="6997152" y="2765635"/>
            <a:ext cx="2459265" cy="73257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Reality - </a:t>
            </a: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Lifestyle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Competition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(e.g., Project Runway, Making the Cut, Interior Design Masters, etc.)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(138 index)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1D0A8E-4B26-0127-5AFA-87A1A1072A0A}"/>
              </a:ext>
            </a:extLst>
          </p:cNvPr>
          <p:cNvSpPr/>
          <p:nvPr/>
        </p:nvSpPr>
        <p:spPr>
          <a:xfrm>
            <a:off x="153222" y="1159193"/>
            <a:ext cx="11407408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6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In addition to an array of recognizable networks, FAST services offer themed channels focused on genres like true crime and Bollywood, or even channels branded around specific programs like 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The Addams Family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or 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Degrassi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, airing only these or related programs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1D4399-1313-2AA2-49AD-91402727FB5A}"/>
              </a:ext>
            </a:extLst>
          </p:cNvPr>
          <p:cNvSpPr txBox="1"/>
          <p:nvPr/>
        </p:nvSpPr>
        <p:spPr>
          <a:xfrm>
            <a:off x="470481" y="6204283"/>
            <a:ext cx="11708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VAB analysis of MRI-Simmons August 2022 Cord Evolution Study, A18+. Base = streamed in the past 12 months. FAST Viewers (41% of A18+ streaming population) = used any of the following streaming services in the past 30 days: Peacock (free service w/ limited commercials), Roku Channel, Tubi TV, Freevee (formerly IMDb TV), Pluto, Samsung TV Plus, Xumo, Local Now. </a:t>
            </a:r>
            <a:endParaRPr kumimoji="0" lang="fr-FR" sz="8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40FD7EF-CA7D-16EA-7CF2-678F747DEF4C}"/>
              </a:ext>
            </a:extLst>
          </p:cNvPr>
          <p:cNvSpPr/>
          <p:nvPr/>
        </p:nvSpPr>
        <p:spPr>
          <a:xfrm>
            <a:off x="6991452" y="4977551"/>
            <a:ext cx="2459265" cy="73257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Reality - </a:t>
            </a: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Cooking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Competition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(e.g., Top Chef, Cupcake Wars, etc.)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(119 index)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205B4C4-D458-726D-253D-9F653B776768}"/>
              </a:ext>
            </a:extLst>
          </p:cNvPr>
          <p:cNvSpPr/>
          <p:nvPr/>
        </p:nvSpPr>
        <p:spPr>
          <a:xfrm>
            <a:off x="9605990" y="4987384"/>
            <a:ext cx="2470665" cy="73257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84A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Game Shows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(e.g., Jeopardy, Family Feud, etc.)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(119 index)</a:t>
            </a:r>
          </a:p>
        </p:txBody>
      </p:sp>
    </p:spTree>
    <p:extLst>
      <p:ext uri="{BB962C8B-B14F-4D97-AF65-F5344CB8AC3E}">
        <p14:creationId xmlns:p14="http://schemas.microsoft.com/office/powerpoint/2010/main" val="3690279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075355A-045E-4AA1-9711-3B199BD99F03}"/>
              </a:ext>
            </a:extLst>
          </p:cNvPr>
          <p:cNvSpPr/>
          <p:nvPr/>
        </p:nvSpPr>
        <p:spPr>
          <a:xfrm>
            <a:off x="1" y="1687284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EEB0A2-B6FC-65A1-F96B-B9BE7766E2E5}"/>
              </a:ext>
            </a:extLst>
          </p:cNvPr>
          <p:cNvSpPr/>
          <p:nvPr/>
        </p:nvSpPr>
        <p:spPr>
          <a:xfrm>
            <a:off x="441777" y="4060066"/>
            <a:ext cx="3668216" cy="2133100"/>
          </a:xfrm>
          <a:prstGeom prst="rect">
            <a:avLst/>
          </a:prstGeom>
          <a:solidFill>
            <a:srgbClr val="1F1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0EEABD-8509-231A-3719-BBC585880368}"/>
              </a:ext>
            </a:extLst>
          </p:cNvPr>
          <p:cNvSpPr/>
          <p:nvPr/>
        </p:nvSpPr>
        <p:spPr>
          <a:xfrm>
            <a:off x="8043004" y="4059749"/>
            <a:ext cx="3668216" cy="2133100"/>
          </a:xfrm>
          <a:prstGeom prst="rect">
            <a:avLst/>
          </a:prstGeom>
          <a:solidFill>
            <a:srgbClr val="1F1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A271839-2FD4-BCEF-9BF1-9BF5C1E65DCC}"/>
              </a:ext>
            </a:extLst>
          </p:cNvPr>
          <p:cNvSpPr/>
          <p:nvPr/>
        </p:nvSpPr>
        <p:spPr>
          <a:xfrm>
            <a:off x="4254512" y="4065178"/>
            <a:ext cx="3668216" cy="2133100"/>
          </a:xfrm>
          <a:prstGeom prst="rect">
            <a:avLst/>
          </a:prstGeom>
          <a:solidFill>
            <a:srgbClr val="1F1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351520" y="391163"/>
            <a:ext cx="1057158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Key Takeaways For Marketing Plans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CAF802F2-900C-4522-B5A0-B137490B48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40" name="Slide Number Placeholder 5">
            <a:extLst>
              <a:ext uri="{FF2B5EF4-FFF2-40B4-BE49-F238E27FC236}">
                <a16:creationId xmlns:a16="http://schemas.microsoft.com/office/drawing/2014/main" id="{FA4B84CC-7D08-4B5F-9DB9-9AB3959C0F32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A696472-6BB9-443A-B340-E4F0AE2DA8F2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BB9995-E83E-8F72-B79B-F3BCE9687ABB}"/>
              </a:ext>
            </a:extLst>
          </p:cNvPr>
          <p:cNvSpPr/>
          <p:nvPr/>
        </p:nvSpPr>
        <p:spPr>
          <a:xfrm>
            <a:off x="4317759" y="4735467"/>
            <a:ext cx="35417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Viewers of FAST are demographically very similar to paid streaming viewers despite the platform being free and</a:t>
            </a:r>
            <a:r>
              <a:rPr lang="en-US" sz="1400" b="1" dirty="0">
                <a:solidFill>
                  <a:prstClr val="white"/>
                </a:solidFill>
                <a:latin typeface="Helvetica" pitchFamily="2" charset="0"/>
              </a:rPr>
              <a:t> </a:t>
            </a:r>
            <a:br>
              <a:rPr lang="en-US" sz="1400" b="1" dirty="0">
                <a:solidFill>
                  <a:prstClr val="white"/>
                </a:solidFill>
                <a:latin typeface="Helvetica" pitchFamily="2" charset="0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ad-supported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7AEC34F-34F0-A261-AC99-B0C6AC1A8717}"/>
              </a:ext>
            </a:extLst>
          </p:cNvPr>
          <p:cNvSpPr/>
          <p:nvPr/>
        </p:nvSpPr>
        <p:spPr>
          <a:xfrm>
            <a:off x="8043004" y="4735467"/>
            <a:ext cx="366821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FAST audiences are heavy streamers and are driven by their love for long-form, premium programming and ability to watch their ‘favorites’ during extended viewing sessions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5753AF4-274D-6FFC-A6F3-BFF89AE80291}"/>
              </a:ext>
            </a:extLst>
          </p:cNvPr>
          <p:cNvSpPr/>
          <p:nvPr/>
        </p:nvSpPr>
        <p:spPr>
          <a:xfrm>
            <a:off x="441777" y="4735467"/>
            <a:ext cx="36341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FAST services are now being used by four out of ten streamers with year-over-year growth far outpacing all other streaming platforms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CFF2C66D-3441-6ED3-F1DC-76A38DEFC3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513" y="2546667"/>
            <a:ext cx="1284214" cy="1284214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5D12A4C7-E866-37C7-7B06-3148CBA83B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379" y="2712463"/>
            <a:ext cx="1167467" cy="116746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F1B514C-7469-8C34-628F-843F0C84CFAA}"/>
              </a:ext>
            </a:extLst>
          </p:cNvPr>
          <p:cNvSpPr/>
          <p:nvPr/>
        </p:nvSpPr>
        <p:spPr>
          <a:xfrm>
            <a:off x="8131895" y="4191927"/>
            <a:ext cx="34904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FASTs provide an opportunity to engage with ad sequencing strategies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20CF5D-E4BD-8F31-3E07-1B096F1CA1F3}"/>
              </a:ext>
            </a:extLst>
          </p:cNvPr>
          <p:cNvSpPr/>
          <p:nvPr/>
        </p:nvSpPr>
        <p:spPr>
          <a:xfrm>
            <a:off x="4422210" y="4191927"/>
            <a:ext cx="33783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FASTs offer an attractive consumer, on par with that of SVOD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DF86BC-07EE-A99F-7767-715D131BEAA6}"/>
              </a:ext>
            </a:extLst>
          </p:cNvPr>
          <p:cNvSpPr/>
          <p:nvPr/>
        </p:nvSpPr>
        <p:spPr>
          <a:xfrm>
            <a:off x="837111" y="4191927"/>
            <a:ext cx="29669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FASTs’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rapid growth is creating real scale for advertisers</a:t>
            </a:r>
          </a:p>
        </p:txBody>
      </p:sp>
      <p:pic>
        <p:nvPicPr>
          <p:cNvPr id="6" name="Picture 5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5A195F35-3372-1462-3F81-7A2722A014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28" y="2482456"/>
            <a:ext cx="1412635" cy="141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210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6B345190-1880-4F86-8C13-CD71A196044D}"/>
              </a:ext>
            </a:extLst>
          </p:cNvPr>
          <p:cNvSpPr/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8740442F-D30F-4119-3853-ADCA8DF54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7563" y="2946339"/>
            <a:ext cx="2844076" cy="1599793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D325A4B8-2F22-40B9-9F0F-B86BE82FEC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4765" y="2946339"/>
            <a:ext cx="2844075" cy="15997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31FD2F4-702E-3560-3C87-A3D48130A49B}"/>
              </a:ext>
            </a:extLst>
          </p:cNvPr>
          <p:cNvSpPr/>
          <p:nvPr/>
        </p:nvSpPr>
        <p:spPr>
          <a:xfrm>
            <a:off x="129376" y="295100"/>
            <a:ext cx="1150925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Download all four releases of VAB’s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‘The FAST and the Curious’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series to learn about FAST, their audience, the opportunities and the future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AE0AC9-067B-8084-FB65-88FCCC8B10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1AC73FA-B275-6FB4-A238-1C0D960DCD81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81D09B-78C0-FEF3-39BB-0FBB256AADEB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CECD0B-B068-AD30-AF40-601DA5E2A6C8}"/>
              </a:ext>
            </a:extLst>
          </p:cNvPr>
          <p:cNvSpPr txBox="1"/>
          <p:nvPr/>
        </p:nvSpPr>
        <p:spPr>
          <a:xfrm>
            <a:off x="223156" y="4585657"/>
            <a:ext cx="28440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What is Free Ad-Supported Streaming TV (FAST)?</a:t>
            </a:r>
          </a:p>
        </p:txBody>
      </p:sp>
      <p:pic>
        <p:nvPicPr>
          <p:cNvPr id="17" name="Picture 16">
            <a:hlinkClick r:id="rId3"/>
            <a:extLst>
              <a:ext uri="{FF2B5EF4-FFF2-40B4-BE49-F238E27FC236}">
                <a16:creationId xmlns:a16="http://schemas.microsoft.com/office/drawing/2014/main" id="{7EFAF86C-9E55-06FC-BDF1-08D9DA72FD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158" y="2946339"/>
            <a:ext cx="2844076" cy="1599793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322016-853A-9036-93EC-70D7A21F0EAE}"/>
              </a:ext>
            </a:extLst>
          </p:cNvPr>
          <p:cNvSpPr txBox="1"/>
          <p:nvPr/>
        </p:nvSpPr>
        <p:spPr>
          <a:xfrm>
            <a:off x="6157564" y="4585657"/>
            <a:ext cx="28440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do FASTs meet the 6 entertainment ‘need states’ for consumers?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E3EBD5-A59C-367F-84CC-13530D2D8CC1}"/>
              </a:ext>
            </a:extLst>
          </p:cNvPr>
          <p:cNvSpPr txBox="1"/>
          <p:nvPr/>
        </p:nvSpPr>
        <p:spPr>
          <a:xfrm>
            <a:off x="3190360" y="4585657"/>
            <a:ext cx="28440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Who is the FAST viewer and how do they compare to other streamers?</a:t>
            </a:r>
          </a:p>
        </p:txBody>
      </p:sp>
      <p:pic>
        <p:nvPicPr>
          <p:cNvPr id="26" name="Picture 25">
            <a:hlinkClick r:id="rId3"/>
            <a:extLst>
              <a:ext uri="{FF2B5EF4-FFF2-40B4-BE49-F238E27FC236}">
                <a16:creationId xmlns:a16="http://schemas.microsoft.com/office/drawing/2014/main" id="{4827E27C-3501-5F70-94BF-027E3988DC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0361" y="2946339"/>
            <a:ext cx="2844076" cy="1599793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73BA6E3-2A7C-7350-A4F9-A4CB48B8AFD4}"/>
              </a:ext>
            </a:extLst>
          </p:cNvPr>
          <p:cNvSpPr txBox="1"/>
          <p:nvPr/>
        </p:nvSpPr>
        <p:spPr>
          <a:xfrm>
            <a:off x="9124765" y="4585657"/>
            <a:ext cx="28440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can marketers harness </a:t>
            </a:r>
            <a:b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the rapid growth of FAST?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A80BC71-9FB1-FE75-CDE6-7046260876E4}"/>
              </a:ext>
            </a:extLst>
          </p:cNvPr>
          <p:cNvSpPr txBox="1"/>
          <p:nvPr/>
        </p:nvSpPr>
        <p:spPr>
          <a:xfrm>
            <a:off x="2776501" y="2057216"/>
            <a:ext cx="66389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Download VAB’s entire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‘The FAST and the Curious’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series to get up to speed on FAST and its audiences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800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8D3A7C3-9423-4DEA-8167-5DB6C29266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790" y="0"/>
            <a:ext cx="2679209" cy="15600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92812D1-C2E7-6145-8C2A-95A25EFCD80C}"/>
              </a:ext>
            </a:extLst>
          </p:cNvPr>
          <p:cNvSpPr/>
          <p:nvPr/>
        </p:nvSpPr>
        <p:spPr>
          <a:xfrm>
            <a:off x="0" y="0"/>
            <a:ext cx="6096000" cy="6869150"/>
          </a:xfrm>
          <a:prstGeom prst="rect">
            <a:avLst/>
          </a:prstGeom>
          <a:solidFill>
            <a:srgbClr val="1F1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155150" y="2188364"/>
            <a:ext cx="57857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Discover more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Looking for more data, insights and takeaways? Check out this related VAB content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3B3C66-BB54-4899-9837-0457B0BFA117}"/>
              </a:ext>
            </a:extLst>
          </p:cNvPr>
          <p:cNvSpPr/>
          <p:nvPr/>
        </p:nvSpPr>
        <p:spPr>
          <a:xfrm>
            <a:off x="305054" y="6007647"/>
            <a:ext cx="56518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VAB Members, brand marketers and agencies get free and immediate access to VAB’s content library. Get access at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theVAB.com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4170BE-0D5F-4F59-B2ED-D07DFD84BE95}"/>
              </a:ext>
            </a:extLst>
          </p:cNvPr>
          <p:cNvSpPr txBox="1"/>
          <p:nvPr/>
        </p:nvSpPr>
        <p:spPr>
          <a:xfrm>
            <a:off x="145294" y="542425"/>
            <a:ext cx="1182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Jason Wiese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F9895F-B2CF-4F6E-A124-87D6BB078209}"/>
              </a:ext>
            </a:extLst>
          </p:cNvPr>
          <p:cNvSpPr txBox="1"/>
          <p:nvPr/>
        </p:nvSpPr>
        <p:spPr>
          <a:xfrm>
            <a:off x="145294" y="856531"/>
            <a:ext cx="24170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SVP, Director of Strategic Insights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jasonw@thevab.com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1472BB9-452F-4CF4-A8C5-463CE801978E}"/>
              </a:ext>
            </a:extLst>
          </p:cNvPr>
          <p:cNvSpPr txBox="1"/>
          <p:nvPr/>
        </p:nvSpPr>
        <p:spPr>
          <a:xfrm>
            <a:off x="2520831" y="542425"/>
            <a:ext cx="15739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Leah Montner-Dixon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C6BDDA2-DAD0-4175-8F77-77A09826BDCD}"/>
              </a:ext>
            </a:extLst>
          </p:cNvPr>
          <p:cNvSpPr txBox="1"/>
          <p:nvPr/>
        </p:nvSpPr>
        <p:spPr>
          <a:xfrm>
            <a:off x="2520830" y="856531"/>
            <a:ext cx="18751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Associate Insights Director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leahm@thevab.com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1C54901-560B-4369-BF2E-379896F0C5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40" name="Slide Number Placeholder 5">
            <a:extLst>
              <a:ext uri="{FF2B5EF4-FFF2-40B4-BE49-F238E27FC236}">
                <a16:creationId xmlns:a16="http://schemas.microsoft.com/office/drawing/2014/main" id="{15C2F307-91E3-411B-9F9E-4E78F1FDE2C9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288E7DD-60DA-4CE7-BDBE-D4A75BB8AE31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5" name="TextBox 14">
            <a:hlinkClick r:id="rId6"/>
            <a:extLst>
              <a:ext uri="{FF2B5EF4-FFF2-40B4-BE49-F238E27FC236}">
                <a16:creationId xmlns:a16="http://schemas.microsoft.com/office/drawing/2014/main" id="{E53B0232-0925-1D03-4008-F809661504F7}"/>
              </a:ext>
            </a:extLst>
          </p:cNvPr>
          <p:cNvSpPr txBox="1"/>
          <p:nvPr/>
        </p:nvSpPr>
        <p:spPr>
          <a:xfrm>
            <a:off x="6746907" y="5832898"/>
            <a:ext cx="2211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 Fresh Take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The Opportunities to Engage Adults 50+ in Streaming Video</a:t>
            </a:r>
          </a:p>
        </p:txBody>
      </p:sp>
      <p:pic>
        <p:nvPicPr>
          <p:cNvPr id="16" name="Picture 15">
            <a:hlinkClick r:id="rId6"/>
            <a:extLst>
              <a:ext uri="{FF2B5EF4-FFF2-40B4-BE49-F238E27FC236}">
                <a16:creationId xmlns:a16="http://schemas.microsoft.com/office/drawing/2014/main" id="{297464BB-C7F5-7625-0547-7ADB5BF6C3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5856" y="4830361"/>
            <a:ext cx="1773763" cy="995254"/>
          </a:xfrm>
          <a:prstGeom prst="rect">
            <a:avLst/>
          </a:prstGeom>
          <a:ln>
            <a:solidFill>
              <a:srgbClr val="1F1A62"/>
            </a:solidFill>
          </a:ln>
        </p:spPr>
      </p:pic>
      <p:pic>
        <p:nvPicPr>
          <p:cNvPr id="19" name="Picture 18">
            <a:hlinkClick r:id="rId8"/>
            <a:extLst>
              <a:ext uri="{FF2B5EF4-FFF2-40B4-BE49-F238E27FC236}">
                <a16:creationId xmlns:a16="http://schemas.microsoft.com/office/drawing/2014/main" id="{959A0DB4-AD34-FA3B-CFC9-6D14D8F0152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0606" y="4830361"/>
            <a:ext cx="1776834" cy="999469"/>
          </a:xfrm>
          <a:prstGeom prst="rect">
            <a:avLst/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1B1464"/>
            </a:solidFill>
          </a:ln>
        </p:spPr>
      </p:pic>
      <p:sp>
        <p:nvSpPr>
          <p:cNvPr id="23" name="TextBox 22">
            <a:hlinkClick r:id="rId8"/>
            <a:extLst>
              <a:ext uri="{FF2B5EF4-FFF2-40B4-BE49-F238E27FC236}">
                <a16:creationId xmlns:a16="http://schemas.microsoft.com/office/drawing/2014/main" id="{7755D689-57DB-98E8-164E-A37D81F439DD}"/>
              </a:ext>
            </a:extLst>
          </p:cNvPr>
          <p:cNvSpPr txBox="1"/>
          <p:nvPr/>
        </p:nvSpPr>
        <p:spPr>
          <a:xfrm>
            <a:off x="9431120" y="5832898"/>
            <a:ext cx="21158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Reaching ‘Corded’ </a:t>
            </a:r>
            <a:b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and ‘Cordless’ Audiences Through Video Streaming</a:t>
            </a:r>
          </a:p>
        </p:txBody>
      </p:sp>
      <p:sp>
        <p:nvSpPr>
          <p:cNvPr id="6" name="TextBox 5">
            <a:hlinkClick r:id="rId11"/>
            <a:extLst>
              <a:ext uri="{FF2B5EF4-FFF2-40B4-BE49-F238E27FC236}">
                <a16:creationId xmlns:a16="http://schemas.microsoft.com/office/drawing/2014/main" id="{4C821D3F-2632-B5D2-3E12-A5890D0DB8C6}"/>
              </a:ext>
            </a:extLst>
          </p:cNvPr>
          <p:cNvSpPr txBox="1"/>
          <p:nvPr/>
        </p:nvSpPr>
        <p:spPr>
          <a:xfrm>
            <a:off x="9275620" y="3997543"/>
            <a:ext cx="24268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can a convergent TV strategy drive business results for my brand?</a:t>
            </a:r>
          </a:p>
        </p:txBody>
      </p:sp>
      <p:pic>
        <p:nvPicPr>
          <p:cNvPr id="8" name="Picture 2" descr="image">
            <a:hlinkClick r:id="rId11"/>
            <a:extLst>
              <a:ext uri="{FF2B5EF4-FFF2-40B4-BE49-F238E27FC236}">
                <a16:creationId xmlns:a16="http://schemas.microsoft.com/office/drawing/2014/main" id="{F3D4C649-35B2-26EE-AFC3-FC1594F66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0606" y="1088452"/>
            <a:ext cx="1776834" cy="999469"/>
          </a:xfrm>
          <a:prstGeom prst="rect">
            <a:avLst/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1B1464"/>
            </a:solidFill>
          </a:ln>
        </p:spPr>
      </p:pic>
      <p:sp>
        <p:nvSpPr>
          <p:cNvPr id="13" name="TextBox 12">
            <a:hlinkClick r:id="rId11"/>
            <a:extLst>
              <a:ext uri="{FF2B5EF4-FFF2-40B4-BE49-F238E27FC236}">
                <a16:creationId xmlns:a16="http://schemas.microsoft.com/office/drawing/2014/main" id="{6926CC01-52DF-3270-137D-0D0A4DBAE9AD}"/>
              </a:ext>
            </a:extLst>
          </p:cNvPr>
          <p:cNvSpPr txBox="1"/>
          <p:nvPr/>
        </p:nvSpPr>
        <p:spPr>
          <a:xfrm>
            <a:off x="9275620" y="2096730"/>
            <a:ext cx="24268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might customized, targeted video ads help me create stronger engagement?</a:t>
            </a:r>
          </a:p>
        </p:txBody>
      </p:sp>
      <p:sp>
        <p:nvSpPr>
          <p:cNvPr id="18" name="TextBox 17">
            <a:hlinkClick r:id="rId11"/>
            <a:extLst>
              <a:ext uri="{FF2B5EF4-FFF2-40B4-BE49-F238E27FC236}">
                <a16:creationId xmlns:a16="http://schemas.microsoft.com/office/drawing/2014/main" id="{961C98F8-1B82-7753-6340-A7ADA6465422}"/>
              </a:ext>
            </a:extLst>
          </p:cNvPr>
          <p:cNvSpPr txBox="1"/>
          <p:nvPr/>
        </p:nvSpPr>
        <p:spPr>
          <a:xfrm>
            <a:off x="6853937" y="2096730"/>
            <a:ext cx="199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What is convergent TV and why is it happening?</a:t>
            </a:r>
          </a:p>
        </p:txBody>
      </p:sp>
      <p:pic>
        <p:nvPicPr>
          <p:cNvPr id="25" name="Picture 24">
            <a:hlinkClick r:id="rId11"/>
            <a:extLst>
              <a:ext uri="{FF2B5EF4-FFF2-40B4-BE49-F238E27FC236}">
                <a16:creationId xmlns:a16="http://schemas.microsoft.com/office/drawing/2014/main" id="{AD7E369C-00E5-19E5-1CA1-8517C9EEA1B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856" y="1088452"/>
            <a:ext cx="1773763" cy="997742"/>
          </a:xfrm>
          <a:prstGeom prst="rect">
            <a:avLst/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1B1464"/>
            </a:solidFill>
          </a:ln>
        </p:spPr>
      </p:pic>
      <p:sp>
        <p:nvSpPr>
          <p:cNvPr id="26" name="TextBox 25">
            <a:hlinkClick r:id="rId11"/>
            <a:extLst>
              <a:ext uri="{FF2B5EF4-FFF2-40B4-BE49-F238E27FC236}">
                <a16:creationId xmlns:a16="http://schemas.microsoft.com/office/drawing/2014/main" id="{2E1BF154-22E3-1789-BF8B-20B4B3E56640}"/>
              </a:ext>
            </a:extLst>
          </p:cNvPr>
          <p:cNvSpPr txBox="1"/>
          <p:nvPr/>
        </p:nvSpPr>
        <p:spPr>
          <a:xfrm>
            <a:off x="6553139" y="3997543"/>
            <a:ext cx="260715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can streaming deliver incremental audiences in convergent TV?</a:t>
            </a:r>
          </a:p>
        </p:txBody>
      </p:sp>
      <p:pic>
        <p:nvPicPr>
          <p:cNvPr id="27" name="Picture 26">
            <a:hlinkClick r:id="rId11"/>
            <a:extLst>
              <a:ext uri="{FF2B5EF4-FFF2-40B4-BE49-F238E27FC236}">
                <a16:creationId xmlns:a16="http://schemas.microsoft.com/office/drawing/2014/main" id="{59D22313-9CBF-E7F7-A7A2-93B2743256F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855" y="2971438"/>
            <a:ext cx="1773763" cy="999926"/>
          </a:xfrm>
          <a:prstGeom prst="rect">
            <a:avLst/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1B1464"/>
            </a:solidFill>
          </a:ln>
        </p:spPr>
      </p:pic>
      <p:pic>
        <p:nvPicPr>
          <p:cNvPr id="28" name="Picture 27">
            <a:hlinkClick r:id="rId11"/>
            <a:extLst>
              <a:ext uri="{FF2B5EF4-FFF2-40B4-BE49-F238E27FC236}">
                <a16:creationId xmlns:a16="http://schemas.microsoft.com/office/drawing/2014/main" id="{121AA27F-3159-F22D-43F4-D6F603C85B5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0606" y="2971438"/>
            <a:ext cx="1776834" cy="999469"/>
          </a:xfrm>
          <a:prstGeom prst="rect">
            <a:avLst/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1B1464"/>
            </a:solidFill>
          </a:ln>
        </p:spPr>
      </p:pic>
    </p:spTree>
    <p:extLst>
      <p:ext uri="{BB962C8B-B14F-4D97-AF65-F5344CB8AC3E}">
        <p14:creationId xmlns:p14="http://schemas.microsoft.com/office/powerpoint/2010/main" val="2469683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D49DEB-7177-4C53-A63F-C8DEAEFFD3CD}"/>
              </a:ext>
            </a:extLst>
          </p:cNvPr>
          <p:cNvSpPr/>
          <p:nvPr/>
        </p:nvSpPr>
        <p:spPr>
          <a:xfrm>
            <a:off x="449869" y="221925"/>
            <a:ext cx="9576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About VAB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B14815-07B9-42AB-B09B-0447810891B3}"/>
              </a:ext>
            </a:extLst>
          </p:cNvPr>
          <p:cNvSpPr txBox="1"/>
          <p:nvPr/>
        </p:nvSpPr>
        <p:spPr>
          <a:xfrm>
            <a:off x="449869" y="1259934"/>
            <a:ext cx="59975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VAB is an insights-driven organization that inspires marketers to reimagine their media strategies resulting in fully informed decisions.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62BAA6-0F79-41FA-BE2A-F7E8FDCF791E}"/>
              </a:ext>
            </a:extLst>
          </p:cNvPr>
          <p:cNvSpPr txBox="1"/>
          <p:nvPr/>
        </p:nvSpPr>
        <p:spPr>
          <a:xfrm>
            <a:off x="449869" y="2699760"/>
            <a:ext cx="8803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Drawing on our marketing expertise, we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66C5AD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simplify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 the complexities in our industry and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discover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new insights that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transform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 the way marketers look at their media strategy.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5C49CF-247D-4943-AF3F-A3CBCDB56DAC}"/>
              </a:ext>
            </a:extLst>
          </p:cNvPr>
          <p:cNvSpPr txBox="1"/>
          <p:nvPr/>
        </p:nvSpPr>
        <p:spPr>
          <a:xfrm>
            <a:off x="2136968" y="4285640"/>
            <a:ext cx="95077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We are committed to your business growth and proud to offer VAB members, brand marketers and agencies 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complimentary access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to our continuously-growing Insights library.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Get immediate access at theVAB.com.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359E5-558D-4CFF-9331-8C374E19D5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689" y="4177157"/>
            <a:ext cx="934320" cy="934320"/>
          </a:xfrm>
          <a:prstGeom prst="rect">
            <a:avLst/>
          </a:prstGeom>
        </p:spPr>
      </p:pic>
      <p:sp>
        <p:nvSpPr>
          <p:cNvPr id="17" name="TextBox 15">
            <a:extLst>
              <a:ext uri="{FF2B5EF4-FFF2-40B4-BE49-F238E27FC236}">
                <a16:creationId xmlns:a16="http://schemas.microsoft.com/office/drawing/2014/main" id="{403F38AA-AAD1-410D-BCAB-2DE98701921E}"/>
              </a:ext>
            </a:extLst>
          </p:cNvPr>
          <p:cNvSpPr txBox="1"/>
          <p:nvPr/>
        </p:nvSpPr>
        <p:spPr>
          <a:xfrm>
            <a:off x="589946" y="5519837"/>
            <a:ext cx="110121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Curious to learn more about VAB?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Check out this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quick video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to see what we do and how we can help you develop business-driving marketing strategies.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B3113B-7CF4-4E9A-AD57-5EA33416DA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00BFF2"/>
              </a:clrFrom>
              <a:clrTo>
                <a:srgbClr val="00BF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8878" y="0"/>
            <a:ext cx="5153121" cy="30219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F631D5-C4C4-4A95-9FAE-0FCB8B8673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1AC0FF7A-3D3F-455D-99F8-6844740999D5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20AB118-D5EC-4D78-A5C7-CE72C724036D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1885916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A402DF1E-F61E-C1A9-F4ED-E35E66CB2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1756" y="4611332"/>
            <a:ext cx="2350476" cy="1322143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CA2B8DC-850D-41D7-8CFE-5E24953E6F00}"/>
              </a:ext>
            </a:extLst>
          </p:cNvPr>
          <p:cNvSpPr/>
          <p:nvPr/>
        </p:nvSpPr>
        <p:spPr>
          <a:xfrm>
            <a:off x="0" y="0"/>
            <a:ext cx="12192000" cy="3466336"/>
          </a:xfrm>
          <a:prstGeom prst="rect">
            <a:avLst/>
          </a:prstGeom>
          <a:solidFill>
            <a:srgbClr val="1B146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5831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Light" panose="020B040302020202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D5746D3-6758-47B5-AD17-FD7C137774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0723" y="0"/>
            <a:ext cx="1421277" cy="82760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4879877-1C26-40F9-B3F8-507FB517B3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F993BE92-F971-41D9-8992-A27B621C6183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914C136-B5AB-40B4-8AFE-0768D34F2DE7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90CC60-BE2F-4BCF-A2C8-46E7A5384583}"/>
              </a:ext>
            </a:extLst>
          </p:cNvPr>
          <p:cNvSpPr txBox="1"/>
          <p:nvPr/>
        </p:nvSpPr>
        <p:spPr>
          <a:xfrm>
            <a:off x="353378" y="2768689"/>
            <a:ext cx="1181710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This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4-part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2E8F1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guide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The FAST and the Curious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, equips you with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what you need to know about the growing opportunity of FASTs.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504257-6AF4-4C35-81C9-37FE3D8B1206}"/>
              </a:ext>
            </a:extLst>
          </p:cNvPr>
          <p:cNvSpPr txBox="1"/>
          <p:nvPr/>
        </p:nvSpPr>
        <p:spPr>
          <a:xfrm>
            <a:off x="149697" y="291470"/>
            <a:ext cx="11638394" cy="2469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2" charset="0"/>
                <a:ea typeface="Calibri" panose="020F0502020204030204" pitchFamily="34" charset="0"/>
                <a:cs typeface="+mn-cs"/>
              </a:rPr>
              <a:t>Over the last few years, FAST (free ad-supported streaming TV) has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2" charset="0"/>
                <a:ea typeface="Calibri" panose="020F0502020204030204" pitchFamily="34" charset="0"/>
                <a:cs typeface="+mn-cs"/>
              </a:rPr>
              <a:t>emerged as a promising new video platform for audiences and advertisers. 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2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2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Many consumers are increasingly feeling "maxed-out" with their number of paid subscriptions, yet they still crave video content. As a result, the ecosystem of ad-supported streaming options, including FASTs, is rapidly growing.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2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5CA33F-D53D-3B3D-DBA1-D0C65F82C729}"/>
              </a:ext>
            </a:extLst>
          </p:cNvPr>
          <p:cNvSpPr txBox="1"/>
          <p:nvPr/>
        </p:nvSpPr>
        <p:spPr>
          <a:xfrm>
            <a:off x="720741" y="5945392"/>
            <a:ext cx="192056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1" i="0" u="none" strike="noStrike" cap="none" spc="0" normalizeH="0" baseline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</a:defRPr>
            </a:lvl1pPr>
          </a:lstStyle>
          <a:p>
            <a:r>
              <a:rPr lang="en-US" dirty="0"/>
              <a:t>What is Free Ad-Supported Streaming TV (FAST)?</a:t>
            </a:r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05081C9B-1B0C-BA35-F256-4C159BABE6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786" y="4611332"/>
            <a:ext cx="2350476" cy="1322143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1B341ED-8EBB-0458-DBB6-88FA6818AB49}"/>
              </a:ext>
            </a:extLst>
          </p:cNvPr>
          <p:cNvSpPr txBox="1"/>
          <p:nvPr/>
        </p:nvSpPr>
        <p:spPr>
          <a:xfrm>
            <a:off x="6352977" y="5955554"/>
            <a:ext cx="2948035" cy="394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do FASTs meet the 6 entertainment ‘need states’ for consumers?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6EA578-380F-453B-5B23-012ACFAE6DED}"/>
              </a:ext>
            </a:extLst>
          </p:cNvPr>
          <p:cNvSpPr txBox="1"/>
          <p:nvPr/>
        </p:nvSpPr>
        <p:spPr>
          <a:xfrm>
            <a:off x="9467433" y="5945392"/>
            <a:ext cx="208708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can marketers harness the rapid growth of FAST?</a:t>
            </a:r>
          </a:p>
        </p:txBody>
      </p:sp>
      <p:pic>
        <p:nvPicPr>
          <p:cNvPr id="20" name="Picture 19">
            <a:hlinkClick r:id="rId2"/>
            <a:extLst>
              <a:ext uri="{FF2B5EF4-FFF2-40B4-BE49-F238E27FC236}">
                <a16:creationId xmlns:a16="http://schemas.microsoft.com/office/drawing/2014/main" id="{3A9B6147-451E-9DA4-8D12-62C218EB3A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5738" y="4611332"/>
            <a:ext cx="2350476" cy="1322143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13" name="Picture 12">
            <a:hlinkClick r:id="rId2"/>
            <a:extLst>
              <a:ext uri="{FF2B5EF4-FFF2-40B4-BE49-F238E27FC236}">
                <a16:creationId xmlns:a16="http://schemas.microsoft.com/office/drawing/2014/main" id="{3863882D-9751-71EC-CC1A-23B0AEE636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9767" y="4392859"/>
            <a:ext cx="3128484" cy="1759772"/>
          </a:xfrm>
          <a:prstGeom prst="rect">
            <a:avLst/>
          </a:prstGeom>
          <a:ln w="57150">
            <a:solidFill>
              <a:srgbClr val="ED3C8D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D8DE78E-BC8F-A0CD-2923-8E8AB1563E60}"/>
              </a:ext>
            </a:extLst>
          </p:cNvPr>
          <p:cNvSpPr txBox="1"/>
          <p:nvPr/>
        </p:nvSpPr>
        <p:spPr>
          <a:xfrm>
            <a:off x="2695558" y="3758663"/>
            <a:ext cx="4116902" cy="567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Who is the FAST viewer and how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do they compare to other streamers?</a:t>
            </a:r>
          </a:p>
        </p:txBody>
      </p:sp>
    </p:spTree>
    <p:extLst>
      <p:ext uri="{BB962C8B-B14F-4D97-AF65-F5344CB8AC3E}">
        <p14:creationId xmlns:p14="http://schemas.microsoft.com/office/powerpoint/2010/main" val="2755840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3FDF39F-3B5F-1CA1-B13F-FFCFA3BAFFDD}"/>
              </a:ext>
            </a:extLst>
          </p:cNvPr>
          <p:cNvSpPr/>
          <p:nvPr/>
        </p:nvSpPr>
        <p:spPr>
          <a:xfrm>
            <a:off x="5415280" y="1510788"/>
            <a:ext cx="6775709" cy="457857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text, indoor, person&#10;&#10;Description automatically generated">
            <a:extLst>
              <a:ext uri="{FF2B5EF4-FFF2-40B4-BE49-F238E27FC236}">
                <a16:creationId xmlns:a16="http://schemas.microsoft.com/office/drawing/2014/main" id="{E72A189B-AFA5-F458-14FB-AD6F5559B7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1" r="22929"/>
          <a:stretch/>
        </p:blipFill>
        <p:spPr>
          <a:xfrm>
            <a:off x="0" y="1510788"/>
            <a:ext cx="5415280" cy="457857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F5544B4-64B7-4E00-A1B6-76422658B8ED}"/>
              </a:ext>
            </a:extLst>
          </p:cNvPr>
          <p:cNvSpPr/>
          <p:nvPr/>
        </p:nvSpPr>
        <p:spPr>
          <a:xfrm>
            <a:off x="136089" y="520752"/>
            <a:ext cx="1177023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What is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FAST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(Free Ad-Supported Streaming TV)?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E776F20-0C0A-40F1-8A82-AFA21D769A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7" name="Slide Number Placeholder 5">
            <a:extLst>
              <a:ext uri="{FF2B5EF4-FFF2-40B4-BE49-F238E27FC236}">
                <a16:creationId xmlns:a16="http://schemas.microsoft.com/office/drawing/2014/main" id="{F4924CEC-B93E-4AC0-8A04-78491176ACE7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3070042-DC19-4E31-BE5C-838860ED3E00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9579E9-CE88-68EA-9BD1-80BB3C86F5F6}"/>
              </a:ext>
            </a:extLst>
          </p:cNvPr>
          <p:cNvSpPr txBox="1"/>
          <p:nvPr/>
        </p:nvSpPr>
        <p:spPr>
          <a:xfrm>
            <a:off x="5597699" y="2061138"/>
            <a:ext cx="641087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Free ad-supported streaming TV (FAST) services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enable audiences 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stream video content via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 broadband connection in a linear TV-like environment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without needing a subscription.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As the name implies, the content is free to watch because it is ad-supported.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FAST platforms’ defining feature is an “unplanned channel surfing” viewing experience via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live scheduled programming delivered to viewers across designated channels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66816E-E132-924B-7DB2-7EBACF11296F}"/>
              </a:ext>
            </a:extLst>
          </p:cNvPr>
          <p:cNvSpPr txBox="1"/>
          <p:nvPr/>
        </p:nvSpPr>
        <p:spPr>
          <a:xfrm>
            <a:off x="492088" y="6320559"/>
            <a:ext cx="77073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Note: The first documented use of the acronym 'free ad-supported streaming TV’ is attributed to Alan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Wolk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at TVREV in 2019.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4" name="Picture 3">
            <a:hlinkClick r:id="rId5"/>
            <a:extLst>
              <a:ext uri="{FF2B5EF4-FFF2-40B4-BE49-F238E27FC236}">
                <a16:creationId xmlns:a16="http://schemas.microsoft.com/office/drawing/2014/main" id="{760B1652-A8E2-23CD-7A9F-26BBDBED1D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4548" y="259093"/>
            <a:ext cx="1461363" cy="822017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7E5EDE1D-37A1-B284-9CE2-EF815CCA261E}"/>
              </a:ext>
            </a:extLst>
          </p:cNvPr>
          <p:cNvSpPr txBox="1"/>
          <p:nvPr/>
        </p:nvSpPr>
        <p:spPr>
          <a:xfrm>
            <a:off x="10594548" y="1089311"/>
            <a:ext cx="14516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1B1464"/>
                </a:solidFill>
                <a:latin typeface="Helvetica" panose="020B0403020202020204" pitchFamily="34" charset="0"/>
              </a:rPr>
              <a:t>Click here to learn more about FAST</a:t>
            </a:r>
          </a:p>
        </p:txBody>
      </p:sp>
    </p:spTree>
    <p:extLst>
      <p:ext uri="{BB962C8B-B14F-4D97-AF65-F5344CB8AC3E}">
        <p14:creationId xmlns:p14="http://schemas.microsoft.com/office/powerpoint/2010/main" val="2388896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1920A8D-CA7D-BC34-DA24-3EACA2047B0C}"/>
              </a:ext>
            </a:extLst>
          </p:cNvPr>
          <p:cNvSpPr/>
          <p:nvPr/>
        </p:nvSpPr>
        <p:spPr>
          <a:xfrm>
            <a:off x="0" y="1802409"/>
            <a:ext cx="6470045" cy="4371455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11A3B4-0F1A-13D7-54E0-FA8D8B13AF56}"/>
              </a:ext>
            </a:extLst>
          </p:cNvPr>
          <p:cNvSpPr/>
          <p:nvPr/>
        </p:nvSpPr>
        <p:spPr>
          <a:xfrm>
            <a:off x="68370" y="353428"/>
            <a:ext cx="1200646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With the largest year-over-year growth of all platforms,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4 out of 10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adult streamers are now watching FAST services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2617B6-0F6D-4CBA-8087-A3463ACDE48E}"/>
              </a:ext>
            </a:extLst>
          </p:cNvPr>
          <p:cNvSpPr txBox="1"/>
          <p:nvPr/>
        </p:nvSpPr>
        <p:spPr>
          <a:xfrm>
            <a:off x="272143" y="6185897"/>
            <a:ext cx="11874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VAB analysis of MRI-Simmons August 2022 Cord Evolution Study, A18+. Base = streamed in the past 12 months. SVOD Viewers (72% of A18+ population / 83% of A18+ streaming population) = used any of the following streaming services in the past 30 days: Apple TV+, Discovery+, Disney+, HBO Max (commercial free), Hulu (commercial free), Netflix, Paramount+ (commercial free), Amazon Prime Video. AVOD Viewers (38% of A18+ population / 44% of A18+ streaming population) = used any of the following streaming services in the past 30 days: Hulu (limited commercial), Paramount+ (limited commercial), Peacock (limited commercial), HBO Max (limited commercial), Crackle, Vudu, Discovery+ (limited commercial). FAST (36% of A18+ population / 41% of A18+ streaming population) = used any of the following streaming services in the past 30 days: Peacock (free service w/ limited commercials), Roku Channel, Tubi TV,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Freevee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(formerly IMDb TV), Pluto, Samsung TV Plus, </a:t>
            </a:r>
            <a:r>
              <a:rPr kumimoji="0" lang="en-US" sz="600" b="0" i="0" u="none" strike="noStrike" kern="1200" cap="none" spc="0" normalizeH="0" baseline="0" noProof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Xumo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Local Now. </a:t>
            </a: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6F1B02-AFC1-9DDE-8BD8-8D63F29BF6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BBCEE02-13D9-D024-C60B-1FE7D732EA6B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4393BC-2538-EFC8-DD7D-9DCF40D77977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503D9E-C230-4B04-9E19-E9BA3D605931}"/>
              </a:ext>
            </a:extLst>
          </p:cNvPr>
          <p:cNvSpPr txBox="1"/>
          <p:nvPr/>
        </p:nvSpPr>
        <p:spPr>
          <a:xfrm>
            <a:off x="859323" y="2102412"/>
            <a:ext cx="4751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of U.S. adult 18+ streamers that watch the following types of streaming services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17" name="Picture 16" descr="A person holding a cell phone&#10;&#10;Description automatically generated with low confidence">
            <a:extLst>
              <a:ext uri="{FF2B5EF4-FFF2-40B4-BE49-F238E27FC236}">
                <a16:creationId xmlns:a16="http://schemas.microsoft.com/office/drawing/2014/main" id="{804D3977-1EA5-DE03-6363-099AD0531B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0045" y="1805303"/>
            <a:ext cx="5721955" cy="4342667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1568BE7-D633-E889-99B8-8D685BB1D8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4783826"/>
              </p:ext>
            </p:extLst>
          </p:nvPr>
        </p:nvGraphicFramePr>
        <p:xfrm>
          <a:off x="68370" y="2555930"/>
          <a:ext cx="6333305" cy="3592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5728731B-A44E-5CEC-DA3D-FC173B79413A}"/>
              </a:ext>
            </a:extLst>
          </p:cNvPr>
          <p:cNvGraphicFramePr/>
          <p:nvPr/>
        </p:nvGraphicFramePr>
        <p:xfrm>
          <a:off x="789506" y="5721478"/>
          <a:ext cx="4891033" cy="432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9523506-084B-70C2-D9F9-B180B42218C8}"/>
              </a:ext>
            </a:extLst>
          </p:cNvPr>
          <p:cNvSpPr/>
          <p:nvPr/>
        </p:nvSpPr>
        <p:spPr>
          <a:xfrm>
            <a:off x="1905623" y="2761945"/>
            <a:ext cx="649624" cy="417732"/>
          </a:xfrm>
          <a:prstGeom prst="roundRect">
            <a:avLst/>
          </a:prstGeom>
          <a:solidFill>
            <a:srgbClr val="4EBEA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+8% </a:t>
            </a:r>
            <a:b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YoY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91E776A-4992-FA4E-2482-2136F6B6F5F3}"/>
              </a:ext>
            </a:extLst>
          </p:cNvPr>
          <p:cNvSpPr/>
          <p:nvPr/>
        </p:nvSpPr>
        <p:spPr>
          <a:xfrm>
            <a:off x="3642983" y="3432961"/>
            <a:ext cx="649624" cy="417732"/>
          </a:xfrm>
          <a:prstGeom prst="roundRect">
            <a:avLst/>
          </a:prstGeom>
          <a:solidFill>
            <a:srgbClr val="4EBEA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+20% </a:t>
            </a:r>
            <a:b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YoY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C5616B2-77A3-CC1D-F7EC-D9DF1F3B44B2}"/>
              </a:ext>
            </a:extLst>
          </p:cNvPr>
          <p:cNvSpPr/>
          <p:nvPr/>
        </p:nvSpPr>
        <p:spPr>
          <a:xfrm>
            <a:off x="5669982" y="3575820"/>
            <a:ext cx="649624" cy="417732"/>
          </a:xfrm>
          <a:prstGeom prst="roundRect">
            <a:avLst/>
          </a:prstGeom>
          <a:solidFill>
            <a:srgbClr val="4EBEA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+41% </a:t>
            </a:r>
            <a:b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YoY</a:t>
            </a:r>
          </a:p>
        </p:txBody>
      </p:sp>
    </p:spTree>
    <p:extLst>
      <p:ext uri="{BB962C8B-B14F-4D97-AF65-F5344CB8AC3E}">
        <p14:creationId xmlns:p14="http://schemas.microsoft.com/office/powerpoint/2010/main" val="559468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2812D1-C2E7-6145-8C2A-95A25EFCD80C}"/>
              </a:ext>
            </a:extLst>
          </p:cNvPr>
          <p:cNvSpPr/>
          <p:nvPr/>
        </p:nvSpPr>
        <p:spPr>
          <a:xfrm>
            <a:off x="0" y="0"/>
            <a:ext cx="6858000" cy="686915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 descr="A collage of people&#10;&#10;Description automatically generated with medium confidence">
            <a:extLst>
              <a:ext uri="{FF2B5EF4-FFF2-40B4-BE49-F238E27FC236}">
                <a16:creationId xmlns:a16="http://schemas.microsoft.com/office/drawing/2014/main" id="{2AB9989A-B4A8-8F86-B4C5-7FE917747B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234970" y="2213081"/>
            <a:ext cx="638805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To understand the mindset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of FAST viewers, </a:t>
            </a:r>
            <a:r>
              <a:rPr kumimoji="0" lang="en-US" sz="2600" b="1" i="0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VAB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explored </a:t>
            </a:r>
            <a:b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their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core characteristics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and </a:t>
            </a:r>
            <a:b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viewing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behaviors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based on </a:t>
            </a:r>
            <a:b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who they are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and 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what motivates them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0506E1-F99D-0636-D8BB-DF7F0CB14C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F1518F1-FAB2-2F22-7CB8-CF9BD57687DE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CB3BD7-F0FF-7823-20F8-1F524142CD5A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2655582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50ED09F-E35C-46D0-A711-6C16744BD964}"/>
              </a:ext>
            </a:extLst>
          </p:cNvPr>
          <p:cNvSpPr/>
          <p:nvPr/>
        </p:nvSpPr>
        <p:spPr>
          <a:xfrm>
            <a:off x="114301" y="168479"/>
            <a:ext cx="1198306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Although a free ad-supported platform, the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demographic characteristics </a:t>
            </a:r>
            <a:b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of FAST viewers do not differ much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from the viewers of paid subscription services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9EF910-8795-F4B1-F544-F0438867D3C5}"/>
              </a:ext>
            </a:extLst>
          </p:cNvPr>
          <p:cNvSpPr txBox="1"/>
          <p:nvPr/>
        </p:nvSpPr>
        <p:spPr>
          <a:xfrm>
            <a:off x="505159" y="6119826"/>
            <a:ext cx="1166532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VAB analysis of MRI-Simmons August 2022 Cord Evolution Study. Base = ‘regularly binge’.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FAST Viewers (41% of A18+ streaming population) = used any of the following streaming services in the past 30 days: Peacock (free service w/ limited commercials), Roku Channel, Tubi TV, Freevee (formerly IMDb TV), Pluto, Samsung TV Plus,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Xumo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, Local Now.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SVOD Viewers (83% of A18+ streaming population) = used any of the following streaming services in the past 30 days: Apple TV+, Discovery+, Disney+, HBO Max (commercial free), Hulu (commercial free), Netflix, Paramount+ (commercial free), Amazon Prime Video. *’Bachelor’s+’ includes Bachelor’s degree, Master's degree, Professional school degree or Doctorate degree.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59B52E-4C24-38E6-3D1A-2EB300077249}"/>
              </a:ext>
            </a:extLst>
          </p:cNvPr>
          <p:cNvSpPr txBox="1"/>
          <p:nvPr/>
        </p:nvSpPr>
        <p:spPr>
          <a:xfrm>
            <a:off x="3660913" y="5710697"/>
            <a:ext cx="4870175" cy="286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% = percent of FAST viewers;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84A99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84A99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(xxx) = index vs. SVOD viewers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3209D4-8E24-170B-6C71-9A39D75060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C83F632-7C24-EF39-80EC-CBB329DA7FF2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36B43F-D3D8-11A9-0278-7ED86B3826F6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A31EA9-70ED-53B0-D093-A29B56E3589C}"/>
              </a:ext>
            </a:extLst>
          </p:cNvPr>
          <p:cNvSpPr/>
          <p:nvPr/>
        </p:nvSpPr>
        <p:spPr>
          <a:xfrm>
            <a:off x="167181" y="2371189"/>
            <a:ext cx="3870464" cy="3285848"/>
          </a:xfrm>
          <a:prstGeom prst="rect">
            <a:avLst/>
          </a:prstGeom>
          <a:solidFill>
            <a:srgbClr val="E2E8F1"/>
          </a:solidFill>
          <a:ln w="57150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E1F0A5-5E0D-CE13-B658-F32172EA7D26}"/>
              </a:ext>
            </a:extLst>
          </p:cNvPr>
          <p:cNvSpPr txBox="1"/>
          <p:nvPr/>
        </p:nvSpPr>
        <p:spPr>
          <a:xfrm>
            <a:off x="151393" y="2543922"/>
            <a:ext cx="390204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4A99"/>
              </a:buClr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They skew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slightly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older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than SVOD audiences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which highlights the role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FAST is playing as an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entry to streaming for viewers that may be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more accustomed to a traditional MVPD viewing experience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D1997A-80D2-0D13-180F-B7B592C050C2}"/>
              </a:ext>
            </a:extLst>
          </p:cNvPr>
          <p:cNvSpPr txBox="1"/>
          <p:nvPr/>
        </p:nvSpPr>
        <p:spPr>
          <a:xfrm>
            <a:off x="209845" y="4289872"/>
            <a:ext cx="3785136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172398">
              <a:buClr>
                <a:srgbClr val="E84A99"/>
              </a:buClr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Median Age: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45 years</a:t>
            </a:r>
          </a:p>
          <a:p>
            <a:pPr algn="ctr" defTabSz="1172398">
              <a:buClr>
                <a:srgbClr val="E84A99"/>
              </a:buClr>
              <a:defRPr/>
            </a:pPr>
            <a:endParaRPr lang="en-US" sz="400" b="1" dirty="0">
              <a:solidFill>
                <a:srgbClr val="00BFF2"/>
              </a:solidFill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defTabSz="1172398">
              <a:buClr>
                <a:srgbClr val="E84A99"/>
              </a:buClr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(vs.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43 years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for SVOD viewers)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defTabSz="1172398">
              <a:buClr>
                <a:srgbClr val="E84A99"/>
              </a:buClr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defTabSz="1172398">
              <a:buClr>
                <a:srgbClr val="E84A99"/>
              </a:buClr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A18-34: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32%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91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); A35-49: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27%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99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); A50+: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41%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109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576C19-E6CB-12F1-1AA7-EA1F92198555}"/>
              </a:ext>
            </a:extLst>
          </p:cNvPr>
          <p:cNvSpPr/>
          <p:nvPr/>
        </p:nvSpPr>
        <p:spPr>
          <a:xfrm>
            <a:off x="4176556" y="2371189"/>
            <a:ext cx="3870464" cy="3285848"/>
          </a:xfrm>
          <a:prstGeom prst="rect">
            <a:avLst/>
          </a:prstGeom>
          <a:solidFill>
            <a:srgbClr val="E2E8F1"/>
          </a:solidFill>
          <a:ln w="57150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7177EF-E8C6-208F-C46A-5F7A61F36CCB}"/>
              </a:ext>
            </a:extLst>
          </p:cNvPr>
          <p:cNvSpPr txBox="1"/>
          <p:nvPr/>
        </p:nvSpPr>
        <p:spPr>
          <a:xfrm>
            <a:off x="4265191" y="2543922"/>
            <a:ext cx="369319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4A99"/>
              </a:buClr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FAST audiences’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income is comparable to SVOD audiences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contrary to the notion that free services may only appeal to those with a lower income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ECB462-F497-03AF-10AA-8A509206BF06}"/>
              </a:ext>
            </a:extLst>
          </p:cNvPr>
          <p:cNvSpPr txBox="1"/>
          <p:nvPr/>
        </p:nvSpPr>
        <p:spPr>
          <a:xfrm>
            <a:off x="4219220" y="4289872"/>
            <a:ext cx="3785136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172398">
              <a:buClr>
                <a:srgbClr val="E84A99"/>
              </a:buClr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Median HH Income: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$82K</a:t>
            </a:r>
          </a:p>
          <a:p>
            <a:pPr algn="ctr" defTabSz="1172398">
              <a:buClr>
                <a:srgbClr val="E84A99"/>
              </a:buClr>
              <a:defRPr/>
            </a:pPr>
            <a:endParaRPr lang="en-US" sz="400" b="1" dirty="0">
              <a:solidFill>
                <a:srgbClr val="00BFF2"/>
              </a:solidFill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defTabSz="1172398">
              <a:buClr>
                <a:srgbClr val="E84A99"/>
              </a:buClr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(vs.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$87K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for SVOD viewers)</a:t>
            </a:r>
            <a:endParaRPr lang="en-US" sz="1400" dirty="0">
              <a:solidFill>
                <a:srgbClr val="1B1464"/>
              </a:solidFill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defTabSz="1172398">
              <a:buClr>
                <a:srgbClr val="E84A99"/>
              </a:buClr>
              <a:defRPr/>
            </a:pPr>
            <a:endParaRPr lang="en-US" sz="1400" dirty="0">
              <a:solidFill>
                <a:srgbClr val="1B1464"/>
              </a:solidFill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defTabSz="1172398">
              <a:buClr>
                <a:srgbClr val="E84A99"/>
              </a:buClr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HHI Under $50K: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30%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103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); $50K - $75K: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17%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105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); $75K+: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54%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97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); $100K+: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41%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94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D0E209-565F-73A0-8031-B96A6F41C70F}"/>
              </a:ext>
            </a:extLst>
          </p:cNvPr>
          <p:cNvSpPr/>
          <p:nvPr/>
        </p:nvSpPr>
        <p:spPr>
          <a:xfrm>
            <a:off x="8185931" y="2371189"/>
            <a:ext cx="3814541" cy="3285848"/>
          </a:xfrm>
          <a:prstGeom prst="rect">
            <a:avLst/>
          </a:prstGeom>
          <a:solidFill>
            <a:srgbClr val="E2E8F1"/>
          </a:solidFill>
          <a:ln w="57150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46F757-8006-1CD9-926D-9249C5B15B72}"/>
              </a:ext>
            </a:extLst>
          </p:cNvPr>
          <p:cNvSpPr txBox="1"/>
          <p:nvPr/>
        </p:nvSpPr>
        <p:spPr>
          <a:xfrm>
            <a:off x="8216737" y="2543922"/>
            <a:ext cx="375545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4A99"/>
              </a:buClr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Their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level of education is also comparable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to SVOD audiences, with over 1/3 of FAST viewers having received a bachelor’s degree or higher 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2784A2-7492-09CE-B92F-E19FA300653D}"/>
              </a:ext>
            </a:extLst>
          </p:cNvPr>
          <p:cNvSpPr txBox="1"/>
          <p:nvPr/>
        </p:nvSpPr>
        <p:spPr>
          <a:xfrm>
            <a:off x="8402721" y="4289872"/>
            <a:ext cx="3378431" cy="13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172398">
              <a:buClr>
                <a:srgbClr val="E84A99"/>
              </a:buClr>
              <a:defRPr/>
            </a:pPr>
            <a:r>
              <a:rPr lang="en-US" sz="1600" b="1" dirty="0">
                <a:solidFill>
                  <a:srgbClr val="1F1A62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Bachelor’s Degree+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34%</a:t>
            </a:r>
          </a:p>
          <a:p>
            <a:pPr algn="ctr" defTabSz="1172398">
              <a:buClr>
                <a:srgbClr val="E84A99"/>
              </a:buClr>
              <a:defRPr/>
            </a:pPr>
            <a:endParaRPr lang="en-US" sz="400" b="1" dirty="0">
              <a:solidFill>
                <a:srgbClr val="00BFF2"/>
              </a:solidFill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defTabSz="1172398">
              <a:buClr>
                <a:srgbClr val="E84A99"/>
              </a:buClr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(vs. </a:t>
            </a:r>
            <a:r>
              <a:rPr lang="en-US" sz="1200" b="1" dirty="0">
                <a:solidFill>
                  <a:srgbClr val="ED3C8D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36%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for SVOD viewers)</a:t>
            </a:r>
            <a:endParaRPr lang="en-US" sz="1400" dirty="0">
              <a:solidFill>
                <a:srgbClr val="1B1464"/>
              </a:solidFill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defTabSz="1172398">
              <a:buClr>
                <a:srgbClr val="E84A99"/>
              </a:buClr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defTabSz="1172398">
              <a:buClr>
                <a:srgbClr val="E84A99"/>
              </a:buClr>
              <a:defRPr/>
            </a:pPr>
            <a:r>
              <a:rPr lang="en-US" sz="1100" dirty="0">
                <a:solidFill>
                  <a:srgbClr val="1B1464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igh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school or less: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36%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102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); some college: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18%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104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); Associate’s Degree: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11%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102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); Bachelor’s+*: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34%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93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8C66B11-A864-8920-4EAA-8CD1281DD247}"/>
              </a:ext>
            </a:extLst>
          </p:cNvPr>
          <p:cNvCxnSpPr>
            <a:cxnSpLocks/>
          </p:cNvCxnSpPr>
          <p:nvPr/>
        </p:nvCxnSpPr>
        <p:spPr>
          <a:xfrm>
            <a:off x="452840" y="4209915"/>
            <a:ext cx="3299146" cy="0"/>
          </a:xfrm>
          <a:prstGeom prst="line">
            <a:avLst/>
          </a:prstGeom>
          <a:ln>
            <a:solidFill>
              <a:srgbClr val="00BFF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0CB30A3-2967-228D-E120-53F1741D1CC5}"/>
              </a:ext>
            </a:extLst>
          </p:cNvPr>
          <p:cNvCxnSpPr>
            <a:cxnSpLocks/>
          </p:cNvCxnSpPr>
          <p:nvPr/>
        </p:nvCxnSpPr>
        <p:spPr>
          <a:xfrm>
            <a:off x="4462215" y="4209915"/>
            <a:ext cx="3299146" cy="0"/>
          </a:xfrm>
          <a:prstGeom prst="line">
            <a:avLst/>
          </a:prstGeom>
          <a:ln>
            <a:solidFill>
              <a:srgbClr val="00BFF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F64E13F-50E5-5441-F8D9-812D3FF385FD}"/>
              </a:ext>
            </a:extLst>
          </p:cNvPr>
          <p:cNvCxnSpPr>
            <a:cxnSpLocks/>
          </p:cNvCxnSpPr>
          <p:nvPr/>
        </p:nvCxnSpPr>
        <p:spPr>
          <a:xfrm>
            <a:off x="8444892" y="4209915"/>
            <a:ext cx="3299146" cy="0"/>
          </a:xfrm>
          <a:prstGeom prst="line">
            <a:avLst/>
          </a:prstGeom>
          <a:ln>
            <a:solidFill>
              <a:srgbClr val="00BFF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034A667-939C-6AA7-3D21-A9E1C0ACBF1A}"/>
              </a:ext>
            </a:extLst>
          </p:cNvPr>
          <p:cNvSpPr txBox="1"/>
          <p:nvPr/>
        </p:nvSpPr>
        <p:spPr>
          <a:xfrm>
            <a:off x="209845" y="1479050"/>
            <a:ext cx="11773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1B1464"/>
                </a:solidFill>
                <a:latin typeface="Helvetica" panose="020B0403020202020204" pitchFamily="34" charset="0"/>
              </a:rPr>
              <a:t>Key Characteristics of FAST vs. SVOD Viewers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040182-E60F-BAD9-43E5-9414A744FB86}"/>
              </a:ext>
            </a:extLst>
          </p:cNvPr>
          <p:cNvSpPr/>
          <p:nvPr/>
        </p:nvSpPr>
        <p:spPr>
          <a:xfrm>
            <a:off x="167181" y="1874149"/>
            <a:ext cx="3870464" cy="498883"/>
          </a:xfrm>
          <a:prstGeom prst="rect">
            <a:avLst/>
          </a:prstGeom>
          <a:solidFill>
            <a:srgbClr val="1B1464"/>
          </a:solidFill>
          <a:ln w="57150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</a:rPr>
              <a:t>Age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9D84F60-DE46-0EF0-C1EB-15D6E50D6A8F}"/>
              </a:ext>
            </a:extLst>
          </p:cNvPr>
          <p:cNvSpPr/>
          <p:nvPr/>
        </p:nvSpPr>
        <p:spPr>
          <a:xfrm>
            <a:off x="4176556" y="1874149"/>
            <a:ext cx="3870464" cy="498883"/>
          </a:xfrm>
          <a:prstGeom prst="rect">
            <a:avLst/>
          </a:prstGeom>
          <a:solidFill>
            <a:srgbClr val="1B1464"/>
          </a:solidFill>
          <a:ln w="57150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</a:rPr>
              <a:t>Household Income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4826718-6133-A67C-EFD2-E58551891354}"/>
              </a:ext>
            </a:extLst>
          </p:cNvPr>
          <p:cNvSpPr/>
          <p:nvPr/>
        </p:nvSpPr>
        <p:spPr>
          <a:xfrm>
            <a:off x="8185931" y="1874149"/>
            <a:ext cx="3812013" cy="498883"/>
          </a:xfrm>
          <a:prstGeom prst="rect">
            <a:avLst/>
          </a:prstGeom>
          <a:solidFill>
            <a:srgbClr val="1B1464"/>
          </a:solidFill>
          <a:ln w="57150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</a:rPr>
              <a:t>Education</a:t>
            </a:r>
          </a:p>
        </p:txBody>
      </p:sp>
    </p:spTree>
    <p:extLst>
      <p:ext uri="{BB962C8B-B14F-4D97-AF65-F5344CB8AC3E}">
        <p14:creationId xmlns:p14="http://schemas.microsoft.com/office/powerpoint/2010/main" val="162559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AD9A7A2D-0159-BA97-434A-E1448F41FB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4842" y="1790411"/>
            <a:ext cx="4437158" cy="39719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5B4514-EFA0-0C4E-1245-017F4ADEA3DF}"/>
              </a:ext>
            </a:extLst>
          </p:cNvPr>
          <p:cNvSpPr/>
          <p:nvPr/>
        </p:nvSpPr>
        <p:spPr>
          <a:xfrm>
            <a:off x="0" y="1790411"/>
            <a:ext cx="7754842" cy="3971939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8FB664-C0B3-B5B8-7052-2FE16EA388B1}"/>
              </a:ext>
            </a:extLst>
          </p:cNvPr>
          <p:cNvSpPr/>
          <p:nvPr/>
        </p:nvSpPr>
        <p:spPr>
          <a:xfrm>
            <a:off x="80484" y="250271"/>
            <a:ext cx="1204620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FAST viewers, along with AVOD viewers, are more likely to be ‘cord cutters’ who are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drawn to a ‘cable-like’ experience without the commitment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933156-5433-46D0-0906-C4B82FC1ED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564B613-215B-73E8-E0CA-C6D4C2425968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4E8DAD-DACB-9905-3F2B-A23265FC3015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2001CF-E8A0-7489-13C6-218EE3DF708C}"/>
              </a:ext>
            </a:extLst>
          </p:cNvPr>
          <p:cNvSpPr txBox="1"/>
          <p:nvPr/>
        </p:nvSpPr>
        <p:spPr>
          <a:xfrm>
            <a:off x="470481" y="5825486"/>
            <a:ext cx="1170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VAB analysis of MRI-Simmons August 2022 Cord Evolution Study, A18+. Base = streamed in the past 12 months.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SVOD Viewers (83% of A18+ streaming population) = used any of the following streaming services in the past 30 days: Apple TV+, Discovery+, Disney+, HBO Max (commercial free), Hulu (commercial free), Netflix, Paramount+ (commercial free), Amazon Prime Video.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AVOD Viewers (44% of A18+ streaming population) = used any of the following streaming services in the past 30 days: Hulu (limited commercial), Paramount+ (limited commercial), Peacock (limited commercial), HBO Max (limited commercial), Crackle, Vudu, Discovery+ (limited commercial). FAST Viewers (41% of A18+ streaming population) = used any of the following streaming services in the past 30 days: Peacock (free service w/ limited commercials), Roku Channel, Tubi TV, Freevee (formerly IMDb TV), Pluto, Samsung TV Plus,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Xumo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, Local Now. 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Does not include those not surveyed / no TV, Cord Shaver Intender, Cord Returner, Cord Cutter Intender, Cord Increaser, Cord Increaser Intender and Cord Cutting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Regretter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.</a:t>
            </a:r>
            <a:endParaRPr kumimoji="0" lang="fr-FR" sz="8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586C71BD-9425-B04B-C9ED-36EE3FDA3664}"/>
              </a:ext>
            </a:extLst>
          </p:cNvPr>
          <p:cNvGraphicFramePr/>
          <p:nvPr/>
        </p:nvGraphicFramePr>
        <p:xfrm>
          <a:off x="518744" y="1968018"/>
          <a:ext cx="6717355" cy="3701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DB94042B-CD5A-6A88-9A8C-39357ACD50D1}"/>
              </a:ext>
            </a:extLst>
          </p:cNvPr>
          <p:cNvSpPr/>
          <p:nvPr/>
        </p:nvSpPr>
        <p:spPr>
          <a:xfrm>
            <a:off x="5775711" y="2620036"/>
            <a:ext cx="1014335" cy="2671988"/>
          </a:xfrm>
          <a:prstGeom prst="rect">
            <a:avLst/>
          </a:prstGeom>
          <a:noFill/>
          <a:ln w="28575">
            <a:solidFill>
              <a:srgbClr val="A34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B0A3BD-4DC9-36CC-0987-361D06C816E5}"/>
              </a:ext>
            </a:extLst>
          </p:cNvPr>
          <p:cNvSpPr txBox="1"/>
          <p:nvPr/>
        </p:nvSpPr>
        <p:spPr>
          <a:xfrm>
            <a:off x="198813" y="1299707"/>
            <a:ext cx="11834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6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FAST viewers are also least likely to be ‘cord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nevers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’ which also shows the skew towards those familiar with the ‘cable-like’ experience</a:t>
            </a:r>
          </a:p>
        </p:txBody>
      </p:sp>
    </p:spTree>
    <p:extLst>
      <p:ext uri="{BB962C8B-B14F-4D97-AF65-F5344CB8AC3E}">
        <p14:creationId xmlns:p14="http://schemas.microsoft.com/office/powerpoint/2010/main" val="2369496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87030AF-5371-BD64-45A5-04FEC7A5CCD9}"/>
              </a:ext>
            </a:extLst>
          </p:cNvPr>
          <p:cNvSpPr/>
          <p:nvPr/>
        </p:nvSpPr>
        <p:spPr>
          <a:xfrm>
            <a:off x="-7767" y="1686476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942964-B972-464F-93F1-273B84D00D38}"/>
              </a:ext>
            </a:extLst>
          </p:cNvPr>
          <p:cNvSpPr txBox="1"/>
          <p:nvPr/>
        </p:nvSpPr>
        <p:spPr>
          <a:xfrm>
            <a:off x="246068" y="195305"/>
            <a:ext cx="1169986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With a mix of corded and cordless viewers, a slight majority of FAST viewers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define TV as anything they can watch on their TV set,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which aligns closely with AVOD viewers and overall streamers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F1744D3-F9B6-46A8-90F7-47C3AE096C5B}"/>
              </a:ext>
            </a:extLst>
          </p:cNvPr>
          <p:cNvSpPr txBox="1"/>
          <p:nvPr/>
        </p:nvSpPr>
        <p:spPr>
          <a:xfrm>
            <a:off x="81992" y="1818928"/>
            <a:ext cx="1203898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How do you personally define TV?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of streamers, based on streaming service type</a:t>
            </a:r>
          </a:p>
        </p:txBody>
      </p:sp>
      <p:sp>
        <p:nvSpPr>
          <p:cNvPr id="23" name="Rounded Rectangle 80">
            <a:extLst>
              <a:ext uri="{FF2B5EF4-FFF2-40B4-BE49-F238E27FC236}">
                <a16:creationId xmlns:a16="http://schemas.microsoft.com/office/drawing/2014/main" id="{847271AB-1273-4358-8950-6C49FA6F1A4F}"/>
              </a:ext>
            </a:extLst>
          </p:cNvPr>
          <p:cNvSpPr/>
          <p:nvPr/>
        </p:nvSpPr>
        <p:spPr>
          <a:xfrm>
            <a:off x="93296" y="2891527"/>
            <a:ext cx="2812384" cy="2137673"/>
          </a:xfrm>
          <a:prstGeom prst="roundRect">
            <a:avLst>
              <a:gd name="adj" fmla="val 6650"/>
            </a:avLst>
          </a:prstGeom>
          <a:solidFill>
            <a:schemeClr val="bg1"/>
          </a:solidFill>
          <a:ln w="57150">
            <a:solidFill>
              <a:srgbClr val="1B146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E051432-6077-4662-8FE6-69F1D876073A}"/>
              </a:ext>
            </a:extLst>
          </p:cNvPr>
          <p:cNvSpPr txBox="1"/>
          <p:nvPr/>
        </p:nvSpPr>
        <p:spPr>
          <a:xfrm>
            <a:off x="109882" y="2988409"/>
            <a:ext cx="27792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“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Anything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I can watch on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my TV set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whether it's via streaming or cable, satellite, fiber optic provider”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96CDD17-8C4B-47A0-B5C3-039A14E4A3A3}"/>
              </a:ext>
            </a:extLst>
          </p:cNvPr>
          <p:cNvSpPr txBox="1"/>
          <p:nvPr/>
        </p:nvSpPr>
        <p:spPr>
          <a:xfrm>
            <a:off x="246068" y="4193583"/>
            <a:ext cx="2506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53% </a:t>
            </a:r>
            <a:r>
              <a:rPr kumimoji="0" lang="en-US" sz="2800" b="0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/</a:t>
            </a: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52%</a:t>
            </a:r>
            <a:endParaRPr kumimoji="0" lang="en-US" sz="28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srgbClr val="7030A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50" name="Rounded Rectangle 80">
            <a:extLst>
              <a:ext uri="{FF2B5EF4-FFF2-40B4-BE49-F238E27FC236}">
                <a16:creationId xmlns:a16="http://schemas.microsoft.com/office/drawing/2014/main" id="{0FF439DF-A77C-4C6A-9144-2596A07CB5D5}"/>
              </a:ext>
            </a:extLst>
          </p:cNvPr>
          <p:cNvSpPr/>
          <p:nvPr/>
        </p:nvSpPr>
        <p:spPr>
          <a:xfrm>
            <a:off x="3159710" y="2891527"/>
            <a:ext cx="2812384" cy="2137673"/>
          </a:xfrm>
          <a:prstGeom prst="roundRect">
            <a:avLst>
              <a:gd name="adj" fmla="val 6650"/>
            </a:avLst>
          </a:prstGeom>
          <a:solidFill>
            <a:schemeClr val="bg1"/>
          </a:solidFill>
          <a:ln w="571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8DD6EF4-EB78-4B69-934D-473FAABBD4EF}"/>
              </a:ext>
            </a:extLst>
          </p:cNvPr>
          <p:cNvSpPr txBox="1"/>
          <p:nvPr/>
        </p:nvSpPr>
        <p:spPr>
          <a:xfrm>
            <a:off x="3456004" y="2968303"/>
            <a:ext cx="2219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“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Anything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I can watch on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any device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”</a:t>
            </a:r>
          </a:p>
        </p:txBody>
      </p:sp>
      <p:sp>
        <p:nvSpPr>
          <p:cNvPr id="52" name="Rounded Rectangle 80">
            <a:extLst>
              <a:ext uri="{FF2B5EF4-FFF2-40B4-BE49-F238E27FC236}">
                <a16:creationId xmlns:a16="http://schemas.microsoft.com/office/drawing/2014/main" id="{BDDC786C-6536-4AFB-8428-BF4BDDDA16DB}"/>
              </a:ext>
            </a:extLst>
          </p:cNvPr>
          <p:cNvSpPr/>
          <p:nvPr/>
        </p:nvSpPr>
        <p:spPr>
          <a:xfrm>
            <a:off x="6221978" y="2891527"/>
            <a:ext cx="2812384" cy="2137673"/>
          </a:xfrm>
          <a:prstGeom prst="roundRect">
            <a:avLst>
              <a:gd name="adj" fmla="val 6650"/>
            </a:avLst>
          </a:prstGeom>
          <a:solidFill>
            <a:schemeClr val="bg1"/>
          </a:solidFill>
          <a:ln w="571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0C6D3D8-5333-4882-A35C-EBB01D79BB0D}"/>
              </a:ext>
            </a:extLst>
          </p:cNvPr>
          <p:cNvSpPr txBox="1"/>
          <p:nvPr/>
        </p:nvSpPr>
        <p:spPr>
          <a:xfrm>
            <a:off x="6245996" y="2968303"/>
            <a:ext cx="2766844" cy="856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“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Any shows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available via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cable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satellite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fiber optic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provider”</a:t>
            </a:r>
          </a:p>
        </p:txBody>
      </p:sp>
      <p:sp>
        <p:nvSpPr>
          <p:cNvPr id="54" name="Rounded Rectangle 80">
            <a:extLst>
              <a:ext uri="{FF2B5EF4-FFF2-40B4-BE49-F238E27FC236}">
                <a16:creationId xmlns:a16="http://schemas.microsoft.com/office/drawing/2014/main" id="{50367FB1-0BD9-4CB8-B890-4F280CB65AA5}"/>
              </a:ext>
            </a:extLst>
          </p:cNvPr>
          <p:cNvSpPr/>
          <p:nvPr/>
        </p:nvSpPr>
        <p:spPr>
          <a:xfrm>
            <a:off x="9286320" y="2891527"/>
            <a:ext cx="2812384" cy="2137673"/>
          </a:xfrm>
          <a:prstGeom prst="roundRect">
            <a:avLst>
              <a:gd name="adj" fmla="val 6650"/>
            </a:avLst>
          </a:prstGeom>
          <a:solidFill>
            <a:schemeClr val="bg1"/>
          </a:solidFill>
          <a:ln w="571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F9DAC9E-A43B-4906-95AD-8391B70D814E}"/>
              </a:ext>
            </a:extLst>
          </p:cNvPr>
          <p:cNvSpPr txBox="1"/>
          <p:nvPr/>
        </p:nvSpPr>
        <p:spPr>
          <a:xfrm>
            <a:off x="9539481" y="2968303"/>
            <a:ext cx="2306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“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Any shows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created by a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TV network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”</a:t>
            </a:r>
          </a:p>
        </p:txBody>
      </p:sp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DC451C6A-4A66-43B4-A68A-0790D7AB4F45}"/>
              </a:ext>
            </a:extLst>
          </p:cNvPr>
          <p:cNvGraphicFramePr/>
          <p:nvPr/>
        </p:nvGraphicFramePr>
        <p:xfrm>
          <a:off x="3650484" y="2265384"/>
          <a:ext cx="4891033" cy="432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" name="Rectangle 29">
            <a:extLst>
              <a:ext uri="{FF2B5EF4-FFF2-40B4-BE49-F238E27FC236}">
                <a16:creationId xmlns:a16="http://schemas.microsoft.com/office/drawing/2014/main" id="{AF9BB257-C332-4784-B492-E3274ADD808D}"/>
              </a:ext>
            </a:extLst>
          </p:cNvPr>
          <p:cNvSpPr/>
          <p:nvPr/>
        </p:nvSpPr>
        <p:spPr>
          <a:xfrm>
            <a:off x="594621" y="5286167"/>
            <a:ext cx="1834278" cy="391303"/>
          </a:xfrm>
          <a:prstGeom prst="rect">
            <a:avLst/>
          </a:prstGeom>
          <a:solidFill>
            <a:srgbClr val="1F1A62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vs. A18+ streamer: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51%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4061FE-7448-F393-71F4-FE0D7EF3C176}"/>
              </a:ext>
            </a:extLst>
          </p:cNvPr>
          <p:cNvSpPr txBox="1"/>
          <p:nvPr/>
        </p:nvSpPr>
        <p:spPr>
          <a:xfrm>
            <a:off x="526244" y="6081890"/>
            <a:ext cx="11665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VAB analysis of MRI-Simmons August 2022 Cord Evolution Study, A18+. Base = streamed in the past 12 months. FAST Viewers (41% of A18+ streaming population) = used any of the following streaming services in the past 30 days: Peacock (free service w/ limited commercials), Roku Channel, Tubi TV, Freevee (formerly IMDb TV), Pluto, Samsung TV Plus, Xumo, Local Now. AVOD Viewers (44% of A18+ streaming population) = used any of the following streaming services in the past 30 days: Hulu (limited commercial), Paramount+ (limited commercial), Peacock (limited commercial), HBO Max (limited commercial), Crackle, Vudu, Discovery+ (limited commercial). 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B6408E-344B-0E60-E853-85429C8236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1BCF27C-51A6-5D11-B5E1-455C852C132D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449FD5-21EB-A4E3-57EF-42D9B6E5AB63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61BC75-8C10-34C1-5988-90335C81A81E}"/>
              </a:ext>
            </a:extLst>
          </p:cNvPr>
          <p:cNvSpPr/>
          <p:nvPr/>
        </p:nvSpPr>
        <p:spPr>
          <a:xfrm>
            <a:off x="3648763" y="5286167"/>
            <a:ext cx="1834278" cy="391303"/>
          </a:xfrm>
          <a:prstGeom prst="rect">
            <a:avLst/>
          </a:prstGeom>
          <a:solidFill>
            <a:srgbClr val="1F1A62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vs. A18+ streamer: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26%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382B1D-058A-C148-CB96-D5E50228F1D9}"/>
              </a:ext>
            </a:extLst>
          </p:cNvPr>
          <p:cNvSpPr/>
          <p:nvPr/>
        </p:nvSpPr>
        <p:spPr>
          <a:xfrm>
            <a:off x="6711031" y="5275855"/>
            <a:ext cx="1834278" cy="391303"/>
          </a:xfrm>
          <a:prstGeom prst="rect">
            <a:avLst/>
          </a:prstGeom>
          <a:solidFill>
            <a:srgbClr val="1F1A62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vs. A18+ streamer: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12%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2357DC-9DEA-1C02-9CC2-DBF20D4B4E9C}"/>
              </a:ext>
            </a:extLst>
          </p:cNvPr>
          <p:cNvSpPr/>
          <p:nvPr/>
        </p:nvSpPr>
        <p:spPr>
          <a:xfrm>
            <a:off x="10011266" y="5286167"/>
            <a:ext cx="1834278" cy="391303"/>
          </a:xfrm>
          <a:prstGeom prst="rect">
            <a:avLst/>
          </a:prstGeom>
          <a:solidFill>
            <a:srgbClr val="1F1A62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vs. A18+ streamer: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11%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7C8991-C6CF-AD26-FA99-3A47DFFF5AFE}"/>
              </a:ext>
            </a:extLst>
          </p:cNvPr>
          <p:cNvSpPr txBox="1"/>
          <p:nvPr/>
        </p:nvSpPr>
        <p:spPr>
          <a:xfrm>
            <a:off x="3312482" y="4193583"/>
            <a:ext cx="2506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29% </a:t>
            </a:r>
            <a:r>
              <a:rPr kumimoji="0" lang="en-US" sz="2800" b="0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/</a:t>
            </a: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26%</a:t>
            </a:r>
            <a:endParaRPr kumimoji="0" lang="en-US" sz="28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srgbClr val="7030A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39B980-85FF-6685-F2CA-054D7B6FC385}"/>
              </a:ext>
            </a:extLst>
          </p:cNvPr>
          <p:cNvSpPr txBox="1"/>
          <p:nvPr/>
        </p:nvSpPr>
        <p:spPr>
          <a:xfrm>
            <a:off x="6374750" y="4193583"/>
            <a:ext cx="2506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10% </a:t>
            </a:r>
            <a:r>
              <a:rPr kumimoji="0" lang="en-US" sz="2800" b="0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/</a:t>
            </a: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12%</a:t>
            </a:r>
            <a:endParaRPr kumimoji="0" lang="en-US" sz="28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srgbClr val="7030A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22D948-AA05-598B-4D2C-7F4F9A99FED9}"/>
              </a:ext>
            </a:extLst>
          </p:cNvPr>
          <p:cNvSpPr txBox="1"/>
          <p:nvPr/>
        </p:nvSpPr>
        <p:spPr>
          <a:xfrm>
            <a:off x="9439092" y="4193583"/>
            <a:ext cx="2506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9% </a:t>
            </a:r>
            <a:r>
              <a:rPr kumimoji="0" lang="en-US" sz="2800" b="0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/</a:t>
            </a: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11%</a:t>
            </a:r>
            <a:endParaRPr kumimoji="0" lang="en-US" sz="28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srgbClr val="7030A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060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AE3F30B3-FC00-0F7D-EC91-B3FA3A10BD4E}"/>
              </a:ext>
            </a:extLst>
          </p:cNvPr>
          <p:cNvSpPr/>
          <p:nvPr/>
        </p:nvSpPr>
        <p:spPr>
          <a:xfrm>
            <a:off x="-7767" y="1686476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49E4852-BA56-D7B2-7FF9-4B8BC8C51636}"/>
              </a:ext>
            </a:extLst>
          </p:cNvPr>
          <p:cNvSpPr/>
          <p:nvPr/>
        </p:nvSpPr>
        <p:spPr>
          <a:xfrm>
            <a:off x="8178247" y="2437640"/>
            <a:ext cx="3870464" cy="3489136"/>
          </a:xfrm>
          <a:prstGeom prst="rect">
            <a:avLst/>
          </a:prstGeom>
          <a:solidFill>
            <a:schemeClr val="bg1"/>
          </a:solidFill>
          <a:ln w="57150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5A70BB-61E5-BDBC-32D9-E5947B5A27DA}"/>
              </a:ext>
            </a:extLst>
          </p:cNvPr>
          <p:cNvSpPr/>
          <p:nvPr/>
        </p:nvSpPr>
        <p:spPr>
          <a:xfrm>
            <a:off x="143289" y="2437640"/>
            <a:ext cx="3870464" cy="3489136"/>
          </a:xfrm>
          <a:prstGeom prst="rect">
            <a:avLst/>
          </a:prstGeom>
          <a:solidFill>
            <a:schemeClr val="bg1"/>
          </a:solidFill>
          <a:ln w="57150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A5CC46A-111C-5E92-B70B-83EA8D4A5691}"/>
              </a:ext>
            </a:extLst>
          </p:cNvPr>
          <p:cNvSpPr/>
          <p:nvPr/>
        </p:nvSpPr>
        <p:spPr>
          <a:xfrm>
            <a:off x="4176557" y="2437640"/>
            <a:ext cx="3870464" cy="3489136"/>
          </a:xfrm>
          <a:prstGeom prst="rect">
            <a:avLst/>
          </a:prstGeom>
          <a:solidFill>
            <a:schemeClr val="bg1"/>
          </a:solidFill>
          <a:ln w="57150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2D0C11-72CA-DF89-1F5F-32BE51DAB56B}"/>
              </a:ext>
            </a:extLst>
          </p:cNvPr>
          <p:cNvSpPr txBox="1"/>
          <p:nvPr/>
        </p:nvSpPr>
        <p:spPr>
          <a:xfrm>
            <a:off x="8457123" y="4904786"/>
            <a:ext cx="331271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of FAST viewers are among the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heaviest streamers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*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C48EC1-343E-214C-4B88-AD351756129E}"/>
              </a:ext>
            </a:extLst>
          </p:cNvPr>
          <p:cNvSpPr txBox="1"/>
          <p:nvPr/>
        </p:nvSpPr>
        <p:spPr>
          <a:xfrm>
            <a:off x="328404" y="4904786"/>
            <a:ext cx="350023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say they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love streaming TV shows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37874F-B754-D4A7-EA82-33797EF68BAF}"/>
              </a:ext>
            </a:extLst>
          </p:cNvPr>
          <p:cNvSpPr txBox="1"/>
          <p:nvPr/>
        </p:nvSpPr>
        <p:spPr>
          <a:xfrm>
            <a:off x="829757" y="4091605"/>
            <a:ext cx="24975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89%</a:t>
            </a:r>
            <a:r>
              <a:rPr kumimoji="0" lang="en-US" sz="44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BFF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ABD955-45AB-A4EF-D6A0-68EF9F477D40}"/>
              </a:ext>
            </a:extLst>
          </p:cNvPr>
          <p:cNvSpPr txBox="1"/>
          <p:nvPr/>
        </p:nvSpPr>
        <p:spPr>
          <a:xfrm>
            <a:off x="4176558" y="4904786"/>
            <a:ext cx="387046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say they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love to watch live TV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4D4B55-FAF4-3053-87DB-DF57771E52CF}"/>
              </a:ext>
            </a:extLst>
          </p:cNvPr>
          <p:cNvSpPr txBox="1"/>
          <p:nvPr/>
        </p:nvSpPr>
        <p:spPr>
          <a:xfrm>
            <a:off x="8864715" y="4091605"/>
            <a:ext cx="24975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22%</a:t>
            </a:r>
            <a:r>
              <a:rPr kumimoji="0" lang="en-US" sz="44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BFF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3F6F14-98EA-39B4-D920-B0BE2C44DE24}"/>
              </a:ext>
            </a:extLst>
          </p:cNvPr>
          <p:cNvSpPr txBox="1"/>
          <p:nvPr/>
        </p:nvSpPr>
        <p:spPr>
          <a:xfrm>
            <a:off x="4863025" y="4091605"/>
            <a:ext cx="24975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62% 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A73CD0-BFCC-A314-4BEF-B9B7572F7B30}"/>
              </a:ext>
            </a:extLst>
          </p:cNvPr>
          <p:cNvSpPr txBox="1"/>
          <p:nvPr/>
        </p:nvSpPr>
        <p:spPr>
          <a:xfrm>
            <a:off x="3034220" y="1889087"/>
            <a:ext cx="61235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20" b="0" i="0" u="none" strike="noStrike" kern="1200" spc="0" baseline="0">
                <a:solidFill>
                  <a:srgbClr val="1B1464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</a:rPr>
              <a:t>% of FAST viewers who agree with the following statements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82A2C2D-0907-C361-AE2E-6D721A9307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DFB2825C-C6CF-4E10-EED9-907CE43A730A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779A9C4-7A3B-261D-EAE1-55F71EE07337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7D6D460-D7F2-AA77-F566-46994F40151D}"/>
              </a:ext>
            </a:extLst>
          </p:cNvPr>
          <p:cNvSpPr txBox="1"/>
          <p:nvPr/>
        </p:nvSpPr>
        <p:spPr>
          <a:xfrm>
            <a:off x="470481" y="6107997"/>
            <a:ext cx="117087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VAB analysis of MRI-Simmons August 2022 Cord Evolution Study, A18+. Base = streamed in the past 12 months. FAST Viewers (41% of A18+ streaming population) = used any of the following streaming services in the past 30 days: Peacock (free service w/ limited commercials), Roku Channel, Tubi TV, Freevee (formerly IMDb TV), Pluto, Samsung TV Plus, Xumo, Local Now. AVOD Viewers (44% of A18+ streaming population) = used any of the following streaming services in the past 30 days: Hulu (limited commercial), Paramount+ (limited commercial), Peacock (limited commercial), HBO Max (limited commercial), Crackle, Vudu, Discovery+ (limited commercial). Reflects respondents who answered ‘somewhat agree’ or ‘strongly agree’. *Streaming Viewers: 1st Quintile (Heaviest).</a:t>
            </a:r>
            <a:endParaRPr kumimoji="0" lang="fr-FR" sz="7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ADBF2A5-3E29-996A-0DDE-713C9AAEF131}"/>
              </a:ext>
            </a:extLst>
          </p:cNvPr>
          <p:cNvSpPr/>
          <p:nvPr/>
        </p:nvSpPr>
        <p:spPr>
          <a:xfrm>
            <a:off x="153221" y="268248"/>
            <a:ext cx="1187977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FAST viewers are more likely to be heavy streamers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who enjoy watching live, long-form, premium video programming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6EBA088-0F30-B954-F5DC-D2ECB0A8D2CE}"/>
              </a:ext>
            </a:extLst>
          </p:cNvPr>
          <p:cNvSpPr/>
          <p:nvPr/>
        </p:nvSpPr>
        <p:spPr>
          <a:xfrm>
            <a:off x="1010768" y="5492884"/>
            <a:ext cx="2135507" cy="273060"/>
          </a:xfrm>
          <a:prstGeom prst="rect">
            <a:avLst/>
          </a:prstGeom>
          <a:solidFill>
            <a:srgbClr val="E2E8F1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vs. 83%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of A18+ Streamers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36EAD5B-8489-3105-1F80-EE06AD54AC3E}"/>
              </a:ext>
            </a:extLst>
          </p:cNvPr>
          <p:cNvSpPr/>
          <p:nvPr/>
        </p:nvSpPr>
        <p:spPr>
          <a:xfrm>
            <a:off x="5044036" y="5492884"/>
            <a:ext cx="2135507" cy="273060"/>
          </a:xfrm>
          <a:prstGeom prst="rect">
            <a:avLst/>
          </a:prstGeom>
          <a:solidFill>
            <a:srgbClr val="E2E8F1"/>
          </a:solidFill>
          <a:ln w="19050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vs. 59%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of AVOD Viewers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915C16C-393E-5AE7-176C-B4B6BD282EAC}"/>
              </a:ext>
            </a:extLst>
          </p:cNvPr>
          <p:cNvSpPr/>
          <p:nvPr/>
        </p:nvSpPr>
        <p:spPr>
          <a:xfrm>
            <a:off x="9045726" y="5502547"/>
            <a:ext cx="2135507" cy="263397"/>
          </a:xfrm>
          <a:prstGeom prst="rect">
            <a:avLst/>
          </a:prstGeom>
          <a:solidFill>
            <a:srgbClr val="E2E8F1"/>
          </a:solidFill>
          <a:ln w="19050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vs. 18%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of A18+ Streamers</a:t>
            </a:r>
          </a:p>
        </p:txBody>
      </p:sp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2E61EF98-9663-30DD-38B1-22047800E7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6414" y="2772379"/>
            <a:ext cx="1284214" cy="1284214"/>
          </a:xfrm>
          <a:prstGeom prst="rect">
            <a:avLst/>
          </a:prstGeom>
        </p:spPr>
      </p:pic>
      <p:pic>
        <p:nvPicPr>
          <p:cNvPr id="39" name="Picture 38" descr="A picture containing text, monitor, dark&#10;&#10;Description automatically generated">
            <a:extLst>
              <a:ext uri="{FF2B5EF4-FFF2-40B4-BE49-F238E27FC236}">
                <a16:creationId xmlns:a16="http://schemas.microsoft.com/office/drawing/2014/main" id="{133C68B0-373A-9702-855E-AE0618ECBD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9682" y="2772379"/>
            <a:ext cx="1284214" cy="1284214"/>
          </a:xfrm>
          <a:prstGeom prst="rect">
            <a:avLst/>
          </a:prstGeom>
        </p:spPr>
      </p:pic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88B5F6BF-974A-E3FE-55B4-73261A3964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2812" y="2883819"/>
            <a:ext cx="1061334" cy="10613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974EAD-1E12-CF24-1E8D-74E7F7E5A978}"/>
              </a:ext>
            </a:extLst>
          </p:cNvPr>
          <p:cNvSpPr txBox="1"/>
          <p:nvPr/>
        </p:nvSpPr>
        <p:spPr>
          <a:xfrm>
            <a:off x="63222" y="1273203"/>
            <a:ext cx="12083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6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Among streamers, FAST viewers are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24% more likely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to be ‘very heavy streamers’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E84A99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4722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0AAE1E4240B941A4C52734E19288AB" ma:contentTypeVersion="15" ma:contentTypeDescription="Create a new document." ma:contentTypeScope="" ma:versionID="a466b9157af1ce0310746701f63ffce1">
  <xsd:schema xmlns:xsd="http://www.w3.org/2001/XMLSchema" xmlns:xs="http://www.w3.org/2001/XMLSchema" xmlns:p="http://schemas.microsoft.com/office/2006/metadata/properties" xmlns:ns2="a86b28e8-29a6-4ab8-af18-2a7f61acfad2" xmlns:ns3="9f6166fe-9f5b-43aa-b8a9-b4d7ad530bda" targetNamespace="http://schemas.microsoft.com/office/2006/metadata/properties" ma:root="true" ma:fieldsID="baee444f3b59eaeedc5a740e00a18818" ns2:_="" ns3:_="">
    <xsd:import namespace="a86b28e8-29a6-4ab8-af18-2a7f61acfad2"/>
    <xsd:import namespace="9f6166fe-9f5b-43aa-b8a9-b4d7ad530b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6b28e8-29a6-4ab8-af18-2a7f61acfa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c637ead-fd64-45b4-abde-ec2d09ec10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6166fe-9f5b-43aa-b8a9-b4d7ad530bd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696b49f-56d7-4f85-8b04-e2e66f1bdb7c}" ma:internalName="TaxCatchAll" ma:showField="CatchAllData" ma:web="9f6166fe-9f5b-43aa-b8a9-b4d7ad530b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f6166fe-9f5b-43aa-b8a9-b4d7ad530bda" xsi:nil="true"/>
    <lcf76f155ced4ddcb4097134ff3c332f xmlns="a86b28e8-29a6-4ab8-af18-2a7f61acfad2">
      <Terms xmlns="http://schemas.microsoft.com/office/infopath/2007/PartnerControls"/>
    </lcf76f155ced4ddcb4097134ff3c332f>
    <SharedWithUsers xmlns="9f6166fe-9f5b-43aa-b8a9-b4d7ad530bda">
      <UserInfo>
        <DisplayName>Danielle Delauro</DisplayName>
        <AccountId>38</AccountId>
        <AccountType/>
      </UserInfo>
      <UserInfo>
        <DisplayName>Marianne Vita</DisplayName>
        <AccountId>43</AccountId>
        <AccountType/>
      </UserInfo>
      <UserInfo>
        <DisplayName>Jason Wiese</DisplayName>
        <AccountId>13</AccountId>
        <AccountType/>
      </UserInfo>
      <UserInfo>
        <DisplayName>Leah Montner Dixon</DisplayName>
        <AccountId>10</AccountId>
        <AccountType/>
      </UserInfo>
      <UserInfo>
        <DisplayName>Dylan Breger</DisplayName>
        <AccountId>93</AccountId>
        <AccountType/>
      </UserInfo>
      <UserInfo>
        <DisplayName>Nellie Chung</DisplayName>
        <AccountId>63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7EDF8844-D651-4037-8A10-692C32A8DCF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115528B-EF84-483B-8077-0A0D40419D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86b28e8-29a6-4ab8-af18-2a7f61acfad2"/>
    <ds:schemaRef ds:uri="9f6166fe-9f5b-43aa-b8a9-b4d7ad530b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A9255F5-E219-4554-93C1-4C525F2E3917}">
  <ds:schemaRefs>
    <ds:schemaRef ds:uri="http://schemas.microsoft.com/office/2006/metadata/properties"/>
    <ds:schemaRef ds:uri="http://schemas.microsoft.com/office/infopath/2007/PartnerControls"/>
    <ds:schemaRef ds:uri="9f6166fe-9f5b-43aa-b8a9-b4d7ad530bda"/>
    <ds:schemaRef ds:uri="a86b28e8-29a6-4ab8-af18-2a7f61acfad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1314</TotalTime>
  <Words>3528</Words>
  <Application>Microsoft Office PowerPoint</Application>
  <PresentationFormat>Widescreen</PresentationFormat>
  <Paragraphs>229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Helvetica</vt:lpstr>
      <vt:lpstr>Helvetica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Leah Montner Dixon</dc:creator>
  <cp:lastModifiedBy>Leah Montner Dixon</cp:lastModifiedBy>
  <cp:revision>1</cp:revision>
  <dcterms:created xsi:type="dcterms:W3CDTF">2022-10-03T23:06:47Z</dcterms:created>
  <dcterms:modified xsi:type="dcterms:W3CDTF">2022-10-20T15:57:02Z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0x010100AD0AAE1E4240B941A4C52734E19288AB</vt:lpwstr>
  </property>
  <property fmtid="{D5CDD505-2E9C-101B-9397-08002B2CF9AE}" pid="3" name="MediaServiceImageTags">
    <vt:lpwstr/>
  </property>
</Properties>
</file>