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sldIdLst>
    <p:sldId id="2144328206" r:id="rId5"/>
    <p:sldId id="2144328507" r:id="rId6"/>
    <p:sldId id="2144328502" r:id="rId7"/>
    <p:sldId id="2144328506" r:id="rId8"/>
    <p:sldId id="2144328501" r:id="rId9"/>
    <p:sldId id="2144328253" r:id="rId10"/>
    <p:sldId id="2144328415" r:id="rId11"/>
    <p:sldId id="2144328251" r:id="rId12"/>
    <p:sldId id="2144328499" r:id="rId13"/>
    <p:sldId id="2144327841" r:id="rId14"/>
    <p:sldId id="2144328474" r:id="rId15"/>
    <p:sldId id="2144328508" r:id="rId16"/>
    <p:sldId id="275" r:id="rId17"/>
    <p:sldId id="21443274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85A107-2D3E-7AFE-0528-70F5B03A336C}" name="Marianne Vita" initials="MV" userId="S::mariannev@thevab.com::35b1102d-d340-4a85-a709-12ee727aa48b" providerId="AD"/>
  <p188:author id="{6644001F-98D2-AF68-925B-F4D39E797894}" name="Jason Wiese" initials="JW" userId="S::jasonw@thevab.com::4bff8d5b-7de6-4655-b397-69b0afc81113" providerId="AD"/>
  <p188:author id="{41E8424B-45FD-3ECB-0948-723F916FFB79}" name="Danielle Delauro" initials="DD" userId="S::danielled@thevab.com::79c3a64d-209a-45df-902b-7cba6cccfd68" providerId="AD"/>
  <p188:author id="{A5C48789-DAFD-4389-7A87-B92CBB8A351A}" name="Reed Kiely" initials="RK" userId="S::reedk@thevab.com::768be38e-2fb5-40ce-925d-bd8e9d9e3c31" providerId="AD"/>
  <p188:author id="{21855EDF-F9CE-3B66-C6A5-06158391F461}" name="Leah Montner Dixon" initials="LMD" userId="S::leahm@thevab.com::d5b2ae9e-9213-4442-b7df-4db8cbe51e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600"/>
    <a:srgbClr val="1B1464"/>
    <a:srgbClr val="E2E8F1"/>
    <a:srgbClr val="ED3C8D"/>
    <a:srgbClr val="00BFF2"/>
    <a:srgbClr val="4EBEA4"/>
    <a:srgbClr val="FF6E30"/>
    <a:srgbClr val="A343FF"/>
    <a:srgbClr val="2C8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EE0458-0A10-4DDD-982C-2C2B764A4DC3}" v="248" dt="2022-10-20T15:54:18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ah Montner Dixon" userId="d5b2ae9e-9213-4442-b7df-4db8cbe51e5d" providerId="ADAL" clId="{49EE0458-0A10-4DDD-982C-2C2B764A4DC3}"/>
    <pc:docChg chg="undo custSel delSld modSld">
      <pc:chgData name="Leah Montner Dixon" userId="d5b2ae9e-9213-4442-b7df-4db8cbe51e5d" providerId="ADAL" clId="{49EE0458-0A10-4DDD-982C-2C2B764A4DC3}" dt="2022-10-20T15:54:18.073" v="475"/>
      <pc:docMkLst>
        <pc:docMk/>
      </pc:docMkLst>
      <pc:sldChg chg="modSp mod delCm">
        <pc:chgData name="Leah Montner Dixon" userId="d5b2ae9e-9213-4442-b7df-4db8cbe51e5d" providerId="ADAL" clId="{49EE0458-0A10-4DDD-982C-2C2B764A4DC3}" dt="2022-10-18T14:52:36.099" v="76" actId="20577"/>
        <pc:sldMkLst>
          <pc:docMk/>
          <pc:sldMk cId="2285173372" sldId="2144327841"/>
        </pc:sldMkLst>
        <pc:spChg chg="mod">
          <ac:chgData name="Leah Montner Dixon" userId="d5b2ae9e-9213-4442-b7df-4db8cbe51e5d" providerId="ADAL" clId="{49EE0458-0A10-4DDD-982C-2C2B764A4DC3}" dt="2022-10-18T14:52:19.079" v="74" actId="20577"/>
          <ac:spMkLst>
            <pc:docMk/>
            <pc:sldMk cId="2285173372" sldId="2144327841"/>
            <ac:spMk id="10" creationId="{0CE850BD-F43E-4AC5-90A1-34532CB24D49}"/>
          </ac:spMkLst>
        </pc:spChg>
        <pc:spChg chg="mod">
          <ac:chgData name="Leah Montner Dixon" userId="d5b2ae9e-9213-4442-b7df-4db8cbe51e5d" providerId="ADAL" clId="{49EE0458-0A10-4DDD-982C-2C2B764A4DC3}" dt="2022-10-18T14:52:36.099" v="76" actId="20577"/>
          <ac:spMkLst>
            <pc:docMk/>
            <pc:sldMk cId="2285173372" sldId="2144327841"/>
            <ac:spMk id="37" creationId="{B2ECF2DA-B3BE-4978-9E86-A01E3B2BF4E8}"/>
          </ac:spMkLst>
        </pc:spChg>
      </pc:sldChg>
      <pc:sldChg chg="delCm">
        <pc:chgData name="Leah Montner Dixon" userId="d5b2ae9e-9213-4442-b7df-4db8cbe51e5d" providerId="ADAL" clId="{49EE0458-0A10-4DDD-982C-2C2B764A4DC3}" dt="2022-10-13T15:02:26.473" v="0"/>
        <pc:sldMkLst>
          <pc:docMk/>
          <pc:sldMk cId="1441012787" sldId="2144328206"/>
        </pc:sldMkLst>
      </pc:sldChg>
      <pc:sldChg chg="modSp mod delCm">
        <pc:chgData name="Leah Montner Dixon" userId="d5b2ae9e-9213-4442-b7df-4db8cbe51e5d" providerId="ADAL" clId="{49EE0458-0A10-4DDD-982C-2C2B764A4DC3}" dt="2022-10-18T14:46:54.404" v="72" actId="27107"/>
        <pc:sldMkLst>
          <pc:docMk/>
          <pc:sldMk cId="1903173875" sldId="2144328253"/>
        </pc:sldMkLst>
        <pc:spChg chg="mod">
          <ac:chgData name="Leah Montner Dixon" userId="d5b2ae9e-9213-4442-b7df-4db8cbe51e5d" providerId="ADAL" clId="{49EE0458-0A10-4DDD-982C-2C2B764A4DC3}" dt="2022-10-18T14:46:54.404" v="72" actId="27107"/>
          <ac:spMkLst>
            <pc:docMk/>
            <pc:sldMk cId="1903173875" sldId="2144328253"/>
            <ac:spMk id="3" creationId="{769579E9-CE88-68EA-9BD1-80BB3C86F5F6}"/>
          </ac:spMkLst>
        </pc:spChg>
      </pc:sldChg>
      <pc:sldChg chg="addSp delSp modSp del mod">
        <pc:chgData name="Leah Montner Dixon" userId="d5b2ae9e-9213-4442-b7df-4db8cbe51e5d" providerId="ADAL" clId="{49EE0458-0A10-4DDD-982C-2C2B764A4DC3}" dt="2022-10-18T11:50:49.622" v="60" actId="47"/>
        <pc:sldMkLst>
          <pc:docMk/>
          <pc:sldMk cId="4151791297" sldId="2144328383"/>
        </pc:sldMkLst>
        <pc:spChg chg="add mod">
          <ac:chgData name="Leah Montner Dixon" userId="d5b2ae9e-9213-4442-b7df-4db8cbe51e5d" providerId="ADAL" clId="{49EE0458-0A10-4DDD-982C-2C2B764A4DC3}" dt="2022-10-13T15:13:49.855" v="39" actId="108"/>
          <ac:spMkLst>
            <pc:docMk/>
            <pc:sldMk cId="4151791297" sldId="2144328383"/>
            <ac:spMk id="4" creationId="{EA8A0E35-5E23-DE2E-F184-4554FB7A4BF4}"/>
          </ac:spMkLst>
        </pc:spChg>
        <pc:spChg chg="del">
          <ac:chgData name="Leah Montner Dixon" userId="d5b2ae9e-9213-4442-b7df-4db8cbe51e5d" providerId="ADAL" clId="{49EE0458-0A10-4DDD-982C-2C2B764A4DC3}" dt="2022-10-13T15:13:19.674" v="30" actId="478"/>
          <ac:spMkLst>
            <pc:docMk/>
            <pc:sldMk cId="4151791297" sldId="2144328383"/>
            <ac:spMk id="38" creationId="{1D0C3ECD-6780-F932-5953-C67BE1AD0B5B}"/>
          </ac:spMkLst>
        </pc:spChg>
        <pc:picChg chg="add mod">
          <ac:chgData name="Leah Montner Dixon" userId="d5b2ae9e-9213-4442-b7df-4db8cbe51e5d" providerId="ADAL" clId="{49EE0458-0A10-4DDD-982C-2C2B764A4DC3}" dt="2022-10-13T15:13:43.439" v="37" actId="1076"/>
          <ac:picMkLst>
            <pc:docMk/>
            <pc:sldMk cId="4151791297" sldId="2144328383"/>
            <ac:picMk id="8" creationId="{C4F088F8-9E5C-90E9-2E13-AF3B55A1F26C}"/>
          </ac:picMkLst>
        </pc:picChg>
        <pc:picChg chg="del">
          <ac:chgData name="Leah Montner Dixon" userId="d5b2ae9e-9213-4442-b7df-4db8cbe51e5d" providerId="ADAL" clId="{49EE0458-0A10-4DDD-982C-2C2B764A4DC3}" dt="2022-10-13T15:13:19.674" v="30" actId="478"/>
          <ac:picMkLst>
            <pc:docMk/>
            <pc:sldMk cId="4151791297" sldId="2144328383"/>
            <ac:picMk id="40" creationId="{868E455E-85D3-2810-4794-58F0F4A3EE21}"/>
          </ac:picMkLst>
        </pc:picChg>
      </pc:sldChg>
      <pc:sldChg chg="addSp delSp modSp mod">
        <pc:chgData name="Leah Montner Dixon" userId="d5b2ae9e-9213-4442-b7df-4db8cbe51e5d" providerId="ADAL" clId="{49EE0458-0A10-4DDD-982C-2C2B764A4DC3}" dt="2022-10-18T15:30:46.784" v="404" actId="408"/>
        <pc:sldMkLst>
          <pc:docMk/>
          <pc:sldMk cId="485336583" sldId="2144328415"/>
        </pc:sldMkLst>
        <pc:spChg chg="mod">
          <ac:chgData name="Leah Montner Dixon" userId="d5b2ae9e-9213-4442-b7df-4db8cbe51e5d" providerId="ADAL" clId="{49EE0458-0A10-4DDD-982C-2C2B764A4DC3}" dt="2022-10-18T14:59:19.564" v="128" actId="12788"/>
          <ac:spMkLst>
            <pc:docMk/>
            <pc:sldMk cId="485336583" sldId="2144328415"/>
            <ac:spMk id="13" creationId="{F6780C76-D7F6-3442-25AC-4E6DE4C7B394}"/>
          </ac:spMkLst>
        </pc:spChg>
        <pc:spChg chg="mod">
          <ac:chgData name="Leah Montner Dixon" userId="d5b2ae9e-9213-4442-b7df-4db8cbe51e5d" providerId="ADAL" clId="{49EE0458-0A10-4DDD-982C-2C2B764A4DC3}" dt="2022-10-18T14:59:19.564" v="128" actId="12788"/>
          <ac:spMkLst>
            <pc:docMk/>
            <pc:sldMk cId="485336583" sldId="2144328415"/>
            <ac:spMk id="15" creationId="{1AEFB1E4-7755-E774-E95C-C44D9145E655}"/>
          </ac:spMkLst>
        </pc:spChg>
        <pc:spChg chg="mod">
          <ac:chgData name="Leah Montner Dixon" userId="d5b2ae9e-9213-4442-b7df-4db8cbe51e5d" providerId="ADAL" clId="{49EE0458-0A10-4DDD-982C-2C2B764A4DC3}" dt="2022-10-18T15:01:18.008" v="245" actId="12788"/>
          <ac:spMkLst>
            <pc:docMk/>
            <pc:sldMk cId="485336583" sldId="2144328415"/>
            <ac:spMk id="21" creationId="{FEB81FB5-428E-676B-3031-BC50A39EB6AF}"/>
          </ac:spMkLst>
        </pc:spChg>
        <pc:spChg chg="mod">
          <ac:chgData name="Leah Montner Dixon" userId="d5b2ae9e-9213-4442-b7df-4db8cbe51e5d" providerId="ADAL" clId="{49EE0458-0A10-4DDD-982C-2C2B764A4DC3}" dt="2022-10-18T15:01:18.008" v="245" actId="12788"/>
          <ac:spMkLst>
            <pc:docMk/>
            <pc:sldMk cId="485336583" sldId="2144328415"/>
            <ac:spMk id="23" creationId="{F2DBFA8C-F710-46A3-32B3-3003BAFA94B0}"/>
          </ac:spMkLst>
        </pc:spChg>
        <pc:spChg chg="mod">
          <ac:chgData name="Leah Montner Dixon" userId="d5b2ae9e-9213-4442-b7df-4db8cbe51e5d" providerId="ADAL" clId="{49EE0458-0A10-4DDD-982C-2C2B764A4DC3}" dt="2022-10-18T15:02:50.177" v="281" actId="20577"/>
          <ac:spMkLst>
            <pc:docMk/>
            <pc:sldMk cId="485336583" sldId="2144328415"/>
            <ac:spMk id="87" creationId="{B6BE4DDF-B7F9-78A7-4E15-3758CB35CB1B}"/>
          </ac:spMkLst>
        </pc:spChg>
        <pc:grpChg chg="add del mod">
          <ac:chgData name="Leah Montner Dixon" userId="d5b2ae9e-9213-4442-b7df-4db8cbe51e5d" providerId="ADAL" clId="{49EE0458-0A10-4DDD-982C-2C2B764A4DC3}" dt="2022-10-18T15:01:19.823" v="246" actId="165"/>
          <ac:grpSpMkLst>
            <pc:docMk/>
            <pc:sldMk cId="485336583" sldId="2144328415"/>
            <ac:grpSpMk id="4" creationId="{347D4B53-D33D-3B3A-794C-6559EC7BB2A1}"/>
          </ac:grpSpMkLst>
        </pc:grpChg>
        <pc:picChg chg="add mod">
          <ac:chgData name="Leah Montner Dixon" userId="d5b2ae9e-9213-4442-b7df-4db8cbe51e5d" providerId="ADAL" clId="{49EE0458-0A10-4DDD-982C-2C2B764A4DC3}" dt="2022-10-18T15:00:28.661" v="187" actId="1076"/>
          <ac:picMkLst>
            <pc:docMk/>
            <pc:sldMk cId="485336583" sldId="2144328415"/>
            <ac:picMk id="2" creationId="{59EEB488-5CD5-C122-F7F3-90DE21C48EEE}"/>
          </ac:picMkLst>
        </pc:picChg>
        <pc:picChg chg="add mod">
          <ac:chgData name="Leah Montner Dixon" userId="d5b2ae9e-9213-4442-b7df-4db8cbe51e5d" providerId="ADAL" clId="{49EE0458-0A10-4DDD-982C-2C2B764A4DC3}" dt="2022-10-18T15:30:46.784" v="404" actId="408"/>
          <ac:picMkLst>
            <pc:docMk/>
            <pc:sldMk cId="485336583" sldId="2144328415"/>
            <ac:picMk id="4" creationId="{1D11C949-88B3-2B0F-594B-60528550C922}"/>
          </ac:picMkLst>
        </pc:picChg>
        <pc:picChg chg="mod topLvl">
          <ac:chgData name="Leah Montner Dixon" userId="d5b2ae9e-9213-4442-b7df-4db8cbe51e5d" providerId="ADAL" clId="{49EE0458-0A10-4DDD-982C-2C2B764A4DC3}" dt="2022-10-18T15:30:46.784" v="404" actId="408"/>
          <ac:picMkLst>
            <pc:docMk/>
            <pc:sldMk cId="485336583" sldId="2144328415"/>
            <ac:picMk id="5" creationId="{28D91EA9-B0C9-675C-7017-598764231586}"/>
          </ac:picMkLst>
        </pc:picChg>
        <pc:picChg chg="add del mod">
          <ac:chgData name="Leah Montner Dixon" userId="d5b2ae9e-9213-4442-b7df-4db8cbe51e5d" providerId="ADAL" clId="{49EE0458-0A10-4DDD-982C-2C2B764A4DC3}" dt="2022-10-18T15:00:07.460" v="160" actId="478"/>
          <ac:picMkLst>
            <pc:docMk/>
            <pc:sldMk cId="485336583" sldId="2144328415"/>
            <ac:picMk id="29" creationId="{176682D4-0946-3456-C28D-3671EFEB44E4}"/>
          </ac:picMkLst>
        </pc:picChg>
        <pc:picChg chg="mod">
          <ac:chgData name="Leah Montner Dixon" userId="d5b2ae9e-9213-4442-b7df-4db8cbe51e5d" providerId="ADAL" clId="{49EE0458-0A10-4DDD-982C-2C2B764A4DC3}" dt="2022-10-18T14:59:19.564" v="128" actId="12788"/>
          <ac:picMkLst>
            <pc:docMk/>
            <pc:sldMk cId="485336583" sldId="2144328415"/>
            <ac:picMk id="37" creationId="{A8E254E2-681C-FAF4-5306-237691EB6393}"/>
          </ac:picMkLst>
        </pc:picChg>
        <pc:picChg chg="mod">
          <ac:chgData name="Leah Montner Dixon" userId="d5b2ae9e-9213-4442-b7df-4db8cbe51e5d" providerId="ADAL" clId="{49EE0458-0A10-4DDD-982C-2C2B764A4DC3}" dt="2022-10-18T14:59:52.159" v="156" actId="1076"/>
          <ac:picMkLst>
            <pc:docMk/>
            <pc:sldMk cId="485336583" sldId="2144328415"/>
            <ac:picMk id="73" creationId="{276DA13E-6D19-5F75-C928-D16ADC67A4B3}"/>
          </ac:picMkLst>
        </pc:picChg>
        <pc:picChg chg="mod">
          <ac:chgData name="Leah Montner Dixon" userId="d5b2ae9e-9213-4442-b7df-4db8cbe51e5d" providerId="ADAL" clId="{49EE0458-0A10-4DDD-982C-2C2B764A4DC3}" dt="2022-10-18T14:59:19.564" v="128" actId="12788"/>
          <ac:picMkLst>
            <pc:docMk/>
            <pc:sldMk cId="485336583" sldId="2144328415"/>
            <ac:picMk id="77" creationId="{EC96F445-961E-6BAF-456F-ABDEA746FE17}"/>
          </ac:picMkLst>
        </pc:picChg>
        <pc:picChg chg="mod">
          <ac:chgData name="Leah Montner Dixon" userId="d5b2ae9e-9213-4442-b7df-4db8cbe51e5d" providerId="ADAL" clId="{49EE0458-0A10-4DDD-982C-2C2B764A4DC3}" dt="2022-10-18T14:59:19.564" v="128" actId="12788"/>
          <ac:picMkLst>
            <pc:docMk/>
            <pc:sldMk cId="485336583" sldId="2144328415"/>
            <ac:picMk id="81" creationId="{8D3A8CFE-7DE3-3334-BBB6-196943994981}"/>
          </ac:picMkLst>
        </pc:picChg>
        <pc:picChg chg="add mod">
          <ac:chgData name="Leah Montner Dixon" userId="d5b2ae9e-9213-4442-b7df-4db8cbe51e5d" providerId="ADAL" clId="{49EE0458-0A10-4DDD-982C-2C2B764A4DC3}" dt="2022-10-18T15:30:46.784" v="404" actId="408"/>
          <ac:picMkLst>
            <pc:docMk/>
            <pc:sldMk cId="485336583" sldId="2144328415"/>
            <ac:picMk id="1028" creationId="{E3FA07ED-6073-5884-671E-09E580582D70}"/>
          </ac:picMkLst>
        </pc:picChg>
        <pc:picChg chg="add del mod">
          <ac:chgData name="Leah Montner Dixon" userId="d5b2ae9e-9213-4442-b7df-4db8cbe51e5d" providerId="ADAL" clId="{49EE0458-0A10-4DDD-982C-2C2B764A4DC3}" dt="2022-10-18T15:08:17.281" v="346" actId="478"/>
          <ac:picMkLst>
            <pc:docMk/>
            <pc:sldMk cId="485336583" sldId="2144328415"/>
            <ac:picMk id="1030" creationId="{91ACA068-B287-C037-386D-395F0C86B00A}"/>
          </ac:picMkLst>
        </pc:picChg>
        <pc:picChg chg="add del mod">
          <ac:chgData name="Leah Montner Dixon" userId="d5b2ae9e-9213-4442-b7df-4db8cbe51e5d" providerId="ADAL" clId="{49EE0458-0A10-4DDD-982C-2C2B764A4DC3}" dt="2022-10-18T15:16:14.181" v="371" actId="478"/>
          <ac:picMkLst>
            <pc:docMk/>
            <pc:sldMk cId="485336583" sldId="2144328415"/>
            <ac:picMk id="1032" creationId="{45C78FF2-9497-87D5-2EBE-F9A4A19A56D1}"/>
          </ac:picMkLst>
        </pc:picChg>
        <pc:picChg chg="mod">
          <ac:chgData name="Leah Montner Dixon" userId="d5b2ae9e-9213-4442-b7df-4db8cbe51e5d" providerId="ADAL" clId="{49EE0458-0A10-4DDD-982C-2C2B764A4DC3}" dt="2022-10-18T14:59:44.876" v="150" actId="1076"/>
          <ac:picMkLst>
            <pc:docMk/>
            <pc:sldMk cId="485336583" sldId="2144328415"/>
            <ac:picMk id="2050" creationId="{EECD9799-7AB9-4A52-AA5A-DEC0272370DB}"/>
          </ac:picMkLst>
        </pc:picChg>
        <pc:picChg chg="mod">
          <ac:chgData name="Leah Montner Dixon" userId="d5b2ae9e-9213-4442-b7df-4db8cbe51e5d" providerId="ADAL" clId="{49EE0458-0A10-4DDD-982C-2C2B764A4DC3}" dt="2022-10-18T14:59:47.944" v="151" actId="1076"/>
          <ac:picMkLst>
            <pc:docMk/>
            <pc:sldMk cId="485336583" sldId="2144328415"/>
            <ac:picMk id="2052" creationId="{D6E478AF-E08C-FF1C-39DF-667A539C13A1}"/>
          </ac:picMkLst>
        </pc:picChg>
        <pc:picChg chg="mod topLvl">
          <ac:chgData name="Leah Montner Dixon" userId="d5b2ae9e-9213-4442-b7df-4db8cbe51e5d" providerId="ADAL" clId="{49EE0458-0A10-4DDD-982C-2C2B764A4DC3}" dt="2022-10-18T15:30:46.784" v="404" actId="408"/>
          <ac:picMkLst>
            <pc:docMk/>
            <pc:sldMk cId="485336583" sldId="2144328415"/>
            <ac:picMk id="2054" creationId="{A4E73B9C-796B-41A2-C564-DC8C1A2D5449}"/>
          </ac:picMkLst>
        </pc:picChg>
        <pc:picChg chg="mod topLvl">
          <ac:chgData name="Leah Montner Dixon" userId="d5b2ae9e-9213-4442-b7df-4db8cbe51e5d" providerId="ADAL" clId="{49EE0458-0A10-4DDD-982C-2C2B764A4DC3}" dt="2022-10-18T15:30:46.784" v="404" actId="408"/>
          <ac:picMkLst>
            <pc:docMk/>
            <pc:sldMk cId="485336583" sldId="2144328415"/>
            <ac:picMk id="2056" creationId="{88488CBC-A056-EF65-807F-1DBAA25C33AD}"/>
          </ac:picMkLst>
        </pc:picChg>
      </pc:sldChg>
      <pc:sldChg chg="modSp mod delCm">
        <pc:chgData name="Leah Montner Dixon" userId="d5b2ae9e-9213-4442-b7df-4db8cbe51e5d" providerId="ADAL" clId="{49EE0458-0A10-4DDD-982C-2C2B764A4DC3}" dt="2022-10-18T17:19:07.084" v="467" actId="20577"/>
        <pc:sldMkLst>
          <pc:docMk/>
          <pc:sldMk cId="846210810" sldId="2144328474"/>
        </pc:sldMkLst>
        <pc:spChg chg="mod">
          <ac:chgData name="Leah Montner Dixon" userId="d5b2ae9e-9213-4442-b7df-4db8cbe51e5d" providerId="ADAL" clId="{49EE0458-0A10-4DDD-982C-2C2B764A4DC3}" dt="2022-10-18T17:00:49.108" v="424" actId="20577"/>
          <ac:spMkLst>
            <pc:docMk/>
            <pc:sldMk cId="846210810" sldId="2144328474"/>
            <ac:spMk id="10" creationId="{20BB9995-E83E-8F72-B79B-F3BCE9687ABB}"/>
          </ac:spMkLst>
        </pc:spChg>
        <pc:spChg chg="mod">
          <ac:chgData name="Leah Montner Dixon" userId="d5b2ae9e-9213-4442-b7df-4db8cbe51e5d" providerId="ADAL" clId="{49EE0458-0A10-4DDD-982C-2C2B764A4DC3}" dt="2022-10-18T17:19:07.084" v="467" actId="20577"/>
          <ac:spMkLst>
            <pc:docMk/>
            <pc:sldMk cId="846210810" sldId="2144328474"/>
            <ac:spMk id="32" creationId="{75753AF4-274D-6FFC-A6F3-BFF89AE80291}"/>
          </ac:spMkLst>
        </pc:spChg>
      </pc:sldChg>
      <pc:sldChg chg="delCm">
        <pc:chgData name="Leah Montner Dixon" userId="d5b2ae9e-9213-4442-b7df-4db8cbe51e5d" providerId="ADAL" clId="{49EE0458-0A10-4DDD-982C-2C2B764A4DC3}" dt="2022-10-13T15:14:29.040" v="41"/>
        <pc:sldMkLst>
          <pc:docMk/>
          <pc:sldMk cId="2388896571" sldId="2144328501"/>
        </pc:sldMkLst>
      </pc:sldChg>
      <pc:sldChg chg="modSp mod">
        <pc:chgData name="Leah Montner Dixon" userId="d5b2ae9e-9213-4442-b7df-4db8cbe51e5d" providerId="ADAL" clId="{49EE0458-0A10-4DDD-982C-2C2B764A4DC3}" dt="2022-10-18T14:41:34.006" v="61" actId="20577"/>
        <pc:sldMkLst>
          <pc:docMk/>
          <pc:sldMk cId="3585582071" sldId="2144328502"/>
        </pc:sldMkLst>
        <pc:spChg chg="mod">
          <ac:chgData name="Leah Montner Dixon" userId="d5b2ae9e-9213-4442-b7df-4db8cbe51e5d" providerId="ADAL" clId="{49EE0458-0A10-4DDD-982C-2C2B764A4DC3}" dt="2022-10-18T14:41:34.006" v="61" actId="20577"/>
          <ac:spMkLst>
            <pc:docMk/>
            <pc:sldMk cId="3585582071" sldId="2144328502"/>
            <ac:spMk id="6" creationId="{6BD00C29-EFC5-7D9F-DB12-98DFFAF792D0}"/>
          </ac:spMkLst>
        </pc:spChg>
      </pc:sldChg>
      <pc:sldChg chg="modSp mod delCm">
        <pc:chgData name="Leah Montner Dixon" userId="d5b2ae9e-9213-4442-b7df-4db8cbe51e5d" providerId="ADAL" clId="{49EE0458-0A10-4DDD-982C-2C2B764A4DC3}" dt="2022-10-18T14:45:57.633" v="70" actId="20577"/>
        <pc:sldMkLst>
          <pc:docMk/>
          <pc:sldMk cId="1789081147" sldId="2144328506"/>
        </pc:sldMkLst>
        <pc:spChg chg="mod">
          <ac:chgData name="Leah Montner Dixon" userId="d5b2ae9e-9213-4442-b7df-4db8cbe51e5d" providerId="ADAL" clId="{49EE0458-0A10-4DDD-982C-2C2B764A4DC3}" dt="2022-10-18T14:45:57.633" v="70" actId="20577"/>
          <ac:spMkLst>
            <pc:docMk/>
            <pc:sldMk cId="1789081147" sldId="2144328506"/>
            <ac:spMk id="14" creationId="{7A876995-D6AC-34F3-3155-41C6F771D3E0}"/>
          </ac:spMkLst>
        </pc:spChg>
        <pc:spChg chg="mod">
          <ac:chgData name="Leah Montner Dixon" userId="d5b2ae9e-9213-4442-b7df-4db8cbe51e5d" providerId="ADAL" clId="{49EE0458-0A10-4DDD-982C-2C2B764A4DC3}" dt="2022-10-18T14:41:49.653" v="62" actId="20577"/>
          <ac:spMkLst>
            <pc:docMk/>
            <pc:sldMk cId="1789081147" sldId="2144328506"/>
            <ac:spMk id="115" creationId="{931D15EB-D4A4-3D66-7504-94B9AD4D52A1}"/>
          </ac:spMkLst>
        </pc:spChg>
        <pc:spChg chg="mod">
          <ac:chgData name="Leah Montner Dixon" userId="d5b2ae9e-9213-4442-b7df-4db8cbe51e5d" providerId="ADAL" clId="{49EE0458-0A10-4DDD-982C-2C2B764A4DC3}" dt="2022-10-18T14:41:51.544" v="63" actId="20577"/>
          <ac:spMkLst>
            <pc:docMk/>
            <pc:sldMk cId="1789081147" sldId="2144328506"/>
            <ac:spMk id="116" creationId="{238A4875-0C5E-F84C-98C1-F9D19CD0EF30}"/>
          </ac:spMkLst>
        </pc:spChg>
      </pc:sldChg>
      <pc:sldChg chg="addSp delSp modSp mod delCm">
        <pc:chgData name="Leah Montner Dixon" userId="d5b2ae9e-9213-4442-b7df-4db8cbe51e5d" providerId="ADAL" clId="{49EE0458-0A10-4DDD-982C-2C2B764A4DC3}" dt="2022-10-20T15:54:04.256" v="471"/>
        <pc:sldMkLst>
          <pc:docMk/>
          <pc:sldMk cId="2755840140" sldId="2144328507"/>
        </pc:sldMkLst>
        <pc:spChg chg="mod topLvl">
          <ac:chgData name="Leah Montner Dixon" userId="d5b2ae9e-9213-4442-b7df-4db8cbe51e5d" providerId="ADAL" clId="{49EE0458-0A10-4DDD-982C-2C2B764A4DC3}" dt="2022-10-13T15:40:38.483" v="59" actId="1035"/>
          <ac:spMkLst>
            <pc:docMk/>
            <pc:sldMk cId="2755840140" sldId="2144328507"/>
            <ac:spMk id="7" creationId="{460FFBBF-FBD4-A559-9D7F-5194F7DBADBB}"/>
          </ac:spMkLst>
        </pc:spChg>
        <pc:spChg chg="mod topLvl">
          <ac:chgData name="Leah Montner Dixon" userId="d5b2ae9e-9213-4442-b7df-4db8cbe51e5d" providerId="ADAL" clId="{49EE0458-0A10-4DDD-982C-2C2B764A4DC3}" dt="2022-10-13T15:40:38.483" v="59" actId="1035"/>
          <ac:spMkLst>
            <pc:docMk/>
            <pc:sldMk cId="2755840140" sldId="2144328507"/>
            <ac:spMk id="8" creationId="{012E047B-E9F6-90D3-C1C8-3A142D0B9999}"/>
          </ac:spMkLst>
        </pc:spChg>
        <pc:spChg chg="mod topLvl">
          <ac:chgData name="Leah Montner Dixon" userId="d5b2ae9e-9213-4442-b7df-4db8cbe51e5d" providerId="ADAL" clId="{49EE0458-0A10-4DDD-982C-2C2B764A4DC3}" dt="2022-10-13T15:40:38.483" v="59" actId="1035"/>
          <ac:spMkLst>
            <pc:docMk/>
            <pc:sldMk cId="2755840140" sldId="2144328507"/>
            <ac:spMk id="9" creationId="{3CCA14E4-BB5A-9FAF-6D85-A223A43A15FE}"/>
          </ac:spMkLst>
        </pc:spChg>
        <pc:spChg chg="mod topLvl">
          <ac:chgData name="Leah Montner Dixon" userId="d5b2ae9e-9213-4442-b7df-4db8cbe51e5d" providerId="ADAL" clId="{49EE0458-0A10-4DDD-982C-2C2B764A4DC3}" dt="2022-10-13T15:40:38.483" v="59" actId="1035"/>
          <ac:spMkLst>
            <pc:docMk/>
            <pc:sldMk cId="2755840140" sldId="2144328507"/>
            <ac:spMk id="10" creationId="{9C6F7016-B946-E155-7A76-483B6AD38092}"/>
          </ac:spMkLst>
        </pc:spChg>
        <pc:spChg chg="mod">
          <ac:chgData name="Leah Montner Dixon" userId="d5b2ae9e-9213-4442-b7df-4db8cbe51e5d" providerId="ADAL" clId="{49EE0458-0A10-4DDD-982C-2C2B764A4DC3}" dt="2022-10-13T15:40:30.784" v="50" actId="1076"/>
          <ac:spMkLst>
            <pc:docMk/>
            <pc:sldMk cId="2755840140" sldId="2144328507"/>
            <ac:spMk id="34" creationId="{4914C136-B5AB-40B4-8AFE-0768D34F2DE7}"/>
          </ac:spMkLst>
        </pc:spChg>
        <pc:grpChg chg="add del mod topLvl">
          <ac:chgData name="Leah Montner Dixon" userId="d5b2ae9e-9213-4442-b7df-4db8cbe51e5d" providerId="ADAL" clId="{49EE0458-0A10-4DDD-982C-2C2B764A4DC3}" dt="2022-10-13T15:12:42.601" v="24" actId="165"/>
          <ac:grpSpMkLst>
            <pc:docMk/>
            <pc:sldMk cId="2755840140" sldId="2144328507"/>
            <ac:grpSpMk id="16" creationId="{04ADA254-6380-CB8E-F4FF-E5A1EF570B94}"/>
          </ac:grpSpMkLst>
        </pc:grpChg>
        <pc:grpChg chg="add del mod topLvl">
          <ac:chgData name="Leah Montner Dixon" userId="d5b2ae9e-9213-4442-b7df-4db8cbe51e5d" providerId="ADAL" clId="{49EE0458-0A10-4DDD-982C-2C2B764A4DC3}" dt="2022-10-13T15:12:42.601" v="24" actId="165"/>
          <ac:grpSpMkLst>
            <pc:docMk/>
            <pc:sldMk cId="2755840140" sldId="2144328507"/>
            <ac:grpSpMk id="17" creationId="{504C5F1D-9283-0691-0B93-62B9D767CF71}"/>
          </ac:grpSpMkLst>
        </pc:grpChg>
        <pc:grpChg chg="add del mod topLvl">
          <ac:chgData name="Leah Montner Dixon" userId="d5b2ae9e-9213-4442-b7df-4db8cbe51e5d" providerId="ADAL" clId="{49EE0458-0A10-4DDD-982C-2C2B764A4DC3}" dt="2022-10-13T15:12:42.601" v="24" actId="165"/>
          <ac:grpSpMkLst>
            <pc:docMk/>
            <pc:sldMk cId="2755840140" sldId="2144328507"/>
            <ac:grpSpMk id="18" creationId="{890C3EA8-BC3C-92B1-7746-B75E88B4316D}"/>
          </ac:grpSpMkLst>
        </pc:grpChg>
        <pc:grpChg chg="add del mod topLvl">
          <ac:chgData name="Leah Montner Dixon" userId="d5b2ae9e-9213-4442-b7df-4db8cbe51e5d" providerId="ADAL" clId="{49EE0458-0A10-4DDD-982C-2C2B764A4DC3}" dt="2022-10-13T15:12:42.601" v="24" actId="165"/>
          <ac:grpSpMkLst>
            <pc:docMk/>
            <pc:sldMk cId="2755840140" sldId="2144328507"/>
            <ac:grpSpMk id="19" creationId="{909524DB-8B99-6B81-4B19-1F12C9D1CC85}"/>
          </ac:grpSpMkLst>
        </pc:grpChg>
        <pc:grpChg chg="add del mod">
          <ac:chgData name="Leah Montner Dixon" userId="d5b2ae9e-9213-4442-b7df-4db8cbe51e5d" providerId="ADAL" clId="{49EE0458-0A10-4DDD-982C-2C2B764A4DC3}" dt="2022-10-13T15:12:41.286" v="23" actId="165"/>
          <ac:grpSpMkLst>
            <pc:docMk/>
            <pc:sldMk cId="2755840140" sldId="2144328507"/>
            <ac:grpSpMk id="20" creationId="{3E90C385-B441-DC93-3A0D-6CA16B86BA1B}"/>
          </ac:grpSpMkLst>
        </pc:grpChg>
        <pc:picChg chg="mod topLvl">
          <ac:chgData name="Leah Montner Dixon" userId="d5b2ae9e-9213-4442-b7df-4db8cbe51e5d" providerId="ADAL" clId="{49EE0458-0A10-4DDD-982C-2C2B764A4DC3}" dt="2022-10-20T15:53:57.427" v="468"/>
          <ac:picMkLst>
            <pc:docMk/>
            <pc:sldMk cId="2755840140" sldId="2144328507"/>
            <ac:picMk id="3" creationId="{4397D1A5-F814-3652-68C4-3B4D06F9039D}"/>
          </ac:picMkLst>
        </pc:picChg>
        <pc:picChg chg="mod topLvl">
          <ac:chgData name="Leah Montner Dixon" userId="d5b2ae9e-9213-4442-b7df-4db8cbe51e5d" providerId="ADAL" clId="{49EE0458-0A10-4DDD-982C-2C2B764A4DC3}" dt="2022-10-20T15:53:59.860" v="469"/>
          <ac:picMkLst>
            <pc:docMk/>
            <pc:sldMk cId="2755840140" sldId="2144328507"/>
            <ac:picMk id="5" creationId="{AA46DAA9-3D1F-7884-A3BC-180E7E3D7089}"/>
          </ac:picMkLst>
        </pc:picChg>
        <pc:picChg chg="del">
          <ac:chgData name="Leah Montner Dixon" userId="d5b2ae9e-9213-4442-b7df-4db8cbe51e5d" providerId="ADAL" clId="{49EE0458-0A10-4DDD-982C-2C2B764A4DC3}" dt="2022-10-13T15:02:30.554" v="2" actId="478"/>
          <ac:picMkLst>
            <pc:docMk/>
            <pc:sldMk cId="2755840140" sldId="2144328507"/>
            <ac:picMk id="6" creationId="{37DC3E73-4CD0-9A12-28B0-D0BC8610EC01}"/>
          </ac:picMkLst>
        </pc:picChg>
        <pc:picChg chg="add del">
          <ac:chgData name="Leah Montner Dixon" userId="d5b2ae9e-9213-4442-b7df-4db8cbe51e5d" providerId="ADAL" clId="{49EE0458-0A10-4DDD-982C-2C2B764A4DC3}" dt="2022-10-13T15:11:19.845" v="7" actId="478"/>
          <ac:picMkLst>
            <pc:docMk/>
            <pc:sldMk cId="2755840140" sldId="2144328507"/>
            <ac:picMk id="11" creationId="{CE5FEFFC-4802-E96A-E295-1DA99DAFD3E1}"/>
          </ac:picMkLst>
        </pc:picChg>
        <pc:picChg chg="add del mod">
          <ac:chgData name="Leah Montner Dixon" userId="d5b2ae9e-9213-4442-b7df-4db8cbe51e5d" providerId="ADAL" clId="{49EE0458-0A10-4DDD-982C-2C2B764A4DC3}" dt="2022-10-13T15:11:45.794" v="12" actId="478"/>
          <ac:picMkLst>
            <pc:docMk/>
            <pc:sldMk cId="2755840140" sldId="2144328507"/>
            <ac:picMk id="12" creationId="{E647C27C-310F-417F-384E-C0CC18163380}"/>
          </ac:picMkLst>
        </pc:picChg>
        <pc:picChg chg="mod topLvl">
          <ac:chgData name="Leah Montner Dixon" userId="d5b2ae9e-9213-4442-b7df-4db8cbe51e5d" providerId="ADAL" clId="{49EE0458-0A10-4DDD-982C-2C2B764A4DC3}" dt="2022-10-20T15:54:04.256" v="471"/>
          <ac:picMkLst>
            <pc:docMk/>
            <pc:sldMk cId="2755840140" sldId="2144328507"/>
            <ac:picMk id="13" creationId="{B9B5397B-50E0-22D0-BF44-895DE0543288}"/>
          </ac:picMkLst>
        </pc:picChg>
        <pc:picChg chg="add mod topLvl">
          <ac:chgData name="Leah Montner Dixon" userId="d5b2ae9e-9213-4442-b7df-4db8cbe51e5d" providerId="ADAL" clId="{49EE0458-0A10-4DDD-982C-2C2B764A4DC3}" dt="2022-10-20T15:54:01.956" v="470"/>
          <ac:picMkLst>
            <pc:docMk/>
            <pc:sldMk cId="2755840140" sldId="2144328507"/>
            <ac:picMk id="15" creationId="{109C7E9B-BED8-F2FF-3FE8-CE2794ACC195}"/>
          </ac:picMkLst>
        </pc:picChg>
        <pc:picChg chg="mod">
          <ac:chgData name="Leah Montner Dixon" userId="d5b2ae9e-9213-4442-b7df-4db8cbe51e5d" providerId="ADAL" clId="{49EE0458-0A10-4DDD-982C-2C2B764A4DC3}" dt="2022-10-13T15:40:32.474" v="52" actId="1076"/>
          <ac:picMkLst>
            <pc:docMk/>
            <pc:sldMk cId="2755840140" sldId="2144328507"/>
            <ac:picMk id="32" creationId="{44879877-1C26-40F9-B3F8-507FB517B320}"/>
          </ac:picMkLst>
        </pc:picChg>
      </pc:sldChg>
      <pc:sldChg chg="modSp">
        <pc:chgData name="Leah Montner Dixon" userId="d5b2ae9e-9213-4442-b7df-4db8cbe51e5d" providerId="ADAL" clId="{49EE0458-0A10-4DDD-982C-2C2B764A4DC3}" dt="2022-10-20T15:54:18.073" v="475"/>
        <pc:sldMkLst>
          <pc:docMk/>
          <pc:sldMk cId="1718800906" sldId="2144328508"/>
        </pc:sldMkLst>
        <pc:picChg chg="mod">
          <ac:chgData name="Leah Montner Dixon" userId="d5b2ae9e-9213-4442-b7df-4db8cbe51e5d" providerId="ADAL" clId="{49EE0458-0A10-4DDD-982C-2C2B764A4DC3}" dt="2022-10-20T15:54:18.073" v="475"/>
          <ac:picMkLst>
            <pc:docMk/>
            <pc:sldMk cId="1718800906" sldId="2144328508"/>
            <ac:picMk id="6" creationId="{D325A4B8-2F22-40B9-9F0F-B86BE82FEC73}"/>
          </ac:picMkLst>
        </pc:picChg>
        <pc:picChg chg="mod">
          <ac:chgData name="Leah Montner Dixon" userId="d5b2ae9e-9213-4442-b7df-4db8cbe51e5d" providerId="ADAL" clId="{49EE0458-0A10-4DDD-982C-2C2B764A4DC3}" dt="2022-10-20T15:54:15.319" v="474"/>
          <ac:picMkLst>
            <pc:docMk/>
            <pc:sldMk cId="1718800906" sldId="2144328508"/>
            <ac:picMk id="8" creationId="{8740442F-D30F-4119-3853-ADCA8DF540FC}"/>
          </ac:picMkLst>
        </pc:picChg>
        <pc:picChg chg="mod">
          <ac:chgData name="Leah Montner Dixon" userId="d5b2ae9e-9213-4442-b7df-4db8cbe51e5d" providerId="ADAL" clId="{49EE0458-0A10-4DDD-982C-2C2B764A4DC3}" dt="2022-10-20T15:54:10.566" v="472"/>
          <ac:picMkLst>
            <pc:docMk/>
            <pc:sldMk cId="1718800906" sldId="2144328508"/>
            <ac:picMk id="17" creationId="{7EFAF86C-9E55-06FC-BDF1-08D9DA72FD5E}"/>
          </ac:picMkLst>
        </pc:picChg>
        <pc:picChg chg="mod">
          <ac:chgData name="Leah Montner Dixon" userId="d5b2ae9e-9213-4442-b7df-4db8cbe51e5d" providerId="ADAL" clId="{49EE0458-0A10-4DDD-982C-2C2B764A4DC3}" dt="2022-10-20T15:54:12.862" v="473"/>
          <ac:picMkLst>
            <pc:docMk/>
            <pc:sldMk cId="1718800906" sldId="2144328508"/>
            <ac:picMk id="26" creationId="{4827E27C-3501-5F70-94BF-027E3988DC8E}"/>
          </ac:picMkLst>
        </pc:picChg>
      </pc:sldChg>
    </pc:docChg>
  </pc:docChgLst>
  <pc:docChgLst>
    <pc:chgData name="Leah Montner Dixon" userId="d5b2ae9e-9213-4442-b7df-4db8cbe51e5d" providerId="ADAL" clId="{10D58AE8-FEA6-4A77-B58D-B9D525F530EC}"/>
    <pc:docChg chg="undo custSel modSld">
      <pc:chgData name="Leah Montner Dixon" userId="d5b2ae9e-9213-4442-b7df-4db8cbe51e5d" providerId="ADAL" clId="{10D58AE8-FEA6-4A77-B58D-B9D525F530EC}" dt="2022-10-12T20:09:27.539" v="129" actId="14100"/>
      <pc:docMkLst>
        <pc:docMk/>
      </pc:docMkLst>
      <pc:sldChg chg="addCm delCm">
        <pc:chgData name="Leah Montner Dixon" userId="d5b2ae9e-9213-4442-b7df-4db8cbe51e5d" providerId="ADAL" clId="{10D58AE8-FEA6-4A77-B58D-B9D525F530EC}" dt="2022-10-12T19:51:43.986" v="1"/>
        <pc:sldMkLst>
          <pc:docMk/>
          <pc:sldMk cId="1441012787" sldId="2144328206"/>
        </pc:sldMkLst>
      </pc:sldChg>
      <pc:sldChg chg="modSp mod modCm">
        <pc:chgData name="Leah Montner Dixon" userId="d5b2ae9e-9213-4442-b7df-4db8cbe51e5d" providerId="ADAL" clId="{10D58AE8-FEA6-4A77-B58D-B9D525F530EC}" dt="2022-10-12T19:53:59.012" v="33"/>
        <pc:sldMkLst>
          <pc:docMk/>
          <pc:sldMk cId="1903173875" sldId="2144328253"/>
        </pc:sldMkLst>
        <pc:spChg chg="mod">
          <ac:chgData name="Leah Montner Dixon" userId="d5b2ae9e-9213-4442-b7df-4db8cbe51e5d" providerId="ADAL" clId="{10D58AE8-FEA6-4A77-B58D-B9D525F530EC}" dt="2022-10-12T19:53:54.413" v="32" actId="20577"/>
          <ac:spMkLst>
            <pc:docMk/>
            <pc:sldMk cId="1903173875" sldId="2144328253"/>
            <ac:spMk id="3" creationId="{769579E9-CE88-68EA-9BD1-80BB3C86F5F6}"/>
          </ac:spMkLst>
        </pc:spChg>
      </pc:sldChg>
      <pc:sldChg chg="addSp modSp mod modCm">
        <pc:chgData name="Leah Montner Dixon" userId="d5b2ae9e-9213-4442-b7df-4db8cbe51e5d" providerId="ADAL" clId="{10D58AE8-FEA6-4A77-B58D-B9D525F530EC}" dt="2022-10-12T19:56:09.621" v="79" actId="20577"/>
        <pc:sldMkLst>
          <pc:docMk/>
          <pc:sldMk cId="846210810" sldId="2144328474"/>
        </pc:sldMkLst>
        <pc:spChg chg="add mod">
          <ac:chgData name="Leah Montner Dixon" userId="d5b2ae9e-9213-4442-b7df-4db8cbe51e5d" providerId="ADAL" clId="{10D58AE8-FEA6-4A77-B58D-B9D525F530EC}" dt="2022-10-12T19:55:05.971" v="57" actId="12788"/>
          <ac:spMkLst>
            <pc:docMk/>
            <pc:sldMk cId="846210810" sldId="2144328474"/>
            <ac:spMk id="2" creationId="{0A501563-B270-4D1A-E021-B77B515A3120}"/>
          </ac:spMkLst>
        </pc:spChg>
        <pc:spChg chg="mod">
          <ac:chgData name="Leah Montner Dixon" userId="d5b2ae9e-9213-4442-b7df-4db8cbe51e5d" providerId="ADAL" clId="{10D58AE8-FEA6-4A77-B58D-B9D525F530EC}" dt="2022-10-12T19:55:05.971" v="57" actId="12788"/>
          <ac:spMkLst>
            <pc:docMk/>
            <pc:sldMk cId="846210810" sldId="2144328474"/>
            <ac:spMk id="3" creationId="{7789CAC8-EEF1-2411-A02B-89744C9DFA89}"/>
          </ac:spMkLst>
        </pc:spChg>
        <pc:spChg chg="add mod">
          <ac:chgData name="Leah Montner Dixon" userId="d5b2ae9e-9213-4442-b7df-4db8cbe51e5d" providerId="ADAL" clId="{10D58AE8-FEA6-4A77-B58D-B9D525F530EC}" dt="2022-10-12T19:55:34.606" v="69"/>
          <ac:spMkLst>
            <pc:docMk/>
            <pc:sldMk cId="846210810" sldId="2144328474"/>
            <ac:spMk id="5" creationId="{9023C6E4-3BDD-D26E-C900-7E1D2A4AC210}"/>
          </ac:spMkLst>
        </pc:spChg>
        <pc:spChg chg="add mod">
          <ac:chgData name="Leah Montner Dixon" userId="d5b2ae9e-9213-4442-b7df-4db8cbe51e5d" providerId="ADAL" clId="{10D58AE8-FEA6-4A77-B58D-B9D525F530EC}" dt="2022-10-12T19:55:53.164" v="73" actId="20577"/>
          <ac:spMkLst>
            <pc:docMk/>
            <pc:sldMk cId="846210810" sldId="2144328474"/>
            <ac:spMk id="6" creationId="{46EFE556-DC71-C9BE-26A5-35281B208819}"/>
          </ac:spMkLst>
        </pc:spChg>
        <pc:spChg chg="mod">
          <ac:chgData name="Leah Montner Dixon" userId="d5b2ae9e-9213-4442-b7df-4db8cbe51e5d" providerId="ADAL" clId="{10D58AE8-FEA6-4A77-B58D-B9D525F530EC}" dt="2022-10-12T19:55:09.836" v="61" actId="1036"/>
          <ac:spMkLst>
            <pc:docMk/>
            <pc:sldMk cId="846210810" sldId="2144328474"/>
            <ac:spMk id="10" creationId="{20BB9995-E83E-8F72-B79B-F3BCE9687ABB}"/>
          </ac:spMkLst>
        </pc:spChg>
        <pc:spChg chg="mod">
          <ac:chgData name="Leah Montner Dixon" userId="d5b2ae9e-9213-4442-b7df-4db8cbe51e5d" providerId="ADAL" clId="{10D58AE8-FEA6-4A77-B58D-B9D525F530EC}" dt="2022-10-12T19:55:09.836" v="61" actId="1036"/>
          <ac:spMkLst>
            <pc:docMk/>
            <pc:sldMk cId="846210810" sldId="2144328474"/>
            <ac:spMk id="11" creationId="{C7AEC34F-34F0-A261-AC99-B0C6AC1A8717}"/>
          </ac:spMkLst>
        </pc:spChg>
        <pc:spChg chg="mod">
          <ac:chgData name="Leah Montner Dixon" userId="d5b2ae9e-9213-4442-b7df-4db8cbe51e5d" providerId="ADAL" clId="{10D58AE8-FEA6-4A77-B58D-B9D525F530EC}" dt="2022-10-12T19:54:35.109" v="34" actId="14100"/>
          <ac:spMkLst>
            <pc:docMk/>
            <pc:sldMk cId="846210810" sldId="2144328474"/>
            <ac:spMk id="16" creationId="{254E677B-400C-69B9-5567-D37BF40D0F4A}"/>
          </ac:spMkLst>
        </pc:spChg>
        <pc:spChg chg="mod">
          <ac:chgData name="Leah Montner Dixon" userId="d5b2ae9e-9213-4442-b7df-4db8cbe51e5d" providerId="ADAL" clId="{10D58AE8-FEA6-4A77-B58D-B9D525F530EC}" dt="2022-10-12T19:54:35.109" v="34" actId="14100"/>
          <ac:spMkLst>
            <pc:docMk/>
            <pc:sldMk cId="846210810" sldId="2144328474"/>
            <ac:spMk id="21" creationId="{B59E51DD-24C3-2001-3F28-E079604F5AA8}"/>
          </ac:spMkLst>
        </pc:spChg>
        <pc:spChg chg="mod">
          <ac:chgData name="Leah Montner Dixon" userId="d5b2ae9e-9213-4442-b7df-4db8cbe51e5d" providerId="ADAL" clId="{10D58AE8-FEA6-4A77-B58D-B9D525F530EC}" dt="2022-10-12T19:56:09.621" v="79" actId="20577"/>
          <ac:spMkLst>
            <pc:docMk/>
            <pc:sldMk cId="846210810" sldId="2144328474"/>
            <ac:spMk id="32" creationId="{75753AF4-274D-6FFC-A6F3-BFF89AE80291}"/>
          </ac:spMkLst>
        </pc:spChg>
        <pc:picChg chg="mod">
          <ac:chgData name="Leah Montner Dixon" userId="d5b2ae9e-9213-4442-b7df-4db8cbe51e5d" providerId="ADAL" clId="{10D58AE8-FEA6-4A77-B58D-B9D525F530EC}" dt="2022-10-12T19:55:05.971" v="57" actId="12788"/>
          <ac:picMkLst>
            <pc:docMk/>
            <pc:sldMk cId="846210810" sldId="2144328474"/>
            <ac:picMk id="14" creationId="{AD1CF6AE-297F-BECA-673F-F583CB1BFDD0}"/>
          </ac:picMkLst>
        </pc:picChg>
      </pc:sldChg>
      <pc:sldChg chg="addSp delSp modSp mod">
        <pc:chgData name="Leah Montner Dixon" userId="d5b2ae9e-9213-4442-b7df-4db8cbe51e5d" providerId="ADAL" clId="{10D58AE8-FEA6-4A77-B58D-B9D525F530EC}" dt="2022-10-12T20:09:27.539" v="129" actId="14100"/>
        <pc:sldMkLst>
          <pc:docMk/>
          <pc:sldMk cId="2755840140" sldId="2144328507"/>
        </pc:sldMkLst>
        <pc:spChg chg="mod topLvl">
          <ac:chgData name="Leah Montner Dixon" userId="d5b2ae9e-9213-4442-b7df-4db8cbe51e5d" providerId="ADAL" clId="{10D58AE8-FEA6-4A77-B58D-B9D525F530EC}" dt="2022-10-12T20:09:02.277" v="127" actId="165"/>
          <ac:spMkLst>
            <pc:docMk/>
            <pc:sldMk cId="2755840140" sldId="2144328507"/>
            <ac:spMk id="7" creationId="{460FFBBF-FBD4-A559-9D7F-5194F7DBADBB}"/>
          </ac:spMkLst>
        </pc:spChg>
        <pc:spChg chg="mod topLvl">
          <ac:chgData name="Leah Montner Dixon" userId="d5b2ae9e-9213-4442-b7df-4db8cbe51e5d" providerId="ADAL" clId="{10D58AE8-FEA6-4A77-B58D-B9D525F530EC}" dt="2022-10-12T20:09:27.539" v="129" actId="14100"/>
          <ac:spMkLst>
            <pc:docMk/>
            <pc:sldMk cId="2755840140" sldId="2144328507"/>
            <ac:spMk id="8" creationId="{012E047B-E9F6-90D3-C1C8-3A142D0B9999}"/>
          </ac:spMkLst>
        </pc:spChg>
        <pc:spChg chg="mod topLvl">
          <ac:chgData name="Leah Montner Dixon" userId="d5b2ae9e-9213-4442-b7df-4db8cbe51e5d" providerId="ADAL" clId="{10D58AE8-FEA6-4A77-B58D-B9D525F530EC}" dt="2022-10-12T20:09:02.277" v="127" actId="165"/>
          <ac:spMkLst>
            <pc:docMk/>
            <pc:sldMk cId="2755840140" sldId="2144328507"/>
            <ac:spMk id="9" creationId="{3CCA14E4-BB5A-9FAF-6D85-A223A43A15FE}"/>
          </ac:spMkLst>
        </pc:spChg>
        <pc:spChg chg="mod topLvl">
          <ac:chgData name="Leah Montner Dixon" userId="d5b2ae9e-9213-4442-b7df-4db8cbe51e5d" providerId="ADAL" clId="{10D58AE8-FEA6-4A77-B58D-B9D525F530EC}" dt="2022-10-12T20:09:02.277" v="127" actId="165"/>
          <ac:spMkLst>
            <pc:docMk/>
            <pc:sldMk cId="2755840140" sldId="2144328507"/>
            <ac:spMk id="10" creationId="{9C6F7016-B946-E155-7A76-483B6AD38092}"/>
          </ac:spMkLst>
        </pc:spChg>
        <pc:spChg chg="mod">
          <ac:chgData name="Leah Montner Dixon" userId="d5b2ae9e-9213-4442-b7df-4db8cbe51e5d" providerId="ADAL" clId="{10D58AE8-FEA6-4A77-B58D-B9D525F530EC}" dt="2022-10-12T19:53:01.442" v="9" actId="553"/>
          <ac:spMkLst>
            <pc:docMk/>
            <pc:sldMk cId="2755840140" sldId="2144328507"/>
            <ac:spMk id="14" creationId="{DCA2B8DC-850D-41D7-8CFE-5E24953E6F00}"/>
          </ac:spMkLst>
        </pc:spChg>
        <pc:grpChg chg="add del mod topLvl">
          <ac:chgData name="Leah Montner Dixon" userId="d5b2ae9e-9213-4442-b7df-4db8cbe51e5d" providerId="ADAL" clId="{10D58AE8-FEA6-4A77-B58D-B9D525F530EC}" dt="2022-10-12T20:08:21.461" v="115" actId="165"/>
          <ac:grpSpMkLst>
            <pc:docMk/>
            <pc:sldMk cId="2755840140" sldId="2144328507"/>
            <ac:grpSpMk id="17" creationId="{C3329DD1-2E64-9275-AF79-B0032B959B3B}"/>
          </ac:grpSpMkLst>
        </pc:grpChg>
        <pc:grpChg chg="add del mod topLvl">
          <ac:chgData name="Leah Montner Dixon" userId="d5b2ae9e-9213-4442-b7df-4db8cbe51e5d" providerId="ADAL" clId="{10D58AE8-FEA6-4A77-B58D-B9D525F530EC}" dt="2022-10-12T20:08:21.461" v="115" actId="165"/>
          <ac:grpSpMkLst>
            <pc:docMk/>
            <pc:sldMk cId="2755840140" sldId="2144328507"/>
            <ac:grpSpMk id="18" creationId="{0B1D5B4F-F2E5-A51F-E41E-990B723113B1}"/>
          </ac:grpSpMkLst>
        </pc:grpChg>
        <pc:grpChg chg="add del mod topLvl">
          <ac:chgData name="Leah Montner Dixon" userId="d5b2ae9e-9213-4442-b7df-4db8cbe51e5d" providerId="ADAL" clId="{10D58AE8-FEA6-4A77-B58D-B9D525F530EC}" dt="2022-10-12T20:08:21.461" v="115" actId="165"/>
          <ac:grpSpMkLst>
            <pc:docMk/>
            <pc:sldMk cId="2755840140" sldId="2144328507"/>
            <ac:grpSpMk id="19" creationId="{2B63B654-DA5F-1674-7C32-7201BE6B20CF}"/>
          </ac:grpSpMkLst>
        </pc:grpChg>
        <pc:grpChg chg="add del mod topLvl">
          <ac:chgData name="Leah Montner Dixon" userId="d5b2ae9e-9213-4442-b7df-4db8cbe51e5d" providerId="ADAL" clId="{10D58AE8-FEA6-4A77-B58D-B9D525F530EC}" dt="2022-10-12T20:08:21.461" v="115" actId="165"/>
          <ac:grpSpMkLst>
            <pc:docMk/>
            <pc:sldMk cId="2755840140" sldId="2144328507"/>
            <ac:grpSpMk id="20" creationId="{0838659C-CE43-4262-0E4F-C2A158DAD07E}"/>
          </ac:grpSpMkLst>
        </pc:grpChg>
        <pc:grpChg chg="add del mod">
          <ac:chgData name="Leah Montner Dixon" userId="d5b2ae9e-9213-4442-b7df-4db8cbe51e5d" providerId="ADAL" clId="{10D58AE8-FEA6-4A77-B58D-B9D525F530EC}" dt="2022-10-12T20:08:20.286" v="114" actId="165"/>
          <ac:grpSpMkLst>
            <pc:docMk/>
            <pc:sldMk cId="2755840140" sldId="2144328507"/>
            <ac:grpSpMk id="22" creationId="{D2E25A7E-557B-7BE8-84FB-DBE33267CAB2}"/>
          </ac:grpSpMkLst>
        </pc:grpChg>
        <pc:grpChg chg="add del mod">
          <ac:chgData name="Leah Montner Dixon" userId="d5b2ae9e-9213-4442-b7df-4db8cbe51e5d" providerId="ADAL" clId="{10D58AE8-FEA6-4A77-B58D-B9D525F530EC}" dt="2022-10-12T20:08:53.189" v="124" actId="165"/>
          <ac:grpSpMkLst>
            <pc:docMk/>
            <pc:sldMk cId="2755840140" sldId="2144328507"/>
            <ac:grpSpMk id="23" creationId="{DD121E72-4B11-5E65-D1F0-27E2C3DAB089}"/>
          </ac:grpSpMkLst>
        </pc:grpChg>
        <pc:grpChg chg="add del mod">
          <ac:chgData name="Leah Montner Dixon" userId="d5b2ae9e-9213-4442-b7df-4db8cbe51e5d" providerId="ADAL" clId="{10D58AE8-FEA6-4A77-B58D-B9D525F530EC}" dt="2022-10-12T20:08:53.189" v="124" actId="165"/>
          <ac:grpSpMkLst>
            <pc:docMk/>
            <pc:sldMk cId="2755840140" sldId="2144328507"/>
            <ac:grpSpMk id="24" creationId="{90A9D905-548A-DBBB-A2AD-343510489CB9}"/>
          </ac:grpSpMkLst>
        </pc:grpChg>
        <pc:grpChg chg="add del mod">
          <ac:chgData name="Leah Montner Dixon" userId="d5b2ae9e-9213-4442-b7df-4db8cbe51e5d" providerId="ADAL" clId="{10D58AE8-FEA6-4A77-B58D-B9D525F530EC}" dt="2022-10-12T20:08:53.189" v="124" actId="165"/>
          <ac:grpSpMkLst>
            <pc:docMk/>
            <pc:sldMk cId="2755840140" sldId="2144328507"/>
            <ac:grpSpMk id="25" creationId="{5678185B-47AC-62AF-615C-B03B8BE7E702}"/>
          </ac:grpSpMkLst>
        </pc:grpChg>
        <pc:grpChg chg="add del mod">
          <ac:chgData name="Leah Montner Dixon" userId="d5b2ae9e-9213-4442-b7df-4db8cbe51e5d" providerId="ADAL" clId="{10D58AE8-FEA6-4A77-B58D-B9D525F530EC}" dt="2022-10-12T20:08:53.189" v="124" actId="165"/>
          <ac:grpSpMkLst>
            <pc:docMk/>
            <pc:sldMk cId="2755840140" sldId="2144328507"/>
            <ac:grpSpMk id="26" creationId="{F3FD966D-8C30-CA59-FB06-0881760AFF33}"/>
          </ac:grpSpMkLst>
        </pc:grpChg>
        <pc:grpChg chg="add del mod">
          <ac:chgData name="Leah Montner Dixon" userId="d5b2ae9e-9213-4442-b7df-4db8cbe51e5d" providerId="ADAL" clId="{10D58AE8-FEA6-4A77-B58D-B9D525F530EC}" dt="2022-10-12T20:09:02.277" v="127" actId="165"/>
          <ac:grpSpMkLst>
            <pc:docMk/>
            <pc:sldMk cId="2755840140" sldId="2144328507"/>
            <ac:grpSpMk id="27" creationId="{8A5487D5-2F67-AEF7-2C0C-B54FD9103DDD}"/>
          </ac:grpSpMkLst>
        </pc:grpChg>
        <pc:picChg chg="add mod topLvl">
          <ac:chgData name="Leah Montner Dixon" userId="d5b2ae9e-9213-4442-b7df-4db8cbe51e5d" providerId="ADAL" clId="{10D58AE8-FEA6-4A77-B58D-B9D525F530EC}" dt="2022-10-12T20:09:02.277" v="127" actId="165"/>
          <ac:picMkLst>
            <pc:docMk/>
            <pc:sldMk cId="2755840140" sldId="2144328507"/>
            <ac:picMk id="3" creationId="{4397D1A5-F814-3652-68C4-3B4D06F9039D}"/>
          </ac:picMkLst>
        </pc:picChg>
        <pc:picChg chg="add mod topLvl">
          <ac:chgData name="Leah Montner Dixon" userId="d5b2ae9e-9213-4442-b7df-4db8cbe51e5d" providerId="ADAL" clId="{10D58AE8-FEA6-4A77-B58D-B9D525F530EC}" dt="2022-10-12T20:09:02.277" v="127" actId="165"/>
          <ac:picMkLst>
            <pc:docMk/>
            <pc:sldMk cId="2755840140" sldId="2144328507"/>
            <ac:picMk id="5" creationId="{AA46DAA9-3D1F-7884-A3BC-180E7E3D7089}"/>
          </ac:picMkLst>
        </pc:picChg>
        <pc:picChg chg="add mod topLvl">
          <ac:chgData name="Leah Montner Dixon" userId="d5b2ae9e-9213-4442-b7df-4db8cbe51e5d" providerId="ADAL" clId="{10D58AE8-FEA6-4A77-B58D-B9D525F530EC}" dt="2022-10-12T20:09:02.277" v="127" actId="165"/>
          <ac:picMkLst>
            <pc:docMk/>
            <pc:sldMk cId="2755840140" sldId="2144328507"/>
            <ac:picMk id="6" creationId="{37DC3E73-4CD0-9A12-28B0-D0BC8610EC01}"/>
          </ac:picMkLst>
        </pc:picChg>
        <pc:picChg chg="del">
          <ac:chgData name="Leah Montner Dixon" userId="d5b2ae9e-9213-4442-b7df-4db8cbe51e5d" providerId="ADAL" clId="{10D58AE8-FEA6-4A77-B58D-B9D525F530EC}" dt="2022-10-12T20:07:57.676" v="101" actId="478"/>
          <ac:picMkLst>
            <pc:docMk/>
            <pc:sldMk cId="2755840140" sldId="2144328507"/>
            <ac:picMk id="11" creationId="{D557265F-E553-9388-EEB3-29ED970F12F0}"/>
          </ac:picMkLst>
        </pc:picChg>
        <pc:picChg chg="del">
          <ac:chgData name="Leah Montner Dixon" userId="d5b2ae9e-9213-4442-b7df-4db8cbe51e5d" providerId="ADAL" clId="{10D58AE8-FEA6-4A77-B58D-B9D525F530EC}" dt="2022-10-12T20:07:04.775" v="80" actId="478"/>
          <ac:picMkLst>
            <pc:docMk/>
            <pc:sldMk cId="2755840140" sldId="2144328507"/>
            <ac:picMk id="12" creationId="{ABAF667C-78A3-C8E5-959E-E94A540E7DD7}"/>
          </ac:picMkLst>
        </pc:picChg>
        <pc:picChg chg="add mod topLvl">
          <ac:chgData name="Leah Montner Dixon" userId="d5b2ae9e-9213-4442-b7df-4db8cbe51e5d" providerId="ADAL" clId="{10D58AE8-FEA6-4A77-B58D-B9D525F530EC}" dt="2022-10-12T20:09:02.277" v="127" actId="165"/>
          <ac:picMkLst>
            <pc:docMk/>
            <pc:sldMk cId="2755840140" sldId="2144328507"/>
            <ac:picMk id="13" creationId="{B9B5397B-50E0-22D0-BF44-895DE0543288}"/>
          </ac:picMkLst>
        </pc:picChg>
        <pc:picChg chg="del">
          <ac:chgData name="Leah Montner Dixon" userId="d5b2ae9e-9213-4442-b7df-4db8cbe51e5d" providerId="ADAL" clId="{10D58AE8-FEA6-4A77-B58D-B9D525F530EC}" dt="2022-10-12T20:07:04.775" v="80" actId="478"/>
          <ac:picMkLst>
            <pc:docMk/>
            <pc:sldMk cId="2755840140" sldId="2144328507"/>
            <ac:picMk id="15" creationId="{FFAFA45B-2273-ED3D-A5AA-089E4D4A57DE}"/>
          </ac:picMkLst>
        </pc:picChg>
        <pc:picChg chg="del">
          <ac:chgData name="Leah Montner Dixon" userId="d5b2ae9e-9213-4442-b7df-4db8cbe51e5d" providerId="ADAL" clId="{10D58AE8-FEA6-4A77-B58D-B9D525F530EC}" dt="2022-10-12T20:07:04.775" v="80" actId="478"/>
          <ac:picMkLst>
            <pc:docMk/>
            <pc:sldMk cId="2755840140" sldId="2144328507"/>
            <ac:picMk id="16" creationId="{91B339ED-3051-18B6-0731-4F8707B5E490}"/>
          </ac:picMkLst>
        </pc:picChg>
        <pc:picChg chg="mod">
          <ac:chgData name="Leah Montner Dixon" userId="d5b2ae9e-9213-4442-b7df-4db8cbe51e5d" providerId="ADAL" clId="{10D58AE8-FEA6-4A77-B58D-B9D525F530EC}" dt="2022-10-12T19:52:44.354" v="4" actId="554"/>
          <ac:picMkLst>
            <pc:docMk/>
            <pc:sldMk cId="2755840140" sldId="2144328507"/>
            <ac:picMk id="21" creationId="{7D5746D3-6758-47B5-AD17-FD7C13777407}"/>
          </ac:picMkLst>
        </pc:picChg>
      </pc:sldChg>
    </pc:docChg>
  </pc:docChgLst>
  <pc:docChgLst>
    <pc:chgData name="Danielle Delauro" userId="79c3a64d-209a-45df-902b-7cba6cccfd68" providerId="ADAL" clId="{8B68C885-01E1-4863-AF22-DECAD3AE735E}"/>
    <pc:docChg chg="">
      <pc:chgData name="Danielle Delauro" userId="79c3a64d-209a-45df-902b-7cba6cccfd68" providerId="ADAL" clId="{8B68C885-01E1-4863-AF22-DECAD3AE735E}" dt="2022-10-12T00:31:22.475" v="5"/>
      <pc:docMkLst>
        <pc:docMk/>
      </pc:docMkLst>
      <pc:sldChg chg="addCm">
        <pc:chgData name="Danielle Delauro" userId="79c3a64d-209a-45df-902b-7cba6cccfd68" providerId="ADAL" clId="{8B68C885-01E1-4863-AF22-DECAD3AE735E}" dt="2022-10-12T00:30:31.014" v="3"/>
        <pc:sldMkLst>
          <pc:docMk/>
          <pc:sldMk cId="2285173372" sldId="2144327841"/>
        </pc:sldMkLst>
      </pc:sldChg>
      <pc:sldChg chg="addCm modCm">
        <pc:chgData name="Danielle Delauro" userId="79c3a64d-209a-45df-902b-7cba6cccfd68" providerId="ADAL" clId="{8B68C885-01E1-4863-AF22-DECAD3AE735E}" dt="2022-10-12T00:31:22.475" v="5"/>
        <pc:sldMkLst>
          <pc:docMk/>
          <pc:sldMk cId="1441012787" sldId="2144328206"/>
        </pc:sldMkLst>
      </pc:sldChg>
      <pc:sldChg chg="addCm">
        <pc:chgData name="Danielle Delauro" userId="79c3a64d-209a-45df-902b-7cba6cccfd68" providerId="ADAL" clId="{8B68C885-01E1-4863-AF22-DECAD3AE735E}" dt="2022-10-12T00:28:50.126" v="2"/>
        <pc:sldMkLst>
          <pc:docMk/>
          <pc:sldMk cId="1903173875" sldId="2144328253"/>
        </pc:sldMkLst>
      </pc:sldChg>
      <pc:sldChg chg="modCm">
        <pc:chgData name="Danielle Delauro" userId="79c3a64d-209a-45df-902b-7cba6cccfd68" providerId="ADAL" clId="{8B68C885-01E1-4863-AF22-DECAD3AE735E}" dt="2022-10-12T00:25:09.194" v="1"/>
        <pc:sldMkLst>
          <pc:docMk/>
          <pc:sldMk cId="2388896571" sldId="2144328501"/>
        </pc:sldMkLst>
      </pc:sldChg>
      <pc:sldChg chg="addCm">
        <pc:chgData name="Danielle Delauro" userId="79c3a64d-209a-45df-902b-7cba6cccfd68" providerId="ADAL" clId="{8B68C885-01E1-4863-AF22-DECAD3AE735E}" dt="2022-10-12T00:24:45.841" v="0"/>
        <pc:sldMkLst>
          <pc:docMk/>
          <pc:sldMk cId="1789081147" sldId="2144328506"/>
        </pc:sldMkLst>
      </pc:sldChg>
    </pc:docChg>
  </pc:docChgLst>
  <pc:docChgLst>
    <pc:chgData name="Jason Wiese" userId="4bff8d5b-7de6-4655-b397-69b0afc81113" providerId="ADAL" clId="{34FDBFA1-D462-4EA1-9A5C-0ACA72569DC5}"/>
    <pc:docChg chg="modSld">
      <pc:chgData name="Jason Wiese" userId="4bff8d5b-7de6-4655-b397-69b0afc81113" providerId="ADAL" clId="{34FDBFA1-D462-4EA1-9A5C-0ACA72569DC5}" dt="2022-10-18T21:43:22.800" v="38" actId="20577"/>
      <pc:docMkLst>
        <pc:docMk/>
      </pc:docMkLst>
      <pc:sldChg chg="modSp mod">
        <pc:chgData name="Jason Wiese" userId="4bff8d5b-7de6-4655-b397-69b0afc81113" providerId="ADAL" clId="{34FDBFA1-D462-4EA1-9A5C-0ACA72569DC5}" dt="2022-10-18T21:43:22.800" v="38" actId="20577"/>
        <pc:sldMkLst>
          <pc:docMk/>
          <pc:sldMk cId="846210810" sldId="2144328474"/>
        </pc:sldMkLst>
        <pc:spChg chg="mod">
          <ac:chgData name="Jason Wiese" userId="4bff8d5b-7de6-4655-b397-69b0afc81113" providerId="ADAL" clId="{34FDBFA1-D462-4EA1-9A5C-0ACA72569DC5}" dt="2022-10-18T21:43:22.800" v="38" actId="20577"/>
          <ac:spMkLst>
            <pc:docMk/>
            <pc:sldMk cId="846210810" sldId="2144328474"/>
            <ac:spMk id="32" creationId="{75753AF4-274D-6FFC-A6F3-BFF89AE80291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319987326411229"/>
          <c:y val="0.12064716750883701"/>
          <c:w val="0.57846575147666224"/>
          <c:h val="0.7834414273478136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FAST services can offer…</c:v>
                </c:pt>
              </c:strCache>
            </c:strRef>
          </c:tx>
          <c:spPr>
            <a:solidFill>
              <a:srgbClr val="7ED2F6"/>
            </a:solidFill>
          </c:spPr>
          <c:explosion val="14"/>
          <c:dPt>
            <c:idx val="0"/>
            <c:bubble3D val="0"/>
            <c:spPr>
              <a:solidFill>
                <a:srgbClr val="00BFF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AECE-4B88-AFD4-B9E2FB866AA4}"/>
              </c:ext>
            </c:extLst>
          </c:dPt>
          <c:dPt>
            <c:idx val="1"/>
            <c:bubble3D val="0"/>
            <c:spPr>
              <a:solidFill>
                <a:srgbClr val="ED3C8D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ECE-4B88-AFD4-B9E2FB866AA4}"/>
              </c:ext>
            </c:extLst>
          </c:dPt>
          <c:dPt>
            <c:idx val="2"/>
            <c:bubble3D val="0"/>
            <c:spPr>
              <a:solidFill>
                <a:srgbClr val="4EBEA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AECE-4B88-AFD4-B9E2FB866AA4}"/>
              </c:ext>
            </c:extLst>
          </c:dPt>
          <c:dPt>
            <c:idx val="3"/>
            <c:bubble3D val="0"/>
            <c:spPr>
              <a:solidFill>
                <a:srgbClr val="A343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ECE-4B88-AFD4-B9E2FB866AA4}"/>
              </c:ext>
            </c:extLst>
          </c:dPt>
          <c:dPt>
            <c:idx val="4"/>
            <c:bubble3D val="0"/>
            <c:spPr>
              <a:solidFill>
                <a:srgbClr val="1B146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AECE-4B88-AFD4-B9E2FB866AA4}"/>
              </c:ext>
            </c:extLst>
          </c:dPt>
          <c:dPt>
            <c:idx val="5"/>
            <c:bubble3D val="0"/>
            <c:spPr>
              <a:solidFill>
                <a:srgbClr val="7ED2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23F-45BB-B7C4-67E8A37F7BA3}"/>
              </c:ext>
            </c:extLst>
          </c:dPt>
          <c:dPt>
            <c:idx val="6"/>
            <c:bubble3D val="0"/>
            <c:spPr>
              <a:solidFill>
                <a:srgbClr val="7ED2F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23F-45BB-B7C4-67E8A37F7BA3}"/>
              </c:ext>
            </c:extLst>
          </c:dPt>
          <c:cat>
            <c:strRef>
              <c:f>Sheet1!$A$2:$A$6</c:f>
              <c:strCache>
                <c:ptCount val="5"/>
                <c:pt idx="0">
                  <c:v>Library Content</c:v>
                </c:pt>
                <c:pt idx="1">
                  <c:v>On-Demand Content</c:v>
                </c:pt>
                <c:pt idx="2">
                  <c:v>Sports</c:v>
                </c:pt>
                <c:pt idx="3">
                  <c:v>Original Content</c:v>
                </c:pt>
                <c:pt idx="4">
                  <c:v>Scheduled Programming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CE-4B88-AFD4-B9E2FB866A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B719F4-6690-41D5-8127-2CE77E55EABF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016E54-C3E5-426F-942D-034AF0CFF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22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9461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9461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61668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246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6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95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87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C3254-C2BA-461B-86C8-C14FFCA9E8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5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174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5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57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2442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5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57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3338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5BC225-E3B7-49EE-A561-0054F1C80D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1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57">
              <a:defRPr/>
            </a:pPr>
            <a:fld id="{F3615BE2-BB6E-D846-B0CB-BE207E4BB8A8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5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42707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57">
              <a:defRPr/>
            </a:pPr>
            <a:fld id="{989C3254-C2BA-461B-86C8-C14FFCA9E875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57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71564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946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615BE2-BB6E-D846-B0CB-BE207E4BB8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946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406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BB915-F3E5-5584-0EC6-DA5A8C22C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BD090-49E9-D2C8-4E11-36956ECF2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A2B78-7584-5C13-3402-ABE6401BB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A8F44-FE5B-6CB6-9E7D-79B2CF993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A4D2B-790B-82F1-C990-B0BE316C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469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DB81-5F6F-745C-0959-C864275C2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08BB8-BFEA-6A74-3AD5-72146E575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F6B38-223C-1831-9BD1-BAD02B20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7ECC8-32FB-87C8-E36F-52F7DFB39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EC887-133D-97B8-7852-3419AC5B0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912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55A5F-CACC-72E6-494D-79EECC4C77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B835B-ABE4-9E12-277A-FF30ADB6F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9E944-87B1-2AE5-0523-CC0E90E25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1BEFA-A05F-0602-5929-70B6C5F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EC678-E8C9-FD14-9A11-57AA016E1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5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8C2C-F0ED-56CD-564E-0AFD0E45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125DD-A8FC-F4D9-B0BA-317B2F704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47B5D-694C-E05E-0FDB-1D7836BD9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B5FB-6D96-4CF2-C52A-332C3F2B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A43914-CD76-844A-62E2-6A930DE5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8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9D22E-C67F-11AD-07A0-B3A4A53F5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12919-0DA3-14ED-DE37-7A3AC68C7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6D239-7E03-E372-92EC-997791217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2D4E-8986-AAB7-545B-7EDD60DBA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3C38E3-5F2D-1D76-F2F1-CD3F08DC1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2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CB3AF-7155-FA91-F0F3-580E73115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340DB-4F98-BC27-3D31-278392B4CD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6A518F-9CB1-9230-EA22-69AA52B89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40D5E1-B6BA-F4D0-3263-5BC7ED6BA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EDB0E-E887-4F60-6C44-CFFC0067C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7140B-4C72-94F6-5742-7B4D16B7C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8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149BD-35CA-42E4-33DE-7B367D805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3F299-4D04-8B4B-B6B1-EFC0F112FD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553F0-71DF-C9AF-9BB9-95F44AF84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614323-0791-245B-C8E6-191D79FCD6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CDDEDE-A5E1-151A-6786-64D249CDB1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47FC6C-753D-AAC6-CE40-DB3DA821E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7196C-163E-D025-5371-BBB7FF31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8CA13-6C9A-2CDB-2FEF-5CB32803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03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154F-33E1-7DD9-5D36-108D1BDB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3D4284-469C-6782-EE74-939AEF308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0EDFE-A295-50E9-7248-BE9B7F35A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ECDD0-268F-CA22-63A7-13F7D2BE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93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E526C8-EB8D-0F47-A0C8-E416BBCC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28661B-04F4-02DD-14DB-B81849070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E2477-9C23-594F-28D7-88BEC400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46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7A7BA-1860-7338-026F-F1DBA449A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DBE43-A31C-750C-C206-F8289C62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7C5DA2-4E12-1036-C965-85F63FB908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0E481-3C0C-7E28-4C6D-C550F186D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3BFA16-3AC5-7C80-CC4A-F14A9BBEE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67BAC-9E50-7661-39C0-39DA6CDB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57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E96F3-5E17-AA9E-CC47-08F3C4070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DCE64F-2975-3563-58B1-9D91F93A53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B24BD-2F82-EA41-1F03-0C25A819F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547C1-CC72-DCD3-6519-140987AF4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48272-10BC-95AE-748C-06FFF78E4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10B471-6F89-27C7-CD83-BED0B9836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2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098771-C248-0F14-ED45-0E3D037FD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464AB-4865-2FD5-7284-4F835F65F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465DB-7B1F-B9A7-9669-A4DFD15B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F700-58A3-480F-BA76-C828B3308829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DDB42-74C9-1251-07D4-0CDB9AA7D2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D6DD1-4D87-16A7-B525-EE4A83AB3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40EBF-CBED-402A-946D-A80C71981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8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7.png"/><Relationship Id="rId7" Type="http://schemas.openxmlformats.org/officeDocument/2006/relationships/image" Target="../media/image152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chart" Target="../charts/chart1.xml"/><Relationship Id="rId9" Type="http://schemas.openxmlformats.org/officeDocument/2006/relationships/image" Target="../media/image1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thevab.com/insight/fast-streaming" TargetMode="Externa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vab.com/insight/reaching-corded-and-cordless-audiences-through-video-streaming" TargetMode="External"/><Relationship Id="rId13" Type="http://schemas.openxmlformats.org/officeDocument/2006/relationships/image" Target="../media/image164.png"/><Relationship Id="rId3" Type="http://schemas.openxmlformats.org/officeDocument/2006/relationships/hyperlink" Target="https://thevab.com/" TargetMode="External"/><Relationship Id="rId7" Type="http://schemas.openxmlformats.org/officeDocument/2006/relationships/image" Target="../media/image160.png"/><Relationship Id="rId12" Type="http://schemas.openxmlformats.org/officeDocument/2006/relationships/image" Target="../media/image16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hevab.com/insight/adults-50-streaming-video" TargetMode="External"/><Relationship Id="rId11" Type="http://schemas.openxmlformats.org/officeDocument/2006/relationships/hyperlink" Target="https://thevab.com/insight/convergent-tv-week-insights" TargetMode="External"/><Relationship Id="rId5" Type="http://schemas.openxmlformats.org/officeDocument/2006/relationships/image" Target="../media/image7.png"/><Relationship Id="rId15" Type="http://schemas.openxmlformats.org/officeDocument/2006/relationships/image" Target="../media/image166.jpeg"/><Relationship Id="rId10" Type="http://schemas.openxmlformats.org/officeDocument/2006/relationships/image" Target="../media/image162.jpeg"/><Relationship Id="rId4" Type="http://schemas.openxmlformats.org/officeDocument/2006/relationships/hyperlink" Target="https://thevab.com/team-board" TargetMode="External"/><Relationship Id="rId9" Type="http://schemas.openxmlformats.org/officeDocument/2006/relationships/image" Target="../media/image161.png"/><Relationship Id="rId14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vab.com/vab-happenings/vab-brand-video" TargetMode="Externa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hyperlink" Target="https://thevab.com/insight/fast-stream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jpe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openxmlformats.org/officeDocument/2006/relationships/image" Target="../media/image36.jpeg"/><Relationship Id="rId26" Type="http://schemas.openxmlformats.org/officeDocument/2006/relationships/image" Target="../media/image7.png"/><Relationship Id="rId39" Type="http://schemas.openxmlformats.org/officeDocument/2006/relationships/image" Target="../media/image55.jpeg"/><Relationship Id="rId21" Type="http://schemas.openxmlformats.org/officeDocument/2006/relationships/image" Target="../media/image39.png"/><Relationship Id="rId34" Type="http://schemas.openxmlformats.org/officeDocument/2006/relationships/image" Target="../media/image50.png"/><Relationship Id="rId42" Type="http://schemas.openxmlformats.org/officeDocument/2006/relationships/image" Target="../media/image57.png"/><Relationship Id="rId47" Type="http://schemas.openxmlformats.org/officeDocument/2006/relationships/image" Target="../media/image62.png"/><Relationship Id="rId50" Type="http://schemas.openxmlformats.org/officeDocument/2006/relationships/image" Target="../media/image65.png"/><Relationship Id="rId55" Type="http://schemas.openxmlformats.org/officeDocument/2006/relationships/image" Target="../media/image7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4.png"/><Relationship Id="rId29" Type="http://schemas.openxmlformats.org/officeDocument/2006/relationships/image" Target="../media/image16.png"/><Relationship Id="rId11" Type="http://schemas.openxmlformats.org/officeDocument/2006/relationships/image" Target="../media/image31.png"/><Relationship Id="rId24" Type="http://schemas.openxmlformats.org/officeDocument/2006/relationships/image" Target="../media/image42.png"/><Relationship Id="rId32" Type="http://schemas.openxmlformats.org/officeDocument/2006/relationships/image" Target="../media/image48.png"/><Relationship Id="rId37" Type="http://schemas.openxmlformats.org/officeDocument/2006/relationships/image" Target="../media/image53.jpeg"/><Relationship Id="rId40" Type="http://schemas.openxmlformats.org/officeDocument/2006/relationships/image" Target="../media/image56.jpeg"/><Relationship Id="rId45" Type="http://schemas.openxmlformats.org/officeDocument/2006/relationships/image" Target="../media/image60.png"/><Relationship Id="rId53" Type="http://schemas.openxmlformats.org/officeDocument/2006/relationships/image" Target="../media/image68.png"/><Relationship Id="rId5" Type="http://schemas.openxmlformats.org/officeDocument/2006/relationships/image" Target="../media/image25.png"/><Relationship Id="rId19" Type="http://schemas.openxmlformats.org/officeDocument/2006/relationships/image" Target="../media/image37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hyperlink" Target="https://variety.com/2022/digital/news/netflix-ad-supported-plan-launch-date-pricing-1235402196/" TargetMode="External"/><Relationship Id="rId22" Type="http://schemas.openxmlformats.org/officeDocument/2006/relationships/image" Target="../media/image40.png"/><Relationship Id="rId27" Type="http://schemas.openxmlformats.org/officeDocument/2006/relationships/image" Target="../media/image44.png"/><Relationship Id="rId30" Type="http://schemas.openxmlformats.org/officeDocument/2006/relationships/image" Target="../media/image46.png"/><Relationship Id="rId35" Type="http://schemas.openxmlformats.org/officeDocument/2006/relationships/image" Target="../media/image51.png"/><Relationship Id="rId43" Type="http://schemas.openxmlformats.org/officeDocument/2006/relationships/image" Target="../media/image58.png"/><Relationship Id="rId48" Type="http://schemas.openxmlformats.org/officeDocument/2006/relationships/image" Target="../media/image63.png"/><Relationship Id="rId56" Type="http://schemas.openxmlformats.org/officeDocument/2006/relationships/image" Target="../media/image71.png"/><Relationship Id="rId8" Type="http://schemas.openxmlformats.org/officeDocument/2006/relationships/image" Target="../media/image28.png"/><Relationship Id="rId51" Type="http://schemas.openxmlformats.org/officeDocument/2006/relationships/image" Target="../media/image66.png"/><Relationship Id="rId3" Type="http://schemas.openxmlformats.org/officeDocument/2006/relationships/image" Target="../media/image23.jpe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33" Type="http://schemas.openxmlformats.org/officeDocument/2006/relationships/image" Target="../media/image49.png"/><Relationship Id="rId38" Type="http://schemas.openxmlformats.org/officeDocument/2006/relationships/image" Target="../media/image54.png"/><Relationship Id="rId46" Type="http://schemas.openxmlformats.org/officeDocument/2006/relationships/image" Target="../media/image61.jpeg"/><Relationship Id="rId20" Type="http://schemas.openxmlformats.org/officeDocument/2006/relationships/image" Target="../media/image38.png"/><Relationship Id="rId41" Type="http://schemas.openxmlformats.org/officeDocument/2006/relationships/image" Target="../media/image21.png"/><Relationship Id="rId5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5" Type="http://schemas.openxmlformats.org/officeDocument/2006/relationships/hyperlink" Target="https://deadline.com/2022/10/netflix-reveals-ad-supported-launch-date-pricing-undercuts-disney-streaming-1235143611/" TargetMode="External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openxmlformats.org/officeDocument/2006/relationships/image" Target="../media/image52.png"/><Relationship Id="rId49" Type="http://schemas.openxmlformats.org/officeDocument/2006/relationships/image" Target="../media/image64.png"/><Relationship Id="rId57" Type="http://schemas.openxmlformats.org/officeDocument/2006/relationships/image" Target="../media/image72.png"/><Relationship Id="rId10" Type="http://schemas.openxmlformats.org/officeDocument/2006/relationships/image" Target="../media/image30.png"/><Relationship Id="rId31" Type="http://schemas.openxmlformats.org/officeDocument/2006/relationships/image" Target="../media/image47.png"/><Relationship Id="rId44" Type="http://schemas.openxmlformats.org/officeDocument/2006/relationships/image" Target="../media/image59.png"/><Relationship Id="rId52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4.png"/><Relationship Id="rId21" Type="http://schemas.openxmlformats.org/officeDocument/2006/relationships/image" Target="../media/image47.png"/><Relationship Id="rId42" Type="http://schemas.openxmlformats.org/officeDocument/2006/relationships/image" Target="../media/image99.png"/><Relationship Id="rId47" Type="http://schemas.openxmlformats.org/officeDocument/2006/relationships/image" Target="../media/image104.jpeg"/><Relationship Id="rId63" Type="http://schemas.openxmlformats.org/officeDocument/2006/relationships/image" Target="../media/image50.png"/><Relationship Id="rId68" Type="http://schemas.openxmlformats.org/officeDocument/2006/relationships/image" Target="../media/image59.png"/><Relationship Id="rId7" Type="http://schemas.openxmlformats.org/officeDocument/2006/relationships/image" Target="../media/image58.png"/><Relationship Id="rId71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2.png"/><Relationship Id="rId29" Type="http://schemas.openxmlformats.org/officeDocument/2006/relationships/image" Target="../media/image20.png"/><Relationship Id="rId11" Type="http://schemas.openxmlformats.org/officeDocument/2006/relationships/image" Target="../media/image74.png"/><Relationship Id="rId24" Type="http://schemas.openxmlformats.org/officeDocument/2006/relationships/image" Target="../media/image48.png"/><Relationship Id="rId32" Type="http://schemas.openxmlformats.org/officeDocument/2006/relationships/image" Target="../media/image89.png"/><Relationship Id="rId37" Type="http://schemas.openxmlformats.org/officeDocument/2006/relationships/image" Target="../media/image94.png"/><Relationship Id="rId40" Type="http://schemas.openxmlformats.org/officeDocument/2006/relationships/image" Target="../media/image97.jpeg"/><Relationship Id="rId45" Type="http://schemas.openxmlformats.org/officeDocument/2006/relationships/image" Target="../media/image102.png"/><Relationship Id="rId53" Type="http://schemas.openxmlformats.org/officeDocument/2006/relationships/image" Target="../media/image110.png"/><Relationship Id="rId58" Type="http://schemas.openxmlformats.org/officeDocument/2006/relationships/image" Target="../media/image115.png"/><Relationship Id="rId66" Type="http://schemas.openxmlformats.org/officeDocument/2006/relationships/image" Target="../media/image56.jpeg"/><Relationship Id="rId5" Type="http://schemas.openxmlformats.org/officeDocument/2006/relationships/image" Target="../media/image51.png"/><Relationship Id="rId61" Type="http://schemas.openxmlformats.org/officeDocument/2006/relationships/image" Target="../media/image46.png"/><Relationship Id="rId19" Type="http://schemas.openxmlformats.org/officeDocument/2006/relationships/image" Target="../media/image80.jpeg"/><Relationship Id="rId14" Type="http://schemas.openxmlformats.org/officeDocument/2006/relationships/image" Target="../media/image60.png"/><Relationship Id="rId22" Type="http://schemas.openxmlformats.org/officeDocument/2006/relationships/image" Target="../media/image82.png"/><Relationship Id="rId27" Type="http://schemas.openxmlformats.org/officeDocument/2006/relationships/image" Target="../media/image85.png"/><Relationship Id="rId30" Type="http://schemas.openxmlformats.org/officeDocument/2006/relationships/image" Target="../media/image87.png"/><Relationship Id="rId35" Type="http://schemas.openxmlformats.org/officeDocument/2006/relationships/image" Target="../media/image92.png"/><Relationship Id="rId43" Type="http://schemas.openxmlformats.org/officeDocument/2006/relationships/image" Target="../media/image100.png"/><Relationship Id="rId48" Type="http://schemas.openxmlformats.org/officeDocument/2006/relationships/image" Target="../media/image105.jpeg"/><Relationship Id="rId56" Type="http://schemas.openxmlformats.org/officeDocument/2006/relationships/image" Target="../media/image113.jpeg"/><Relationship Id="rId64" Type="http://schemas.openxmlformats.org/officeDocument/2006/relationships/image" Target="../media/image54.png"/><Relationship Id="rId69" Type="http://schemas.openxmlformats.org/officeDocument/2006/relationships/image" Target="../media/image62.png"/><Relationship Id="rId8" Type="http://schemas.openxmlformats.org/officeDocument/2006/relationships/image" Target="../media/image65.png"/><Relationship Id="rId51" Type="http://schemas.openxmlformats.org/officeDocument/2006/relationships/image" Target="../media/image108.png"/><Relationship Id="rId72" Type="http://schemas.openxmlformats.org/officeDocument/2006/relationships/image" Target="../media/image66.png"/><Relationship Id="rId3" Type="http://schemas.openxmlformats.org/officeDocument/2006/relationships/image" Target="../media/image7.png"/><Relationship Id="rId12" Type="http://schemas.openxmlformats.org/officeDocument/2006/relationships/image" Target="../media/image75.jpeg"/><Relationship Id="rId17" Type="http://schemas.openxmlformats.org/officeDocument/2006/relationships/image" Target="../media/image78.png"/><Relationship Id="rId25" Type="http://schemas.openxmlformats.org/officeDocument/2006/relationships/image" Target="../media/image61.jpeg"/><Relationship Id="rId33" Type="http://schemas.openxmlformats.org/officeDocument/2006/relationships/image" Target="../media/image90.png"/><Relationship Id="rId38" Type="http://schemas.openxmlformats.org/officeDocument/2006/relationships/image" Target="../media/image95.png"/><Relationship Id="rId46" Type="http://schemas.openxmlformats.org/officeDocument/2006/relationships/image" Target="../media/image103.png"/><Relationship Id="rId59" Type="http://schemas.openxmlformats.org/officeDocument/2006/relationships/image" Target="../media/image116.png"/><Relationship Id="rId67" Type="http://schemas.openxmlformats.org/officeDocument/2006/relationships/image" Target="../media/image57.png"/><Relationship Id="rId20" Type="http://schemas.openxmlformats.org/officeDocument/2006/relationships/image" Target="../media/image81.png"/><Relationship Id="rId41" Type="http://schemas.openxmlformats.org/officeDocument/2006/relationships/image" Target="../media/image98.png"/><Relationship Id="rId54" Type="http://schemas.openxmlformats.org/officeDocument/2006/relationships/image" Target="../media/image111.png"/><Relationship Id="rId62" Type="http://schemas.openxmlformats.org/officeDocument/2006/relationships/image" Target="../media/image49.png"/><Relationship Id="rId70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5" Type="http://schemas.openxmlformats.org/officeDocument/2006/relationships/image" Target="../media/image77.png"/><Relationship Id="rId23" Type="http://schemas.openxmlformats.org/officeDocument/2006/relationships/image" Target="../media/image83.png"/><Relationship Id="rId28" Type="http://schemas.openxmlformats.org/officeDocument/2006/relationships/image" Target="../media/image86.png"/><Relationship Id="rId36" Type="http://schemas.openxmlformats.org/officeDocument/2006/relationships/image" Target="../media/image93.png"/><Relationship Id="rId49" Type="http://schemas.openxmlformats.org/officeDocument/2006/relationships/image" Target="../media/image106.png"/><Relationship Id="rId57" Type="http://schemas.openxmlformats.org/officeDocument/2006/relationships/image" Target="../media/image114.png"/><Relationship Id="rId10" Type="http://schemas.openxmlformats.org/officeDocument/2006/relationships/image" Target="../media/image21.png"/><Relationship Id="rId31" Type="http://schemas.openxmlformats.org/officeDocument/2006/relationships/image" Target="../media/image88.png"/><Relationship Id="rId44" Type="http://schemas.openxmlformats.org/officeDocument/2006/relationships/image" Target="../media/image101.png"/><Relationship Id="rId52" Type="http://schemas.openxmlformats.org/officeDocument/2006/relationships/image" Target="../media/image109.png"/><Relationship Id="rId60" Type="http://schemas.openxmlformats.org/officeDocument/2006/relationships/image" Target="../media/image117.jpeg"/><Relationship Id="rId65" Type="http://schemas.openxmlformats.org/officeDocument/2006/relationships/image" Target="../media/image55.jpeg"/><Relationship Id="rId4" Type="http://schemas.openxmlformats.org/officeDocument/2006/relationships/image" Target="../media/image73.png"/><Relationship Id="rId9" Type="http://schemas.openxmlformats.org/officeDocument/2006/relationships/image" Target="../media/image16.png"/><Relationship Id="rId13" Type="http://schemas.openxmlformats.org/officeDocument/2006/relationships/image" Target="../media/image76.png"/><Relationship Id="rId18" Type="http://schemas.openxmlformats.org/officeDocument/2006/relationships/image" Target="../media/image79.png"/><Relationship Id="rId39" Type="http://schemas.openxmlformats.org/officeDocument/2006/relationships/image" Target="../media/image96.png"/><Relationship Id="rId34" Type="http://schemas.openxmlformats.org/officeDocument/2006/relationships/image" Target="../media/image91.png"/><Relationship Id="rId50" Type="http://schemas.openxmlformats.org/officeDocument/2006/relationships/image" Target="../media/image107.png"/><Relationship Id="rId55" Type="http://schemas.openxmlformats.org/officeDocument/2006/relationships/image" Target="../media/image112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8.png"/><Relationship Id="rId18" Type="http://schemas.openxmlformats.org/officeDocument/2006/relationships/image" Target="../media/image7.png"/><Relationship Id="rId26" Type="http://schemas.openxmlformats.org/officeDocument/2006/relationships/image" Target="../media/image140.png"/><Relationship Id="rId3" Type="http://schemas.openxmlformats.org/officeDocument/2006/relationships/image" Target="../media/image118.png"/><Relationship Id="rId21" Type="http://schemas.openxmlformats.org/officeDocument/2006/relationships/image" Target="../media/image135.png"/><Relationship Id="rId34" Type="http://schemas.openxmlformats.org/officeDocument/2006/relationships/image" Target="../media/image14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5" Type="http://schemas.openxmlformats.org/officeDocument/2006/relationships/image" Target="../media/image139.png"/><Relationship Id="rId33" Type="http://schemas.openxmlformats.org/officeDocument/2006/relationships/image" Target="../media/image1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31.png"/><Relationship Id="rId20" Type="http://schemas.openxmlformats.org/officeDocument/2006/relationships/image" Target="../media/image134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24" Type="http://schemas.openxmlformats.org/officeDocument/2006/relationships/image" Target="../media/image138.png"/><Relationship Id="rId32" Type="http://schemas.openxmlformats.org/officeDocument/2006/relationships/image" Target="../media/image146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23" Type="http://schemas.openxmlformats.org/officeDocument/2006/relationships/image" Target="../media/image137.png"/><Relationship Id="rId28" Type="http://schemas.openxmlformats.org/officeDocument/2006/relationships/image" Target="../media/image142.png"/><Relationship Id="rId10" Type="http://schemas.openxmlformats.org/officeDocument/2006/relationships/image" Target="../media/image125.png"/><Relationship Id="rId19" Type="http://schemas.openxmlformats.org/officeDocument/2006/relationships/image" Target="../media/image133.png"/><Relationship Id="rId31" Type="http://schemas.openxmlformats.org/officeDocument/2006/relationships/image" Target="../media/image145.png"/><Relationship Id="rId4" Type="http://schemas.openxmlformats.org/officeDocument/2006/relationships/image" Target="../media/image119.png"/><Relationship Id="rId9" Type="http://schemas.openxmlformats.org/officeDocument/2006/relationships/image" Target="../media/image124.jpeg"/><Relationship Id="rId14" Type="http://schemas.openxmlformats.org/officeDocument/2006/relationships/image" Target="../media/image129.png"/><Relationship Id="rId22" Type="http://schemas.openxmlformats.org/officeDocument/2006/relationships/image" Target="../media/image136.png"/><Relationship Id="rId27" Type="http://schemas.openxmlformats.org/officeDocument/2006/relationships/image" Target="../media/image141.png"/><Relationship Id="rId30" Type="http://schemas.openxmlformats.org/officeDocument/2006/relationships/image" Target="../media/image144.png"/><Relationship Id="rId8" Type="http://schemas.openxmlformats.org/officeDocument/2006/relationships/image" Target="../media/image1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sitting on a couch looking at a tablet&#10;&#10;Description automatically generated with medium confidence">
            <a:extLst>
              <a:ext uri="{FF2B5EF4-FFF2-40B4-BE49-F238E27FC236}">
                <a16:creationId xmlns:a16="http://schemas.microsoft.com/office/drawing/2014/main" id="{EF73F905-6BEB-1329-2D13-4CFCEEF8BB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6D5D0BD0-F702-7CA1-06AB-391EF7F42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70" cy="6858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B24944C-E46C-D993-7DE1-48499698F0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8540" y="153609"/>
            <a:ext cx="3091747" cy="1054290"/>
          </a:xfrm>
          <a:prstGeom prst="rect">
            <a:avLst/>
          </a:prstGeom>
          <a:ln w="12700">
            <a:solidFill>
              <a:srgbClr val="ED3C8D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A77990-F94D-4680-B5D8-D89B5390D8B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2" y="153609"/>
            <a:ext cx="2034324" cy="650009"/>
          </a:xfrm>
          <a:prstGeom prst="rect">
            <a:avLst/>
          </a:prstGeom>
          <a:ln w="28575">
            <a:solidFill>
              <a:srgbClr val="ED3C8D"/>
            </a:solidFill>
          </a:ln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E632242-93A7-4F53-A1A4-7073684989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69" y="6044310"/>
            <a:ext cx="2085727" cy="6604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AFCCD08-1CF8-DADF-644B-5B27DA6C8139}"/>
              </a:ext>
            </a:extLst>
          </p:cNvPr>
          <p:cNvSpPr txBox="1"/>
          <p:nvPr/>
        </p:nvSpPr>
        <p:spPr>
          <a:xfrm>
            <a:off x="398216" y="2931666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2022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5E2A25-286F-95A5-8446-4ED1595179DE}"/>
              </a:ext>
            </a:extLst>
          </p:cNvPr>
          <p:cNvCxnSpPr/>
          <p:nvPr/>
        </p:nvCxnSpPr>
        <p:spPr>
          <a:xfrm>
            <a:off x="493843" y="2851387"/>
            <a:ext cx="521208" cy="0"/>
          </a:xfrm>
          <a:prstGeom prst="line">
            <a:avLst/>
          </a:prstGeom>
          <a:ln>
            <a:solidFill>
              <a:srgbClr val="ED3C8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2DB64AB-4B7A-04F3-530A-A23E7A920AF5}"/>
              </a:ext>
            </a:extLst>
          </p:cNvPr>
          <p:cNvSpPr txBox="1"/>
          <p:nvPr/>
        </p:nvSpPr>
        <p:spPr>
          <a:xfrm>
            <a:off x="131962" y="3905617"/>
            <a:ext cx="59640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The FAST and the Curious</a:t>
            </a:r>
            <a:b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Free Ad-Supported Streaming TV (FAST)?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448007-5330-34D8-A574-32EB276B9670}"/>
              </a:ext>
            </a:extLst>
          </p:cNvPr>
          <p:cNvSpPr txBox="1"/>
          <p:nvPr/>
        </p:nvSpPr>
        <p:spPr>
          <a:xfrm>
            <a:off x="131231" y="3590824"/>
            <a:ext cx="28581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Episode 1</a:t>
            </a:r>
          </a:p>
        </p:txBody>
      </p:sp>
    </p:spTree>
    <p:extLst>
      <p:ext uri="{BB962C8B-B14F-4D97-AF65-F5344CB8AC3E}">
        <p14:creationId xmlns:p14="http://schemas.microsoft.com/office/powerpoint/2010/main" val="1441012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139729-F298-37E9-B590-1C458DF7CF7F}"/>
              </a:ext>
            </a:extLst>
          </p:cNvPr>
          <p:cNvSpPr/>
          <p:nvPr/>
        </p:nvSpPr>
        <p:spPr>
          <a:xfrm>
            <a:off x="4777767" y="1496209"/>
            <a:ext cx="7414234" cy="5351031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39" name="Picture 38" descr="A person sitting on a couch and drinking from a cup&#10;&#10;Description automatically generated with low confidence">
            <a:extLst>
              <a:ext uri="{FF2B5EF4-FFF2-40B4-BE49-F238E27FC236}">
                <a16:creationId xmlns:a16="http://schemas.microsoft.com/office/drawing/2014/main" id="{7527C512-B16C-E23B-A5D1-1D5E4FA06B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5018"/>
            <a:ext cx="4777766" cy="537413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E850BD-F43E-4AC5-90A1-34532CB24D49}"/>
              </a:ext>
            </a:extLst>
          </p:cNvPr>
          <p:cNvSpPr/>
          <p:nvPr/>
        </p:nvSpPr>
        <p:spPr>
          <a:xfrm>
            <a:off x="210208" y="108514"/>
            <a:ext cx="117505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FASTs offer a breadth of programming that can be viewed live or </a:t>
            </a:r>
            <a:br>
              <a:rPr lang="en-US" sz="2600" b="1">
                <a:solidFill>
                  <a:srgbClr val="1F1A62"/>
                </a:solidFill>
                <a:latin typeface="Helvetica" panose="020B0604020202020204" pitchFamily="2" charset="0"/>
                <a:cs typeface="Calibri" panose="020F0502020204030204" pitchFamily="34" charset="0"/>
              </a:rPr>
            </a:b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on-demand, while more services are also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offering their own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exclusive originals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in addition to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Calibri" panose="020F0502020204030204" pitchFamily="34" charset="0"/>
              </a:rPr>
              <a:t>linear channels with library content</a:t>
            </a: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anose="020B0604020202020204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9CC14F-55C0-4D84-90F1-9F7434117EAC}"/>
              </a:ext>
            </a:extLst>
          </p:cNvPr>
          <p:cNvSpPr txBox="1"/>
          <p:nvPr/>
        </p:nvSpPr>
        <p:spPr>
          <a:xfrm>
            <a:off x="4764213" y="6321145"/>
            <a:ext cx="50972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*Note: Not all available FAST services have all these features.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4FE188-0245-7146-B13A-D5BFF5901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72CA5F6-36A1-67C3-A274-00D1071FB4F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44A19E-D8C5-DF3D-55D8-70CA9B0FF083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DADA8E-5B47-E01C-E88F-D9C687CE62A9}"/>
              </a:ext>
            </a:extLst>
          </p:cNvPr>
          <p:cNvSpPr/>
          <p:nvPr/>
        </p:nvSpPr>
        <p:spPr>
          <a:xfrm>
            <a:off x="5743601" y="6010723"/>
            <a:ext cx="5482566" cy="279781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All content is ad-supported; They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do not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offer ad-free content</a:t>
            </a: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EF707B29-02E8-47A5-8F15-9B3259F80A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2343412"/>
              </p:ext>
            </p:extLst>
          </p:nvPr>
        </p:nvGraphicFramePr>
        <p:xfrm>
          <a:off x="6035040" y="1463040"/>
          <a:ext cx="4810003" cy="35515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06B80905-44BF-4F30-9264-B36BB9F50DB2}"/>
              </a:ext>
            </a:extLst>
          </p:cNvPr>
          <p:cNvSpPr/>
          <p:nvPr/>
        </p:nvSpPr>
        <p:spPr>
          <a:xfrm>
            <a:off x="9554267" y="2253356"/>
            <a:ext cx="17276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Library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>
                <a:solidFill>
                  <a:srgbClr val="002060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TV shows &amp; movies</a:t>
            </a:r>
            <a:endParaRPr kumimoji="0" lang="en-US" sz="140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3" name="Picture 22" descr="A picture containing light&#10;&#10;Description automatically generated">
            <a:extLst>
              <a:ext uri="{FF2B5EF4-FFF2-40B4-BE49-F238E27FC236}">
                <a16:creationId xmlns:a16="http://schemas.microsoft.com/office/drawing/2014/main" id="{5982490C-C007-A600-EE97-BD4B0485A7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5622" y="1601455"/>
            <a:ext cx="664950" cy="6649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E1BF36-5DCC-4580-843D-CB0B32EB54BB}"/>
              </a:ext>
            </a:extLst>
          </p:cNvPr>
          <p:cNvSpPr/>
          <p:nvPr/>
        </p:nvSpPr>
        <p:spPr>
          <a:xfrm>
            <a:off x="4972000" y="2314561"/>
            <a:ext cx="234205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Scheduled Programming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>
                <a:solidFill>
                  <a:srgbClr val="002060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via linear channels</a:t>
            </a:r>
            <a:endParaRPr kumimoji="0" lang="en-US" sz="120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FE710237-8312-04C7-BE19-08502F0023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525" y="1662982"/>
            <a:ext cx="659005" cy="65900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57FB89-D04B-4839-A8E2-A7B71DA18C70}"/>
              </a:ext>
            </a:extLst>
          </p:cNvPr>
          <p:cNvSpPr/>
          <p:nvPr/>
        </p:nvSpPr>
        <p:spPr>
          <a:xfrm>
            <a:off x="9247070" y="4809409"/>
            <a:ext cx="234205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On-Demand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>
                <a:solidFill>
                  <a:srgbClr val="002060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collections of TV shows &amp; movies</a:t>
            </a:r>
            <a:endParaRPr kumimoji="0" lang="en-US" sz="140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FDBDA462-ACFE-2340-710A-51ADEBBC82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8595" y="4157830"/>
            <a:ext cx="659005" cy="6590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8CFDA0-A24B-48F5-81C7-CBAF7D3BE246}"/>
              </a:ext>
            </a:extLst>
          </p:cNvPr>
          <p:cNvSpPr/>
          <p:nvPr/>
        </p:nvSpPr>
        <p:spPr>
          <a:xfrm>
            <a:off x="5171696" y="4321762"/>
            <a:ext cx="20887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A343FF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Original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>
                <a:solidFill>
                  <a:srgbClr val="002060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new trend, expected to grow</a:t>
            </a:r>
            <a:endParaRPr kumimoji="0" lang="en-US" sz="140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708A0804-E4F1-16AA-1C12-5A30960737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376" y="3545316"/>
            <a:ext cx="797395" cy="79739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7D66419-2213-441E-BB69-2B42E5B7CCBF}"/>
              </a:ext>
            </a:extLst>
          </p:cNvPr>
          <p:cNvSpPr/>
          <p:nvPr/>
        </p:nvSpPr>
        <p:spPr>
          <a:xfrm>
            <a:off x="7506535" y="3030919"/>
            <a:ext cx="18670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FAST Services </a:t>
            </a:r>
            <a:r>
              <a:rPr kumimoji="0" lang="en-US" sz="1600" b="1" i="1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can*</a:t>
            </a:r>
            <a:r>
              <a:rPr kumimoji="0" lang="en-US" sz="1600" b="1" i="0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 offer…</a:t>
            </a:r>
            <a:endParaRPr kumimoji="0" lang="en-US" sz="1600" b="1" i="0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2ECF2DA-B3BE-4978-9E86-A01E3B2BF4E8}"/>
              </a:ext>
            </a:extLst>
          </p:cNvPr>
          <p:cNvSpPr/>
          <p:nvPr/>
        </p:nvSpPr>
        <p:spPr>
          <a:xfrm>
            <a:off x="5736321" y="5421391"/>
            <a:ext cx="36301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Sports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i="1">
                <a:solidFill>
                  <a:srgbClr val="002060"/>
                </a:solidFill>
                <a:latin typeface="Helvetica" panose="020B0604020202020204" pitchFamily="2" charset="0"/>
                <a:ea typeface="Calibri" panose="020F0502020204030204" pitchFamily="34" charset="0"/>
                <a:cs typeface="Calibri" panose="020F0502020204030204" pitchFamily="34" charset="0"/>
              </a:rPr>
              <a:t>more live sports agreements expected in the future</a:t>
            </a:r>
            <a:endParaRPr kumimoji="0" lang="en-US" sz="1400" i="1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5" name="Picture 3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4F79C14-326F-B6BF-6592-455EF32E94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8925" y="4640738"/>
            <a:ext cx="724906" cy="72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73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075355A-045E-4AA1-9711-3B199BD99F03}"/>
              </a:ext>
            </a:extLst>
          </p:cNvPr>
          <p:cNvSpPr/>
          <p:nvPr/>
        </p:nvSpPr>
        <p:spPr>
          <a:xfrm>
            <a:off x="1" y="1687284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351520" y="391163"/>
            <a:ext cx="1057158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Key Takeaways For Marketing Plans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AF802F2-900C-4522-B5A0-B137490B48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FA4B84CC-7D08-4B5F-9DB9-9AB3959C0F32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A696472-6BB9-443A-B340-E4F0AE2DA8F2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89CAC8-EEF1-2411-A02B-89744C9DFA89}"/>
              </a:ext>
            </a:extLst>
          </p:cNvPr>
          <p:cNvSpPr/>
          <p:nvPr/>
        </p:nvSpPr>
        <p:spPr>
          <a:xfrm>
            <a:off x="441777" y="4065178"/>
            <a:ext cx="3668216" cy="1931859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BB9995-E83E-8F72-B79B-F3BCE9687ABB}"/>
              </a:ext>
            </a:extLst>
          </p:cNvPr>
          <p:cNvSpPr/>
          <p:nvPr/>
        </p:nvSpPr>
        <p:spPr>
          <a:xfrm>
            <a:off x="530668" y="4562569"/>
            <a:ext cx="349043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is a free, purely ad-supported, long-form, premium video streaming destination that has recently emerged as an alternative viewing experience to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paid subscription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4E677B-400C-69B9-5567-D37BF40D0F4A}"/>
              </a:ext>
            </a:extLst>
          </p:cNvPr>
          <p:cNvSpPr/>
          <p:nvPr/>
        </p:nvSpPr>
        <p:spPr>
          <a:xfrm>
            <a:off x="4261892" y="4065178"/>
            <a:ext cx="3668216" cy="1931859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AEC34F-34F0-A261-AC99-B0C6AC1A8717}"/>
              </a:ext>
            </a:extLst>
          </p:cNvPr>
          <p:cNvSpPr/>
          <p:nvPr/>
        </p:nvSpPr>
        <p:spPr>
          <a:xfrm>
            <a:off x="4428629" y="4562569"/>
            <a:ext cx="33347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Combining the best of both linear TV and streaming, FAST gives the viewer control by allowing the flexibility of either ‘channel surfing’ or ‘leaning back’ depending on their mindset, mood</a:t>
            </a:r>
            <a:r>
              <a:rPr lang="en-US" sz="1400" b="1">
                <a:solidFill>
                  <a:prstClr val="white"/>
                </a:solidFill>
                <a:latin typeface="Helvetica" pitchFamily="2" charset="0"/>
              </a:rPr>
              <a:t> or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interests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9E51DD-24C3-2001-3F28-E079604F5AA8}"/>
              </a:ext>
            </a:extLst>
          </p:cNvPr>
          <p:cNvSpPr/>
          <p:nvPr/>
        </p:nvSpPr>
        <p:spPr>
          <a:xfrm>
            <a:off x="8082007" y="4065177"/>
            <a:ext cx="3668216" cy="1931861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5753AF4-274D-6FFC-A6F3-BFF89AE80291}"/>
              </a:ext>
            </a:extLst>
          </p:cNvPr>
          <p:cNvSpPr/>
          <p:nvPr/>
        </p:nvSpPr>
        <p:spPr>
          <a:xfrm>
            <a:off x="8082007" y="4562569"/>
            <a:ext cx="3638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prstClr val="white"/>
                </a:solidFill>
                <a:latin typeface="Helvetica" pitchFamily="2" charset="0"/>
              </a:rPr>
              <a:t>FAST provides something for everyone through a variety of highly-engaging, brand-safe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contemporary and classic programming featuring a mix of mainstream and niche content that appeals to audiences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across genres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4" name="Picture 13" descr="Graphical user interface&#10;&#10;Description automatically generated">
            <a:extLst>
              <a:ext uri="{FF2B5EF4-FFF2-40B4-BE49-F238E27FC236}">
                <a16:creationId xmlns:a16="http://schemas.microsoft.com/office/drawing/2014/main" id="{AD1CF6AE-297F-BECA-673F-F583CB1BF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68" y="2441613"/>
            <a:ext cx="1412635" cy="1412635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FEBEC35-CA43-4BF2-C9E1-BD321A8DE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682" y="2441613"/>
            <a:ext cx="1412635" cy="141263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A1CD050-943D-55FB-1E39-487F5FEC8D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797" y="2441613"/>
            <a:ext cx="1412635" cy="14126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A501563-B270-4D1A-E021-B77B515A3120}"/>
              </a:ext>
            </a:extLst>
          </p:cNvPr>
          <p:cNvSpPr/>
          <p:nvPr/>
        </p:nvSpPr>
        <p:spPr>
          <a:xfrm>
            <a:off x="530668" y="4079399"/>
            <a:ext cx="3490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can complement a holistic video campaign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23C6E4-3BDD-D26E-C900-7E1D2A4AC210}"/>
              </a:ext>
            </a:extLst>
          </p:cNvPr>
          <p:cNvSpPr/>
          <p:nvPr/>
        </p:nvSpPr>
        <p:spPr>
          <a:xfrm>
            <a:off x="4347042" y="4079399"/>
            <a:ext cx="3490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connect advertisers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 an engaged viewer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EFE556-DC71-C9BE-26A5-35281B208819}"/>
              </a:ext>
            </a:extLst>
          </p:cNvPr>
          <p:cNvSpPr/>
          <p:nvPr/>
        </p:nvSpPr>
        <p:spPr>
          <a:xfrm>
            <a:off x="8156060" y="4090030"/>
            <a:ext cx="34904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5860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FASTs are relevant to a variety 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of brands and target audiences</a:t>
            </a:r>
          </a:p>
        </p:txBody>
      </p:sp>
    </p:spTree>
    <p:extLst>
      <p:ext uri="{BB962C8B-B14F-4D97-AF65-F5344CB8AC3E}">
        <p14:creationId xmlns:p14="http://schemas.microsoft.com/office/powerpoint/2010/main" val="846210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6B345190-1880-4F86-8C13-CD71A196044D}"/>
              </a:ext>
            </a:extLst>
          </p:cNvPr>
          <p:cNvSpPr/>
          <p:nvPr/>
        </p:nvSpPr>
        <p:spPr>
          <a:xfrm>
            <a:off x="0" y="1685013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id="{8740442F-D30F-4119-3853-ADCA8DF54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63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D325A4B8-2F22-40B9-9F0F-B86BE82FEC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765" y="2946339"/>
            <a:ext cx="2844075" cy="159979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1FD2F4-702E-3560-3C87-A3D48130A49B}"/>
              </a:ext>
            </a:extLst>
          </p:cNvPr>
          <p:cNvSpPr/>
          <p:nvPr/>
        </p:nvSpPr>
        <p:spPr>
          <a:xfrm>
            <a:off x="129376" y="295100"/>
            <a:ext cx="1150925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Download all four releases of VAB’s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‘The FAST and the Curious’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series to learn about FAST, their audience, the opportunities and the future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E0AC9-067B-8084-FB65-88FCCC8B10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AC73FA-B275-6FB4-A238-1C0D960DCD81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81D09B-78C0-FEF3-39BB-0FBB256AADEB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ECD0B-B068-AD30-AF40-601DA5E2A6C8}"/>
              </a:ext>
            </a:extLst>
          </p:cNvPr>
          <p:cNvSpPr txBox="1"/>
          <p:nvPr/>
        </p:nvSpPr>
        <p:spPr>
          <a:xfrm>
            <a:off x="223156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Free Ad-Supported Streaming TV (FAST)?</a:t>
            </a:r>
          </a:p>
        </p:txBody>
      </p:sp>
      <p:pic>
        <p:nvPicPr>
          <p:cNvPr id="17" name="Picture 16">
            <a:hlinkClick r:id="rId3"/>
            <a:extLst>
              <a:ext uri="{FF2B5EF4-FFF2-40B4-BE49-F238E27FC236}">
                <a16:creationId xmlns:a16="http://schemas.microsoft.com/office/drawing/2014/main" id="{7EFAF86C-9E55-06FC-BDF1-08D9DA72F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158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322016-853A-9036-93EC-70D7A21F0EAE}"/>
              </a:ext>
            </a:extLst>
          </p:cNvPr>
          <p:cNvSpPr txBox="1"/>
          <p:nvPr/>
        </p:nvSpPr>
        <p:spPr>
          <a:xfrm>
            <a:off x="6157564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FASTs meet the 6 entertainment ‘need states’ for consumers?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E3EBD5-A59C-367F-84CC-13530D2D8CC1}"/>
              </a:ext>
            </a:extLst>
          </p:cNvPr>
          <p:cNvSpPr txBox="1"/>
          <p:nvPr/>
        </p:nvSpPr>
        <p:spPr>
          <a:xfrm>
            <a:off x="3190360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Who is the FAST viewer and how do they compare to other streamers?</a:t>
            </a:r>
          </a:p>
        </p:txBody>
      </p:sp>
      <p:pic>
        <p:nvPicPr>
          <p:cNvPr id="26" name="Picture 25">
            <a:hlinkClick r:id="rId3"/>
            <a:extLst>
              <a:ext uri="{FF2B5EF4-FFF2-40B4-BE49-F238E27FC236}">
                <a16:creationId xmlns:a16="http://schemas.microsoft.com/office/drawing/2014/main" id="{4827E27C-3501-5F70-94BF-027E3988D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0361" y="2946339"/>
            <a:ext cx="2844076" cy="159979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3BA6E3-2A7C-7350-A4F9-A4CB48B8AFD4}"/>
              </a:ext>
            </a:extLst>
          </p:cNvPr>
          <p:cNvSpPr txBox="1"/>
          <p:nvPr/>
        </p:nvSpPr>
        <p:spPr>
          <a:xfrm>
            <a:off x="9124765" y="4585657"/>
            <a:ext cx="284407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marketers harness </a:t>
            </a:r>
            <a:b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rapid growth of FAST?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80BC71-9FB1-FE75-CDE6-7046260876E4}"/>
              </a:ext>
            </a:extLst>
          </p:cNvPr>
          <p:cNvSpPr txBox="1"/>
          <p:nvPr/>
        </p:nvSpPr>
        <p:spPr>
          <a:xfrm>
            <a:off x="2776501" y="2057216"/>
            <a:ext cx="6638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Download VAB’s entire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‘The FAST and the Curious’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series to get up to speed on FAST and its audiences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00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8D3A7C3-9423-4DEA-8167-5DB6C29266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790" y="0"/>
            <a:ext cx="2679209" cy="15600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2812D1-C2E7-6145-8C2A-95A25EFCD80C}"/>
              </a:ext>
            </a:extLst>
          </p:cNvPr>
          <p:cNvSpPr/>
          <p:nvPr/>
        </p:nvSpPr>
        <p:spPr>
          <a:xfrm>
            <a:off x="0" y="0"/>
            <a:ext cx="6096000" cy="6869150"/>
          </a:xfrm>
          <a:prstGeom prst="rect">
            <a:avLst/>
          </a:prstGeom>
          <a:solidFill>
            <a:srgbClr val="1F1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54650-E124-0942-8B03-A438165B55A6}"/>
              </a:ext>
            </a:extLst>
          </p:cNvPr>
          <p:cNvSpPr/>
          <p:nvPr/>
        </p:nvSpPr>
        <p:spPr>
          <a:xfrm>
            <a:off x="155150" y="2188364"/>
            <a:ext cx="5785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Discover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Looking for more data, insights and takeaways? Check out this related VAB content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3B3C66-BB54-4899-9837-0457B0BFA117}"/>
              </a:ext>
            </a:extLst>
          </p:cNvPr>
          <p:cNvSpPr/>
          <p:nvPr/>
        </p:nvSpPr>
        <p:spPr>
          <a:xfrm>
            <a:off x="305054" y="6007647"/>
            <a:ext cx="56518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Members, brand marketers and agencies get free and immediate access to VAB’s content library. Get access at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theVAB.com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4170BE-0D5F-4F59-B2ED-D07DFD84BE95}"/>
              </a:ext>
            </a:extLst>
          </p:cNvPr>
          <p:cNvSpPr txBox="1"/>
          <p:nvPr/>
        </p:nvSpPr>
        <p:spPr>
          <a:xfrm>
            <a:off x="145294" y="542425"/>
            <a:ext cx="1182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 Wiese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7F9895F-B2CF-4F6E-A124-87D6BB078209}"/>
              </a:ext>
            </a:extLst>
          </p:cNvPr>
          <p:cNvSpPr txBox="1"/>
          <p:nvPr/>
        </p:nvSpPr>
        <p:spPr>
          <a:xfrm>
            <a:off x="145294" y="856531"/>
            <a:ext cx="24170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SVP, Director of Strategic Insights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jasonw@thevab.com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472BB9-452F-4CF4-A8C5-463CE801978E}"/>
              </a:ext>
            </a:extLst>
          </p:cNvPr>
          <p:cNvSpPr txBox="1"/>
          <p:nvPr/>
        </p:nvSpPr>
        <p:spPr>
          <a:xfrm>
            <a:off x="2520831" y="542425"/>
            <a:ext cx="15739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Leah Montner-Dixon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6BDDA2-DAD0-4175-8F77-77A09826BDCD}"/>
              </a:ext>
            </a:extLst>
          </p:cNvPr>
          <p:cNvSpPr txBox="1"/>
          <p:nvPr/>
        </p:nvSpPr>
        <p:spPr>
          <a:xfrm>
            <a:off x="2520830" y="856531"/>
            <a:ext cx="1875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Associate Insights Director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 pitchFamily="34" charset="0"/>
                <a:ea typeface="+mn-ea"/>
                <a:cs typeface="+mn-cs"/>
              </a:rPr>
              <a:t>leahm@thevab.com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1C54901-560B-4369-BF2E-379896F0C5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40" name="Slide Number Placeholder 5">
            <a:extLst>
              <a:ext uri="{FF2B5EF4-FFF2-40B4-BE49-F238E27FC236}">
                <a16:creationId xmlns:a16="http://schemas.microsoft.com/office/drawing/2014/main" id="{15C2F307-91E3-411B-9F9E-4E78F1FDE2C9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288E7DD-60DA-4CE7-BDBE-D4A75BB8AE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5" name="TextBox 14">
            <a:hlinkClick r:id="rId6"/>
            <a:extLst>
              <a:ext uri="{FF2B5EF4-FFF2-40B4-BE49-F238E27FC236}">
                <a16:creationId xmlns:a16="http://schemas.microsoft.com/office/drawing/2014/main" id="{E53B0232-0925-1D03-4008-F809661504F7}"/>
              </a:ext>
            </a:extLst>
          </p:cNvPr>
          <p:cNvSpPr txBox="1"/>
          <p:nvPr/>
        </p:nvSpPr>
        <p:spPr>
          <a:xfrm>
            <a:off x="6746907" y="5832898"/>
            <a:ext cx="2211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 Fresh Take 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The Opportunities to Engage Adults 50+ in Streaming Video</a:t>
            </a: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297464BB-C7F5-7625-0547-7ADB5BF6C3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5856" y="4830361"/>
            <a:ext cx="1773763" cy="995254"/>
          </a:xfrm>
          <a:prstGeom prst="rect">
            <a:avLst/>
          </a:prstGeom>
          <a:ln>
            <a:solidFill>
              <a:srgbClr val="1F1A62"/>
            </a:solidFill>
          </a:ln>
        </p:spPr>
      </p:pic>
      <p:pic>
        <p:nvPicPr>
          <p:cNvPr id="19" name="Picture 18">
            <a:hlinkClick r:id="rId8"/>
            <a:extLst>
              <a:ext uri="{FF2B5EF4-FFF2-40B4-BE49-F238E27FC236}">
                <a16:creationId xmlns:a16="http://schemas.microsoft.com/office/drawing/2014/main" id="{959A0DB4-AD34-FA3B-CFC9-6D14D8F0152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606" y="4830361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rgbClr val="1B1464"/>
            </a:solidFill>
          </a:ln>
        </p:spPr>
      </p:pic>
      <p:sp>
        <p:nvSpPr>
          <p:cNvPr id="23" name="TextBox 22">
            <a:hlinkClick r:id="rId8"/>
            <a:extLst>
              <a:ext uri="{FF2B5EF4-FFF2-40B4-BE49-F238E27FC236}">
                <a16:creationId xmlns:a16="http://schemas.microsoft.com/office/drawing/2014/main" id="{7755D689-57DB-98E8-164E-A37D81F439DD}"/>
              </a:ext>
            </a:extLst>
          </p:cNvPr>
          <p:cNvSpPr txBox="1"/>
          <p:nvPr/>
        </p:nvSpPr>
        <p:spPr>
          <a:xfrm>
            <a:off x="9431120" y="5832898"/>
            <a:ext cx="2115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Reaching ‘Corded’ </a:t>
            </a:r>
            <a:b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‘Cordless’ Audiences Through Video Streaming</a:t>
            </a:r>
          </a:p>
        </p:txBody>
      </p:sp>
      <p:sp>
        <p:nvSpPr>
          <p:cNvPr id="6" name="TextBox 5">
            <a:hlinkClick r:id="rId11"/>
            <a:extLst>
              <a:ext uri="{FF2B5EF4-FFF2-40B4-BE49-F238E27FC236}">
                <a16:creationId xmlns:a16="http://schemas.microsoft.com/office/drawing/2014/main" id="{4C821D3F-2632-B5D2-3E12-A5890D0DB8C6}"/>
              </a:ext>
            </a:extLst>
          </p:cNvPr>
          <p:cNvSpPr txBox="1"/>
          <p:nvPr/>
        </p:nvSpPr>
        <p:spPr>
          <a:xfrm>
            <a:off x="9275620" y="3997543"/>
            <a:ext cx="2426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a convergent TV strategy drive business results for my brand?</a:t>
            </a:r>
          </a:p>
        </p:txBody>
      </p:sp>
      <p:pic>
        <p:nvPicPr>
          <p:cNvPr id="8" name="Picture 2" descr="image">
            <a:hlinkClick r:id="rId11"/>
            <a:extLst>
              <a:ext uri="{FF2B5EF4-FFF2-40B4-BE49-F238E27FC236}">
                <a16:creationId xmlns:a16="http://schemas.microsoft.com/office/drawing/2014/main" id="{F3D4C649-35B2-26EE-AFC3-FC1594F66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0606" y="1088452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13" name="TextBox 12">
            <a:hlinkClick r:id="rId11"/>
            <a:extLst>
              <a:ext uri="{FF2B5EF4-FFF2-40B4-BE49-F238E27FC236}">
                <a16:creationId xmlns:a16="http://schemas.microsoft.com/office/drawing/2014/main" id="{6926CC01-52DF-3270-137D-0D0A4DBAE9AD}"/>
              </a:ext>
            </a:extLst>
          </p:cNvPr>
          <p:cNvSpPr txBox="1"/>
          <p:nvPr/>
        </p:nvSpPr>
        <p:spPr>
          <a:xfrm>
            <a:off x="9275620" y="2096730"/>
            <a:ext cx="24268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might customized, targeted video ads help me create stronger engagement?</a:t>
            </a:r>
          </a:p>
        </p:txBody>
      </p:sp>
      <p:sp>
        <p:nvSpPr>
          <p:cNvPr id="18" name="TextBox 17">
            <a:hlinkClick r:id="rId11"/>
            <a:extLst>
              <a:ext uri="{FF2B5EF4-FFF2-40B4-BE49-F238E27FC236}">
                <a16:creationId xmlns:a16="http://schemas.microsoft.com/office/drawing/2014/main" id="{961C98F8-1B82-7753-6340-A7ADA6465422}"/>
              </a:ext>
            </a:extLst>
          </p:cNvPr>
          <p:cNvSpPr txBox="1"/>
          <p:nvPr/>
        </p:nvSpPr>
        <p:spPr>
          <a:xfrm>
            <a:off x="6853937" y="2096730"/>
            <a:ext cx="199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convergent TV and why is it happening?</a:t>
            </a:r>
          </a:p>
        </p:txBody>
      </p:sp>
      <p:pic>
        <p:nvPicPr>
          <p:cNvPr id="25" name="Picture 24">
            <a:hlinkClick r:id="rId11"/>
            <a:extLst>
              <a:ext uri="{FF2B5EF4-FFF2-40B4-BE49-F238E27FC236}">
                <a16:creationId xmlns:a16="http://schemas.microsoft.com/office/drawing/2014/main" id="{AD7E369C-00E5-19E5-1CA1-8517C9EEA1B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856" y="1088452"/>
            <a:ext cx="1773763" cy="997742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sp>
        <p:nvSpPr>
          <p:cNvPr id="26" name="TextBox 25">
            <a:hlinkClick r:id="rId11"/>
            <a:extLst>
              <a:ext uri="{FF2B5EF4-FFF2-40B4-BE49-F238E27FC236}">
                <a16:creationId xmlns:a16="http://schemas.microsoft.com/office/drawing/2014/main" id="{2E1BF154-22E3-1789-BF8B-20B4B3E56640}"/>
              </a:ext>
            </a:extLst>
          </p:cNvPr>
          <p:cNvSpPr txBox="1"/>
          <p:nvPr/>
        </p:nvSpPr>
        <p:spPr>
          <a:xfrm>
            <a:off x="6553139" y="3997543"/>
            <a:ext cx="260715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100" b="1" i="0" u="none" strike="noStrike" cap="none" spc="0" normalizeH="0" baseline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4EBEA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streaming deliver incremental audiences in convergent TV?</a:t>
            </a:r>
          </a:p>
        </p:txBody>
      </p:sp>
      <p:pic>
        <p:nvPicPr>
          <p:cNvPr id="27" name="Picture 26">
            <a:hlinkClick r:id="rId11"/>
            <a:extLst>
              <a:ext uri="{FF2B5EF4-FFF2-40B4-BE49-F238E27FC236}">
                <a16:creationId xmlns:a16="http://schemas.microsoft.com/office/drawing/2014/main" id="{59D22313-9CBF-E7F7-A7A2-93B2743256F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855" y="2971438"/>
            <a:ext cx="1773763" cy="999926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  <p:pic>
        <p:nvPicPr>
          <p:cNvPr id="28" name="Picture 27">
            <a:hlinkClick r:id="rId11"/>
            <a:extLst>
              <a:ext uri="{FF2B5EF4-FFF2-40B4-BE49-F238E27FC236}">
                <a16:creationId xmlns:a16="http://schemas.microsoft.com/office/drawing/2014/main" id="{121AA27F-3159-F22D-43F4-D6F603C85B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606" y="2971438"/>
            <a:ext cx="1776834" cy="99946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2469683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0D49DEB-7177-4C53-A63F-C8DEAEFFD3CD}"/>
              </a:ext>
            </a:extLst>
          </p:cNvPr>
          <p:cNvSpPr/>
          <p:nvPr/>
        </p:nvSpPr>
        <p:spPr>
          <a:xfrm>
            <a:off x="449869" y="221925"/>
            <a:ext cx="9576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About VAB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B14815-07B9-42AB-B09B-0447810891B3}"/>
              </a:ext>
            </a:extLst>
          </p:cNvPr>
          <p:cNvSpPr txBox="1"/>
          <p:nvPr/>
        </p:nvSpPr>
        <p:spPr>
          <a:xfrm>
            <a:off x="449869" y="1259934"/>
            <a:ext cx="599757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VAB is an insights-driven organization that inspires marketers to reimagine their media strategies resulting in fully informed decisions.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62BAA6-0F79-41FA-BE2A-F7E8FDCF791E}"/>
              </a:ext>
            </a:extLst>
          </p:cNvPr>
          <p:cNvSpPr txBox="1"/>
          <p:nvPr/>
        </p:nvSpPr>
        <p:spPr>
          <a:xfrm>
            <a:off x="449869" y="2699760"/>
            <a:ext cx="88036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Drawing on our marketing expertise, we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C5A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simplify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complexities in our industry and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discover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new insights that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transform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 the way marketers look at their media strategy.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C49CF-247D-4943-AF3F-A3CBCDB56DAC}"/>
              </a:ext>
            </a:extLst>
          </p:cNvPr>
          <p:cNvSpPr txBox="1"/>
          <p:nvPr/>
        </p:nvSpPr>
        <p:spPr>
          <a:xfrm>
            <a:off x="2136968" y="4285640"/>
            <a:ext cx="95077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We are committed to your business growth and proud to offer VAB members, brand marketers and agencies </a:t>
            </a: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complimentary access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to our continuously-growing Insights library.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Get immediate access at theVAB.com.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0359E5-558D-4CFF-9331-8C374E19D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689" y="4177157"/>
            <a:ext cx="934320" cy="934320"/>
          </a:xfrm>
          <a:prstGeom prst="rect">
            <a:avLst/>
          </a:prstGeom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403F38AA-AAD1-410D-BCAB-2DE98701921E}"/>
              </a:ext>
            </a:extLst>
          </p:cNvPr>
          <p:cNvSpPr txBox="1"/>
          <p:nvPr/>
        </p:nvSpPr>
        <p:spPr>
          <a:xfrm>
            <a:off x="589946" y="5519837"/>
            <a:ext cx="110121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Curious to learn more about VAB?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Check out this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quick video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Calibri" panose="020F0502020204030204" pitchFamily="34" charset="0"/>
                <a:cs typeface="+mn-cs"/>
              </a:rPr>
              <a:t>to see what we do and how we can help you develop business-driving marketing strategies.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B3113B-7CF4-4E9A-AD57-5EA33416D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00BFF2"/>
              </a:clrFrom>
              <a:clrTo>
                <a:srgbClr val="00BF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8878" y="0"/>
            <a:ext cx="5153121" cy="30219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F631D5-C4C4-4A95-9FAE-0FCB8B8673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1AC0FF7A-3D3F-455D-99F8-6844740999D5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20AB118-D5EC-4D78-A5C7-CE72C724036D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</p:spTree>
    <p:extLst>
      <p:ext uri="{BB962C8B-B14F-4D97-AF65-F5344CB8AC3E}">
        <p14:creationId xmlns:p14="http://schemas.microsoft.com/office/powerpoint/2010/main" val="1885916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CA2B8DC-850D-41D7-8CFE-5E24953E6F00}"/>
              </a:ext>
            </a:extLst>
          </p:cNvPr>
          <p:cNvSpPr/>
          <p:nvPr/>
        </p:nvSpPr>
        <p:spPr>
          <a:xfrm>
            <a:off x="0" y="0"/>
            <a:ext cx="12192000" cy="3466336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831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 Light" panose="020B040302020202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D5746D3-6758-47B5-AD17-FD7C137774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723" y="0"/>
            <a:ext cx="1421277" cy="8276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4879877-1C26-40F9-B3F8-507FB517B3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93BE92-F971-41D9-8992-A27B621C6183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914C136-B5AB-40B4-8AFE-0768D34F2DE7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90CC60-BE2F-4BCF-A2C8-46E7A5384583}"/>
              </a:ext>
            </a:extLst>
          </p:cNvPr>
          <p:cNvSpPr txBox="1"/>
          <p:nvPr/>
        </p:nvSpPr>
        <p:spPr>
          <a:xfrm>
            <a:off x="353378" y="2768689"/>
            <a:ext cx="118171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This </a:t>
            </a:r>
            <a:r>
              <a:rPr lang="en-US" sz="2000" b="1">
                <a:solidFill>
                  <a:srgbClr val="ED3C8D"/>
                </a:solidFill>
                <a:latin typeface="Helvetica" panose="020B0604020202020204" pitchFamily="2" charset="0"/>
              </a:rPr>
              <a:t>4-part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2E8F1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guide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The FAST and the Curious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604020202020204" pitchFamily="2" charset="0"/>
                <a:ea typeface="+mn-ea"/>
                <a:cs typeface="+mn-cs"/>
              </a:rPr>
              <a:t>, equips you with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chemeClr val="bg1"/>
                </a:solidFill>
                <a:latin typeface="Helvetica" panose="020B0604020202020204" pitchFamily="2" charset="0"/>
              </a:rPr>
              <a:t>what you need to know about the growing opportunity of FASTs.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04257-6AF4-4C35-81C9-37FE3D8B1206}"/>
              </a:ext>
            </a:extLst>
          </p:cNvPr>
          <p:cNvSpPr txBox="1"/>
          <p:nvPr/>
        </p:nvSpPr>
        <p:spPr>
          <a:xfrm>
            <a:off x="149697" y="291470"/>
            <a:ext cx="11638394" cy="2469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+mn-cs"/>
              </a:rPr>
              <a:t>Over the last few years, FAST (free ad-supported streaming TV) has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2" charset="0"/>
                <a:ea typeface="Calibri" panose="020F0502020204030204" pitchFamily="34" charset="0"/>
                <a:cs typeface="+mn-cs"/>
              </a:rPr>
              <a:t>emerged as a promising new video platform for audiences and advertisers.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604020202020204" pitchFamily="2" charset="0"/>
              <a:ea typeface="Calibri" panose="020F0502020204030204" pitchFamily="34" charset="0"/>
              <a:cs typeface="+mn-cs"/>
            </a:endParaRPr>
          </a:p>
          <a:p>
            <a:pPr>
              <a:defRPr/>
            </a:pPr>
            <a:endParaRPr lang="en-US" sz="1800" b="1" i="1">
              <a:solidFill>
                <a:schemeClr val="bg1"/>
              </a:solidFill>
              <a:latin typeface="Helvetica" panose="020B0604020202020204" pitchFamily="2" charset="0"/>
            </a:endParaRPr>
          </a:p>
          <a:p>
            <a:pPr>
              <a:defRPr/>
            </a:pPr>
            <a:r>
              <a:rPr lang="en-US" sz="2000">
                <a:solidFill>
                  <a:schemeClr val="bg1"/>
                </a:solidFill>
                <a:effectLst/>
                <a:latin typeface="Helvetica" panose="020B0604020202020204" pitchFamily="2" charset="0"/>
              </a:rPr>
              <a:t>Many consumers are increasingly feeling "maxed-out" with their number of paid subscriptions, yet they still crave video content. As a result, the ecosystem of ad-supported streaming options, including FASTs, is rapidly growing.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olidFill>
                <a:prstClr val="white"/>
              </a:solidFill>
              <a:latin typeface="Helvetica" panose="020B0604020202020204" pitchFamily="2" charset="0"/>
              <a:ea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0FFBBF-FBD4-A559-9D7F-5194F7DBADBB}"/>
              </a:ext>
            </a:extLst>
          </p:cNvPr>
          <p:cNvSpPr txBox="1"/>
          <p:nvPr/>
        </p:nvSpPr>
        <p:spPr>
          <a:xfrm>
            <a:off x="656050" y="3670787"/>
            <a:ext cx="30930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What is Free Ad-Supported Streaming TV (FAST)?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4397D1A5-F814-3652-68C4-3B4D06F90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928" y="4291533"/>
            <a:ext cx="3441332" cy="1935749"/>
          </a:xfrm>
          <a:prstGeom prst="rect">
            <a:avLst/>
          </a:prstGeom>
          <a:ln w="57150">
            <a:solidFill>
              <a:srgbClr val="ED3C8D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2E047B-E9F6-90D3-C1C8-3A142D0B9999}"/>
              </a:ext>
            </a:extLst>
          </p:cNvPr>
          <p:cNvSpPr txBox="1"/>
          <p:nvPr/>
        </p:nvSpPr>
        <p:spPr>
          <a:xfrm>
            <a:off x="4036876" y="5945614"/>
            <a:ext cx="25543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Who is the FAST viewer and how do they compare to other streamers?</a:t>
            </a:r>
          </a:p>
        </p:txBody>
      </p: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AA46DAA9-3D1F-7884-A3BC-180E7E3D7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0871" y="4610253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C6F7016-B946-E155-7A76-483B6AD38092}"/>
              </a:ext>
            </a:extLst>
          </p:cNvPr>
          <p:cNvSpPr txBox="1"/>
          <p:nvPr/>
        </p:nvSpPr>
        <p:spPr>
          <a:xfrm>
            <a:off x="9491291" y="5945614"/>
            <a:ext cx="20870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can marketers harness the rapid growth of FAST?</a:t>
            </a:r>
          </a:p>
        </p:txBody>
      </p:sp>
      <p:pic>
        <p:nvPicPr>
          <p:cNvPr id="13" name="Picture 12">
            <a:hlinkClick r:id="rId4"/>
            <a:extLst>
              <a:ext uri="{FF2B5EF4-FFF2-40B4-BE49-F238E27FC236}">
                <a16:creationId xmlns:a16="http://schemas.microsoft.com/office/drawing/2014/main" id="{B9B5397B-50E0-22D0-BF44-895DE05432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9596" y="4610253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CA14E4-BB5A-9FAF-6D85-A223A43A15FE}"/>
              </a:ext>
            </a:extLst>
          </p:cNvPr>
          <p:cNvSpPr txBox="1"/>
          <p:nvPr/>
        </p:nvSpPr>
        <p:spPr>
          <a:xfrm>
            <a:off x="6531447" y="5945614"/>
            <a:ext cx="27952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How do FASTs meet the 6 entertainment ‘need states’ for consumers?</a:t>
            </a:r>
          </a:p>
        </p:txBody>
      </p:sp>
      <p:pic>
        <p:nvPicPr>
          <p:cNvPr id="15" name="Picture 14">
            <a:hlinkClick r:id="rId4"/>
            <a:extLst>
              <a:ext uri="{FF2B5EF4-FFF2-40B4-BE49-F238E27FC236}">
                <a16:creationId xmlns:a16="http://schemas.microsoft.com/office/drawing/2014/main" id="{109C7E9B-BED8-F2FF-3FE8-CE2794ACC1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3854" y="4598335"/>
            <a:ext cx="2350476" cy="1322143"/>
          </a:xfrm>
          <a:prstGeom prst="rect">
            <a:avLst/>
          </a:prstGeom>
          <a:ln>
            <a:solidFill>
              <a:srgbClr val="1B1464"/>
            </a:solidFill>
          </a:ln>
        </p:spPr>
      </p:pic>
    </p:spTree>
    <p:extLst>
      <p:ext uri="{BB962C8B-B14F-4D97-AF65-F5344CB8AC3E}">
        <p14:creationId xmlns:p14="http://schemas.microsoft.com/office/powerpoint/2010/main" val="2755840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106286-6F57-1C3B-1A9B-6A9F3F69BAB9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1C4D9-C55F-E284-5DE9-BF1FE8187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DD14DD-DBC9-65EC-29DB-69248F02460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840F7-A498-5BD0-5407-6225EB2978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pic>
        <p:nvPicPr>
          <p:cNvPr id="30" name="Picture 29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B5652942-EC96-CF48-5CD8-C4741345EA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9371" y="3660626"/>
            <a:ext cx="3961682" cy="264405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ED3C8D"/>
            </a:solidFill>
          </a:ln>
        </p:spPr>
      </p:pic>
      <p:pic>
        <p:nvPicPr>
          <p:cNvPr id="32" name="Picture 3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DFACE299-C5A9-A89D-D769-29DDCBE724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56" y="3660626"/>
            <a:ext cx="4138717" cy="264405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FF2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763D85-3F4C-8A21-725B-3508B63A4AA3}"/>
              </a:ext>
            </a:extLst>
          </p:cNvPr>
          <p:cNvSpPr txBox="1"/>
          <p:nvPr/>
        </p:nvSpPr>
        <p:spPr>
          <a:xfrm>
            <a:off x="1065652" y="2550879"/>
            <a:ext cx="419072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On-Demand Viewing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Viewer actively selects what they want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to watch on their own schedule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SVOD &amp; AVOD services, Linear VOD, TV Everywhere) 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D00C29-EFC5-7D9F-DB12-98DFFAF792D0}"/>
              </a:ext>
            </a:extLst>
          </p:cNvPr>
          <p:cNvSpPr txBox="1"/>
          <p:nvPr/>
        </p:nvSpPr>
        <p:spPr>
          <a:xfrm>
            <a:off x="6274075" y="2550879"/>
            <a:ext cx="4852274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Unplanned Channel Surfing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Viewer browses available live channels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and chooses from what is currently airing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traditional MVPDs, </a:t>
            </a:r>
            <a:r>
              <a:rPr kumimoji="0" lang="en-US" sz="1100" b="0" i="1" u="none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vMVPDs</a:t>
            </a:r>
            <a:r>
              <a:rPr kumimoji="0" lang="en-US" sz="11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, FAST services)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754C4C-5E6C-6E73-52B5-9159F9F2981A}"/>
              </a:ext>
            </a:extLst>
          </p:cNvPr>
          <p:cNvSpPr txBox="1"/>
          <p:nvPr/>
        </p:nvSpPr>
        <p:spPr>
          <a:xfrm>
            <a:off x="-7767" y="1899210"/>
            <a:ext cx="12199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Depending on the type of experience they are looking for audiences can choose between…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6C8399-3777-85AF-05CC-22A535075866}"/>
              </a:ext>
            </a:extLst>
          </p:cNvPr>
          <p:cNvSpPr/>
          <p:nvPr/>
        </p:nvSpPr>
        <p:spPr>
          <a:xfrm>
            <a:off x="141177" y="280393"/>
            <a:ext cx="118941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While consumers have embraced the flexibility of on-demand video, ‘choice overload’ has brought about a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renewed desire for channel surfing</a:t>
            </a:r>
          </a:p>
        </p:txBody>
      </p:sp>
    </p:spTree>
    <p:extLst>
      <p:ext uri="{BB962C8B-B14F-4D97-AF65-F5344CB8AC3E}">
        <p14:creationId xmlns:p14="http://schemas.microsoft.com/office/powerpoint/2010/main" val="3585582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9727EF64-3572-1D12-704E-B4E78D6E2C3A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1C4D9-C55F-E284-5DE9-BF1FE81877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DD14DD-DBC9-65EC-29DB-69248F02460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840F7-A498-5BD0-5407-6225EB2978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52596-59B6-1CD1-D8D7-1B5607EA6A73}"/>
              </a:ext>
            </a:extLst>
          </p:cNvPr>
          <p:cNvSpPr/>
          <p:nvPr/>
        </p:nvSpPr>
        <p:spPr>
          <a:xfrm>
            <a:off x="158933" y="244099"/>
            <a:ext cx="117717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With many on-demand and paid video services available,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FAST presents a ‘frictionless’ viewing experience</a:t>
            </a:r>
            <a:r>
              <a:rPr lang="en-US" sz="2600" b="1">
                <a:solidFill>
                  <a:srgbClr val="1F1A62"/>
                </a:solidFill>
                <a:latin typeface="Helvetica" pitchFamily="2" charset="0"/>
              </a:rPr>
              <a:t> at no cost with no sign ups needed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F1A62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18D1FE-9A3D-4186-47AE-928D73249671}"/>
              </a:ext>
            </a:extLst>
          </p:cNvPr>
          <p:cNvSpPr txBox="1"/>
          <p:nvPr/>
        </p:nvSpPr>
        <p:spPr>
          <a:xfrm>
            <a:off x="2299283" y="1743293"/>
            <a:ext cx="8146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5E629C-1D8C-1B06-5680-8A33CA99A3F9}"/>
              </a:ext>
            </a:extLst>
          </p:cNvPr>
          <p:cNvSpPr txBox="1"/>
          <p:nvPr/>
        </p:nvSpPr>
        <p:spPr>
          <a:xfrm>
            <a:off x="3727164" y="1743293"/>
            <a:ext cx="8420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D0343F-BCC8-335B-3993-B53E858C804E}"/>
              </a:ext>
            </a:extLst>
          </p:cNvPr>
          <p:cNvSpPr txBox="1"/>
          <p:nvPr/>
        </p:nvSpPr>
        <p:spPr>
          <a:xfrm>
            <a:off x="5212141" y="1743293"/>
            <a:ext cx="749843" cy="338554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A2249-3F83-D412-262A-2F7FA70EBFE5}"/>
              </a:ext>
            </a:extLst>
          </p:cNvPr>
          <p:cNvSpPr txBox="1"/>
          <p:nvPr/>
        </p:nvSpPr>
        <p:spPr>
          <a:xfrm>
            <a:off x="10483442" y="1743293"/>
            <a:ext cx="1708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TV Everywhere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A1514A-CCFB-2BC4-CD8F-F69E89C147FE}"/>
              </a:ext>
            </a:extLst>
          </p:cNvPr>
          <p:cNvSpPr txBox="1"/>
          <p:nvPr/>
        </p:nvSpPr>
        <p:spPr>
          <a:xfrm>
            <a:off x="6554656" y="1743293"/>
            <a:ext cx="907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err="1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vMVPD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5B35F7F-48EF-0A95-E646-591F6CF90F38}"/>
              </a:ext>
            </a:extLst>
          </p:cNvPr>
          <p:cNvSpPr txBox="1"/>
          <p:nvPr/>
        </p:nvSpPr>
        <p:spPr>
          <a:xfrm>
            <a:off x="7864172" y="1743293"/>
            <a:ext cx="1197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Linear TV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3703FAA-A1C4-E39A-D315-CEB52E24EF89}"/>
              </a:ext>
            </a:extLst>
          </p:cNvPr>
          <p:cNvSpPr txBox="1"/>
          <p:nvPr/>
        </p:nvSpPr>
        <p:spPr>
          <a:xfrm>
            <a:off x="9263195" y="1743293"/>
            <a:ext cx="1293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MVPD VOD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81F2BF2-CDEB-8965-2A98-16FACF340E38}"/>
              </a:ext>
            </a:extLst>
          </p:cNvPr>
          <p:cNvSpPr txBox="1"/>
          <p:nvPr/>
        </p:nvSpPr>
        <p:spPr>
          <a:xfrm>
            <a:off x="6534" y="3854305"/>
            <a:ext cx="20368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 Experience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Ad-Free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vs. Ad-supported </a:t>
            </a:r>
            <a:endParaRPr kumimoji="0" lang="en-US" sz="12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4F003F8-709F-7E47-2F37-47BC1648BDB5}"/>
              </a:ext>
            </a:extLst>
          </p:cNvPr>
          <p:cNvSpPr/>
          <p:nvPr/>
        </p:nvSpPr>
        <p:spPr>
          <a:xfrm>
            <a:off x="2032100" y="3727270"/>
            <a:ext cx="1349045" cy="869623"/>
          </a:xfrm>
          <a:prstGeom prst="rect">
            <a:avLst/>
          </a:prstGeom>
          <a:solidFill>
            <a:schemeClr val="bg1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464"/>
              </a:solidFill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A1CC95-F0B8-D8C4-C4D3-6D56A50644F6}"/>
              </a:ext>
            </a:extLst>
          </p:cNvPr>
          <p:cNvSpPr txBox="1"/>
          <p:nvPr/>
        </p:nvSpPr>
        <p:spPr>
          <a:xfrm>
            <a:off x="2026851" y="4023582"/>
            <a:ext cx="135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Ad-free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178F8BA-3C21-12F8-1CE8-8B1016C3862D}"/>
              </a:ext>
            </a:extLst>
          </p:cNvPr>
          <p:cNvSpPr/>
          <p:nvPr/>
        </p:nvSpPr>
        <p:spPr>
          <a:xfrm>
            <a:off x="3473669" y="3727270"/>
            <a:ext cx="1349045" cy="869623"/>
          </a:xfrm>
          <a:prstGeom prst="rect">
            <a:avLst/>
          </a:prstGeom>
          <a:solidFill>
            <a:schemeClr val="bg1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A4180E7-A127-2538-E336-D88335EB9ED7}"/>
              </a:ext>
            </a:extLst>
          </p:cNvPr>
          <p:cNvSpPr txBox="1"/>
          <p:nvPr/>
        </p:nvSpPr>
        <p:spPr>
          <a:xfrm>
            <a:off x="3501194" y="3861701"/>
            <a:ext cx="129399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Ad-supported</a:t>
            </a:r>
            <a:endParaRPr lang="en-US" sz="1100" b="1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algn="ctr"/>
            <a:endParaRPr lang="en-US" sz="400" b="1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algn="ctr"/>
            <a:r>
              <a:rPr lang="en-US" sz="900" b="1">
                <a:solidFill>
                  <a:srgbClr val="1B1464"/>
                </a:solidFill>
                <a:latin typeface="Helvetica" panose="020B0403020202020204" pitchFamily="34" charset="0"/>
              </a:rPr>
              <a:t>(‘limited ad’ options also available)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1B3E9D79-57CE-7BD2-F2A1-2C1B942892A3}"/>
              </a:ext>
            </a:extLst>
          </p:cNvPr>
          <p:cNvSpPr/>
          <p:nvPr/>
        </p:nvSpPr>
        <p:spPr>
          <a:xfrm>
            <a:off x="4912540" y="3727270"/>
            <a:ext cx="1349045" cy="869623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92B0726-6F5E-7614-22BB-AC19498833A9}"/>
              </a:ext>
            </a:extLst>
          </p:cNvPr>
          <p:cNvSpPr txBox="1"/>
          <p:nvPr/>
        </p:nvSpPr>
        <p:spPr>
          <a:xfrm>
            <a:off x="4907291" y="4023582"/>
            <a:ext cx="135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Ad-supported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9FF8ADBB-D998-6568-C852-9E03C3E01CF0}"/>
              </a:ext>
            </a:extLst>
          </p:cNvPr>
          <p:cNvSpPr/>
          <p:nvPr/>
        </p:nvSpPr>
        <p:spPr>
          <a:xfrm>
            <a:off x="10682707" y="3727270"/>
            <a:ext cx="1349045" cy="869623"/>
          </a:xfrm>
          <a:prstGeom prst="rect">
            <a:avLst/>
          </a:prstGeom>
          <a:solidFill>
            <a:schemeClr val="bg1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D9280180-A665-7196-730E-CE7E3715C76C}"/>
              </a:ext>
            </a:extLst>
          </p:cNvPr>
          <p:cNvSpPr txBox="1"/>
          <p:nvPr/>
        </p:nvSpPr>
        <p:spPr>
          <a:xfrm>
            <a:off x="10677458" y="4023582"/>
            <a:ext cx="135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Ad-supported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AF0F24D-72F0-13FA-0148-7CAA00AF4189}"/>
              </a:ext>
            </a:extLst>
          </p:cNvPr>
          <p:cNvSpPr/>
          <p:nvPr/>
        </p:nvSpPr>
        <p:spPr>
          <a:xfrm>
            <a:off x="6333789" y="3727270"/>
            <a:ext cx="1349045" cy="869623"/>
          </a:xfrm>
          <a:prstGeom prst="rect">
            <a:avLst/>
          </a:prstGeom>
          <a:solidFill>
            <a:schemeClr val="bg1"/>
          </a:solidFill>
          <a:ln w="38100"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64B40AFC-9567-11FA-E3F9-12589C8D7F4D}"/>
              </a:ext>
            </a:extLst>
          </p:cNvPr>
          <p:cNvSpPr txBox="1"/>
          <p:nvPr/>
        </p:nvSpPr>
        <p:spPr>
          <a:xfrm>
            <a:off x="6328540" y="4023582"/>
            <a:ext cx="135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Ad-supported</a:t>
            </a: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BAA6E4EC-1712-2FB3-5F19-BA2C3E7FAC72}"/>
              </a:ext>
            </a:extLst>
          </p:cNvPr>
          <p:cNvSpPr/>
          <p:nvPr/>
        </p:nvSpPr>
        <p:spPr>
          <a:xfrm>
            <a:off x="7788216" y="3727270"/>
            <a:ext cx="1349045" cy="869623"/>
          </a:xfrm>
          <a:prstGeom prst="rect">
            <a:avLst/>
          </a:prstGeom>
          <a:solidFill>
            <a:schemeClr val="bg1"/>
          </a:solidFill>
          <a:ln w="38100">
            <a:solidFill>
              <a:srgbClr val="A3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B4D68787-813C-70AC-A923-3D9842D3F19E}"/>
              </a:ext>
            </a:extLst>
          </p:cNvPr>
          <p:cNvSpPr txBox="1"/>
          <p:nvPr/>
        </p:nvSpPr>
        <p:spPr>
          <a:xfrm>
            <a:off x="7782967" y="4023582"/>
            <a:ext cx="135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Ad-supported</a:t>
            </a:r>
            <a:endParaRPr lang="en-US" sz="900" b="1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CC978C6-F780-532D-F2F0-439B1EF6C7BB}"/>
              </a:ext>
            </a:extLst>
          </p:cNvPr>
          <p:cNvSpPr/>
          <p:nvPr/>
        </p:nvSpPr>
        <p:spPr>
          <a:xfrm>
            <a:off x="9235460" y="3727270"/>
            <a:ext cx="1349045" cy="869623"/>
          </a:xfrm>
          <a:prstGeom prst="rect">
            <a:avLst/>
          </a:prstGeom>
          <a:solidFill>
            <a:schemeClr val="bg1"/>
          </a:solidFill>
          <a:ln w="38100">
            <a:solidFill>
              <a:srgbClr val="FF6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931837E-A558-2517-8885-E17FD0355A04}"/>
              </a:ext>
            </a:extLst>
          </p:cNvPr>
          <p:cNvSpPr txBox="1"/>
          <p:nvPr/>
        </p:nvSpPr>
        <p:spPr>
          <a:xfrm>
            <a:off x="9230211" y="4023582"/>
            <a:ext cx="1359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Ad-supported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3DF54C-FA08-40FE-2E44-C543C065F12E}"/>
              </a:ext>
            </a:extLst>
          </p:cNvPr>
          <p:cNvSpPr txBox="1"/>
          <p:nvPr/>
        </p:nvSpPr>
        <p:spPr>
          <a:xfrm>
            <a:off x="6534" y="5220195"/>
            <a:ext cx="2036894" cy="44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Business</a:t>
            </a:r>
            <a:r>
              <a:rPr lang="en-US" sz="1400" b="1" u="sng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Model</a:t>
            </a:r>
            <a:endParaRPr kumimoji="0" lang="en-US" sz="1400" b="1" i="0" u="sng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Paid vs. 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Free</a:t>
            </a:r>
            <a:endParaRPr kumimoji="0" lang="en-US" sz="12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66E0BC4-DE7B-5F18-3D2F-5D620FE406BC}"/>
              </a:ext>
            </a:extLst>
          </p:cNvPr>
          <p:cNvSpPr/>
          <p:nvPr/>
        </p:nvSpPr>
        <p:spPr>
          <a:xfrm>
            <a:off x="2032100" y="4673737"/>
            <a:ext cx="1349045" cy="1540591"/>
          </a:xfrm>
          <a:prstGeom prst="rect">
            <a:avLst/>
          </a:prstGeom>
          <a:solidFill>
            <a:srgbClr val="1B1464"/>
          </a:solidFill>
          <a:ln w="38100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E925F5E-FEA1-9A40-B89D-F683C4796031}"/>
              </a:ext>
            </a:extLst>
          </p:cNvPr>
          <p:cNvSpPr txBox="1"/>
          <p:nvPr/>
        </p:nvSpPr>
        <p:spPr>
          <a:xfrm>
            <a:off x="2133162" y="5120867"/>
            <a:ext cx="114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Paid monthly or annual subscription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7F36880B-8BFF-1329-11CB-30C1ECF64B47}"/>
              </a:ext>
            </a:extLst>
          </p:cNvPr>
          <p:cNvSpPr/>
          <p:nvPr/>
        </p:nvSpPr>
        <p:spPr>
          <a:xfrm>
            <a:off x="3473669" y="4673737"/>
            <a:ext cx="1349045" cy="1540591"/>
          </a:xfrm>
          <a:prstGeom prst="rect">
            <a:avLst/>
          </a:prstGeom>
          <a:solidFill>
            <a:srgbClr val="00BFF2"/>
          </a:solidFill>
          <a:ln w="38100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EB7C3AB8-BBC8-2B20-784C-0152E68663D6}"/>
              </a:ext>
            </a:extLst>
          </p:cNvPr>
          <p:cNvSpPr txBox="1"/>
          <p:nvPr/>
        </p:nvSpPr>
        <p:spPr>
          <a:xfrm>
            <a:off x="3486527" y="4666217"/>
            <a:ext cx="1336187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Helvetica" panose="020B0403020202020204" pitchFamily="34" charset="0"/>
              </a:rPr>
              <a:t>Some services are free &amp; </a:t>
            </a:r>
            <a:br>
              <a:rPr lang="en-US" sz="11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100" b="1">
                <a:solidFill>
                  <a:schemeClr val="bg1"/>
                </a:solidFill>
                <a:latin typeface="Helvetica" panose="020B0403020202020204" pitchFamily="34" charset="0"/>
              </a:rPr>
              <a:t>ad-supported, while others are offered as part of a SVOD / AVOD hybrid service at a lower cost with limited ads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FE7EB0F7-3B9A-C273-5388-F77242AC95D7}"/>
              </a:ext>
            </a:extLst>
          </p:cNvPr>
          <p:cNvSpPr/>
          <p:nvPr/>
        </p:nvSpPr>
        <p:spPr>
          <a:xfrm>
            <a:off x="4912540" y="4673737"/>
            <a:ext cx="1349045" cy="1540591"/>
          </a:xfrm>
          <a:prstGeom prst="rect">
            <a:avLst/>
          </a:prstGeom>
          <a:solidFill>
            <a:srgbClr val="ED3C8D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3AB9003-DA2C-E994-F936-AD56037BC1AF}"/>
              </a:ext>
            </a:extLst>
          </p:cNvPr>
          <p:cNvSpPr txBox="1"/>
          <p:nvPr/>
        </p:nvSpPr>
        <p:spPr>
          <a:xfrm>
            <a:off x="4869349" y="4913118"/>
            <a:ext cx="1435426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u="sng">
                <a:solidFill>
                  <a:schemeClr val="bg1"/>
                </a:solidFill>
                <a:latin typeface="Helvetica" panose="020B0403020202020204" pitchFamily="34" charset="0"/>
              </a:rPr>
              <a:t>Free</a:t>
            </a:r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 to watch in exchange for viewing ads</a:t>
            </a:r>
          </a:p>
          <a:p>
            <a:pPr algn="ctr"/>
            <a:endParaRPr lang="en-US" sz="400" b="1">
              <a:solidFill>
                <a:schemeClr val="bg1"/>
              </a:solidFill>
              <a:latin typeface="Helvetica" panose="020B0403020202020204" pitchFamily="34" charset="0"/>
            </a:endParaRPr>
          </a:p>
          <a:p>
            <a:pPr algn="ctr"/>
            <a:r>
              <a:rPr lang="en-US" sz="1050" b="1">
                <a:solidFill>
                  <a:schemeClr val="bg1"/>
                </a:solidFill>
                <a:latin typeface="Helvetica" panose="020B0403020202020204" pitchFamily="34" charset="0"/>
              </a:rPr>
              <a:t>(Log-ins are available but </a:t>
            </a:r>
            <a:br>
              <a:rPr lang="en-US" sz="105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050" b="1">
                <a:solidFill>
                  <a:schemeClr val="bg1"/>
                </a:solidFill>
                <a:latin typeface="Helvetica" panose="020B0403020202020204" pitchFamily="34" charset="0"/>
              </a:rPr>
              <a:t>not necessary)</a:t>
            </a:r>
            <a:endParaRPr lang="en-US" sz="1200" b="1">
              <a:solidFill>
                <a:schemeClr val="bg1"/>
              </a:solidFill>
              <a:latin typeface="Helvetica" panose="020B0403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7E9DBB64-83E3-EF9D-4747-A42D2F06B31C}"/>
              </a:ext>
            </a:extLst>
          </p:cNvPr>
          <p:cNvSpPr/>
          <p:nvPr/>
        </p:nvSpPr>
        <p:spPr>
          <a:xfrm>
            <a:off x="10682707" y="4673737"/>
            <a:ext cx="1349045" cy="1540591"/>
          </a:xfrm>
          <a:prstGeom prst="rect">
            <a:avLst/>
          </a:prstGeom>
          <a:solidFill>
            <a:srgbClr val="4EBEA4"/>
          </a:solidFill>
          <a:ln w="38100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C675C46C-159A-5904-2761-BD1120C4AE3A}"/>
              </a:ext>
            </a:extLst>
          </p:cNvPr>
          <p:cNvSpPr txBox="1"/>
          <p:nvPr/>
        </p:nvSpPr>
        <p:spPr>
          <a:xfrm>
            <a:off x="10783769" y="5213200"/>
            <a:ext cx="114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Paid MVPD subscription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8616293-08F4-2BA2-7A0F-30C289CE1D6F}"/>
              </a:ext>
            </a:extLst>
          </p:cNvPr>
          <p:cNvSpPr/>
          <p:nvPr/>
        </p:nvSpPr>
        <p:spPr>
          <a:xfrm>
            <a:off x="6333789" y="4673737"/>
            <a:ext cx="1349045" cy="1540591"/>
          </a:xfrm>
          <a:prstGeom prst="rect">
            <a:avLst/>
          </a:prstGeom>
          <a:solidFill>
            <a:srgbClr val="FFE600"/>
          </a:solidFill>
          <a:ln w="38100"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464"/>
              </a:solidFill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89804D9-55E1-C913-407A-3548D259B5BA}"/>
              </a:ext>
            </a:extLst>
          </p:cNvPr>
          <p:cNvSpPr txBox="1"/>
          <p:nvPr/>
        </p:nvSpPr>
        <p:spPr>
          <a:xfrm>
            <a:off x="6434851" y="5120867"/>
            <a:ext cx="1146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Paid monthly or annual subscription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ED9031AB-063E-918F-5CC3-62CAC688D462}"/>
              </a:ext>
            </a:extLst>
          </p:cNvPr>
          <p:cNvSpPr/>
          <p:nvPr/>
        </p:nvSpPr>
        <p:spPr>
          <a:xfrm>
            <a:off x="7788216" y="4673737"/>
            <a:ext cx="1349045" cy="1540591"/>
          </a:xfrm>
          <a:prstGeom prst="rect">
            <a:avLst/>
          </a:prstGeom>
          <a:solidFill>
            <a:srgbClr val="A343FF"/>
          </a:solidFill>
          <a:ln w="38100">
            <a:solidFill>
              <a:srgbClr val="A3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13DFE7D-CEDE-8F4C-5F15-188EACF51910}"/>
              </a:ext>
            </a:extLst>
          </p:cNvPr>
          <p:cNvSpPr txBox="1"/>
          <p:nvPr/>
        </p:nvSpPr>
        <p:spPr>
          <a:xfrm>
            <a:off x="7810047" y="4765780"/>
            <a:ext cx="13243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Paid MVPD subscription  or free channels through </a:t>
            </a:r>
            <a:b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Over-the-Air (OTA) access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CC30B8CF-FB12-7764-2A55-37F9B5B30BBD}"/>
              </a:ext>
            </a:extLst>
          </p:cNvPr>
          <p:cNvSpPr/>
          <p:nvPr/>
        </p:nvSpPr>
        <p:spPr>
          <a:xfrm>
            <a:off x="9235460" y="4673737"/>
            <a:ext cx="1349045" cy="1540591"/>
          </a:xfrm>
          <a:prstGeom prst="rect">
            <a:avLst/>
          </a:prstGeom>
          <a:solidFill>
            <a:srgbClr val="FF6E30"/>
          </a:solidFill>
          <a:ln w="38100">
            <a:solidFill>
              <a:srgbClr val="FF6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D5056FC-1944-6DBD-21FC-A62A4960B42E}"/>
              </a:ext>
            </a:extLst>
          </p:cNvPr>
          <p:cNvSpPr txBox="1"/>
          <p:nvPr/>
        </p:nvSpPr>
        <p:spPr>
          <a:xfrm>
            <a:off x="9336522" y="5213200"/>
            <a:ext cx="114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Paid MVPD subscription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E433B-DB28-CFF1-AEC9-21D2F3DFFD49}"/>
              </a:ext>
            </a:extLst>
          </p:cNvPr>
          <p:cNvSpPr txBox="1"/>
          <p:nvPr/>
        </p:nvSpPr>
        <p:spPr>
          <a:xfrm>
            <a:off x="6534" y="2488415"/>
            <a:ext cx="2036894" cy="783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Viewing Experience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</a:t>
            </a:r>
            <a:r>
              <a:rPr lang="en-US" sz="12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-Demand vs. Live Scheduled Programming </a:t>
            </a:r>
            <a:endParaRPr kumimoji="0" lang="en-US" sz="1200" i="0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62ADA0E-DAB2-2F51-4F5F-2ADD4F2CDD21}"/>
              </a:ext>
            </a:extLst>
          </p:cNvPr>
          <p:cNvSpPr/>
          <p:nvPr/>
        </p:nvSpPr>
        <p:spPr>
          <a:xfrm>
            <a:off x="2032100" y="2109835"/>
            <a:ext cx="1349045" cy="1540591"/>
          </a:xfrm>
          <a:prstGeom prst="rect">
            <a:avLst/>
          </a:prstGeom>
          <a:solidFill>
            <a:srgbClr val="1B1464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931D15EB-D4A4-3D66-7504-94B9AD4D52A1}"/>
              </a:ext>
            </a:extLst>
          </p:cNvPr>
          <p:cNvSpPr txBox="1"/>
          <p:nvPr/>
        </p:nvSpPr>
        <p:spPr>
          <a:xfrm>
            <a:off x="2026851" y="2464632"/>
            <a:ext cx="1359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Stream content on-demand </a:t>
            </a:r>
            <a:b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on viewer’s schedule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EB6E4AC9-B447-467F-B6AC-30103AC59485}"/>
              </a:ext>
            </a:extLst>
          </p:cNvPr>
          <p:cNvSpPr/>
          <p:nvPr/>
        </p:nvSpPr>
        <p:spPr>
          <a:xfrm>
            <a:off x="3473669" y="2109835"/>
            <a:ext cx="1349045" cy="1540591"/>
          </a:xfrm>
          <a:prstGeom prst="rect">
            <a:avLst/>
          </a:prstGeom>
          <a:solidFill>
            <a:srgbClr val="00BFF2"/>
          </a:solidFill>
          <a:ln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238A4875-0C5E-F84C-98C1-F9D19CD0EF30}"/>
              </a:ext>
            </a:extLst>
          </p:cNvPr>
          <p:cNvSpPr txBox="1"/>
          <p:nvPr/>
        </p:nvSpPr>
        <p:spPr>
          <a:xfrm>
            <a:off x="3468420" y="2464632"/>
            <a:ext cx="13595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Stream content on-demand </a:t>
            </a:r>
            <a:b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on viewer’s schedule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F8C4E92-0207-4894-57F5-7B64B5DB9B73}"/>
              </a:ext>
            </a:extLst>
          </p:cNvPr>
          <p:cNvSpPr/>
          <p:nvPr/>
        </p:nvSpPr>
        <p:spPr>
          <a:xfrm>
            <a:off x="4912540" y="2109835"/>
            <a:ext cx="1349045" cy="1540591"/>
          </a:xfrm>
          <a:prstGeom prst="rect">
            <a:avLst/>
          </a:prstGeom>
          <a:solidFill>
            <a:srgbClr val="ED3C8D"/>
          </a:solidFill>
          <a:ln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FC309AE0-069B-7DE1-D96F-CA09F96A99D4}"/>
              </a:ext>
            </a:extLst>
          </p:cNvPr>
          <p:cNvSpPr txBox="1"/>
          <p:nvPr/>
        </p:nvSpPr>
        <p:spPr>
          <a:xfrm>
            <a:off x="4960447" y="2279966"/>
            <a:ext cx="1253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Option to stream either live linear channels or on-demand content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2BCF1FE-4461-EBEC-4270-BFA9814FFC80}"/>
              </a:ext>
            </a:extLst>
          </p:cNvPr>
          <p:cNvSpPr/>
          <p:nvPr/>
        </p:nvSpPr>
        <p:spPr>
          <a:xfrm>
            <a:off x="10682707" y="2109835"/>
            <a:ext cx="1349045" cy="1540591"/>
          </a:xfrm>
          <a:prstGeom prst="rect">
            <a:avLst/>
          </a:prstGeom>
          <a:solidFill>
            <a:srgbClr val="4EBEA4"/>
          </a:solidFill>
          <a:ln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B7F94C4-BFC5-D139-A724-B9004C97CD88}"/>
              </a:ext>
            </a:extLst>
          </p:cNvPr>
          <p:cNvSpPr txBox="1"/>
          <p:nvPr/>
        </p:nvSpPr>
        <p:spPr>
          <a:xfrm>
            <a:off x="10677458" y="2279966"/>
            <a:ext cx="135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Option to </a:t>
            </a:r>
            <a:b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stream either </a:t>
            </a:r>
            <a:b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live feeds of linear channels or on-demand content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D39847F0-D886-8D42-FFAB-94D2CF04C793}"/>
              </a:ext>
            </a:extLst>
          </p:cNvPr>
          <p:cNvSpPr/>
          <p:nvPr/>
        </p:nvSpPr>
        <p:spPr>
          <a:xfrm>
            <a:off x="6333789" y="2109835"/>
            <a:ext cx="1349045" cy="1540591"/>
          </a:xfrm>
          <a:prstGeom prst="rect">
            <a:avLst/>
          </a:prstGeom>
          <a:solidFill>
            <a:srgbClr val="FFE600"/>
          </a:solidFill>
          <a:ln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C5F28456-1239-3F4E-9F1E-F87D9AB568CE}"/>
              </a:ext>
            </a:extLst>
          </p:cNvPr>
          <p:cNvSpPr txBox="1"/>
          <p:nvPr/>
        </p:nvSpPr>
        <p:spPr>
          <a:xfrm>
            <a:off x="6328540" y="2279966"/>
            <a:ext cx="135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Option to </a:t>
            </a:r>
            <a:b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stream either </a:t>
            </a:r>
            <a:b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live feeds of linear channels or on-demand content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7DAF60D-00DF-9EB6-EA5A-8DB49D09B062}"/>
              </a:ext>
            </a:extLst>
          </p:cNvPr>
          <p:cNvSpPr/>
          <p:nvPr/>
        </p:nvSpPr>
        <p:spPr>
          <a:xfrm>
            <a:off x="7788216" y="2109835"/>
            <a:ext cx="1349045" cy="1540591"/>
          </a:xfrm>
          <a:prstGeom prst="rect">
            <a:avLst/>
          </a:prstGeom>
          <a:solidFill>
            <a:srgbClr val="A343FF"/>
          </a:solidFill>
          <a:ln>
            <a:solidFill>
              <a:srgbClr val="A34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CD40165-25CD-E132-7720-93EC990A9915}"/>
              </a:ext>
            </a:extLst>
          </p:cNvPr>
          <p:cNvSpPr txBox="1"/>
          <p:nvPr/>
        </p:nvSpPr>
        <p:spPr>
          <a:xfrm>
            <a:off x="7782967" y="2372299"/>
            <a:ext cx="1359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Watch live or time-shifted content through an MVPD or antenna 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9B4F25F6-0218-2738-4E00-F96124121933}"/>
              </a:ext>
            </a:extLst>
          </p:cNvPr>
          <p:cNvSpPr/>
          <p:nvPr/>
        </p:nvSpPr>
        <p:spPr>
          <a:xfrm>
            <a:off x="9235460" y="2109835"/>
            <a:ext cx="1349045" cy="1540591"/>
          </a:xfrm>
          <a:prstGeom prst="rect">
            <a:avLst/>
          </a:prstGeom>
          <a:solidFill>
            <a:srgbClr val="FF6E30"/>
          </a:solidFill>
          <a:ln>
            <a:solidFill>
              <a:srgbClr val="FF6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3EC84DE-BD29-A0C3-1502-4B14F950C914}"/>
              </a:ext>
            </a:extLst>
          </p:cNvPr>
          <p:cNvSpPr txBox="1"/>
          <p:nvPr/>
        </p:nvSpPr>
        <p:spPr>
          <a:xfrm>
            <a:off x="9166274" y="2464632"/>
            <a:ext cx="1487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chemeClr val="bg1"/>
                </a:solidFill>
                <a:latin typeface="Helvetica" panose="020B0403020202020204" pitchFamily="34" charset="0"/>
              </a:rPr>
              <a:t>Watch content on-demand on viewer’s schedule through an MVPD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876995-D6AC-34F3-3155-41C6F771D3E0}"/>
              </a:ext>
            </a:extLst>
          </p:cNvPr>
          <p:cNvSpPr txBox="1"/>
          <p:nvPr/>
        </p:nvSpPr>
        <p:spPr>
          <a:xfrm>
            <a:off x="517142" y="6353838"/>
            <a:ext cx="698292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MVPD (Multichannel Video Programming Distributor)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reflects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 cable, telco, or satellite provider. </a:t>
            </a:r>
            <a:endParaRPr lang="en-US" sz="800"/>
          </a:p>
        </p:txBody>
      </p:sp>
    </p:spTree>
    <p:extLst>
      <p:ext uri="{BB962C8B-B14F-4D97-AF65-F5344CB8AC3E}">
        <p14:creationId xmlns:p14="http://schemas.microsoft.com/office/powerpoint/2010/main" val="1789081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3FDF39F-3B5F-1CA1-B13F-FFCFA3BAFFDD}"/>
              </a:ext>
            </a:extLst>
          </p:cNvPr>
          <p:cNvSpPr/>
          <p:nvPr/>
        </p:nvSpPr>
        <p:spPr>
          <a:xfrm>
            <a:off x="5415280" y="1510788"/>
            <a:ext cx="6775709" cy="457857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E72A189B-AFA5-F458-14FB-AD6F5559B7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1" r="22929"/>
          <a:stretch/>
        </p:blipFill>
        <p:spPr>
          <a:xfrm>
            <a:off x="0" y="1510788"/>
            <a:ext cx="5415280" cy="457857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F5544B4-64B7-4E00-A1B6-76422658B8ED}"/>
              </a:ext>
            </a:extLst>
          </p:cNvPr>
          <p:cNvSpPr/>
          <p:nvPr/>
        </p:nvSpPr>
        <p:spPr>
          <a:xfrm>
            <a:off x="136089" y="520752"/>
            <a:ext cx="1177023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is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(Free Ad-Supported Streaming TV)?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776F20-0C0A-40F1-8A82-AFA21D769A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F4924CEC-B93E-4AC0-8A04-78491176ACE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070042-DC19-4E31-BE5C-838860ED3E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579E9-CE88-68EA-9BD1-80BB3C86F5F6}"/>
              </a:ext>
            </a:extLst>
          </p:cNvPr>
          <p:cNvSpPr txBox="1"/>
          <p:nvPr/>
        </p:nvSpPr>
        <p:spPr>
          <a:xfrm>
            <a:off x="5597699" y="2061138"/>
            <a:ext cx="641087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u="sng">
                <a:solidFill>
                  <a:srgbClr val="1B1464"/>
                </a:solidFill>
                <a:latin typeface="Helvetica" panose="020B0403020202020204" pitchFamily="34" charset="0"/>
              </a:rPr>
              <a:t>Free ad-supported streaming TV (FAST) services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 enable audiences to </a:t>
            </a:r>
            <a:r>
              <a:rPr lang="en-US" sz="2000" b="1">
                <a:solidFill>
                  <a:srgbClr val="ED3C8D"/>
                </a:solidFill>
                <a:latin typeface="Helvetica" panose="020B0403020202020204" pitchFamily="34" charset="0"/>
              </a:rPr>
              <a:t>stream video content via </a:t>
            </a:r>
            <a:br>
              <a:rPr lang="en-US" sz="2000" b="1">
                <a:solidFill>
                  <a:srgbClr val="ED3C8D"/>
                </a:solidFill>
                <a:latin typeface="Helvetica" panose="020B0403020202020204" pitchFamily="34" charset="0"/>
              </a:rPr>
            </a:br>
            <a:r>
              <a:rPr lang="en-US" sz="2000" b="1">
                <a:solidFill>
                  <a:srgbClr val="ED3C8D"/>
                </a:solidFill>
                <a:latin typeface="Helvetica" panose="020B0403020202020204" pitchFamily="34" charset="0"/>
              </a:rPr>
              <a:t>a broadband connection in a linear TV-like environment 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without needing a subscription. </a:t>
            </a:r>
          </a:p>
          <a:p>
            <a:pPr lvl="0">
              <a:defRPr/>
            </a:pPr>
            <a:endParaRPr lang="en-US" sz="20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lvl="0">
              <a:defRPr/>
            </a:pP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As the name implies, the content is free to watch because it is ad-supported.</a:t>
            </a:r>
          </a:p>
          <a:p>
            <a:pPr lvl="0">
              <a:defRPr/>
            </a:pPr>
            <a:endParaRPr lang="en-US" sz="20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 lvl="0">
              <a:defRPr/>
            </a:pP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FAST platforms’ defining feature is an “unplanned channel surfing” viewing experience via </a:t>
            </a:r>
            <a:r>
              <a:rPr lang="en-US" sz="2000" b="1">
                <a:solidFill>
                  <a:srgbClr val="ED3C8D"/>
                </a:solidFill>
                <a:latin typeface="Helvetica" panose="020B0403020202020204" pitchFamily="34" charset="0"/>
              </a:rPr>
              <a:t>live scheduled programming delivered to viewers across designated channels</a:t>
            </a:r>
            <a:r>
              <a:rPr lang="en-US" sz="2000">
                <a:solidFill>
                  <a:srgbClr val="1B1464"/>
                </a:solidFill>
                <a:latin typeface="Helvetica" panose="020B0403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6816E-E132-924B-7DB2-7EBACF11296F}"/>
              </a:ext>
            </a:extLst>
          </p:cNvPr>
          <p:cNvSpPr txBox="1"/>
          <p:nvPr/>
        </p:nvSpPr>
        <p:spPr>
          <a:xfrm>
            <a:off x="492088" y="6320559"/>
            <a:ext cx="7707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The first documented use of the acronym 'free ad-supported streaming TV’ is attributed to Alan </a:t>
            </a:r>
            <a:r>
              <a:rPr kumimoji="0" lang="en-US" sz="800" b="0" i="0" u="none" strike="noStrike" kern="1200" cap="none" spc="0" normalizeH="0" baseline="0" noProof="0" err="1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Wolk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at TVREV in 2019.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896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E82C67-EDBC-BF8F-69C0-C49257CDB775}"/>
              </a:ext>
            </a:extLst>
          </p:cNvPr>
          <p:cNvSpPr/>
          <p:nvPr/>
        </p:nvSpPr>
        <p:spPr>
          <a:xfrm>
            <a:off x="0" y="0"/>
            <a:ext cx="6858000" cy="6869150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544B4-64B7-4E00-A1B6-76422658B8ED}"/>
              </a:ext>
            </a:extLst>
          </p:cNvPr>
          <p:cNvSpPr/>
          <p:nvPr/>
        </p:nvSpPr>
        <p:spPr>
          <a:xfrm>
            <a:off x="155101" y="457401"/>
            <a:ext cx="633280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What does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look like?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776F20-0C0A-40F1-8A82-AFA21D769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F4924CEC-B93E-4AC0-8A04-78491176ACE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070042-DC19-4E31-BE5C-838860ED3E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9579E9-CE88-68EA-9BD1-80BB3C86F5F6}"/>
              </a:ext>
            </a:extLst>
          </p:cNvPr>
          <p:cNvSpPr txBox="1"/>
          <p:nvPr/>
        </p:nvSpPr>
        <p:spPr>
          <a:xfrm>
            <a:off x="155101" y="1360399"/>
            <a:ext cx="6595960" cy="4555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To access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, the viewer simply opens their preferred FAST service app using their Smart TV or other connected device and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chooses a channel to watch 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by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scrolling through what is currently airing 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using an interface that looks similar to a program guide.</a:t>
            </a:r>
          </a:p>
          <a:p>
            <a:pPr lvl="0">
              <a:defRPr/>
            </a:pPr>
            <a:endParaRPr lang="en-US" sz="28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>
              <a:defRPr/>
            </a:pP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The types of ‘channels’ available range from dedicated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live news</a:t>
            </a:r>
            <a:r>
              <a:rPr lang="en-US">
                <a:solidFill>
                  <a:srgbClr val="ED3C8D"/>
                </a:solidFill>
                <a:latin typeface="Helvetica" panose="020B0403020202020204" pitchFamily="34" charset="0"/>
              </a:rPr>
              <a:t> 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(e.g., CBS News, Newsy) to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series-based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 or intellectual property-based channels (e.g., Survivor, The Walking Dead) </a:t>
            </a:r>
            <a:b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to aggregated content across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 curated genres</a:t>
            </a:r>
            <a:r>
              <a:rPr lang="en-US" b="1">
                <a:solidFill>
                  <a:srgbClr val="1B1464"/>
                </a:solidFill>
                <a:latin typeface="Helvetica" panose="020B0403020202020204" pitchFamily="34" charset="0"/>
              </a:rPr>
              <a:t> 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(e.g., home improvement, true crime, reality, etc.).</a:t>
            </a:r>
          </a:p>
          <a:p>
            <a:pPr>
              <a:defRPr/>
            </a:pPr>
            <a:endParaRPr lang="en-US" sz="2800">
              <a:solidFill>
                <a:srgbClr val="1B1464"/>
              </a:solidFill>
              <a:latin typeface="Helvetica" panose="020B0403020202020204" pitchFamily="34" charset="0"/>
            </a:endParaRPr>
          </a:p>
          <a:p>
            <a:pPr>
              <a:defRPr/>
            </a:pP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Additionally, some FAST services </a:t>
            </a:r>
            <a:r>
              <a:rPr lang="en-US" b="1">
                <a:solidFill>
                  <a:srgbClr val="ED3C8D"/>
                </a:solidFill>
                <a:latin typeface="Helvetica" panose="020B0403020202020204" pitchFamily="34" charset="0"/>
              </a:rPr>
              <a:t>also offer on-demand content</a:t>
            </a: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, which viewers can browse via interfaces that look </a:t>
            </a:r>
            <a:b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en-US">
                <a:solidFill>
                  <a:srgbClr val="1B1464"/>
                </a:solidFill>
                <a:latin typeface="Helvetica" panose="020B0403020202020204" pitchFamily="34" charset="0"/>
              </a:rPr>
              <a:t>like those of SVOD or AVOD services.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1798E8-E12F-51B6-4E11-62A8963DB821}"/>
              </a:ext>
            </a:extLst>
          </p:cNvPr>
          <p:cNvSpPr txBox="1"/>
          <p:nvPr/>
        </p:nvSpPr>
        <p:spPr>
          <a:xfrm>
            <a:off x="6794034" y="6353373"/>
            <a:ext cx="3435050" cy="223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Note: Above </a:t>
            </a:r>
            <a:r>
              <a:rPr lang="en-US" sz="800">
                <a:solidFill>
                  <a:srgbClr val="1B146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screenshots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reflect a </a:t>
            </a:r>
            <a:r>
              <a:rPr kumimoji="0" lang="en-US" sz="800" b="0" u="sng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sampling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FAST service interfaces</a:t>
            </a:r>
            <a:r>
              <a:rPr lang="en-US" sz="800" i="1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endParaRPr lang="en-US" sz="8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608343D-A532-A3BF-1F28-3A8C6F9F5E3B}"/>
              </a:ext>
            </a:extLst>
          </p:cNvPr>
          <p:cNvGrpSpPr/>
          <p:nvPr/>
        </p:nvGrpSpPr>
        <p:grpSpPr>
          <a:xfrm>
            <a:off x="7104467" y="249557"/>
            <a:ext cx="2403686" cy="1680913"/>
            <a:chOff x="7358054" y="945300"/>
            <a:chExt cx="2185169" cy="1528103"/>
          </a:xfrm>
        </p:grpSpPr>
        <p:pic>
          <p:nvPicPr>
            <p:cNvPr id="15" name="Picture 6" descr="Pluto TV channel guide on a TV screen.">
              <a:extLst>
                <a:ext uri="{FF2B5EF4-FFF2-40B4-BE49-F238E27FC236}">
                  <a16:creationId xmlns:a16="http://schemas.microsoft.com/office/drawing/2014/main" id="{5979DD4E-E676-B39D-09C9-41D7878096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054" y="1016622"/>
              <a:ext cx="2185169" cy="1456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33F57BE5-DAA1-4026-5E9C-07A27D37EB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8683" y="945300"/>
              <a:ext cx="823909" cy="20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F4D82C-0EA6-EDAB-BCF4-A6BC11BE1C90}"/>
              </a:ext>
            </a:extLst>
          </p:cNvPr>
          <p:cNvGrpSpPr/>
          <p:nvPr/>
        </p:nvGrpSpPr>
        <p:grpSpPr>
          <a:xfrm>
            <a:off x="9629998" y="1318151"/>
            <a:ext cx="2146882" cy="1610552"/>
            <a:chOff x="9266372" y="2541224"/>
            <a:chExt cx="1951711" cy="1464138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E8FC6496-52BD-156C-DFDB-84EEC8114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6372" y="2749761"/>
              <a:ext cx="1951711" cy="1255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 descr="Xumo Review | PCMag">
              <a:extLst>
                <a:ext uri="{FF2B5EF4-FFF2-40B4-BE49-F238E27FC236}">
                  <a16:creationId xmlns:a16="http://schemas.microsoft.com/office/drawing/2014/main" id="{F78F1D47-0B99-5E0C-62B5-50DEB4A3E5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935977" y="2541224"/>
              <a:ext cx="612502" cy="14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56B5CF9-5353-3043-DAC3-0E9E3A2F3584}"/>
              </a:ext>
            </a:extLst>
          </p:cNvPr>
          <p:cNvGrpSpPr/>
          <p:nvPr/>
        </p:nvGrpSpPr>
        <p:grpSpPr>
          <a:xfrm>
            <a:off x="9496184" y="4469732"/>
            <a:ext cx="2443916" cy="1831024"/>
            <a:chOff x="9600862" y="4675979"/>
            <a:chExt cx="2221742" cy="1664567"/>
          </a:xfrm>
        </p:grpSpPr>
        <p:pic>
          <p:nvPicPr>
            <p:cNvPr id="24" name="Picture 2" descr="image alt">
              <a:extLst>
                <a:ext uri="{FF2B5EF4-FFF2-40B4-BE49-F238E27FC236}">
                  <a16:creationId xmlns:a16="http://schemas.microsoft.com/office/drawing/2014/main" id="{BC853A95-7BE8-DD2B-0E48-E14F65EC52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0862" y="4891971"/>
              <a:ext cx="2221742" cy="1448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6" descr="Vizio logo transparent PNG - StickPNG">
              <a:extLst>
                <a:ext uri="{FF2B5EF4-FFF2-40B4-BE49-F238E27FC236}">
                  <a16:creationId xmlns:a16="http://schemas.microsoft.com/office/drawing/2014/main" id="{A3E30BEF-5B8B-0458-480F-834DD74379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4218" y="4675979"/>
              <a:ext cx="835031" cy="30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C439E3-7BFE-3126-6538-82F78D34FF14}"/>
              </a:ext>
            </a:extLst>
          </p:cNvPr>
          <p:cNvGrpSpPr/>
          <p:nvPr/>
        </p:nvGrpSpPr>
        <p:grpSpPr>
          <a:xfrm>
            <a:off x="7283010" y="2834532"/>
            <a:ext cx="2443917" cy="1731050"/>
            <a:chOff x="7471001" y="3507960"/>
            <a:chExt cx="2221743" cy="1573682"/>
          </a:xfrm>
        </p:grpSpPr>
        <p:pic>
          <p:nvPicPr>
            <p:cNvPr id="27" name="Picture 12" descr="Tubi - Wikipedia">
              <a:extLst>
                <a:ext uri="{FF2B5EF4-FFF2-40B4-BE49-F238E27FC236}">
                  <a16:creationId xmlns:a16="http://schemas.microsoft.com/office/drawing/2014/main" id="{CA6E681B-4FAD-501F-58C2-216657A853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093" y="3507960"/>
              <a:ext cx="433558" cy="202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" descr="Tubi Plans To Bring 100 New Original Titles To Fox-Owned Streaming Service  Over The Next Year – NewFronts – Deadline">
              <a:extLst>
                <a:ext uri="{FF2B5EF4-FFF2-40B4-BE49-F238E27FC236}">
                  <a16:creationId xmlns:a16="http://schemas.microsoft.com/office/drawing/2014/main" id="{D56B2D6E-627B-EB73-0CA1-C68AB484C0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71001" y="3609395"/>
              <a:ext cx="2221743" cy="1472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03173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:a16="http://schemas.microsoft.com/office/drawing/2014/main" id="{A30AA570-56B2-53B1-43F7-70817300080F}"/>
              </a:ext>
            </a:extLst>
          </p:cNvPr>
          <p:cNvSpPr>
            <a:spLocks/>
          </p:cNvSpPr>
          <p:nvPr/>
        </p:nvSpPr>
        <p:spPr>
          <a:xfrm>
            <a:off x="-274" y="1536193"/>
            <a:ext cx="4606514" cy="5321807"/>
          </a:xfrm>
          <a:prstGeom prst="rect">
            <a:avLst/>
          </a:prstGeom>
          <a:solidFill>
            <a:srgbClr val="00B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1EFF55-8524-EA88-B2AE-A8E9D091892F}"/>
              </a:ext>
            </a:extLst>
          </p:cNvPr>
          <p:cNvSpPr/>
          <p:nvPr/>
        </p:nvSpPr>
        <p:spPr>
          <a:xfrm>
            <a:off x="4594578" y="1536193"/>
            <a:ext cx="7593521" cy="5332958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CB9083-E1BB-7E53-FD35-3A1CF50AF425}"/>
              </a:ext>
            </a:extLst>
          </p:cNvPr>
          <p:cNvSpPr/>
          <p:nvPr/>
        </p:nvSpPr>
        <p:spPr>
          <a:xfrm>
            <a:off x="4718185" y="1992780"/>
            <a:ext cx="2909342" cy="2849823"/>
          </a:xfrm>
          <a:prstGeom prst="roundRect">
            <a:avLst>
              <a:gd name="adj" fmla="val 9587"/>
            </a:avLst>
          </a:prstGeom>
          <a:solidFill>
            <a:schemeClr val="bg1"/>
          </a:solidFill>
          <a:ln w="762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2D0D8A-88EF-62FE-4A1F-0A0ED29E8157}"/>
              </a:ext>
            </a:extLst>
          </p:cNvPr>
          <p:cNvSpPr txBox="1"/>
          <p:nvPr/>
        </p:nvSpPr>
        <p:spPr>
          <a:xfrm>
            <a:off x="4718185" y="1544547"/>
            <a:ext cx="29132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1B1464"/>
                </a:solidFill>
                <a:latin typeface="Helvetica" panose="020B0403020202020204" pitchFamily="34" charset="0"/>
              </a:rPr>
              <a:t>FAST Services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780C76-D7F6-3442-25AC-4E6DE4C7B394}"/>
              </a:ext>
            </a:extLst>
          </p:cNvPr>
          <p:cNvSpPr/>
          <p:nvPr/>
        </p:nvSpPr>
        <p:spPr>
          <a:xfrm>
            <a:off x="7820514" y="1992780"/>
            <a:ext cx="1712119" cy="3186962"/>
          </a:xfrm>
          <a:prstGeom prst="roundRect">
            <a:avLst>
              <a:gd name="adj" fmla="val 9587"/>
            </a:avLst>
          </a:prstGeom>
          <a:noFill/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FB1E4-7755-E774-E95C-C44D9145E655}"/>
              </a:ext>
            </a:extLst>
          </p:cNvPr>
          <p:cNvSpPr txBox="1"/>
          <p:nvPr/>
        </p:nvSpPr>
        <p:spPr>
          <a:xfrm>
            <a:off x="7531112" y="1552317"/>
            <a:ext cx="22909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a-DK" sz="1200" b="1">
                <a:solidFill>
                  <a:srgbClr val="1B1464"/>
                </a:solidFill>
                <a:latin typeface="Helvetica" panose="020B0403020202020204" pitchFamily="34" charset="0"/>
              </a:rPr>
              <a:t>AVOD / SVOD Hybrid </a:t>
            </a:r>
            <a:br>
              <a:rPr lang="da-DK" sz="1200" b="1">
                <a:solidFill>
                  <a:srgbClr val="1B1464"/>
                </a:solidFill>
                <a:latin typeface="Helvetica" panose="020B0403020202020204" pitchFamily="34" charset="0"/>
              </a:rPr>
            </a:br>
            <a:r>
              <a:rPr lang="da-DK" sz="1200" b="1">
                <a:solidFill>
                  <a:srgbClr val="1B1464"/>
                </a:solidFill>
                <a:latin typeface="Helvetica" panose="020B0403020202020204" pitchFamily="34" charset="0"/>
              </a:rPr>
              <a:t>Tiered Services</a:t>
            </a:r>
            <a:endParaRPr lang="en-US" sz="1200" b="1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0E932A-359C-0F0F-C585-52D90559DA95}"/>
              </a:ext>
            </a:extLst>
          </p:cNvPr>
          <p:cNvSpPr/>
          <p:nvPr/>
        </p:nvSpPr>
        <p:spPr>
          <a:xfrm>
            <a:off x="9726726" y="1992780"/>
            <a:ext cx="2368415" cy="1709875"/>
          </a:xfrm>
          <a:prstGeom prst="roundRect">
            <a:avLst>
              <a:gd name="adj" fmla="val 9587"/>
            </a:avLst>
          </a:prstGeom>
          <a:noFill/>
          <a:ln w="28575"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AC3F41-6C7B-C328-38CD-18B633C1AB8B}"/>
              </a:ext>
            </a:extLst>
          </p:cNvPr>
          <p:cNvSpPr txBox="1"/>
          <p:nvPr/>
        </p:nvSpPr>
        <p:spPr>
          <a:xfrm>
            <a:off x="9765472" y="1655855"/>
            <a:ext cx="2290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vMVPD Services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EB81FB5-428E-676B-3031-BC50A39EB6AF}"/>
              </a:ext>
            </a:extLst>
          </p:cNvPr>
          <p:cNvSpPr/>
          <p:nvPr/>
        </p:nvSpPr>
        <p:spPr>
          <a:xfrm>
            <a:off x="4679439" y="5425175"/>
            <a:ext cx="4937929" cy="722331"/>
          </a:xfrm>
          <a:prstGeom prst="roundRect">
            <a:avLst>
              <a:gd name="adj" fmla="val 9587"/>
            </a:avLst>
          </a:prstGeom>
          <a:noFill/>
          <a:ln w="28575"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DBFA8C-F710-46A3-32B3-3003BAFA94B0}"/>
              </a:ext>
            </a:extLst>
          </p:cNvPr>
          <p:cNvSpPr txBox="1"/>
          <p:nvPr/>
        </p:nvSpPr>
        <p:spPr>
          <a:xfrm>
            <a:off x="6002942" y="5089104"/>
            <a:ext cx="2290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SVOD Services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33A79C8-94C7-54A3-C85B-6CA95F919F02}"/>
              </a:ext>
            </a:extLst>
          </p:cNvPr>
          <p:cNvSpPr/>
          <p:nvPr/>
        </p:nvSpPr>
        <p:spPr>
          <a:xfrm>
            <a:off x="9749071" y="4168465"/>
            <a:ext cx="2368415" cy="2263807"/>
          </a:xfrm>
          <a:prstGeom prst="roundRect">
            <a:avLst>
              <a:gd name="adj" fmla="val 9587"/>
            </a:avLst>
          </a:prstGeom>
          <a:noFill/>
          <a:ln w="28575">
            <a:solidFill>
              <a:srgbClr val="4EBE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8304BE-AB88-860C-BFCB-A2FB2FE64346}"/>
              </a:ext>
            </a:extLst>
          </p:cNvPr>
          <p:cNvSpPr txBox="1"/>
          <p:nvPr/>
        </p:nvSpPr>
        <p:spPr>
          <a:xfrm>
            <a:off x="9787817" y="3835288"/>
            <a:ext cx="22909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‘TV Everywhere’ Apps</a:t>
            </a:r>
          </a:p>
        </p:txBody>
      </p:sp>
      <p:pic>
        <p:nvPicPr>
          <p:cNvPr id="37" name="Picture 6" descr="Peacock: Stream TV and Movies Online, Watch Live News and Sports">
            <a:extLst>
              <a:ext uri="{FF2B5EF4-FFF2-40B4-BE49-F238E27FC236}">
                <a16:creationId xmlns:a16="http://schemas.microsoft.com/office/drawing/2014/main" id="{A8E254E2-681C-FAF4-5306-237691EB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3331" y="2294842"/>
            <a:ext cx="1226484" cy="64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8" descr="fuboTV Review: Is It the Best Streaming Service for Sports?">
            <a:extLst>
              <a:ext uri="{FF2B5EF4-FFF2-40B4-BE49-F238E27FC236}">
                <a16:creationId xmlns:a16="http://schemas.microsoft.com/office/drawing/2014/main" id="{95EA2A16-0DB9-F054-864B-F90DEE736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17431" y="3291485"/>
            <a:ext cx="762413" cy="25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6">
            <a:extLst>
              <a:ext uri="{FF2B5EF4-FFF2-40B4-BE49-F238E27FC236}">
                <a16:creationId xmlns:a16="http://schemas.microsoft.com/office/drawing/2014/main" id="{FBAB2313-6E6B-BBE3-EC0D-AD41BAD5E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95806" y="2772841"/>
            <a:ext cx="845546" cy="4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8" descr="SLING TV - Logos">
            <a:extLst>
              <a:ext uri="{FF2B5EF4-FFF2-40B4-BE49-F238E27FC236}">
                <a16:creationId xmlns:a16="http://schemas.microsoft.com/office/drawing/2014/main" id="{2DA4513C-7093-A4C0-63DB-E8DA3D4B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4940" y="2753283"/>
            <a:ext cx="907260" cy="44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0" descr="Youtube TV PNG Logo Free Download YoutubeTV Images - Free Transparent PNG  Logos">
            <a:extLst>
              <a:ext uri="{FF2B5EF4-FFF2-40B4-BE49-F238E27FC236}">
                <a16:creationId xmlns:a16="http://schemas.microsoft.com/office/drawing/2014/main" id="{ECE025E1-B9E9-D2F6-9B62-1BCE446B5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2802" y="3348903"/>
            <a:ext cx="1217916" cy="2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76DA13E-6D19-5F75-C928-D16ADC67A4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9390" y="3833332"/>
            <a:ext cx="808392" cy="265153"/>
          </a:xfrm>
          <a:prstGeom prst="rect">
            <a:avLst/>
          </a:prstGeom>
        </p:spPr>
      </p:pic>
      <p:pic>
        <p:nvPicPr>
          <p:cNvPr id="75" name="Picture 38" descr="Hulu Live Reviews, Plans, TV Channels &amp; Devices | MyBundle.TV">
            <a:extLst>
              <a:ext uri="{FF2B5EF4-FFF2-40B4-BE49-F238E27FC236}">
                <a16:creationId xmlns:a16="http://schemas.microsoft.com/office/drawing/2014/main" id="{A6C062D1-1A9E-CE2A-3A95-84C0E662C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09965" y="2145445"/>
            <a:ext cx="859825" cy="48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42">
            <a:extLst>
              <a:ext uri="{FF2B5EF4-FFF2-40B4-BE49-F238E27FC236}">
                <a16:creationId xmlns:a16="http://schemas.microsoft.com/office/drawing/2014/main" id="{EC96F445-961E-6BAF-456F-ABDEA746F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1616" y="2916149"/>
            <a:ext cx="1309915" cy="26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6" descr="ViacomCBS Press Express | Logos">
            <a:extLst>
              <a:ext uri="{FF2B5EF4-FFF2-40B4-BE49-F238E27FC236}">
                <a16:creationId xmlns:a16="http://schemas.microsoft.com/office/drawing/2014/main" id="{8D3A8CFE-7DE3-3334-BBB6-196943994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1402" y="2058628"/>
            <a:ext cx="1110342" cy="2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48">
            <a:extLst>
              <a:ext uri="{FF2B5EF4-FFF2-40B4-BE49-F238E27FC236}">
                <a16:creationId xmlns:a16="http://schemas.microsoft.com/office/drawing/2014/main" id="{3B64463B-6D9A-C1D5-874F-497AF0B1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10346" y="2181602"/>
            <a:ext cx="1194594" cy="4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0" descr="More Logos">
            <a:extLst>
              <a:ext uri="{FF2B5EF4-FFF2-40B4-BE49-F238E27FC236}">
                <a16:creationId xmlns:a16="http://schemas.microsoft.com/office/drawing/2014/main" id="{A6047E59-4EF3-180C-5BD7-32746350F3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44939" y="4658360"/>
            <a:ext cx="962456" cy="3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B6BE4DDF-B7F9-78A7-4E15-3758CB35CB1B}"/>
              </a:ext>
            </a:extLst>
          </p:cNvPr>
          <p:cNvSpPr txBox="1">
            <a:spLocks/>
          </p:cNvSpPr>
          <p:nvPr/>
        </p:nvSpPr>
        <p:spPr>
          <a:xfrm>
            <a:off x="4562736" y="6234053"/>
            <a:ext cx="4503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Note: the above reflects just a </a:t>
            </a:r>
            <a:r>
              <a:rPr lang="en-US" sz="800" u="sng">
                <a:solidFill>
                  <a:srgbClr val="1B1464"/>
                </a:solidFill>
                <a:latin typeface="Helvetica" panose="020B0403020202020204" pitchFamily="34" charset="0"/>
              </a:rPr>
              <a:t>sampling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 of services by segment. Netflix ad-supported tier expected launch date: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hlinkClick r:id="rId14"/>
              </a:rPr>
              <a:t>11/3/22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. Disney+ ad-supported tier expected launch date: 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  <a:hlinkClick r:id="rId15"/>
              </a:rPr>
              <a:t>12/8/22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. </a:t>
            </a:r>
          </a:p>
        </p:txBody>
      </p:sp>
      <p:pic>
        <p:nvPicPr>
          <p:cNvPr id="89" name="Picture 52" descr="Spectrum Logo, history, meaning, symbol, PNG">
            <a:extLst>
              <a:ext uri="{FF2B5EF4-FFF2-40B4-BE49-F238E27FC236}">
                <a16:creationId xmlns:a16="http://schemas.microsoft.com/office/drawing/2014/main" id="{EE21F893-5A60-95E1-CEB5-70E975355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60" b="29388"/>
          <a:stretch/>
        </p:blipFill>
        <p:spPr bwMode="auto">
          <a:xfrm>
            <a:off x="9850078" y="4329241"/>
            <a:ext cx="1170811" cy="26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8" descr="Optimum | Optimum Stream">
            <a:extLst>
              <a:ext uri="{FF2B5EF4-FFF2-40B4-BE49-F238E27FC236}">
                <a16:creationId xmlns:a16="http://schemas.microsoft.com/office/drawing/2014/main" id="{F3ADA895-6874-F928-0B24-BF50DB1FD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433240" y="5935198"/>
            <a:ext cx="1060780" cy="28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4" descr="DirecTV Logo and symbol, meaning, history, PNG">
            <a:extLst>
              <a:ext uri="{FF2B5EF4-FFF2-40B4-BE49-F238E27FC236}">
                <a16:creationId xmlns:a16="http://schemas.microsoft.com/office/drawing/2014/main" id="{C9D25101-BAF8-1098-E1A0-A03FD6774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20236" y="5505342"/>
            <a:ext cx="1319216" cy="26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9367B6BB-1271-E6F1-4670-47318C8EAA21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52592" y="4262093"/>
            <a:ext cx="897991" cy="338155"/>
          </a:xfrm>
          <a:prstGeom prst="rect">
            <a:avLst/>
          </a:prstGeom>
        </p:spPr>
      </p:pic>
      <p:pic>
        <p:nvPicPr>
          <p:cNvPr id="97" name="Picture 58">
            <a:extLst>
              <a:ext uri="{FF2B5EF4-FFF2-40B4-BE49-F238E27FC236}">
                <a16:creationId xmlns:a16="http://schemas.microsoft.com/office/drawing/2014/main" id="{38CB4BFB-3F33-0822-9137-F955700C7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7574" y="5148003"/>
            <a:ext cx="917966" cy="2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60">
            <a:extLst>
              <a:ext uri="{FF2B5EF4-FFF2-40B4-BE49-F238E27FC236}">
                <a16:creationId xmlns:a16="http://schemas.microsoft.com/office/drawing/2014/main" id="{C0C2D8D3-57E8-6972-BE2B-821E8A67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2618" y="5099360"/>
            <a:ext cx="597965" cy="58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2" descr="American Broadcasting Company - Wikipedia">
            <a:extLst>
              <a:ext uri="{FF2B5EF4-FFF2-40B4-BE49-F238E27FC236}">
                <a16:creationId xmlns:a16="http://schemas.microsoft.com/office/drawing/2014/main" id="{896EBE6C-C465-01C1-5E12-4445D4A0D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9610" y="5833379"/>
            <a:ext cx="510706" cy="5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4">
            <a:extLst>
              <a:ext uri="{FF2B5EF4-FFF2-40B4-BE49-F238E27FC236}">
                <a16:creationId xmlns:a16="http://schemas.microsoft.com/office/drawing/2014/main" id="{22E7A0E4-E99E-EED8-02A2-EE0FB6A9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0100" y="5108554"/>
            <a:ext cx="606445" cy="3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6">
            <a:extLst>
              <a:ext uri="{FF2B5EF4-FFF2-40B4-BE49-F238E27FC236}">
                <a16:creationId xmlns:a16="http://schemas.microsoft.com/office/drawing/2014/main" id="{9AEB810C-5BE7-1B0C-6544-6CD3E18FF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566944" y="5859640"/>
            <a:ext cx="442814" cy="47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145E9662-EB67-0964-37ED-981024017BF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87" t="24441" r="9801" b="26197"/>
          <a:stretch/>
        </p:blipFill>
        <p:spPr>
          <a:xfrm>
            <a:off x="11067565" y="4693876"/>
            <a:ext cx="838763" cy="291005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00E2435D-5059-E13A-F722-F1FE0B7D57F5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119" name="Slide Number Placeholder 5">
            <a:extLst>
              <a:ext uri="{FF2B5EF4-FFF2-40B4-BE49-F238E27FC236}">
                <a16:creationId xmlns:a16="http://schemas.microsoft.com/office/drawing/2014/main" id="{C7B14116-4C86-16D7-ECB7-7FA44ED262F6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57A7147B-07E7-9AD5-0AF4-026988F12C1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3CAB3AA9-8FF1-D026-00BC-15386AC91DB1}"/>
              </a:ext>
            </a:extLst>
          </p:cNvPr>
          <p:cNvSpPr/>
          <p:nvPr/>
        </p:nvSpPr>
        <p:spPr>
          <a:xfrm>
            <a:off x="-274" y="282631"/>
            <a:ext cx="121922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FAST services are a relatively new part of the broader streaming ecosystem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, differentiating themselves from the others by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offering linear-like channels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B472AAE9-5E22-53AF-B3A6-30A7E0D76EAF}"/>
              </a:ext>
            </a:extLst>
          </p:cNvPr>
          <p:cNvSpPr txBox="1"/>
          <p:nvPr/>
        </p:nvSpPr>
        <p:spPr>
          <a:xfrm>
            <a:off x="13508" y="1592579"/>
            <a:ext cx="457895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FFE600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Other Streaming Models vs. FAST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sng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>
              <a:defRPr/>
            </a:pPr>
            <a:r>
              <a:rPr lang="en-US" sz="1100" b="1" u="sng">
                <a:solidFill>
                  <a:schemeClr val="bg1"/>
                </a:solidFill>
                <a:latin typeface="Helvetica" panose="020B0403020202020204" pitchFamily="34" charset="0"/>
              </a:rPr>
              <a:t>FAST </a:t>
            </a:r>
            <a:r>
              <a:rPr lang="en-US" sz="1100" u="sng">
                <a:solidFill>
                  <a:schemeClr val="bg1"/>
                </a:solidFill>
                <a:latin typeface="Helvetica" panose="020B0403020202020204" pitchFamily="34" charset="0"/>
              </a:rPr>
              <a:t>(Free Ad-Supported Streaming TV)</a:t>
            </a: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: Free streaming services </a:t>
            </a:r>
            <a:b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</a:b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that allow viewers to watch live scheduled content via a broadband connection on ad-supported linear-like channels </a:t>
            </a:r>
            <a:r>
              <a:rPr lang="en-US" sz="1100" b="1">
                <a:solidFill>
                  <a:schemeClr val="bg1"/>
                </a:solidFill>
                <a:latin typeface="Helvetica" panose="020B0403020202020204" pitchFamily="34" charset="0"/>
              </a:rPr>
              <a:t>without an account or subscription </a:t>
            </a: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(e.g., Pluto TV, Xumo).</a:t>
            </a:r>
          </a:p>
          <a:p>
            <a:pPr>
              <a:defRPr/>
            </a:pPr>
            <a:endParaRPr lang="en-US" sz="1100" b="1" u="sng">
              <a:solidFill>
                <a:schemeClr val="bg1"/>
              </a:solidFill>
              <a:latin typeface="Helvetica" panose="020B0403020202020204" pitchFamily="34" charset="0"/>
            </a:endParaRPr>
          </a:p>
          <a:p>
            <a:pPr>
              <a:defRPr/>
            </a:pPr>
            <a:r>
              <a:rPr lang="en-US" sz="1100" b="1" u="sng">
                <a:solidFill>
                  <a:schemeClr val="bg1"/>
                </a:solidFill>
                <a:latin typeface="Helvetica" panose="020B0403020202020204" pitchFamily="34" charset="0"/>
              </a:rPr>
              <a:t>SVOD </a:t>
            </a:r>
            <a:r>
              <a:rPr lang="en-US" sz="1100" u="sng">
                <a:solidFill>
                  <a:schemeClr val="bg1"/>
                </a:solidFill>
                <a:latin typeface="Helvetica" panose="020B0403020202020204" pitchFamily="34" charset="0"/>
              </a:rPr>
              <a:t>(Subscription Video on Demand)</a:t>
            </a: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: </a:t>
            </a:r>
            <a:r>
              <a:rPr lang="en-US" sz="1100" b="1">
                <a:solidFill>
                  <a:schemeClr val="bg1"/>
                </a:solidFill>
                <a:latin typeface="Helvetica" panose="020B0403020202020204" pitchFamily="34" charset="0"/>
              </a:rPr>
              <a:t>Subscription-based streaming services </a:t>
            </a: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that gives users access to a wide range of premium, usually ad-free, video content for a monthly or annual fee (e.g., Disney+, Netflix).</a:t>
            </a:r>
          </a:p>
          <a:p>
            <a:pPr>
              <a:defRPr/>
            </a:pPr>
            <a:endParaRPr lang="en-US" sz="1100">
              <a:solidFill>
                <a:schemeClr val="bg1"/>
              </a:solidFill>
              <a:latin typeface="Helvetica" panose="020B0403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AVOD </a:t>
            </a:r>
            <a:r>
              <a:rPr kumimoji="0" lang="en-US" sz="1100" b="0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(Ad-Supported Video on Demand)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: Streaming services that offer content with </a:t>
            </a: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advertising that can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either be free or at a discounted subscription tier</a:t>
            </a: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for registered users</a:t>
            </a: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 (e.g., HBO Max, Peacock).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vMVPD</a:t>
            </a:r>
            <a:r>
              <a:rPr kumimoji="0" lang="en-US" sz="1100" b="0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(Virtual Multichannel Programming Distributors)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: Digital platforms that provide multiple linear TV channels packaged together as an OTT service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via a subscription</a:t>
            </a:r>
            <a:r>
              <a:rPr lang="en-US" sz="1100" b="1">
                <a:solidFill>
                  <a:schemeClr val="bg1"/>
                </a:solidFill>
                <a:latin typeface="Helvetica" panose="020B0403020202020204" pitchFamily="34" charset="0"/>
              </a:rPr>
              <a:t> </a:t>
            </a: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(e.g., </a:t>
            </a:r>
            <a:r>
              <a:rPr lang="en-US" sz="1100" err="1">
                <a:solidFill>
                  <a:schemeClr val="bg1"/>
                </a:solidFill>
                <a:latin typeface="Helvetica" panose="020B0403020202020204" pitchFamily="34" charset="0"/>
              </a:rPr>
              <a:t>Fubo</a:t>
            </a:r>
            <a:r>
              <a:rPr lang="en-US" sz="1100">
                <a:solidFill>
                  <a:schemeClr val="bg1"/>
                </a:solidFill>
                <a:latin typeface="Helvetica" panose="020B0403020202020204" pitchFamily="34" charset="0"/>
              </a:rPr>
              <a:t> TV, Sling).</a:t>
            </a:r>
            <a:endParaRPr kumimoji="0" lang="en-US" sz="11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sng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‘TV Everywhere’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: Network &amp; MVPD apps with 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authentication access through a pay-TV provider </a:t>
            </a:r>
            <a:r>
              <a:rPr kumimoji="0" lang="en-US" sz="110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(e.g., ESPN app, Spectrum app).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2050" name="Picture 2" descr="About Netflix - Company Assets">
            <a:extLst>
              <a:ext uri="{FF2B5EF4-FFF2-40B4-BE49-F238E27FC236}">
                <a16:creationId xmlns:a16="http://schemas.microsoft.com/office/drawing/2014/main" id="{EECD9799-7AB9-4A52-AA5A-DEC027237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417" b="29125"/>
          <a:stretch/>
        </p:blipFill>
        <p:spPr bwMode="auto">
          <a:xfrm>
            <a:off x="8143034" y="4789932"/>
            <a:ext cx="1065272" cy="30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ownload Disney+ Logo in SVG Vector or PNG File Format - Logo.wine">
            <a:extLst>
              <a:ext uri="{FF2B5EF4-FFF2-40B4-BE49-F238E27FC236}">
                <a16:creationId xmlns:a16="http://schemas.microsoft.com/office/drawing/2014/main" id="{D6E478AF-E08C-FF1C-39DF-667A539C1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6699" y="4122075"/>
            <a:ext cx="1044393" cy="69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0">
            <a:extLst>
              <a:ext uri="{FF2B5EF4-FFF2-40B4-BE49-F238E27FC236}">
                <a16:creationId xmlns:a16="http://schemas.microsoft.com/office/drawing/2014/main" id="{ED213283-FF2F-24D7-61AC-1DD189B8C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2748" y="2205423"/>
            <a:ext cx="823909" cy="2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" descr="Xumo Review | PCMag">
            <a:extLst>
              <a:ext uri="{FF2B5EF4-FFF2-40B4-BE49-F238E27FC236}">
                <a16:creationId xmlns:a16="http://schemas.microsoft.com/office/drawing/2014/main" id="{B0711A85-65F8-E43C-C520-DA1C6838B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14550" y="2219130"/>
            <a:ext cx="741127" cy="1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8" descr="How to Find and Watch Circle on Your TV and Devices - Circle">
            <a:extLst>
              <a:ext uri="{FF2B5EF4-FFF2-40B4-BE49-F238E27FC236}">
                <a16:creationId xmlns:a16="http://schemas.microsoft.com/office/drawing/2014/main" id="{03BEB492-FB51-9309-D29F-B2D84AB2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5019" y="2146560"/>
            <a:ext cx="971169" cy="3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8" descr="Watch Free +">
            <a:extLst>
              <a:ext uri="{FF2B5EF4-FFF2-40B4-BE49-F238E27FC236}">
                <a16:creationId xmlns:a16="http://schemas.microsoft.com/office/drawing/2014/main" id="{DDF1CD0E-62FE-E603-C10B-FE1667A4E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7344" y="2517479"/>
            <a:ext cx="352330" cy="3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2" descr="Samsung TV Plus - Free TV | Samsung US">
            <a:extLst>
              <a:ext uri="{FF2B5EF4-FFF2-40B4-BE49-F238E27FC236}">
                <a16:creationId xmlns:a16="http://schemas.microsoft.com/office/drawing/2014/main" id="{23D8CC80-72C7-B09C-4EE8-18BAAF020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370" y="2556647"/>
            <a:ext cx="1022977" cy="2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4">
            <a:extLst>
              <a:ext uri="{FF2B5EF4-FFF2-40B4-BE49-F238E27FC236}">
                <a16:creationId xmlns:a16="http://schemas.microsoft.com/office/drawing/2014/main" id="{A5A9E6C8-BC55-89AC-9996-CAC354B99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300" y="2970752"/>
            <a:ext cx="768577" cy="2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DistroTV Now Set to Stream on Major Smart TV Platforms, In Addition to All  Key Streaming Devices">
            <a:extLst>
              <a:ext uri="{FF2B5EF4-FFF2-40B4-BE49-F238E27FC236}">
                <a16:creationId xmlns:a16="http://schemas.microsoft.com/office/drawing/2014/main" id="{A9C3FFCA-7C51-C138-D415-0856E56E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9263" y="2581766"/>
            <a:ext cx="720541" cy="2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32" descr="Stirr | Logopedia | Fandom">
            <a:extLst>
              <a:ext uri="{FF2B5EF4-FFF2-40B4-BE49-F238E27FC236}">
                <a16:creationId xmlns:a16="http://schemas.microsoft.com/office/drawing/2014/main" id="{2C863B43-8433-E508-CD68-DD3036BAD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700" y="3001870"/>
            <a:ext cx="593005" cy="17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4" descr="Haystack News Adds Live Stream of Newsy Channel – The Streamable">
            <a:extLst>
              <a:ext uri="{FF2B5EF4-FFF2-40B4-BE49-F238E27FC236}">
                <a16:creationId xmlns:a16="http://schemas.microsoft.com/office/drawing/2014/main" id="{A4EAF578-22DA-B8FF-90D7-A765BDB2A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7" cstate="print">
            <a:clrChange>
              <a:clrFrom>
                <a:srgbClr val="F5F9FC"/>
              </a:clrFrom>
              <a:clrTo>
                <a:srgbClr val="F5F9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5472" y="2896650"/>
            <a:ext cx="878032" cy="38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8">
            <a:extLst>
              <a:ext uri="{FF2B5EF4-FFF2-40B4-BE49-F238E27FC236}">
                <a16:creationId xmlns:a16="http://schemas.microsoft.com/office/drawing/2014/main" id="{2F57F367-B96D-0AB6-5F6D-BAE7F0145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28506" y="3293018"/>
            <a:ext cx="858992" cy="2980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6" descr="Peacock: Stream TV and Movies Online, Watch Live News and Sports">
            <a:extLst>
              <a:ext uri="{FF2B5EF4-FFF2-40B4-BE49-F238E27FC236}">
                <a16:creationId xmlns:a16="http://schemas.microsoft.com/office/drawing/2014/main" id="{77599C25-94F5-FFC7-5480-4E129FB01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6291" y="3176834"/>
            <a:ext cx="1013624" cy="5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he Roku Channel | TV App | Roku Channel Store | Roku">
            <a:extLst>
              <a:ext uri="{FF2B5EF4-FFF2-40B4-BE49-F238E27FC236}">
                <a16:creationId xmlns:a16="http://schemas.microsoft.com/office/drawing/2014/main" id="{A4458385-A747-93B1-D0FE-20FD988B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0553" y="2467696"/>
            <a:ext cx="601145" cy="4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12" descr="Tubi - Wikipedia">
            <a:extLst>
              <a:ext uri="{FF2B5EF4-FFF2-40B4-BE49-F238E27FC236}">
                <a16:creationId xmlns:a16="http://schemas.microsoft.com/office/drawing/2014/main" id="{31B26002-B488-7AA2-6320-2F221ABA5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4477" y="4061298"/>
            <a:ext cx="433558" cy="2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20" descr="Investor Relations | Redbox Entertainment Inc.">
            <a:extLst>
              <a:ext uri="{FF2B5EF4-FFF2-40B4-BE49-F238E27FC236}">
                <a16:creationId xmlns:a16="http://schemas.microsoft.com/office/drawing/2014/main" id="{89EF0F3E-AE8F-7462-F286-C5BB2327C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367" y="3744035"/>
            <a:ext cx="870620" cy="20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10" descr="Plex (company) - Wikipedia">
            <a:extLst>
              <a:ext uri="{FF2B5EF4-FFF2-40B4-BE49-F238E27FC236}">
                <a16:creationId xmlns:a16="http://schemas.microsoft.com/office/drawing/2014/main" id="{8038C45C-344B-C4AF-DD84-C2B01E7A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7513" y="3331282"/>
            <a:ext cx="480359" cy="2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6">
            <a:extLst>
              <a:ext uri="{FF2B5EF4-FFF2-40B4-BE49-F238E27FC236}">
                <a16:creationId xmlns:a16="http://schemas.microsoft.com/office/drawing/2014/main" id="{BC3C8F3A-269D-ED19-AB36-ACB3C7BE0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2325" y="3717763"/>
            <a:ext cx="845435" cy="25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D55871FC-6B98-91FE-E77A-F1AA286298AC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595" y="3762736"/>
            <a:ext cx="616095" cy="169958"/>
          </a:xfrm>
          <a:prstGeom prst="roundRect">
            <a:avLst/>
          </a:prstGeom>
          <a:noFill/>
        </p:spPr>
      </p:pic>
      <p:pic>
        <p:nvPicPr>
          <p:cNvPr id="176" name="Picture 12" descr="What is TiVo+? -">
            <a:extLst>
              <a:ext uri="{FF2B5EF4-FFF2-40B4-BE49-F238E27FC236}">
                <a16:creationId xmlns:a16="http://schemas.microsoft.com/office/drawing/2014/main" id="{65C1831A-7B9D-A827-40D4-1FEDA0803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99800" y="4072962"/>
            <a:ext cx="659557" cy="179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6">
            <a:extLst>
              <a:ext uri="{FF2B5EF4-FFF2-40B4-BE49-F238E27FC236}">
                <a16:creationId xmlns:a16="http://schemas.microsoft.com/office/drawing/2014/main" id="{3E817017-041C-A5B9-3DF0-006A3C06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155" y="4070489"/>
            <a:ext cx="1451043" cy="1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" name="Picture 16" descr="Local Now - Wikipedia">
            <a:extLst>
              <a:ext uri="{FF2B5EF4-FFF2-40B4-BE49-F238E27FC236}">
                <a16:creationId xmlns:a16="http://schemas.microsoft.com/office/drawing/2014/main" id="{6B1AB2DC-E68D-D090-6239-A7437254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5370" y="4391315"/>
            <a:ext cx="380817" cy="2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18" descr="Vix (streaming service) - Wikipedia">
            <a:extLst>
              <a:ext uri="{FF2B5EF4-FFF2-40B4-BE49-F238E27FC236}">
                <a16:creationId xmlns:a16="http://schemas.microsoft.com/office/drawing/2014/main" id="{54680E25-33BD-598F-D46B-398FF83F1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6052" y="4469102"/>
            <a:ext cx="511487" cy="1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20" descr="Allen Media Digital Launches Sports.TV | TV Tech">
            <a:extLst>
              <a:ext uri="{FF2B5EF4-FFF2-40B4-BE49-F238E27FC236}">
                <a16:creationId xmlns:a16="http://schemas.microsoft.com/office/drawing/2014/main" id="{55537383-A347-5B3D-4828-3F9C14A06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0" y="4368683"/>
            <a:ext cx="298043" cy="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0FE37E-DA1B-9627-70B6-3BA341B15136}"/>
              </a:ext>
            </a:extLst>
          </p:cNvPr>
          <p:cNvSpPr/>
          <p:nvPr/>
        </p:nvSpPr>
        <p:spPr>
          <a:xfrm>
            <a:off x="118778" y="5728180"/>
            <a:ext cx="4358733" cy="694385"/>
          </a:xfrm>
          <a:prstGeom prst="rect">
            <a:avLst/>
          </a:prstGeom>
          <a:solidFill>
            <a:schemeClr val="bg1"/>
          </a:solidFill>
          <a:ln w="381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200" b="1" i="1">
                <a:solidFill>
                  <a:srgbClr val="ED3C8D"/>
                </a:solidFill>
                <a:latin typeface="Helvetica" panose="020B0403020202020204" pitchFamily="34" charset="0"/>
              </a:rPr>
              <a:t>Unlike other streaming models, FAST services </a:t>
            </a:r>
            <a:r>
              <a:rPr lang="en-US" sz="1200" b="1" i="1" u="sng">
                <a:solidFill>
                  <a:srgbClr val="ED3C8D"/>
                </a:solidFill>
                <a:latin typeface="Helvetica" panose="020B0403020202020204" pitchFamily="34" charset="0"/>
              </a:rPr>
              <a:t>do not require</a:t>
            </a:r>
            <a:r>
              <a:rPr lang="en-US" sz="1200" b="1" i="1">
                <a:solidFill>
                  <a:srgbClr val="ED3C8D"/>
                </a:solidFill>
                <a:latin typeface="Helvetica" panose="020B0403020202020204" pitchFamily="34" charset="0"/>
              </a:rPr>
              <a:t> viewers to have a subscription, contract or log-in</a:t>
            </a:r>
          </a:p>
        </p:txBody>
      </p:sp>
      <p:pic>
        <p:nvPicPr>
          <p:cNvPr id="1026" name="Picture 2" descr="Canela Media">
            <a:extLst>
              <a:ext uri="{FF2B5EF4-FFF2-40B4-BE49-F238E27FC236}">
                <a16:creationId xmlns:a16="http://schemas.microsoft.com/office/drawing/2014/main" id="{5797F2AC-1BD7-EFF1-7C79-1DE1EB64D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570" y="4489757"/>
            <a:ext cx="923547" cy="1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4E73B9C-796B-41A2-C564-DC8C1A2D5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097" y="5640146"/>
            <a:ext cx="1022976" cy="31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pple TV+ | Apple Wiki | Fandom">
            <a:extLst>
              <a:ext uri="{FF2B5EF4-FFF2-40B4-BE49-F238E27FC236}">
                <a16:creationId xmlns:a16="http://schemas.microsoft.com/office/drawing/2014/main" id="{88488CBC-A056-EF65-807F-1DBAA25C3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817" y="5642392"/>
            <a:ext cx="929978" cy="30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iX+ | T-Mobile Community">
            <a:extLst>
              <a:ext uri="{FF2B5EF4-FFF2-40B4-BE49-F238E27FC236}">
                <a16:creationId xmlns:a16="http://schemas.microsoft.com/office/drawing/2014/main" id="{28D91EA9-B0C9-675C-7017-598764231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375" y="5642045"/>
            <a:ext cx="698706" cy="3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9EEB488-5CD5-C122-F7F3-90DE21C4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361" y="3434714"/>
            <a:ext cx="1054943" cy="18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OW Presents Plus">
            <a:extLst>
              <a:ext uri="{FF2B5EF4-FFF2-40B4-BE49-F238E27FC236}">
                <a16:creationId xmlns:a16="http://schemas.microsoft.com/office/drawing/2014/main" id="{E3FA07ED-6073-5884-671E-09E58058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83" y="5581226"/>
            <a:ext cx="768577" cy="43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verything You Need To Know About Fuse Plus - Grounded Reason">
            <a:extLst>
              <a:ext uri="{FF2B5EF4-FFF2-40B4-BE49-F238E27FC236}">
                <a16:creationId xmlns:a16="http://schemas.microsoft.com/office/drawing/2014/main" id="{1D11C949-88B3-2B0F-594B-60528550C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262" y="5588143"/>
            <a:ext cx="743982" cy="41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336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ctangle 105">
            <a:extLst>
              <a:ext uri="{FF2B5EF4-FFF2-40B4-BE49-F238E27FC236}">
                <a16:creationId xmlns:a16="http://schemas.microsoft.com/office/drawing/2014/main" id="{F212716D-8293-8482-0210-3CCAA11AB2FE}"/>
              </a:ext>
            </a:extLst>
          </p:cNvPr>
          <p:cNvSpPr/>
          <p:nvPr/>
        </p:nvSpPr>
        <p:spPr>
          <a:xfrm>
            <a:off x="6540957" y="1593004"/>
            <a:ext cx="5651043" cy="4631002"/>
          </a:xfrm>
          <a:prstGeom prst="rect">
            <a:avLst/>
          </a:prstGeom>
          <a:solidFill>
            <a:srgbClr val="E2E8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7C021514-9CB1-9CC7-B09C-A473DE16EFFE}"/>
              </a:ext>
            </a:extLst>
          </p:cNvPr>
          <p:cNvSpPr/>
          <p:nvPr/>
        </p:nvSpPr>
        <p:spPr>
          <a:xfrm>
            <a:off x="0" y="1597293"/>
            <a:ext cx="3148446" cy="4631002"/>
          </a:xfrm>
          <a:prstGeom prst="rect">
            <a:avLst/>
          </a:prstGeom>
          <a:solidFill>
            <a:srgbClr val="1B1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544B4-64B7-4E00-A1B6-76422658B8ED}"/>
              </a:ext>
            </a:extLst>
          </p:cNvPr>
          <p:cNvSpPr/>
          <p:nvPr/>
        </p:nvSpPr>
        <p:spPr>
          <a:xfrm>
            <a:off x="73405" y="241889"/>
            <a:ext cx="120451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Media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companies and device manufacturers have </a:t>
            </a:r>
            <a:r>
              <a:rPr lang="en-US" sz="2600" b="1">
                <a:solidFill>
                  <a:srgbClr val="ED3C8D"/>
                </a:solidFill>
                <a:latin typeface="Helvetica" pitchFamily="2" charset="0"/>
              </a:rPr>
              <a:t>increased the footprint of FAST </a:t>
            </a:r>
            <a:r>
              <a:rPr lang="en-US" sz="2600" b="1">
                <a:solidFill>
                  <a:srgbClr val="1B1464"/>
                </a:solidFill>
                <a:latin typeface="Helvetica" pitchFamily="2" charset="0"/>
              </a:rPr>
              <a:t>by acquiring existing services or launching their own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E776F20-0C0A-40F1-8A82-AFA21D769A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57" name="Slide Number Placeholder 5">
            <a:extLst>
              <a:ext uri="{FF2B5EF4-FFF2-40B4-BE49-F238E27FC236}">
                <a16:creationId xmlns:a16="http://schemas.microsoft.com/office/drawing/2014/main" id="{F4924CEC-B93E-4AC0-8A04-78491176ACE7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3070042-DC19-4E31-BE5C-838860ED3E00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CA340B-60E4-4E11-88EC-C355C9E85EFE}"/>
              </a:ext>
            </a:extLst>
          </p:cNvPr>
          <p:cNvSpPr txBox="1"/>
          <p:nvPr/>
        </p:nvSpPr>
        <p:spPr>
          <a:xfrm>
            <a:off x="63222" y="1202207"/>
            <a:ext cx="12083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itchFamily="2" charset="0"/>
              </a:rPr>
              <a:t>These services are further solidifying their position thanks to a growing number of content providers seeking wider distribution and new audiences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84A99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F89E3EE1-37E9-A891-0424-EB013AD9DDE9}"/>
              </a:ext>
            </a:extLst>
          </p:cNvPr>
          <p:cNvSpPr/>
          <p:nvPr/>
        </p:nvSpPr>
        <p:spPr>
          <a:xfrm>
            <a:off x="3148465" y="1597293"/>
            <a:ext cx="3403072" cy="4631002"/>
          </a:xfrm>
          <a:prstGeom prst="rect">
            <a:avLst/>
          </a:prstGeom>
          <a:solidFill>
            <a:srgbClr val="ED3C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3" name="Rectangle 1142">
            <a:extLst>
              <a:ext uri="{FF2B5EF4-FFF2-40B4-BE49-F238E27FC236}">
                <a16:creationId xmlns:a16="http://schemas.microsoft.com/office/drawing/2014/main" id="{D52B0CF6-DD9E-7FA8-E584-6B2F18153182}"/>
              </a:ext>
            </a:extLst>
          </p:cNvPr>
          <p:cNvSpPr/>
          <p:nvPr/>
        </p:nvSpPr>
        <p:spPr>
          <a:xfrm>
            <a:off x="3307307" y="5230617"/>
            <a:ext cx="3085388" cy="809857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5" name="TextBox 1144">
            <a:extLst>
              <a:ext uri="{FF2B5EF4-FFF2-40B4-BE49-F238E27FC236}">
                <a16:creationId xmlns:a16="http://schemas.microsoft.com/office/drawing/2014/main" id="{32B883D4-B9C9-7CF0-C4E3-40BCA9FBE25B}"/>
              </a:ext>
            </a:extLst>
          </p:cNvPr>
          <p:cNvSpPr txBox="1"/>
          <p:nvPr/>
        </p:nvSpPr>
        <p:spPr>
          <a:xfrm>
            <a:off x="3395330" y="5245007"/>
            <a:ext cx="2909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Independent FAST Services</a:t>
            </a:r>
          </a:p>
        </p:txBody>
      </p:sp>
      <p:pic>
        <p:nvPicPr>
          <p:cNvPr id="1147" name="Picture 2" descr="DistroTV Now Set to Stream on Major Smart TV Platforms, In Addition to All  Key Streaming Devices">
            <a:extLst>
              <a:ext uri="{FF2B5EF4-FFF2-40B4-BE49-F238E27FC236}">
                <a16:creationId xmlns:a16="http://schemas.microsoft.com/office/drawing/2014/main" id="{5E3CCF13-F213-4192-4C04-E2F8F94F7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5064" y="5646297"/>
            <a:ext cx="720541" cy="2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9" name="Picture 4" descr="Haystack News Adds Live Stream of Newsy Channel – The Streamable">
            <a:extLst>
              <a:ext uri="{FF2B5EF4-FFF2-40B4-BE49-F238E27FC236}">
                <a16:creationId xmlns:a16="http://schemas.microsoft.com/office/drawing/2014/main" id="{8767D54F-D5CA-1D19-61ED-D3043F667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9FC"/>
              </a:clrFrom>
              <a:clrTo>
                <a:srgbClr val="F5F9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7101" y="5555082"/>
            <a:ext cx="878032" cy="38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1" name="Picture 10" descr="Plex (company) - Wikipedia">
            <a:extLst>
              <a:ext uri="{FF2B5EF4-FFF2-40B4-BE49-F238E27FC236}">
                <a16:creationId xmlns:a16="http://schemas.microsoft.com/office/drawing/2014/main" id="{9782A622-1433-4134-71A2-9ADBDCEA9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3209" y="5637890"/>
            <a:ext cx="480359" cy="2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20" descr="Allen Media Digital Launches Sports.TV | TV Tech">
            <a:extLst>
              <a:ext uri="{FF2B5EF4-FFF2-40B4-BE49-F238E27FC236}">
                <a16:creationId xmlns:a16="http://schemas.microsoft.com/office/drawing/2014/main" id="{7E725657-5D6E-683C-D1AB-935F5B59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6629" y="5552162"/>
            <a:ext cx="298043" cy="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id="{59C21B69-316E-9723-8CE5-7C9FEB95F814}"/>
              </a:ext>
            </a:extLst>
          </p:cNvPr>
          <p:cNvSpPr/>
          <p:nvPr/>
        </p:nvSpPr>
        <p:spPr>
          <a:xfrm>
            <a:off x="3216340" y="1785114"/>
            <a:ext cx="3224749" cy="1693403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41781F7F-1E84-E36F-F306-3328226C6359}"/>
              </a:ext>
            </a:extLst>
          </p:cNvPr>
          <p:cNvSpPr txBox="1"/>
          <p:nvPr/>
        </p:nvSpPr>
        <p:spPr>
          <a:xfrm>
            <a:off x="3374043" y="1802704"/>
            <a:ext cx="2909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Media Company-Owned FAST Services</a:t>
            </a:r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253D2083-5166-F3FA-24BE-594B2BD0E22A}"/>
              </a:ext>
            </a:extLst>
          </p:cNvPr>
          <p:cNvGrpSpPr/>
          <p:nvPr/>
        </p:nvGrpSpPr>
        <p:grpSpPr>
          <a:xfrm>
            <a:off x="3219924" y="2093626"/>
            <a:ext cx="1034856" cy="371502"/>
            <a:chOff x="3214333" y="2142391"/>
            <a:chExt cx="1034856" cy="371502"/>
          </a:xfrm>
        </p:grpSpPr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226A37E-A035-0B25-4E11-C0FC502AE8C9}"/>
                </a:ext>
              </a:extLst>
            </p:cNvPr>
            <p:cNvSpPr txBox="1"/>
            <p:nvPr/>
          </p:nvSpPr>
          <p:spPr>
            <a:xfrm>
              <a:off x="3214333" y="2283061"/>
              <a:ext cx="10348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(Paramount)</a:t>
              </a:r>
            </a:p>
          </p:txBody>
        </p:sp>
        <p:pic>
          <p:nvPicPr>
            <p:cNvPr id="117" name="Picture 10">
              <a:extLst>
                <a:ext uri="{FF2B5EF4-FFF2-40B4-BE49-F238E27FC236}">
                  <a16:creationId xmlns:a16="http://schemas.microsoft.com/office/drawing/2014/main" id="{72947E50-1A10-91E4-86D5-69AB6BDD5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254" y="2142391"/>
              <a:ext cx="619015" cy="15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86" name="Group 3085">
            <a:extLst>
              <a:ext uri="{FF2B5EF4-FFF2-40B4-BE49-F238E27FC236}">
                <a16:creationId xmlns:a16="http://schemas.microsoft.com/office/drawing/2014/main" id="{75EEC13F-7B0F-825C-66DD-821864B487F7}"/>
              </a:ext>
            </a:extLst>
          </p:cNvPr>
          <p:cNvGrpSpPr/>
          <p:nvPr/>
        </p:nvGrpSpPr>
        <p:grpSpPr>
          <a:xfrm>
            <a:off x="4846642" y="2081981"/>
            <a:ext cx="777503" cy="392540"/>
            <a:chOff x="4859851" y="2130746"/>
            <a:chExt cx="777503" cy="392540"/>
          </a:xfrm>
        </p:grpSpPr>
        <p:pic>
          <p:nvPicPr>
            <p:cNvPr id="125" name="Picture 12" descr="Tubi - Wikipedia">
              <a:extLst>
                <a:ext uri="{FF2B5EF4-FFF2-40B4-BE49-F238E27FC236}">
                  <a16:creationId xmlns:a16="http://schemas.microsoft.com/office/drawing/2014/main" id="{AC31C46E-069F-8E8D-8A29-AC87359025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5733" y="2130746"/>
              <a:ext cx="325739" cy="15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1" name="TextBox 1050">
              <a:extLst>
                <a:ext uri="{FF2B5EF4-FFF2-40B4-BE49-F238E27FC236}">
                  <a16:creationId xmlns:a16="http://schemas.microsoft.com/office/drawing/2014/main" id="{7B126440-5295-D997-B89C-BA43AFEA673E}"/>
                </a:ext>
              </a:extLst>
            </p:cNvPr>
            <p:cNvSpPr txBox="1"/>
            <p:nvPr/>
          </p:nvSpPr>
          <p:spPr>
            <a:xfrm>
              <a:off x="4859851" y="2292454"/>
              <a:ext cx="7775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(Fox Corp.)</a:t>
              </a:r>
            </a:p>
          </p:txBody>
        </p:sp>
      </p:grpSp>
      <p:grpSp>
        <p:nvGrpSpPr>
          <p:cNvPr id="3085" name="Group 3084">
            <a:extLst>
              <a:ext uri="{FF2B5EF4-FFF2-40B4-BE49-F238E27FC236}">
                <a16:creationId xmlns:a16="http://schemas.microsoft.com/office/drawing/2014/main" id="{E2EC9A85-017F-1E64-6CD1-9BA19AFAB5F7}"/>
              </a:ext>
            </a:extLst>
          </p:cNvPr>
          <p:cNvGrpSpPr/>
          <p:nvPr/>
        </p:nvGrpSpPr>
        <p:grpSpPr>
          <a:xfrm>
            <a:off x="4033283" y="2102134"/>
            <a:ext cx="1034856" cy="361204"/>
            <a:chOff x="4016545" y="2150899"/>
            <a:chExt cx="1034856" cy="361204"/>
          </a:xfrm>
        </p:grpSpPr>
        <p:pic>
          <p:nvPicPr>
            <p:cNvPr id="119" name="Picture 14" descr="Xumo Review | PCMag">
              <a:extLst>
                <a:ext uri="{FF2B5EF4-FFF2-40B4-BE49-F238E27FC236}">
                  <a16:creationId xmlns:a16="http://schemas.microsoft.com/office/drawing/2014/main" id="{7DCE0BC5-0FEF-DA36-0FC6-8EACE0EC2A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55563" y="2150899"/>
              <a:ext cx="556820" cy="131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83972D04-8F6F-645E-E50B-ACB0B684CC36}"/>
                </a:ext>
              </a:extLst>
            </p:cNvPr>
            <p:cNvSpPr txBox="1"/>
            <p:nvPr/>
          </p:nvSpPr>
          <p:spPr>
            <a:xfrm>
              <a:off x="4016545" y="2281271"/>
              <a:ext cx="10348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(Comcast)</a:t>
              </a:r>
            </a:p>
          </p:txBody>
        </p:sp>
      </p:grpSp>
      <p:grpSp>
        <p:nvGrpSpPr>
          <p:cNvPr id="3087" name="Group 3086">
            <a:extLst>
              <a:ext uri="{FF2B5EF4-FFF2-40B4-BE49-F238E27FC236}">
                <a16:creationId xmlns:a16="http://schemas.microsoft.com/office/drawing/2014/main" id="{740A0F2D-395B-AC41-8E38-7B62508769C0}"/>
              </a:ext>
            </a:extLst>
          </p:cNvPr>
          <p:cNvGrpSpPr/>
          <p:nvPr/>
        </p:nvGrpSpPr>
        <p:grpSpPr>
          <a:xfrm>
            <a:off x="5402649" y="1960477"/>
            <a:ext cx="1034856" cy="504651"/>
            <a:chOff x="5397058" y="2009242"/>
            <a:chExt cx="1034856" cy="504651"/>
          </a:xfrm>
        </p:grpSpPr>
        <p:pic>
          <p:nvPicPr>
            <p:cNvPr id="123" name="Picture 6" descr="Peacock: Stream TV and Movies Online, Watch Live News and Sports">
              <a:extLst>
                <a:ext uri="{FF2B5EF4-FFF2-40B4-BE49-F238E27FC236}">
                  <a16:creationId xmlns:a16="http://schemas.microsoft.com/office/drawing/2014/main" id="{A431B550-8558-4261-D23C-49248CFC1E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3711" y="2009242"/>
              <a:ext cx="761550" cy="398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7" name="TextBox 1036">
              <a:extLst>
                <a:ext uri="{FF2B5EF4-FFF2-40B4-BE49-F238E27FC236}">
                  <a16:creationId xmlns:a16="http://schemas.microsoft.com/office/drawing/2014/main" id="{03A45040-8994-CF81-E4B5-71E71D8CC9EF}"/>
                </a:ext>
              </a:extLst>
            </p:cNvPr>
            <p:cNvSpPr txBox="1"/>
            <p:nvPr/>
          </p:nvSpPr>
          <p:spPr>
            <a:xfrm>
              <a:off x="5397058" y="2283061"/>
              <a:ext cx="10348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(NBCUniversal)</a:t>
              </a:r>
            </a:p>
          </p:txBody>
        </p:sp>
      </p:grpSp>
      <p:grpSp>
        <p:nvGrpSpPr>
          <p:cNvPr id="3095" name="Group 3094">
            <a:extLst>
              <a:ext uri="{FF2B5EF4-FFF2-40B4-BE49-F238E27FC236}">
                <a16:creationId xmlns:a16="http://schemas.microsoft.com/office/drawing/2014/main" id="{7CD8BC05-F982-C679-E1F0-265EB2F31CAE}"/>
              </a:ext>
            </a:extLst>
          </p:cNvPr>
          <p:cNvGrpSpPr/>
          <p:nvPr/>
        </p:nvGrpSpPr>
        <p:grpSpPr>
          <a:xfrm>
            <a:off x="4716608" y="2968489"/>
            <a:ext cx="940778" cy="524033"/>
            <a:chOff x="4349435" y="3061989"/>
            <a:chExt cx="940778" cy="524033"/>
          </a:xfrm>
        </p:grpSpPr>
        <p:pic>
          <p:nvPicPr>
            <p:cNvPr id="127" name="Picture 20" descr="Investor Relations | Redbox Entertainment Inc.">
              <a:extLst>
                <a:ext uri="{FF2B5EF4-FFF2-40B4-BE49-F238E27FC236}">
                  <a16:creationId xmlns:a16="http://schemas.microsoft.com/office/drawing/2014/main" id="{E4F900D2-03FA-7F9F-E343-FC405058D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2769" y="3061989"/>
              <a:ext cx="654110" cy="155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5" name="TextBox 1044">
              <a:extLst>
                <a:ext uri="{FF2B5EF4-FFF2-40B4-BE49-F238E27FC236}">
                  <a16:creationId xmlns:a16="http://schemas.microsoft.com/office/drawing/2014/main" id="{BA9216CA-3B46-5867-A2EA-8ADCE5728386}"/>
                </a:ext>
              </a:extLst>
            </p:cNvPr>
            <p:cNvSpPr txBox="1"/>
            <p:nvPr/>
          </p:nvSpPr>
          <p:spPr>
            <a:xfrm>
              <a:off x="4349435" y="3216689"/>
              <a:ext cx="94077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(Chicken Soup for the Soul)</a:t>
              </a:r>
            </a:p>
          </p:txBody>
        </p:sp>
      </p:grpSp>
      <p:grpSp>
        <p:nvGrpSpPr>
          <p:cNvPr id="3094" name="Group 3093">
            <a:extLst>
              <a:ext uri="{FF2B5EF4-FFF2-40B4-BE49-F238E27FC236}">
                <a16:creationId xmlns:a16="http://schemas.microsoft.com/office/drawing/2014/main" id="{8ADE3DA4-D5D9-3A67-677A-17321E79B055}"/>
              </a:ext>
            </a:extLst>
          </p:cNvPr>
          <p:cNvGrpSpPr/>
          <p:nvPr/>
        </p:nvGrpSpPr>
        <p:grpSpPr>
          <a:xfrm>
            <a:off x="3306671" y="2973538"/>
            <a:ext cx="616095" cy="410669"/>
            <a:chOff x="3423714" y="3177309"/>
            <a:chExt cx="616095" cy="410669"/>
          </a:xfrm>
        </p:grpSpPr>
        <p:pic>
          <p:nvPicPr>
            <p:cNvPr id="1025" name="Picture 1024">
              <a:extLst>
                <a:ext uri="{FF2B5EF4-FFF2-40B4-BE49-F238E27FC236}">
                  <a16:creationId xmlns:a16="http://schemas.microsoft.com/office/drawing/2014/main" id="{62200B4D-D5C2-3234-A0FE-D255C56B2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3714" y="3177309"/>
              <a:ext cx="616095" cy="169958"/>
            </a:xfrm>
            <a:prstGeom prst="roundRect">
              <a:avLst/>
            </a:prstGeom>
            <a:noFill/>
          </p:spPr>
        </p:pic>
        <p:sp>
          <p:nvSpPr>
            <p:cNvPr id="1049" name="TextBox 1048">
              <a:extLst>
                <a:ext uri="{FF2B5EF4-FFF2-40B4-BE49-F238E27FC236}">
                  <a16:creationId xmlns:a16="http://schemas.microsoft.com/office/drawing/2014/main" id="{6114A036-EE0A-6D1E-7249-B158D1606307}"/>
                </a:ext>
              </a:extLst>
            </p:cNvPr>
            <p:cNvSpPr txBox="1"/>
            <p:nvPr/>
          </p:nvSpPr>
          <p:spPr>
            <a:xfrm>
              <a:off x="3465883" y="3357146"/>
              <a:ext cx="5317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(Dish)</a:t>
              </a:r>
            </a:p>
          </p:txBody>
        </p:sp>
      </p:grpSp>
      <p:grpSp>
        <p:nvGrpSpPr>
          <p:cNvPr id="3096" name="Group 3095">
            <a:extLst>
              <a:ext uri="{FF2B5EF4-FFF2-40B4-BE49-F238E27FC236}">
                <a16:creationId xmlns:a16="http://schemas.microsoft.com/office/drawing/2014/main" id="{439F0F69-2691-7335-EFEB-2489962475BA}"/>
              </a:ext>
            </a:extLst>
          </p:cNvPr>
          <p:cNvGrpSpPr/>
          <p:nvPr/>
        </p:nvGrpSpPr>
        <p:grpSpPr>
          <a:xfrm>
            <a:off x="5536707" y="2922067"/>
            <a:ext cx="940778" cy="583698"/>
            <a:chOff x="5444097" y="2970832"/>
            <a:chExt cx="940778" cy="583698"/>
          </a:xfrm>
        </p:grpSpPr>
        <p:pic>
          <p:nvPicPr>
            <p:cNvPr id="1031" name="Picture 16" descr="Local Now - Wikipedia">
              <a:extLst>
                <a:ext uri="{FF2B5EF4-FFF2-40B4-BE49-F238E27FC236}">
                  <a16:creationId xmlns:a16="http://schemas.microsoft.com/office/drawing/2014/main" id="{BBCF7C92-773C-AC34-04A4-46F5D38B42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429" y="2970832"/>
              <a:ext cx="286114" cy="22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059EFCA4-975D-6875-CDF4-928107B108C5}"/>
                </a:ext>
              </a:extLst>
            </p:cNvPr>
            <p:cNvSpPr txBox="1"/>
            <p:nvPr/>
          </p:nvSpPr>
          <p:spPr>
            <a:xfrm>
              <a:off x="5444097" y="3185198"/>
              <a:ext cx="940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(The Weather Group LLC)</a:t>
              </a:r>
            </a:p>
          </p:txBody>
        </p:sp>
      </p:grpSp>
      <p:pic>
        <p:nvPicPr>
          <p:cNvPr id="121" name="Picture 32" descr="Stirr | Logopedia | Fandom">
            <a:extLst>
              <a:ext uri="{FF2B5EF4-FFF2-40B4-BE49-F238E27FC236}">
                <a16:creationId xmlns:a16="http://schemas.microsoft.com/office/drawing/2014/main" id="{B833BF08-914F-281B-E3B3-D1D3EBB1E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8877" y="2438709"/>
            <a:ext cx="490086" cy="14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1" name="TextBox 1040">
            <a:extLst>
              <a:ext uri="{FF2B5EF4-FFF2-40B4-BE49-F238E27FC236}">
                <a16:creationId xmlns:a16="http://schemas.microsoft.com/office/drawing/2014/main" id="{AF4E882C-B475-A258-00B9-B14473864782}"/>
              </a:ext>
            </a:extLst>
          </p:cNvPr>
          <p:cNvSpPr txBox="1"/>
          <p:nvPr/>
        </p:nvSpPr>
        <p:spPr>
          <a:xfrm>
            <a:off x="5264179" y="2588546"/>
            <a:ext cx="121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(Sinclair Broadcast Group)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:a16="http://schemas.microsoft.com/office/drawing/2014/main" id="{23608DF4-D8EE-57DB-BFC0-766AF4E02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4294" y="2553916"/>
            <a:ext cx="991082" cy="12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5" name="TextBox 1054">
            <a:extLst>
              <a:ext uri="{FF2B5EF4-FFF2-40B4-BE49-F238E27FC236}">
                <a16:creationId xmlns:a16="http://schemas.microsoft.com/office/drawing/2014/main" id="{ED5C137C-95DD-2D6C-D77A-DC88F3159D6E}"/>
              </a:ext>
            </a:extLst>
          </p:cNvPr>
          <p:cNvSpPr txBox="1"/>
          <p:nvPr/>
        </p:nvSpPr>
        <p:spPr>
          <a:xfrm>
            <a:off x="3222407" y="2642486"/>
            <a:ext cx="10348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(Altice)</a:t>
            </a:r>
          </a:p>
        </p:txBody>
      </p:sp>
      <p:pic>
        <p:nvPicPr>
          <p:cNvPr id="3077" name="Picture 18" descr="Vix (streaming service) - Wikipedia">
            <a:extLst>
              <a:ext uri="{FF2B5EF4-FFF2-40B4-BE49-F238E27FC236}">
                <a16:creationId xmlns:a16="http://schemas.microsoft.com/office/drawing/2014/main" id="{6B9AB2E3-1981-1F7D-14CB-A921CA29C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5042" y="2475397"/>
            <a:ext cx="422716" cy="15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TextBox 3080">
            <a:extLst>
              <a:ext uri="{FF2B5EF4-FFF2-40B4-BE49-F238E27FC236}">
                <a16:creationId xmlns:a16="http://schemas.microsoft.com/office/drawing/2014/main" id="{EA9C0CA3-3B7C-23F4-EA06-91C3AA8997E4}"/>
              </a:ext>
            </a:extLst>
          </p:cNvPr>
          <p:cNvSpPr txBox="1"/>
          <p:nvPr/>
        </p:nvSpPr>
        <p:spPr>
          <a:xfrm>
            <a:off x="4126659" y="2672760"/>
            <a:ext cx="12194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</a:t>
            </a:r>
            <a:r>
              <a:rPr lang="en-US" sz="900" err="1">
                <a:solidFill>
                  <a:srgbClr val="1B1464"/>
                </a:solidFill>
                <a:latin typeface="Helvetica" panose="020B0403020202020204" pitchFamily="34" charset="0"/>
              </a:rPr>
              <a:t>TelevisaUnivision</a:t>
            </a:r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)</a:t>
            </a:r>
          </a:p>
        </p:txBody>
      </p:sp>
      <p:sp>
        <p:nvSpPr>
          <p:cNvPr id="1081" name="Rectangle 1080">
            <a:extLst>
              <a:ext uri="{FF2B5EF4-FFF2-40B4-BE49-F238E27FC236}">
                <a16:creationId xmlns:a16="http://schemas.microsoft.com/office/drawing/2014/main" id="{C7F4F27B-A235-DB98-2508-ECE04CC71634}"/>
              </a:ext>
            </a:extLst>
          </p:cNvPr>
          <p:cNvSpPr/>
          <p:nvPr/>
        </p:nvSpPr>
        <p:spPr>
          <a:xfrm>
            <a:off x="3311909" y="3778732"/>
            <a:ext cx="3085388" cy="121041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8EE7297B-A19A-FC69-3436-530364B4D93E}"/>
              </a:ext>
            </a:extLst>
          </p:cNvPr>
          <p:cNvSpPr txBox="1"/>
          <p:nvPr/>
        </p:nvSpPr>
        <p:spPr>
          <a:xfrm>
            <a:off x="3399932" y="3784129"/>
            <a:ext cx="2909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>
                <a:solidFill>
                  <a:srgbClr val="1B1464"/>
                </a:solidFill>
                <a:latin typeface="Helvetica" panose="020B0403020202020204" pitchFamily="34" charset="0"/>
              </a:rPr>
              <a:t>Device / OEM-Owned FAST Services</a:t>
            </a:r>
          </a:p>
        </p:txBody>
      </p:sp>
      <p:sp>
        <p:nvSpPr>
          <p:cNvPr id="1089" name="TextBox 1088">
            <a:extLst>
              <a:ext uri="{FF2B5EF4-FFF2-40B4-BE49-F238E27FC236}">
                <a16:creationId xmlns:a16="http://schemas.microsoft.com/office/drawing/2014/main" id="{B2AC603F-F15D-AADE-5009-E94E1B2C1617}"/>
              </a:ext>
            </a:extLst>
          </p:cNvPr>
          <p:cNvSpPr txBox="1"/>
          <p:nvPr/>
        </p:nvSpPr>
        <p:spPr>
          <a:xfrm>
            <a:off x="3397623" y="4278019"/>
            <a:ext cx="584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(Roku)</a:t>
            </a:r>
          </a:p>
        </p:txBody>
      </p:sp>
      <p:pic>
        <p:nvPicPr>
          <p:cNvPr id="1114" name="Picture 10" descr="The Roku Channel | TV App | Roku Channel Store | Roku">
            <a:extLst>
              <a:ext uri="{FF2B5EF4-FFF2-40B4-BE49-F238E27FC236}">
                <a16:creationId xmlns:a16="http://schemas.microsoft.com/office/drawing/2014/main" id="{E021518A-8273-1211-578A-C698E3269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3874" y="4002084"/>
            <a:ext cx="451649" cy="33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">
            <a:extLst>
              <a:ext uri="{FF2B5EF4-FFF2-40B4-BE49-F238E27FC236}">
                <a16:creationId xmlns:a16="http://schemas.microsoft.com/office/drawing/2014/main" id="{B9E8A964-B6F3-ECB4-9CC8-7E6803AD5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67011" y="4531950"/>
            <a:ext cx="645374" cy="2239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" name="TextBox 1125">
            <a:extLst>
              <a:ext uri="{FF2B5EF4-FFF2-40B4-BE49-F238E27FC236}">
                <a16:creationId xmlns:a16="http://schemas.microsoft.com/office/drawing/2014/main" id="{1358D605-0832-BABA-E030-9D15DA8ED292}"/>
              </a:ext>
            </a:extLst>
          </p:cNvPr>
          <p:cNvSpPr txBox="1"/>
          <p:nvPr/>
        </p:nvSpPr>
        <p:spPr>
          <a:xfrm>
            <a:off x="3302706" y="4755884"/>
            <a:ext cx="773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(Amazon)</a:t>
            </a:r>
          </a:p>
        </p:txBody>
      </p:sp>
      <p:pic>
        <p:nvPicPr>
          <p:cNvPr id="1104" name="Picture 18" descr="How to Find and Watch Circle on Your TV and Devices - Circle">
            <a:extLst>
              <a:ext uri="{FF2B5EF4-FFF2-40B4-BE49-F238E27FC236}">
                <a16:creationId xmlns:a16="http://schemas.microsoft.com/office/drawing/2014/main" id="{857DB121-3B56-3906-8CAE-FE2FF7FB6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4541" y="4051450"/>
            <a:ext cx="729654" cy="2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2" name="TextBox 1121">
            <a:extLst>
              <a:ext uri="{FF2B5EF4-FFF2-40B4-BE49-F238E27FC236}">
                <a16:creationId xmlns:a16="http://schemas.microsoft.com/office/drawing/2014/main" id="{6AAB725B-2C52-CB6F-37AC-5C32309E2414}"/>
              </a:ext>
            </a:extLst>
          </p:cNvPr>
          <p:cNvSpPr txBox="1"/>
          <p:nvPr/>
        </p:nvSpPr>
        <p:spPr>
          <a:xfrm>
            <a:off x="4157293" y="4278019"/>
            <a:ext cx="5841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(LG)</a:t>
            </a:r>
          </a:p>
        </p:txBody>
      </p:sp>
      <p:pic>
        <p:nvPicPr>
          <p:cNvPr id="1110" name="Picture 4">
            <a:extLst>
              <a:ext uri="{FF2B5EF4-FFF2-40B4-BE49-F238E27FC236}">
                <a16:creationId xmlns:a16="http://schemas.microsoft.com/office/drawing/2014/main" id="{D7B65903-AAB5-2FD1-7C57-D467CD7B0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647" y="4554157"/>
            <a:ext cx="577443" cy="17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" name="TextBox 1127">
            <a:extLst>
              <a:ext uri="{FF2B5EF4-FFF2-40B4-BE49-F238E27FC236}">
                <a16:creationId xmlns:a16="http://schemas.microsoft.com/office/drawing/2014/main" id="{5064C142-6FC7-2C7F-CF13-CDC5250A4FAD}"/>
              </a:ext>
            </a:extLst>
          </p:cNvPr>
          <p:cNvSpPr txBox="1"/>
          <p:nvPr/>
        </p:nvSpPr>
        <p:spPr>
          <a:xfrm>
            <a:off x="4062376" y="4755884"/>
            <a:ext cx="773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(Amazon)</a:t>
            </a:r>
          </a:p>
        </p:txBody>
      </p:sp>
      <p:pic>
        <p:nvPicPr>
          <p:cNvPr id="1108" name="Picture 2" descr="Samsung TV Plus - Free TV | Samsung US">
            <a:extLst>
              <a:ext uri="{FF2B5EF4-FFF2-40B4-BE49-F238E27FC236}">
                <a16:creationId xmlns:a16="http://schemas.microsoft.com/office/drawing/2014/main" id="{68D10789-BAEC-89CF-732D-4906D75C1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4750" y="4068915"/>
            <a:ext cx="768577" cy="20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4" name="TextBox 1123">
            <a:extLst>
              <a:ext uri="{FF2B5EF4-FFF2-40B4-BE49-F238E27FC236}">
                <a16:creationId xmlns:a16="http://schemas.microsoft.com/office/drawing/2014/main" id="{53777039-3598-ABFE-FBB8-D742E1433E62}"/>
              </a:ext>
            </a:extLst>
          </p:cNvPr>
          <p:cNvSpPr txBox="1"/>
          <p:nvPr/>
        </p:nvSpPr>
        <p:spPr>
          <a:xfrm>
            <a:off x="4822046" y="4278019"/>
            <a:ext cx="773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(Samsung)</a:t>
            </a:r>
          </a:p>
        </p:txBody>
      </p:sp>
      <p:pic>
        <p:nvPicPr>
          <p:cNvPr id="1106" name="Picture 28" descr="Watch Free +">
            <a:extLst>
              <a:ext uri="{FF2B5EF4-FFF2-40B4-BE49-F238E27FC236}">
                <a16:creationId xmlns:a16="http://schemas.microsoft.com/office/drawing/2014/main" id="{A9DF7288-C786-2D58-985D-C380B6327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683" y="4511576"/>
            <a:ext cx="264711" cy="26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0" name="TextBox 1129">
            <a:extLst>
              <a:ext uri="{FF2B5EF4-FFF2-40B4-BE49-F238E27FC236}">
                <a16:creationId xmlns:a16="http://schemas.microsoft.com/office/drawing/2014/main" id="{DA8E4363-3DE9-586B-BAB0-00DD7509E73C}"/>
              </a:ext>
            </a:extLst>
          </p:cNvPr>
          <p:cNvSpPr txBox="1"/>
          <p:nvPr/>
        </p:nvSpPr>
        <p:spPr>
          <a:xfrm>
            <a:off x="4822046" y="4755884"/>
            <a:ext cx="773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(Vizio)</a:t>
            </a:r>
          </a:p>
        </p:txBody>
      </p:sp>
      <p:pic>
        <p:nvPicPr>
          <p:cNvPr id="1116" name="Picture 12" descr="What is TiVo+? -">
            <a:extLst>
              <a:ext uri="{FF2B5EF4-FFF2-40B4-BE49-F238E27FC236}">
                <a16:creationId xmlns:a16="http://schemas.microsoft.com/office/drawing/2014/main" id="{DC1DD435-4BE2-DB91-2119-32028C81F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8930" y="4554160"/>
            <a:ext cx="659557" cy="179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2" name="TextBox 1131">
            <a:extLst>
              <a:ext uri="{FF2B5EF4-FFF2-40B4-BE49-F238E27FC236}">
                <a16:creationId xmlns:a16="http://schemas.microsoft.com/office/drawing/2014/main" id="{68634960-42D5-E0B7-73E7-7990855A46C8}"/>
              </a:ext>
            </a:extLst>
          </p:cNvPr>
          <p:cNvSpPr txBox="1"/>
          <p:nvPr/>
        </p:nvSpPr>
        <p:spPr>
          <a:xfrm>
            <a:off x="5581716" y="4755884"/>
            <a:ext cx="773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</a:t>
            </a:r>
            <a:r>
              <a:rPr lang="en-US" sz="900" err="1">
                <a:solidFill>
                  <a:srgbClr val="1B1464"/>
                </a:solidFill>
                <a:latin typeface="Helvetica" panose="020B0403020202020204" pitchFamily="34" charset="0"/>
              </a:rPr>
              <a:t>Xperi</a:t>
            </a:r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)</a:t>
            </a:r>
          </a:p>
        </p:txBody>
      </p:sp>
      <p:pic>
        <p:nvPicPr>
          <p:cNvPr id="3101" name="Picture 6">
            <a:extLst>
              <a:ext uri="{FF2B5EF4-FFF2-40B4-BE49-F238E27FC236}">
                <a16:creationId xmlns:a16="http://schemas.microsoft.com/office/drawing/2014/main" id="{2DE9889B-D4AA-205B-2E67-81A6A33C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9987" y="4083083"/>
            <a:ext cx="577443" cy="17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3" name="TextBox 3102">
            <a:extLst>
              <a:ext uri="{FF2B5EF4-FFF2-40B4-BE49-F238E27FC236}">
                <a16:creationId xmlns:a16="http://schemas.microsoft.com/office/drawing/2014/main" id="{742F46E8-28A8-07B2-CC95-2283242F3F9A}"/>
              </a:ext>
            </a:extLst>
          </p:cNvPr>
          <p:cNvSpPr txBox="1"/>
          <p:nvPr/>
        </p:nvSpPr>
        <p:spPr>
          <a:xfrm>
            <a:off x="5581716" y="4278019"/>
            <a:ext cx="7739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>
                <a:solidFill>
                  <a:srgbClr val="1B1464"/>
                </a:solidFill>
                <a:latin typeface="Helvetica" panose="020B0403020202020204" pitchFamily="34" charset="0"/>
              </a:rPr>
              <a:t>(Amazon)</a:t>
            </a:r>
          </a:p>
        </p:txBody>
      </p:sp>
      <p:sp>
        <p:nvSpPr>
          <p:cNvPr id="107" name="Arrow: Right 106">
            <a:extLst>
              <a:ext uri="{FF2B5EF4-FFF2-40B4-BE49-F238E27FC236}">
                <a16:creationId xmlns:a16="http://schemas.microsoft.com/office/drawing/2014/main" id="{8E465A7A-8E14-18D8-253F-0730677BC55E}"/>
              </a:ext>
            </a:extLst>
          </p:cNvPr>
          <p:cNvSpPr/>
          <p:nvPr/>
        </p:nvSpPr>
        <p:spPr>
          <a:xfrm>
            <a:off x="3032544" y="3588661"/>
            <a:ext cx="272190" cy="200485"/>
          </a:xfrm>
          <a:prstGeom prst="rightArrow">
            <a:avLst/>
          </a:prstGeom>
          <a:solidFill>
            <a:srgbClr val="FFE600"/>
          </a:solidFill>
          <a:ln>
            <a:solidFill>
              <a:srgbClr val="FFE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3" name="TextBox 3112">
            <a:extLst>
              <a:ext uri="{FF2B5EF4-FFF2-40B4-BE49-F238E27FC236}">
                <a16:creationId xmlns:a16="http://schemas.microsoft.com/office/drawing/2014/main" id="{DAB0B0C9-6B68-3EAC-07D2-A215F00B0BC9}"/>
              </a:ext>
            </a:extLst>
          </p:cNvPr>
          <p:cNvSpPr txBox="1"/>
          <p:nvPr/>
        </p:nvSpPr>
        <p:spPr>
          <a:xfrm>
            <a:off x="6909237" y="1659341"/>
            <a:ext cx="4914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>
                <a:solidFill>
                  <a:srgbClr val="1B1464"/>
                </a:solidFill>
                <a:latin typeface="Helvetica" panose="020B0403020202020204" pitchFamily="34" charset="0"/>
              </a:rPr>
              <a:t>Associated Devices &amp; Providers for FAST</a:t>
            </a:r>
          </a:p>
        </p:txBody>
      </p:sp>
      <p:sp>
        <p:nvSpPr>
          <p:cNvPr id="3119" name="TextBox 3118">
            <a:extLst>
              <a:ext uri="{FF2B5EF4-FFF2-40B4-BE49-F238E27FC236}">
                <a16:creationId xmlns:a16="http://schemas.microsoft.com/office/drawing/2014/main" id="{EFEDDC7F-6996-3AB6-E678-26998EAF6677}"/>
              </a:ext>
            </a:extLst>
          </p:cNvPr>
          <p:cNvSpPr txBox="1"/>
          <p:nvPr/>
        </p:nvSpPr>
        <p:spPr>
          <a:xfrm>
            <a:off x="7911807" y="2032378"/>
            <a:ext cx="29093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403020202020204" pitchFamily="34" charset="0"/>
              </a:rPr>
              <a:t>Devices</a:t>
            </a:r>
          </a:p>
          <a:p>
            <a:pPr algn="ctr"/>
            <a:r>
              <a:rPr lang="en-US" sz="1100" i="1">
                <a:solidFill>
                  <a:srgbClr val="1B1464"/>
                </a:solidFill>
                <a:latin typeface="Helvetica" panose="020B0403020202020204" pitchFamily="34" charset="0"/>
              </a:rPr>
              <a:t>can be used to access FAST services</a:t>
            </a:r>
            <a:endParaRPr lang="en-US" sz="1400" i="1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3129" name="TextBox 3128">
            <a:extLst>
              <a:ext uri="{FF2B5EF4-FFF2-40B4-BE49-F238E27FC236}">
                <a16:creationId xmlns:a16="http://schemas.microsoft.com/office/drawing/2014/main" id="{BEC784AF-B512-4023-D07F-546140A6FFC9}"/>
              </a:ext>
            </a:extLst>
          </p:cNvPr>
          <p:cNvSpPr txBox="1"/>
          <p:nvPr/>
        </p:nvSpPr>
        <p:spPr>
          <a:xfrm>
            <a:off x="7430311" y="3921290"/>
            <a:ext cx="3872334" cy="48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>
                <a:solidFill>
                  <a:srgbClr val="1B1464"/>
                </a:solidFill>
                <a:latin typeface="Helvetica" panose="020B0403020202020204" pitchFamily="34" charset="0"/>
              </a:rPr>
              <a:t>Content Providers</a:t>
            </a:r>
          </a:p>
          <a:p>
            <a:pPr algn="ctr"/>
            <a:r>
              <a:rPr lang="en-US" sz="1100" i="1">
                <a:solidFill>
                  <a:srgbClr val="1B1464"/>
                </a:solidFill>
                <a:latin typeface="Helvetica" panose="020B0403020202020204" pitchFamily="34" charset="0"/>
              </a:rPr>
              <a:t>distribute their programming to FAST channels</a:t>
            </a:r>
            <a:endParaRPr lang="en-US" sz="1400" i="1">
              <a:solidFill>
                <a:srgbClr val="1B1464"/>
              </a:solidFill>
              <a:latin typeface="Helvetica" panose="020B0403020202020204" pitchFamily="34" charset="0"/>
            </a:endParaRPr>
          </a:p>
        </p:txBody>
      </p:sp>
      <p:sp>
        <p:nvSpPr>
          <p:cNvPr id="3135" name="TextBox 3134">
            <a:extLst>
              <a:ext uri="{FF2B5EF4-FFF2-40B4-BE49-F238E27FC236}">
                <a16:creationId xmlns:a16="http://schemas.microsoft.com/office/drawing/2014/main" id="{55CA89C2-74D8-992A-31A1-32E128208CD7}"/>
              </a:ext>
            </a:extLst>
          </p:cNvPr>
          <p:cNvSpPr txBox="1"/>
          <p:nvPr/>
        </p:nvSpPr>
        <p:spPr>
          <a:xfrm>
            <a:off x="6551537" y="5987535"/>
            <a:ext cx="45036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Note: the above reflects just a </a:t>
            </a:r>
            <a:r>
              <a:rPr lang="en-US" sz="800" u="sng">
                <a:solidFill>
                  <a:srgbClr val="1B1464"/>
                </a:solidFill>
                <a:latin typeface="Helvetica" panose="020B0403020202020204" pitchFamily="34" charset="0"/>
              </a:rPr>
              <a:t>sampling</a:t>
            </a:r>
            <a:r>
              <a:rPr lang="en-US" sz="800">
                <a:solidFill>
                  <a:srgbClr val="1B1464"/>
                </a:solidFill>
                <a:latin typeface="Helvetica" panose="020B0403020202020204" pitchFamily="34" charset="0"/>
              </a:rPr>
              <a:t> of providers.</a:t>
            </a:r>
          </a:p>
        </p:txBody>
      </p:sp>
      <p:sp>
        <p:nvSpPr>
          <p:cNvPr id="3117" name="Rectangle 3116">
            <a:extLst>
              <a:ext uri="{FF2B5EF4-FFF2-40B4-BE49-F238E27FC236}">
                <a16:creationId xmlns:a16="http://schemas.microsoft.com/office/drawing/2014/main" id="{6C5CEBAF-A23A-D787-95AD-B367EF6272C9}"/>
              </a:ext>
            </a:extLst>
          </p:cNvPr>
          <p:cNvSpPr/>
          <p:nvPr/>
        </p:nvSpPr>
        <p:spPr>
          <a:xfrm>
            <a:off x="6895221" y="2507440"/>
            <a:ext cx="1963085" cy="129160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3" name="TextBox 3122">
            <a:extLst>
              <a:ext uri="{FF2B5EF4-FFF2-40B4-BE49-F238E27FC236}">
                <a16:creationId xmlns:a16="http://schemas.microsoft.com/office/drawing/2014/main" id="{508A3427-74F3-B643-0EAD-EFA413E76261}"/>
              </a:ext>
            </a:extLst>
          </p:cNvPr>
          <p:cNvSpPr txBox="1"/>
          <p:nvPr/>
        </p:nvSpPr>
        <p:spPr>
          <a:xfrm>
            <a:off x="7130287" y="2530590"/>
            <a:ext cx="14929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Smart TV OEMs</a:t>
            </a:r>
          </a:p>
        </p:txBody>
      </p:sp>
      <p:pic>
        <p:nvPicPr>
          <p:cNvPr id="3136" name="Picture 22" descr="Samsung Logo, symbol, meaning, history, PNG">
            <a:extLst>
              <a:ext uri="{FF2B5EF4-FFF2-40B4-BE49-F238E27FC236}">
                <a16:creationId xmlns:a16="http://schemas.microsoft.com/office/drawing/2014/main" id="{95DFEC49-91F6-5EAA-B2EA-3B87C5050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8122" y="2803409"/>
            <a:ext cx="929979" cy="52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7" name="Picture 24" descr="LG logo and symbol, meaning, history, PNG">
            <a:extLst>
              <a:ext uri="{FF2B5EF4-FFF2-40B4-BE49-F238E27FC236}">
                <a16:creationId xmlns:a16="http://schemas.microsoft.com/office/drawing/2014/main" id="{EFA93DD8-D7A7-8839-B203-4070B0DBF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7353" y="2902559"/>
            <a:ext cx="577443" cy="3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8" name="Picture 26" descr="Vizio logo transparent PNG - StickPNG">
            <a:extLst>
              <a:ext uri="{FF2B5EF4-FFF2-40B4-BE49-F238E27FC236}">
                <a16:creationId xmlns:a16="http://schemas.microsoft.com/office/drawing/2014/main" id="{F9DD7760-4187-0500-65C3-4C2EBB43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6476" y="3340141"/>
            <a:ext cx="835031" cy="304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40" name="Rectangle 3139">
            <a:extLst>
              <a:ext uri="{FF2B5EF4-FFF2-40B4-BE49-F238E27FC236}">
                <a16:creationId xmlns:a16="http://schemas.microsoft.com/office/drawing/2014/main" id="{294BEE91-F622-EF7D-DAC0-E7C885B09284}"/>
              </a:ext>
            </a:extLst>
          </p:cNvPr>
          <p:cNvSpPr/>
          <p:nvPr/>
        </p:nvSpPr>
        <p:spPr>
          <a:xfrm>
            <a:off x="8928393" y="2517728"/>
            <a:ext cx="2909342" cy="1291600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25" name="TextBox 3124">
            <a:extLst>
              <a:ext uri="{FF2B5EF4-FFF2-40B4-BE49-F238E27FC236}">
                <a16:creationId xmlns:a16="http://schemas.microsoft.com/office/drawing/2014/main" id="{3D7798E1-AF8F-EF3F-7459-74B02874409F}"/>
              </a:ext>
            </a:extLst>
          </p:cNvPr>
          <p:cNvSpPr txBox="1"/>
          <p:nvPr/>
        </p:nvSpPr>
        <p:spPr>
          <a:xfrm>
            <a:off x="9061730" y="2540878"/>
            <a:ext cx="2642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1B1464"/>
                </a:solidFill>
                <a:latin typeface="Helvetica" panose="020B0403020202020204" pitchFamily="34" charset="0"/>
              </a:rPr>
              <a:t>Connected Device Manufacturers</a:t>
            </a:r>
          </a:p>
        </p:txBody>
      </p:sp>
      <p:pic>
        <p:nvPicPr>
          <p:cNvPr id="3143" name="Picture 28" descr="Roku Logo PNG Transparent – Brands Logos">
            <a:extLst>
              <a:ext uri="{FF2B5EF4-FFF2-40B4-BE49-F238E27FC236}">
                <a16:creationId xmlns:a16="http://schemas.microsoft.com/office/drawing/2014/main" id="{D0B699ED-ED4C-DBCE-4FA4-D50AB895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54175" y="2944671"/>
            <a:ext cx="635187" cy="19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4" name="Picture 30">
            <a:extLst>
              <a:ext uri="{FF2B5EF4-FFF2-40B4-BE49-F238E27FC236}">
                <a16:creationId xmlns:a16="http://schemas.microsoft.com/office/drawing/2014/main" id="{32D25C6E-F6EB-0F09-66E5-16B8B9DAC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37352" y="2944971"/>
            <a:ext cx="871854" cy="2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5" name="Picture 32" descr="Google Logo transparent PNG - StickPNG">
            <a:extLst>
              <a:ext uri="{FF2B5EF4-FFF2-40B4-BE49-F238E27FC236}">
                <a16:creationId xmlns:a16="http://schemas.microsoft.com/office/drawing/2014/main" id="{CC78B8B5-3671-4E00-3027-8E26CD45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6404" y="3433200"/>
            <a:ext cx="768577" cy="2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6" name="Picture 34">
            <a:extLst>
              <a:ext uri="{FF2B5EF4-FFF2-40B4-BE49-F238E27FC236}">
                <a16:creationId xmlns:a16="http://schemas.microsoft.com/office/drawing/2014/main" id="{CB863C63-E8AC-7DE8-9C28-21C464E74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57197" y="2800578"/>
            <a:ext cx="528774" cy="5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7" name="Picture 36" descr="Microsoft Logo Png - Free Transparent PNG Logos">
            <a:extLst>
              <a:ext uri="{FF2B5EF4-FFF2-40B4-BE49-F238E27FC236}">
                <a16:creationId xmlns:a16="http://schemas.microsoft.com/office/drawing/2014/main" id="{99C6AC87-3B20-2771-2F71-9EBA7368E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97967" y="3350541"/>
            <a:ext cx="1647513" cy="42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7" name="Rectangle 3126">
            <a:extLst>
              <a:ext uri="{FF2B5EF4-FFF2-40B4-BE49-F238E27FC236}">
                <a16:creationId xmlns:a16="http://schemas.microsoft.com/office/drawing/2014/main" id="{E6170B23-A01D-F480-B7EC-7CFF0E0EDB9D}"/>
              </a:ext>
            </a:extLst>
          </p:cNvPr>
          <p:cNvSpPr/>
          <p:nvPr/>
        </p:nvSpPr>
        <p:spPr>
          <a:xfrm>
            <a:off x="6916590" y="4416048"/>
            <a:ext cx="4899776" cy="1519498"/>
          </a:xfrm>
          <a:prstGeom prst="rect">
            <a:avLst/>
          </a:prstGeom>
          <a:solidFill>
            <a:schemeClr val="bg1"/>
          </a:solidFill>
          <a:ln>
            <a:solidFill>
              <a:srgbClr val="1B14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55" name="Picture 42" descr="A&amp;E (TV network) - Wikipedia">
            <a:extLst>
              <a:ext uri="{FF2B5EF4-FFF2-40B4-BE49-F238E27FC236}">
                <a16:creationId xmlns:a16="http://schemas.microsoft.com/office/drawing/2014/main" id="{20B865A3-6FD7-4DEF-DBFF-71981CE9B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5339" y="4511857"/>
            <a:ext cx="447399" cy="23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7" name="Picture 46" descr="Hallmark Channel – Logos Download">
            <a:extLst>
              <a:ext uri="{FF2B5EF4-FFF2-40B4-BE49-F238E27FC236}">
                <a16:creationId xmlns:a16="http://schemas.microsoft.com/office/drawing/2014/main" id="{D76B6DFA-009D-CA4B-02DD-F0AD97D4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770" y="5223231"/>
            <a:ext cx="929978" cy="34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ewsy - Wikipedia">
            <a:extLst>
              <a:ext uri="{FF2B5EF4-FFF2-40B4-BE49-F238E27FC236}">
                <a16:creationId xmlns:a16="http://schemas.microsoft.com/office/drawing/2014/main" id="{8ACC7F47-48E7-A16B-C40B-BF35CC8CC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5960" y="4462959"/>
            <a:ext cx="792595" cy="26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EFEF4AF-D027-6270-A060-A3551E78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9393" y="5444910"/>
            <a:ext cx="1053096" cy="5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T Her - Wikipedia">
            <a:extLst>
              <a:ext uri="{FF2B5EF4-FFF2-40B4-BE49-F238E27FC236}">
                <a16:creationId xmlns:a16="http://schemas.microsoft.com/office/drawing/2014/main" id="{6E2CCBB4-91BC-150D-18FD-3A7CC010D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4941" y="4510636"/>
            <a:ext cx="532932" cy="21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cuWeather Acquires Plume Labs | TV Tech">
            <a:extLst>
              <a:ext uri="{FF2B5EF4-FFF2-40B4-BE49-F238E27FC236}">
                <a16:creationId xmlns:a16="http://schemas.microsoft.com/office/drawing/2014/main" id="{E771065B-522F-2193-109D-44F246785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88468" y="5610077"/>
            <a:ext cx="1237801" cy="21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29DB245C-1443-B0AF-8842-398B1F545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6842" y="4843406"/>
            <a:ext cx="522077" cy="2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82F0B9C7-D3B6-C95D-5FD0-6229AB545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7379" y="4507326"/>
            <a:ext cx="720541" cy="25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Vevo Logo Black transparent PNG - StickPNG">
            <a:extLst>
              <a:ext uri="{FF2B5EF4-FFF2-40B4-BE49-F238E27FC236}">
                <a16:creationId xmlns:a16="http://schemas.microsoft.com/office/drawing/2014/main" id="{9F9EB9FA-DBBA-1EF5-2E15-1E3219E21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01221" y="5141520"/>
            <a:ext cx="635187" cy="25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bs Png Logo - Free Transparent PNG Logos">
            <a:extLst>
              <a:ext uri="{FF2B5EF4-FFF2-40B4-BE49-F238E27FC236}">
                <a16:creationId xmlns:a16="http://schemas.microsoft.com/office/drawing/2014/main" id="{61E4DEF9-53FC-C9AD-C0EC-54A8810D3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77043" y="5260810"/>
            <a:ext cx="750442" cy="24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eelz – Logos Download">
            <a:extLst>
              <a:ext uri="{FF2B5EF4-FFF2-40B4-BE49-F238E27FC236}">
                <a16:creationId xmlns:a16="http://schemas.microsoft.com/office/drawing/2014/main" id="{9C56C2EC-2FCC-88D6-443B-A9CA3AA73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1145" y="5272972"/>
            <a:ext cx="929978" cy="19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Funny or Die | Logopedia | Fandom">
            <a:extLst>
              <a:ext uri="{FF2B5EF4-FFF2-40B4-BE49-F238E27FC236}">
                <a16:creationId xmlns:a16="http://schemas.microsoft.com/office/drawing/2014/main" id="{0D54ACBA-98C3-EB55-788E-0C3E70BA8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6912" y="4579070"/>
            <a:ext cx="518230" cy="26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Tastemade Launches Makers and Experiences, Connecting Makers and Their Fans  through Subscriptions and an Event-Based Marketplace">
            <a:extLst>
              <a:ext uri="{FF2B5EF4-FFF2-40B4-BE49-F238E27FC236}">
                <a16:creationId xmlns:a16="http://schemas.microsoft.com/office/drawing/2014/main" id="{E9F942FB-1EE3-3B16-4B03-6F5C84CF2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85859" y="5046134"/>
            <a:ext cx="1125274" cy="17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USA Network To Air Live Sports Again After NBCSN Shutdown | Barrett Media">
            <a:extLst>
              <a:ext uri="{FF2B5EF4-FFF2-40B4-BE49-F238E27FC236}">
                <a16:creationId xmlns:a16="http://schemas.microsoft.com/office/drawing/2014/main" id="{95FE971C-EC0C-4C0E-D7C3-94A0180A5C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91960" y="4868203"/>
            <a:ext cx="527472" cy="25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Game Show Network - Wikipedia">
            <a:extLst>
              <a:ext uri="{FF2B5EF4-FFF2-40B4-BE49-F238E27FC236}">
                <a16:creationId xmlns:a16="http://schemas.microsoft.com/office/drawing/2014/main" id="{8F4AA27E-6E3B-4B06-1763-8FAEA6DE7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098" y="4837497"/>
            <a:ext cx="366315" cy="3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WWE Logo and symbol, meaning, history, sign.">
            <a:extLst>
              <a:ext uri="{FF2B5EF4-FFF2-40B4-BE49-F238E27FC236}">
                <a16:creationId xmlns:a16="http://schemas.microsoft.com/office/drawing/2014/main" id="{4378CBA5-65E2-7F4B-75EB-69004902D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1967" y="4935392"/>
            <a:ext cx="577443" cy="32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National Football League - Wikipedia">
            <a:extLst>
              <a:ext uri="{FF2B5EF4-FFF2-40B4-BE49-F238E27FC236}">
                <a16:creationId xmlns:a16="http://schemas.microsoft.com/office/drawing/2014/main" id="{42969677-B7AF-2CB7-AA91-5F48EB5FA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3572" y="5526389"/>
            <a:ext cx="286032" cy="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VH1 (Neverland) | Dream Logos Wiki | Fandom">
            <a:extLst>
              <a:ext uri="{FF2B5EF4-FFF2-40B4-BE49-F238E27FC236}">
                <a16:creationId xmlns:a16="http://schemas.microsoft.com/office/drawing/2014/main" id="{880E8A4B-C8B2-E2A2-C6FD-27A7315E8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18462" y="5641601"/>
            <a:ext cx="510979" cy="21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telemundo-logo – CIELO">
            <a:extLst>
              <a:ext uri="{FF2B5EF4-FFF2-40B4-BE49-F238E27FC236}">
                <a16:creationId xmlns:a16="http://schemas.microsoft.com/office/drawing/2014/main" id="{AADD442D-5831-10BD-642C-A6B5B4BD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2137" y="4790588"/>
            <a:ext cx="1125275" cy="40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Discovery Logo, symbol, meaning, history, PNG">
            <a:extLst>
              <a:ext uri="{FF2B5EF4-FFF2-40B4-BE49-F238E27FC236}">
                <a16:creationId xmlns:a16="http://schemas.microsoft.com/office/drawing/2014/main" id="{B8B56ECB-FAC3-E94D-E751-367249E8C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587" b="29958"/>
          <a:stretch/>
        </p:blipFill>
        <p:spPr bwMode="auto">
          <a:xfrm>
            <a:off x="10703556" y="5624231"/>
            <a:ext cx="929978" cy="21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Ion Television - Wikipedia">
            <a:extLst>
              <a:ext uri="{FF2B5EF4-FFF2-40B4-BE49-F238E27FC236}">
                <a16:creationId xmlns:a16="http://schemas.microsoft.com/office/drawing/2014/main" id="{EF4926B9-EC89-EF89-E65B-CE2BEF640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74923" y="5154225"/>
            <a:ext cx="369751" cy="21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Univision Hangs Out 'For Sale' Sign as Company Initiates Strategic Review -  Variety">
            <a:extLst>
              <a:ext uri="{FF2B5EF4-FFF2-40B4-BE49-F238E27FC236}">
                <a16:creationId xmlns:a16="http://schemas.microsoft.com/office/drawing/2014/main" id="{DD85D73C-543C-0560-01D3-920ED238D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84431" y="4791547"/>
            <a:ext cx="1060599" cy="21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01E26C9-7525-9F0C-9004-DF83ECD6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93335" y="4509437"/>
            <a:ext cx="358546" cy="154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ounce - You Belong Here">
            <a:extLst>
              <a:ext uri="{FF2B5EF4-FFF2-40B4-BE49-F238E27FC236}">
                <a16:creationId xmlns:a16="http://schemas.microsoft.com/office/drawing/2014/main" id="{992C6A84-D66F-BF27-ED4D-80EF3A3E08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11911" y="5426450"/>
            <a:ext cx="790875" cy="17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beIN SPORTS - Apps on Google Play">
            <a:extLst>
              <a:ext uri="{FF2B5EF4-FFF2-40B4-BE49-F238E27FC236}">
                <a16:creationId xmlns:a16="http://schemas.microsoft.com/office/drawing/2014/main" id="{270BE15C-8273-8E29-64A8-6713B00D7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143" y="4469339"/>
            <a:ext cx="307431" cy="30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NBCU Closes Window on Buying Local TV Ads Via Traditional Ratings - Variety">
            <a:extLst>
              <a:ext uri="{FF2B5EF4-FFF2-40B4-BE49-F238E27FC236}">
                <a16:creationId xmlns:a16="http://schemas.microsoft.com/office/drawing/2014/main" id="{FCBC6055-FE7C-B471-3683-578F722A4D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607546" y="5406801"/>
            <a:ext cx="1170109" cy="1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AFF334-291A-1551-B8A7-B730295C5652}"/>
              </a:ext>
            </a:extLst>
          </p:cNvPr>
          <p:cNvSpPr txBox="1"/>
          <p:nvPr/>
        </p:nvSpPr>
        <p:spPr>
          <a:xfrm>
            <a:off x="83588" y="1856649"/>
            <a:ext cx="28893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  <a:latin typeface="Helvetica" panose="020B0403020202020204" pitchFamily="34" charset="0"/>
              </a:rPr>
              <a:t>FAST Services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99DBD1-245D-4E80-6357-3DA65A7174EF}"/>
              </a:ext>
            </a:extLst>
          </p:cNvPr>
          <p:cNvSpPr/>
          <p:nvPr/>
        </p:nvSpPr>
        <p:spPr>
          <a:xfrm>
            <a:off x="119552" y="2286746"/>
            <a:ext cx="2909342" cy="2849823"/>
          </a:xfrm>
          <a:prstGeom prst="roundRect">
            <a:avLst>
              <a:gd name="adj" fmla="val 9587"/>
            </a:avLst>
          </a:prstGeom>
          <a:solidFill>
            <a:schemeClr val="bg1"/>
          </a:solidFill>
          <a:ln w="76200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AAC2D6-CFED-F58F-F6F3-4DCC1551B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15" y="2499389"/>
            <a:ext cx="823909" cy="20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Xumo Review | PCMag">
            <a:extLst>
              <a:ext uri="{FF2B5EF4-FFF2-40B4-BE49-F238E27FC236}">
                <a16:creationId xmlns:a16="http://schemas.microsoft.com/office/drawing/2014/main" id="{770E26A2-DA30-E532-4510-58A2C78CF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5917" y="2513096"/>
            <a:ext cx="741127" cy="17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How to Find and Watch Circle on Your TV and Devices - Circle">
            <a:extLst>
              <a:ext uri="{FF2B5EF4-FFF2-40B4-BE49-F238E27FC236}">
                <a16:creationId xmlns:a16="http://schemas.microsoft.com/office/drawing/2014/main" id="{C5904154-43A0-10B2-875E-371C38B1C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6386" y="2440526"/>
            <a:ext cx="971169" cy="3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Watch Free +">
            <a:extLst>
              <a:ext uri="{FF2B5EF4-FFF2-40B4-BE49-F238E27FC236}">
                <a16:creationId xmlns:a16="http://schemas.microsoft.com/office/drawing/2014/main" id="{D7A60C5C-EF07-25EC-D834-15F6CECCF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8711" y="2811445"/>
            <a:ext cx="352330" cy="35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amsung TV Plus - Free TV | Samsung US">
            <a:extLst>
              <a:ext uri="{FF2B5EF4-FFF2-40B4-BE49-F238E27FC236}">
                <a16:creationId xmlns:a16="http://schemas.microsoft.com/office/drawing/2014/main" id="{480C484D-30E8-EE3A-0B38-EE6F39B23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37" y="2850613"/>
            <a:ext cx="1022977" cy="27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682BAF3-694D-4DBA-56BF-DE140F974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667" y="3264718"/>
            <a:ext cx="768577" cy="23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istroTV Now Set to Stream on Major Smart TV Platforms, In Addition to All  Key Streaming Devices">
            <a:extLst>
              <a:ext uri="{FF2B5EF4-FFF2-40B4-BE49-F238E27FC236}">
                <a16:creationId xmlns:a16="http://schemas.microsoft.com/office/drawing/2014/main" id="{035649AF-171A-7944-1AB7-6E875AAE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0630" y="2875732"/>
            <a:ext cx="720541" cy="20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2" descr="Stirr | Logopedia | Fandom">
            <a:extLst>
              <a:ext uri="{FF2B5EF4-FFF2-40B4-BE49-F238E27FC236}">
                <a16:creationId xmlns:a16="http://schemas.microsoft.com/office/drawing/2014/main" id="{EF7D1F5D-20DD-9E56-DC00-6A99A2287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067" y="3295836"/>
            <a:ext cx="593005" cy="17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aystack News Adds Live Stream of Newsy Channel – The Streamable">
            <a:extLst>
              <a:ext uri="{FF2B5EF4-FFF2-40B4-BE49-F238E27FC236}">
                <a16:creationId xmlns:a16="http://schemas.microsoft.com/office/drawing/2014/main" id="{E0DC26C8-BC00-F0B1-3DB8-1AFE258CD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5F9FC"/>
              </a:clrFrom>
              <a:clrTo>
                <a:srgbClr val="F5F9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6839" y="3190616"/>
            <a:ext cx="878032" cy="38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>
            <a:extLst>
              <a:ext uri="{FF2B5EF4-FFF2-40B4-BE49-F238E27FC236}">
                <a16:creationId xmlns:a16="http://schemas.microsoft.com/office/drawing/2014/main" id="{06A2B681-E785-5DFF-FE6E-523232F1D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873" y="3586984"/>
            <a:ext cx="858992" cy="2980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Peacock: Stream TV and Movies Online, Watch Live News and Sports">
            <a:extLst>
              <a:ext uri="{FF2B5EF4-FFF2-40B4-BE49-F238E27FC236}">
                <a16:creationId xmlns:a16="http://schemas.microsoft.com/office/drawing/2014/main" id="{F3D38C19-8A7B-5EB0-E085-0495CAD03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658" y="3470800"/>
            <a:ext cx="1013624" cy="53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The Roku Channel | TV App | Roku Channel Store | Roku">
            <a:extLst>
              <a:ext uri="{FF2B5EF4-FFF2-40B4-BE49-F238E27FC236}">
                <a16:creationId xmlns:a16="http://schemas.microsoft.com/office/drawing/2014/main" id="{EC09BD31-1FAB-9BC8-2AAD-514BC739B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920" y="2761662"/>
            <a:ext cx="601145" cy="4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Tubi - Wikipedia">
            <a:extLst>
              <a:ext uri="{FF2B5EF4-FFF2-40B4-BE49-F238E27FC236}">
                <a16:creationId xmlns:a16="http://schemas.microsoft.com/office/drawing/2014/main" id="{650994FD-CB31-C6A1-FFB5-9670A0209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5844" y="4355264"/>
            <a:ext cx="433558" cy="2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Investor Relations | Redbox Entertainment Inc.">
            <a:extLst>
              <a:ext uri="{FF2B5EF4-FFF2-40B4-BE49-F238E27FC236}">
                <a16:creationId xmlns:a16="http://schemas.microsoft.com/office/drawing/2014/main" id="{D674CE17-D127-29F6-30DC-77B86EE1B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7734" y="4038001"/>
            <a:ext cx="870620" cy="20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Plex (company) - Wikipedia">
            <a:extLst>
              <a:ext uri="{FF2B5EF4-FFF2-40B4-BE49-F238E27FC236}">
                <a16:creationId xmlns:a16="http://schemas.microsoft.com/office/drawing/2014/main" id="{93BF2127-7B23-0FFE-4962-0AE05E6B8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8880" y="3625248"/>
            <a:ext cx="480359" cy="22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ACB8A458-D320-B4B9-A401-A123254D2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692" y="4011729"/>
            <a:ext cx="845435" cy="25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D4A829-9BF0-25C5-A46E-04B1B038EA8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6962" y="4056702"/>
            <a:ext cx="616095" cy="169958"/>
          </a:xfrm>
          <a:prstGeom prst="roundRect">
            <a:avLst/>
          </a:prstGeom>
          <a:noFill/>
        </p:spPr>
      </p:pic>
      <p:pic>
        <p:nvPicPr>
          <p:cNvPr id="29" name="Picture 12" descr="What is TiVo+? -">
            <a:extLst>
              <a:ext uri="{FF2B5EF4-FFF2-40B4-BE49-F238E27FC236}">
                <a16:creationId xmlns:a16="http://schemas.microsoft.com/office/drawing/2014/main" id="{6DDFE1CC-E127-B92B-5F2E-F44714C76A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1167" y="4366928"/>
            <a:ext cx="659557" cy="179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C0C9A0CB-A6D4-543F-0317-87F0DE7D8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4522" y="4364455"/>
            <a:ext cx="1451043" cy="18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Local Now - Wikipedia">
            <a:extLst>
              <a:ext uri="{FF2B5EF4-FFF2-40B4-BE49-F238E27FC236}">
                <a16:creationId xmlns:a16="http://schemas.microsoft.com/office/drawing/2014/main" id="{A74EE9A2-B192-99B7-3569-DB54E427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37" y="4685281"/>
            <a:ext cx="380817" cy="2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 descr="Vix (streaming service) - Wikipedia">
            <a:extLst>
              <a:ext uri="{FF2B5EF4-FFF2-40B4-BE49-F238E27FC236}">
                <a16:creationId xmlns:a16="http://schemas.microsoft.com/office/drawing/2014/main" id="{DD7450AE-34F5-BB0E-E7E1-FD5DC146C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19" y="4763068"/>
            <a:ext cx="511487" cy="19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0" descr="Allen Media Digital Launches Sports.TV | TV Tech">
            <a:extLst>
              <a:ext uri="{FF2B5EF4-FFF2-40B4-BE49-F238E27FC236}">
                <a16:creationId xmlns:a16="http://schemas.microsoft.com/office/drawing/2014/main" id="{047C8D4E-18E0-DDCE-483E-31BC43D4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4847" y="4662649"/>
            <a:ext cx="298043" cy="393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anela Media">
            <a:extLst>
              <a:ext uri="{FF2B5EF4-FFF2-40B4-BE49-F238E27FC236}">
                <a16:creationId xmlns:a16="http://schemas.microsoft.com/office/drawing/2014/main" id="{9ABECD89-4E0C-1099-0A71-610911F12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9937" y="4783723"/>
            <a:ext cx="923547" cy="1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6E42319E-27F9-7E78-22CD-3347C683F0D9}"/>
              </a:ext>
            </a:extLst>
          </p:cNvPr>
          <p:cNvGrpSpPr/>
          <p:nvPr/>
        </p:nvGrpSpPr>
        <p:grpSpPr>
          <a:xfrm>
            <a:off x="3845406" y="3018481"/>
            <a:ext cx="1004393" cy="312332"/>
            <a:chOff x="3938553" y="3041607"/>
            <a:chExt cx="1004393" cy="312332"/>
          </a:xfrm>
        </p:grpSpPr>
        <p:pic>
          <p:nvPicPr>
            <p:cNvPr id="36" name="Picture 2" descr="Canela Media">
              <a:extLst>
                <a:ext uri="{FF2B5EF4-FFF2-40B4-BE49-F238E27FC236}">
                  <a16:creationId xmlns:a16="http://schemas.microsoft.com/office/drawing/2014/main" id="{721086E2-5CAD-73F2-2A55-038B6DFB9E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3812" y="3041607"/>
              <a:ext cx="693875" cy="8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FF5D841-1BDC-5BDA-EFED-1ABFD92D77E8}"/>
                </a:ext>
              </a:extLst>
            </p:cNvPr>
            <p:cNvSpPr txBox="1"/>
            <p:nvPr/>
          </p:nvSpPr>
          <p:spPr>
            <a:xfrm>
              <a:off x="3938553" y="3123107"/>
              <a:ext cx="100439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(</a:t>
              </a:r>
              <a:r>
                <a:rPr lang="en-US" sz="900" err="1">
                  <a:solidFill>
                    <a:srgbClr val="1B1464"/>
                  </a:solidFill>
                  <a:latin typeface="Helvetica" panose="020B0403020202020204" pitchFamily="34" charset="0"/>
                </a:rPr>
                <a:t>Canela</a:t>
              </a:r>
              <a:r>
                <a:rPr lang="en-US" sz="900">
                  <a:solidFill>
                    <a:srgbClr val="1B1464"/>
                  </a:solidFill>
                  <a:latin typeface="Helvetica" panose="020B0403020202020204" pitchFamily="34" charset="0"/>
                </a:rPr>
                <a:t> Media)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4536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1A605E-69B6-849A-09AE-DA5845BAEE89}"/>
              </a:ext>
            </a:extLst>
          </p:cNvPr>
          <p:cNvSpPr/>
          <p:nvPr/>
        </p:nvSpPr>
        <p:spPr>
          <a:xfrm>
            <a:off x="-7767" y="1686476"/>
            <a:ext cx="12192000" cy="5172987"/>
          </a:xfrm>
          <a:prstGeom prst="rect">
            <a:avLst/>
          </a:prstGeom>
          <a:solidFill>
            <a:srgbClr val="E2E8F1"/>
          </a:solidFill>
          <a:ln>
            <a:solidFill>
              <a:srgbClr val="E2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682BA4-1706-C747-714E-496FA0DF85AD}"/>
              </a:ext>
            </a:extLst>
          </p:cNvPr>
          <p:cNvSpPr/>
          <p:nvPr/>
        </p:nvSpPr>
        <p:spPr>
          <a:xfrm>
            <a:off x="317006" y="1968674"/>
            <a:ext cx="5653472" cy="4442567"/>
          </a:xfrm>
          <a:prstGeom prst="rect">
            <a:avLst/>
          </a:prstGeom>
          <a:solidFill>
            <a:schemeClr val="bg1"/>
          </a:solidFill>
          <a:ln w="28575">
            <a:solidFill>
              <a:srgbClr val="ED3C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5CED6-877B-307F-54D5-7658D2748688}"/>
              </a:ext>
            </a:extLst>
          </p:cNvPr>
          <p:cNvSpPr txBox="1"/>
          <p:nvPr/>
        </p:nvSpPr>
        <p:spPr>
          <a:xfrm>
            <a:off x="317005" y="2042316"/>
            <a:ext cx="56235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Examples of ‘Contemporary’ Programs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Modern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TV shows that are either currently airing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or aired in recent years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3C62FC5F-D444-2DAD-D384-441866068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96" y="5941362"/>
            <a:ext cx="2055786" cy="31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RuPaul's Drag Race All Stars | RuPaul's Drag Race Wiki | Fandom">
            <a:extLst>
              <a:ext uri="{FF2B5EF4-FFF2-40B4-BE49-F238E27FC236}">
                <a16:creationId xmlns:a16="http://schemas.microsoft.com/office/drawing/2014/main" id="{9543AF91-B17E-E6C2-D55B-D82F7106D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80" y="3512005"/>
            <a:ext cx="1464918" cy="77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e Masked Dancer (US) | Logopedia | Fandom">
            <a:extLst>
              <a:ext uri="{FF2B5EF4-FFF2-40B4-BE49-F238E27FC236}">
                <a16:creationId xmlns:a16="http://schemas.microsoft.com/office/drawing/2014/main" id="{644E32FE-B04B-F7AF-F0E8-21B09C607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722" y="4357177"/>
            <a:ext cx="1546073" cy="85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ster Chef Junior Logo PNG Vector (EPS) Free Download">
            <a:extLst>
              <a:ext uri="{FF2B5EF4-FFF2-40B4-BE49-F238E27FC236}">
                <a16:creationId xmlns:a16="http://schemas.microsoft.com/office/drawing/2014/main" id="{481B814E-85A6-566A-69D0-C3B72028B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650" y="4349759"/>
            <a:ext cx="893185" cy="10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s Seen On... BLUE BLOODS - The Artisan Group">
            <a:extLst>
              <a:ext uri="{FF2B5EF4-FFF2-40B4-BE49-F238E27FC236}">
                <a16:creationId xmlns:a16="http://schemas.microsoft.com/office/drawing/2014/main" id="{831E611D-B571-700C-B3AB-2FE5C50CC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68" y="3604732"/>
            <a:ext cx="1897931" cy="73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et's Make a Deal (Official Site) Watch on CBS">
            <a:extLst>
              <a:ext uri="{FF2B5EF4-FFF2-40B4-BE49-F238E27FC236}">
                <a16:creationId xmlns:a16="http://schemas.microsoft.com/office/drawing/2014/main" id="{F6245E08-12DA-0063-0558-D589724EA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BFCFE"/>
              </a:clrFrom>
              <a:clrTo>
                <a:srgbClr val="FBFC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3" y="5134411"/>
            <a:ext cx="1213984" cy="6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he Walking Dead Logo Png - Atlanta - Free Transparent PNG Download - PNGkey">
            <a:extLst>
              <a:ext uri="{FF2B5EF4-FFF2-40B4-BE49-F238E27FC236}">
                <a16:creationId xmlns:a16="http://schemas.microsoft.com/office/drawing/2014/main" id="{1B8C2101-5FAF-799F-9795-7987EF1D0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63"/>
          <a:stretch/>
        </p:blipFill>
        <p:spPr bwMode="auto">
          <a:xfrm>
            <a:off x="544636" y="2822209"/>
            <a:ext cx="1699793" cy="48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iny-house-nation - Great American Spaces">
            <a:extLst>
              <a:ext uri="{FF2B5EF4-FFF2-40B4-BE49-F238E27FC236}">
                <a16:creationId xmlns:a16="http://schemas.microsoft.com/office/drawing/2014/main" id="{5D255B18-07D8-5A30-88BB-C4E2392BD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22" y="4398619"/>
            <a:ext cx="1094345" cy="7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Friday Night Lights | Logopedia | Fandom">
            <a:extLst>
              <a:ext uri="{FF2B5EF4-FFF2-40B4-BE49-F238E27FC236}">
                <a16:creationId xmlns:a16="http://schemas.microsoft.com/office/drawing/2014/main" id="{15A8128E-4FE3-4763-C8FE-F2E46C5A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02" y="5671695"/>
            <a:ext cx="781240" cy="61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745EAF6-5553-1616-3B17-D24B379FC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339" y="2902944"/>
            <a:ext cx="1249613" cy="64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>
            <a:extLst>
              <a:ext uri="{FF2B5EF4-FFF2-40B4-BE49-F238E27FC236}">
                <a16:creationId xmlns:a16="http://schemas.microsoft.com/office/drawing/2014/main" id="{96DF73C3-CCA1-6BF2-AAD7-99AF1963B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2" y="3405326"/>
            <a:ext cx="1300965" cy="77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 descr="60 Minutes - Nine for Brands">
            <a:extLst>
              <a:ext uri="{FF2B5EF4-FFF2-40B4-BE49-F238E27FC236}">
                <a16:creationId xmlns:a16="http://schemas.microsoft.com/office/drawing/2014/main" id="{8BDD71D4-10AD-064C-BA2D-5C439A35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918" y="5510168"/>
            <a:ext cx="893186" cy="63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>
            <a:extLst>
              <a:ext uri="{FF2B5EF4-FFF2-40B4-BE49-F238E27FC236}">
                <a16:creationId xmlns:a16="http://schemas.microsoft.com/office/drawing/2014/main" id="{104863E6-B08A-DD9E-789B-C158EBE94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070" y="5474936"/>
            <a:ext cx="1054943" cy="27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>
            <a:extLst>
              <a:ext uri="{FF2B5EF4-FFF2-40B4-BE49-F238E27FC236}">
                <a16:creationId xmlns:a16="http://schemas.microsoft.com/office/drawing/2014/main" id="{73DDFA26-2617-1BC0-525F-6C77F0B41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237" y="3048246"/>
            <a:ext cx="1871210" cy="31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urvivor Logo PNG Transparent &amp; SVG Vector - Freebie Supply">
            <a:extLst>
              <a:ext uri="{FF2B5EF4-FFF2-40B4-BE49-F238E27FC236}">
                <a16:creationId xmlns:a16="http://schemas.microsoft.com/office/drawing/2014/main" id="{4085DDD3-5DB8-962F-0926-708B7CCB9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22370" r="7111" b="22730"/>
          <a:stretch/>
        </p:blipFill>
        <p:spPr bwMode="auto">
          <a:xfrm>
            <a:off x="2795070" y="5288069"/>
            <a:ext cx="1224838" cy="78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71C4D9-C55F-E284-5DE9-BF1FE81877D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83207" y="6519043"/>
            <a:ext cx="11708793" cy="350107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FDD14DD-DBC9-65EC-29DB-69248F02460D}"/>
              </a:ext>
            </a:extLst>
          </p:cNvPr>
          <p:cNvSpPr txBox="1">
            <a:spLocks/>
          </p:cNvSpPr>
          <p:nvPr/>
        </p:nvSpPr>
        <p:spPr>
          <a:xfrm>
            <a:off x="503714" y="6589969"/>
            <a:ext cx="7240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900" b="1">
                <a:solidFill>
                  <a:schemeClr val="bg1"/>
                </a:solidFill>
                <a:latin typeface="Helvetica" pitchFamily="2" charset="0"/>
              </a:defRPr>
            </a:lvl1pPr>
            <a:lvl2pPr marL="45488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9743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462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9494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74369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29242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84118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38991" algn="l" defTabSz="45488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PAGE </a:t>
            </a:r>
            <a:fld id="{FC623D9C-B141-0E44-9A0E-426DA6A043B9}" type="slidenum">
              <a:rPr kumimoji="0" lang="en-US" sz="9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F840F7-A498-5BD0-5407-6225EB297831}"/>
              </a:ext>
            </a:extLst>
          </p:cNvPr>
          <p:cNvSpPr/>
          <p:nvPr/>
        </p:nvSpPr>
        <p:spPr>
          <a:xfrm>
            <a:off x="483207" y="6586958"/>
            <a:ext cx="1168727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 Light" panose="020B0403020202020204"/>
                <a:ea typeface="Open Sans" panose="020B0606030504020204" pitchFamily="34" charset="0"/>
                <a:cs typeface="Open Sans" panose="020B0606030504020204" pitchFamily="34" charset="0"/>
              </a:rPr>
              <a:t>This information is exclusively provided to VAB members and qualified marketers. Further distribution is prohibited.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E52596-59B6-1CD1-D8D7-1B5607EA6A73}"/>
              </a:ext>
            </a:extLst>
          </p:cNvPr>
          <p:cNvSpPr/>
          <p:nvPr/>
        </p:nvSpPr>
        <p:spPr>
          <a:xfrm>
            <a:off x="91440" y="270253"/>
            <a:ext cx="12059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Content is focused around 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ED3C8D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professionally-produced, premium, long-form programming</a:t>
            </a:r>
            <a:r>
              <a:rPr kumimoji="0" lang="en-US" sz="2600" b="1" i="0" u="none" strike="noStrike" kern="1200" cap="none" spc="0" normalizeH="0" baseline="0" noProof="0">
                <a:ln>
                  <a:noFill/>
                </a:ln>
                <a:solidFill>
                  <a:srgbClr val="1F1A62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across a mix of popular contemporary and classic favorites</a:t>
            </a: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srgbClr val="ED3C8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1A6B0-AAF3-1EF7-AA24-D0EE59B1E0D8}"/>
              </a:ext>
            </a:extLst>
          </p:cNvPr>
          <p:cNvSpPr/>
          <p:nvPr/>
        </p:nvSpPr>
        <p:spPr>
          <a:xfrm>
            <a:off x="6221523" y="1968674"/>
            <a:ext cx="5653472" cy="4442567"/>
          </a:xfrm>
          <a:prstGeom prst="rect">
            <a:avLst/>
          </a:prstGeom>
          <a:solidFill>
            <a:schemeClr val="bg1"/>
          </a:solidFill>
          <a:ln w="28575">
            <a:solidFill>
              <a:srgbClr val="00BF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97CE7-BB9E-C13D-F352-8F0A620F1B14}"/>
              </a:ext>
            </a:extLst>
          </p:cNvPr>
          <p:cNvSpPr txBox="1"/>
          <p:nvPr/>
        </p:nvSpPr>
        <p:spPr>
          <a:xfrm>
            <a:off x="6221522" y="2042316"/>
            <a:ext cx="565347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BFF2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Examples of ‘Classic’ Programs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>
                <a:solidFill>
                  <a:srgbClr val="1B1464"/>
                </a:solidFill>
                <a:latin typeface="Helvetica" panose="020B0403020202020204" pitchFamily="34" charset="0"/>
              </a:rPr>
              <a:t>Nostalgic TV shows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 from previous decades that hold a special place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B1464"/>
                </a:solidFill>
                <a:effectLst/>
                <a:uLnTx/>
                <a:uFillTx/>
                <a:latin typeface="Helvetica" panose="020B0403020202020204" pitchFamily="34" charset="0"/>
                <a:ea typeface="+mn-ea"/>
                <a:cs typeface="+mn-cs"/>
              </a:rPr>
              <a:t>in viewers’ hearts and minds</a:t>
            </a:r>
            <a:endParaRPr kumimoji="0" lang="en-US" sz="1400" b="0" i="1" u="none" strike="noStrike" kern="1200" cap="none" spc="0" normalizeH="0" baseline="0" noProof="0">
              <a:ln>
                <a:noFill/>
              </a:ln>
              <a:solidFill>
                <a:srgbClr val="1B1464"/>
              </a:solidFill>
              <a:effectLst/>
              <a:uLnTx/>
              <a:uFillTx/>
              <a:latin typeface="Helvetica" panose="020B0403020202020204" pitchFamily="34" charset="0"/>
              <a:ea typeface="+mn-ea"/>
              <a:cs typeface="+mn-cs"/>
            </a:endParaRPr>
          </a:p>
        </p:txBody>
      </p:sp>
      <p:pic>
        <p:nvPicPr>
          <p:cNvPr id="1036" name="Picture 12" descr="Forensic Files — Steve Kamer Voiceovers">
            <a:extLst>
              <a:ext uri="{FF2B5EF4-FFF2-40B4-BE49-F238E27FC236}">
                <a16:creationId xmlns:a16="http://schemas.microsoft.com/office/drawing/2014/main" id="{DD20FCAE-7E69-CD4F-A639-74C227F48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8" b="32752"/>
          <a:stretch/>
        </p:blipFill>
        <p:spPr bwMode="auto">
          <a:xfrm>
            <a:off x="8964217" y="5706936"/>
            <a:ext cx="2759054" cy="59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esigning Women | TV fanart | fanart.tv">
            <a:extLst>
              <a:ext uri="{FF2B5EF4-FFF2-40B4-BE49-F238E27FC236}">
                <a16:creationId xmlns:a16="http://schemas.microsoft.com/office/drawing/2014/main" id="{E9EF8EF9-951A-8E2B-037E-0D3CF0DEA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46" y="3030116"/>
            <a:ext cx="1777393" cy="688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acgyver Logos">
            <a:extLst>
              <a:ext uri="{FF2B5EF4-FFF2-40B4-BE49-F238E27FC236}">
                <a16:creationId xmlns:a16="http://schemas.microsoft.com/office/drawing/2014/main" id="{A7533DD7-8C8A-0442-268F-421A7CE572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54"/>
          <a:stretch/>
        </p:blipFill>
        <p:spPr bwMode="auto">
          <a:xfrm>
            <a:off x="6446784" y="5772701"/>
            <a:ext cx="2365710" cy="4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Baywatch - Wikipedia">
            <a:extLst>
              <a:ext uri="{FF2B5EF4-FFF2-40B4-BE49-F238E27FC236}">
                <a16:creationId xmlns:a16="http://schemas.microsoft.com/office/drawing/2014/main" id="{D16CAECD-2852-8EF1-CA74-B5E3EA59F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46" y="4987995"/>
            <a:ext cx="1636393" cy="65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40614BF-3987-A22B-EBFD-58D3008E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384" y="4431995"/>
            <a:ext cx="1752776" cy="4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Bonanza Logo PNG Vector (AI, EPS, SVG) Free Download">
            <a:extLst>
              <a:ext uri="{FF2B5EF4-FFF2-40B4-BE49-F238E27FC236}">
                <a16:creationId xmlns:a16="http://schemas.microsoft.com/office/drawing/2014/main" id="{CCA38020-28CB-9E5F-4A1A-24BADD820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550" y="3046785"/>
            <a:ext cx="1466350" cy="40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Mork &amp; Mindy | Family Guy Fanon Wiki | Fandom">
            <a:extLst>
              <a:ext uri="{FF2B5EF4-FFF2-40B4-BE49-F238E27FC236}">
                <a16:creationId xmlns:a16="http://schemas.microsoft.com/office/drawing/2014/main" id="{BDD4256F-AE3D-177F-6A2A-ED1CF0526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6562" y="2962126"/>
            <a:ext cx="1658335" cy="64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 descr="I Dream of Jeannie, jeannie , dixiefan1991 - PicMix">
            <a:extLst>
              <a:ext uri="{FF2B5EF4-FFF2-40B4-BE49-F238E27FC236}">
                <a16:creationId xmlns:a16="http://schemas.microsoft.com/office/drawing/2014/main" id="{CE197508-E476-1237-B924-18A0F0CC3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441" y="3757512"/>
            <a:ext cx="1028174" cy="758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 descr="The Odd Couple (film) | Logopedia | Fandom">
            <a:extLst>
              <a:ext uri="{FF2B5EF4-FFF2-40B4-BE49-F238E27FC236}">
                <a16:creationId xmlns:a16="http://schemas.microsoft.com/office/drawing/2014/main" id="{6830396F-2DFF-6EC0-C4C4-65261D4C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895" y="3729514"/>
            <a:ext cx="2207834" cy="85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0FD3CB-AF1B-869F-EC00-F85A02330D97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735450" y="4778546"/>
            <a:ext cx="1048998" cy="904278"/>
          </a:xfrm>
          <a:prstGeom prst="rect">
            <a:avLst/>
          </a:prstGeom>
        </p:spPr>
      </p:pic>
      <p:pic>
        <p:nvPicPr>
          <p:cNvPr id="1030" name="Picture 6" descr="Happy Days | TV fanart | fanart.tv">
            <a:extLst>
              <a:ext uri="{FF2B5EF4-FFF2-40B4-BE49-F238E27FC236}">
                <a16:creationId xmlns:a16="http://schemas.microsoft.com/office/drawing/2014/main" id="{6820E820-234D-9715-98FB-FDE8E14015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5" r="18286"/>
          <a:stretch/>
        </p:blipFill>
        <p:spPr bwMode="auto">
          <a:xfrm>
            <a:off x="8063130" y="4940306"/>
            <a:ext cx="1213712" cy="74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Unsolved Mysteries - Wikipedia">
            <a:extLst>
              <a:ext uri="{FF2B5EF4-FFF2-40B4-BE49-F238E27FC236}">
                <a16:creationId xmlns:a16="http://schemas.microsoft.com/office/drawing/2014/main" id="{500B07AE-A721-B811-2027-BC69EF672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046" y="3822090"/>
            <a:ext cx="1608191" cy="52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Fear factor Logos">
            <a:extLst>
              <a:ext uri="{FF2B5EF4-FFF2-40B4-BE49-F238E27FC236}">
                <a16:creationId xmlns:a16="http://schemas.microsoft.com/office/drawing/2014/main" id="{099B9E64-86AF-56A2-D01B-44B318D6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698" y="5111730"/>
            <a:ext cx="1689182" cy="65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7D721E79-0687-7BE4-2AC9-C3B09E564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835" y="3618720"/>
            <a:ext cx="1247963" cy="66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>
            <a:extLst>
              <a:ext uri="{FF2B5EF4-FFF2-40B4-BE49-F238E27FC236}">
                <a16:creationId xmlns:a16="http://schemas.microsoft.com/office/drawing/2014/main" id="{BCA254F9-FF91-09B9-77E7-7157344AD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811" y="4520893"/>
            <a:ext cx="1454286" cy="56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ational Football League - Wikipedia">
            <a:extLst>
              <a:ext uri="{FF2B5EF4-FFF2-40B4-BE49-F238E27FC236}">
                <a16:creationId xmlns:a16="http://schemas.microsoft.com/office/drawing/2014/main" id="{4DA33EFD-6348-83DB-C4B1-02EAFCF4D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15" y="4283274"/>
            <a:ext cx="613136" cy="842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9935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f6166fe-9f5b-43aa-b8a9-b4d7ad530bda">
      <UserInfo>
        <DisplayName>Danielle Delauro</DisplayName>
        <AccountId>38</AccountId>
        <AccountType/>
      </UserInfo>
      <UserInfo>
        <DisplayName>Marianne Vita</DisplayName>
        <AccountId>43</AccountId>
        <AccountType/>
      </UserInfo>
      <UserInfo>
        <DisplayName>Jason Wiese</DisplayName>
        <AccountId>13</AccountId>
        <AccountType/>
      </UserInfo>
      <UserInfo>
        <DisplayName>Leah Montner Dixon</DisplayName>
        <AccountId>10</AccountId>
        <AccountType/>
      </UserInfo>
      <UserInfo>
        <DisplayName>Dylan Breger</DisplayName>
        <AccountId>93</AccountId>
        <AccountType/>
      </UserInfo>
      <UserInfo>
        <DisplayName>Nellie Chung</DisplayName>
        <AccountId>63</AccountId>
        <AccountType/>
      </UserInfo>
    </SharedWithUsers>
    <TaxCatchAll xmlns="9f6166fe-9f5b-43aa-b8a9-b4d7ad530bda" xsi:nil="true"/>
    <lcf76f155ced4ddcb4097134ff3c332f xmlns="a86b28e8-29a6-4ab8-af18-2a7f61acfad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0AAE1E4240B941A4C52734E19288AB" ma:contentTypeVersion="15" ma:contentTypeDescription="Create a new document." ma:contentTypeScope="" ma:versionID="a466b9157af1ce0310746701f63ffce1">
  <xsd:schema xmlns:xsd="http://www.w3.org/2001/XMLSchema" xmlns:xs="http://www.w3.org/2001/XMLSchema" xmlns:p="http://schemas.microsoft.com/office/2006/metadata/properties" xmlns:ns2="a86b28e8-29a6-4ab8-af18-2a7f61acfad2" xmlns:ns3="9f6166fe-9f5b-43aa-b8a9-b4d7ad530bda" targetNamespace="http://schemas.microsoft.com/office/2006/metadata/properties" ma:root="true" ma:fieldsID="baee444f3b59eaeedc5a740e00a18818" ns2:_="" ns3:_="">
    <xsd:import namespace="a86b28e8-29a6-4ab8-af18-2a7f61acfad2"/>
    <xsd:import namespace="9f6166fe-9f5b-43aa-b8a9-b4d7ad530b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6b28e8-29a6-4ab8-af18-2a7f61acfa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c637ead-fd64-45b4-abde-ec2d09ec1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166fe-9f5b-43aa-b8a9-b4d7ad530bd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696b49f-56d7-4f85-8b04-e2e66f1bdb7c}" ma:internalName="TaxCatchAll" ma:showField="CatchAllData" ma:web="9f6166fe-9f5b-43aa-b8a9-b4d7ad530b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643CD36-4B8A-4D87-B52A-A84C12106146}">
  <ds:schemaRefs>
    <ds:schemaRef ds:uri="9f6166fe-9f5b-43aa-b8a9-b4d7ad530bda"/>
    <ds:schemaRef ds:uri="a86b28e8-29a6-4ab8-af18-2a7f61acfad2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8A07F175-4642-441E-AD96-AF500D0E2D9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32BA564-1CE4-4EF8-AE0A-37C69574D98C}">
  <ds:schemaRefs>
    <ds:schemaRef ds:uri="9f6166fe-9f5b-43aa-b8a9-b4d7ad530bda"/>
    <ds:schemaRef ds:uri="a86b28e8-29a6-4ab8-af18-2a7f61acfa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2069</Words>
  <Application>Microsoft Office PowerPoint</Application>
  <PresentationFormat>Widescreen</PresentationFormat>
  <Paragraphs>216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Montner Dixon</dc:creator>
  <cp:lastModifiedBy>Leah Montner Dixon</cp:lastModifiedBy>
  <cp:revision>1</cp:revision>
  <dcterms:created xsi:type="dcterms:W3CDTF">2022-10-03T23:04:29Z</dcterms:created>
  <dcterms:modified xsi:type="dcterms:W3CDTF">2022-10-20T15:54:18Z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0x010100AD0AAE1E4240B941A4C52734E19288AB</vt:lpwstr>
  </property>
  <property fmtid="{D5CDD505-2E9C-101B-9397-08002B2CF9AE}" pid="3" name="MediaServiceImageTags">
    <vt:lpwstr/>
  </property>
</Properties>
</file>