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727" r:id="rId6"/>
    <p:sldMasterId id="2147483770" r:id="rId7"/>
    <p:sldMasterId id="2147483782" r:id="rId8"/>
    <p:sldMasterId id="2147483814" r:id="rId9"/>
  </p:sldMasterIdLst>
  <p:notesMasterIdLst>
    <p:notesMasterId r:id="rId47"/>
  </p:notesMasterIdLst>
  <p:sldIdLst>
    <p:sldId id="2147473167" r:id="rId10"/>
    <p:sldId id="2147473230" r:id="rId11"/>
    <p:sldId id="2147473240" r:id="rId12"/>
    <p:sldId id="2147473243" r:id="rId13"/>
    <p:sldId id="2147473245" r:id="rId14"/>
    <p:sldId id="2147473283" r:id="rId15"/>
    <p:sldId id="2147473280" r:id="rId16"/>
    <p:sldId id="2147473246" r:id="rId17"/>
    <p:sldId id="2147473247" r:id="rId18"/>
    <p:sldId id="2147473248" r:id="rId19"/>
    <p:sldId id="2147473249" r:id="rId20"/>
    <p:sldId id="2147473252" r:id="rId21"/>
    <p:sldId id="2147473253" r:id="rId22"/>
    <p:sldId id="2147473251" r:id="rId23"/>
    <p:sldId id="2147473250" r:id="rId24"/>
    <p:sldId id="2147473254" r:id="rId25"/>
    <p:sldId id="2147473281" r:id="rId26"/>
    <p:sldId id="2147473259" r:id="rId27"/>
    <p:sldId id="2147473258" r:id="rId28"/>
    <p:sldId id="2147473285" r:id="rId29"/>
    <p:sldId id="2146846512" r:id="rId30"/>
    <p:sldId id="2147473267" r:id="rId31"/>
    <p:sldId id="2147473284" r:id="rId32"/>
    <p:sldId id="2147473282" r:id="rId33"/>
    <p:sldId id="2147473268" r:id="rId34"/>
    <p:sldId id="2147473235" r:id="rId35"/>
    <p:sldId id="2147473290" r:id="rId36"/>
    <p:sldId id="2147473274" r:id="rId37"/>
    <p:sldId id="2147473276" r:id="rId38"/>
    <p:sldId id="2147473278" r:id="rId39"/>
    <p:sldId id="2147473277" r:id="rId40"/>
    <p:sldId id="2147473275" r:id="rId41"/>
    <p:sldId id="2147473279" r:id="rId42"/>
    <p:sldId id="2147473289" r:id="rId43"/>
    <p:sldId id="2147473269" r:id="rId44"/>
    <p:sldId id="2147473270" r:id="rId45"/>
    <p:sldId id="2147473271" r:id="rId4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BEA4"/>
    <a:srgbClr val="1B1464"/>
    <a:srgbClr val="FFE600"/>
    <a:srgbClr val="ACBDCE"/>
    <a:srgbClr val="2C82FF"/>
    <a:srgbClr val="FF6E30"/>
    <a:srgbClr val="55AD00"/>
    <a:srgbClr val="A343FF"/>
    <a:srgbClr val="00BFF2"/>
    <a:srgbClr val="ED3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7229EA02-EDFD-48CA-88A7-C4F572612F10}"/>
    <pc:docChg chg="undo custSel modSld">
      <pc:chgData name="Reed Kiely" userId="768be38e-2fb5-40ce-925d-bd8e9d9e3c31" providerId="ADAL" clId="{7229EA02-EDFD-48CA-88A7-C4F572612F10}" dt="2025-12-10T17:54:00.044" v="4353" actId="1038"/>
      <pc:docMkLst>
        <pc:docMk/>
      </pc:docMkLst>
      <pc:sldChg chg="addSp delSp modSp mod">
        <pc:chgData name="Reed Kiely" userId="768be38e-2fb5-40ce-925d-bd8e9d9e3c31" providerId="ADAL" clId="{7229EA02-EDFD-48CA-88A7-C4F572612F10}" dt="2025-11-25T20:52:44.830" v="3910" actId="14100"/>
        <pc:sldMkLst>
          <pc:docMk/>
          <pc:sldMk cId="431194919" sldId="2146846512"/>
        </pc:sldMkLst>
        <pc:spChg chg="mod">
          <ac:chgData name="Reed Kiely" userId="768be38e-2fb5-40ce-925d-bd8e9d9e3c31" providerId="ADAL" clId="{7229EA02-EDFD-48CA-88A7-C4F572612F10}" dt="2025-11-25T20:52:44.830" v="3910" actId="14100"/>
          <ac:spMkLst>
            <pc:docMk/>
            <pc:sldMk cId="431194919" sldId="2146846512"/>
            <ac:spMk id="4" creationId="{38B89DB7-9B69-5901-EA4A-5A003E3F5D02}"/>
          </ac:spMkLst>
        </pc:spChg>
        <pc:spChg chg="mod">
          <ac:chgData name="Reed Kiely" userId="768be38e-2fb5-40ce-925d-bd8e9d9e3c31" providerId="ADAL" clId="{7229EA02-EDFD-48CA-88A7-C4F572612F10}" dt="2025-11-25T18:35:36.929" v="1442" actId="1035"/>
          <ac:spMkLst>
            <pc:docMk/>
            <pc:sldMk cId="431194919" sldId="2146846512"/>
            <ac:spMk id="10" creationId="{9C4AF37A-CD50-F2C1-46C0-0180BF3B21F6}"/>
          </ac:spMkLst>
        </pc:spChg>
        <pc:spChg chg="mod">
          <ac:chgData name="Reed Kiely" userId="768be38e-2fb5-40ce-925d-bd8e9d9e3c31" providerId="ADAL" clId="{7229EA02-EDFD-48CA-88A7-C4F572612F10}" dt="2025-11-25T18:35:36.929" v="1442" actId="1035"/>
          <ac:spMkLst>
            <pc:docMk/>
            <pc:sldMk cId="431194919" sldId="2146846512"/>
            <ac:spMk id="11" creationId="{DFDD3910-FFB1-4CE1-EF2E-A6A794D1B031}"/>
          </ac:spMkLst>
        </pc:spChg>
        <pc:spChg chg="mod">
          <ac:chgData name="Reed Kiely" userId="768be38e-2fb5-40ce-925d-bd8e9d9e3c31" providerId="ADAL" clId="{7229EA02-EDFD-48CA-88A7-C4F572612F10}" dt="2025-11-25T18:35:36.929" v="1442" actId="1035"/>
          <ac:spMkLst>
            <pc:docMk/>
            <pc:sldMk cId="431194919" sldId="2146846512"/>
            <ac:spMk id="12" creationId="{43869E93-57B5-D2C7-A9FB-EC983D4C3929}"/>
          </ac:spMkLst>
        </pc:spChg>
        <pc:spChg chg="mod">
          <ac:chgData name="Reed Kiely" userId="768be38e-2fb5-40ce-925d-bd8e9d9e3c31" providerId="ADAL" clId="{7229EA02-EDFD-48CA-88A7-C4F572612F10}" dt="2025-11-25T18:35:36.929" v="1442" actId="1035"/>
          <ac:spMkLst>
            <pc:docMk/>
            <pc:sldMk cId="431194919" sldId="2146846512"/>
            <ac:spMk id="13" creationId="{B8D32C14-B683-CFD9-5D7E-72D4477CDF65}"/>
          </ac:spMkLst>
        </pc:spChg>
        <pc:spChg chg="mod">
          <ac:chgData name="Reed Kiely" userId="768be38e-2fb5-40ce-925d-bd8e9d9e3c31" providerId="ADAL" clId="{7229EA02-EDFD-48CA-88A7-C4F572612F10}" dt="2025-11-25T18:35:36.929" v="1442" actId="1035"/>
          <ac:spMkLst>
            <pc:docMk/>
            <pc:sldMk cId="431194919" sldId="2146846512"/>
            <ac:spMk id="14" creationId="{BF64BC32-F6E5-ECF9-14F8-92E318C21073}"/>
          </ac:spMkLst>
        </pc:spChg>
        <pc:spChg chg="mod">
          <ac:chgData name="Reed Kiely" userId="768be38e-2fb5-40ce-925d-bd8e9d9e3c31" providerId="ADAL" clId="{7229EA02-EDFD-48CA-88A7-C4F572612F10}" dt="2025-11-25T18:33:06.416" v="1422" actId="20577"/>
          <ac:spMkLst>
            <pc:docMk/>
            <pc:sldMk cId="431194919" sldId="2146846512"/>
            <ac:spMk id="28" creationId="{108DB68A-3A6C-DF4A-AD03-A8FDD22CBB2C}"/>
          </ac:spMkLst>
        </pc:spChg>
        <pc:spChg chg="mod">
          <ac:chgData name="Reed Kiely" userId="768be38e-2fb5-40ce-925d-bd8e9d9e3c31" providerId="ADAL" clId="{7229EA02-EDFD-48CA-88A7-C4F572612F10}" dt="2025-11-25T18:35:26.073" v="1431" actId="1035"/>
          <ac:spMkLst>
            <pc:docMk/>
            <pc:sldMk cId="431194919" sldId="2146846512"/>
            <ac:spMk id="29" creationId="{BB7DD631-68B6-7CC5-BEA7-11632F2B2EA1}"/>
          </ac:spMkLst>
        </pc:spChg>
        <pc:spChg chg="mod">
          <ac:chgData name="Reed Kiely" userId="768be38e-2fb5-40ce-925d-bd8e9d9e3c31" providerId="ADAL" clId="{7229EA02-EDFD-48CA-88A7-C4F572612F10}" dt="2025-11-25T20:52:44.830" v="3910" actId="14100"/>
          <ac:spMkLst>
            <pc:docMk/>
            <pc:sldMk cId="431194919" sldId="2146846512"/>
            <ac:spMk id="51" creationId="{FA891F5A-DDBF-C57C-377B-80A611242554}"/>
          </ac:spMkLst>
        </pc:spChg>
        <pc:picChg chg="add mod">
          <ac:chgData name="Reed Kiely" userId="768be38e-2fb5-40ce-925d-bd8e9d9e3c31" providerId="ADAL" clId="{7229EA02-EDFD-48CA-88A7-C4F572612F10}" dt="2025-11-25T14:22:52.287" v="42" actId="1076"/>
          <ac:picMkLst>
            <pc:docMk/>
            <pc:sldMk cId="431194919" sldId="2146846512"/>
            <ac:picMk id="3" creationId="{AE232C13-A89C-2A44-8536-6CE8117B843F}"/>
          </ac:picMkLst>
        </pc:picChg>
      </pc:sldChg>
      <pc:sldChg chg="addSp delSp modSp mod modCm">
        <pc:chgData name="Reed Kiely" userId="768be38e-2fb5-40ce-925d-bd8e9d9e3c31" providerId="ADAL" clId="{7229EA02-EDFD-48CA-88A7-C4F572612F10}" dt="2025-11-25T20:08:25.905" v="2163" actId="207"/>
        <pc:sldMkLst>
          <pc:docMk/>
          <pc:sldMk cId="1071045832" sldId="2147473167"/>
        </pc:sldMkLst>
        <pc:spChg chg="mod">
          <ac:chgData name="Reed Kiely" userId="768be38e-2fb5-40ce-925d-bd8e9d9e3c31" providerId="ADAL" clId="{7229EA02-EDFD-48CA-88A7-C4F572612F10}" dt="2025-11-25T20:08:25.905" v="2163" actId="207"/>
          <ac:spMkLst>
            <pc:docMk/>
            <pc:sldMk cId="1071045832" sldId="2147473167"/>
            <ac:spMk id="10" creationId="{9DF86AD9-2EF6-6461-D8AD-343AA5A5EAF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5-11-25T18:20:11.721" v="1409" actId="20577"/>
              <pc2:cmMkLst xmlns:pc2="http://schemas.microsoft.com/office/powerpoint/2019/9/main/command">
                <pc:docMk/>
                <pc:sldMk cId="1071045832" sldId="2147473167"/>
                <pc2:cmMk id="{8A035F30-D9E6-4A73-926A-2B4E34B162B7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5-11-25T18:20:11.721" v="1409" actId="20577"/>
              <pc2:cmMkLst xmlns:pc2="http://schemas.microsoft.com/office/powerpoint/2019/9/main/command">
                <pc:docMk/>
                <pc:sldMk cId="1071045832" sldId="2147473167"/>
                <pc2:cmMk id="{C3F747C7-666A-4867-95CD-2516439536E4}"/>
              </pc2:cmMkLst>
            </pc226:cmChg>
          </p:ext>
        </pc:extLst>
      </pc:sldChg>
      <pc:sldChg chg="modSp mod">
        <pc:chgData name="Reed Kiely" userId="768be38e-2fb5-40ce-925d-bd8e9d9e3c31" providerId="ADAL" clId="{7229EA02-EDFD-48CA-88A7-C4F572612F10}" dt="2025-12-01T14:10:41.395" v="4026" actId="20577"/>
        <pc:sldMkLst>
          <pc:docMk/>
          <pc:sldMk cId="1777191382" sldId="2147473230"/>
        </pc:sldMkLst>
        <pc:spChg chg="mod">
          <ac:chgData name="Reed Kiely" userId="768be38e-2fb5-40ce-925d-bd8e9d9e3c31" providerId="ADAL" clId="{7229EA02-EDFD-48CA-88A7-C4F572612F10}" dt="2025-12-01T14:10:41.395" v="4026" actId="20577"/>
          <ac:spMkLst>
            <pc:docMk/>
            <pc:sldMk cId="1777191382" sldId="2147473230"/>
            <ac:spMk id="7" creationId="{C099CE19-2F0C-37FC-B164-FE538A5C73B5}"/>
          </ac:spMkLst>
        </pc:spChg>
      </pc:sldChg>
      <pc:sldChg chg="addSp delSp modSp mod">
        <pc:chgData name="Reed Kiely" userId="768be38e-2fb5-40ce-925d-bd8e9d9e3c31" providerId="ADAL" clId="{7229EA02-EDFD-48CA-88A7-C4F572612F10}" dt="2025-12-10T17:32:12.050" v="4305" actId="1076"/>
        <pc:sldMkLst>
          <pc:docMk/>
          <pc:sldMk cId="2478250336" sldId="2147473235"/>
        </pc:sldMkLst>
        <pc:spChg chg="mod">
          <ac:chgData name="Reed Kiely" userId="768be38e-2fb5-40ce-925d-bd8e9d9e3c31" providerId="ADAL" clId="{7229EA02-EDFD-48CA-88A7-C4F572612F10}" dt="2025-11-25T14:27:25.983" v="238" actId="12788"/>
          <ac:spMkLst>
            <pc:docMk/>
            <pc:sldMk cId="2478250336" sldId="2147473235"/>
            <ac:spMk id="3" creationId="{0450A7C3-179A-FDC7-6C2D-205BBA778130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5" creationId="{0F6EA61E-0F15-7E79-2336-67D2BEA60E0F}"/>
          </ac:spMkLst>
        </pc:spChg>
        <pc:spChg chg="mod">
          <ac:chgData name="Reed Kiely" userId="768be38e-2fb5-40ce-925d-bd8e9d9e3c31" providerId="ADAL" clId="{7229EA02-EDFD-48CA-88A7-C4F572612F10}" dt="2025-11-25T14:27:00.111" v="224" actId="1076"/>
          <ac:spMkLst>
            <pc:docMk/>
            <pc:sldMk cId="2478250336" sldId="2147473235"/>
            <ac:spMk id="7" creationId="{E0566324-87C8-B213-18C3-937E0F857651}"/>
          </ac:spMkLst>
        </pc:spChg>
        <pc:spChg chg="mod">
          <ac:chgData name="Reed Kiely" userId="768be38e-2fb5-40ce-925d-bd8e9d9e3c31" providerId="ADAL" clId="{7229EA02-EDFD-48CA-88A7-C4F572612F10}" dt="2025-11-25T20:41:25.426" v="2717" actId="20577"/>
          <ac:spMkLst>
            <pc:docMk/>
            <pc:sldMk cId="2478250336" sldId="2147473235"/>
            <ac:spMk id="9" creationId="{34E50FF5-2E46-3264-F3D0-1CD9F665E7D2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10" creationId="{2D28A4D9-ADEF-2BD1-C564-87302348E2F8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11" creationId="{AE488E85-F2B9-D262-8452-4B4B3777F0BC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12" creationId="{5BE64EFB-2174-3BE4-E640-803D52B8B70A}"/>
          </ac:spMkLst>
        </pc:spChg>
        <pc:spChg chg="add 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14" creationId="{F0F3CE64-4850-EB09-B190-65DCC917FE79}"/>
          </ac:spMkLst>
        </pc:spChg>
        <pc:spChg chg="add 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15" creationId="{A7CAD5B2-E7A2-B2EB-82F5-6BF701D7F9D4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22" creationId="{C25D1C16-7B34-CA8D-8ACA-33828161774E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23" creationId="{858A1A91-7978-9765-9693-1C3A5A718F1D}"/>
          </ac:spMkLst>
        </pc:spChg>
        <pc:spChg chg="mod">
          <ac:chgData name="Reed Kiely" userId="768be38e-2fb5-40ce-925d-bd8e9d9e3c31" providerId="ADAL" clId="{7229EA02-EDFD-48CA-88A7-C4F572612F10}" dt="2025-11-25T20:15:54.715" v="2181" actId="1037"/>
          <ac:spMkLst>
            <pc:docMk/>
            <pc:sldMk cId="2478250336" sldId="2147473235"/>
            <ac:spMk id="61" creationId="{F72AAB2A-6159-C4CB-B2D4-799A253560B6}"/>
          </ac:spMkLst>
        </pc:spChg>
        <pc:spChg chg="mod">
          <ac:chgData name="Reed Kiely" userId="768be38e-2fb5-40ce-925d-bd8e9d9e3c31" providerId="ADAL" clId="{7229EA02-EDFD-48CA-88A7-C4F572612F10}" dt="2025-11-25T20:17:53.996" v="2322" actId="20577"/>
          <ac:spMkLst>
            <pc:docMk/>
            <pc:sldMk cId="2478250336" sldId="2147473235"/>
            <ac:spMk id="66" creationId="{014225C4-08CA-2F66-D7C1-A49BE38FC225}"/>
          </ac:spMkLst>
        </pc:spChg>
        <pc:spChg chg="mod">
          <ac:chgData name="Reed Kiely" userId="768be38e-2fb5-40ce-925d-bd8e9d9e3c31" providerId="ADAL" clId="{7229EA02-EDFD-48CA-88A7-C4F572612F10}" dt="2025-11-25T20:43:00.454" v="2896" actId="114"/>
          <ac:spMkLst>
            <pc:docMk/>
            <pc:sldMk cId="2478250336" sldId="2147473235"/>
            <ac:spMk id="88" creationId="{A5DAE899-12AA-7DA8-E5BF-D8B33A49E3FA}"/>
          </ac:spMkLst>
        </pc:spChg>
        <pc:picChg chg="mod">
          <ac:chgData name="Reed Kiely" userId="768be38e-2fb5-40ce-925d-bd8e9d9e3c31" providerId="ADAL" clId="{7229EA02-EDFD-48CA-88A7-C4F572612F10}" dt="2025-12-10T17:32:11.361" v="4304" actId="108"/>
          <ac:picMkLst>
            <pc:docMk/>
            <pc:sldMk cId="2478250336" sldId="2147473235"/>
            <ac:picMk id="20" creationId="{13E2F92A-DE95-CF89-D912-9EE1045FDE70}"/>
          </ac:picMkLst>
        </pc:picChg>
        <pc:picChg chg="mod">
          <ac:chgData name="Reed Kiely" userId="768be38e-2fb5-40ce-925d-bd8e9d9e3c31" providerId="ADAL" clId="{7229EA02-EDFD-48CA-88A7-C4F572612F10}" dt="2025-11-25T20:05:47.167" v="2091" actId="554"/>
          <ac:picMkLst>
            <pc:docMk/>
            <pc:sldMk cId="2478250336" sldId="2147473235"/>
            <ac:picMk id="29" creationId="{CAFF43C9-231D-25AD-19C3-A1801443BD53}"/>
          </ac:picMkLst>
        </pc:picChg>
        <pc:picChg chg="mod">
          <ac:chgData name="Reed Kiely" userId="768be38e-2fb5-40ce-925d-bd8e9d9e3c31" providerId="ADAL" clId="{7229EA02-EDFD-48CA-88A7-C4F572612F10}" dt="2025-11-25T20:05:47.167" v="2091" actId="554"/>
          <ac:picMkLst>
            <pc:docMk/>
            <pc:sldMk cId="2478250336" sldId="2147473235"/>
            <ac:picMk id="1026" creationId="{4601598D-BAC8-DFE9-3E76-74ED9F1CA93C}"/>
          </ac:picMkLst>
        </pc:picChg>
        <pc:picChg chg="add mod">
          <ac:chgData name="Reed Kiely" userId="768be38e-2fb5-40ce-925d-bd8e9d9e3c31" providerId="ADAL" clId="{7229EA02-EDFD-48CA-88A7-C4F572612F10}" dt="2025-12-10T17:32:12.050" v="4305" actId="1076"/>
          <ac:picMkLst>
            <pc:docMk/>
            <pc:sldMk cId="2478250336" sldId="2147473235"/>
            <ac:picMk id="3074" creationId="{833DAEB1-93EF-F249-6BF2-407F22344760}"/>
          </ac:picMkLst>
        </pc:picChg>
        <pc:picChg chg="add mod">
          <ac:chgData name="Reed Kiely" userId="768be38e-2fb5-40ce-925d-bd8e9d9e3c31" providerId="ADAL" clId="{7229EA02-EDFD-48CA-88A7-C4F572612F10}" dt="2025-11-25T20:08:10.341" v="2155" actId="1038"/>
          <ac:picMkLst>
            <pc:docMk/>
            <pc:sldMk cId="2478250336" sldId="2147473235"/>
            <ac:picMk id="3076" creationId="{9E8E37F7-A6D5-07D4-4281-6EFF2FB8EFC3}"/>
          </ac:picMkLst>
        </pc:picChg>
      </pc:sldChg>
      <pc:sldChg chg="addSp modSp mod">
        <pc:chgData name="Reed Kiely" userId="768be38e-2fb5-40ce-925d-bd8e9d9e3c31" providerId="ADAL" clId="{7229EA02-EDFD-48CA-88A7-C4F572612F10}" dt="2025-12-08T14:16:46.509" v="4123" actId="20577"/>
        <pc:sldMkLst>
          <pc:docMk/>
          <pc:sldMk cId="1443216052" sldId="2147473243"/>
        </pc:sldMkLst>
        <pc:spChg chg="add mod">
          <ac:chgData name="Reed Kiely" userId="768be38e-2fb5-40ce-925d-bd8e9d9e3c31" providerId="ADAL" clId="{7229EA02-EDFD-48CA-88A7-C4F572612F10}" dt="2025-12-08T14:15:43.076" v="4114" actId="20577"/>
          <ac:spMkLst>
            <pc:docMk/>
            <pc:sldMk cId="1443216052" sldId="2147473243"/>
            <ac:spMk id="5" creationId="{522B6B00-E545-961B-E3B7-D76AA60F6E8B}"/>
          </ac:spMkLst>
        </pc:spChg>
        <pc:spChg chg="mod">
          <ac:chgData name="Reed Kiely" userId="768be38e-2fb5-40ce-925d-bd8e9d9e3c31" providerId="ADAL" clId="{7229EA02-EDFD-48CA-88A7-C4F572612F10}" dt="2025-12-08T14:16:46.509" v="4123" actId="20577"/>
          <ac:spMkLst>
            <pc:docMk/>
            <pc:sldMk cId="1443216052" sldId="2147473243"/>
            <ac:spMk id="15" creationId="{7128DBE6-C9F3-0B59-6BE6-BBFBE437999D}"/>
          </ac:spMkLst>
        </pc:spChg>
      </pc:sldChg>
      <pc:sldChg chg="addSp delSp modSp mod">
        <pc:chgData name="Reed Kiely" userId="768be38e-2fb5-40ce-925d-bd8e9d9e3c31" providerId="ADAL" clId="{7229EA02-EDFD-48CA-88A7-C4F572612F10}" dt="2025-12-08T14:55:31.959" v="4241" actId="114"/>
        <pc:sldMkLst>
          <pc:docMk/>
          <pc:sldMk cId="142768083" sldId="2147473245"/>
        </pc:sldMkLst>
        <pc:spChg chg="mod">
          <ac:chgData name="Reed Kiely" userId="768be38e-2fb5-40ce-925d-bd8e9d9e3c31" providerId="ADAL" clId="{7229EA02-EDFD-48CA-88A7-C4F572612F10}" dt="2025-12-08T14:55:31.959" v="4241" actId="114"/>
          <ac:spMkLst>
            <pc:docMk/>
            <pc:sldMk cId="142768083" sldId="2147473245"/>
            <ac:spMk id="7" creationId="{B714F1AD-70AB-E493-7941-99D541C67515}"/>
          </ac:spMkLst>
        </pc:spChg>
        <pc:spChg chg="add mod">
          <ac:chgData name="Reed Kiely" userId="768be38e-2fb5-40ce-925d-bd8e9d9e3c31" providerId="ADAL" clId="{7229EA02-EDFD-48CA-88A7-C4F572612F10}" dt="2025-12-08T14:18:10.449" v="4144" actId="1076"/>
          <ac:spMkLst>
            <pc:docMk/>
            <pc:sldMk cId="142768083" sldId="2147473245"/>
            <ac:spMk id="8" creationId="{FFB74E99-813E-34F3-8A97-FA8A146E6028}"/>
          </ac:spMkLst>
        </pc:spChg>
        <pc:spChg chg="add mod">
          <ac:chgData name="Reed Kiely" userId="768be38e-2fb5-40ce-925d-bd8e9d9e3c31" providerId="ADAL" clId="{7229EA02-EDFD-48CA-88A7-C4F572612F10}" dt="2025-12-08T14:18:42.349" v="4157" actId="20577"/>
          <ac:spMkLst>
            <pc:docMk/>
            <pc:sldMk cId="142768083" sldId="2147473245"/>
            <ac:spMk id="9" creationId="{B6054CD9-D449-AF2D-8082-579D127FBA07}"/>
          </ac:spMkLst>
        </pc:spChg>
        <pc:spChg chg="mod">
          <ac:chgData name="Reed Kiely" userId="768be38e-2fb5-40ce-925d-bd8e9d9e3c31" providerId="ADAL" clId="{7229EA02-EDFD-48CA-88A7-C4F572612F10}" dt="2025-12-08T14:17:46.810" v="4140" actId="1076"/>
          <ac:spMkLst>
            <pc:docMk/>
            <pc:sldMk cId="142768083" sldId="2147473245"/>
            <ac:spMk id="11" creationId="{01DAC986-6130-3EE9-F6AB-27BBB8407ED8}"/>
          </ac:spMkLst>
        </pc:spChg>
        <pc:spChg chg="mod">
          <ac:chgData name="Reed Kiely" userId="768be38e-2fb5-40ce-925d-bd8e9d9e3c31" providerId="ADAL" clId="{7229EA02-EDFD-48CA-88A7-C4F572612F10}" dt="2025-12-08T14:17:56.139" v="4141" actId="1076"/>
          <ac:spMkLst>
            <pc:docMk/>
            <pc:sldMk cId="142768083" sldId="2147473245"/>
            <ac:spMk id="12" creationId="{4CAC78F0-4D12-B089-B5AD-AEEB7968C9DD}"/>
          </ac:spMkLst>
        </pc:spChg>
        <pc:spChg chg="mod">
          <ac:chgData name="Reed Kiely" userId="768be38e-2fb5-40ce-925d-bd8e9d9e3c31" providerId="ADAL" clId="{7229EA02-EDFD-48CA-88A7-C4F572612F10}" dt="2025-12-08T14:20:48.591" v="4176" actId="113"/>
          <ac:spMkLst>
            <pc:docMk/>
            <pc:sldMk cId="142768083" sldId="2147473245"/>
            <ac:spMk id="13" creationId="{D98066D8-399B-DFF4-9A1A-B1A108569DF7}"/>
          </ac:spMkLst>
        </pc:spChg>
        <pc:spChg chg="mod">
          <ac:chgData name="Reed Kiely" userId="768be38e-2fb5-40ce-925d-bd8e9d9e3c31" providerId="ADAL" clId="{7229EA02-EDFD-48CA-88A7-C4F572612F10}" dt="2025-12-08T14:17:46.810" v="4140" actId="1076"/>
          <ac:spMkLst>
            <pc:docMk/>
            <pc:sldMk cId="142768083" sldId="2147473245"/>
            <ac:spMk id="14" creationId="{E2640C5D-F289-8731-B3B2-DC4CB1ABCA3C}"/>
          </ac:spMkLst>
        </pc:spChg>
        <pc:spChg chg="mod">
          <ac:chgData name="Reed Kiely" userId="768be38e-2fb5-40ce-925d-bd8e9d9e3c31" providerId="ADAL" clId="{7229EA02-EDFD-48CA-88A7-C4F572612F10}" dt="2025-12-08T14:20:56.648" v="4183" actId="113"/>
          <ac:spMkLst>
            <pc:docMk/>
            <pc:sldMk cId="142768083" sldId="2147473245"/>
            <ac:spMk id="15" creationId="{815C99A6-DE53-E42B-AFFD-ED7F542EC88B}"/>
          </ac:spMkLst>
        </pc:spChg>
        <pc:spChg chg="mod">
          <ac:chgData name="Reed Kiely" userId="768be38e-2fb5-40ce-925d-bd8e9d9e3c31" providerId="ADAL" clId="{7229EA02-EDFD-48CA-88A7-C4F572612F10}" dt="2025-12-08T14:17:56.139" v="4141" actId="1076"/>
          <ac:spMkLst>
            <pc:docMk/>
            <pc:sldMk cId="142768083" sldId="2147473245"/>
            <ac:spMk id="16" creationId="{86BD4621-8DF1-ACCB-8F9D-6E85A4E8774E}"/>
          </ac:spMkLst>
        </pc:spChg>
        <pc:spChg chg="mod">
          <ac:chgData name="Reed Kiely" userId="768be38e-2fb5-40ce-925d-bd8e9d9e3c31" providerId="ADAL" clId="{7229EA02-EDFD-48CA-88A7-C4F572612F10}" dt="2025-12-08T14:17:46.810" v="4140" actId="1076"/>
          <ac:spMkLst>
            <pc:docMk/>
            <pc:sldMk cId="142768083" sldId="2147473245"/>
            <ac:spMk id="17" creationId="{71CF5484-F192-1386-2E3C-2B96837E0191}"/>
          </ac:spMkLst>
        </pc:spChg>
        <pc:spChg chg="add mod">
          <ac:chgData name="Reed Kiely" userId="768be38e-2fb5-40ce-925d-bd8e9d9e3c31" providerId="ADAL" clId="{7229EA02-EDFD-48CA-88A7-C4F572612F10}" dt="2025-12-08T14:18:16.282" v="4149" actId="20577"/>
          <ac:spMkLst>
            <pc:docMk/>
            <pc:sldMk cId="142768083" sldId="2147473245"/>
            <ac:spMk id="19" creationId="{6A85CED4-F308-B0CA-C121-79E4A41F8B19}"/>
          </ac:spMkLst>
        </pc:spChg>
        <pc:spChg chg="add mod">
          <ac:chgData name="Reed Kiely" userId="768be38e-2fb5-40ce-925d-bd8e9d9e3c31" providerId="ADAL" clId="{7229EA02-EDFD-48CA-88A7-C4F572612F10}" dt="2025-12-08T14:19:54.184" v="4163" actId="1076"/>
          <ac:spMkLst>
            <pc:docMk/>
            <pc:sldMk cId="142768083" sldId="2147473245"/>
            <ac:spMk id="21" creationId="{F4609BE7-F3F5-11F2-AFBB-88DDEE788D78}"/>
          </ac:spMkLst>
        </pc:spChg>
        <pc:picChg chg="mod">
          <ac:chgData name="Reed Kiely" userId="768be38e-2fb5-40ce-925d-bd8e9d9e3c31" providerId="ADAL" clId="{7229EA02-EDFD-48CA-88A7-C4F572612F10}" dt="2025-12-08T14:17:46.810" v="4140" actId="1076"/>
          <ac:picMkLst>
            <pc:docMk/>
            <pc:sldMk cId="142768083" sldId="2147473245"/>
            <ac:picMk id="23" creationId="{2A890C73-5846-9F4C-3C29-A514DAA6723B}"/>
          </ac:picMkLst>
        </pc:picChg>
        <pc:picChg chg="add mod">
          <ac:chgData name="Reed Kiely" userId="768be38e-2fb5-40ce-925d-bd8e9d9e3c31" providerId="ADAL" clId="{7229EA02-EDFD-48CA-88A7-C4F572612F10}" dt="2025-12-08T14:20:35.473" v="4172" actId="1076"/>
          <ac:picMkLst>
            <pc:docMk/>
            <pc:sldMk cId="142768083" sldId="2147473245"/>
            <ac:picMk id="24" creationId="{9BEC2377-3141-CE80-B703-3B09E6D29000}"/>
          </ac:picMkLst>
        </pc:picChg>
        <pc:picChg chg="mod">
          <ac:chgData name="Reed Kiely" userId="768be38e-2fb5-40ce-925d-bd8e9d9e3c31" providerId="ADAL" clId="{7229EA02-EDFD-48CA-88A7-C4F572612F10}" dt="2025-12-08T14:17:56.139" v="4141" actId="1076"/>
          <ac:picMkLst>
            <pc:docMk/>
            <pc:sldMk cId="142768083" sldId="2147473245"/>
            <ac:picMk id="25" creationId="{6FC64B19-67A7-92E4-B2BD-34C4444EA3FF}"/>
          </ac:picMkLst>
        </pc:picChg>
      </pc:sldChg>
      <pc:sldChg chg="addSp delSp modSp mod">
        <pc:chgData name="Reed Kiely" userId="768be38e-2fb5-40ce-925d-bd8e9d9e3c31" providerId="ADAL" clId="{7229EA02-EDFD-48CA-88A7-C4F572612F10}" dt="2025-11-25T14:22:04.044" v="27" actId="1076"/>
        <pc:sldMkLst>
          <pc:docMk/>
          <pc:sldMk cId="2428451562" sldId="2147473246"/>
        </pc:sldMkLst>
        <pc:picChg chg="add mod">
          <ac:chgData name="Reed Kiely" userId="768be38e-2fb5-40ce-925d-bd8e9d9e3c31" providerId="ADAL" clId="{7229EA02-EDFD-48CA-88A7-C4F572612F10}" dt="2025-11-25T14:22:04.044" v="27" actId="1076"/>
          <ac:picMkLst>
            <pc:docMk/>
            <pc:sldMk cId="2428451562" sldId="2147473246"/>
            <ac:picMk id="19" creationId="{B7E2A0D6-D8B2-A44B-2BDB-0FF0A6851CB8}"/>
          </ac:picMkLst>
        </pc:picChg>
      </pc:sldChg>
      <pc:sldChg chg="addSp delSp modSp mod modCm">
        <pc:chgData name="Reed Kiely" userId="768be38e-2fb5-40ce-925d-bd8e9d9e3c31" providerId="ADAL" clId="{7229EA02-EDFD-48CA-88A7-C4F572612F10}" dt="2025-12-08T14:23:46.495" v="4240" actId="113"/>
        <pc:sldMkLst>
          <pc:docMk/>
          <pc:sldMk cId="3026020020" sldId="2147473249"/>
        </pc:sldMkLst>
        <pc:spChg chg="add mod">
          <ac:chgData name="Reed Kiely" userId="768be38e-2fb5-40ce-925d-bd8e9d9e3c31" providerId="ADAL" clId="{7229EA02-EDFD-48CA-88A7-C4F572612F10}" dt="2025-11-25T15:54:33.614" v="497"/>
          <ac:spMkLst>
            <pc:docMk/>
            <pc:sldMk cId="3026020020" sldId="2147473249"/>
            <ac:spMk id="8" creationId="{BB44256F-5598-49C9-3037-707B474B4960}"/>
          </ac:spMkLst>
        </pc:spChg>
        <pc:spChg chg="add mod">
          <ac:chgData name="Reed Kiely" userId="768be38e-2fb5-40ce-925d-bd8e9d9e3c31" providerId="ADAL" clId="{7229EA02-EDFD-48CA-88A7-C4F572612F10}" dt="2025-11-25T17:49:23.393" v="828" actId="20577"/>
          <ac:spMkLst>
            <pc:docMk/>
            <pc:sldMk cId="3026020020" sldId="2147473249"/>
            <ac:spMk id="10" creationId="{6280ADFD-081B-7A44-9FC2-5AC65D143FAA}"/>
          </ac:spMkLst>
        </pc:spChg>
        <pc:spChg chg="add mod">
          <ac:chgData name="Reed Kiely" userId="768be38e-2fb5-40ce-925d-bd8e9d9e3c31" providerId="ADAL" clId="{7229EA02-EDFD-48CA-88A7-C4F572612F10}" dt="2025-11-25T15:54:33.614" v="497"/>
          <ac:spMkLst>
            <pc:docMk/>
            <pc:sldMk cId="3026020020" sldId="2147473249"/>
            <ac:spMk id="11" creationId="{D5B33D2B-2224-77E3-6A3E-5D62367E0E5A}"/>
          </ac:spMkLst>
        </pc:spChg>
        <pc:spChg chg="mod">
          <ac:chgData name="Reed Kiely" userId="768be38e-2fb5-40ce-925d-bd8e9d9e3c31" providerId="ADAL" clId="{7229EA02-EDFD-48CA-88A7-C4F572612F10}" dt="2025-12-08T14:23:46.495" v="4240" actId="113"/>
          <ac:spMkLst>
            <pc:docMk/>
            <pc:sldMk cId="3026020020" sldId="2147473249"/>
            <ac:spMk id="15" creationId="{257860C3-4A03-50A7-8821-0A2F2C4FACE0}"/>
          </ac:spMkLst>
        </pc:spChg>
        <pc:picChg chg="add mod">
          <ac:chgData name="Reed Kiely" userId="768be38e-2fb5-40ce-925d-bd8e9d9e3c31" providerId="ADAL" clId="{7229EA02-EDFD-48CA-88A7-C4F572612F10}" dt="2025-11-25T15:54:33.614" v="497"/>
          <ac:picMkLst>
            <pc:docMk/>
            <pc:sldMk cId="3026020020" sldId="2147473249"/>
            <ac:picMk id="14" creationId="{B3AEF2DC-564C-BE8D-5B16-C147514BF17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5-11-25T15:40:16.318" v="463" actId="20577"/>
              <pc2:cmMkLst xmlns:pc2="http://schemas.microsoft.com/office/powerpoint/2019/9/main/command">
                <pc:docMk/>
                <pc:sldMk cId="3026020020" sldId="2147473249"/>
                <pc2:cmMk id="{E41201D5-A85D-41AA-903B-818108D51FF0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5-11-25T15:54:16.726" v="495"/>
        <pc:sldMkLst>
          <pc:docMk/>
          <pc:sldMk cId="700799682" sldId="2147473250"/>
        </pc:sldMkLst>
        <pc:spChg chg="add mod">
          <ac:chgData name="Reed Kiely" userId="768be38e-2fb5-40ce-925d-bd8e9d9e3c31" providerId="ADAL" clId="{7229EA02-EDFD-48CA-88A7-C4F572612F10}" dt="2025-11-25T15:54:16.726" v="495"/>
          <ac:spMkLst>
            <pc:docMk/>
            <pc:sldMk cId="700799682" sldId="2147473250"/>
            <ac:spMk id="14" creationId="{FF325FCD-2310-E85B-88D7-04EB2847675C}"/>
          </ac:spMkLst>
        </pc:spChg>
        <pc:spChg chg="add mod">
          <ac:chgData name="Reed Kiely" userId="768be38e-2fb5-40ce-925d-bd8e9d9e3c31" providerId="ADAL" clId="{7229EA02-EDFD-48CA-88A7-C4F572612F10}" dt="2025-11-25T15:54:16.726" v="495"/>
          <ac:spMkLst>
            <pc:docMk/>
            <pc:sldMk cId="700799682" sldId="2147473250"/>
            <ac:spMk id="16" creationId="{45290F33-AEBA-09D9-FE91-A64A2D33E516}"/>
          </ac:spMkLst>
        </pc:spChg>
        <pc:spChg chg="add mod">
          <ac:chgData name="Reed Kiely" userId="768be38e-2fb5-40ce-925d-bd8e9d9e3c31" providerId="ADAL" clId="{7229EA02-EDFD-48CA-88A7-C4F572612F10}" dt="2025-11-25T15:54:16.726" v="495"/>
          <ac:spMkLst>
            <pc:docMk/>
            <pc:sldMk cId="700799682" sldId="2147473250"/>
            <ac:spMk id="18" creationId="{4080D92D-2121-710F-4DED-47908CA86722}"/>
          </ac:spMkLst>
        </pc:spChg>
        <pc:picChg chg="add mod">
          <ac:chgData name="Reed Kiely" userId="768be38e-2fb5-40ce-925d-bd8e9d9e3c31" providerId="ADAL" clId="{7229EA02-EDFD-48CA-88A7-C4F572612F10}" dt="2025-11-25T15:54:16.726" v="495"/>
          <ac:picMkLst>
            <pc:docMk/>
            <pc:sldMk cId="700799682" sldId="2147473250"/>
            <ac:picMk id="20" creationId="{AEDB174F-DA46-F64E-A3FF-7EB36F0A6743}"/>
          </ac:picMkLst>
        </pc:picChg>
      </pc:sldChg>
      <pc:sldChg chg="addSp delSp modSp mod">
        <pc:chgData name="Reed Kiely" userId="768be38e-2fb5-40ce-925d-bd8e9d9e3c31" providerId="ADAL" clId="{7229EA02-EDFD-48CA-88A7-C4F572612F10}" dt="2025-11-25T19:27:31.505" v="1640" actId="478"/>
        <pc:sldMkLst>
          <pc:docMk/>
          <pc:sldMk cId="3730560756" sldId="2147473251"/>
        </pc:sldMkLst>
        <pc:spChg chg="mod">
          <ac:chgData name="Reed Kiely" userId="768be38e-2fb5-40ce-925d-bd8e9d9e3c31" providerId="ADAL" clId="{7229EA02-EDFD-48CA-88A7-C4F572612F10}" dt="2025-11-25T19:27:28.810" v="1639" actId="20577"/>
          <ac:spMkLst>
            <pc:docMk/>
            <pc:sldMk cId="3730560756" sldId="2147473251"/>
            <ac:spMk id="7" creationId="{F63A423B-D2BF-C7A5-E069-F08806A2089C}"/>
          </ac:spMkLst>
        </pc:spChg>
        <pc:spChg chg="mod">
          <ac:chgData name="Reed Kiely" userId="768be38e-2fb5-40ce-925d-bd8e9d9e3c31" providerId="ADAL" clId="{7229EA02-EDFD-48CA-88A7-C4F572612F10}" dt="2025-11-25T17:54:15.574" v="911" actId="1076"/>
          <ac:spMkLst>
            <pc:docMk/>
            <pc:sldMk cId="3730560756" sldId="2147473251"/>
            <ac:spMk id="10" creationId="{0A44DC93-9568-E4CC-23EA-55073FF22273}"/>
          </ac:spMkLst>
        </pc:spChg>
        <pc:spChg chg="mod">
          <ac:chgData name="Reed Kiely" userId="768be38e-2fb5-40ce-925d-bd8e9d9e3c31" providerId="ADAL" clId="{7229EA02-EDFD-48CA-88A7-C4F572612F10}" dt="2025-11-25T17:54:15.574" v="911" actId="1076"/>
          <ac:spMkLst>
            <pc:docMk/>
            <pc:sldMk cId="3730560756" sldId="2147473251"/>
            <ac:spMk id="13" creationId="{9425C56A-D0DD-099F-C5C4-02EC0298F42C}"/>
          </ac:spMkLst>
        </pc:spChg>
        <pc:spChg chg="mod">
          <ac:chgData name="Reed Kiely" userId="768be38e-2fb5-40ce-925d-bd8e9d9e3c31" providerId="ADAL" clId="{7229EA02-EDFD-48CA-88A7-C4F572612F10}" dt="2025-11-25T18:12:53.361" v="1242" actId="1036"/>
          <ac:spMkLst>
            <pc:docMk/>
            <pc:sldMk cId="3730560756" sldId="2147473251"/>
            <ac:spMk id="17" creationId="{A29CEA87-A132-122D-FF23-571CB9A5CC65}"/>
          </ac:spMkLst>
        </pc:spChg>
        <pc:spChg chg="mod">
          <ac:chgData name="Reed Kiely" userId="768be38e-2fb5-40ce-925d-bd8e9d9e3c31" providerId="ADAL" clId="{7229EA02-EDFD-48CA-88A7-C4F572612F10}" dt="2025-11-25T18:12:53.361" v="1242" actId="1036"/>
          <ac:spMkLst>
            <pc:docMk/>
            <pc:sldMk cId="3730560756" sldId="2147473251"/>
            <ac:spMk id="19" creationId="{13C4DA17-949B-8D91-C477-2EDF5BB9301C}"/>
          </ac:spMkLst>
        </pc:spChg>
        <pc:spChg chg="mod">
          <ac:chgData name="Reed Kiely" userId="768be38e-2fb5-40ce-925d-bd8e9d9e3c31" providerId="ADAL" clId="{7229EA02-EDFD-48CA-88A7-C4F572612F10}" dt="2025-11-25T18:12:46.552" v="1239" actId="20577"/>
          <ac:spMkLst>
            <pc:docMk/>
            <pc:sldMk cId="3730560756" sldId="2147473251"/>
            <ac:spMk id="20" creationId="{02F065BE-E6A6-7726-6D17-73F53DC349DD}"/>
          </ac:spMkLst>
        </pc:spChg>
        <pc:spChg chg="mod">
          <ac:chgData name="Reed Kiely" userId="768be38e-2fb5-40ce-925d-bd8e9d9e3c31" providerId="ADAL" clId="{7229EA02-EDFD-48CA-88A7-C4F572612F10}" dt="2025-11-25T18:12:53.361" v="1242" actId="1036"/>
          <ac:spMkLst>
            <pc:docMk/>
            <pc:sldMk cId="3730560756" sldId="2147473251"/>
            <ac:spMk id="21" creationId="{FFE96346-4484-992E-3507-78685D78E27E}"/>
          </ac:spMkLst>
        </pc:spChg>
        <pc:spChg chg="mod">
          <ac:chgData name="Reed Kiely" userId="768be38e-2fb5-40ce-925d-bd8e9d9e3c31" providerId="ADAL" clId="{7229EA02-EDFD-48CA-88A7-C4F572612F10}" dt="2025-11-25T17:54:15.574" v="911" actId="1076"/>
          <ac:spMkLst>
            <pc:docMk/>
            <pc:sldMk cId="3730560756" sldId="2147473251"/>
            <ac:spMk id="22" creationId="{7F519EB5-189F-378A-F723-A1CEFCC8F665}"/>
          </ac:spMkLst>
        </pc:spChg>
        <pc:spChg chg="mod">
          <ac:chgData name="Reed Kiely" userId="768be38e-2fb5-40ce-925d-bd8e9d9e3c31" providerId="ADAL" clId="{7229EA02-EDFD-48CA-88A7-C4F572612F10}" dt="2025-11-25T18:11:47.794" v="1172" actId="115"/>
          <ac:spMkLst>
            <pc:docMk/>
            <pc:sldMk cId="3730560756" sldId="2147473251"/>
            <ac:spMk id="33" creationId="{2B5CCF4E-7542-A386-B9B9-5BDB98A56657}"/>
          </ac:spMkLst>
        </pc:spChg>
        <pc:picChg chg="add mod">
          <ac:chgData name="Reed Kiely" userId="768be38e-2fb5-40ce-925d-bd8e9d9e3c31" providerId="ADAL" clId="{7229EA02-EDFD-48CA-88A7-C4F572612F10}" dt="2025-11-25T18:12:12.254" v="1188" actId="1076"/>
          <ac:picMkLst>
            <pc:docMk/>
            <pc:sldMk cId="3730560756" sldId="2147473251"/>
            <ac:picMk id="24" creationId="{EBBA238B-CF3B-A09B-1C11-74813DFDA782}"/>
          </ac:picMkLst>
        </pc:picChg>
        <pc:picChg chg="mod">
          <ac:chgData name="Reed Kiely" userId="768be38e-2fb5-40ce-925d-bd8e9d9e3c31" providerId="ADAL" clId="{7229EA02-EDFD-48CA-88A7-C4F572612F10}" dt="2025-11-25T17:54:15.574" v="911" actId="1076"/>
          <ac:picMkLst>
            <pc:docMk/>
            <pc:sldMk cId="3730560756" sldId="2147473251"/>
            <ac:picMk id="28" creationId="{CF6C382E-34D1-A5D7-58B4-0D70CD223B36}"/>
          </ac:picMkLst>
        </pc:picChg>
      </pc:sldChg>
      <pc:sldChg chg="modSp mod">
        <pc:chgData name="Reed Kiely" userId="768be38e-2fb5-40ce-925d-bd8e9d9e3c31" providerId="ADAL" clId="{7229EA02-EDFD-48CA-88A7-C4F572612F10}" dt="2025-11-25T19:18:23.184" v="1459" actId="1076"/>
        <pc:sldMkLst>
          <pc:docMk/>
          <pc:sldMk cId="2770818491" sldId="2147473252"/>
        </pc:sldMkLst>
        <pc:picChg chg="mod">
          <ac:chgData name="Reed Kiely" userId="768be38e-2fb5-40ce-925d-bd8e9d9e3c31" providerId="ADAL" clId="{7229EA02-EDFD-48CA-88A7-C4F572612F10}" dt="2025-11-25T19:18:23.184" v="1459" actId="1076"/>
          <ac:picMkLst>
            <pc:docMk/>
            <pc:sldMk cId="2770818491" sldId="2147473252"/>
            <ac:picMk id="17" creationId="{CD18BC0E-181A-06CE-351A-29AB2B52D39E}"/>
          </ac:picMkLst>
        </pc:picChg>
      </pc:sldChg>
      <pc:sldChg chg="addSp delSp modSp mod">
        <pc:chgData name="Reed Kiely" userId="768be38e-2fb5-40ce-925d-bd8e9d9e3c31" providerId="ADAL" clId="{7229EA02-EDFD-48CA-88A7-C4F572612F10}" dt="2025-11-25T19:26:31.801" v="1535" actId="1036"/>
        <pc:sldMkLst>
          <pc:docMk/>
          <pc:sldMk cId="1465875339" sldId="2147473253"/>
        </pc:sldMkLst>
        <pc:spChg chg="mod ord">
          <ac:chgData name="Reed Kiely" userId="768be38e-2fb5-40ce-925d-bd8e9d9e3c31" providerId="ADAL" clId="{7229EA02-EDFD-48CA-88A7-C4F572612F10}" dt="2025-11-25T19:26:18.763" v="1520" actId="1076"/>
          <ac:spMkLst>
            <pc:docMk/>
            <pc:sldMk cId="1465875339" sldId="2147473253"/>
            <ac:spMk id="11" creationId="{1AF3AB02-CBCC-06E2-DE4D-594874BC386B}"/>
          </ac:spMkLst>
        </pc:spChg>
        <pc:spChg chg="mod">
          <ac:chgData name="Reed Kiely" userId="768be38e-2fb5-40ce-925d-bd8e9d9e3c31" providerId="ADAL" clId="{7229EA02-EDFD-48CA-88A7-C4F572612F10}" dt="2025-11-25T18:05:47.988" v="1031" actId="1076"/>
          <ac:spMkLst>
            <pc:docMk/>
            <pc:sldMk cId="1465875339" sldId="2147473253"/>
            <ac:spMk id="12" creationId="{EC27E2E0-B695-7EF9-60CA-20AF5ED6EE4C}"/>
          </ac:spMkLst>
        </pc:spChg>
        <pc:spChg chg="mod">
          <ac:chgData name="Reed Kiely" userId="768be38e-2fb5-40ce-925d-bd8e9d9e3c31" providerId="ADAL" clId="{7229EA02-EDFD-48CA-88A7-C4F572612F10}" dt="2025-11-25T18:05:54.376" v="1034" actId="1037"/>
          <ac:spMkLst>
            <pc:docMk/>
            <pc:sldMk cId="1465875339" sldId="2147473253"/>
            <ac:spMk id="13" creationId="{91D1C04F-F808-2428-1738-CBBDFF37E5BF}"/>
          </ac:spMkLst>
        </pc:spChg>
        <pc:spChg chg="ord">
          <ac:chgData name="Reed Kiely" userId="768be38e-2fb5-40ce-925d-bd8e9d9e3c31" providerId="ADAL" clId="{7229EA02-EDFD-48CA-88A7-C4F572612F10}" dt="2025-11-25T18:03:36.384" v="986" actId="167"/>
          <ac:spMkLst>
            <pc:docMk/>
            <pc:sldMk cId="1465875339" sldId="2147473253"/>
            <ac:spMk id="14" creationId="{F5DC2B0D-81A1-7269-9A49-A652C750C766}"/>
          </ac:spMkLst>
        </pc:spChg>
        <pc:spChg chg="mod">
          <ac:chgData name="Reed Kiely" userId="768be38e-2fb5-40ce-925d-bd8e9d9e3c31" providerId="ADAL" clId="{7229EA02-EDFD-48CA-88A7-C4F572612F10}" dt="2025-11-25T18:04:07.749" v="998" actId="14100"/>
          <ac:spMkLst>
            <pc:docMk/>
            <pc:sldMk cId="1465875339" sldId="2147473253"/>
            <ac:spMk id="15" creationId="{246778F2-E53C-255F-1881-68AF2E55D9E1}"/>
          </ac:spMkLst>
        </pc:spChg>
        <pc:spChg chg="add mod ord">
          <ac:chgData name="Reed Kiely" userId="768be38e-2fb5-40ce-925d-bd8e9d9e3c31" providerId="ADAL" clId="{7229EA02-EDFD-48CA-88A7-C4F572612F10}" dt="2025-11-25T18:06:43.531" v="1100" actId="115"/>
          <ac:spMkLst>
            <pc:docMk/>
            <pc:sldMk cId="1465875339" sldId="2147473253"/>
            <ac:spMk id="16" creationId="{253A359C-C017-857A-ABEA-801C73D1D875}"/>
          </ac:spMkLst>
        </pc:spChg>
        <pc:spChg chg="mod">
          <ac:chgData name="Reed Kiely" userId="768be38e-2fb5-40ce-925d-bd8e9d9e3c31" providerId="ADAL" clId="{7229EA02-EDFD-48CA-88A7-C4F572612F10}" dt="2025-11-25T18:06:50.728" v="1105" actId="20577"/>
          <ac:spMkLst>
            <pc:docMk/>
            <pc:sldMk cId="1465875339" sldId="2147473253"/>
            <ac:spMk id="17" creationId="{9AE3CCB4-71B2-37CE-8E1F-BBA600EA33E1}"/>
          </ac:spMkLst>
        </pc:spChg>
        <pc:spChg chg="mod">
          <ac:chgData name="Reed Kiely" userId="768be38e-2fb5-40ce-925d-bd8e9d9e3c31" providerId="ADAL" clId="{7229EA02-EDFD-48CA-88A7-C4F572612F10}" dt="2025-11-25T18:05:47.988" v="1031" actId="1076"/>
          <ac:spMkLst>
            <pc:docMk/>
            <pc:sldMk cId="1465875339" sldId="2147473253"/>
            <ac:spMk id="18" creationId="{7D15A6A1-50FF-ED6B-08FB-94FAB1B12056}"/>
          </ac:spMkLst>
        </pc:spChg>
        <pc:spChg chg="mod">
          <ac:chgData name="Reed Kiely" userId="768be38e-2fb5-40ce-925d-bd8e9d9e3c31" providerId="ADAL" clId="{7229EA02-EDFD-48CA-88A7-C4F572612F10}" dt="2025-11-25T18:06:58.449" v="1110" actId="20577"/>
          <ac:spMkLst>
            <pc:docMk/>
            <pc:sldMk cId="1465875339" sldId="2147473253"/>
            <ac:spMk id="19" creationId="{9511BD6A-CCDB-40FB-85B9-0EF05C501093}"/>
          </ac:spMkLst>
        </pc:spChg>
        <pc:spChg chg="mod">
          <ac:chgData name="Reed Kiely" userId="768be38e-2fb5-40ce-925d-bd8e9d9e3c31" providerId="ADAL" clId="{7229EA02-EDFD-48CA-88A7-C4F572612F10}" dt="2025-11-25T18:07:07.344" v="1121" actId="20577"/>
          <ac:spMkLst>
            <pc:docMk/>
            <pc:sldMk cId="1465875339" sldId="2147473253"/>
            <ac:spMk id="20" creationId="{F699356F-DF13-1EA3-9573-99FB962CC467}"/>
          </ac:spMkLst>
        </pc:spChg>
        <pc:spChg chg="mod">
          <ac:chgData name="Reed Kiely" userId="768be38e-2fb5-40ce-925d-bd8e9d9e3c31" providerId="ADAL" clId="{7229EA02-EDFD-48CA-88A7-C4F572612F10}" dt="2025-11-25T18:06:00.809" v="1038" actId="1036"/>
          <ac:spMkLst>
            <pc:docMk/>
            <pc:sldMk cId="1465875339" sldId="2147473253"/>
            <ac:spMk id="29" creationId="{0E7554E0-4332-7E8F-4385-5B563BBF3DB2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37" creationId="{1A802AD5-CD8D-A0F9-A28D-F720877C69D5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38" creationId="{6E76712E-E80E-EE31-6A25-9179A4FB32CF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42" creationId="{3BB6596C-7958-7C94-EFBF-537946DF6642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43" creationId="{2FB88C87-C7E3-7339-8210-7FE819C8780D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47" creationId="{A7677146-5659-49AA-15C8-4B9D34F9B071}"/>
          </ac:spMkLst>
        </pc:spChg>
        <pc:spChg chg="mod topLvl">
          <ac:chgData name="Reed Kiely" userId="768be38e-2fb5-40ce-925d-bd8e9d9e3c31" providerId="ADAL" clId="{7229EA02-EDFD-48CA-88A7-C4F572612F10}" dt="2025-11-25T19:26:31.801" v="1535" actId="1036"/>
          <ac:spMkLst>
            <pc:docMk/>
            <pc:sldMk cId="1465875339" sldId="2147473253"/>
            <ac:spMk id="48" creationId="{E123020E-3E57-7C7E-F636-E1FE38329833}"/>
          </ac:spMkLst>
        </pc:spChg>
        <pc:picChg chg="mod">
          <ac:chgData name="Reed Kiely" userId="768be38e-2fb5-40ce-925d-bd8e9d9e3c31" providerId="ADAL" clId="{7229EA02-EDFD-48CA-88A7-C4F572612F10}" dt="2025-11-25T18:05:47.988" v="1031" actId="1076"/>
          <ac:picMkLst>
            <pc:docMk/>
            <pc:sldMk cId="1465875339" sldId="2147473253"/>
            <ac:picMk id="24" creationId="{8ACE0D21-4920-02C1-B014-86FAEA4EC948}"/>
          </ac:picMkLst>
        </pc:picChg>
        <pc:picChg chg="mod">
          <ac:chgData name="Reed Kiely" userId="768be38e-2fb5-40ce-925d-bd8e9d9e3c31" providerId="ADAL" clId="{7229EA02-EDFD-48CA-88A7-C4F572612F10}" dt="2025-11-25T18:05:54.376" v="1034" actId="1037"/>
          <ac:picMkLst>
            <pc:docMk/>
            <pc:sldMk cId="1465875339" sldId="2147473253"/>
            <ac:picMk id="26" creationId="{2FC45976-FA95-4316-E95A-00A7644955B3}"/>
          </ac:picMkLst>
        </pc:picChg>
        <pc:picChg chg="add mod">
          <ac:chgData name="Reed Kiely" userId="768be38e-2fb5-40ce-925d-bd8e9d9e3c31" providerId="ADAL" clId="{7229EA02-EDFD-48CA-88A7-C4F572612F10}" dt="2025-11-25T19:26:31.801" v="1535" actId="1036"/>
          <ac:picMkLst>
            <pc:docMk/>
            <pc:sldMk cId="1465875339" sldId="2147473253"/>
            <ac:picMk id="54" creationId="{9C9D683E-EA2C-0848-A481-7DB5B82E4920}"/>
          </ac:picMkLst>
        </pc:picChg>
        <pc:picChg chg="add mod modCrop">
          <ac:chgData name="Reed Kiely" userId="768be38e-2fb5-40ce-925d-bd8e9d9e3c31" providerId="ADAL" clId="{7229EA02-EDFD-48CA-88A7-C4F572612F10}" dt="2025-11-25T19:26:31.801" v="1535" actId="1036"/>
          <ac:picMkLst>
            <pc:docMk/>
            <pc:sldMk cId="1465875339" sldId="2147473253"/>
            <ac:picMk id="56" creationId="{0D8FC563-C73F-5A7E-EC49-92FCB8158955}"/>
          </ac:picMkLst>
        </pc:picChg>
        <pc:picChg chg="add mod">
          <ac:chgData name="Reed Kiely" userId="768be38e-2fb5-40ce-925d-bd8e9d9e3c31" providerId="ADAL" clId="{7229EA02-EDFD-48CA-88A7-C4F572612F10}" dt="2025-11-25T19:26:22.834" v="1521" actId="1076"/>
          <ac:picMkLst>
            <pc:docMk/>
            <pc:sldMk cId="1465875339" sldId="2147473253"/>
            <ac:picMk id="58" creationId="{22D38A41-0832-C24A-CBF7-059D311DA11A}"/>
          </ac:picMkLst>
        </pc:picChg>
        <pc:picChg chg="add mod">
          <ac:chgData name="Reed Kiely" userId="768be38e-2fb5-40ce-925d-bd8e9d9e3c31" providerId="ADAL" clId="{7229EA02-EDFD-48CA-88A7-C4F572612F10}" dt="2025-11-25T19:26:31.801" v="1535" actId="1036"/>
          <ac:picMkLst>
            <pc:docMk/>
            <pc:sldMk cId="1465875339" sldId="2147473253"/>
            <ac:picMk id="60" creationId="{C19A5B92-2F14-1E54-E9C6-E505722F3434}"/>
          </ac:picMkLst>
        </pc:picChg>
        <pc:picChg chg="add mod">
          <ac:chgData name="Reed Kiely" userId="768be38e-2fb5-40ce-925d-bd8e9d9e3c31" providerId="ADAL" clId="{7229EA02-EDFD-48CA-88A7-C4F572612F10}" dt="2025-11-25T19:26:31.801" v="1535" actId="1036"/>
          <ac:picMkLst>
            <pc:docMk/>
            <pc:sldMk cId="1465875339" sldId="2147473253"/>
            <ac:picMk id="62" creationId="{943FD82C-2AEE-D5EA-8E5C-238530A81B2F}"/>
          </ac:picMkLst>
        </pc:picChg>
        <pc:picChg chg="add">
          <ac:chgData name="Reed Kiely" userId="768be38e-2fb5-40ce-925d-bd8e9d9e3c31" providerId="ADAL" clId="{7229EA02-EDFD-48CA-88A7-C4F572612F10}" dt="2025-11-25T19:26:03.592" v="1514" actId="22"/>
          <ac:picMkLst>
            <pc:docMk/>
            <pc:sldMk cId="1465875339" sldId="2147473253"/>
            <ac:picMk id="64" creationId="{A475E031-F143-5EC5-E2E2-8219EEBCD476}"/>
          </ac:picMkLst>
        </pc:picChg>
      </pc:sldChg>
      <pc:sldChg chg="addSp delSp modSp mod modCm">
        <pc:chgData name="Reed Kiely" userId="768be38e-2fb5-40ce-925d-bd8e9d9e3c31" providerId="ADAL" clId="{7229EA02-EDFD-48CA-88A7-C4F572612F10}" dt="2025-11-25T18:13:35.528" v="1272" actId="20577"/>
        <pc:sldMkLst>
          <pc:docMk/>
          <pc:sldMk cId="2418256381" sldId="2147473254"/>
        </pc:sldMkLst>
        <pc:spChg chg="mod">
          <ac:chgData name="Reed Kiely" userId="768be38e-2fb5-40ce-925d-bd8e9d9e3c31" providerId="ADAL" clId="{7229EA02-EDFD-48CA-88A7-C4F572612F10}" dt="2025-11-25T14:25:23.140" v="202" actId="14100"/>
          <ac:spMkLst>
            <pc:docMk/>
            <pc:sldMk cId="2418256381" sldId="2147473254"/>
            <ac:spMk id="7" creationId="{95B93392-21EB-BD91-096B-0800DB8A467A}"/>
          </ac:spMkLst>
        </pc:spChg>
        <pc:spChg chg="mod">
          <ac:chgData name="Reed Kiely" userId="768be38e-2fb5-40ce-925d-bd8e9d9e3c31" providerId="ADAL" clId="{7229EA02-EDFD-48CA-88A7-C4F572612F10}" dt="2025-11-25T17:38:08.484" v="683" actId="20578"/>
          <ac:spMkLst>
            <pc:docMk/>
            <pc:sldMk cId="2418256381" sldId="2147473254"/>
            <ac:spMk id="26" creationId="{8841E8BF-F42B-D957-B0E1-8A856EF39D09}"/>
          </ac:spMkLst>
        </pc:spChg>
        <pc:spChg chg="mod">
          <ac:chgData name="Reed Kiely" userId="768be38e-2fb5-40ce-925d-bd8e9d9e3c31" providerId="ADAL" clId="{7229EA02-EDFD-48CA-88A7-C4F572612F10}" dt="2025-11-25T18:13:35.528" v="1272" actId="20577"/>
          <ac:spMkLst>
            <pc:docMk/>
            <pc:sldMk cId="2418256381" sldId="2147473254"/>
            <ac:spMk id="27" creationId="{B8C0F500-CD1B-9DC5-F48C-1A6DDF60CF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5-11-25T18:13:35.528" v="1272" actId="20577"/>
              <pc2:cmMkLst xmlns:pc2="http://schemas.microsoft.com/office/powerpoint/2019/9/main/command">
                <pc:docMk/>
                <pc:sldMk cId="2418256381" sldId="2147473254"/>
                <pc2:cmMk id="{CD658C77-D331-4791-8674-2126CD1E5A48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5-11-25T18:13:35.528" v="1272" actId="20577"/>
              <pc2:cmMkLst xmlns:pc2="http://schemas.microsoft.com/office/powerpoint/2019/9/main/command">
                <pc:docMk/>
                <pc:sldMk cId="2418256381" sldId="2147473254"/>
                <pc2:cmMk id="{2D62B0DC-5810-47F6-98FB-811FFDCC0A85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5-11-25T17:40:19.919" v="705" actId="478"/>
        <pc:sldMkLst>
          <pc:docMk/>
          <pc:sldMk cId="1296316882" sldId="2147473258"/>
        </pc:sldMkLst>
      </pc:sldChg>
      <pc:sldChg chg="addSp delSp modSp mod">
        <pc:chgData name="Reed Kiely" userId="768be38e-2fb5-40ce-925d-bd8e9d9e3c31" providerId="ADAL" clId="{7229EA02-EDFD-48CA-88A7-C4F572612F10}" dt="2025-11-25T17:41:59.088" v="706" actId="478"/>
        <pc:sldMkLst>
          <pc:docMk/>
          <pc:sldMk cId="451912940" sldId="2147473267"/>
        </pc:sldMkLst>
        <pc:picChg chg="add mod">
          <ac:chgData name="Reed Kiely" userId="768be38e-2fb5-40ce-925d-bd8e9d9e3c31" providerId="ADAL" clId="{7229EA02-EDFD-48CA-88A7-C4F572612F10}" dt="2025-11-25T14:23:13.444" v="51" actId="1076"/>
          <ac:picMkLst>
            <pc:docMk/>
            <pc:sldMk cId="451912940" sldId="2147473267"/>
            <ac:picMk id="7" creationId="{1CB68BF1-85C2-AA1A-7684-23E76623B000}"/>
          </ac:picMkLst>
        </pc:picChg>
      </pc:sldChg>
      <pc:sldChg chg="addSp delSp modSp mod">
        <pc:chgData name="Reed Kiely" userId="768be38e-2fb5-40ce-925d-bd8e9d9e3c31" providerId="ADAL" clId="{7229EA02-EDFD-48CA-88A7-C4F572612F10}" dt="2025-11-25T20:29:50.382" v="2445"/>
        <pc:sldMkLst>
          <pc:docMk/>
          <pc:sldMk cId="2101682055" sldId="2147473270"/>
        </pc:sldMkLst>
        <pc:spChg chg="mod">
          <ac:chgData name="Reed Kiely" userId="768be38e-2fb5-40ce-925d-bd8e9d9e3c31" providerId="ADAL" clId="{7229EA02-EDFD-48CA-88A7-C4F572612F10}" dt="2025-11-25T20:28:33.752" v="2442" actId="12788"/>
          <ac:spMkLst>
            <pc:docMk/>
            <pc:sldMk cId="2101682055" sldId="2147473270"/>
            <ac:spMk id="5" creationId="{DDC59B07-2711-A77F-97AF-2EA4BC601208}"/>
          </ac:spMkLst>
        </pc:spChg>
        <pc:spChg chg="add mod">
          <ac:chgData name="Reed Kiely" userId="768be38e-2fb5-40ce-925d-bd8e9d9e3c31" providerId="ADAL" clId="{7229EA02-EDFD-48CA-88A7-C4F572612F10}" dt="2025-11-25T20:28:38.622" v="2443" actId="1076"/>
          <ac:spMkLst>
            <pc:docMk/>
            <pc:sldMk cId="2101682055" sldId="2147473270"/>
            <ac:spMk id="6" creationId="{0EEADEE0-3FC6-6447-4E45-406C1B02CEEC}"/>
          </ac:spMkLst>
        </pc:spChg>
        <pc:spChg chg="mod">
          <ac:chgData name="Reed Kiely" userId="768be38e-2fb5-40ce-925d-bd8e9d9e3c31" providerId="ADAL" clId="{7229EA02-EDFD-48CA-88A7-C4F572612F10}" dt="2025-11-25T20:28:33.752" v="2442" actId="12788"/>
          <ac:spMkLst>
            <pc:docMk/>
            <pc:sldMk cId="2101682055" sldId="2147473270"/>
            <ac:spMk id="10" creationId="{4B08CF10-8886-BBBC-A65A-370D2C892928}"/>
          </ac:spMkLst>
        </pc:spChg>
        <pc:spChg chg="mod">
          <ac:chgData name="Reed Kiely" userId="768be38e-2fb5-40ce-925d-bd8e9d9e3c31" providerId="ADAL" clId="{7229EA02-EDFD-48CA-88A7-C4F572612F10}" dt="2025-11-25T20:28:38.622" v="2443" actId="1076"/>
          <ac:spMkLst>
            <pc:docMk/>
            <pc:sldMk cId="2101682055" sldId="2147473270"/>
            <ac:spMk id="13" creationId="{DD5AF435-5CF9-1035-95FC-F5053CDF6E0E}"/>
          </ac:spMkLst>
        </pc:spChg>
        <pc:spChg chg="mod">
          <ac:chgData name="Reed Kiely" userId="768be38e-2fb5-40ce-925d-bd8e9d9e3c31" providerId="ADAL" clId="{7229EA02-EDFD-48CA-88A7-C4F572612F10}" dt="2025-11-25T20:28:28.989" v="2441" actId="12788"/>
          <ac:spMkLst>
            <pc:docMk/>
            <pc:sldMk cId="2101682055" sldId="2147473270"/>
            <ac:spMk id="17" creationId="{2EF5CD67-8223-1005-45B1-F391C4BCD186}"/>
          </ac:spMkLst>
        </pc:spChg>
        <pc:spChg chg="mod">
          <ac:chgData name="Reed Kiely" userId="768be38e-2fb5-40ce-925d-bd8e9d9e3c31" providerId="ADAL" clId="{7229EA02-EDFD-48CA-88A7-C4F572612F10}" dt="2025-11-25T20:28:28.989" v="2441" actId="12788"/>
          <ac:spMkLst>
            <pc:docMk/>
            <pc:sldMk cId="2101682055" sldId="2147473270"/>
            <ac:spMk id="53" creationId="{8E24D910-A3C1-BAD7-B1BE-B931115B4982}"/>
          </ac:spMkLst>
        </pc:spChg>
        <pc:picChg chg="mod">
          <ac:chgData name="Reed Kiely" userId="768be38e-2fb5-40ce-925d-bd8e9d9e3c31" providerId="ADAL" clId="{7229EA02-EDFD-48CA-88A7-C4F572612F10}" dt="2025-11-25T20:28:33.752" v="2442" actId="12788"/>
          <ac:picMkLst>
            <pc:docMk/>
            <pc:sldMk cId="2101682055" sldId="2147473270"/>
            <ac:picMk id="3" creationId="{4457A699-294A-2C75-DCA8-9EC03BE021AD}"/>
          </ac:picMkLst>
        </pc:picChg>
        <pc:picChg chg="add mod">
          <ac:chgData name="Reed Kiely" userId="768be38e-2fb5-40ce-925d-bd8e9d9e3c31" providerId="ADAL" clId="{7229EA02-EDFD-48CA-88A7-C4F572612F10}" dt="2025-11-25T20:29:50.382" v="2445"/>
          <ac:picMkLst>
            <pc:docMk/>
            <pc:sldMk cId="2101682055" sldId="2147473270"/>
            <ac:picMk id="4" creationId="{9536DA6D-F259-EF39-D895-E68BC13C7694}"/>
          </ac:picMkLst>
        </pc:picChg>
        <pc:picChg chg="mod">
          <ac:chgData name="Reed Kiely" userId="768be38e-2fb5-40ce-925d-bd8e9d9e3c31" providerId="ADAL" clId="{7229EA02-EDFD-48CA-88A7-C4F572612F10}" dt="2025-11-25T20:28:33.752" v="2442" actId="12788"/>
          <ac:picMkLst>
            <pc:docMk/>
            <pc:sldMk cId="2101682055" sldId="2147473270"/>
            <ac:picMk id="8" creationId="{554D3954-9E23-2E14-13E2-382423F5EBEC}"/>
          </ac:picMkLst>
        </pc:picChg>
        <pc:picChg chg="mod">
          <ac:chgData name="Reed Kiely" userId="768be38e-2fb5-40ce-925d-bd8e9d9e3c31" providerId="ADAL" clId="{7229EA02-EDFD-48CA-88A7-C4F572612F10}" dt="2025-11-25T20:28:38.622" v="2443" actId="1076"/>
          <ac:picMkLst>
            <pc:docMk/>
            <pc:sldMk cId="2101682055" sldId="2147473270"/>
            <ac:picMk id="12" creationId="{6EED0527-2C81-C654-81D7-27043A70EE9F}"/>
          </ac:picMkLst>
        </pc:picChg>
        <pc:picChg chg="mod">
          <ac:chgData name="Reed Kiely" userId="768be38e-2fb5-40ce-925d-bd8e9d9e3c31" providerId="ADAL" clId="{7229EA02-EDFD-48CA-88A7-C4F572612F10}" dt="2025-11-25T20:28:28.989" v="2441" actId="12788"/>
          <ac:picMkLst>
            <pc:docMk/>
            <pc:sldMk cId="2101682055" sldId="2147473270"/>
            <ac:picMk id="14" creationId="{55B8A13A-40D4-9DD3-428E-CCDF1EA7FFBD}"/>
          </ac:picMkLst>
        </pc:picChg>
        <pc:picChg chg="mod">
          <ac:chgData name="Reed Kiely" userId="768be38e-2fb5-40ce-925d-bd8e9d9e3c31" providerId="ADAL" clId="{7229EA02-EDFD-48CA-88A7-C4F572612F10}" dt="2025-11-25T20:28:28.989" v="2441" actId="12788"/>
          <ac:picMkLst>
            <pc:docMk/>
            <pc:sldMk cId="2101682055" sldId="2147473270"/>
            <ac:picMk id="54" creationId="{F3FABC5D-7DCB-17BB-5DB4-B51F596A20C5}"/>
          </ac:picMkLst>
        </pc:picChg>
      </pc:sldChg>
      <pc:sldChg chg="addSp delSp modSp mod">
        <pc:chgData name="Reed Kiely" userId="768be38e-2fb5-40ce-925d-bd8e9d9e3c31" providerId="ADAL" clId="{7229EA02-EDFD-48CA-88A7-C4F572612F10}" dt="2025-12-10T17:34:03.384" v="4352" actId="1038"/>
        <pc:sldMkLst>
          <pc:docMk/>
          <pc:sldMk cId="1154321148" sldId="2147473274"/>
        </pc:sldMkLst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5" creationId="{806654EF-6C63-AED3-17D6-E53D89888AE6}"/>
          </ac:spMkLst>
        </pc:spChg>
        <pc:spChg chg="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6" creationId="{B74DBFFA-D53C-784F-C879-B32E7873B540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8" creationId="{761533E3-62C5-3BF7-9D97-1A9888184086}"/>
          </ac:spMkLst>
        </pc:spChg>
        <pc:spChg chg="mod">
          <ac:chgData name="Reed Kiely" userId="768be38e-2fb5-40ce-925d-bd8e9d9e3c31" providerId="ADAL" clId="{7229EA02-EDFD-48CA-88A7-C4F572612F10}" dt="2025-11-25T20:45:35.091" v="3217" actId="20577"/>
          <ac:spMkLst>
            <pc:docMk/>
            <pc:sldMk cId="1154321148" sldId="2147473274"/>
            <ac:spMk id="9" creationId="{0DDBF1F3-54EB-7113-64B4-ED0F96B6CE13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10" creationId="{D391F8BF-25AC-D12F-6E8D-2718A9A986F1}"/>
          </ac:spMkLst>
        </pc:spChg>
        <pc:spChg chg="mod">
          <ac:chgData name="Reed Kiely" userId="768be38e-2fb5-40ce-925d-bd8e9d9e3c31" providerId="ADAL" clId="{7229EA02-EDFD-48CA-88A7-C4F572612F10}" dt="2025-11-25T20:44:58.174" v="3160" actId="1076"/>
          <ac:spMkLst>
            <pc:docMk/>
            <pc:sldMk cId="1154321148" sldId="2147473274"/>
            <ac:spMk id="11" creationId="{A8EBCE5A-D42F-9769-6C7E-9433FD07FF3C}"/>
          </ac:spMkLst>
        </pc:spChg>
        <pc:spChg chg="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14" creationId="{1E3D3F56-F066-066B-4398-A3C9308286D9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20" creationId="{D0DAFE69-3C70-960F-76F0-9A2201CA55B2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23" creationId="{6315E4DB-3142-8646-032F-EB8EEC9F27D1}"/>
          </ac:spMkLst>
        </pc:spChg>
        <pc:spChg chg="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24" creationId="{E5851A8D-20E2-7970-1639-F4E98CDB65BF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30" creationId="{DE94B3D1-BDDF-CE5D-B196-A8D0EB5A4F28}"/>
          </ac:spMkLst>
        </pc:spChg>
        <pc:spChg chg="add mod">
          <ac:chgData name="Reed Kiely" userId="768be38e-2fb5-40ce-925d-bd8e9d9e3c31" providerId="ADAL" clId="{7229EA02-EDFD-48CA-88A7-C4F572612F10}" dt="2025-12-10T17:34:03.384" v="4352" actId="1038"/>
          <ac:spMkLst>
            <pc:docMk/>
            <pc:sldMk cId="1154321148" sldId="2147473274"/>
            <ac:spMk id="32" creationId="{8D75B269-FDF9-78E1-691A-5BFA2BD918F8}"/>
          </ac:spMkLst>
        </pc:spChg>
        <pc:picChg chg="add mod">
          <ac:chgData name="Reed Kiely" userId="768be38e-2fb5-40ce-925d-bd8e9d9e3c31" providerId="ADAL" clId="{7229EA02-EDFD-48CA-88A7-C4F572612F10}" dt="2025-12-10T17:31:58.233" v="4297" actId="108"/>
          <ac:picMkLst>
            <pc:docMk/>
            <pc:sldMk cId="1154321148" sldId="2147473274"/>
            <ac:picMk id="29" creationId="{64DE57C7-4D49-C8C0-EA65-07E481E397E9}"/>
          </ac:picMkLst>
        </pc:picChg>
        <pc:picChg chg="mod">
          <ac:chgData name="Reed Kiely" userId="768be38e-2fb5-40ce-925d-bd8e9d9e3c31" providerId="ADAL" clId="{7229EA02-EDFD-48CA-88A7-C4F572612F10}" dt="2025-12-10T17:31:58.741" v="4299" actId="108"/>
          <ac:picMkLst>
            <pc:docMk/>
            <pc:sldMk cId="1154321148" sldId="2147473274"/>
            <ac:picMk id="33" creationId="{D1A6735A-E1B4-B23B-AF29-6DB0EEE4A7AB}"/>
          </ac:picMkLst>
        </pc:picChg>
        <pc:picChg chg="add mod">
          <ac:chgData name="Reed Kiely" userId="768be38e-2fb5-40ce-925d-bd8e9d9e3c31" providerId="ADAL" clId="{7229EA02-EDFD-48CA-88A7-C4F572612F10}" dt="2025-12-10T17:33:57.024" v="4341" actId="1037"/>
          <ac:picMkLst>
            <pc:docMk/>
            <pc:sldMk cId="1154321148" sldId="2147473274"/>
            <ac:picMk id="1028" creationId="{B7B0B967-CFD7-8F30-1763-377B9DD388AD}"/>
          </ac:picMkLst>
        </pc:picChg>
        <pc:picChg chg="mod">
          <ac:chgData name="Reed Kiely" userId="768be38e-2fb5-40ce-925d-bd8e9d9e3c31" providerId="ADAL" clId="{7229EA02-EDFD-48CA-88A7-C4F572612F10}" dt="2025-12-10T17:31:58.450" v="4298" actId="108"/>
          <ac:picMkLst>
            <pc:docMk/>
            <pc:sldMk cId="1154321148" sldId="2147473274"/>
            <ac:picMk id="2050" creationId="{CF833D04-BD36-27A4-63B0-1572856922E0}"/>
          </ac:picMkLst>
        </pc:picChg>
        <pc:picChg chg="add mod">
          <ac:chgData name="Reed Kiely" userId="768be38e-2fb5-40ce-925d-bd8e9d9e3c31" providerId="ADAL" clId="{7229EA02-EDFD-48CA-88A7-C4F572612F10}" dt="2025-12-10T17:34:00.431" v="4347" actId="1037"/>
          <ac:picMkLst>
            <pc:docMk/>
            <pc:sldMk cId="1154321148" sldId="2147473274"/>
            <ac:picMk id="4098" creationId="{16FC08E4-5E8C-4561-5278-0D97E4D9B19F}"/>
          </ac:picMkLst>
        </pc:picChg>
      </pc:sldChg>
      <pc:sldChg chg="addSp delSp modSp mod">
        <pc:chgData name="Reed Kiely" userId="768be38e-2fb5-40ce-925d-bd8e9d9e3c31" providerId="ADAL" clId="{7229EA02-EDFD-48CA-88A7-C4F572612F10}" dt="2025-11-25T20:49:33.419" v="3728" actId="20577"/>
        <pc:sldMkLst>
          <pc:docMk/>
          <pc:sldMk cId="4135420532" sldId="2147473275"/>
        </pc:sldMkLst>
        <pc:spChg chg="mod">
          <ac:chgData name="Reed Kiely" userId="768be38e-2fb5-40ce-925d-bd8e9d9e3c31" providerId="ADAL" clId="{7229EA02-EDFD-48CA-88A7-C4F572612F10}" dt="2025-11-25T20:06:58.284" v="2126" actId="1076"/>
          <ac:spMkLst>
            <pc:docMk/>
            <pc:sldMk cId="4135420532" sldId="2147473275"/>
            <ac:spMk id="5" creationId="{A99D3DC7-51C1-EF76-1EAD-F3D511882110}"/>
          </ac:spMkLst>
        </pc:spChg>
        <pc:spChg chg="add 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6" creationId="{41EA7C9E-57D4-2724-614C-B9DD7627C4A5}"/>
          </ac:spMkLst>
        </pc:spChg>
        <pc:spChg chg="add 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8" creationId="{3240929E-61A2-313E-5B18-7A942ACD3841}"/>
          </ac:spMkLst>
        </pc:spChg>
        <pc:spChg chg="mod">
          <ac:chgData name="Reed Kiely" userId="768be38e-2fb5-40ce-925d-bd8e9d9e3c31" providerId="ADAL" clId="{7229EA02-EDFD-48CA-88A7-C4F572612F10}" dt="2025-11-25T20:49:33.419" v="3728" actId="20577"/>
          <ac:spMkLst>
            <pc:docMk/>
            <pc:sldMk cId="4135420532" sldId="2147473275"/>
            <ac:spMk id="9" creationId="{5CC11589-FC0E-2BC7-5045-03B5B124572A}"/>
          </ac:spMkLst>
        </pc:spChg>
        <pc:spChg chg="add mod">
          <ac:chgData name="Reed Kiely" userId="768be38e-2fb5-40ce-925d-bd8e9d9e3c31" providerId="ADAL" clId="{7229EA02-EDFD-48CA-88A7-C4F572612F10}" dt="2025-11-25T20:06:58.284" v="2126" actId="1076"/>
          <ac:spMkLst>
            <pc:docMk/>
            <pc:sldMk cId="4135420532" sldId="2147473275"/>
            <ac:spMk id="10" creationId="{17A2EF8B-AFAC-DB13-5302-31BF62F99CB6}"/>
          </ac:spMkLst>
        </pc:spChg>
        <pc:spChg chg="mod">
          <ac:chgData name="Reed Kiely" userId="768be38e-2fb5-40ce-925d-bd8e9d9e3c31" providerId="ADAL" clId="{7229EA02-EDFD-48CA-88A7-C4F572612F10}" dt="2025-11-25T20:18:02.251" v="2327" actId="20577"/>
          <ac:spMkLst>
            <pc:docMk/>
            <pc:sldMk cId="4135420532" sldId="2147473275"/>
            <ac:spMk id="11" creationId="{8AAD5324-C8E4-FE03-B1AD-B19E993B4E58}"/>
          </ac:spMkLst>
        </pc:spChg>
        <pc:spChg chg="mod">
          <ac:chgData name="Reed Kiely" userId="768be38e-2fb5-40ce-925d-bd8e9d9e3c31" providerId="ADAL" clId="{7229EA02-EDFD-48CA-88A7-C4F572612F10}" dt="2025-11-25T20:06:53.049" v="2125" actId="1076"/>
          <ac:spMkLst>
            <pc:docMk/>
            <pc:sldMk cId="4135420532" sldId="2147473275"/>
            <ac:spMk id="14" creationId="{A942E053-25DA-3377-977A-FA6080460881}"/>
          </ac:spMkLst>
        </pc:spChg>
        <pc:spChg chg="add 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15" creationId="{904DA9ED-99AF-BB87-4337-438286BB2B0D}"/>
          </ac:spMkLst>
        </pc:spChg>
        <pc:spChg chg="add 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16" creationId="{72AC0E33-1572-FEDD-3CBD-DB703ED0DE3C}"/>
          </ac:spMkLst>
        </pc:spChg>
        <pc:spChg chg="add mod">
          <ac:chgData name="Reed Kiely" userId="768be38e-2fb5-40ce-925d-bd8e9d9e3c31" providerId="ADAL" clId="{7229EA02-EDFD-48CA-88A7-C4F572612F10}" dt="2025-11-25T20:06:53.049" v="2125" actId="1076"/>
          <ac:spMkLst>
            <pc:docMk/>
            <pc:sldMk cId="4135420532" sldId="2147473275"/>
            <ac:spMk id="17" creationId="{26AE5CE0-0C61-ABCD-E717-BA944C0B1921}"/>
          </ac:spMkLst>
        </pc:spChg>
        <pc:spChg chg="add 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23" creationId="{BDF910F7-5FCC-D26F-CB9D-3B547E1F3FF5}"/>
          </ac:spMkLst>
        </pc:spChg>
        <pc:spChg chg="mod">
          <ac:chgData name="Reed Kiely" userId="768be38e-2fb5-40ce-925d-bd8e9d9e3c31" providerId="ADAL" clId="{7229EA02-EDFD-48CA-88A7-C4F572612F10}" dt="2025-11-25T19:57:29.441" v="1983" actId="1038"/>
          <ac:spMkLst>
            <pc:docMk/>
            <pc:sldMk cId="4135420532" sldId="2147473275"/>
            <ac:spMk id="24" creationId="{8BE41757-2047-1160-55D5-E9F0D43C66CA}"/>
          </ac:spMkLst>
        </pc:spChg>
        <pc:picChg chg="mod ord">
          <ac:chgData name="Reed Kiely" userId="768be38e-2fb5-40ce-925d-bd8e9d9e3c31" providerId="ADAL" clId="{7229EA02-EDFD-48CA-88A7-C4F572612F10}" dt="2025-11-25T19:57:22.290" v="1979" actId="1038"/>
          <ac:picMkLst>
            <pc:docMk/>
            <pc:sldMk cId="4135420532" sldId="2147473275"/>
            <ac:picMk id="49" creationId="{4681C7DC-78EC-260B-EA24-432667FD8955}"/>
          </ac:picMkLst>
        </pc:picChg>
        <pc:picChg chg="mod ord">
          <ac:chgData name="Reed Kiely" userId="768be38e-2fb5-40ce-925d-bd8e9d9e3c31" providerId="ADAL" clId="{7229EA02-EDFD-48CA-88A7-C4F572612F10}" dt="2025-11-25T20:06:53.049" v="2125" actId="1076"/>
          <ac:picMkLst>
            <pc:docMk/>
            <pc:sldMk cId="4135420532" sldId="2147473275"/>
            <ac:picMk id="51" creationId="{18BE282B-C175-F91B-A928-E983CDF837BD}"/>
          </ac:picMkLst>
        </pc:picChg>
        <pc:picChg chg="mod ord">
          <ac:chgData name="Reed Kiely" userId="768be38e-2fb5-40ce-925d-bd8e9d9e3c31" providerId="ADAL" clId="{7229EA02-EDFD-48CA-88A7-C4F572612F10}" dt="2025-11-25T19:51:48.083" v="1734" actId="12788"/>
          <ac:picMkLst>
            <pc:docMk/>
            <pc:sldMk cId="4135420532" sldId="2147473275"/>
            <ac:picMk id="53" creationId="{5C89C566-DAE3-223B-F9C2-1FD22AC39B2A}"/>
          </ac:picMkLst>
        </pc:picChg>
        <pc:picChg chg="add mod">
          <ac:chgData name="Reed Kiely" userId="768be38e-2fb5-40ce-925d-bd8e9d9e3c31" providerId="ADAL" clId="{7229EA02-EDFD-48CA-88A7-C4F572612F10}" dt="2025-11-25T20:06:58.284" v="2126" actId="1076"/>
          <ac:picMkLst>
            <pc:docMk/>
            <pc:sldMk cId="4135420532" sldId="2147473275"/>
            <ac:picMk id="2050" creationId="{7A9D8DE2-C686-7C4A-D9BA-B837119A8FFD}"/>
          </ac:picMkLst>
        </pc:picChg>
        <pc:picChg chg="add mod">
          <ac:chgData name="Reed Kiely" userId="768be38e-2fb5-40ce-925d-bd8e9d9e3c31" providerId="ADAL" clId="{7229EA02-EDFD-48CA-88A7-C4F572612F10}" dt="2025-11-25T19:57:13.241" v="1974" actId="108"/>
          <ac:picMkLst>
            <pc:docMk/>
            <pc:sldMk cId="4135420532" sldId="2147473275"/>
            <ac:picMk id="2052" creationId="{58D8FA5B-C7D3-FC3C-93A1-57905F2945F2}"/>
          </ac:picMkLst>
        </pc:picChg>
      </pc:sldChg>
      <pc:sldChg chg="addSp delSp modSp mod">
        <pc:chgData name="Reed Kiely" userId="768be38e-2fb5-40ce-925d-bd8e9d9e3c31" providerId="ADAL" clId="{7229EA02-EDFD-48CA-88A7-C4F572612F10}" dt="2025-11-25T20:46:28.433" v="3320" actId="20577"/>
        <pc:sldMkLst>
          <pc:docMk/>
          <pc:sldMk cId="3643867185" sldId="2147473276"/>
        </pc:sldMkLst>
        <pc:spChg chg="mod">
          <ac:chgData name="Reed Kiely" userId="768be38e-2fb5-40ce-925d-bd8e9d9e3c31" providerId="ADAL" clId="{7229EA02-EDFD-48CA-88A7-C4F572612F10}" dt="2025-11-25T20:25:29.023" v="2416" actId="1076"/>
          <ac:spMkLst>
            <pc:docMk/>
            <pc:sldMk cId="3643867185" sldId="2147473276"/>
            <ac:spMk id="6" creationId="{9970DD02-38DF-97A2-C30D-FA32A7FEB2EF}"/>
          </ac:spMkLst>
        </pc:spChg>
        <pc:spChg chg="add mod">
          <ac:chgData name="Reed Kiely" userId="768be38e-2fb5-40ce-925d-bd8e9d9e3c31" providerId="ADAL" clId="{7229EA02-EDFD-48CA-88A7-C4F572612F10}" dt="2025-11-25T20:25:29.023" v="2416" actId="1076"/>
          <ac:spMkLst>
            <pc:docMk/>
            <pc:sldMk cId="3643867185" sldId="2147473276"/>
            <ac:spMk id="8" creationId="{E32FDC2C-7243-0943-34EB-01DCB564313E}"/>
          </ac:spMkLst>
        </pc:spChg>
        <pc:spChg chg="mod">
          <ac:chgData name="Reed Kiely" userId="768be38e-2fb5-40ce-925d-bd8e9d9e3c31" providerId="ADAL" clId="{7229EA02-EDFD-48CA-88A7-C4F572612F10}" dt="2025-11-25T20:46:28.433" v="3320" actId="20577"/>
          <ac:spMkLst>
            <pc:docMk/>
            <pc:sldMk cId="3643867185" sldId="2147473276"/>
            <ac:spMk id="9" creationId="{ED7284C6-1D88-0054-0F76-F961A1B34AF6}"/>
          </ac:spMkLst>
        </pc:spChg>
        <pc:spChg chg="add mod">
          <ac:chgData name="Reed Kiely" userId="768be38e-2fb5-40ce-925d-bd8e9d9e3c31" providerId="ADAL" clId="{7229EA02-EDFD-48CA-88A7-C4F572612F10}" dt="2025-11-25T20:23:56.043" v="2403" actId="20577"/>
          <ac:spMkLst>
            <pc:docMk/>
            <pc:sldMk cId="3643867185" sldId="2147473276"/>
            <ac:spMk id="10" creationId="{0CBF5203-ED0A-8330-DBF6-4D7AD69C2AB6}"/>
          </ac:spMkLst>
        </pc:spChg>
        <pc:spChg chg="mod">
          <ac:chgData name="Reed Kiely" userId="768be38e-2fb5-40ce-925d-bd8e9d9e3c31" providerId="ADAL" clId="{7229EA02-EDFD-48CA-88A7-C4F572612F10}" dt="2025-11-25T20:17:57.820" v="2324" actId="20577"/>
          <ac:spMkLst>
            <pc:docMk/>
            <pc:sldMk cId="3643867185" sldId="2147473276"/>
            <ac:spMk id="11" creationId="{3DBD2445-609D-3454-BC12-3E1B359F7F6A}"/>
          </ac:spMkLst>
        </pc:spChg>
        <pc:spChg chg="add mod">
          <ac:chgData name="Reed Kiely" userId="768be38e-2fb5-40ce-925d-bd8e9d9e3c31" providerId="ADAL" clId="{7229EA02-EDFD-48CA-88A7-C4F572612F10}" dt="2025-11-25T20:23:30.474" v="2390" actId="1037"/>
          <ac:spMkLst>
            <pc:docMk/>
            <pc:sldMk cId="3643867185" sldId="2147473276"/>
            <ac:spMk id="14" creationId="{B81319EB-E42F-7932-06DA-28240B63344C}"/>
          </ac:spMkLst>
        </pc:spChg>
        <pc:spChg chg="add mod">
          <ac:chgData name="Reed Kiely" userId="768be38e-2fb5-40ce-925d-bd8e9d9e3c31" providerId="ADAL" clId="{7229EA02-EDFD-48CA-88A7-C4F572612F10}" dt="2025-11-25T20:23:30.474" v="2390" actId="1037"/>
          <ac:spMkLst>
            <pc:docMk/>
            <pc:sldMk cId="3643867185" sldId="2147473276"/>
            <ac:spMk id="15" creationId="{9E71BE40-34F6-DC77-E411-570184AA45B9}"/>
          </ac:spMkLst>
        </pc:spChg>
        <pc:spChg chg="add mod">
          <ac:chgData name="Reed Kiely" userId="768be38e-2fb5-40ce-925d-bd8e9d9e3c31" providerId="ADAL" clId="{7229EA02-EDFD-48CA-88A7-C4F572612F10}" dt="2025-11-25T20:23:52.499" v="2401" actId="1035"/>
          <ac:spMkLst>
            <pc:docMk/>
            <pc:sldMk cId="3643867185" sldId="2147473276"/>
            <ac:spMk id="16" creationId="{AE44F828-7BEF-72C8-AA56-66513B95654C}"/>
          </ac:spMkLst>
        </pc:spChg>
        <pc:spChg chg="mod">
          <ac:chgData name="Reed Kiely" userId="768be38e-2fb5-40ce-925d-bd8e9d9e3c31" providerId="ADAL" clId="{7229EA02-EDFD-48CA-88A7-C4F572612F10}" dt="2025-11-25T20:23:52.499" v="2401" actId="1035"/>
          <ac:spMkLst>
            <pc:docMk/>
            <pc:sldMk cId="3643867185" sldId="2147473276"/>
            <ac:spMk id="17" creationId="{D6C1E2F5-8FB6-36D6-430B-6915B5F2F221}"/>
          </ac:spMkLst>
        </pc:spChg>
        <pc:spChg chg="mod">
          <ac:chgData name="Reed Kiely" userId="768be38e-2fb5-40ce-925d-bd8e9d9e3c31" providerId="ADAL" clId="{7229EA02-EDFD-48CA-88A7-C4F572612F10}" dt="2025-11-25T20:23:30.474" v="2390" actId="1037"/>
          <ac:spMkLst>
            <pc:docMk/>
            <pc:sldMk cId="3643867185" sldId="2147473276"/>
            <ac:spMk id="20" creationId="{BDF09C7E-3DAE-7209-E83F-C19DE54D8AC8}"/>
          </ac:spMkLst>
        </pc:spChg>
        <pc:spChg chg="add mod">
          <ac:chgData name="Reed Kiely" userId="768be38e-2fb5-40ce-925d-bd8e9d9e3c31" providerId="ADAL" clId="{7229EA02-EDFD-48CA-88A7-C4F572612F10}" dt="2025-11-25T20:23:52.499" v="2401" actId="1035"/>
          <ac:spMkLst>
            <pc:docMk/>
            <pc:sldMk cId="3643867185" sldId="2147473276"/>
            <ac:spMk id="21" creationId="{F8F29BB9-A9D4-0D16-478D-6E3960DD86AF}"/>
          </ac:spMkLst>
        </pc:spChg>
        <pc:picChg chg="mod">
          <ac:chgData name="Reed Kiely" userId="768be38e-2fb5-40ce-925d-bd8e9d9e3c31" providerId="ADAL" clId="{7229EA02-EDFD-48CA-88A7-C4F572612F10}" dt="2025-11-25T20:25:39.179" v="2418" actId="14100"/>
          <ac:picMkLst>
            <pc:docMk/>
            <pc:sldMk cId="3643867185" sldId="2147473276"/>
            <ac:picMk id="23" creationId="{EF6191D9-0CAD-8D31-EA59-13231CAD2CE7}"/>
          </ac:picMkLst>
        </pc:picChg>
        <pc:picChg chg="mod">
          <ac:chgData name="Reed Kiely" userId="768be38e-2fb5-40ce-925d-bd8e9d9e3c31" providerId="ADAL" clId="{7229EA02-EDFD-48CA-88A7-C4F572612F10}" dt="2025-11-25T20:25:47.925" v="2420" actId="14100"/>
          <ac:picMkLst>
            <pc:docMk/>
            <pc:sldMk cId="3643867185" sldId="2147473276"/>
            <ac:picMk id="24" creationId="{90CB3147-EAB7-CCC0-12B2-BC8CBE2DE6A9}"/>
          </ac:picMkLst>
        </pc:picChg>
        <pc:picChg chg="mod">
          <ac:chgData name="Reed Kiely" userId="768be38e-2fb5-40ce-925d-bd8e9d9e3c31" providerId="ADAL" clId="{7229EA02-EDFD-48CA-88A7-C4F572612F10}" dt="2025-11-25T20:25:52.132" v="2421" actId="14100"/>
          <ac:picMkLst>
            <pc:docMk/>
            <pc:sldMk cId="3643867185" sldId="2147473276"/>
            <ac:picMk id="27" creationId="{0C56C7F7-EF9F-4BB1-268E-EF012C3046E0}"/>
          </ac:picMkLst>
        </pc:picChg>
        <pc:picChg chg="mod">
          <ac:chgData name="Reed Kiely" userId="768be38e-2fb5-40ce-925d-bd8e9d9e3c31" providerId="ADAL" clId="{7229EA02-EDFD-48CA-88A7-C4F572612F10}" dt="2025-11-25T20:25:43.035" v="2419" actId="14100"/>
          <ac:picMkLst>
            <pc:docMk/>
            <pc:sldMk cId="3643867185" sldId="2147473276"/>
            <ac:picMk id="30" creationId="{D1DE72F5-9DD6-7291-1E88-4DACC52EC3A4}"/>
          </ac:picMkLst>
        </pc:picChg>
        <pc:picChg chg="add mod">
          <ac:chgData name="Reed Kiely" userId="768be38e-2fb5-40ce-925d-bd8e9d9e3c31" providerId="ADAL" clId="{7229EA02-EDFD-48CA-88A7-C4F572612F10}" dt="2025-11-25T20:25:57.277" v="2423" actId="14100"/>
          <ac:picMkLst>
            <pc:docMk/>
            <pc:sldMk cId="3643867185" sldId="2147473276"/>
            <ac:picMk id="34" creationId="{6EB837A6-B0EC-807F-341A-DD7D757FB19F}"/>
          </ac:picMkLst>
        </pc:picChg>
      </pc:sldChg>
      <pc:sldChg chg="addSp delSp modSp mod">
        <pc:chgData name="Reed Kiely" userId="768be38e-2fb5-40ce-925d-bd8e9d9e3c31" providerId="ADAL" clId="{7229EA02-EDFD-48CA-88A7-C4F572612F10}" dt="2025-12-01T14:13:17.504" v="4041" actId="14100"/>
        <pc:sldMkLst>
          <pc:docMk/>
          <pc:sldMk cId="2986627951" sldId="2147473277"/>
        </pc:sldMkLst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5" creationId="{B42BE306-2AC5-9C54-C8FF-C36B40AE22C1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6" creationId="{348A0E3B-D7F3-2CFC-4734-083085B13DC2}"/>
          </ac:spMkLst>
        </pc:spChg>
        <pc:spChg chg="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8" creationId="{58D49B22-6399-CDA9-D82C-A55C76AE66CE}"/>
          </ac:spMkLst>
        </pc:spChg>
        <pc:spChg chg="mod">
          <ac:chgData name="Reed Kiely" userId="768be38e-2fb5-40ce-925d-bd8e9d9e3c31" providerId="ADAL" clId="{7229EA02-EDFD-48CA-88A7-C4F572612F10}" dt="2025-12-01T14:13:17.504" v="4041" actId="14100"/>
          <ac:spMkLst>
            <pc:docMk/>
            <pc:sldMk cId="2986627951" sldId="2147473277"/>
            <ac:spMk id="9" creationId="{353D7153-919A-5B34-BCBF-4D0BC2F775B1}"/>
          </ac:spMkLst>
        </pc:spChg>
        <pc:spChg chg="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10" creationId="{488F2379-BB93-AC4E-F251-81335F7FBE0D}"/>
          </ac:spMkLst>
        </pc:spChg>
        <pc:spChg chg="mod">
          <ac:chgData name="Reed Kiely" userId="768be38e-2fb5-40ce-925d-bd8e9d9e3c31" providerId="ADAL" clId="{7229EA02-EDFD-48CA-88A7-C4F572612F10}" dt="2025-11-25T20:18:00.692" v="2326" actId="20577"/>
          <ac:spMkLst>
            <pc:docMk/>
            <pc:sldMk cId="2986627951" sldId="2147473277"/>
            <ac:spMk id="11" creationId="{8A96A0DC-7ADE-5E59-8B3A-2377A19BDFE9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14" creationId="{CE03CC65-71A5-B737-8C94-A6C6BCB6588C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15" creationId="{E2BA1B35-FB02-1B2D-A960-F6FD0EE93AB0}"/>
          </ac:spMkLst>
        </pc:spChg>
        <pc:spChg chg="add mod">
          <ac:chgData name="Reed Kiely" userId="768be38e-2fb5-40ce-925d-bd8e9d9e3c31" providerId="ADAL" clId="{7229EA02-EDFD-48CA-88A7-C4F572612F10}" dt="2025-12-01T14:13:13.911" v="4040" actId="1076"/>
          <ac:spMkLst>
            <pc:docMk/>
            <pc:sldMk cId="2986627951" sldId="2147473277"/>
            <ac:spMk id="16" creationId="{6FC8A1E9-5F70-CA99-6AAD-97659FF50CA3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17" creationId="{4980F660-D740-80AD-5260-FF8B68E67A14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20" creationId="{9579BDF8-6D73-0EFC-9977-6C8E419A3A33}"/>
          </ac:spMkLst>
        </pc:spChg>
        <pc:spChg chg="add mod">
          <ac:chgData name="Reed Kiely" userId="768be38e-2fb5-40ce-925d-bd8e9d9e3c31" providerId="ADAL" clId="{7229EA02-EDFD-48CA-88A7-C4F572612F10}" dt="2025-11-25T20:39:01.042" v="2564" actId="1037"/>
          <ac:spMkLst>
            <pc:docMk/>
            <pc:sldMk cId="2986627951" sldId="2147473277"/>
            <ac:spMk id="21" creationId="{E13E8347-191A-F6FF-495D-C973C3713834}"/>
          </ac:spMkLst>
        </pc:spChg>
        <pc:picChg chg="mod">
          <ac:chgData name="Reed Kiely" userId="768be38e-2fb5-40ce-925d-bd8e9d9e3c31" providerId="ADAL" clId="{7229EA02-EDFD-48CA-88A7-C4F572612F10}" dt="2025-11-25T20:38:56.349" v="2552" actId="1037"/>
          <ac:picMkLst>
            <pc:docMk/>
            <pc:sldMk cId="2986627951" sldId="2147473277"/>
            <ac:picMk id="26" creationId="{BCC10DDE-DF1E-6029-B3F3-4BF68C5610FF}"/>
          </ac:picMkLst>
        </pc:picChg>
        <pc:picChg chg="mod">
          <ac:chgData name="Reed Kiely" userId="768be38e-2fb5-40ce-925d-bd8e9d9e3c31" providerId="ADAL" clId="{7229EA02-EDFD-48CA-88A7-C4F572612F10}" dt="2025-11-25T20:38:56.349" v="2552" actId="1037"/>
          <ac:picMkLst>
            <pc:docMk/>
            <pc:sldMk cId="2986627951" sldId="2147473277"/>
            <ac:picMk id="27" creationId="{38484B2C-86DA-1206-D942-00A50DCFD7D2}"/>
          </ac:picMkLst>
        </pc:picChg>
        <pc:picChg chg="mod">
          <ac:chgData name="Reed Kiely" userId="768be38e-2fb5-40ce-925d-bd8e9d9e3c31" providerId="ADAL" clId="{7229EA02-EDFD-48CA-88A7-C4F572612F10}" dt="2025-11-25T20:38:56.349" v="2552" actId="1037"/>
          <ac:picMkLst>
            <pc:docMk/>
            <pc:sldMk cId="2986627951" sldId="2147473277"/>
            <ac:picMk id="28" creationId="{318B964F-C25C-BB9C-3601-EBF0CB580962}"/>
          </ac:picMkLst>
        </pc:picChg>
        <pc:picChg chg="mod">
          <ac:chgData name="Reed Kiely" userId="768be38e-2fb5-40ce-925d-bd8e9d9e3c31" providerId="ADAL" clId="{7229EA02-EDFD-48CA-88A7-C4F572612F10}" dt="2025-11-25T20:38:56.349" v="2552" actId="1037"/>
          <ac:picMkLst>
            <pc:docMk/>
            <pc:sldMk cId="2986627951" sldId="2147473277"/>
            <ac:picMk id="30" creationId="{ED596A86-70CB-0539-88F9-3C7D31093E37}"/>
          </ac:picMkLst>
        </pc:picChg>
        <pc:picChg chg="mod">
          <ac:chgData name="Reed Kiely" userId="768be38e-2fb5-40ce-925d-bd8e9d9e3c31" providerId="ADAL" clId="{7229EA02-EDFD-48CA-88A7-C4F572612F10}" dt="2025-11-25T20:38:56.349" v="2552" actId="1037"/>
          <ac:picMkLst>
            <pc:docMk/>
            <pc:sldMk cId="2986627951" sldId="2147473277"/>
            <ac:picMk id="32" creationId="{10472401-527A-1678-E9D9-2076B7E4D4E5}"/>
          </ac:picMkLst>
        </pc:picChg>
      </pc:sldChg>
      <pc:sldChg chg="addSp delSp modSp mod">
        <pc:chgData name="Reed Kiely" userId="768be38e-2fb5-40ce-925d-bd8e9d9e3c31" providerId="ADAL" clId="{7229EA02-EDFD-48CA-88A7-C4F572612F10}" dt="2025-12-01T14:12:51.072" v="4037" actId="14100"/>
        <pc:sldMkLst>
          <pc:docMk/>
          <pc:sldMk cId="3834261384" sldId="2147473278"/>
        </pc:sldMkLst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5" creationId="{6AB06A50-C454-F57F-51F1-A5D0DB5D419C}"/>
          </ac:spMkLst>
        </pc:spChg>
        <pc:spChg chg="mod">
          <ac:chgData name="Reed Kiely" userId="768be38e-2fb5-40ce-925d-bd8e9d9e3c31" providerId="ADAL" clId="{7229EA02-EDFD-48CA-88A7-C4F572612F10}" dt="2025-12-01T14:12:51.072" v="4037" actId="14100"/>
          <ac:spMkLst>
            <pc:docMk/>
            <pc:sldMk cId="3834261384" sldId="2147473278"/>
            <ac:spMk id="9" creationId="{F71F93CA-6367-AD63-2F82-CA3B7343E7CE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10" creationId="{3FE6E0DF-00F9-CD65-6649-250F98BA530A}"/>
          </ac:spMkLst>
        </pc:spChg>
        <pc:spChg chg="mod">
          <ac:chgData name="Reed Kiely" userId="768be38e-2fb5-40ce-925d-bd8e9d9e3c31" providerId="ADAL" clId="{7229EA02-EDFD-48CA-88A7-C4F572612F10}" dt="2025-11-25T20:17:59.195" v="2325" actId="20577"/>
          <ac:spMkLst>
            <pc:docMk/>
            <pc:sldMk cId="3834261384" sldId="2147473278"/>
            <ac:spMk id="11" creationId="{BFEE98A6-7948-4CE7-D690-D9799001C9A6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14" creationId="{7B6F3B76-3793-3F36-D78E-BB052D3CCC4C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15" creationId="{53182A91-80D7-0E5B-AA13-1C3E99BAE0C7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16" creationId="{305BD397-DC52-2356-35D5-8387EAE424AA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17" creationId="{D898F36C-3008-FA9A-2C99-F8617359900B}"/>
          </ac:spMkLst>
        </pc:spChg>
        <pc:spChg chg="add mod">
          <ac:chgData name="Reed Kiely" userId="768be38e-2fb5-40ce-925d-bd8e9d9e3c31" providerId="ADAL" clId="{7229EA02-EDFD-48CA-88A7-C4F572612F10}" dt="2025-11-25T14:30:07.875" v="310"/>
          <ac:spMkLst>
            <pc:docMk/>
            <pc:sldMk cId="3834261384" sldId="2147473278"/>
            <ac:spMk id="21" creationId="{FCD3CB40-E091-9251-B8A3-F4AEA0069E72}"/>
          </ac:spMkLst>
        </pc:spChg>
      </pc:sldChg>
      <pc:sldChg chg="addSp delSp modSp mod">
        <pc:chgData name="Reed Kiely" userId="768be38e-2fb5-40ce-925d-bd8e9d9e3c31" providerId="ADAL" clId="{7229EA02-EDFD-48CA-88A7-C4F572612F10}" dt="2025-11-25T21:08:39.886" v="4024" actId="20577"/>
        <pc:sldMkLst>
          <pc:docMk/>
          <pc:sldMk cId="2922197668" sldId="2147473279"/>
        </pc:sldMkLst>
        <pc:spChg chg="mod">
          <ac:chgData name="Reed Kiely" userId="768be38e-2fb5-40ce-925d-bd8e9d9e3c31" providerId="ADAL" clId="{7229EA02-EDFD-48CA-88A7-C4F572612F10}" dt="2025-11-25T21:08:39.886" v="4024" actId="20577"/>
          <ac:spMkLst>
            <pc:docMk/>
            <pc:sldMk cId="2922197668" sldId="2147473279"/>
            <ac:spMk id="9" creationId="{2FF23B13-F225-A86C-5EF9-F6B0EB26D1AC}"/>
          </ac:spMkLst>
        </pc:spChg>
        <pc:spChg chg="mod">
          <ac:chgData name="Reed Kiely" userId="768be38e-2fb5-40ce-925d-bd8e9d9e3c31" providerId="ADAL" clId="{7229EA02-EDFD-48CA-88A7-C4F572612F10}" dt="2025-11-25T20:18:03.826" v="2328" actId="20577"/>
          <ac:spMkLst>
            <pc:docMk/>
            <pc:sldMk cId="2922197668" sldId="2147473279"/>
            <ac:spMk id="11" creationId="{E4092808-60A4-2732-D44B-A3C44D8025E8}"/>
          </ac:spMkLst>
        </pc:spChg>
        <pc:spChg chg="mod">
          <ac:chgData name="Reed Kiely" userId="768be38e-2fb5-40ce-925d-bd8e9d9e3c31" providerId="ADAL" clId="{7229EA02-EDFD-48CA-88A7-C4F572612F10}" dt="2025-11-25T20:54:47.891" v="3944" actId="12788"/>
          <ac:spMkLst>
            <pc:docMk/>
            <pc:sldMk cId="2922197668" sldId="2147473279"/>
            <ac:spMk id="12" creationId="{A8B22387-4809-BDDD-7006-00CE917D4170}"/>
          </ac:spMkLst>
        </pc:spChg>
        <pc:spChg chg="add mod">
          <ac:chgData name="Reed Kiely" userId="768be38e-2fb5-40ce-925d-bd8e9d9e3c31" providerId="ADAL" clId="{7229EA02-EDFD-48CA-88A7-C4F572612F10}" dt="2025-11-25T20:54:52.120" v="3945" actId="12788"/>
          <ac:spMkLst>
            <pc:docMk/>
            <pc:sldMk cId="2922197668" sldId="2147473279"/>
            <ac:spMk id="15" creationId="{8F7FE167-B19D-6BF5-C7AD-DBA3C86A3C5B}"/>
          </ac:spMkLst>
        </pc:spChg>
        <pc:spChg chg="add mod">
          <ac:chgData name="Reed Kiely" userId="768be38e-2fb5-40ce-925d-bd8e9d9e3c31" providerId="ADAL" clId="{7229EA02-EDFD-48CA-88A7-C4F572612F10}" dt="2025-11-25T20:54:42.836" v="3943" actId="1038"/>
          <ac:spMkLst>
            <pc:docMk/>
            <pc:sldMk cId="2922197668" sldId="2147473279"/>
            <ac:spMk id="16" creationId="{FF83590A-0FBE-50EE-2A6E-D2A61105916F}"/>
          </ac:spMkLst>
        </pc:spChg>
        <pc:spChg chg="add mod">
          <ac:chgData name="Reed Kiely" userId="768be38e-2fb5-40ce-925d-bd8e9d9e3c31" providerId="ADAL" clId="{7229EA02-EDFD-48CA-88A7-C4F572612F10}" dt="2025-11-25T20:54:42.836" v="3943" actId="1038"/>
          <ac:spMkLst>
            <pc:docMk/>
            <pc:sldMk cId="2922197668" sldId="2147473279"/>
            <ac:spMk id="17" creationId="{7D42C45B-51AC-7156-39AD-41CB085FE58E}"/>
          </ac:spMkLst>
        </pc:spChg>
        <pc:spChg chg="add mod">
          <ac:chgData name="Reed Kiely" userId="768be38e-2fb5-40ce-925d-bd8e9d9e3c31" providerId="ADAL" clId="{7229EA02-EDFD-48CA-88A7-C4F572612F10}" dt="2025-11-25T20:54:52.120" v="3945" actId="12788"/>
          <ac:spMkLst>
            <pc:docMk/>
            <pc:sldMk cId="2922197668" sldId="2147473279"/>
            <ac:spMk id="18" creationId="{C7C08C01-5B29-7799-366A-836E55857081}"/>
          </ac:spMkLst>
        </pc:spChg>
        <pc:spChg chg="mod">
          <ac:chgData name="Reed Kiely" userId="768be38e-2fb5-40ce-925d-bd8e9d9e3c31" providerId="ADAL" clId="{7229EA02-EDFD-48CA-88A7-C4F572612F10}" dt="2025-11-25T20:55:04.134" v="3947" actId="12788"/>
          <ac:spMkLst>
            <pc:docMk/>
            <pc:sldMk cId="2922197668" sldId="2147473279"/>
            <ac:spMk id="21" creationId="{D5F50E84-541D-58F3-B0D8-917D15DC350B}"/>
          </ac:spMkLst>
        </pc:spChg>
        <pc:spChg chg="mod">
          <ac:chgData name="Reed Kiely" userId="768be38e-2fb5-40ce-925d-bd8e9d9e3c31" providerId="ADAL" clId="{7229EA02-EDFD-48CA-88A7-C4F572612F10}" dt="2025-11-25T20:55:04.134" v="3947" actId="12788"/>
          <ac:spMkLst>
            <pc:docMk/>
            <pc:sldMk cId="2922197668" sldId="2147473279"/>
            <ac:spMk id="22" creationId="{46A91413-30DB-75DF-B140-D426AB00E90F}"/>
          </ac:spMkLst>
        </pc:spChg>
        <pc:spChg chg="mod">
          <ac:chgData name="Reed Kiely" userId="768be38e-2fb5-40ce-925d-bd8e9d9e3c31" providerId="ADAL" clId="{7229EA02-EDFD-48CA-88A7-C4F572612F10}" dt="2025-11-25T20:54:47.891" v="3944" actId="12788"/>
          <ac:spMkLst>
            <pc:docMk/>
            <pc:sldMk cId="2922197668" sldId="2147473279"/>
            <ac:spMk id="27" creationId="{D1859BCC-6582-EE25-D98F-8666410077F3}"/>
          </ac:spMkLst>
        </pc:spChg>
        <pc:picChg chg="mod">
          <ac:chgData name="Reed Kiely" userId="768be38e-2fb5-40ce-925d-bd8e9d9e3c31" providerId="ADAL" clId="{7229EA02-EDFD-48CA-88A7-C4F572612F10}" dt="2025-11-25T20:55:04.134" v="3947" actId="12788"/>
          <ac:picMkLst>
            <pc:docMk/>
            <pc:sldMk cId="2922197668" sldId="2147473279"/>
            <ac:picMk id="24" creationId="{852667F9-53DC-BEF1-009A-72CA4690F362}"/>
          </ac:picMkLst>
        </pc:picChg>
        <pc:picChg chg="mod">
          <ac:chgData name="Reed Kiely" userId="768be38e-2fb5-40ce-925d-bd8e9d9e3c31" providerId="ADAL" clId="{7229EA02-EDFD-48CA-88A7-C4F572612F10}" dt="2025-11-25T20:54:42.836" v="3943" actId="1038"/>
          <ac:picMkLst>
            <pc:docMk/>
            <pc:sldMk cId="2922197668" sldId="2147473279"/>
            <ac:picMk id="25" creationId="{CF556938-8A09-149D-7354-B2EF7A93BCAD}"/>
          </ac:picMkLst>
        </pc:picChg>
        <pc:picChg chg="mod">
          <ac:chgData name="Reed Kiely" userId="768be38e-2fb5-40ce-925d-bd8e9d9e3c31" providerId="ADAL" clId="{7229EA02-EDFD-48CA-88A7-C4F572612F10}" dt="2025-11-25T20:54:52.120" v="3945" actId="12788"/>
          <ac:picMkLst>
            <pc:docMk/>
            <pc:sldMk cId="2922197668" sldId="2147473279"/>
            <ac:picMk id="2050" creationId="{62D60918-6C18-3EA3-AB1B-5A073D22A150}"/>
          </ac:picMkLst>
        </pc:picChg>
        <pc:picChg chg="add mod">
          <ac:chgData name="Reed Kiely" userId="768be38e-2fb5-40ce-925d-bd8e9d9e3c31" providerId="ADAL" clId="{7229EA02-EDFD-48CA-88A7-C4F572612F10}" dt="2025-11-25T20:54:47.891" v="3944" actId="12788"/>
          <ac:picMkLst>
            <pc:docMk/>
            <pc:sldMk cId="2922197668" sldId="2147473279"/>
            <ac:picMk id="6146" creationId="{9BFE01D9-39C1-3E09-5433-F3D24DDA42F2}"/>
          </ac:picMkLst>
        </pc:picChg>
      </pc:sldChg>
      <pc:sldChg chg="addSp delSp modSp mod">
        <pc:chgData name="Reed Kiely" userId="768be38e-2fb5-40ce-925d-bd8e9d9e3c31" providerId="ADAL" clId="{7229EA02-EDFD-48CA-88A7-C4F572612F10}" dt="2025-12-02T14:02:38.832" v="4094" actId="1076"/>
        <pc:sldMkLst>
          <pc:docMk/>
          <pc:sldMk cId="2501388758" sldId="2147473282"/>
        </pc:sldMkLst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3" creationId="{1BC6C805-EE04-A57D-6B81-A6EF3F809F93}"/>
          </ac:spMkLst>
        </pc:spChg>
        <pc:spChg chg="mod">
          <ac:chgData name="Reed Kiely" userId="768be38e-2fb5-40ce-925d-bd8e9d9e3c31" providerId="ADAL" clId="{7229EA02-EDFD-48CA-88A7-C4F572612F10}" dt="2025-11-25T19:50:05.808" v="1682" actId="1076"/>
          <ac:spMkLst>
            <pc:docMk/>
            <pc:sldMk cId="2501388758" sldId="2147473282"/>
            <ac:spMk id="5" creationId="{A18825EF-01B4-7CEB-9384-257924506210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11" creationId="{D8582A0A-492A-D4D2-6A46-158AADDFFFF7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12" creationId="{25CF7159-E609-0534-A10D-B4E1E0EFA7E9}"/>
          </ac:spMkLst>
        </pc:spChg>
        <pc:spChg chg="add mod">
          <ac:chgData name="Reed Kiely" userId="768be38e-2fb5-40ce-925d-bd8e9d9e3c31" providerId="ADAL" clId="{7229EA02-EDFD-48CA-88A7-C4F572612F10}" dt="2025-11-25T15:04:28.730" v="373"/>
          <ac:spMkLst>
            <pc:docMk/>
            <pc:sldMk cId="2501388758" sldId="2147473282"/>
            <ac:spMk id="17" creationId="{ECE304E6-04C5-2F82-8885-1E35FE0B7A32}"/>
          </ac:spMkLst>
        </pc:spChg>
        <pc:spChg chg="add mod">
          <ac:chgData name="Reed Kiely" userId="768be38e-2fb5-40ce-925d-bd8e9d9e3c31" providerId="ADAL" clId="{7229EA02-EDFD-48CA-88A7-C4F572612F10}" dt="2025-11-25T15:04:28.730" v="373"/>
          <ac:spMkLst>
            <pc:docMk/>
            <pc:sldMk cId="2501388758" sldId="2147473282"/>
            <ac:spMk id="18" creationId="{C2471AB0-DFB1-8CBD-F9F6-0111118DEA09}"/>
          </ac:spMkLst>
        </pc:spChg>
        <pc:spChg chg="ord">
          <ac:chgData name="Reed Kiely" userId="768be38e-2fb5-40ce-925d-bd8e9d9e3c31" providerId="ADAL" clId="{7229EA02-EDFD-48CA-88A7-C4F572612F10}" dt="2025-11-25T15:04:22.503" v="372" actId="167"/>
          <ac:spMkLst>
            <pc:docMk/>
            <pc:sldMk cId="2501388758" sldId="2147473282"/>
            <ac:spMk id="21" creationId="{6303FF76-2F0F-86F0-94D5-4F647B7490CD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22" creationId="{2AE35014-931E-F424-C4B8-5236CB792853}"/>
          </ac:spMkLst>
        </pc:spChg>
        <pc:spChg chg="add mod">
          <ac:chgData name="Reed Kiely" userId="768be38e-2fb5-40ce-925d-bd8e9d9e3c31" providerId="ADAL" clId="{7229EA02-EDFD-48CA-88A7-C4F572612F10}" dt="2025-12-02T14:01:39.882" v="4072" actId="1076"/>
          <ac:spMkLst>
            <pc:docMk/>
            <pc:sldMk cId="2501388758" sldId="2147473282"/>
            <ac:spMk id="31" creationId="{AA2F33B2-2214-7EFE-55D3-ECF3613794BD}"/>
          </ac:spMkLst>
        </pc:spChg>
        <pc:spChg chg="mod">
          <ac:chgData name="Reed Kiely" userId="768be38e-2fb5-40ce-925d-bd8e9d9e3c31" providerId="ADAL" clId="{7229EA02-EDFD-48CA-88A7-C4F572612F10}" dt="2025-11-25T19:49:36.984" v="1678" actId="1076"/>
          <ac:spMkLst>
            <pc:docMk/>
            <pc:sldMk cId="2501388758" sldId="2147473282"/>
            <ac:spMk id="34" creationId="{1D6C7251-CE75-CA85-6D23-84E2C9AB684E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35" creationId="{8B38D8D4-03AD-5F42-68ED-8CD21C3C0025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36" creationId="{68D3B13B-C743-A26B-BF55-D4FAF9D69992}"/>
          </ac:spMkLst>
        </pc:spChg>
        <pc:spChg chg="mod">
          <ac:chgData name="Reed Kiely" userId="768be38e-2fb5-40ce-925d-bd8e9d9e3c31" providerId="ADAL" clId="{7229EA02-EDFD-48CA-88A7-C4F572612F10}" dt="2025-11-25T19:49:57.324" v="1681" actId="14100"/>
          <ac:spMkLst>
            <pc:docMk/>
            <pc:sldMk cId="2501388758" sldId="2147473282"/>
            <ac:spMk id="38" creationId="{2B35B38D-9DBF-FD06-3681-9DF645CFC157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42" creationId="{36DE56E2-4B42-9E8F-71EE-75CDCFE9DF0C}"/>
          </ac:spMkLst>
        </pc:spChg>
        <pc:spChg chg="mod">
          <ac:chgData name="Reed Kiely" userId="768be38e-2fb5-40ce-925d-bd8e9d9e3c31" providerId="ADAL" clId="{7229EA02-EDFD-48CA-88A7-C4F572612F10}" dt="2025-12-02T14:01:45.447" v="4085" actId="20577"/>
          <ac:spMkLst>
            <pc:docMk/>
            <pc:sldMk cId="2501388758" sldId="2147473282"/>
            <ac:spMk id="43" creationId="{3A52370C-D643-C0E8-5634-868A65DC8F63}"/>
          </ac:spMkLst>
        </pc:spChg>
        <pc:spChg chg="mod">
          <ac:chgData name="Reed Kiely" userId="768be38e-2fb5-40ce-925d-bd8e9d9e3c31" providerId="ADAL" clId="{7229EA02-EDFD-48CA-88A7-C4F572612F10}" dt="2025-11-25T19:49:36.984" v="1678" actId="1076"/>
          <ac:spMkLst>
            <pc:docMk/>
            <pc:sldMk cId="2501388758" sldId="2147473282"/>
            <ac:spMk id="46" creationId="{2D407BA1-E256-8D8B-72EC-2869418611F9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47" creationId="{C3C0E8FE-6FBC-39B2-85AE-A2069A0B1F12}"/>
          </ac:spMkLst>
        </pc:spChg>
        <pc:spChg chg="mod">
          <ac:chgData name="Reed Kiely" userId="768be38e-2fb5-40ce-925d-bd8e9d9e3c31" providerId="ADAL" clId="{7229EA02-EDFD-48CA-88A7-C4F572612F10}" dt="2025-11-25T19:49:41.839" v="1679" actId="1076"/>
          <ac:spMkLst>
            <pc:docMk/>
            <pc:sldMk cId="2501388758" sldId="2147473282"/>
            <ac:spMk id="48" creationId="{AC8500E7-54EB-A191-C3BC-9F0A9838DBF5}"/>
          </ac:spMkLst>
        </pc:spChg>
        <pc:picChg chg="mod">
          <ac:chgData name="Reed Kiely" userId="768be38e-2fb5-40ce-925d-bd8e9d9e3c31" providerId="ADAL" clId="{7229EA02-EDFD-48CA-88A7-C4F572612F10}" dt="2025-11-25T19:49:36.984" v="1678" actId="1076"/>
          <ac:picMkLst>
            <pc:docMk/>
            <pc:sldMk cId="2501388758" sldId="2147473282"/>
            <ac:picMk id="13" creationId="{A828B6C7-D6C0-CC87-974F-C72EA2A0A8AE}"/>
          </ac:picMkLst>
        </pc:picChg>
        <pc:picChg chg="mod">
          <ac:chgData name="Reed Kiely" userId="768be38e-2fb5-40ce-925d-bd8e9d9e3c31" providerId="ADAL" clId="{7229EA02-EDFD-48CA-88A7-C4F572612F10}" dt="2025-11-25T19:49:36.984" v="1678" actId="1076"/>
          <ac:picMkLst>
            <pc:docMk/>
            <pc:sldMk cId="2501388758" sldId="2147473282"/>
            <ac:picMk id="14" creationId="{0E79270B-7481-7B48-5501-AC55506C0EDF}"/>
          </ac:picMkLst>
        </pc:picChg>
        <pc:picChg chg="add mod">
          <ac:chgData name="Reed Kiely" userId="768be38e-2fb5-40ce-925d-bd8e9d9e3c31" providerId="ADAL" clId="{7229EA02-EDFD-48CA-88A7-C4F572612F10}" dt="2025-11-25T15:04:28.730" v="373"/>
          <ac:picMkLst>
            <pc:docMk/>
            <pc:sldMk cId="2501388758" sldId="2147473282"/>
            <ac:picMk id="16" creationId="{6226E52A-BD34-4034-FC96-AD1F38D1BB4E}"/>
          </ac:picMkLst>
        </pc:picChg>
        <pc:picChg chg="mod">
          <ac:chgData name="Reed Kiely" userId="768be38e-2fb5-40ce-925d-bd8e9d9e3c31" providerId="ADAL" clId="{7229EA02-EDFD-48CA-88A7-C4F572612F10}" dt="2025-11-25T19:49:25.458" v="1677" actId="1037"/>
          <ac:picMkLst>
            <pc:docMk/>
            <pc:sldMk cId="2501388758" sldId="2147473282"/>
            <ac:picMk id="25" creationId="{07AEB733-000D-7B42-CEDE-69365F41221D}"/>
          </ac:picMkLst>
        </pc:picChg>
        <pc:picChg chg="add mod">
          <ac:chgData name="Reed Kiely" userId="768be38e-2fb5-40ce-925d-bd8e9d9e3c31" providerId="ADAL" clId="{7229EA02-EDFD-48CA-88A7-C4F572612F10}" dt="2025-12-02T14:02:38.832" v="4094" actId="1076"/>
          <ac:picMkLst>
            <pc:docMk/>
            <pc:sldMk cId="2501388758" sldId="2147473282"/>
            <ac:picMk id="32" creationId="{C04C7DA1-8E76-4C53-395A-F7D2815ECEF1}"/>
          </ac:picMkLst>
        </pc:picChg>
        <pc:picChg chg="mod">
          <ac:chgData name="Reed Kiely" userId="768be38e-2fb5-40ce-925d-bd8e9d9e3c31" providerId="ADAL" clId="{7229EA02-EDFD-48CA-88A7-C4F572612F10}" dt="2025-11-25T19:49:09.607" v="1663" actId="1076"/>
          <ac:picMkLst>
            <pc:docMk/>
            <pc:sldMk cId="2501388758" sldId="2147473282"/>
            <ac:picMk id="52" creationId="{E9CD2E04-8FF6-0A3E-9DF3-A8CFE5FD1EB8}"/>
          </ac:picMkLst>
        </pc:picChg>
      </pc:sldChg>
      <pc:sldChg chg="addSp modSp mod">
        <pc:chgData name="Reed Kiely" userId="768be38e-2fb5-40ce-925d-bd8e9d9e3c31" providerId="ADAL" clId="{7229EA02-EDFD-48CA-88A7-C4F572612F10}" dt="2025-11-25T20:52:32.531" v="3909" actId="1038"/>
        <pc:sldMkLst>
          <pc:docMk/>
          <pc:sldMk cId="1209465860" sldId="2147473283"/>
        </pc:sldMkLst>
        <pc:spChg chg="mod">
          <ac:chgData name="Reed Kiely" userId="768be38e-2fb5-40ce-925d-bd8e9d9e3c31" providerId="ADAL" clId="{7229EA02-EDFD-48CA-88A7-C4F572612F10}" dt="2025-11-25T14:24:51.338" v="178" actId="14100"/>
          <ac:spMkLst>
            <pc:docMk/>
            <pc:sldMk cId="1209465860" sldId="2147473283"/>
            <ac:spMk id="5" creationId="{587C8F4F-2DAB-5BCA-321C-9A4F6880DF4C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2" creationId="{C97BD790-A052-BB94-E50C-38BABA26AC40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3" creationId="{E979334C-2A60-4138-B672-6C686E3606AE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4" creationId="{DE00DFE5-2D8B-97CB-8698-6FE6A87D22B2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6" creationId="{FDE93DB4-6FE2-3BD7-6470-FA37E9D83552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7" creationId="{611949F3-3206-51A1-29A2-94D9A7327A5A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8" creationId="{0C159924-BC1E-3671-ADF3-8D3E3C69E514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19" creationId="{D24BA838-CF9E-8184-E828-A17D7E6BD6E3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20" creationId="{4D0C7DCB-733B-7A24-86C5-248C5C384C86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21" creationId="{7ED2A1D9-41A6-F5B1-7723-15AEF949313F}"/>
          </ac:spMkLst>
        </pc:spChg>
        <pc:spChg chg="mod">
          <ac:chgData name="Reed Kiely" userId="768be38e-2fb5-40ce-925d-bd8e9d9e3c31" providerId="ADAL" clId="{7229EA02-EDFD-48CA-88A7-C4F572612F10}" dt="2025-11-25T20:52:32.531" v="3909" actId="1038"/>
          <ac:spMkLst>
            <pc:docMk/>
            <pc:sldMk cId="1209465860" sldId="2147473283"/>
            <ac:spMk id="24" creationId="{657B2C2A-9D42-DAB7-64E0-44F174F3B62B}"/>
          </ac:spMkLst>
        </pc:spChg>
        <pc:picChg chg="mod">
          <ac:chgData name="Reed Kiely" userId="768be38e-2fb5-40ce-925d-bd8e9d9e3c31" providerId="ADAL" clId="{7229EA02-EDFD-48CA-88A7-C4F572612F10}" dt="2025-11-25T14:19:50.616" v="15" actId="1037"/>
          <ac:picMkLst>
            <pc:docMk/>
            <pc:sldMk cId="1209465860" sldId="2147473283"/>
            <ac:picMk id="9" creationId="{3651468F-A12F-7F91-CC36-63B58D74CA83}"/>
          </ac:picMkLst>
        </pc:picChg>
        <pc:picChg chg="mod">
          <ac:chgData name="Reed Kiely" userId="768be38e-2fb5-40ce-925d-bd8e9d9e3c31" providerId="ADAL" clId="{7229EA02-EDFD-48CA-88A7-C4F572612F10}" dt="2025-11-25T20:52:20.244" v="3894" actId="1037"/>
          <ac:picMkLst>
            <pc:docMk/>
            <pc:sldMk cId="1209465860" sldId="2147473283"/>
            <ac:picMk id="23" creationId="{09A55A46-3A31-EEB5-1888-A6020094885F}"/>
          </ac:picMkLst>
        </pc:picChg>
        <pc:picChg chg="mod">
          <ac:chgData name="Reed Kiely" userId="768be38e-2fb5-40ce-925d-bd8e9d9e3c31" providerId="ADAL" clId="{7229EA02-EDFD-48CA-88A7-C4F572612F10}" dt="2025-11-25T20:52:25.722" v="3900" actId="1037"/>
          <ac:picMkLst>
            <pc:docMk/>
            <pc:sldMk cId="1209465860" sldId="2147473283"/>
            <ac:picMk id="25" creationId="{0BF04061-6A67-BD77-253E-0EC492C5EBAC}"/>
          </ac:picMkLst>
        </pc:picChg>
        <pc:picChg chg="mod">
          <ac:chgData name="Reed Kiely" userId="768be38e-2fb5-40ce-925d-bd8e9d9e3c31" providerId="ADAL" clId="{7229EA02-EDFD-48CA-88A7-C4F572612F10}" dt="2025-11-25T20:52:25.722" v="3900" actId="1037"/>
          <ac:picMkLst>
            <pc:docMk/>
            <pc:sldMk cId="1209465860" sldId="2147473283"/>
            <ac:picMk id="27" creationId="{C71F86D9-041E-E2F9-25DB-749FA3465F4B}"/>
          </ac:picMkLst>
        </pc:picChg>
        <pc:cxnChg chg="mod">
          <ac:chgData name="Reed Kiely" userId="768be38e-2fb5-40ce-925d-bd8e9d9e3c31" providerId="ADAL" clId="{7229EA02-EDFD-48CA-88A7-C4F572612F10}" dt="2025-11-25T20:52:25.722" v="3900" actId="1037"/>
          <ac:cxnSpMkLst>
            <pc:docMk/>
            <pc:sldMk cId="1209465860" sldId="2147473283"/>
            <ac:cxnSpMk id="10" creationId="{70392775-2E09-9DBB-4697-DD415EF615B5}"/>
          </ac:cxnSpMkLst>
        </pc:cxnChg>
      </pc:sldChg>
      <pc:sldChg chg="addSp delSp modSp mod">
        <pc:chgData name="Reed Kiely" userId="768be38e-2fb5-40ce-925d-bd8e9d9e3c31" providerId="ADAL" clId="{7229EA02-EDFD-48CA-88A7-C4F572612F10}" dt="2025-11-25T20:15:31.934" v="2164" actId="1035"/>
        <pc:sldMkLst>
          <pc:docMk/>
          <pc:sldMk cId="646556323" sldId="2147473285"/>
        </pc:sldMkLst>
        <pc:spChg chg="mod">
          <ac:chgData name="Reed Kiely" userId="768be38e-2fb5-40ce-925d-bd8e9d9e3c31" providerId="ADAL" clId="{7229EA02-EDFD-48CA-88A7-C4F572612F10}" dt="2025-11-25T18:19:26.914" v="1373" actId="1076"/>
          <ac:spMkLst>
            <pc:docMk/>
            <pc:sldMk cId="646556323" sldId="2147473285"/>
            <ac:spMk id="6" creationId="{A3F23BA1-FEF4-246A-53D9-9018BB158EF3}"/>
          </ac:spMkLst>
        </pc:spChg>
        <pc:spChg chg="mod">
          <ac:chgData name="Reed Kiely" userId="768be38e-2fb5-40ce-925d-bd8e9d9e3c31" providerId="ADAL" clId="{7229EA02-EDFD-48CA-88A7-C4F572612F10}" dt="2025-11-25T18:17:52.032" v="1347" actId="553"/>
          <ac:spMkLst>
            <pc:docMk/>
            <pc:sldMk cId="646556323" sldId="2147473285"/>
            <ac:spMk id="13" creationId="{6A8E7512-A950-635E-0A47-71D02F441A8C}"/>
          </ac:spMkLst>
        </pc:spChg>
        <pc:spChg chg="mod">
          <ac:chgData name="Reed Kiely" userId="768be38e-2fb5-40ce-925d-bd8e9d9e3c31" providerId="ADAL" clId="{7229EA02-EDFD-48CA-88A7-C4F572612F10}" dt="2025-11-25T18:17:44.066" v="1346" actId="1076"/>
          <ac:spMkLst>
            <pc:docMk/>
            <pc:sldMk cId="646556323" sldId="2147473285"/>
            <ac:spMk id="18" creationId="{53C6A7E4-4A97-5959-C445-0143867D4931}"/>
          </ac:spMkLst>
        </pc:spChg>
        <pc:spChg chg="mod">
          <ac:chgData name="Reed Kiely" userId="768be38e-2fb5-40ce-925d-bd8e9d9e3c31" providerId="ADAL" clId="{7229EA02-EDFD-48CA-88A7-C4F572612F10}" dt="2025-11-25T20:15:31.934" v="2164" actId="1035"/>
          <ac:spMkLst>
            <pc:docMk/>
            <pc:sldMk cId="646556323" sldId="2147473285"/>
            <ac:spMk id="33" creationId="{27953379-DE94-E182-ABF6-B3105B76573B}"/>
          </ac:spMkLst>
        </pc:spChg>
        <pc:spChg chg="mod">
          <ac:chgData name="Reed Kiely" userId="768be38e-2fb5-40ce-925d-bd8e9d9e3c31" providerId="ADAL" clId="{7229EA02-EDFD-48CA-88A7-C4F572612F10}" dt="2025-11-25T18:17:52.032" v="1347" actId="553"/>
          <ac:spMkLst>
            <pc:docMk/>
            <pc:sldMk cId="646556323" sldId="2147473285"/>
            <ac:spMk id="36" creationId="{CA1C9826-3942-EFBC-A63D-8120B1CAC5D9}"/>
          </ac:spMkLst>
        </pc:spChg>
        <pc:spChg chg="add mod">
          <ac:chgData name="Reed Kiely" userId="768be38e-2fb5-40ce-925d-bd8e9d9e3c31" providerId="ADAL" clId="{7229EA02-EDFD-48CA-88A7-C4F572612F10}" dt="2025-11-25T18:17:52.032" v="1347" actId="553"/>
          <ac:spMkLst>
            <pc:docMk/>
            <pc:sldMk cId="646556323" sldId="2147473285"/>
            <ac:spMk id="51" creationId="{94679DDB-0758-AF1C-F3AC-198419319AC4}"/>
          </ac:spMkLst>
        </pc:spChg>
        <pc:spChg chg="add mod">
          <ac:chgData name="Reed Kiely" userId="768be38e-2fb5-40ce-925d-bd8e9d9e3c31" providerId="ADAL" clId="{7229EA02-EDFD-48CA-88A7-C4F572612F10}" dt="2025-11-25T18:18:02.144" v="1349" actId="20577"/>
          <ac:spMkLst>
            <pc:docMk/>
            <pc:sldMk cId="646556323" sldId="2147473285"/>
            <ac:spMk id="52" creationId="{EA408DDA-C1AF-25AE-D3F0-605EFDC8EAE0}"/>
          </ac:spMkLst>
        </pc:spChg>
        <pc:spChg chg="mod">
          <ac:chgData name="Reed Kiely" userId="768be38e-2fb5-40ce-925d-bd8e9d9e3c31" providerId="ADAL" clId="{7229EA02-EDFD-48CA-88A7-C4F572612F10}" dt="2025-11-25T18:19:34.535" v="1380" actId="1036"/>
          <ac:spMkLst>
            <pc:docMk/>
            <pc:sldMk cId="646556323" sldId="2147473285"/>
            <ac:spMk id="63" creationId="{DB5BC4B2-C64E-D24E-B1CF-C7A2DF762058}"/>
          </ac:spMkLst>
        </pc:spChg>
        <pc:spChg chg="mod">
          <ac:chgData name="Reed Kiely" userId="768be38e-2fb5-40ce-925d-bd8e9d9e3c31" providerId="ADAL" clId="{7229EA02-EDFD-48CA-88A7-C4F572612F10}" dt="2025-11-25T18:19:34.535" v="1380" actId="1036"/>
          <ac:spMkLst>
            <pc:docMk/>
            <pc:sldMk cId="646556323" sldId="2147473285"/>
            <ac:spMk id="64" creationId="{278C8CC0-CE03-1DFF-AB88-239B07768384}"/>
          </ac:spMkLst>
        </pc:spChg>
        <pc:spChg chg="mod">
          <ac:chgData name="Reed Kiely" userId="768be38e-2fb5-40ce-925d-bd8e9d9e3c31" providerId="ADAL" clId="{7229EA02-EDFD-48CA-88A7-C4F572612F10}" dt="2025-11-25T18:19:34.535" v="1380" actId="1036"/>
          <ac:spMkLst>
            <pc:docMk/>
            <pc:sldMk cId="646556323" sldId="2147473285"/>
            <ac:spMk id="65" creationId="{03C62714-A0A1-DB22-BC74-386FE8133D96}"/>
          </ac:spMkLst>
        </pc:spChg>
        <pc:spChg chg="mod">
          <ac:chgData name="Reed Kiely" userId="768be38e-2fb5-40ce-925d-bd8e9d9e3c31" providerId="ADAL" clId="{7229EA02-EDFD-48CA-88A7-C4F572612F10}" dt="2025-11-25T18:19:22.788" v="1371" actId="553"/>
          <ac:spMkLst>
            <pc:docMk/>
            <pc:sldMk cId="646556323" sldId="2147473285"/>
            <ac:spMk id="76" creationId="{7CF44AFF-EC0D-C1B9-1260-BB9CC0009BAE}"/>
          </ac:spMkLst>
        </pc:spChg>
        <pc:spChg chg="mod">
          <ac:chgData name="Reed Kiely" userId="768be38e-2fb5-40ce-925d-bd8e9d9e3c31" providerId="ADAL" clId="{7229EA02-EDFD-48CA-88A7-C4F572612F10}" dt="2025-11-25T18:19:22.788" v="1371" actId="553"/>
          <ac:spMkLst>
            <pc:docMk/>
            <pc:sldMk cId="646556323" sldId="2147473285"/>
            <ac:spMk id="78" creationId="{8BB8E912-56F7-708B-9189-F852A31CDEC9}"/>
          </ac:spMkLst>
        </pc:spChg>
        <pc:spChg chg="mod">
          <ac:chgData name="Reed Kiely" userId="768be38e-2fb5-40ce-925d-bd8e9d9e3c31" providerId="ADAL" clId="{7229EA02-EDFD-48CA-88A7-C4F572612F10}" dt="2025-11-25T18:19:22.788" v="1371" actId="553"/>
          <ac:spMkLst>
            <pc:docMk/>
            <pc:sldMk cId="646556323" sldId="2147473285"/>
            <ac:spMk id="80" creationId="{6AD0B148-3137-2F9D-BF4F-B452C598D4FB}"/>
          </ac:spMkLst>
        </pc:spChg>
        <pc:spChg chg="mod">
          <ac:chgData name="Reed Kiely" userId="768be38e-2fb5-40ce-925d-bd8e9d9e3c31" providerId="ADAL" clId="{7229EA02-EDFD-48CA-88A7-C4F572612F10}" dt="2025-11-25T18:19:22.788" v="1371" actId="553"/>
          <ac:spMkLst>
            <pc:docMk/>
            <pc:sldMk cId="646556323" sldId="2147473285"/>
            <ac:spMk id="82" creationId="{77A0ABA5-CD99-F452-8C9C-41B8A486921F}"/>
          </ac:spMkLst>
        </pc:spChg>
        <pc:picChg chg="mod">
          <ac:chgData name="Reed Kiely" userId="768be38e-2fb5-40ce-925d-bd8e9d9e3c31" providerId="ADAL" clId="{7229EA02-EDFD-48CA-88A7-C4F572612F10}" dt="2025-11-25T18:18:47.810" v="1366" actId="1036"/>
          <ac:picMkLst>
            <pc:docMk/>
            <pc:sldMk cId="646556323" sldId="2147473285"/>
            <ac:picMk id="14" creationId="{FA183CE0-3BA4-01FC-2068-ED18A0EEC0FD}"/>
          </ac:picMkLst>
        </pc:picChg>
        <pc:picChg chg="add mod">
          <ac:chgData name="Reed Kiely" userId="768be38e-2fb5-40ce-925d-bd8e9d9e3c31" providerId="ADAL" clId="{7229EA02-EDFD-48CA-88A7-C4F572612F10}" dt="2025-11-25T18:17:42.439" v="1344" actId="1076"/>
          <ac:picMkLst>
            <pc:docMk/>
            <pc:sldMk cId="646556323" sldId="2147473285"/>
            <ac:picMk id="24" creationId="{87B8DA2F-4CAA-9310-7769-84401C18D0E2}"/>
          </ac:picMkLst>
        </pc:picChg>
        <pc:picChg chg="mod">
          <ac:chgData name="Reed Kiely" userId="768be38e-2fb5-40ce-925d-bd8e9d9e3c31" providerId="ADAL" clId="{7229EA02-EDFD-48CA-88A7-C4F572612F10}" dt="2025-11-25T18:19:44.859" v="1383" actId="1035"/>
          <ac:picMkLst>
            <pc:docMk/>
            <pc:sldMk cId="646556323" sldId="2147473285"/>
            <ac:picMk id="27" creationId="{B200F473-FBAD-605C-650B-2D6E546E04DD}"/>
          </ac:picMkLst>
        </pc:picChg>
        <pc:picChg chg="mod">
          <ac:chgData name="Reed Kiely" userId="768be38e-2fb5-40ce-925d-bd8e9d9e3c31" providerId="ADAL" clId="{7229EA02-EDFD-48CA-88A7-C4F572612F10}" dt="2025-11-25T18:19:44.859" v="1383" actId="1035"/>
          <ac:picMkLst>
            <pc:docMk/>
            <pc:sldMk cId="646556323" sldId="2147473285"/>
            <ac:picMk id="29" creationId="{7975CA34-351B-FBDF-C706-776E3F771D49}"/>
          </ac:picMkLst>
        </pc:picChg>
        <pc:picChg chg="mod">
          <ac:chgData name="Reed Kiely" userId="768be38e-2fb5-40ce-925d-bd8e9d9e3c31" providerId="ADAL" clId="{7229EA02-EDFD-48CA-88A7-C4F572612F10}" dt="2025-11-25T18:18:47.810" v="1366" actId="1036"/>
          <ac:picMkLst>
            <pc:docMk/>
            <pc:sldMk cId="646556323" sldId="2147473285"/>
            <ac:picMk id="42" creationId="{5D8085BD-EE2D-5A8E-6691-C34CBE4FE7CE}"/>
          </ac:picMkLst>
        </pc:picChg>
        <pc:picChg chg="mod">
          <ac:chgData name="Reed Kiely" userId="768be38e-2fb5-40ce-925d-bd8e9d9e3c31" providerId="ADAL" clId="{7229EA02-EDFD-48CA-88A7-C4F572612F10}" dt="2025-11-25T18:19:44.859" v="1383" actId="1035"/>
          <ac:picMkLst>
            <pc:docMk/>
            <pc:sldMk cId="646556323" sldId="2147473285"/>
            <ac:picMk id="47" creationId="{15B46DA5-E499-CD4A-6639-4E6CC3B8502A}"/>
          </ac:picMkLst>
        </pc:picChg>
        <pc:picChg chg="add mod">
          <ac:chgData name="Reed Kiely" userId="768be38e-2fb5-40ce-925d-bd8e9d9e3c31" providerId="ADAL" clId="{7229EA02-EDFD-48CA-88A7-C4F572612F10}" dt="2025-11-25T18:17:42.439" v="1344" actId="1076"/>
          <ac:picMkLst>
            <pc:docMk/>
            <pc:sldMk cId="646556323" sldId="2147473285"/>
            <ac:picMk id="50" creationId="{A711D3C0-D066-AC1F-BD0F-4DD3D129F207}"/>
          </ac:picMkLst>
        </pc:picChg>
        <pc:picChg chg="add mod">
          <ac:chgData name="Reed Kiely" userId="768be38e-2fb5-40ce-925d-bd8e9d9e3c31" providerId="ADAL" clId="{7229EA02-EDFD-48CA-88A7-C4F572612F10}" dt="2025-11-25T18:18:05.555" v="1352" actId="1038"/>
          <ac:picMkLst>
            <pc:docMk/>
            <pc:sldMk cId="646556323" sldId="2147473285"/>
            <ac:picMk id="57" creationId="{A3ACBF57-3A15-8D1B-3EE2-1A814E0A77B6}"/>
          </ac:picMkLst>
        </pc:picChg>
        <pc:picChg chg="mod">
          <ac:chgData name="Reed Kiely" userId="768be38e-2fb5-40ce-925d-bd8e9d9e3c31" providerId="ADAL" clId="{7229EA02-EDFD-48CA-88A7-C4F572612F10}" dt="2025-11-25T18:18:47.810" v="1366" actId="1036"/>
          <ac:picMkLst>
            <pc:docMk/>
            <pc:sldMk cId="646556323" sldId="2147473285"/>
            <ac:picMk id="66" creationId="{9FAACED3-6EBE-D5E8-4210-BFEE9D38145E}"/>
          </ac:picMkLst>
        </pc:picChg>
        <pc:picChg chg="mod">
          <ac:chgData name="Reed Kiely" userId="768be38e-2fb5-40ce-925d-bd8e9d9e3c31" providerId="ADAL" clId="{7229EA02-EDFD-48CA-88A7-C4F572612F10}" dt="2025-11-25T18:19:44.859" v="1383" actId="1035"/>
          <ac:picMkLst>
            <pc:docMk/>
            <pc:sldMk cId="646556323" sldId="2147473285"/>
            <ac:picMk id="72" creationId="{245057CA-9106-ECC9-2F2F-99DF9251277F}"/>
          </ac:picMkLst>
        </pc:picChg>
        <pc:picChg chg="add mod">
          <ac:chgData name="Reed Kiely" userId="768be38e-2fb5-40ce-925d-bd8e9d9e3c31" providerId="ADAL" clId="{7229EA02-EDFD-48CA-88A7-C4F572612F10}" dt="2025-11-25T18:17:42.439" v="1344" actId="1076"/>
          <ac:picMkLst>
            <pc:docMk/>
            <pc:sldMk cId="646556323" sldId="2147473285"/>
            <ac:picMk id="73" creationId="{C4BFB24E-4EEE-E66E-D580-5D439A27C3B8}"/>
          </ac:picMkLst>
        </pc:picChg>
        <pc:picChg chg="mod">
          <ac:chgData name="Reed Kiely" userId="768be38e-2fb5-40ce-925d-bd8e9d9e3c31" providerId="ADAL" clId="{7229EA02-EDFD-48CA-88A7-C4F572612F10}" dt="2025-11-25T18:19:34.535" v="1380" actId="1036"/>
          <ac:picMkLst>
            <pc:docMk/>
            <pc:sldMk cId="646556323" sldId="2147473285"/>
            <ac:picMk id="84" creationId="{8F30ED57-D2E7-70A3-3CED-203DE8B45C39}"/>
          </ac:picMkLst>
        </pc:picChg>
        <pc:picChg chg="add mod">
          <ac:chgData name="Reed Kiely" userId="768be38e-2fb5-40ce-925d-bd8e9d9e3c31" providerId="ADAL" clId="{7229EA02-EDFD-48CA-88A7-C4F572612F10}" dt="2025-11-25T18:18:47.810" v="1366" actId="1036"/>
          <ac:picMkLst>
            <pc:docMk/>
            <pc:sldMk cId="646556323" sldId="2147473285"/>
            <ac:picMk id="1026" creationId="{2FDA3E8D-4B55-CC3F-A87A-6CA7EAC3B496}"/>
          </ac:picMkLst>
        </pc:picChg>
      </pc:sldChg>
      <pc:sldChg chg="addSp delSp modSp mod">
        <pc:chgData name="Reed Kiely" userId="768be38e-2fb5-40ce-925d-bd8e9d9e3c31" providerId="ADAL" clId="{7229EA02-EDFD-48CA-88A7-C4F572612F10}" dt="2025-12-10T17:54:00.044" v="4353" actId="1038"/>
        <pc:sldMkLst>
          <pc:docMk/>
          <pc:sldMk cId="2678429664" sldId="2147473289"/>
        </pc:sldMkLst>
        <pc:spChg chg="mod">
          <ac:chgData name="Reed Kiely" userId="768be38e-2fb5-40ce-925d-bd8e9d9e3c31" providerId="ADAL" clId="{7229EA02-EDFD-48CA-88A7-C4F572612F10}" dt="2025-12-10T17:54:00.044" v="4353" actId="1038"/>
          <ac:spMkLst>
            <pc:docMk/>
            <pc:sldMk cId="2678429664" sldId="2147473289"/>
            <ac:spMk id="77" creationId="{B7030D38-F12D-E46E-55D0-7FB6B0B2B452}"/>
          </ac:spMkLst>
        </pc:spChg>
        <pc:spChg chg="mod">
          <ac:chgData name="Reed Kiely" userId="768be38e-2fb5-40ce-925d-bd8e9d9e3c31" providerId="ADAL" clId="{7229EA02-EDFD-48CA-88A7-C4F572612F10}" dt="2025-12-10T17:33:28.669" v="4335" actId="1038"/>
          <ac:spMkLst>
            <pc:docMk/>
            <pc:sldMk cId="2678429664" sldId="2147473289"/>
            <ac:spMk id="84" creationId="{5F393C6A-F9E8-25F2-8D56-0161097F44D6}"/>
          </ac:spMkLst>
        </pc:spChg>
        <pc:spChg chg="mod ord">
          <ac:chgData name="Reed Kiely" userId="768be38e-2fb5-40ce-925d-bd8e9d9e3c31" providerId="ADAL" clId="{7229EA02-EDFD-48CA-88A7-C4F572612F10}" dt="2025-12-10T17:33:26.148" v="4331" actId="1038"/>
          <ac:spMkLst>
            <pc:docMk/>
            <pc:sldMk cId="2678429664" sldId="2147473289"/>
            <ac:spMk id="85" creationId="{4436B6C0-4543-6891-9681-858C6FCC9973}"/>
          </ac:spMkLst>
        </pc:spChg>
        <pc:picChg chg="add mod">
          <ac:chgData name="Reed Kiely" userId="768be38e-2fb5-40ce-925d-bd8e9d9e3c31" providerId="ADAL" clId="{7229EA02-EDFD-48CA-88A7-C4F572612F10}" dt="2025-12-10T17:33:26.148" v="4331" actId="1038"/>
          <ac:picMkLst>
            <pc:docMk/>
            <pc:sldMk cId="2678429664" sldId="2147473289"/>
            <ac:picMk id="14" creationId="{DD138EED-F152-22A9-094C-AAFE512B0DBF}"/>
          </ac:picMkLst>
        </pc:picChg>
        <pc:picChg chg="mod">
          <ac:chgData name="Reed Kiely" userId="768be38e-2fb5-40ce-925d-bd8e9d9e3c31" providerId="ADAL" clId="{7229EA02-EDFD-48CA-88A7-C4F572612F10}" dt="2025-12-10T17:54:00.044" v="4353" actId="1038"/>
          <ac:picMkLst>
            <pc:docMk/>
            <pc:sldMk cId="2678429664" sldId="2147473289"/>
            <ac:picMk id="78" creationId="{F04F66B9-912C-B15C-894E-8E2333D6F002}"/>
          </ac:picMkLst>
        </pc:picChg>
        <pc:picChg chg="mod">
          <ac:chgData name="Reed Kiely" userId="768be38e-2fb5-40ce-925d-bd8e9d9e3c31" providerId="ADAL" clId="{7229EA02-EDFD-48CA-88A7-C4F572612F10}" dt="2025-12-10T17:33:28.669" v="4335" actId="1038"/>
          <ac:picMkLst>
            <pc:docMk/>
            <pc:sldMk cId="2678429664" sldId="2147473289"/>
            <ac:picMk id="83" creationId="{09C8F495-B160-D7BF-3EEE-9FF5654F8D22}"/>
          </ac:picMkLst>
        </pc:picChg>
      </pc:sldChg>
      <pc:sldChg chg="modSp mod">
        <pc:chgData name="Reed Kiely" userId="768be38e-2fb5-40ce-925d-bd8e9d9e3c31" providerId="ADAL" clId="{7229EA02-EDFD-48CA-88A7-C4F572612F10}" dt="2025-12-10T17:32:03.676" v="4303" actId="108"/>
        <pc:sldMkLst>
          <pc:docMk/>
          <pc:sldMk cId="3890894965" sldId="2147473290"/>
        </pc:sldMkLst>
        <pc:picChg chg="mod">
          <ac:chgData name="Reed Kiely" userId="768be38e-2fb5-40ce-925d-bd8e9d9e3c31" providerId="ADAL" clId="{7229EA02-EDFD-48CA-88A7-C4F572612F10}" dt="2025-12-10T17:32:03.383" v="4302" actId="108"/>
          <ac:picMkLst>
            <pc:docMk/>
            <pc:sldMk cId="3890894965" sldId="2147473290"/>
            <ac:picMk id="13" creationId="{84B01C04-A00D-9F56-5AD3-ACC52E12A2EE}"/>
          </ac:picMkLst>
        </pc:picChg>
        <pc:picChg chg="mod">
          <ac:chgData name="Reed Kiely" userId="768be38e-2fb5-40ce-925d-bd8e9d9e3c31" providerId="ADAL" clId="{7229EA02-EDFD-48CA-88A7-C4F572612F10}" dt="2025-12-10T17:32:03.676" v="4303" actId="108"/>
          <ac:picMkLst>
            <pc:docMk/>
            <pc:sldMk cId="3890894965" sldId="2147473290"/>
            <ac:picMk id="14" creationId="{D53EF654-AB63-18D1-6E7B-7CB462972D6B}"/>
          </ac:picMkLst>
        </pc:picChg>
        <pc:picChg chg="mod">
          <ac:chgData name="Reed Kiely" userId="768be38e-2fb5-40ce-925d-bd8e9d9e3c31" providerId="ADAL" clId="{7229EA02-EDFD-48CA-88A7-C4F572612F10}" dt="2025-12-01T14:12:21.430" v="4036" actId="14100"/>
          <ac:picMkLst>
            <pc:docMk/>
            <pc:sldMk cId="3890894965" sldId="2147473290"/>
            <ac:picMk id="24" creationId="{4613BFAD-E14A-A352-4D92-531AB92C19EE}"/>
          </ac:picMkLst>
        </pc:picChg>
        <pc:picChg chg="mod">
          <ac:chgData name="Reed Kiely" userId="768be38e-2fb5-40ce-925d-bd8e9d9e3c31" providerId="ADAL" clId="{7229EA02-EDFD-48CA-88A7-C4F572612F10}" dt="2025-12-01T14:12:09.627" v="4030" actId="1076"/>
          <ac:picMkLst>
            <pc:docMk/>
            <pc:sldMk cId="3890894965" sldId="2147473290"/>
            <ac:picMk id="28" creationId="{BDBD8741-583D-BF1D-BEC3-B991EC1A3307}"/>
          </ac:picMkLst>
        </pc:picChg>
        <pc:picChg chg="mod">
          <ac:chgData name="Reed Kiely" userId="768be38e-2fb5-40ce-925d-bd8e9d9e3c31" providerId="ADAL" clId="{7229EA02-EDFD-48CA-88A7-C4F572612F10}" dt="2025-12-01T14:12:14.695" v="4031" actId="14100"/>
          <ac:picMkLst>
            <pc:docMk/>
            <pc:sldMk cId="3890894965" sldId="2147473290"/>
            <ac:picMk id="32" creationId="{B0E53A59-EDDB-0FA3-BE25-9393ACDC1136}"/>
          </ac:picMkLst>
        </pc:picChg>
      </pc:sldChg>
    </pc:docChg>
  </pc:docChgLst>
  <pc:docChgLst>
    <pc:chgData name="Karolina Guillen" userId="c1c08796-a0be-47c6-af52-5d31fd96ec50" providerId="ADAL" clId="{EF1E4621-F451-4531-BA28-BA71B2D7FBFA}"/>
    <pc:docChg chg="undo custSel addSld delSld modSld">
      <pc:chgData name="Karolina Guillen" userId="c1c08796-a0be-47c6-af52-5d31fd96ec50" providerId="ADAL" clId="{EF1E4621-F451-4531-BA28-BA71B2D7FBFA}" dt="2025-11-26T18:08:09.515" v="707" actId="47"/>
      <pc:docMkLst>
        <pc:docMk/>
      </pc:docMkLst>
      <pc:sldChg chg="addSp delSp modSp mod">
        <pc:chgData name="Karolina Guillen" userId="c1c08796-a0be-47c6-af52-5d31fd96ec50" providerId="ADAL" clId="{EF1E4621-F451-4531-BA28-BA71B2D7FBFA}" dt="2025-11-25T20:56:57.445" v="340" actId="20577"/>
        <pc:sldMkLst>
          <pc:docMk/>
          <pc:sldMk cId="2478250336" sldId="2147473235"/>
        </pc:sldMkLst>
        <pc:spChg chg="mod">
          <ac:chgData name="Karolina Guillen" userId="c1c08796-a0be-47c6-af52-5d31fd96ec50" providerId="ADAL" clId="{EF1E4621-F451-4531-BA28-BA71B2D7FBFA}" dt="2025-11-25T18:30:53.164" v="271" actId="20577"/>
          <ac:spMkLst>
            <pc:docMk/>
            <pc:sldMk cId="2478250336" sldId="2147473235"/>
            <ac:spMk id="14" creationId="{F0F3CE64-4850-EB09-B190-65DCC917FE79}"/>
          </ac:spMkLst>
        </pc:spChg>
        <pc:spChg chg="mod">
          <ac:chgData name="Karolina Guillen" userId="c1c08796-a0be-47c6-af52-5d31fd96ec50" providerId="ADAL" clId="{EF1E4621-F451-4531-BA28-BA71B2D7FBFA}" dt="2025-11-25T18:30:17.023" v="257" actId="1038"/>
          <ac:spMkLst>
            <pc:docMk/>
            <pc:sldMk cId="2478250336" sldId="2147473235"/>
            <ac:spMk id="15" creationId="{A7CAD5B2-E7A2-B2EB-82F5-6BF701D7F9D4}"/>
          </ac:spMkLst>
        </pc:spChg>
        <pc:spChg chg="add mod">
          <ac:chgData name="Karolina Guillen" userId="c1c08796-a0be-47c6-af52-5d31fd96ec50" providerId="ADAL" clId="{EF1E4621-F451-4531-BA28-BA71B2D7FBFA}" dt="2025-11-25T18:31:03.006" v="281" actId="20577"/>
          <ac:spMkLst>
            <pc:docMk/>
            <pc:sldMk cId="2478250336" sldId="2147473235"/>
            <ac:spMk id="22" creationId="{C25D1C16-7B34-CA8D-8ACA-33828161774E}"/>
          </ac:spMkLst>
        </pc:spChg>
        <pc:spChg chg="add mod">
          <ac:chgData name="Karolina Guillen" userId="c1c08796-a0be-47c6-af52-5d31fd96ec50" providerId="ADAL" clId="{EF1E4621-F451-4531-BA28-BA71B2D7FBFA}" dt="2025-11-25T18:30:48.111" v="270" actId="20577"/>
          <ac:spMkLst>
            <pc:docMk/>
            <pc:sldMk cId="2478250336" sldId="2147473235"/>
            <ac:spMk id="23" creationId="{858A1A91-7978-9765-9693-1C3A5A718F1D}"/>
          </ac:spMkLst>
        </pc:spChg>
        <pc:spChg chg="mod">
          <ac:chgData name="Karolina Guillen" userId="c1c08796-a0be-47c6-af52-5d31fd96ec50" providerId="ADAL" clId="{EF1E4621-F451-4531-BA28-BA71B2D7FBFA}" dt="2025-11-25T20:56:57.445" v="340" actId="20577"/>
          <ac:spMkLst>
            <pc:docMk/>
            <pc:sldMk cId="2478250336" sldId="2147473235"/>
            <ac:spMk id="88" creationId="{A5DAE899-12AA-7DA8-E5BF-D8B33A49E3FA}"/>
          </ac:spMkLst>
        </pc:spChg>
        <pc:picChg chg="add mod ord modCrop">
          <ac:chgData name="Karolina Guillen" userId="c1c08796-a0be-47c6-af52-5d31fd96ec50" providerId="ADAL" clId="{EF1E4621-F451-4531-BA28-BA71B2D7FBFA}" dt="2025-11-25T18:30:17.023" v="257" actId="1038"/>
          <ac:picMkLst>
            <pc:docMk/>
            <pc:sldMk cId="2478250336" sldId="2147473235"/>
            <ac:picMk id="20" creationId="{13E2F92A-DE95-CF89-D912-9EE1045FDE70}"/>
          </ac:picMkLst>
        </pc:picChg>
      </pc:sldChg>
      <pc:sldChg chg="addSp delSp modSp mod">
        <pc:chgData name="Karolina Guillen" userId="c1c08796-a0be-47c6-af52-5d31fd96ec50" providerId="ADAL" clId="{EF1E4621-F451-4531-BA28-BA71B2D7FBFA}" dt="2025-11-25T19:28:36.556" v="339" actId="207"/>
        <pc:sldMkLst>
          <pc:docMk/>
          <pc:sldMk cId="1154321148" sldId="2147473274"/>
        </pc:sldMkLst>
        <pc:spChg chg="mod">
          <ac:chgData name="Karolina Guillen" userId="c1c08796-a0be-47c6-af52-5d31fd96ec50" providerId="ADAL" clId="{EF1E4621-F451-4531-BA28-BA71B2D7FBFA}" dt="2025-11-25T19:28:36.556" v="339" actId="207"/>
          <ac:spMkLst>
            <pc:docMk/>
            <pc:sldMk cId="1154321148" sldId="2147473274"/>
            <ac:spMk id="23" creationId="{6315E4DB-3142-8646-032F-EB8EEC9F27D1}"/>
          </ac:spMkLst>
        </pc:spChg>
        <pc:spChg chg="mod">
          <ac:chgData name="Karolina Guillen" userId="c1c08796-a0be-47c6-af52-5d31fd96ec50" providerId="ADAL" clId="{EF1E4621-F451-4531-BA28-BA71B2D7FBFA}" dt="2025-11-25T19:28:27.371" v="332" actId="1035"/>
          <ac:spMkLst>
            <pc:docMk/>
            <pc:sldMk cId="1154321148" sldId="2147473274"/>
            <ac:spMk id="24" creationId="{E5851A8D-20E2-7970-1639-F4E98CDB65BF}"/>
          </ac:spMkLst>
        </pc:spChg>
        <pc:picChg chg="add mod">
          <ac:chgData name="Karolina Guillen" userId="c1c08796-a0be-47c6-af52-5d31fd96ec50" providerId="ADAL" clId="{EF1E4621-F451-4531-BA28-BA71B2D7FBFA}" dt="2025-11-25T19:28:06.883" v="293" actId="167"/>
          <ac:picMkLst>
            <pc:docMk/>
            <pc:sldMk cId="1154321148" sldId="2147473274"/>
            <ac:picMk id="2050" creationId="{CF833D04-BD36-27A4-63B0-1572856922E0}"/>
          </ac:picMkLst>
        </pc:picChg>
      </pc:sldChg>
      <pc:sldChg chg="modSp mod">
        <pc:chgData name="Karolina Guillen" userId="c1c08796-a0be-47c6-af52-5d31fd96ec50" providerId="ADAL" clId="{EF1E4621-F451-4531-BA28-BA71B2D7FBFA}" dt="2025-11-25T21:05:11.127" v="371" actId="20577"/>
        <pc:sldMkLst>
          <pc:docMk/>
          <pc:sldMk cId="4135420532" sldId="2147473275"/>
        </pc:sldMkLst>
        <pc:spChg chg="mod">
          <ac:chgData name="Karolina Guillen" userId="c1c08796-a0be-47c6-af52-5d31fd96ec50" providerId="ADAL" clId="{EF1E4621-F451-4531-BA28-BA71B2D7FBFA}" dt="2025-11-25T21:05:11.127" v="371" actId="20577"/>
          <ac:spMkLst>
            <pc:docMk/>
            <pc:sldMk cId="4135420532" sldId="2147473275"/>
            <ac:spMk id="9" creationId="{5CC11589-FC0E-2BC7-5045-03B5B124572A}"/>
          </ac:spMkLst>
        </pc:spChg>
      </pc:sldChg>
      <pc:sldChg chg="modSp mod">
        <pc:chgData name="Karolina Guillen" userId="c1c08796-a0be-47c6-af52-5d31fd96ec50" providerId="ADAL" clId="{EF1E4621-F451-4531-BA28-BA71B2D7FBFA}" dt="2025-11-25T21:03:15.674" v="369" actId="20577"/>
        <pc:sldMkLst>
          <pc:docMk/>
          <pc:sldMk cId="3643867185" sldId="2147473276"/>
        </pc:sldMkLst>
        <pc:spChg chg="mod">
          <ac:chgData name="Karolina Guillen" userId="c1c08796-a0be-47c6-af52-5d31fd96ec50" providerId="ADAL" clId="{EF1E4621-F451-4531-BA28-BA71B2D7FBFA}" dt="2025-11-25T21:03:15.674" v="369" actId="20577"/>
          <ac:spMkLst>
            <pc:docMk/>
            <pc:sldMk cId="3643867185" sldId="2147473276"/>
            <ac:spMk id="9" creationId="{ED7284C6-1D88-0054-0F76-F961A1B34AF6}"/>
          </ac:spMkLst>
        </pc:spChg>
      </pc:sldChg>
      <pc:sldChg chg="addSp modSp mod">
        <pc:chgData name="Karolina Guillen" userId="c1c08796-a0be-47c6-af52-5d31fd96ec50" providerId="ADAL" clId="{EF1E4621-F451-4531-BA28-BA71B2D7FBFA}" dt="2025-11-25T18:28:06.432" v="177" actId="1076"/>
        <pc:sldMkLst>
          <pc:docMk/>
          <pc:sldMk cId="2922197668" sldId="2147473279"/>
        </pc:sldMkLst>
        <pc:picChg chg="add mod">
          <ac:chgData name="Karolina Guillen" userId="c1c08796-a0be-47c6-af52-5d31fd96ec50" providerId="ADAL" clId="{EF1E4621-F451-4531-BA28-BA71B2D7FBFA}" dt="2025-11-25T18:28:06.432" v="177" actId="1076"/>
          <ac:picMkLst>
            <pc:docMk/>
            <pc:sldMk cId="2922197668" sldId="2147473279"/>
            <ac:picMk id="24" creationId="{852667F9-53DC-BEF1-009A-72CA4690F362}"/>
          </ac:picMkLst>
        </pc:picChg>
      </pc:sldChg>
      <pc:sldChg chg="addSp delSp modSp mod">
        <pc:chgData name="Karolina Guillen" userId="c1c08796-a0be-47c6-af52-5d31fd96ec50" providerId="ADAL" clId="{EF1E4621-F451-4531-BA28-BA71B2D7FBFA}" dt="2025-11-25T18:05:55.221" v="128" actId="1076"/>
        <pc:sldMkLst>
          <pc:docMk/>
          <pc:sldMk cId="2501388758" sldId="2147473282"/>
        </pc:sldMkLst>
        <pc:spChg chg="mod">
          <ac:chgData name="Karolina Guillen" userId="c1c08796-a0be-47c6-af52-5d31fd96ec50" providerId="ADAL" clId="{EF1E4621-F451-4531-BA28-BA71B2D7FBFA}" dt="2025-11-25T18:04:06.283" v="94" actId="14100"/>
          <ac:spMkLst>
            <pc:docMk/>
            <pc:sldMk cId="2501388758" sldId="2147473282"/>
            <ac:spMk id="3" creationId="{1BC6C805-EE04-A57D-6B81-A6EF3F809F93}"/>
          </ac:spMkLst>
        </pc:spChg>
        <pc:spChg chg="mod">
          <ac:chgData name="Karolina Guillen" userId="c1c08796-a0be-47c6-af52-5d31fd96ec50" providerId="ADAL" clId="{EF1E4621-F451-4531-BA28-BA71B2D7FBFA}" dt="2025-11-25T18:04:06.283" v="94" actId="14100"/>
          <ac:spMkLst>
            <pc:docMk/>
            <pc:sldMk cId="2501388758" sldId="2147473282"/>
            <ac:spMk id="4" creationId="{0EB4E8DA-71A1-3A21-6273-9DE8B54BD6FF}"/>
          </ac:spMkLst>
        </pc:spChg>
        <pc:spChg chg="mod">
          <ac:chgData name="Karolina Guillen" userId="c1c08796-a0be-47c6-af52-5d31fd96ec50" providerId="ADAL" clId="{EF1E4621-F451-4531-BA28-BA71B2D7FBFA}" dt="2025-11-25T18:04:06.283" v="94" actId="14100"/>
          <ac:spMkLst>
            <pc:docMk/>
            <pc:sldMk cId="2501388758" sldId="2147473282"/>
            <ac:spMk id="5" creationId="{A18825EF-01B4-7CEB-9384-257924506210}"/>
          </ac:spMkLst>
        </pc:spChg>
        <pc:spChg chg="mod">
          <ac:chgData name="Karolina Guillen" userId="c1c08796-a0be-47c6-af52-5d31fd96ec50" providerId="ADAL" clId="{EF1E4621-F451-4531-BA28-BA71B2D7FBFA}" dt="2025-11-25T18:03:31.764" v="84" actId="14100"/>
          <ac:spMkLst>
            <pc:docMk/>
            <pc:sldMk cId="2501388758" sldId="2147473282"/>
            <ac:spMk id="11" creationId="{D8582A0A-492A-D4D2-6A46-158AADDFFFF7}"/>
          </ac:spMkLst>
        </pc:spChg>
        <pc:spChg chg="mod">
          <ac:chgData name="Karolina Guillen" userId="c1c08796-a0be-47c6-af52-5d31fd96ec50" providerId="ADAL" clId="{EF1E4621-F451-4531-BA28-BA71B2D7FBFA}" dt="2025-11-25T18:03:31.764" v="84" actId="14100"/>
          <ac:spMkLst>
            <pc:docMk/>
            <pc:sldMk cId="2501388758" sldId="2147473282"/>
            <ac:spMk id="12" creationId="{25CF7159-E609-0534-A10D-B4E1E0EFA7E9}"/>
          </ac:spMkLst>
        </pc:spChg>
        <pc:spChg chg="mod">
          <ac:chgData name="Karolina Guillen" userId="c1c08796-a0be-47c6-af52-5d31fd96ec50" providerId="ADAL" clId="{EF1E4621-F451-4531-BA28-BA71B2D7FBFA}" dt="2025-11-25T17:53:02.711" v="53" actId="14100"/>
          <ac:spMkLst>
            <pc:docMk/>
            <pc:sldMk cId="2501388758" sldId="2147473282"/>
            <ac:spMk id="22" creationId="{2AE35014-931E-F424-C4B8-5236CB792853}"/>
          </ac:spMkLst>
        </pc:spChg>
        <pc:spChg chg="mod">
          <ac:chgData name="Karolina Guillen" userId="c1c08796-a0be-47c6-af52-5d31fd96ec50" providerId="ADAL" clId="{EF1E4621-F451-4531-BA28-BA71B2D7FBFA}" dt="2025-11-25T17:53:08.839" v="55" actId="1076"/>
          <ac:spMkLst>
            <pc:docMk/>
            <pc:sldMk cId="2501388758" sldId="2147473282"/>
            <ac:spMk id="23" creationId="{422DB33F-9E6A-9BC6-4C40-1F00CA788CAB}"/>
          </ac:spMkLst>
        </pc:spChg>
        <pc:spChg chg="mod">
          <ac:chgData name="Karolina Guillen" userId="c1c08796-a0be-47c6-af52-5d31fd96ec50" providerId="ADAL" clId="{EF1E4621-F451-4531-BA28-BA71B2D7FBFA}" dt="2025-11-25T18:04:00.185" v="93" actId="14100"/>
          <ac:spMkLst>
            <pc:docMk/>
            <pc:sldMk cId="2501388758" sldId="2147473282"/>
            <ac:spMk id="26" creationId="{F3A20B68-B5EA-2F6A-7FA9-4DE18C350662}"/>
          </ac:spMkLst>
        </pc:spChg>
        <pc:spChg chg="mod">
          <ac:chgData name="Karolina Guillen" userId="c1c08796-a0be-47c6-af52-5d31fd96ec50" providerId="ADAL" clId="{EF1E4621-F451-4531-BA28-BA71B2D7FBFA}" dt="2025-11-25T18:04:37.761" v="105" actId="1076"/>
          <ac:spMkLst>
            <pc:docMk/>
            <pc:sldMk cId="2501388758" sldId="2147473282"/>
            <ac:spMk id="27" creationId="{941CE080-7308-1E70-EDA6-01C473FB1071}"/>
          </ac:spMkLst>
        </pc:spChg>
        <pc:spChg chg="mod">
          <ac:chgData name="Karolina Guillen" userId="c1c08796-a0be-47c6-af52-5d31fd96ec50" providerId="ADAL" clId="{EF1E4621-F451-4531-BA28-BA71B2D7FBFA}" dt="2025-11-25T18:04:42.901" v="107" actId="1076"/>
          <ac:spMkLst>
            <pc:docMk/>
            <pc:sldMk cId="2501388758" sldId="2147473282"/>
            <ac:spMk id="29" creationId="{0645C0B0-89D6-3779-F1E0-F2CEC9488021}"/>
          </ac:spMkLst>
        </pc:spChg>
        <pc:spChg chg="mod">
          <ac:chgData name="Karolina Guillen" userId="c1c08796-a0be-47c6-af52-5d31fd96ec50" providerId="ADAL" clId="{EF1E4621-F451-4531-BA28-BA71B2D7FBFA}" dt="2025-11-25T18:03:46.263" v="89" actId="1076"/>
          <ac:spMkLst>
            <pc:docMk/>
            <pc:sldMk cId="2501388758" sldId="2147473282"/>
            <ac:spMk id="35" creationId="{8B38D8D4-03AD-5F42-68ED-8CD21C3C0025}"/>
          </ac:spMkLst>
        </pc:spChg>
        <pc:spChg chg="mod">
          <ac:chgData name="Karolina Guillen" userId="c1c08796-a0be-47c6-af52-5d31fd96ec50" providerId="ADAL" clId="{EF1E4621-F451-4531-BA28-BA71B2D7FBFA}" dt="2025-11-25T18:04:21.818" v="98" actId="1076"/>
          <ac:spMkLst>
            <pc:docMk/>
            <pc:sldMk cId="2501388758" sldId="2147473282"/>
            <ac:spMk id="37" creationId="{7D1DE17C-11F5-B9BF-1AA5-45C628D33EB0}"/>
          </ac:spMkLst>
        </pc:spChg>
        <pc:spChg chg="mod">
          <ac:chgData name="Karolina Guillen" userId="c1c08796-a0be-47c6-af52-5d31fd96ec50" providerId="ADAL" clId="{EF1E4621-F451-4531-BA28-BA71B2D7FBFA}" dt="2025-11-25T18:04:32.334" v="103" actId="1076"/>
          <ac:spMkLst>
            <pc:docMk/>
            <pc:sldMk cId="2501388758" sldId="2147473282"/>
            <ac:spMk id="38" creationId="{2B35B38D-9DBF-FD06-3681-9DF645CFC157}"/>
          </ac:spMkLst>
        </pc:spChg>
        <pc:spChg chg="mod">
          <ac:chgData name="Karolina Guillen" userId="c1c08796-a0be-47c6-af52-5d31fd96ec50" providerId="ADAL" clId="{EF1E4621-F451-4531-BA28-BA71B2D7FBFA}" dt="2025-11-25T18:04:35.159" v="104" actId="1076"/>
          <ac:spMkLst>
            <pc:docMk/>
            <pc:sldMk cId="2501388758" sldId="2147473282"/>
            <ac:spMk id="39" creationId="{2C6CF911-C6C4-22AE-1258-BAAA63E70DB2}"/>
          </ac:spMkLst>
        </pc:spChg>
        <pc:spChg chg="add mod">
          <ac:chgData name="Karolina Guillen" userId="c1c08796-a0be-47c6-af52-5d31fd96ec50" providerId="ADAL" clId="{EF1E4621-F451-4531-BA28-BA71B2D7FBFA}" dt="2025-11-25T17:53:14.622" v="56" actId="14100"/>
          <ac:spMkLst>
            <pc:docMk/>
            <pc:sldMk cId="2501388758" sldId="2147473282"/>
            <ac:spMk id="42" creationId="{36DE56E2-4B42-9E8F-71EE-75CDCFE9DF0C}"/>
          </ac:spMkLst>
        </pc:spChg>
        <pc:spChg chg="add mod">
          <ac:chgData name="Karolina Guillen" userId="c1c08796-a0be-47c6-af52-5d31fd96ec50" providerId="ADAL" clId="{EF1E4621-F451-4531-BA28-BA71B2D7FBFA}" dt="2025-11-25T17:51:55.608" v="34" actId="20577"/>
          <ac:spMkLst>
            <pc:docMk/>
            <pc:sldMk cId="2501388758" sldId="2147473282"/>
            <ac:spMk id="43" creationId="{3A52370C-D643-C0E8-5634-868A65DC8F63}"/>
          </ac:spMkLst>
        </pc:spChg>
        <pc:spChg chg="add mod ord">
          <ac:chgData name="Karolina Guillen" userId="c1c08796-a0be-47c6-af52-5d31fd96ec50" providerId="ADAL" clId="{EF1E4621-F451-4531-BA28-BA71B2D7FBFA}" dt="2025-11-25T18:04:45.908" v="108" actId="1076"/>
          <ac:spMkLst>
            <pc:docMk/>
            <pc:sldMk cId="2501388758" sldId="2147473282"/>
            <ac:spMk id="46" creationId="{2D407BA1-E256-8D8B-72EC-2869418611F9}"/>
          </ac:spMkLst>
        </pc:spChg>
        <pc:spChg chg="add mod">
          <ac:chgData name="Karolina Guillen" userId="c1c08796-a0be-47c6-af52-5d31fd96ec50" providerId="ADAL" clId="{EF1E4621-F451-4531-BA28-BA71B2D7FBFA}" dt="2025-11-25T18:03:25.419" v="83" actId="14100"/>
          <ac:spMkLst>
            <pc:docMk/>
            <pc:sldMk cId="2501388758" sldId="2147473282"/>
            <ac:spMk id="47" creationId="{C3C0E8FE-6FBC-39B2-85AE-A2069A0B1F12}"/>
          </ac:spMkLst>
        </pc:spChg>
        <pc:spChg chg="add mod">
          <ac:chgData name="Karolina Guillen" userId="c1c08796-a0be-47c6-af52-5d31fd96ec50" providerId="ADAL" clId="{EF1E4621-F451-4531-BA28-BA71B2D7FBFA}" dt="2025-11-25T18:04:55.709" v="121" actId="20577"/>
          <ac:spMkLst>
            <pc:docMk/>
            <pc:sldMk cId="2501388758" sldId="2147473282"/>
            <ac:spMk id="48" creationId="{AC8500E7-54EB-A191-C3BC-9F0A9838DBF5}"/>
          </ac:spMkLst>
        </pc:spChg>
        <pc:grpChg chg="mod">
          <ac:chgData name="Karolina Guillen" userId="c1c08796-a0be-47c6-af52-5d31fd96ec50" providerId="ADAL" clId="{EF1E4621-F451-4531-BA28-BA71B2D7FBFA}" dt="2025-11-25T18:04:06.283" v="94" actId="14100"/>
          <ac:grpSpMkLst>
            <pc:docMk/>
            <pc:sldMk cId="2501388758" sldId="2147473282"/>
            <ac:grpSpMk id="2" creationId="{41C03503-8F43-F163-3317-971D57738B66}"/>
          </ac:grpSpMkLst>
        </pc:grpChg>
        <pc:picChg chg="mod">
          <ac:chgData name="Karolina Guillen" userId="c1c08796-a0be-47c6-af52-5d31fd96ec50" providerId="ADAL" clId="{EF1E4621-F451-4531-BA28-BA71B2D7FBFA}" dt="2025-11-25T18:04:06.283" v="94" actId="14100"/>
          <ac:picMkLst>
            <pc:docMk/>
            <pc:sldMk cId="2501388758" sldId="2147473282"/>
            <ac:picMk id="6" creationId="{304EF091-2C5D-CED0-BA93-EE80ED83FC57}"/>
          </ac:picMkLst>
        </pc:picChg>
        <pc:picChg chg="mod">
          <ac:chgData name="Karolina Guillen" userId="c1c08796-a0be-47c6-af52-5d31fd96ec50" providerId="ADAL" clId="{EF1E4621-F451-4531-BA28-BA71B2D7FBFA}" dt="2025-11-25T18:03:31.764" v="84" actId="14100"/>
          <ac:picMkLst>
            <pc:docMk/>
            <pc:sldMk cId="2501388758" sldId="2147473282"/>
            <ac:picMk id="13" creationId="{A828B6C7-D6C0-CC87-974F-C72EA2A0A8AE}"/>
          </ac:picMkLst>
        </pc:picChg>
        <pc:picChg chg="mod">
          <ac:chgData name="Karolina Guillen" userId="c1c08796-a0be-47c6-af52-5d31fd96ec50" providerId="ADAL" clId="{EF1E4621-F451-4531-BA28-BA71B2D7FBFA}" dt="2025-11-25T18:03:31.764" v="84" actId="14100"/>
          <ac:picMkLst>
            <pc:docMk/>
            <pc:sldMk cId="2501388758" sldId="2147473282"/>
            <ac:picMk id="14" creationId="{0E79270B-7481-7B48-5501-AC55506C0EDF}"/>
          </ac:picMkLst>
        </pc:picChg>
        <pc:picChg chg="mod">
          <ac:chgData name="Karolina Guillen" userId="c1c08796-a0be-47c6-af52-5d31fd96ec50" providerId="ADAL" clId="{EF1E4621-F451-4531-BA28-BA71B2D7FBFA}" dt="2025-11-25T18:04:09.883" v="95" actId="1076"/>
          <ac:picMkLst>
            <pc:docMk/>
            <pc:sldMk cId="2501388758" sldId="2147473282"/>
            <ac:picMk id="30" creationId="{7024AB4F-F647-B081-2948-65D55502107C}"/>
          </ac:picMkLst>
        </pc:picChg>
        <pc:picChg chg="add mod">
          <ac:chgData name="Karolina Guillen" userId="c1c08796-a0be-47c6-af52-5d31fd96ec50" providerId="ADAL" clId="{EF1E4621-F451-4531-BA28-BA71B2D7FBFA}" dt="2025-11-25T18:05:55.221" v="128" actId="1076"/>
          <ac:picMkLst>
            <pc:docMk/>
            <pc:sldMk cId="2501388758" sldId="2147473282"/>
            <ac:picMk id="52" creationId="{E9CD2E04-8FF6-0A3E-9DF3-A8CFE5FD1EB8}"/>
          </ac:picMkLst>
        </pc:picChg>
        <pc:picChg chg="mod">
          <ac:chgData name="Karolina Guillen" userId="c1c08796-a0be-47c6-af52-5d31fd96ec50" providerId="ADAL" clId="{EF1E4621-F451-4531-BA28-BA71B2D7FBFA}" dt="2025-11-25T18:03:41.742" v="88" actId="1076"/>
          <ac:picMkLst>
            <pc:docMk/>
            <pc:sldMk cId="2501388758" sldId="2147473282"/>
            <ac:picMk id="1026" creationId="{C2D420B6-6A45-EA0A-6727-40A830DA5459}"/>
          </ac:picMkLst>
        </pc:picChg>
        <pc:picChg chg="mod">
          <ac:chgData name="Karolina Guillen" userId="c1c08796-a0be-47c6-af52-5d31fd96ec50" providerId="ADAL" clId="{EF1E4621-F451-4531-BA28-BA71B2D7FBFA}" dt="2025-11-25T18:04:29.836" v="102" actId="14100"/>
          <ac:picMkLst>
            <pc:docMk/>
            <pc:sldMk cId="2501388758" sldId="2147473282"/>
            <ac:picMk id="1030" creationId="{ABB3F193-0AB1-3E0A-E754-F0FC57C8C3C8}"/>
          </ac:picMkLst>
        </pc:picChg>
      </pc:sldChg>
    </pc:docChg>
  </pc:docChgLst>
  <pc:docChgLst>
    <pc:chgData name="Jason Wiese" userId="4bff8d5b-7de6-4655-b397-69b0afc81113" providerId="ADAL" clId="{FD3BD4DC-71D8-46F6-AA22-5552A9B6A2A7}"/>
    <pc:docChg chg="undo redo custSel addSld delSld modSld sldOrd">
      <pc:chgData name="Jason Wiese" userId="4bff8d5b-7de6-4655-b397-69b0afc81113" providerId="ADAL" clId="{FD3BD4DC-71D8-46F6-AA22-5552A9B6A2A7}" dt="2025-12-10T17:46:59.743" v="13861" actId="14100"/>
      <pc:docMkLst>
        <pc:docMk/>
      </pc:docMkLst>
      <pc:sldChg chg="modSp mod ord">
        <pc:chgData name="Jason Wiese" userId="4bff8d5b-7de6-4655-b397-69b0afc81113" providerId="ADAL" clId="{FD3BD4DC-71D8-46F6-AA22-5552A9B6A2A7}" dt="2025-11-25T05:09:03.655" v="4552" actId="20577"/>
        <pc:sldMkLst>
          <pc:docMk/>
          <pc:sldMk cId="431194919" sldId="2146846512"/>
        </pc:sldMkLst>
        <pc:spChg chg="mod">
          <ac:chgData name="Jason Wiese" userId="4bff8d5b-7de6-4655-b397-69b0afc81113" providerId="ADAL" clId="{FD3BD4DC-71D8-46F6-AA22-5552A9B6A2A7}" dt="2025-11-25T05:09:03.655" v="4552" actId="20577"/>
          <ac:spMkLst>
            <pc:docMk/>
            <pc:sldMk cId="431194919" sldId="2146846512"/>
            <ac:spMk id="28" creationId="{108DB68A-3A6C-DF4A-AD03-A8FDD22CBB2C}"/>
          </ac:spMkLst>
        </pc:spChg>
        <pc:spChg chg="mod">
          <ac:chgData name="Jason Wiese" userId="4bff8d5b-7de6-4655-b397-69b0afc81113" providerId="ADAL" clId="{FD3BD4DC-71D8-46F6-AA22-5552A9B6A2A7}" dt="2025-11-25T05:02:05.923" v="4244" actId="20577"/>
          <ac:spMkLst>
            <pc:docMk/>
            <pc:sldMk cId="431194919" sldId="2146846512"/>
            <ac:spMk id="29" creationId="{BB7DD631-68B6-7CC5-BEA7-11632F2B2EA1}"/>
          </ac:spMkLst>
        </pc:spChg>
        <pc:spChg chg="mod">
          <ac:chgData name="Jason Wiese" userId="4bff8d5b-7de6-4655-b397-69b0afc81113" providerId="ADAL" clId="{FD3BD4DC-71D8-46F6-AA22-5552A9B6A2A7}" dt="2025-11-25T05:08:05.981" v="4523" actId="6549"/>
          <ac:spMkLst>
            <pc:docMk/>
            <pc:sldMk cId="431194919" sldId="2146846512"/>
            <ac:spMk id="51" creationId="{FA891F5A-DDBF-C57C-377B-80A611242554}"/>
          </ac:spMkLst>
        </pc:spChg>
      </pc:sldChg>
      <pc:sldChg chg="modSp mod modCm">
        <pc:chgData name="Jason Wiese" userId="4bff8d5b-7de6-4655-b397-69b0afc81113" providerId="ADAL" clId="{FD3BD4DC-71D8-46F6-AA22-5552A9B6A2A7}" dt="2025-11-25T07:09:24.899" v="8538" actId="20577"/>
        <pc:sldMkLst>
          <pc:docMk/>
          <pc:sldMk cId="1071045832" sldId="2147473167"/>
        </pc:sldMkLst>
        <pc:spChg chg="mod">
          <ac:chgData name="Jason Wiese" userId="4bff8d5b-7de6-4655-b397-69b0afc81113" providerId="ADAL" clId="{FD3BD4DC-71D8-46F6-AA22-5552A9B6A2A7}" dt="2025-11-25T07:09:24.899" v="8538" actId="20577"/>
          <ac:spMkLst>
            <pc:docMk/>
            <pc:sldMk cId="1071045832" sldId="2147473167"/>
            <ac:spMk id="10" creationId="{9DF86AD9-2EF6-6461-D8AD-343AA5A5EAF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5-11-25T07:06:21.225" v="8519" actId="20577"/>
              <pc2:cmMkLst xmlns:pc2="http://schemas.microsoft.com/office/powerpoint/2019/9/main/command">
                <pc:docMk/>
                <pc:sldMk cId="1071045832" sldId="2147473167"/>
                <pc2:cmMk id="{CAF2DC25-189B-4A36-A1C6-278A85DDD894}"/>
              </pc2:cmMkLst>
            </pc226:cmChg>
          </p:ext>
        </pc:extLst>
      </pc:sldChg>
      <pc:sldChg chg="addSp delSp modSp mod">
        <pc:chgData name="Jason Wiese" userId="4bff8d5b-7de6-4655-b397-69b0afc81113" providerId="ADAL" clId="{FD3BD4DC-71D8-46F6-AA22-5552A9B6A2A7}" dt="2025-12-09T16:31:59.215" v="13833" actId="20577"/>
        <pc:sldMkLst>
          <pc:docMk/>
          <pc:sldMk cId="1777191382" sldId="2147473230"/>
        </pc:sldMkLst>
        <pc:spChg chg="mod">
          <ac:chgData name="Jason Wiese" userId="4bff8d5b-7de6-4655-b397-69b0afc81113" providerId="ADAL" clId="{FD3BD4DC-71D8-46F6-AA22-5552A9B6A2A7}" dt="2025-11-27T03:31:00.153" v="12180" actId="20577"/>
          <ac:spMkLst>
            <pc:docMk/>
            <pc:sldMk cId="1777191382" sldId="2147473230"/>
            <ac:spMk id="3" creationId="{8F2E1B6A-1ACA-0EBB-5B07-C77035A8F96C}"/>
          </ac:spMkLst>
        </pc:spChg>
        <pc:spChg chg="mod ord">
          <ac:chgData name="Jason Wiese" userId="4bff8d5b-7de6-4655-b397-69b0afc81113" providerId="ADAL" clId="{FD3BD4DC-71D8-46F6-AA22-5552A9B6A2A7}" dt="2025-12-09T16:31:59.215" v="13833" actId="20577"/>
          <ac:spMkLst>
            <pc:docMk/>
            <pc:sldMk cId="1777191382" sldId="2147473230"/>
            <ac:spMk id="7" creationId="{C099CE19-2F0C-37FC-B164-FE538A5C73B5}"/>
          </ac:spMkLst>
        </pc:spChg>
      </pc:sldChg>
      <pc:sldChg chg="addSp delSp modSp mod">
        <pc:chgData name="Jason Wiese" userId="4bff8d5b-7de6-4655-b397-69b0afc81113" providerId="ADAL" clId="{FD3BD4DC-71D8-46F6-AA22-5552A9B6A2A7}" dt="2025-11-27T03:51:52.601" v="12527" actId="20577"/>
        <pc:sldMkLst>
          <pc:docMk/>
          <pc:sldMk cId="2478250336" sldId="2147473235"/>
        </pc:sldMkLst>
        <pc:spChg chg="mod">
          <ac:chgData name="Jason Wiese" userId="4bff8d5b-7de6-4655-b397-69b0afc81113" providerId="ADAL" clId="{FD3BD4DC-71D8-46F6-AA22-5552A9B6A2A7}" dt="2025-11-26T18:24:37.487" v="11650" actId="207"/>
          <ac:spMkLst>
            <pc:docMk/>
            <pc:sldMk cId="2478250336" sldId="2147473235"/>
            <ac:spMk id="5" creationId="{0F6EA61E-0F15-7E79-2336-67D2BEA60E0F}"/>
          </ac:spMkLst>
        </pc:spChg>
        <pc:spChg chg="add mod">
          <ac:chgData name="Jason Wiese" userId="4bff8d5b-7de6-4655-b397-69b0afc81113" providerId="ADAL" clId="{FD3BD4DC-71D8-46F6-AA22-5552A9B6A2A7}" dt="2025-11-26T18:24:28.310" v="11649" actId="207"/>
          <ac:spMkLst>
            <pc:docMk/>
            <pc:sldMk cId="2478250336" sldId="2147473235"/>
            <ac:spMk id="9" creationId="{34E50FF5-2E46-3264-F3D0-1CD9F665E7D2}"/>
          </ac:spMkLst>
        </pc:spChg>
        <pc:spChg chg="mod">
          <ac:chgData name="Jason Wiese" userId="4bff8d5b-7de6-4655-b397-69b0afc81113" providerId="ADAL" clId="{FD3BD4DC-71D8-46F6-AA22-5552A9B6A2A7}" dt="2025-11-26T18:24:37.487" v="11650" actId="207"/>
          <ac:spMkLst>
            <pc:docMk/>
            <pc:sldMk cId="2478250336" sldId="2147473235"/>
            <ac:spMk id="10" creationId="{2D28A4D9-ADEF-2BD1-C564-87302348E2F8}"/>
          </ac:spMkLst>
        </pc:spChg>
        <pc:spChg chg="add mod">
          <ac:chgData name="Jason Wiese" userId="4bff8d5b-7de6-4655-b397-69b0afc81113" providerId="ADAL" clId="{FD3BD4DC-71D8-46F6-AA22-5552A9B6A2A7}" dt="2025-11-26T18:24:28.310" v="11649" actId="207"/>
          <ac:spMkLst>
            <pc:docMk/>
            <pc:sldMk cId="2478250336" sldId="2147473235"/>
            <ac:spMk id="11" creationId="{AE488E85-F2B9-D262-8452-4B4B3777F0BC}"/>
          </ac:spMkLst>
        </pc:spChg>
        <pc:spChg chg="mod">
          <ac:chgData name="Jason Wiese" userId="4bff8d5b-7de6-4655-b397-69b0afc81113" providerId="ADAL" clId="{FD3BD4DC-71D8-46F6-AA22-5552A9B6A2A7}" dt="2025-11-26T18:24:37.487" v="11650" actId="207"/>
          <ac:spMkLst>
            <pc:docMk/>
            <pc:sldMk cId="2478250336" sldId="2147473235"/>
            <ac:spMk id="12" creationId="{5BE64EFB-2174-3BE4-E640-803D52B8B70A}"/>
          </ac:spMkLst>
        </pc:spChg>
        <pc:spChg chg="mod">
          <ac:chgData name="Jason Wiese" userId="4bff8d5b-7de6-4655-b397-69b0afc81113" providerId="ADAL" clId="{FD3BD4DC-71D8-46F6-AA22-5552A9B6A2A7}" dt="2025-11-26T18:24:37.487" v="11650" actId="207"/>
          <ac:spMkLst>
            <pc:docMk/>
            <pc:sldMk cId="2478250336" sldId="2147473235"/>
            <ac:spMk id="14" creationId="{F0F3CE64-4850-EB09-B190-65DCC917FE79}"/>
          </ac:spMkLst>
        </pc:spChg>
        <pc:spChg chg="mod">
          <ac:chgData name="Jason Wiese" userId="4bff8d5b-7de6-4655-b397-69b0afc81113" providerId="ADAL" clId="{FD3BD4DC-71D8-46F6-AA22-5552A9B6A2A7}" dt="2025-11-26T18:24:28.310" v="11649" actId="207"/>
          <ac:spMkLst>
            <pc:docMk/>
            <pc:sldMk cId="2478250336" sldId="2147473235"/>
            <ac:spMk id="15" creationId="{A7CAD5B2-E7A2-B2EB-82F5-6BF701D7F9D4}"/>
          </ac:spMkLst>
        </pc:spChg>
        <pc:spChg chg="mod">
          <ac:chgData name="Jason Wiese" userId="4bff8d5b-7de6-4655-b397-69b0afc81113" providerId="ADAL" clId="{FD3BD4DC-71D8-46F6-AA22-5552A9B6A2A7}" dt="2025-11-26T18:24:37.487" v="11650" actId="207"/>
          <ac:spMkLst>
            <pc:docMk/>
            <pc:sldMk cId="2478250336" sldId="2147473235"/>
            <ac:spMk id="22" creationId="{C25D1C16-7B34-CA8D-8ACA-33828161774E}"/>
          </ac:spMkLst>
        </pc:spChg>
        <pc:spChg chg="mod">
          <ac:chgData name="Jason Wiese" userId="4bff8d5b-7de6-4655-b397-69b0afc81113" providerId="ADAL" clId="{FD3BD4DC-71D8-46F6-AA22-5552A9B6A2A7}" dt="2025-11-26T18:24:28.310" v="11649" actId="207"/>
          <ac:spMkLst>
            <pc:docMk/>
            <pc:sldMk cId="2478250336" sldId="2147473235"/>
            <ac:spMk id="23" creationId="{858A1A91-7978-9765-9693-1C3A5A718F1D}"/>
          </ac:spMkLst>
        </pc:spChg>
        <pc:spChg chg="add mod">
          <ac:chgData name="Jason Wiese" userId="4bff8d5b-7de6-4655-b397-69b0afc81113" providerId="ADAL" clId="{FD3BD4DC-71D8-46F6-AA22-5552A9B6A2A7}" dt="2025-11-26T18:24:28.310" v="11649" actId="207"/>
          <ac:spMkLst>
            <pc:docMk/>
            <pc:sldMk cId="2478250336" sldId="2147473235"/>
            <ac:spMk id="61" creationId="{F72AAB2A-6159-C4CB-B2D4-799A253560B6}"/>
          </ac:spMkLst>
        </pc:spChg>
        <pc:spChg chg="mod">
          <ac:chgData name="Jason Wiese" userId="4bff8d5b-7de6-4655-b397-69b0afc81113" providerId="ADAL" clId="{FD3BD4DC-71D8-46F6-AA22-5552A9B6A2A7}" dt="2025-11-25T03:38:03.264" v="2961" actId="1035"/>
          <ac:spMkLst>
            <pc:docMk/>
            <pc:sldMk cId="2478250336" sldId="2147473235"/>
            <ac:spMk id="66" creationId="{014225C4-08CA-2F66-D7C1-A49BE38FC225}"/>
          </ac:spMkLst>
        </pc:spChg>
        <pc:spChg chg="mod">
          <ac:chgData name="Jason Wiese" userId="4bff8d5b-7de6-4655-b397-69b0afc81113" providerId="ADAL" clId="{FD3BD4DC-71D8-46F6-AA22-5552A9B6A2A7}" dt="2025-11-27T03:51:52.601" v="12527" actId="20577"/>
          <ac:spMkLst>
            <pc:docMk/>
            <pc:sldMk cId="2478250336" sldId="2147473235"/>
            <ac:spMk id="88" creationId="{A5DAE899-12AA-7DA8-E5BF-D8B33A49E3FA}"/>
          </ac:spMkLst>
        </pc:spChg>
        <pc:picChg chg="mod">
          <ac:chgData name="Jason Wiese" userId="4bff8d5b-7de6-4655-b397-69b0afc81113" providerId="ADAL" clId="{FD3BD4DC-71D8-46F6-AA22-5552A9B6A2A7}" dt="2025-11-25T03:37:45.314" v="2957" actId="1076"/>
          <ac:picMkLst>
            <pc:docMk/>
            <pc:sldMk cId="2478250336" sldId="2147473235"/>
            <ac:picMk id="29" creationId="{CAFF43C9-231D-25AD-19C3-A1801443BD53}"/>
          </ac:picMkLst>
        </pc:picChg>
        <pc:picChg chg="mod">
          <ac:chgData name="Jason Wiese" userId="4bff8d5b-7de6-4655-b397-69b0afc81113" providerId="ADAL" clId="{FD3BD4DC-71D8-46F6-AA22-5552A9B6A2A7}" dt="2025-11-25T03:37:45.314" v="2957" actId="1076"/>
          <ac:picMkLst>
            <pc:docMk/>
            <pc:sldMk cId="2478250336" sldId="2147473235"/>
            <ac:picMk id="1026" creationId="{4601598D-BAC8-DFE9-3E76-74ED9F1CA93C}"/>
          </ac:picMkLst>
        </pc:picChg>
      </pc:sldChg>
      <pc:sldChg chg="addSp delSp modSp mod">
        <pc:chgData name="Jason Wiese" userId="4bff8d5b-7de6-4655-b397-69b0afc81113" providerId="ADAL" clId="{FD3BD4DC-71D8-46F6-AA22-5552A9B6A2A7}" dt="2025-11-25T03:55:26.109" v="3123" actId="20577"/>
        <pc:sldMkLst>
          <pc:docMk/>
          <pc:sldMk cId="1658832529" sldId="2147473240"/>
        </pc:sldMkLst>
        <pc:spChg chg="mod">
          <ac:chgData name="Jason Wiese" userId="4bff8d5b-7de6-4655-b397-69b0afc81113" providerId="ADAL" clId="{FD3BD4DC-71D8-46F6-AA22-5552A9B6A2A7}" dt="2025-11-25T03:55:26.109" v="3123" actId="20577"/>
          <ac:spMkLst>
            <pc:docMk/>
            <pc:sldMk cId="1658832529" sldId="2147473240"/>
            <ac:spMk id="6" creationId="{C25B1C9C-C2B0-B440-1215-FB54AB793937}"/>
          </ac:spMkLst>
        </pc:spChg>
        <pc:picChg chg="add mod ord">
          <ac:chgData name="Jason Wiese" userId="4bff8d5b-7de6-4655-b397-69b0afc81113" providerId="ADAL" clId="{FD3BD4DC-71D8-46F6-AA22-5552A9B6A2A7}" dt="2025-11-25T03:55:01.537" v="3109" actId="167"/>
          <ac:picMkLst>
            <pc:docMk/>
            <pc:sldMk cId="1658832529" sldId="2147473240"/>
            <ac:picMk id="2" creationId="{DE27CCF5-FA94-58EF-C3C3-7899013B46DF}"/>
          </ac:picMkLst>
        </pc:picChg>
      </pc:sldChg>
      <pc:sldChg chg="modSp mod">
        <pc:chgData name="Jason Wiese" userId="4bff8d5b-7de6-4655-b397-69b0afc81113" providerId="ADAL" clId="{FD3BD4DC-71D8-46F6-AA22-5552A9B6A2A7}" dt="2025-12-08T14:52:29.012" v="13828" actId="6549"/>
        <pc:sldMkLst>
          <pc:docMk/>
          <pc:sldMk cId="1443216052" sldId="2147473243"/>
        </pc:sldMkLst>
        <pc:spChg chg="mod">
          <ac:chgData name="Jason Wiese" userId="4bff8d5b-7de6-4655-b397-69b0afc81113" providerId="ADAL" clId="{FD3BD4DC-71D8-46F6-AA22-5552A9B6A2A7}" dt="2025-12-08T14:52:29.012" v="13828" actId="6549"/>
          <ac:spMkLst>
            <pc:docMk/>
            <pc:sldMk cId="1443216052" sldId="2147473243"/>
            <ac:spMk id="5" creationId="{522B6B00-E545-961B-E3B7-D76AA60F6E8B}"/>
          </ac:spMkLst>
        </pc:spChg>
        <pc:spChg chg="mod">
          <ac:chgData name="Jason Wiese" userId="4bff8d5b-7de6-4655-b397-69b0afc81113" providerId="ADAL" clId="{FD3BD4DC-71D8-46F6-AA22-5552A9B6A2A7}" dt="2025-11-25T02:02:47.854" v="11" actId="5793"/>
          <ac:spMkLst>
            <pc:docMk/>
            <pc:sldMk cId="1443216052" sldId="2147473243"/>
            <ac:spMk id="11" creationId="{9F26C7EC-5256-6DE6-8BC7-C13C025FC0FC}"/>
          </ac:spMkLst>
        </pc:spChg>
        <pc:spChg chg="mod">
          <ac:chgData name="Jason Wiese" userId="4bff8d5b-7de6-4655-b397-69b0afc81113" providerId="ADAL" clId="{FD3BD4DC-71D8-46F6-AA22-5552A9B6A2A7}" dt="2025-11-25T02:14:52.344" v="32" actId="20577"/>
          <ac:spMkLst>
            <pc:docMk/>
            <pc:sldMk cId="1443216052" sldId="2147473243"/>
            <ac:spMk id="27" creationId="{EB6EAA8B-1177-1C7F-C84F-AF141550C2C7}"/>
          </ac:spMkLst>
        </pc:spChg>
        <pc:spChg chg="mod">
          <ac:chgData name="Jason Wiese" userId="4bff8d5b-7de6-4655-b397-69b0afc81113" providerId="ADAL" clId="{FD3BD4DC-71D8-46F6-AA22-5552A9B6A2A7}" dt="2025-11-25T05:53:52.651" v="5291" actId="20577"/>
          <ac:spMkLst>
            <pc:docMk/>
            <pc:sldMk cId="1443216052" sldId="2147473243"/>
            <ac:spMk id="88" creationId="{420F28B5-9617-5164-6DA5-86ABAC1337C2}"/>
          </ac:spMkLst>
        </pc:spChg>
      </pc:sldChg>
      <pc:sldChg chg="addSp delSp modSp mod">
        <pc:chgData name="Jason Wiese" userId="4bff8d5b-7de6-4655-b397-69b0afc81113" providerId="ADAL" clId="{FD3BD4DC-71D8-46F6-AA22-5552A9B6A2A7}" dt="2025-11-25T05:54:04.718" v="5302" actId="6549"/>
        <pc:sldMkLst>
          <pc:docMk/>
          <pc:sldMk cId="142768083" sldId="2147473245"/>
        </pc:sldMkLst>
        <pc:spChg chg="mod">
          <ac:chgData name="Jason Wiese" userId="4bff8d5b-7de6-4655-b397-69b0afc81113" providerId="ADAL" clId="{FD3BD4DC-71D8-46F6-AA22-5552A9B6A2A7}" dt="2025-11-25T05:54:04.718" v="5302" actId="6549"/>
          <ac:spMkLst>
            <pc:docMk/>
            <pc:sldMk cId="142768083" sldId="2147473245"/>
            <ac:spMk id="5" creationId="{57255B7C-FF97-9AD6-E8B9-02561120E267}"/>
          </ac:spMkLst>
        </pc:spChg>
        <pc:spChg chg="add mod">
          <ac:chgData name="Jason Wiese" userId="4bff8d5b-7de6-4655-b397-69b0afc81113" providerId="ADAL" clId="{FD3BD4DC-71D8-46F6-AA22-5552A9B6A2A7}" dt="2025-11-25T02:44:23.033" v="711" actId="404"/>
          <ac:spMkLst>
            <pc:docMk/>
            <pc:sldMk cId="142768083" sldId="2147473245"/>
            <ac:spMk id="11" creationId="{01DAC986-6130-3EE9-F6AB-27BBB8407ED8}"/>
          </ac:spMkLst>
        </pc:spChg>
        <pc:spChg chg="mod">
          <ac:chgData name="Jason Wiese" userId="4bff8d5b-7de6-4655-b397-69b0afc81113" providerId="ADAL" clId="{FD3BD4DC-71D8-46F6-AA22-5552A9B6A2A7}" dt="2025-11-25T02:42:26.215" v="590"/>
          <ac:spMkLst>
            <pc:docMk/>
            <pc:sldMk cId="142768083" sldId="2147473245"/>
            <ac:spMk id="13" creationId="{D98066D8-399B-DFF4-9A1A-B1A108569DF7}"/>
          </ac:spMkLst>
        </pc:spChg>
        <pc:spChg chg="mod">
          <ac:chgData name="Jason Wiese" userId="4bff8d5b-7de6-4655-b397-69b0afc81113" providerId="ADAL" clId="{FD3BD4DC-71D8-46F6-AA22-5552A9B6A2A7}" dt="2025-11-25T02:43:28.641" v="692" actId="113"/>
          <ac:spMkLst>
            <pc:docMk/>
            <pc:sldMk cId="142768083" sldId="2147473245"/>
            <ac:spMk id="15" creationId="{815C99A6-DE53-E42B-AFFD-ED7F542EC88B}"/>
          </ac:spMkLst>
        </pc:spChg>
        <pc:spChg chg="mod">
          <ac:chgData name="Jason Wiese" userId="4bff8d5b-7de6-4655-b397-69b0afc81113" providerId="ADAL" clId="{FD3BD4DC-71D8-46F6-AA22-5552A9B6A2A7}" dt="2025-11-25T02:42:33.723" v="598" actId="6549"/>
          <ac:spMkLst>
            <pc:docMk/>
            <pc:sldMk cId="142768083" sldId="2147473245"/>
            <ac:spMk id="17" creationId="{71CF5484-F192-1386-2E3C-2B96837E0191}"/>
          </ac:spMkLst>
        </pc:spChg>
        <pc:spChg chg="mod">
          <ac:chgData name="Jason Wiese" userId="4bff8d5b-7de6-4655-b397-69b0afc81113" providerId="ADAL" clId="{FD3BD4DC-71D8-46F6-AA22-5552A9B6A2A7}" dt="2025-11-25T02:44:50.367" v="723" actId="1076"/>
          <ac:spMkLst>
            <pc:docMk/>
            <pc:sldMk cId="142768083" sldId="2147473245"/>
            <ac:spMk id="18" creationId="{1B25136B-068A-C8FD-7A7D-160D85096ABC}"/>
          </ac:spMkLst>
        </pc:spChg>
        <pc:picChg chg="mod">
          <ac:chgData name="Jason Wiese" userId="4bff8d5b-7de6-4655-b397-69b0afc81113" providerId="ADAL" clId="{FD3BD4DC-71D8-46F6-AA22-5552A9B6A2A7}" dt="2025-11-25T02:44:54.731" v="724" actId="1076"/>
          <ac:picMkLst>
            <pc:docMk/>
            <pc:sldMk cId="142768083" sldId="2147473245"/>
            <ac:picMk id="23" creationId="{2A890C73-5846-9F4C-3C29-A514DAA6723B}"/>
          </ac:picMkLst>
        </pc:picChg>
        <pc:picChg chg="mod">
          <ac:chgData name="Jason Wiese" userId="4bff8d5b-7de6-4655-b397-69b0afc81113" providerId="ADAL" clId="{FD3BD4DC-71D8-46F6-AA22-5552A9B6A2A7}" dt="2025-11-25T02:44:47.301" v="721" actId="1076"/>
          <ac:picMkLst>
            <pc:docMk/>
            <pc:sldMk cId="142768083" sldId="2147473245"/>
            <ac:picMk id="25" creationId="{6FC64B19-67A7-92E4-B2BD-34C4444EA3FF}"/>
          </ac:picMkLst>
        </pc:picChg>
      </pc:sldChg>
      <pc:sldChg chg="addSp delSp modSp mod">
        <pc:chgData name="Jason Wiese" userId="4bff8d5b-7de6-4655-b397-69b0afc81113" providerId="ADAL" clId="{FD3BD4DC-71D8-46F6-AA22-5552A9B6A2A7}" dt="2025-11-27T03:26:27.026" v="12080" actId="20577"/>
        <pc:sldMkLst>
          <pc:docMk/>
          <pc:sldMk cId="2428451562" sldId="2147473246"/>
        </pc:sldMkLst>
        <pc:spChg chg="mod">
          <ac:chgData name="Jason Wiese" userId="4bff8d5b-7de6-4655-b397-69b0afc81113" providerId="ADAL" clId="{FD3BD4DC-71D8-46F6-AA22-5552A9B6A2A7}" dt="2025-11-27T03:26:27.026" v="12080" actId="20577"/>
          <ac:spMkLst>
            <pc:docMk/>
            <pc:sldMk cId="2428451562" sldId="2147473246"/>
            <ac:spMk id="5" creationId="{A043E82F-A9F3-6669-F147-C6CB4AA1B960}"/>
          </ac:spMkLst>
        </pc:spChg>
        <pc:spChg chg="mod">
          <ac:chgData name="Jason Wiese" userId="4bff8d5b-7de6-4655-b397-69b0afc81113" providerId="ADAL" clId="{FD3BD4DC-71D8-46F6-AA22-5552A9B6A2A7}" dt="2025-11-25T06:30:57.770" v="6727" actId="1037"/>
          <ac:spMkLst>
            <pc:docMk/>
            <pc:sldMk cId="2428451562" sldId="2147473246"/>
            <ac:spMk id="12" creationId="{7396B1F0-D443-778F-83E6-5506115D9024}"/>
          </ac:spMkLst>
        </pc:spChg>
        <pc:spChg chg="add mod">
          <ac:chgData name="Jason Wiese" userId="4bff8d5b-7de6-4655-b397-69b0afc81113" providerId="ADAL" clId="{FD3BD4DC-71D8-46F6-AA22-5552A9B6A2A7}" dt="2025-11-25T06:31:23.926" v="6729" actId="1076"/>
          <ac:spMkLst>
            <pc:docMk/>
            <pc:sldMk cId="2428451562" sldId="2147473246"/>
            <ac:spMk id="15" creationId="{7041F2F0-EB49-60C2-1F6A-D6995A2EEFAC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16" creationId="{3C114322-5317-F330-BE87-479E7221BED9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17" creationId="{FA97DDCF-E03A-965E-0566-1B95157776BD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18" creationId="{7AF4FB8E-D199-A9F7-481B-2D5F0D46FC5E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20" creationId="{E17FE9CB-B2DD-D280-2538-1C7C8F11124F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21" creationId="{3F7EB758-9385-0465-05FA-088ACCDE3A35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22" creationId="{88CDBFB3-4C14-F5BC-A3F6-BC3CCC636578}"/>
          </ac:spMkLst>
        </pc:spChg>
        <pc:spChg chg="mod">
          <ac:chgData name="Jason Wiese" userId="4bff8d5b-7de6-4655-b397-69b0afc81113" providerId="ADAL" clId="{FD3BD4DC-71D8-46F6-AA22-5552A9B6A2A7}" dt="2025-11-26T18:18:04.125" v="11580" actId="115"/>
          <ac:spMkLst>
            <pc:docMk/>
            <pc:sldMk cId="2428451562" sldId="2147473246"/>
            <ac:spMk id="23" creationId="{183A97A0-4487-911B-55DB-2FC088B529B2}"/>
          </ac:spMkLst>
        </pc:spChg>
        <pc:spChg chg="add mod">
          <ac:chgData name="Jason Wiese" userId="4bff8d5b-7de6-4655-b397-69b0afc81113" providerId="ADAL" clId="{FD3BD4DC-71D8-46F6-AA22-5552A9B6A2A7}" dt="2025-11-26T18:43:15.627" v="11992" actId="207"/>
          <ac:spMkLst>
            <pc:docMk/>
            <pc:sldMk cId="2428451562" sldId="2147473246"/>
            <ac:spMk id="32" creationId="{3743D676-36BF-131F-F38F-9CE14CC68128}"/>
          </ac:spMkLst>
        </pc:spChg>
        <pc:spChg chg="mod">
          <ac:chgData name="Jason Wiese" userId="4bff8d5b-7de6-4655-b397-69b0afc81113" providerId="ADAL" clId="{FD3BD4DC-71D8-46F6-AA22-5552A9B6A2A7}" dt="2025-11-25T06:07:07.198" v="5671" actId="403"/>
          <ac:spMkLst>
            <pc:docMk/>
            <pc:sldMk cId="2428451562" sldId="2147473246"/>
            <ac:spMk id="33" creationId="{695803C3-4E90-0ADA-126D-FF923B1B49FE}"/>
          </ac:spMkLst>
        </pc:spChg>
        <pc:picChg chg="mod">
          <ac:chgData name="Jason Wiese" userId="4bff8d5b-7de6-4655-b397-69b0afc81113" providerId="ADAL" clId="{FD3BD4DC-71D8-46F6-AA22-5552A9B6A2A7}" dt="2025-11-25T03:10:16.945" v="1916" actId="1035"/>
          <ac:picMkLst>
            <pc:docMk/>
            <pc:sldMk cId="2428451562" sldId="2147473246"/>
            <ac:picMk id="29" creationId="{C1DBA4AF-C0B2-1775-2E6D-1083F29F4661}"/>
          </ac:picMkLst>
        </pc:picChg>
        <pc:picChg chg="mod">
          <ac:chgData name="Jason Wiese" userId="4bff8d5b-7de6-4655-b397-69b0afc81113" providerId="ADAL" clId="{FD3BD4DC-71D8-46F6-AA22-5552A9B6A2A7}" dt="2025-11-25T06:30:57.770" v="6727" actId="1037"/>
          <ac:picMkLst>
            <pc:docMk/>
            <pc:sldMk cId="2428451562" sldId="2147473246"/>
            <ac:picMk id="31" creationId="{6C9C2377-FB61-89F2-CF8B-D442933B1058}"/>
          </ac:picMkLst>
        </pc:picChg>
        <pc:picChg chg="add mod">
          <ac:chgData name="Jason Wiese" userId="4bff8d5b-7de6-4655-b397-69b0afc81113" providerId="ADAL" clId="{FD3BD4DC-71D8-46F6-AA22-5552A9B6A2A7}" dt="2025-11-25T06:31:23.926" v="6729" actId="1076"/>
          <ac:picMkLst>
            <pc:docMk/>
            <pc:sldMk cId="2428451562" sldId="2147473246"/>
            <ac:picMk id="34" creationId="{9BA144C7-0126-8CB4-23BC-1C0A152BD499}"/>
          </ac:picMkLst>
        </pc:picChg>
      </pc:sldChg>
      <pc:sldChg chg="modSp mod">
        <pc:chgData name="Jason Wiese" userId="4bff8d5b-7de6-4655-b397-69b0afc81113" providerId="ADAL" clId="{FD3BD4DC-71D8-46F6-AA22-5552A9B6A2A7}" dt="2025-11-25T06:07:01.708" v="5670" actId="1035"/>
        <pc:sldMkLst>
          <pc:docMk/>
          <pc:sldMk cId="925327676" sldId="2147473247"/>
        </pc:sldMkLst>
        <pc:spChg chg="mod">
          <ac:chgData name="Jason Wiese" userId="4bff8d5b-7de6-4655-b397-69b0afc81113" providerId="ADAL" clId="{FD3BD4DC-71D8-46F6-AA22-5552A9B6A2A7}" dt="2025-11-25T03:15:56.568" v="1941" actId="20577"/>
          <ac:spMkLst>
            <pc:docMk/>
            <pc:sldMk cId="925327676" sldId="2147473247"/>
            <ac:spMk id="5" creationId="{5DC82EF1-1BC8-EBBF-42F6-54445DE845DF}"/>
          </ac:spMkLst>
        </pc:spChg>
        <pc:spChg chg="mod">
          <ac:chgData name="Jason Wiese" userId="4bff8d5b-7de6-4655-b397-69b0afc81113" providerId="ADAL" clId="{FD3BD4DC-71D8-46F6-AA22-5552A9B6A2A7}" dt="2025-11-25T05:09:26.960" v="4584" actId="20577"/>
          <ac:spMkLst>
            <pc:docMk/>
            <pc:sldMk cId="925327676" sldId="2147473247"/>
            <ac:spMk id="15" creationId="{BBAD4CD2-89BC-51AA-FC40-6363F6F1E4AA}"/>
          </ac:spMkLst>
        </pc:spChg>
        <pc:spChg chg="mod">
          <ac:chgData name="Jason Wiese" userId="4bff8d5b-7de6-4655-b397-69b0afc81113" providerId="ADAL" clId="{FD3BD4DC-71D8-46F6-AA22-5552A9B6A2A7}" dt="2025-11-25T06:07:01.708" v="5670" actId="1035"/>
          <ac:spMkLst>
            <pc:docMk/>
            <pc:sldMk cId="925327676" sldId="2147473247"/>
            <ac:spMk id="33" creationId="{77FD73C0-C026-9B4F-6022-3C84320E2AD1}"/>
          </ac:spMkLst>
        </pc:spChg>
      </pc:sldChg>
      <pc:sldChg chg="addSp delSp modSp mod">
        <pc:chgData name="Jason Wiese" userId="4bff8d5b-7de6-4655-b397-69b0afc81113" providerId="ADAL" clId="{FD3BD4DC-71D8-46F6-AA22-5552A9B6A2A7}" dt="2025-11-26T18:16:29.039" v="11570" actId="207"/>
        <pc:sldMkLst>
          <pc:docMk/>
          <pc:sldMk cId="2032473115" sldId="2147473248"/>
        </pc:sldMkLst>
        <pc:spChg chg="mod">
          <ac:chgData name="Jason Wiese" userId="4bff8d5b-7de6-4655-b397-69b0afc81113" providerId="ADAL" clId="{FD3BD4DC-71D8-46F6-AA22-5552A9B6A2A7}" dt="2025-11-25T05:41:07.957" v="5061" actId="14100"/>
          <ac:spMkLst>
            <pc:docMk/>
            <pc:sldMk cId="2032473115" sldId="2147473248"/>
            <ac:spMk id="5" creationId="{A7615D21-AE78-D04D-C13B-A0F4E86805CF}"/>
          </ac:spMkLst>
        </pc:spChg>
        <pc:spChg chg="mod">
          <ac:chgData name="Jason Wiese" userId="4bff8d5b-7de6-4655-b397-69b0afc81113" providerId="ADAL" clId="{FD3BD4DC-71D8-46F6-AA22-5552A9B6A2A7}" dt="2025-11-26T18:16:29.039" v="11570" actId="207"/>
          <ac:spMkLst>
            <pc:docMk/>
            <pc:sldMk cId="2032473115" sldId="2147473248"/>
            <ac:spMk id="7" creationId="{054F9022-81FF-3BDB-A331-C8C23F6C569E}"/>
          </ac:spMkLst>
        </pc:spChg>
        <pc:spChg chg="mod">
          <ac:chgData name="Jason Wiese" userId="4bff8d5b-7de6-4655-b397-69b0afc81113" providerId="ADAL" clId="{FD3BD4DC-71D8-46F6-AA22-5552A9B6A2A7}" dt="2025-11-25T05:41:23.980" v="5074" actId="20577"/>
          <ac:spMkLst>
            <pc:docMk/>
            <pc:sldMk cId="2032473115" sldId="2147473248"/>
            <ac:spMk id="13" creationId="{124F033E-ADE5-C6C2-82CA-F0D8D436CD84}"/>
          </ac:spMkLst>
        </pc:spChg>
        <pc:spChg chg="mod">
          <ac:chgData name="Jason Wiese" userId="4bff8d5b-7de6-4655-b397-69b0afc81113" providerId="ADAL" clId="{FD3BD4DC-71D8-46F6-AA22-5552A9B6A2A7}" dt="2025-11-25T05:09:46.108" v="4614" actId="20577"/>
          <ac:spMkLst>
            <pc:docMk/>
            <pc:sldMk cId="2032473115" sldId="2147473248"/>
            <ac:spMk id="15" creationId="{38DF523E-2902-4015-2B76-22553A5C7929}"/>
          </ac:spMkLst>
        </pc:spChg>
        <pc:spChg chg="mod">
          <ac:chgData name="Jason Wiese" userId="4bff8d5b-7de6-4655-b397-69b0afc81113" providerId="ADAL" clId="{FD3BD4DC-71D8-46F6-AA22-5552A9B6A2A7}" dt="2025-11-25T05:38:06.208" v="5039" actId="478"/>
          <ac:spMkLst>
            <pc:docMk/>
            <pc:sldMk cId="2032473115" sldId="2147473248"/>
            <ac:spMk id="18" creationId="{54587B1D-19AD-4F01-A777-4A89565D01AA}"/>
          </ac:spMkLst>
        </pc:spChg>
        <pc:spChg chg="mod">
          <ac:chgData name="Jason Wiese" userId="4bff8d5b-7de6-4655-b397-69b0afc81113" providerId="ADAL" clId="{FD3BD4DC-71D8-46F6-AA22-5552A9B6A2A7}" dt="2025-11-25T06:06:50.081" v="5667" actId="1035"/>
          <ac:spMkLst>
            <pc:docMk/>
            <pc:sldMk cId="2032473115" sldId="2147473248"/>
            <ac:spMk id="33" creationId="{A15A5708-B384-16CC-BB9B-05969BA4CC76}"/>
          </ac:spMkLst>
        </pc:spChg>
        <pc:spChg chg="mod">
          <ac:chgData name="Jason Wiese" userId="4bff8d5b-7de6-4655-b397-69b0afc81113" providerId="ADAL" clId="{FD3BD4DC-71D8-46F6-AA22-5552A9B6A2A7}" dt="2025-11-25T05:38:06.208" v="5039" actId="478"/>
          <ac:spMkLst>
            <pc:docMk/>
            <pc:sldMk cId="2032473115" sldId="2147473248"/>
            <ac:spMk id="35" creationId="{FD0040B4-A702-DCF2-D4ED-3BFF81FFC92D}"/>
          </ac:spMkLst>
        </pc:spChg>
        <pc:spChg chg="mod">
          <ac:chgData name="Jason Wiese" userId="4bff8d5b-7de6-4655-b397-69b0afc81113" providerId="ADAL" clId="{FD3BD4DC-71D8-46F6-AA22-5552A9B6A2A7}" dt="2025-11-25T03:09:32.390" v="1908" actId="20577"/>
          <ac:spMkLst>
            <pc:docMk/>
            <pc:sldMk cId="2032473115" sldId="2147473248"/>
            <ac:spMk id="36" creationId="{15A51EF0-65B9-F596-EEC9-7200C593D3F8}"/>
          </ac:spMkLst>
        </pc:spChg>
        <pc:grpChg chg="add mod">
          <ac:chgData name="Jason Wiese" userId="4bff8d5b-7de6-4655-b397-69b0afc81113" providerId="ADAL" clId="{FD3BD4DC-71D8-46F6-AA22-5552A9B6A2A7}" dt="2025-11-25T05:41:29.957" v="5075" actId="164"/>
          <ac:grpSpMkLst>
            <pc:docMk/>
            <pc:sldMk cId="2032473115" sldId="2147473248"/>
            <ac:grpSpMk id="9" creationId="{DB82C757-D983-7D94-19C7-E3CB9F83C9B7}"/>
          </ac:grpSpMkLst>
        </pc:grpChg>
        <pc:grpChg chg="add mod">
          <ac:chgData name="Jason Wiese" userId="4bff8d5b-7de6-4655-b397-69b0afc81113" providerId="ADAL" clId="{FD3BD4DC-71D8-46F6-AA22-5552A9B6A2A7}" dt="2025-11-25T05:38:22.484" v="5044" actId="164"/>
          <ac:grpSpMkLst>
            <pc:docMk/>
            <pc:sldMk cId="2032473115" sldId="2147473248"/>
            <ac:grpSpMk id="16" creationId="{DCAE598B-ED42-BE0C-A544-3258672D4B98}"/>
          </ac:grpSpMkLst>
        </pc:grpChg>
        <pc:grpChg chg="add mod">
          <ac:chgData name="Jason Wiese" userId="4bff8d5b-7de6-4655-b397-69b0afc81113" providerId="ADAL" clId="{FD3BD4DC-71D8-46F6-AA22-5552A9B6A2A7}" dt="2025-11-25T05:41:14.492" v="5068" actId="1035"/>
          <ac:grpSpMkLst>
            <pc:docMk/>
            <pc:sldMk cId="2032473115" sldId="2147473248"/>
            <ac:grpSpMk id="34" creationId="{B4354B79-769A-C85C-22BD-2BDAE91A9B71}"/>
          </ac:grpSpMkLst>
        </pc:grpChg>
        <pc:grpChg chg="add mod">
          <ac:chgData name="Jason Wiese" userId="4bff8d5b-7de6-4655-b397-69b0afc81113" providerId="ADAL" clId="{FD3BD4DC-71D8-46F6-AA22-5552A9B6A2A7}" dt="2025-11-25T05:41:29.957" v="5075" actId="164"/>
          <ac:grpSpMkLst>
            <pc:docMk/>
            <pc:sldMk cId="2032473115" sldId="2147473248"/>
            <ac:grpSpMk id="41" creationId="{5C1D6D99-DC77-2584-F4A9-6033CF60FF0F}"/>
          </ac:grpSpMkLst>
        </pc:grpChg>
        <pc:picChg chg="add mod modCrop">
          <ac:chgData name="Jason Wiese" userId="4bff8d5b-7de6-4655-b397-69b0afc81113" providerId="ADAL" clId="{FD3BD4DC-71D8-46F6-AA22-5552A9B6A2A7}" dt="2025-11-25T05:38:22.484" v="5044" actId="164"/>
          <ac:picMkLst>
            <pc:docMk/>
            <pc:sldMk cId="2032473115" sldId="2147473248"/>
            <ac:picMk id="23" creationId="{3418D077-F2E6-418E-6165-6916B8A86FB0}"/>
          </ac:picMkLst>
        </pc:picChg>
        <pc:picChg chg="add mod modCrop">
          <ac:chgData name="Jason Wiese" userId="4bff8d5b-7de6-4655-b397-69b0afc81113" providerId="ADAL" clId="{FD3BD4DC-71D8-46F6-AA22-5552A9B6A2A7}" dt="2025-11-25T05:38:22.484" v="5044" actId="164"/>
          <ac:picMkLst>
            <pc:docMk/>
            <pc:sldMk cId="2032473115" sldId="2147473248"/>
            <ac:picMk id="32" creationId="{344E493A-7A2F-AB8B-6006-C77EB3A74CD1}"/>
          </ac:picMkLst>
        </pc:picChg>
        <pc:picChg chg="add mod modCrop">
          <ac:chgData name="Jason Wiese" userId="4bff8d5b-7de6-4655-b397-69b0afc81113" providerId="ADAL" clId="{FD3BD4DC-71D8-46F6-AA22-5552A9B6A2A7}" dt="2025-11-25T05:41:29.957" v="5075" actId="164"/>
          <ac:picMkLst>
            <pc:docMk/>
            <pc:sldMk cId="2032473115" sldId="2147473248"/>
            <ac:picMk id="40" creationId="{E838BD99-9FB8-ECA0-684B-43D20648053F}"/>
          </ac:picMkLst>
        </pc:picChg>
        <pc:picChg chg="mod">
          <ac:chgData name="Jason Wiese" userId="4bff8d5b-7de6-4655-b397-69b0afc81113" providerId="ADAL" clId="{FD3BD4DC-71D8-46F6-AA22-5552A9B6A2A7}" dt="2025-11-25T03:12:35.752" v="1931" actId="1076"/>
          <ac:picMkLst>
            <pc:docMk/>
            <pc:sldMk cId="2032473115" sldId="2147473248"/>
            <ac:picMk id="2050" creationId="{C3425C45-990E-F688-C12F-9BB73FE2433B}"/>
          </ac:picMkLst>
        </pc:picChg>
      </pc:sldChg>
      <pc:sldChg chg="modSp mod">
        <pc:chgData name="Jason Wiese" userId="4bff8d5b-7de6-4655-b397-69b0afc81113" providerId="ADAL" clId="{FD3BD4DC-71D8-46F6-AA22-5552A9B6A2A7}" dt="2025-12-07T00:39:05.178" v="13819" actId="1035"/>
        <pc:sldMkLst>
          <pc:docMk/>
          <pc:sldMk cId="3026020020" sldId="2147473249"/>
        </pc:sldMkLst>
        <pc:spChg chg="mod">
          <ac:chgData name="Jason Wiese" userId="4bff8d5b-7de6-4655-b397-69b0afc81113" providerId="ADAL" clId="{FD3BD4DC-71D8-46F6-AA22-5552A9B6A2A7}" dt="2025-11-26T18:16:36.062" v="11571" actId="207"/>
          <ac:spMkLst>
            <pc:docMk/>
            <pc:sldMk cId="3026020020" sldId="2147473249"/>
            <ac:spMk id="7" creationId="{360641FF-588F-6610-5BFD-5DCFE64C8F3B}"/>
          </ac:spMkLst>
        </pc:spChg>
        <pc:spChg chg="mod">
          <ac:chgData name="Jason Wiese" userId="4bff8d5b-7de6-4655-b397-69b0afc81113" providerId="ADAL" clId="{FD3BD4DC-71D8-46F6-AA22-5552A9B6A2A7}" dt="2025-11-26T18:56:55.061" v="12070" actId="1037"/>
          <ac:spMkLst>
            <pc:docMk/>
            <pc:sldMk cId="3026020020" sldId="2147473249"/>
            <ac:spMk id="10" creationId="{6280ADFD-081B-7A44-9FC2-5AC65D143FAA}"/>
          </ac:spMkLst>
        </pc:spChg>
        <pc:spChg chg="mod">
          <ac:chgData name="Jason Wiese" userId="4bff8d5b-7de6-4655-b397-69b0afc81113" providerId="ADAL" clId="{FD3BD4DC-71D8-46F6-AA22-5552A9B6A2A7}" dt="2025-12-07T00:39:05.178" v="13819" actId="1035"/>
          <ac:spMkLst>
            <pc:docMk/>
            <pc:sldMk cId="3026020020" sldId="2147473249"/>
            <ac:spMk id="15" creationId="{257860C3-4A03-50A7-8821-0A2F2C4FACE0}"/>
          </ac:spMkLst>
        </pc:spChg>
        <pc:spChg chg="mod">
          <ac:chgData name="Jason Wiese" userId="4bff8d5b-7de6-4655-b397-69b0afc81113" providerId="ADAL" clId="{FD3BD4DC-71D8-46F6-AA22-5552A9B6A2A7}" dt="2025-11-25T06:06:39.775" v="5658" actId="1035"/>
          <ac:spMkLst>
            <pc:docMk/>
            <pc:sldMk cId="3026020020" sldId="2147473249"/>
            <ac:spMk id="33" creationId="{4479A293-16B1-4E29-74E5-AFDBE7F2402D}"/>
          </ac:spMkLst>
        </pc:spChg>
      </pc:sldChg>
      <pc:sldChg chg="addSp delSp modSp mod ord">
        <pc:chgData name="Jason Wiese" userId="4bff8d5b-7de6-4655-b397-69b0afc81113" providerId="ADAL" clId="{FD3BD4DC-71D8-46F6-AA22-5552A9B6A2A7}" dt="2025-11-26T18:56:40.629" v="12063" actId="20577"/>
        <pc:sldMkLst>
          <pc:docMk/>
          <pc:sldMk cId="700799682" sldId="2147473250"/>
        </pc:sldMkLst>
        <pc:spChg chg="mod">
          <ac:chgData name="Jason Wiese" userId="4bff8d5b-7de6-4655-b397-69b0afc81113" providerId="ADAL" clId="{FD3BD4DC-71D8-46F6-AA22-5552A9B6A2A7}" dt="2025-11-25T05:52:05.058" v="5152" actId="164"/>
          <ac:spMkLst>
            <pc:docMk/>
            <pc:sldMk cId="700799682" sldId="2147473250"/>
            <ac:spMk id="5" creationId="{34CD8DF5-8365-3557-D2BE-E73880CF6340}"/>
          </ac:spMkLst>
        </pc:spChg>
        <pc:spChg chg="mod">
          <ac:chgData name="Jason Wiese" userId="4bff8d5b-7de6-4655-b397-69b0afc81113" providerId="ADAL" clId="{FD3BD4DC-71D8-46F6-AA22-5552A9B6A2A7}" dt="2025-11-26T18:43:24.396" v="11993" actId="207"/>
          <ac:spMkLst>
            <pc:docMk/>
            <pc:sldMk cId="700799682" sldId="2147473250"/>
            <ac:spMk id="7" creationId="{4652BEB3-CF17-551E-46A7-DB31F3AB81E0}"/>
          </ac:spMkLst>
        </pc:spChg>
        <pc:spChg chg="mod">
          <ac:chgData name="Jason Wiese" userId="4bff8d5b-7de6-4655-b397-69b0afc81113" providerId="ADAL" clId="{FD3BD4DC-71D8-46F6-AA22-5552A9B6A2A7}" dt="2025-11-25T05:52:28.380" v="5165" actId="164"/>
          <ac:spMkLst>
            <pc:docMk/>
            <pc:sldMk cId="700799682" sldId="2147473250"/>
            <ac:spMk id="10" creationId="{35DFF290-41BC-2A4B-6510-11CCC8929405}"/>
          </ac:spMkLst>
        </pc:spChg>
        <pc:spChg chg="mod">
          <ac:chgData name="Jason Wiese" userId="4bff8d5b-7de6-4655-b397-69b0afc81113" providerId="ADAL" clId="{FD3BD4DC-71D8-46F6-AA22-5552A9B6A2A7}" dt="2025-11-25T05:52:28.380" v="5165" actId="164"/>
          <ac:spMkLst>
            <pc:docMk/>
            <pc:sldMk cId="700799682" sldId="2147473250"/>
            <ac:spMk id="12" creationId="{D131C7FF-6902-3911-2EC0-8F499AE2EFB3}"/>
          </ac:spMkLst>
        </pc:spChg>
        <pc:spChg chg="mod">
          <ac:chgData name="Jason Wiese" userId="4bff8d5b-7de6-4655-b397-69b0afc81113" providerId="ADAL" clId="{FD3BD4DC-71D8-46F6-AA22-5552A9B6A2A7}" dt="2025-11-25T05:52:05.058" v="5152" actId="164"/>
          <ac:spMkLst>
            <pc:docMk/>
            <pc:sldMk cId="700799682" sldId="2147473250"/>
            <ac:spMk id="13" creationId="{F8E66203-E473-46D7-5D04-DBCB42CA4F27}"/>
          </ac:spMkLst>
        </pc:spChg>
        <pc:spChg chg="mod">
          <ac:chgData name="Jason Wiese" userId="4bff8d5b-7de6-4655-b397-69b0afc81113" providerId="ADAL" clId="{FD3BD4DC-71D8-46F6-AA22-5552A9B6A2A7}" dt="2025-11-25T05:10:14.274" v="4670" actId="20577"/>
          <ac:spMkLst>
            <pc:docMk/>
            <pc:sldMk cId="700799682" sldId="2147473250"/>
            <ac:spMk id="15" creationId="{5DF364B3-0CB7-8576-77FD-46456D6A824B}"/>
          </ac:spMkLst>
        </pc:spChg>
        <pc:spChg chg="mod">
          <ac:chgData name="Jason Wiese" userId="4bff8d5b-7de6-4655-b397-69b0afc81113" providerId="ADAL" clId="{FD3BD4DC-71D8-46F6-AA22-5552A9B6A2A7}" dt="2025-11-26T18:56:40.629" v="12063" actId="20577"/>
          <ac:spMkLst>
            <pc:docMk/>
            <pc:sldMk cId="700799682" sldId="2147473250"/>
            <ac:spMk id="18" creationId="{4080D92D-2121-710F-4DED-47908CA86722}"/>
          </ac:spMkLst>
        </pc:spChg>
        <pc:spChg chg="mod">
          <ac:chgData name="Jason Wiese" userId="4bff8d5b-7de6-4655-b397-69b0afc81113" providerId="ADAL" clId="{FD3BD4DC-71D8-46F6-AA22-5552A9B6A2A7}" dt="2025-11-25T06:06:25.293" v="5640" actId="1035"/>
          <ac:spMkLst>
            <pc:docMk/>
            <pc:sldMk cId="700799682" sldId="2147473250"/>
            <ac:spMk id="24" creationId="{E3856215-01CD-5FDC-C535-8E3792ADAB9E}"/>
          </ac:spMkLst>
        </pc:spChg>
        <pc:spChg chg="mod">
          <ac:chgData name="Jason Wiese" userId="4bff8d5b-7de6-4655-b397-69b0afc81113" providerId="ADAL" clId="{FD3BD4DC-71D8-46F6-AA22-5552A9B6A2A7}" dt="2025-11-25T05:51:44.737" v="5147" actId="164"/>
          <ac:spMkLst>
            <pc:docMk/>
            <pc:sldMk cId="700799682" sldId="2147473250"/>
            <ac:spMk id="40" creationId="{BA434B4E-DBC0-FB13-1019-B9175E744A14}"/>
          </ac:spMkLst>
        </pc:spChg>
        <pc:spChg chg="mod">
          <ac:chgData name="Jason Wiese" userId="4bff8d5b-7de6-4655-b397-69b0afc81113" providerId="ADAL" clId="{FD3BD4DC-71D8-46F6-AA22-5552A9B6A2A7}" dt="2025-11-25T05:51:44.737" v="5147" actId="164"/>
          <ac:spMkLst>
            <pc:docMk/>
            <pc:sldMk cId="700799682" sldId="2147473250"/>
            <ac:spMk id="42" creationId="{38655E48-B216-B9B4-66C4-EF25C6424692}"/>
          </ac:spMkLst>
        </pc:spChg>
        <pc:spChg chg="mod">
          <ac:chgData name="Jason Wiese" userId="4bff8d5b-7de6-4655-b397-69b0afc81113" providerId="ADAL" clId="{FD3BD4DC-71D8-46F6-AA22-5552A9B6A2A7}" dt="2025-11-25T05:51:44.737" v="5147" actId="164"/>
          <ac:spMkLst>
            <pc:docMk/>
            <pc:sldMk cId="700799682" sldId="2147473250"/>
            <ac:spMk id="47" creationId="{A5929057-A6FB-CD57-A8FB-B0209AF8DED1}"/>
          </ac:spMkLst>
        </pc:spChg>
        <pc:grpChg chg="add mod">
          <ac:chgData name="Jason Wiese" userId="4bff8d5b-7de6-4655-b397-69b0afc81113" providerId="ADAL" clId="{FD3BD4DC-71D8-46F6-AA22-5552A9B6A2A7}" dt="2025-11-25T05:52:42.244" v="5171" actId="12788"/>
          <ac:grpSpMkLst>
            <pc:docMk/>
            <pc:sldMk cId="700799682" sldId="2147473250"/>
            <ac:grpSpMk id="31" creationId="{3FA6C610-6B52-3321-8E82-20F183768475}"/>
          </ac:grpSpMkLst>
        </pc:grpChg>
        <pc:grpChg chg="add mod">
          <ac:chgData name="Jason Wiese" userId="4bff8d5b-7de6-4655-b397-69b0afc81113" providerId="ADAL" clId="{FD3BD4DC-71D8-46F6-AA22-5552A9B6A2A7}" dt="2025-11-25T05:52:42.244" v="5171" actId="12788"/>
          <ac:grpSpMkLst>
            <pc:docMk/>
            <pc:sldMk cId="700799682" sldId="2147473250"/>
            <ac:grpSpMk id="32" creationId="{5F47E396-1837-3588-4F7D-E7A0EEBB77F7}"/>
          </ac:grpSpMkLst>
        </pc:grpChg>
        <pc:grpChg chg="add mod">
          <ac:chgData name="Jason Wiese" userId="4bff8d5b-7de6-4655-b397-69b0afc81113" providerId="ADAL" clId="{FD3BD4DC-71D8-46F6-AA22-5552A9B6A2A7}" dt="2025-11-25T05:52:42.244" v="5171" actId="12788"/>
          <ac:grpSpMkLst>
            <pc:docMk/>
            <pc:sldMk cId="700799682" sldId="2147473250"/>
            <ac:grpSpMk id="33" creationId="{93A70B7E-BA52-B76F-2AFA-50F3F35680BB}"/>
          </ac:grpSpMkLst>
        </pc:grpChg>
        <pc:picChg chg="add mod modCrop">
          <ac:chgData name="Jason Wiese" userId="4bff8d5b-7de6-4655-b397-69b0afc81113" providerId="ADAL" clId="{FD3BD4DC-71D8-46F6-AA22-5552A9B6A2A7}" dt="2025-11-25T05:52:05.058" v="5152" actId="164"/>
          <ac:picMkLst>
            <pc:docMk/>
            <pc:sldMk cId="700799682" sldId="2147473250"/>
            <ac:picMk id="17" creationId="{A1FEE1F2-57C0-A2B2-A44F-7C5F0A172F94}"/>
          </ac:picMkLst>
        </pc:picChg>
        <pc:picChg chg="add mod modCrop">
          <ac:chgData name="Jason Wiese" userId="4bff8d5b-7de6-4655-b397-69b0afc81113" providerId="ADAL" clId="{FD3BD4DC-71D8-46F6-AA22-5552A9B6A2A7}" dt="2025-11-25T05:52:05.058" v="5152" actId="164"/>
          <ac:picMkLst>
            <pc:docMk/>
            <pc:sldMk cId="700799682" sldId="2147473250"/>
            <ac:picMk id="19" creationId="{36F3E7BD-6911-5EA0-425A-7A27F4F5432A}"/>
          </ac:picMkLst>
        </pc:picChg>
        <pc:picChg chg="add mod modCrop">
          <ac:chgData name="Jason Wiese" userId="4bff8d5b-7de6-4655-b397-69b0afc81113" providerId="ADAL" clId="{FD3BD4DC-71D8-46F6-AA22-5552A9B6A2A7}" dt="2025-11-25T05:52:28.380" v="5165" actId="164"/>
          <ac:picMkLst>
            <pc:docMk/>
            <pc:sldMk cId="700799682" sldId="2147473250"/>
            <ac:picMk id="22" creationId="{A6D02BF6-4F57-E52F-8F64-958F3FA251B1}"/>
          </ac:picMkLst>
        </pc:picChg>
        <pc:picChg chg="add mod modCrop">
          <ac:chgData name="Jason Wiese" userId="4bff8d5b-7de6-4655-b397-69b0afc81113" providerId="ADAL" clId="{FD3BD4DC-71D8-46F6-AA22-5552A9B6A2A7}" dt="2025-11-25T05:52:28.380" v="5165" actId="164"/>
          <ac:picMkLst>
            <pc:docMk/>
            <pc:sldMk cId="700799682" sldId="2147473250"/>
            <ac:picMk id="28" creationId="{2B8E4B43-6937-E994-5280-3E0614A9AEBA}"/>
          </ac:picMkLst>
        </pc:picChg>
        <pc:picChg chg="mod">
          <ac:chgData name="Jason Wiese" userId="4bff8d5b-7de6-4655-b397-69b0afc81113" providerId="ADAL" clId="{FD3BD4DC-71D8-46F6-AA22-5552A9B6A2A7}" dt="2025-11-25T05:51:44.737" v="5147" actId="164"/>
          <ac:picMkLst>
            <pc:docMk/>
            <pc:sldMk cId="700799682" sldId="2147473250"/>
            <ac:picMk id="49" creationId="{2A4E376C-A4BC-0286-4722-1BA8E6E072A6}"/>
          </ac:picMkLst>
        </pc:picChg>
      </pc:sldChg>
      <pc:sldChg chg="modSp mod">
        <pc:chgData name="Jason Wiese" userId="4bff8d5b-7de6-4655-b397-69b0afc81113" providerId="ADAL" clId="{FD3BD4DC-71D8-46F6-AA22-5552A9B6A2A7}" dt="2025-11-26T18:17:09.838" v="11574" actId="207"/>
        <pc:sldMkLst>
          <pc:docMk/>
          <pc:sldMk cId="3730560756" sldId="2147473251"/>
        </pc:sldMkLst>
        <pc:spChg chg="mod">
          <ac:chgData name="Jason Wiese" userId="4bff8d5b-7de6-4655-b397-69b0afc81113" providerId="ADAL" clId="{FD3BD4DC-71D8-46F6-AA22-5552A9B6A2A7}" dt="2025-11-26T18:17:09.838" v="11574" actId="207"/>
          <ac:spMkLst>
            <pc:docMk/>
            <pc:sldMk cId="3730560756" sldId="2147473251"/>
            <ac:spMk id="7" creationId="{F63A423B-D2BF-C7A5-E069-F08806A2089C}"/>
          </ac:spMkLst>
        </pc:spChg>
        <pc:spChg chg="mod">
          <ac:chgData name="Jason Wiese" userId="4bff8d5b-7de6-4655-b397-69b0afc81113" providerId="ADAL" clId="{FD3BD4DC-71D8-46F6-AA22-5552A9B6A2A7}" dt="2025-11-25T05:11:25.143" v="4780" actId="20577"/>
          <ac:spMkLst>
            <pc:docMk/>
            <pc:sldMk cId="3730560756" sldId="2147473251"/>
            <ac:spMk id="15" creationId="{4748D02C-FC59-1459-14DA-F91063546506}"/>
          </ac:spMkLst>
        </pc:spChg>
        <pc:spChg chg="mod">
          <ac:chgData name="Jason Wiese" userId="4bff8d5b-7de6-4655-b397-69b0afc81113" providerId="ADAL" clId="{FD3BD4DC-71D8-46F6-AA22-5552A9B6A2A7}" dt="2025-11-25T06:06:18.435" v="5632" actId="1035"/>
          <ac:spMkLst>
            <pc:docMk/>
            <pc:sldMk cId="3730560756" sldId="2147473251"/>
            <ac:spMk id="33" creationId="{2B5CCF4E-7542-A386-B9B9-5BDB98A56657}"/>
          </ac:spMkLst>
        </pc:spChg>
      </pc:sldChg>
      <pc:sldChg chg="addSp delSp modSp mod ord">
        <pc:chgData name="Jason Wiese" userId="4bff8d5b-7de6-4655-b397-69b0afc81113" providerId="ADAL" clId="{FD3BD4DC-71D8-46F6-AA22-5552A9B6A2A7}" dt="2025-11-26T18:16:45.404" v="11572" actId="207"/>
        <pc:sldMkLst>
          <pc:docMk/>
          <pc:sldMk cId="2770818491" sldId="2147473252"/>
        </pc:sldMkLst>
        <pc:spChg chg="mod">
          <ac:chgData name="Jason Wiese" userId="4bff8d5b-7de6-4655-b397-69b0afc81113" providerId="ADAL" clId="{FD3BD4DC-71D8-46F6-AA22-5552A9B6A2A7}" dt="2025-11-26T18:16:45.404" v="11572" actId="207"/>
          <ac:spMkLst>
            <pc:docMk/>
            <pc:sldMk cId="2770818491" sldId="2147473252"/>
            <ac:spMk id="7" creationId="{6084EC54-8005-C45E-0CBA-3740620833A2}"/>
          </ac:spMkLst>
        </pc:spChg>
        <pc:spChg chg="mod">
          <ac:chgData name="Jason Wiese" userId="4bff8d5b-7de6-4655-b397-69b0afc81113" providerId="ADAL" clId="{FD3BD4DC-71D8-46F6-AA22-5552A9B6A2A7}" dt="2025-11-25T05:31:56.073" v="4958" actId="164"/>
          <ac:spMkLst>
            <pc:docMk/>
            <pc:sldMk cId="2770818491" sldId="2147473252"/>
            <ac:spMk id="8" creationId="{17194A9E-D8C0-200E-F337-53E31F8E5965}"/>
          </ac:spMkLst>
        </pc:spChg>
        <pc:spChg chg="mod">
          <ac:chgData name="Jason Wiese" userId="4bff8d5b-7de6-4655-b397-69b0afc81113" providerId="ADAL" clId="{FD3BD4DC-71D8-46F6-AA22-5552A9B6A2A7}" dt="2025-11-25T06:06:32.502" v="5649" actId="1035"/>
          <ac:spMkLst>
            <pc:docMk/>
            <pc:sldMk cId="2770818491" sldId="2147473252"/>
            <ac:spMk id="11" creationId="{D056D44B-8C85-A525-1D22-5B166DCFE141}"/>
          </ac:spMkLst>
        </pc:spChg>
        <pc:spChg chg="mod">
          <ac:chgData name="Jason Wiese" userId="4bff8d5b-7de6-4655-b397-69b0afc81113" providerId="ADAL" clId="{FD3BD4DC-71D8-46F6-AA22-5552A9B6A2A7}" dt="2025-11-25T05:09:59.077" v="4642" actId="20577"/>
          <ac:spMkLst>
            <pc:docMk/>
            <pc:sldMk cId="2770818491" sldId="2147473252"/>
            <ac:spMk id="12" creationId="{2587D612-D8CE-2846-588D-C9CE87D3A894}"/>
          </ac:spMkLst>
        </pc:spChg>
        <pc:spChg chg="mod">
          <ac:chgData name="Jason Wiese" userId="4bff8d5b-7de6-4655-b397-69b0afc81113" providerId="ADAL" clId="{FD3BD4DC-71D8-46F6-AA22-5552A9B6A2A7}" dt="2025-11-25T05:31:56.073" v="4958" actId="164"/>
          <ac:spMkLst>
            <pc:docMk/>
            <pc:sldMk cId="2770818491" sldId="2147473252"/>
            <ac:spMk id="27" creationId="{EBB9740A-A43E-F9DC-C305-59066964428C}"/>
          </ac:spMkLst>
        </pc:spChg>
        <pc:spChg chg="add mod">
          <ac:chgData name="Jason Wiese" userId="4bff8d5b-7de6-4655-b397-69b0afc81113" providerId="ADAL" clId="{FD3BD4DC-71D8-46F6-AA22-5552A9B6A2A7}" dt="2025-11-25T05:35:10.187" v="4991" actId="403"/>
          <ac:spMkLst>
            <pc:docMk/>
            <pc:sldMk cId="2770818491" sldId="2147473252"/>
            <ac:spMk id="28" creationId="{05A319DD-BD47-6BF4-A369-FB25B7066902}"/>
          </ac:spMkLst>
        </pc:spChg>
        <pc:spChg chg="mod">
          <ac:chgData name="Jason Wiese" userId="4bff8d5b-7de6-4655-b397-69b0afc81113" providerId="ADAL" clId="{FD3BD4DC-71D8-46F6-AA22-5552A9B6A2A7}" dt="2025-11-25T05:31:49.776" v="4957" actId="164"/>
          <ac:spMkLst>
            <pc:docMk/>
            <pc:sldMk cId="2770818491" sldId="2147473252"/>
            <ac:spMk id="30" creationId="{1AF10B30-A38B-DFD6-BCC3-4945F24BDC82}"/>
          </ac:spMkLst>
        </pc:spChg>
        <pc:spChg chg="mod">
          <ac:chgData name="Jason Wiese" userId="4bff8d5b-7de6-4655-b397-69b0afc81113" providerId="ADAL" clId="{FD3BD4DC-71D8-46F6-AA22-5552A9B6A2A7}" dt="2025-11-25T05:31:49.776" v="4957" actId="164"/>
          <ac:spMkLst>
            <pc:docMk/>
            <pc:sldMk cId="2770818491" sldId="2147473252"/>
            <ac:spMk id="32" creationId="{38871896-5D6A-6006-122C-EEA7A7570C05}"/>
          </ac:spMkLst>
        </pc:spChg>
        <pc:spChg chg="mod">
          <ac:chgData name="Jason Wiese" userId="4bff8d5b-7de6-4655-b397-69b0afc81113" providerId="ADAL" clId="{FD3BD4DC-71D8-46F6-AA22-5552A9B6A2A7}" dt="2025-11-25T05:35:44.867" v="5001" actId="164"/>
          <ac:spMkLst>
            <pc:docMk/>
            <pc:sldMk cId="2770818491" sldId="2147473252"/>
            <ac:spMk id="34" creationId="{A325C2DE-919E-5AED-BC0E-89502281F5BC}"/>
          </ac:spMkLst>
        </pc:spChg>
        <pc:spChg chg="mod">
          <ac:chgData name="Jason Wiese" userId="4bff8d5b-7de6-4655-b397-69b0afc81113" providerId="ADAL" clId="{FD3BD4DC-71D8-46F6-AA22-5552A9B6A2A7}" dt="2025-11-25T05:35:49.268" v="5010" actId="1035"/>
          <ac:spMkLst>
            <pc:docMk/>
            <pc:sldMk cId="2770818491" sldId="2147473252"/>
            <ac:spMk id="36" creationId="{A32553D8-0483-E552-2ABA-47FA8452ED56}"/>
          </ac:spMkLst>
        </pc:spChg>
        <pc:grpChg chg="add mod">
          <ac:chgData name="Jason Wiese" userId="4bff8d5b-7de6-4655-b397-69b0afc81113" providerId="ADAL" clId="{FD3BD4DC-71D8-46F6-AA22-5552A9B6A2A7}" dt="2025-11-25T05:36:01.792" v="5020" actId="1076"/>
          <ac:grpSpMkLst>
            <pc:docMk/>
            <pc:sldMk cId="2770818491" sldId="2147473252"/>
            <ac:grpSpMk id="33" creationId="{EE23F36A-B21C-CD19-EA80-943B0CB9ECF7}"/>
          </ac:grpSpMkLst>
        </pc:grpChg>
        <pc:grpChg chg="add mod">
          <ac:chgData name="Jason Wiese" userId="4bff8d5b-7de6-4655-b397-69b0afc81113" providerId="ADAL" clId="{FD3BD4DC-71D8-46F6-AA22-5552A9B6A2A7}" dt="2025-11-25T05:31:56.073" v="4958" actId="164"/>
          <ac:grpSpMkLst>
            <pc:docMk/>
            <pc:sldMk cId="2770818491" sldId="2147473252"/>
            <ac:grpSpMk id="37" creationId="{AE005A7A-08A0-57A0-6223-6C2AC9CFFC2F}"/>
          </ac:grpSpMkLst>
        </pc:grpChg>
        <pc:grpChg chg="add mod">
          <ac:chgData name="Jason Wiese" userId="4bff8d5b-7de6-4655-b397-69b0afc81113" providerId="ADAL" clId="{FD3BD4DC-71D8-46F6-AA22-5552A9B6A2A7}" dt="2025-11-25T05:35:54.944" v="5019" actId="1035"/>
          <ac:grpSpMkLst>
            <pc:docMk/>
            <pc:sldMk cId="2770818491" sldId="2147473252"/>
            <ac:grpSpMk id="44" creationId="{0C55D7B5-0564-899E-0AB5-C9A597E6B665}"/>
          </ac:grpSpMkLst>
        </pc:grpChg>
        <pc:picChg chg="add mod modCrop">
          <ac:chgData name="Jason Wiese" userId="4bff8d5b-7de6-4655-b397-69b0afc81113" providerId="ADAL" clId="{FD3BD4DC-71D8-46F6-AA22-5552A9B6A2A7}" dt="2025-11-25T05:31:56.073" v="4958" actId="164"/>
          <ac:picMkLst>
            <pc:docMk/>
            <pc:sldMk cId="2770818491" sldId="2147473252"/>
            <ac:picMk id="9" creationId="{107807C5-703B-21D1-0721-3F9F8C6FBC5A}"/>
          </ac:picMkLst>
        </pc:picChg>
        <pc:picChg chg="add mod modCrop">
          <ac:chgData name="Jason Wiese" userId="4bff8d5b-7de6-4655-b397-69b0afc81113" providerId="ADAL" clId="{FD3BD4DC-71D8-46F6-AA22-5552A9B6A2A7}" dt="2025-11-25T05:31:56.073" v="4958" actId="164"/>
          <ac:picMkLst>
            <pc:docMk/>
            <pc:sldMk cId="2770818491" sldId="2147473252"/>
            <ac:picMk id="14" creationId="{B2203036-B8AE-8638-51CD-38716EB37D9A}"/>
          </ac:picMkLst>
        </pc:picChg>
        <pc:picChg chg="add mod modCrop">
          <ac:chgData name="Jason Wiese" userId="4bff8d5b-7de6-4655-b397-69b0afc81113" providerId="ADAL" clId="{FD3BD4DC-71D8-46F6-AA22-5552A9B6A2A7}" dt="2025-11-25T05:31:49.776" v="4957" actId="164"/>
          <ac:picMkLst>
            <pc:docMk/>
            <pc:sldMk cId="2770818491" sldId="2147473252"/>
            <ac:picMk id="17" creationId="{CD18BC0E-181A-06CE-351A-29AB2B52D39E}"/>
          </ac:picMkLst>
        </pc:picChg>
        <pc:picChg chg="add mod modCrop">
          <ac:chgData name="Jason Wiese" userId="4bff8d5b-7de6-4655-b397-69b0afc81113" providerId="ADAL" clId="{FD3BD4DC-71D8-46F6-AA22-5552A9B6A2A7}" dt="2025-11-25T05:35:44.867" v="5001" actId="164"/>
          <ac:picMkLst>
            <pc:docMk/>
            <pc:sldMk cId="2770818491" sldId="2147473252"/>
            <ac:picMk id="41" creationId="{D49568DC-910C-21BD-5846-495BEC4634F8}"/>
          </ac:picMkLst>
        </pc:picChg>
        <pc:picChg chg="add mod modCrop">
          <ac:chgData name="Jason Wiese" userId="4bff8d5b-7de6-4655-b397-69b0afc81113" providerId="ADAL" clId="{FD3BD4DC-71D8-46F6-AA22-5552A9B6A2A7}" dt="2025-11-25T05:35:44.867" v="5001" actId="164"/>
          <ac:picMkLst>
            <pc:docMk/>
            <pc:sldMk cId="2770818491" sldId="2147473252"/>
            <ac:picMk id="42" creationId="{BA857C96-D5B8-7BD1-B92B-11E7C95644C1}"/>
          </ac:picMkLst>
        </pc:picChg>
      </pc:sldChg>
      <pc:sldChg chg="addSp modSp mod ord">
        <pc:chgData name="Jason Wiese" userId="4bff8d5b-7de6-4655-b397-69b0afc81113" providerId="ADAL" clId="{FD3BD4DC-71D8-46F6-AA22-5552A9B6A2A7}" dt="2025-11-26T18:53:58.984" v="12046" actId="1076"/>
        <pc:sldMkLst>
          <pc:docMk/>
          <pc:sldMk cId="1465875339" sldId="2147473253"/>
        </pc:sldMkLst>
        <pc:spChg chg="mod">
          <ac:chgData name="Jason Wiese" userId="4bff8d5b-7de6-4655-b397-69b0afc81113" providerId="ADAL" clId="{FD3BD4DC-71D8-46F6-AA22-5552A9B6A2A7}" dt="2025-11-26T18:16:58.795" v="11573" actId="207"/>
          <ac:spMkLst>
            <pc:docMk/>
            <pc:sldMk cId="1465875339" sldId="2147473253"/>
            <ac:spMk id="7" creationId="{5C7E6765-7E46-63E1-9BE6-202D117A6D29}"/>
          </ac:spMkLst>
        </pc:spChg>
        <pc:spChg chg="mod">
          <ac:chgData name="Jason Wiese" userId="4bff8d5b-7de6-4655-b397-69b0afc81113" providerId="ADAL" clId="{FD3BD4DC-71D8-46F6-AA22-5552A9B6A2A7}" dt="2025-11-25T05:10:28.099" v="4698" actId="20577"/>
          <ac:spMkLst>
            <pc:docMk/>
            <pc:sldMk cId="1465875339" sldId="2147473253"/>
            <ac:spMk id="15" creationId="{246778F2-E53C-255F-1881-68AF2E55D9E1}"/>
          </ac:spMkLst>
        </pc:spChg>
        <pc:spChg chg="mod">
          <ac:chgData name="Jason Wiese" userId="4bff8d5b-7de6-4655-b397-69b0afc81113" providerId="ADAL" clId="{FD3BD4DC-71D8-46F6-AA22-5552A9B6A2A7}" dt="2025-11-26T18:53:42.181" v="12004" actId="164"/>
          <ac:spMkLst>
            <pc:docMk/>
            <pc:sldMk cId="1465875339" sldId="2147473253"/>
            <ac:spMk id="37" creationId="{1A802AD5-CD8D-A0F9-A28D-F720877C69D5}"/>
          </ac:spMkLst>
        </pc:spChg>
        <pc:spChg chg="mod">
          <ac:chgData name="Jason Wiese" userId="4bff8d5b-7de6-4655-b397-69b0afc81113" providerId="ADAL" clId="{FD3BD4DC-71D8-46F6-AA22-5552A9B6A2A7}" dt="2025-11-26T18:53:42.181" v="12004" actId="164"/>
          <ac:spMkLst>
            <pc:docMk/>
            <pc:sldMk cId="1465875339" sldId="2147473253"/>
            <ac:spMk id="38" creationId="{6E76712E-E80E-EE31-6A25-9179A4FB32CF}"/>
          </ac:spMkLst>
        </pc:spChg>
        <pc:spChg chg="mod">
          <ac:chgData name="Jason Wiese" userId="4bff8d5b-7de6-4655-b397-69b0afc81113" providerId="ADAL" clId="{FD3BD4DC-71D8-46F6-AA22-5552A9B6A2A7}" dt="2025-11-26T18:53:49.478" v="12045" actId="1035"/>
          <ac:spMkLst>
            <pc:docMk/>
            <pc:sldMk cId="1465875339" sldId="2147473253"/>
            <ac:spMk id="42" creationId="{3BB6596C-7958-7C94-EFBF-537946DF6642}"/>
          </ac:spMkLst>
        </pc:spChg>
        <pc:spChg chg="mod">
          <ac:chgData name="Jason Wiese" userId="4bff8d5b-7de6-4655-b397-69b0afc81113" providerId="ADAL" clId="{FD3BD4DC-71D8-46F6-AA22-5552A9B6A2A7}" dt="2025-11-26T18:53:49.478" v="12045" actId="1035"/>
          <ac:spMkLst>
            <pc:docMk/>
            <pc:sldMk cId="1465875339" sldId="2147473253"/>
            <ac:spMk id="43" creationId="{2FB88C87-C7E3-7339-8210-7FE819C8780D}"/>
          </ac:spMkLst>
        </pc:spChg>
        <pc:spChg chg="mod">
          <ac:chgData name="Jason Wiese" userId="4bff8d5b-7de6-4655-b397-69b0afc81113" providerId="ADAL" clId="{FD3BD4DC-71D8-46F6-AA22-5552A9B6A2A7}" dt="2025-11-26T18:53:49.478" v="12045" actId="1035"/>
          <ac:spMkLst>
            <pc:docMk/>
            <pc:sldMk cId="1465875339" sldId="2147473253"/>
            <ac:spMk id="47" creationId="{A7677146-5659-49AA-15C8-4B9D34F9B071}"/>
          </ac:spMkLst>
        </pc:spChg>
        <pc:spChg chg="mod">
          <ac:chgData name="Jason Wiese" userId="4bff8d5b-7de6-4655-b397-69b0afc81113" providerId="ADAL" clId="{FD3BD4DC-71D8-46F6-AA22-5552A9B6A2A7}" dt="2025-11-26T18:53:49.478" v="12045" actId="1035"/>
          <ac:spMkLst>
            <pc:docMk/>
            <pc:sldMk cId="1465875339" sldId="2147473253"/>
            <ac:spMk id="48" creationId="{E123020E-3E57-7C7E-F636-E1FE38329833}"/>
          </ac:spMkLst>
        </pc:spChg>
        <pc:grpChg chg="add mod">
          <ac:chgData name="Jason Wiese" userId="4bff8d5b-7de6-4655-b397-69b0afc81113" providerId="ADAL" clId="{FD3BD4DC-71D8-46F6-AA22-5552A9B6A2A7}" dt="2025-11-26T18:53:58.984" v="12046" actId="1076"/>
          <ac:grpSpMkLst>
            <pc:docMk/>
            <pc:sldMk cId="1465875339" sldId="2147473253"/>
            <ac:grpSpMk id="5" creationId="{1EE7158B-7825-44FB-A7CD-2EAA592E4C5E}"/>
          </ac:grpSpMkLst>
        </pc:grpChg>
        <pc:picChg chg="mod">
          <ac:chgData name="Jason Wiese" userId="4bff8d5b-7de6-4655-b397-69b0afc81113" providerId="ADAL" clId="{FD3BD4DC-71D8-46F6-AA22-5552A9B6A2A7}" dt="2025-11-26T18:53:42.181" v="12004" actId="164"/>
          <ac:picMkLst>
            <pc:docMk/>
            <pc:sldMk cId="1465875339" sldId="2147473253"/>
            <ac:picMk id="54" creationId="{9C9D683E-EA2C-0848-A481-7DB5B82E4920}"/>
          </ac:picMkLst>
        </pc:picChg>
        <pc:picChg chg="mod">
          <ac:chgData name="Jason Wiese" userId="4bff8d5b-7de6-4655-b397-69b0afc81113" providerId="ADAL" clId="{FD3BD4DC-71D8-46F6-AA22-5552A9B6A2A7}" dt="2025-11-26T18:53:42.181" v="12004" actId="164"/>
          <ac:picMkLst>
            <pc:docMk/>
            <pc:sldMk cId="1465875339" sldId="2147473253"/>
            <ac:picMk id="56" creationId="{0D8FC563-C73F-5A7E-EC49-92FCB8158955}"/>
          </ac:picMkLst>
        </pc:picChg>
        <pc:picChg chg="mod">
          <ac:chgData name="Jason Wiese" userId="4bff8d5b-7de6-4655-b397-69b0afc81113" providerId="ADAL" clId="{FD3BD4DC-71D8-46F6-AA22-5552A9B6A2A7}" dt="2025-11-26T18:53:49.478" v="12045" actId="1035"/>
          <ac:picMkLst>
            <pc:docMk/>
            <pc:sldMk cId="1465875339" sldId="2147473253"/>
            <ac:picMk id="58" creationId="{22D38A41-0832-C24A-CBF7-059D311DA11A}"/>
          </ac:picMkLst>
        </pc:picChg>
        <pc:picChg chg="mod">
          <ac:chgData name="Jason Wiese" userId="4bff8d5b-7de6-4655-b397-69b0afc81113" providerId="ADAL" clId="{FD3BD4DC-71D8-46F6-AA22-5552A9B6A2A7}" dt="2025-11-26T18:53:49.478" v="12045" actId="1035"/>
          <ac:picMkLst>
            <pc:docMk/>
            <pc:sldMk cId="1465875339" sldId="2147473253"/>
            <ac:picMk id="60" creationId="{C19A5B92-2F14-1E54-E9C6-E505722F3434}"/>
          </ac:picMkLst>
        </pc:picChg>
        <pc:picChg chg="mod">
          <ac:chgData name="Jason Wiese" userId="4bff8d5b-7de6-4655-b397-69b0afc81113" providerId="ADAL" clId="{FD3BD4DC-71D8-46F6-AA22-5552A9B6A2A7}" dt="2025-11-26T18:53:49.478" v="12045" actId="1035"/>
          <ac:picMkLst>
            <pc:docMk/>
            <pc:sldMk cId="1465875339" sldId="2147473253"/>
            <ac:picMk id="62" creationId="{943FD82C-2AEE-D5EA-8E5C-238530A81B2F}"/>
          </ac:picMkLst>
        </pc:picChg>
        <pc:picChg chg="mod">
          <ac:chgData name="Jason Wiese" userId="4bff8d5b-7de6-4655-b397-69b0afc81113" providerId="ADAL" clId="{FD3BD4DC-71D8-46F6-AA22-5552A9B6A2A7}" dt="2025-11-26T18:53:49.478" v="12045" actId="1035"/>
          <ac:picMkLst>
            <pc:docMk/>
            <pc:sldMk cId="1465875339" sldId="2147473253"/>
            <ac:picMk id="64" creationId="{A475E031-F143-5EC5-E2E2-8219EEBCD476}"/>
          </ac:picMkLst>
        </pc:picChg>
      </pc:sldChg>
      <pc:sldChg chg="addSp modSp mod modCm">
        <pc:chgData name="Jason Wiese" userId="4bff8d5b-7de6-4655-b397-69b0afc81113" providerId="ADAL" clId="{FD3BD4DC-71D8-46F6-AA22-5552A9B6A2A7}" dt="2025-11-26T18:17:36.430" v="11576" actId="207"/>
        <pc:sldMkLst>
          <pc:docMk/>
          <pc:sldMk cId="2418256381" sldId="2147473254"/>
        </pc:sldMkLst>
        <pc:spChg chg="add mod">
          <ac:chgData name="Jason Wiese" userId="4bff8d5b-7de6-4655-b397-69b0afc81113" providerId="ADAL" clId="{FD3BD4DC-71D8-46F6-AA22-5552A9B6A2A7}" dt="2025-11-25T06:26:18.509" v="6451" actId="164"/>
          <ac:spMkLst>
            <pc:docMk/>
            <pc:sldMk cId="2418256381" sldId="2147473254"/>
            <ac:spMk id="6" creationId="{FC8FD754-2B7B-742B-FDC9-71721DDCAABF}"/>
          </ac:spMkLst>
        </pc:spChg>
        <pc:spChg chg="mod">
          <ac:chgData name="Jason Wiese" userId="4bff8d5b-7de6-4655-b397-69b0afc81113" providerId="ADAL" clId="{FD3BD4DC-71D8-46F6-AA22-5552A9B6A2A7}" dt="2025-11-26T18:17:36.430" v="11576" actId="207"/>
          <ac:spMkLst>
            <pc:docMk/>
            <pc:sldMk cId="2418256381" sldId="2147473254"/>
            <ac:spMk id="7" creationId="{95B93392-21EB-BD91-096B-0800DB8A467A}"/>
          </ac:spMkLst>
        </pc:spChg>
        <pc:spChg chg="mod">
          <ac:chgData name="Jason Wiese" userId="4bff8d5b-7de6-4655-b397-69b0afc81113" providerId="ADAL" clId="{FD3BD4DC-71D8-46F6-AA22-5552A9B6A2A7}" dt="2025-11-25T05:10:44.090" v="4724" actId="20577"/>
          <ac:spMkLst>
            <pc:docMk/>
            <pc:sldMk cId="2418256381" sldId="2147473254"/>
            <ac:spMk id="15" creationId="{6B6C3074-7173-39DF-BA25-D0B6E58512AF}"/>
          </ac:spMkLst>
        </pc:spChg>
        <pc:spChg chg="mod">
          <ac:chgData name="Jason Wiese" userId="4bff8d5b-7de6-4655-b397-69b0afc81113" providerId="ADAL" clId="{FD3BD4DC-71D8-46F6-AA22-5552A9B6A2A7}" dt="2025-11-25T06:22:58.228" v="6411" actId="1035"/>
          <ac:spMkLst>
            <pc:docMk/>
            <pc:sldMk cId="2418256381" sldId="2147473254"/>
            <ac:spMk id="27" creationId="{B8C0F500-CD1B-9DC5-F48C-1A6DDF60CF92}"/>
          </ac:spMkLst>
        </pc:spChg>
        <pc:spChg chg="add mod">
          <ac:chgData name="Jason Wiese" userId="4bff8d5b-7de6-4655-b397-69b0afc81113" providerId="ADAL" clId="{FD3BD4DC-71D8-46F6-AA22-5552A9B6A2A7}" dt="2025-11-25T06:26:18.509" v="6451" actId="164"/>
          <ac:spMkLst>
            <pc:docMk/>
            <pc:sldMk cId="2418256381" sldId="2147473254"/>
            <ac:spMk id="30" creationId="{FAD4A17D-7FA0-8315-8345-D494871F3E4B}"/>
          </ac:spMkLst>
        </pc:spChg>
        <pc:grpChg chg="add mod">
          <ac:chgData name="Jason Wiese" userId="4bff8d5b-7de6-4655-b397-69b0afc81113" providerId="ADAL" clId="{FD3BD4DC-71D8-46F6-AA22-5552A9B6A2A7}" dt="2025-11-25T06:26:24.231" v="6452" actId="1076"/>
          <ac:grpSpMkLst>
            <pc:docMk/>
            <pc:sldMk cId="2418256381" sldId="2147473254"/>
            <ac:grpSpMk id="31" creationId="{72EED3B9-C84E-7FDD-4748-C5ACB9E625C7}"/>
          </ac:grpSpMkLst>
        </pc:grpChg>
        <pc:picChg chg="add mod modCrop">
          <ac:chgData name="Jason Wiese" userId="4bff8d5b-7de6-4655-b397-69b0afc81113" providerId="ADAL" clId="{FD3BD4DC-71D8-46F6-AA22-5552A9B6A2A7}" dt="2025-11-25T06:26:18.509" v="6451" actId="164"/>
          <ac:picMkLst>
            <pc:docMk/>
            <pc:sldMk cId="2418256381" sldId="2147473254"/>
            <ac:picMk id="9" creationId="{6F19206D-5DB2-E37D-648E-485ED89D5534}"/>
          </ac:picMkLst>
        </pc:picChg>
        <pc:picChg chg="add mod modCrop">
          <ac:chgData name="Jason Wiese" userId="4bff8d5b-7de6-4655-b397-69b0afc81113" providerId="ADAL" clId="{FD3BD4DC-71D8-46F6-AA22-5552A9B6A2A7}" dt="2025-11-25T06:26:18.509" v="6451" actId="164"/>
          <ac:picMkLst>
            <pc:docMk/>
            <pc:sldMk cId="2418256381" sldId="2147473254"/>
            <ac:picMk id="10" creationId="{0F4E5B78-4E74-5F89-F56C-FA6D4882F55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5-11-25T06:26:05.010" v="6448" actId="20577"/>
              <pc2:cmMkLst xmlns:pc2="http://schemas.microsoft.com/office/powerpoint/2019/9/main/command">
                <pc:docMk/>
                <pc:sldMk cId="2418256381" sldId="2147473254"/>
                <pc2:cmMk id="{CD658C77-D331-4791-8674-2126CD1E5A48}"/>
              </pc2:cmMkLst>
            </pc226:cmChg>
          </p:ext>
        </pc:extLst>
      </pc:sldChg>
      <pc:sldChg chg="delSp modSp mod ord">
        <pc:chgData name="Jason Wiese" userId="4bff8d5b-7de6-4655-b397-69b0afc81113" providerId="ADAL" clId="{FD3BD4DC-71D8-46F6-AA22-5552A9B6A2A7}" dt="2025-11-27T03:28:06.203" v="12082" actId="20577"/>
        <pc:sldMkLst>
          <pc:docMk/>
          <pc:sldMk cId="1296316882" sldId="2147473258"/>
        </pc:sldMkLst>
        <pc:spChg chg="mod">
          <ac:chgData name="Jason Wiese" userId="4bff8d5b-7de6-4655-b397-69b0afc81113" providerId="ADAL" clId="{FD3BD4DC-71D8-46F6-AA22-5552A9B6A2A7}" dt="2025-11-27T03:28:06.203" v="12082" actId="20577"/>
          <ac:spMkLst>
            <pc:docMk/>
            <pc:sldMk cId="1296316882" sldId="2147473258"/>
            <ac:spMk id="5" creationId="{37C34FEE-6495-A71E-075A-55EE4576C4C2}"/>
          </ac:spMkLst>
        </pc:spChg>
        <pc:spChg chg="mod">
          <ac:chgData name="Jason Wiese" userId="4bff8d5b-7de6-4655-b397-69b0afc81113" providerId="ADAL" clId="{FD3BD4DC-71D8-46F6-AA22-5552A9B6A2A7}" dt="2025-11-25T03:42:44.710" v="3009" actId="1076"/>
          <ac:spMkLst>
            <pc:docMk/>
            <pc:sldMk cId="1296316882" sldId="2147473258"/>
            <ac:spMk id="6" creationId="{AFCA28ED-42E1-0ABC-18C5-FCF26B3BE1B2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12" creationId="{FB6080BA-DF1C-BFD8-5C01-07741474EEF3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13" creationId="{D5AFCE08-414D-8C34-158D-1FDAC98E0D7D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17" creationId="{8B2A794F-8DF0-4B7C-FD9C-5F335B35AEFF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19" creationId="{9575765D-E3D9-5835-86A6-47BF667A2921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20" creationId="{5F4D6DBB-FA94-9F96-A72D-CA9FAA5AA824}"/>
          </ac:spMkLst>
        </pc:spChg>
        <pc:spChg chg="mod">
          <ac:chgData name="Jason Wiese" userId="4bff8d5b-7de6-4655-b397-69b0afc81113" providerId="ADAL" clId="{FD3BD4DC-71D8-46F6-AA22-5552A9B6A2A7}" dt="2025-11-25T03:42:50.614" v="3010" actId="1076"/>
          <ac:spMkLst>
            <pc:docMk/>
            <pc:sldMk cId="1296316882" sldId="2147473258"/>
            <ac:spMk id="21" creationId="{2CAE9CAB-CBD7-367E-7012-709073A081BF}"/>
          </ac:spMkLst>
        </pc:spChg>
        <pc:picChg chg="mod">
          <ac:chgData name="Jason Wiese" userId="4bff8d5b-7de6-4655-b397-69b0afc81113" providerId="ADAL" clId="{FD3BD4DC-71D8-46F6-AA22-5552A9B6A2A7}" dt="2025-11-25T03:42:50.614" v="3010" actId="1076"/>
          <ac:picMkLst>
            <pc:docMk/>
            <pc:sldMk cId="1296316882" sldId="2147473258"/>
            <ac:picMk id="10" creationId="{1689DC5B-4C31-7200-7EB0-8A3B22E7D78C}"/>
          </ac:picMkLst>
        </pc:picChg>
        <pc:picChg chg="mod">
          <ac:chgData name="Jason Wiese" userId="4bff8d5b-7de6-4655-b397-69b0afc81113" providerId="ADAL" clId="{FD3BD4DC-71D8-46F6-AA22-5552A9B6A2A7}" dt="2025-11-25T03:42:50.614" v="3010" actId="1076"/>
          <ac:picMkLst>
            <pc:docMk/>
            <pc:sldMk cId="1296316882" sldId="2147473258"/>
            <ac:picMk id="28" creationId="{4BC1A4AD-F932-E4EE-BFED-331CAE493558}"/>
          </ac:picMkLst>
        </pc:picChg>
      </pc:sldChg>
      <pc:sldChg chg="modSp mod ord modCm">
        <pc:chgData name="Jason Wiese" userId="4bff8d5b-7de6-4655-b397-69b0afc81113" providerId="ADAL" clId="{FD3BD4DC-71D8-46F6-AA22-5552A9B6A2A7}" dt="2025-11-25T05:11:02.230" v="4752" actId="20577"/>
        <pc:sldMkLst>
          <pc:docMk/>
          <pc:sldMk cId="1271636834" sldId="2147473259"/>
        </pc:sldMkLst>
        <pc:spChg chg="mod">
          <ac:chgData name="Jason Wiese" userId="4bff8d5b-7de6-4655-b397-69b0afc81113" providerId="ADAL" clId="{FD3BD4DC-71D8-46F6-AA22-5552A9B6A2A7}" dt="2025-11-25T04:50:55.430" v="3728" actId="20577"/>
          <ac:spMkLst>
            <pc:docMk/>
            <pc:sldMk cId="1271636834" sldId="2147473259"/>
            <ac:spMk id="5" creationId="{5FEE99F3-7369-D65F-EDA5-15F83815B3FC}"/>
          </ac:spMkLst>
        </pc:spChg>
        <pc:spChg chg="mod">
          <ac:chgData name="Jason Wiese" userId="4bff8d5b-7de6-4655-b397-69b0afc81113" providerId="ADAL" clId="{FD3BD4DC-71D8-46F6-AA22-5552A9B6A2A7}" dt="2025-11-25T05:11:02.230" v="4752" actId="20577"/>
          <ac:spMkLst>
            <pc:docMk/>
            <pc:sldMk cId="1271636834" sldId="2147473259"/>
            <ac:spMk id="15" creationId="{93D2121D-4A7B-678E-9635-FA533E3874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5-11-25T04:50:55.430" v="3728" actId="20577"/>
              <pc2:cmMkLst xmlns:pc2="http://schemas.microsoft.com/office/powerpoint/2019/9/main/command">
                <pc:docMk/>
                <pc:sldMk cId="1271636834" sldId="2147473259"/>
                <pc2:cmMk id="{9C9DA176-414B-4096-A353-70C9DB39B9F7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5-11-25T04:54:22.641" v="4164" actId="20577"/>
        <pc:sldMkLst>
          <pc:docMk/>
          <pc:sldMk cId="451912940" sldId="2147473267"/>
        </pc:sldMkLst>
        <pc:spChg chg="mod">
          <ac:chgData name="Jason Wiese" userId="4bff8d5b-7de6-4655-b397-69b0afc81113" providerId="ADAL" clId="{FD3BD4DC-71D8-46F6-AA22-5552A9B6A2A7}" dt="2025-11-25T04:54:22.641" v="4164" actId="20577"/>
          <ac:spMkLst>
            <pc:docMk/>
            <pc:sldMk cId="451912940" sldId="2147473267"/>
            <ac:spMk id="4" creationId="{B5F12C3D-D951-3B75-5FF8-98C5149A7E65}"/>
          </ac:spMkLst>
        </pc:spChg>
      </pc:sldChg>
      <pc:sldChg chg="addSp modSp add del mod">
        <pc:chgData name="Jason Wiese" userId="4bff8d5b-7de6-4655-b397-69b0afc81113" providerId="ADAL" clId="{FD3BD4DC-71D8-46F6-AA22-5552A9B6A2A7}" dt="2025-11-25T22:33:34.960" v="10509" actId="6549"/>
        <pc:sldMkLst>
          <pc:docMk/>
          <pc:sldMk cId="920380251" sldId="2147473268"/>
        </pc:sldMkLst>
        <pc:spChg chg="mod">
          <ac:chgData name="Jason Wiese" userId="4bff8d5b-7de6-4655-b397-69b0afc81113" providerId="ADAL" clId="{FD3BD4DC-71D8-46F6-AA22-5552A9B6A2A7}" dt="2025-11-25T22:33:34.960" v="10509" actId="6549"/>
          <ac:spMkLst>
            <pc:docMk/>
            <pc:sldMk cId="920380251" sldId="2147473268"/>
            <ac:spMk id="5" creationId="{0719DAAB-ADE3-DF26-00EA-43EE4D8548FA}"/>
          </ac:spMkLst>
        </pc:spChg>
      </pc:sldChg>
      <pc:sldChg chg="addSp delSp modSp mod">
        <pc:chgData name="Jason Wiese" userId="4bff8d5b-7de6-4655-b397-69b0afc81113" providerId="ADAL" clId="{FD3BD4DC-71D8-46F6-AA22-5552A9B6A2A7}" dt="2025-11-27T03:38:58.107" v="12287" actId="404"/>
        <pc:sldMkLst>
          <pc:docMk/>
          <pc:sldMk cId="1970291672" sldId="2147473269"/>
        </pc:sldMkLst>
        <pc:spChg chg="mod">
          <ac:chgData name="Jason Wiese" userId="4bff8d5b-7de6-4655-b397-69b0afc81113" providerId="ADAL" clId="{FD3BD4DC-71D8-46F6-AA22-5552A9B6A2A7}" dt="2025-11-27T03:38:58.107" v="12287" actId="404"/>
          <ac:spMkLst>
            <pc:docMk/>
            <pc:sldMk cId="1970291672" sldId="2147473269"/>
            <ac:spMk id="11" creationId="{D9828CC1-0283-9B08-9D89-FEF347003807}"/>
          </ac:spMkLst>
        </pc:spChg>
        <pc:spChg chg="mod">
          <ac:chgData name="Jason Wiese" userId="4bff8d5b-7de6-4655-b397-69b0afc81113" providerId="ADAL" clId="{FD3BD4DC-71D8-46F6-AA22-5552A9B6A2A7}" dt="2025-11-27T03:31:23.877" v="12208" actId="20577"/>
          <ac:spMkLst>
            <pc:docMk/>
            <pc:sldMk cId="1970291672" sldId="2147473269"/>
            <ac:spMk id="13" creationId="{92962A6D-9362-FE2B-D63B-50B9D4825F47}"/>
          </ac:spMkLst>
        </pc:spChg>
      </pc:sldChg>
      <pc:sldChg chg="modSp mod">
        <pc:chgData name="Jason Wiese" userId="4bff8d5b-7de6-4655-b397-69b0afc81113" providerId="ADAL" clId="{FD3BD4DC-71D8-46F6-AA22-5552A9B6A2A7}" dt="2025-11-25T03:17:34.618" v="1980" actId="1076"/>
        <pc:sldMkLst>
          <pc:docMk/>
          <pc:sldMk cId="2101682055" sldId="2147473270"/>
        </pc:sldMkLst>
        <pc:spChg chg="mod">
          <ac:chgData name="Jason Wiese" userId="4bff8d5b-7de6-4655-b397-69b0afc81113" providerId="ADAL" clId="{FD3BD4DC-71D8-46F6-AA22-5552A9B6A2A7}" dt="2025-11-25T03:17:22.756" v="1979" actId="1035"/>
          <ac:spMkLst>
            <pc:docMk/>
            <pc:sldMk cId="2101682055" sldId="2147473270"/>
            <ac:spMk id="5" creationId="{DDC59B07-2711-A77F-97AF-2EA4BC601208}"/>
          </ac:spMkLst>
        </pc:spChg>
        <pc:spChg chg="mod">
          <ac:chgData name="Jason Wiese" userId="4bff8d5b-7de6-4655-b397-69b0afc81113" providerId="ADAL" clId="{FD3BD4DC-71D8-46F6-AA22-5552A9B6A2A7}" dt="2025-11-25T03:17:34.618" v="1980" actId="1076"/>
          <ac:spMkLst>
            <pc:docMk/>
            <pc:sldMk cId="2101682055" sldId="2147473270"/>
            <ac:spMk id="10" creationId="{4B08CF10-8886-BBBC-A65A-370D2C892928}"/>
          </ac:spMkLst>
        </pc:spChg>
        <pc:spChg chg="mod">
          <ac:chgData name="Jason Wiese" userId="4bff8d5b-7de6-4655-b397-69b0afc81113" providerId="ADAL" clId="{FD3BD4DC-71D8-46F6-AA22-5552A9B6A2A7}" dt="2025-11-25T03:17:34.618" v="1980" actId="1076"/>
          <ac:spMkLst>
            <pc:docMk/>
            <pc:sldMk cId="2101682055" sldId="2147473270"/>
            <ac:spMk id="17" creationId="{2EF5CD67-8223-1005-45B1-F391C4BCD186}"/>
          </ac:spMkLst>
        </pc:spChg>
        <pc:spChg chg="mod">
          <ac:chgData name="Jason Wiese" userId="4bff8d5b-7de6-4655-b397-69b0afc81113" providerId="ADAL" clId="{FD3BD4DC-71D8-46F6-AA22-5552A9B6A2A7}" dt="2025-11-25T03:17:22.756" v="1979" actId="1035"/>
          <ac:spMkLst>
            <pc:docMk/>
            <pc:sldMk cId="2101682055" sldId="2147473270"/>
            <ac:spMk id="53" creationId="{8E24D910-A3C1-BAD7-B1BE-B931115B4982}"/>
          </ac:spMkLst>
        </pc:spChg>
        <pc:picChg chg="mod">
          <ac:chgData name="Jason Wiese" userId="4bff8d5b-7de6-4655-b397-69b0afc81113" providerId="ADAL" clId="{FD3BD4DC-71D8-46F6-AA22-5552A9B6A2A7}" dt="2025-11-25T03:17:22.756" v="1979" actId="1035"/>
          <ac:picMkLst>
            <pc:docMk/>
            <pc:sldMk cId="2101682055" sldId="2147473270"/>
            <ac:picMk id="3" creationId="{4457A699-294A-2C75-DCA8-9EC03BE021AD}"/>
          </ac:picMkLst>
        </pc:picChg>
        <pc:picChg chg="mod">
          <ac:chgData name="Jason Wiese" userId="4bff8d5b-7de6-4655-b397-69b0afc81113" providerId="ADAL" clId="{FD3BD4DC-71D8-46F6-AA22-5552A9B6A2A7}" dt="2025-11-25T03:17:34.618" v="1980" actId="1076"/>
          <ac:picMkLst>
            <pc:docMk/>
            <pc:sldMk cId="2101682055" sldId="2147473270"/>
            <ac:picMk id="8" creationId="{554D3954-9E23-2E14-13E2-382423F5EBEC}"/>
          </ac:picMkLst>
        </pc:picChg>
        <pc:picChg chg="mod">
          <ac:chgData name="Jason Wiese" userId="4bff8d5b-7de6-4655-b397-69b0afc81113" providerId="ADAL" clId="{FD3BD4DC-71D8-46F6-AA22-5552A9B6A2A7}" dt="2025-11-25T03:17:34.618" v="1980" actId="1076"/>
          <ac:picMkLst>
            <pc:docMk/>
            <pc:sldMk cId="2101682055" sldId="2147473270"/>
            <ac:picMk id="14" creationId="{55B8A13A-40D4-9DD3-428E-CCDF1EA7FFBD}"/>
          </ac:picMkLst>
        </pc:picChg>
        <pc:picChg chg="mod">
          <ac:chgData name="Jason Wiese" userId="4bff8d5b-7de6-4655-b397-69b0afc81113" providerId="ADAL" clId="{FD3BD4DC-71D8-46F6-AA22-5552A9B6A2A7}" dt="2025-11-25T03:17:22.756" v="1979" actId="1035"/>
          <ac:picMkLst>
            <pc:docMk/>
            <pc:sldMk cId="2101682055" sldId="2147473270"/>
            <ac:picMk id="54" creationId="{F3FABC5D-7DCB-17BB-5DB4-B51F596A20C5}"/>
          </ac:picMkLst>
        </pc:picChg>
      </pc:sldChg>
      <pc:sldChg chg="addSp delSp modSp add mod">
        <pc:chgData name="Jason Wiese" userId="4bff8d5b-7de6-4655-b397-69b0afc81113" providerId="ADAL" clId="{FD3BD4DC-71D8-46F6-AA22-5552A9B6A2A7}" dt="2025-11-27T03:48:28.131" v="12369" actId="114"/>
        <pc:sldMkLst>
          <pc:docMk/>
          <pc:sldMk cId="1154321148" sldId="2147473274"/>
        </pc:sldMkLst>
        <pc:spChg chg="mod">
          <ac:chgData name="Jason Wiese" userId="4bff8d5b-7de6-4655-b397-69b0afc81113" providerId="ADAL" clId="{FD3BD4DC-71D8-46F6-AA22-5552A9B6A2A7}" dt="2025-11-26T18:24:57.362" v="11654" actId="207"/>
          <ac:spMkLst>
            <pc:docMk/>
            <pc:sldMk cId="1154321148" sldId="2147473274"/>
            <ac:spMk id="5" creationId="{806654EF-6C63-AED3-17D6-E53D89888AE6}"/>
          </ac:spMkLst>
        </pc:spChg>
        <pc:spChg chg="mod">
          <ac:chgData name="Jason Wiese" userId="4bff8d5b-7de6-4655-b397-69b0afc81113" providerId="ADAL" clId="{FD3BD4DC-71D8-46F6-AA22-5552A9B6A2A7}" dt="2025-11-26T18:24:57.362" v="11654" actId="207"/>
          <ac:spMkLst>
            <pc:docMk/>
            <pc:sldMk cId="1154321148" sldId="2147473274"/>
            <ac:spMk id="6" creationId="{B74DBFFA-D53C-784F-C879-B32E7873B540}"/>
          </ac:spMkLst>
        </pc:spChg>
        <pc:spChg chg="mod">
          <ac:chgData name="Jason Wiese" userId="4bff8d5b-7de6-4655-b397-69b0afc81113" providerId="ADAL" clId="{FD3BD4DC-71D8-46F6-AA22-5552A9B6A2A7}" dt="2025-11-26T18:24:53.713" v="11653" actId="207"/>
          <ac:spMkLst>
            <pc:docMk/>
            <pc:sldMk cId="1154321148" sldId="2147473274"/>
            <ac:spMk id="8" creationId="{761533E3-62C5-3BF7-9D97-1A9888184086}"/>
          </ac:spMkLst>
        </pc:spChg>
        <pc:spChg chg="add mod">
          <ac:chgData name="Jason Wiese" userId="4bff8d5b-7de6-4655-b397-69b0afc81113" providerId="ADAL" clId="{FD3BD4DC-71D8-46F6-AA22-5552A9B6A2A7}" dt="2025-11-27T03:48:28.131" v="12369" actId="114"/>
          <ac:spMkLst>
            <pc:docMk/>
            <pc:sldMk cId="1154321148" sldId="2147473274"/>
            <ac:spMk id="9" creationId="{0DDBF1F3-54EB-7113-64B4-ED0F96B6CE13}"/>
          </ac:spMkLst>
        </pc:spChg>
        <pc:spChg chg="mod">
          <ac:chgData name="Jason Wiese" userId="4bff8d5b-7de6-4655-b397-69b0afc81113" providerId="ADAL" clId="{FD3BD4DC-71D8-46F6-AA22-5552A9B6A2A7}" dt="2025-11-26T18:24:53.713" v="11653" actId="207"/>
          <ac:spMkLst>
            <pc:docMk/>
            <pc:sldMk cId="1154321148" sldId="2147473274"/>
            <ac:spMk id="10" creationId="{D391F8BF-25AC-D12F-6E8D-2718A9A986F1}"/>
          </ac:spMkLst>
        </pc:spChg>
        <pc:spChg chg="add mod">
          <ac:chgData name="Jason Wiese" userId="4bff8d5b-7de6-4655-b397-69b0afc81113" providerId="ADAL" clId="{FD3BD4DC-71D8-46F6-AA22-5552A9B6A2A7}" dt="2025-11-25T03:35:57.731" v="2870" actId="403"/>
          <ac:spMkLst>
            <pc:docMk/>
            <pc:sldMk cId="1154321148" sldId="2147473274"/>
            <ac:spMk id="11" creationId="{A8EBCE5A-D42F-9769-6C7E-9433FD07FF3C}"/>
          </ac:spMkLst>
        </pc:spChg>
        <pc:spChg chg="mod">
          <ac:chgData name="Jason Wiese" userId="4bff8d5b-7de6-4655-b397-69b0afc81113" providerId="ADAL" clId="{FD3BD4DC-71D8-46F6-AA22-5552A9B6A2A7}" dt="2025-11-26T18:24:57.362" v="11654" actId="207"/>
          <ac:spMkLst>
            <pc:docMk/>
            <pc:sldMk cId="1154321148" sldId="2147473274"/>
            <ac:spMk id="14" creationId="{1E3D3F56-F066-066B-4398-A3C9308286D9}"/>
          </ac:spMkLst>
        </pc:spChg>
        <pc:spChg chg="mod">
          <ac:chgData name="Jason Wiese" userId="4bff8d5b-7de6-4655-b397-69b0afc81113" providerId="ADAL" clId="{FD3BD4DC-71D8-46F6-AA22-5552A9B6A2A7}" dt="2025-11-26T18:24:53.713" v="11653" actId="207"/>
          <ac:spMkLst>
            <pc:docMk/>
            <pc:sldMk cId="1154321148" sldId="2147473274"/>
            <ac:spMk id="20" creationId="{D0DAFE69-3C70-960F-76F0-9A2201CA55B2}"/>
          </ac:spMkLst>
        </pc:spChg>
        <pc:spChg chg="mod">
          <ac:chgData name="Jason Wiese" userId="4bff8d5b-7de6-4655-b397-69b0afc81113" providerId="ADAL" clId="{FD3BD4DC-71D8-46F6-AA22-5552A9B6A2A7}" dt="2025-11-26T18:24:57.362" v="11654" actId="207"/>
          <ac:spMkLst>
            <pc:docMk/>
            <pc:sldMk cId="1154321148" sldId="2147473274"/>
            <ac:spMk id="23" creationId="{6315E4DB-3142-8646-032F-EB8EEC9F27D1}"/>
          </ac:spMkLst>
        </pc:spChg>
        <pc:spChg chg="mod">
          <ac:chgData name="Jason Wiese" userId="4bff8d5b-7de6-4655-b397-69b0afc81113" providerId="ADAL" clId="{FD3BD4DC-71D8-46F6-AA22-5552A9B6A2A7}" dt="2025-11-26T18:24:53.713" v="11653" actId="207"/>
          <ac:spMkLst>
            <pc:docMk/>
            <pc:sldMk cId="1154321148" sldId="2147473274"/>
            <ac:spMk id="24" creationId="{E5851A8D-20E2-7970-1639-F4E98CDB65BF}"/>
          </ac:spMkLst>
        </pc:spChg>
        <pc:spChg chg="mod">
          <ac:chgData name="Jason Wiese" userId="4bff8d5b-7de6-4655-b397-69b0afc81113" providerId="ADAL" clId="{FD3BD4DC-71D8-46F6-AA22-5552A9B6A2A7}" dt="2025-11-26T18:24:57.362" v="11654" actId="207"/>
          <ac:spMkLst>
            <pc:docMk/>
            <pc:sldMk cId="1154321148" sldId="2147473274"/>
            <ac:spMk id="30" creationId="{DE94B3D1-BDDF-CE5D-B196-A8D0EB5A4F28}"/>
          </ac:spMkLst>
        </pc:spChg>
        <pc:spChg chg="mod">
          <ac:chgData name="Jason Wiese" userId="4bff8d5b-7de6-4655-b397-69b0afc81113" providerId="ADAL" clId="{FD3BD4DC-71D8-46F6-AA22-5552A9B6A2A7}" dt="2025-11-26T18:24:53.713" v="11653" actId="207"/>
          <ac:spMkLst>
            <pc:docMk/>
            <pc:sldMk cId="1154321148" sldId="2147473274"/>
            <ac:spMk id="32" creationId="{8D75B269-FDF9-78E1-691A-5BFA2BD918F8}"/>
          </ac:spMkLst>
        </pc:spChg>
        <pc:picChg chg="mod">
          <ac:chgData name="Jason Wiese" userId="4bff8d5b-7de6-4655-b397-69b0afc81113" providerId="ADAL" clId="{FD3BD4DC-71D8-46F6-AA22-5552A9B6A2A7}" dt="2025-11-26T08:08:49.433" v="10562" actId="14100"/>
          <ac:picMkLst>
            <pc:docMk/>
            <pc:sldMk cId="1154321148" sldId="2147473274"/>
            <ac:picMk id="4098" creationId="{16FC08E4-5E8C-4561-5278-0D97E4D9B19F}"/>
          </ac:picMkLst>
        </pc:picChg>
      </pc:sldChg>
      <pc:sldChg chg="addSp delSp modSp add mod ord">
        <pc:chgData name="Jason Wiese" userId="4bff8d5b-7de6-4655-b397-69b0afc81113" providerId="ADAL" clId="{FD3BD4DC-71D8-46F6-AA22-5552A9B6A2A7}" dt="2025-11-27T05:25:51.412" v="13806" actId="33524"/>
        <pc:sldMkLst>
          <pc:docMk/>
          <pc:sldMk cId="4135420532" sldId="2147473275"/>
        </pc:sldMkLst>
        <pc:spChg chg="mod">
          <ac:chgData name="Jason Wiese" userId="4bff8d5b-7de6-4655-b397-69b0afc81113" providerId="ADAL" clId="{FD3BD4DC-71D8-46F6-AA22-5552A9B6A2A7}" dt="2025-11-26T18:43:41.421" v="11996" actId="207"/>
          <ac:spMkLst>
            <pc:docMk/>
            <pc:sldMk cId="4135420532" sldId="2147473275"/>
            <ac:spMk id="5" creationId="{A99D3DC7-51C1-EF76-1EAD-F3D511882110}"/>
          </ac:spMkLst>
        </pc:spChg>
        <pc:spChg chg="mod">
          <ac:chgData name="Jason Wiese" userId="4bff8d5b-7de6-4655-b397-69b0afc81113" providerId="ADAL" clId="{FD3BD4DC-71D8-46F6-AA22-5552A9B6A2A7}" dt="2025-11-26T18:43:41.421" v="11996" actId="207"/>
          <ac:spMkLst>
            <pc:docMk/>
            <pc:sldMk cId="4135420532" sldId="2147473275"/>
            <ac:spMk id="6" creationId="{41EA7C9E-57D4-2724-614C-B9DD7627C4A5}"/>
          </ac:spMkLst>
        </pc:spChg>
        <pc:spChg chg="mod">
          <ac:chgData name="Jason Wiese" userId="4bff8d5b-7de6-4655-b397-69b0afc81113" providerId="ADAL" clId="{FD3BD4DC-71D8-46F6-AA22-5552A9B6A2A7}" dt="2025-11-26T18:43:37.572" v="11995" actId="207"/>
          <ac:spMkLst>
            <pc:docMk/>
            <pc:sldMk cId="4135420532" sldId="2147473275"/>
            <ac:spMk id="8" creationId="{3240929E-61A2-313E-5B18-7A942ACD3841}"/>
          </ac:spMkLst>
        </pc:spChg>
        <pc:spChg chg="add mod">
          <ac:chgData name="Jason Wiese" userId="4bff8d5b-7de6-4655-b397-69b0afc81113" providerId="ADAL" clId="{FD3BD4DC-71D8-46F6-AA22-5552A9B6A2A7}" dt="2025-11-27T05:25:51.412" v="13806" actId="33524"/>
          <ac:spMkLst>
            <pc:docMk/>
            <pc:sldMk cId="4135420532" sldId="2147473275"/>
            <ac:spMk id="9" creationId="{5CC11589-FC0E-2BC7-5045-03B5B124572A}"/>
          </ac:spMkLst>
        </pc:spChg>
        <pc:spChg chg="mod">
          <ac:chgData name="Jason Wiese" userId="4bff8d5b-7de6-4655-b397-69b0afc81113" providerId="ADAL" clId="{FD3BD4DC-71D8-46F6-AA22-5552A9B6A2A7}" dt="2025-11-26T18:43:37.572" v="11995" actId="207"/>
          <ac:spMkLst>
            <pc:docMk/>
            <pc:sldMk cId="4135420532" sldId="2147473275"/>
            <ac:spMk id="10" creationId="{17A2EF8B-AFAC-DB13-5302-31BF62F99CB6}"/>
          </ac:spMkLst>
        </pc:spChg>
        <pc:spChg chg="add mod">
          <ac:chgData name="Jason Wiese" userId="4bff8d5b-7de6-4655-b397-69b0afc81113" providerId="ADAL" clId="{FD3BD4DC-71D8-46F6-AA22-5552A9B6A2A7}" dt="2025-11-25T03:36:06.333" v="2874" actId="403"/>
          <ac:spMkLst>
            <pc:docMk/>
            <pc:sldMk cId="4135420532" sldId="2147473275"/>
            <ac:spMk id="11" creationId="{8AAD5324-C8E4-FE03-B1AD-B19E993B4E58}"/>
          </ac:spMkLst>
        </pc:spChg>
        <pc:spChg chg="mod">
          <ac:chgData name="Jason Wiese" userId="4bff8d5b-7de6-4655-b397-69b0afc81113" providerId="ADAL" clId="{FD3BD4DC-71D8-46F6-AA22-5552A9B6A2A7}" dt="2025-11-26T18:43:41.421" v="11996" actId="207"/>
          <ac:spMkLst>
            <pc:docMk/>
            <pc:sldMk cId="4135420532" sldId="2147473275"/>
            <ac:spMk id="14" creationId="{A942E053-25DA-3377-977A-FA6080460881}"/>
          </ac:spMkLst>
        </pc:spChg>
        <pc:spChg chg="mod">
          <ac:chgData name="Jason Wiese" userId="4bff8d5b-7de6-4655-b397-69b0afc81113" providerId="ADAL" clId="{FD3BD4DC-71D8-46F6-AA22-5552A9B6A2A7}" dt="2025-11-26T18:43:41.421" v="11996" actId="207"/>
          <ac:spMkLst>
            <pc:docMk/>
            <pc:sldMk cId="4135420532" sldId="2147473275"/>
            <ac:spMk id="15" creationId="{904DA9ED-99AF-BB87-4337-438286BB2B0D}"/>
          </ac:spMkLst>
        </pc:spChg>
        <pc:spChg chg="mod">
          <ac:chgData name="Jason Wiese" userId="4bff8d5b-7de6-4655-b397-69b0afc81113" providerId="ADAL" clId="{FD3BD4DC-71D8-46F6-AA22-5552A9B6A2A7}" dt="2025-11-26T18:43:37.572" v="11995" actId="207"/>
          <ac:spMkLst>
            <pc:docMk/>
            <pc:sldMk cId="4135420532" sldId="2147473275"/>
            <ac:spMk id="16" creationId="{72AC0E33-1572-FEDD-3CBD-DB703ED0DE3C}"/>
          </ac:spMkLst>
        </pc:spChg>
        <pc:spChg chg="mod">
          <ac:chgData name="Jason Wiese" userId="4bff8d5b-7de6-4655-b397-69b0afc81113" providerId="ADAL" clId="{FD3BD4DC-71D8-46F6-AA22-5552A9B6A2A7}" dt="2025-11-26T18:43:37.572" v="11995" actId="207"/>
          <ac:spMkLst>
            <pc:docMk/>
            <pc:sldMk cId="4135420532" sldId="2147473275"/>
            <ac:spMk id="17" creationId="{26AE5CE0-0C61-ABCD-E717-BA944C0B1921}"/>
          </ac:spMkLst>
        </pc:spChg>
        <pc:spChg chg="mod">
          <ac:chgData name="Jason Wiese" userId="4bff8d5b-7de6-4655-b397-69b0afc81113" providerId="ADAL" clId="{FD3BD4DC-71D8-46F6-AA22-5552A9B6A2A7}" dt="2025-11-26T18:43:41.421" v="11996" actId="207"/>
          <ac:spMkLst>
            <pc:docMk/>
            <pc:sldMk cId="4135420532" sldId="2147473275"/>
            <ac:spMk id="23" creationId="{BDF910F7-5FCC-D26F-CB9D-3B547E1F3FF5}"/>
          </ac:spMkLst>
        </pc:spChg>
        <pc:spChg chg="mod">
          <ac:chgData name="Jason Wiese" userId="4bff8d5b-7de6-4655-b397-69b0afc81113" providerId="ADAL" clId="{FD3BD4DC-71D8-46F6-AA22-5552A9B6A2A7}" dt="2025-11-26T18:43:37.572" v="11995" actId="207"/>
          <ac:spMkLst>
            <pc:docMk/>
            <pc:sldMk cId="4135420532" sldId="2147473275"/>
            <ac:spMk id="24" creationId="{8BE41757-2047-1160-55D5-E9F0D43C66CA}"/>
          </ac:spMkLst>
        </pc:spChg>
        <pc:picChg chg="mod">
          <ac:chgData name="Jason Wiese" userId="4bff8d5b-7de6-4655-b397-69b0afc81113" providerId="ADAL" clId="{FD3BD4DC-71D8-46F6-AA22-5552A9B6A2A7}" dt="2025-11-26T08:59:48.682" v="11224" actId="1076"/>
          <ac:picMkLst>
            <pc:docMk/>
            <pc:sldMk cId="4135420532" sldId="2147473275"/>
            <ac:picMk id="51" creationId="{18BE282B-C175-F91B-A928-E983CDF837BD}"/>
          </ac:picMkLst>
        </pc:picChg>
      </pc:sldChg>
      <pc:sldChg chg="addSp delSp modSp add mod ord">
        <pc:chgData name="Jason Wiese" userId="4bff8d5b-7de6-4655-b397-69b0afc81113" providerId="ADAL" clId="{FD3BD4DC-71D8-46F6-AA22-5552A9B6A2A7}" dt="2025-11-26T18:40:25.269" v="11979" actId="20578"/>
        <pc:sldMkLst>
          <pc:docMk/>
          <pc:sldMk cId="3643867185" sldId="2147473276"/>
        </pc:sldMkLst>
        <pc:spChg chg="mod">
          <ac:chgData name="Jason Wiese" userId="4bff8d5b-7de6-4655-b397-69b0afc81113" providerId="ADAL" clId="{FD3BD4DC-71D8-46F6-AA22-5552A9B6A2A7}" dt="2025-11-26T18:25:07.600" v="11656" actId="207"/>
          <ac:spMkLst>
            <pc:docMk/>
            <pc:sldMk cId="3643867185" sldId="2147473276"/>
            <ac:spMk id="5" creationId="{F60AE745-FDC4-A687-FA6B-1ACAA5C551D1}"/>
          </ac:spMkLst>
        </pc:spChg>
        <pc:spChg chg="mod">
          <ac:chgData name="Jason Wiese" userId="4bff8d5b-7de6-4655-b397-69b0afc81113" providerId="ADAL" clId="{FD3BD4DC-71D8-46F6-AA22-5552A9B6A2A7}" dt="2025-11-26T18:25:07.600" v="11656" actId="207"/>
          <ac:spMkLst>
            <pc:docMk/>
            <pc:sldMk cId="3643867185" sldId="2147473276"/>
            <ac:spMk id="6" creationId="{9970DD02-38DF-97A2-C30D-FA32A7FEB2EF}"/>
          </ac:spMkLst>
        </pc:spChg>
        <pc:spChg chg="mod">
          <ac:chgData name="Jason Wiese" userId="4bff8d5b-7de6-4655-b397-69b0afc81113" providerId="ADAL" clId="{FD3BD4DC-71D8-46F6-AA22-5552A9B6A2A7}" dt="2025-11-26T18:25:04.175" v="11655" actId="207"/>
          <ac:spMkLst>
            <pc:docMk/>
            <pc:sldMk cId="3643867185" sldId="2147473276"/>
            <ac:spMk id="8" creationId="{E32FDC2C-7243-0943-34EB-01DCB564313E}"/>
          </ac:spMkLst>
        </pc:spChg>
        <pc:spChg chg="add mod">
          <ac:chgData name="Jason Wiese" userId="4bff8d5b-7de6-4655-b397-69b0afc81113" providerId="ADAL" clId="{FD3BD4DC-71D8-46F6-AA22-5552A9B6A2A7}" dt="2025-11-26T18:20:10.423" v="11626" actId="207"/>
          <ac:spMkLst>
            <pc:docMk/>
            <pc:sldMk cId="3643867185" sldId="2147473276"/>
            <ac:spMk id="9" creationId="{ED7284C6-1D88-0054-0F76-F961A1B34AF6}"/>
          </ac:spMkLst>
        </pc:spChg>
        <pc:spChg chg="mod">
          <ac:chgData name="Jason Wiese" userId="4bff8d5b-7de6-4655-b397-69b0afc81113" providerId="ADAL" clId="{FD3BD4DC-71D8-46F6-AA22-5552A9B6A2A7}" dt="2025-11-26T18:25:04.175" v="11655" actId="207"/>
          <ac:spMkLst>
            <pc:docMk/>
            <pc:sldMk cId="3643867185" sldId="2147473276"/>
            <ac:spMk id="10" creationId="{0CBF5203-ED0A-8330-DBF6-4D7AD69C2AB6}"/>
          </ac:spMkLst>
        </pc:spChg>
        <pc:spChg chg="add mod">
          <ac:chgData name="Jason Wiese" userId="4bff8d5b-7de6-4655-b397-69b0afc81113" providerId="ADAL" clId="{FD3BD4DC-71D8-46F6-AA22-5552A9B6A2A7}" dt="2025-11-25T03:36:02.034" v="2872" actId="403"/>
          <ac:spMkLst>
            <pc:docMk/>
            <pc:sldMk cId="3643867185" sldId="2147473276"/>
            <ac:spMk id="11" creationId="{3DBD2445-609D-3454-BC12-3E1B359F7F6A}"/>
          </ac:spMkLst>
        </pc:spChg>
        <pc:spChg chg="mod">
          <ac:chgData name="Jason Wiese" userId="4bff8d5b-7de6-4655-b397-69b0afc81113" providerId="ADAL" clId="{FD3BD4DC-71D8-46F6-AA22-5552A9B6A2A7}" dt="2025-11-26T18:25:07.600" v="11656" actId="207"/>
          <ac:spMkLst>
            <pc:docMk/>
            <pc:sldMk cId="3643867185" sldId="2147473276"/>
            <ac:spMk id="14" creationId="{B81319EB-E42F-7932-06DA-28240B63344C}"/>
          </ac:spMkLst>
        </pc:spChg>
        <pc:spChg chg="mod">
          <ac:chgData name="Jason Wiese" userId="4bff8d5b-7de6-4655-b397-69b0afc81113" providerId="ADAL" clId="{FD3BD4DC-71D8-46F6-AA22-5552A9B6A2A7}" dt="2025-11-26T18:25:07.600" v="11656" actId="207"/>
          <ac:spMkLst>
            <pc:docMk/>
            <pc:sldMk cId="3643867185" sldId="2147473276"/>
            <ac:spMk id="15" creationId="{9E71BE40-34F6-DC77-E411-570184AA45B9}"/>
          </ac:spMkLst>
        </pc:spChg>
        <pc:spChg chg="mod">
          <ac:chgData name="Jason Wiese" userId="4bff8d5b-7de6-4655-b397-69b0afc81113" providerId="ADAL" clId="{FD3BD4DC-71D8-46F6-AA22-5552A9B6A2A7}" dt="2025-11-26T18:25:04.175" v="11655" actId="207"/>
          <ac:spMkLst>
            <pc:docMk/>
            <pc:sldMk cId="3643867185" sldId="2147473276"/>
            <ac:spMk id="16" creationId="{AE44F828-7BEF-72C8-AA56-66513B95654C}"/>
          </ac:spMkLst>
        </pc:spChg>
        <pc:spChg chg="mod">
          <ac:chgData name="Jason Wiese" userId="4bff8d5b-7de6-4655-b397-69b0afc81113" providerId="ADAL" clId="{FD3BD4DC-71D8-46F6-AA22-5552A9B6A2A7}" dt="2025-11-26T18:25:04.175" v="11655" actId="207"/>
          <ac:spMkLst>
            <pc:docMk/>
            <pc:sldMk cId="3643867185" sldId="2147473276"/>
            <ac:spMk id="17" creationId="{D6C1E2F5-8FB6-36D6-430B-6915B5F2F221}"/>
          </ac:spMkLst>
        </pc:spChg>
        <pc:spChg chg="mod">
          <ac:chgData name="Jason Wiese" userId="4bff8d5b-7de6-4655-b397-69b0afc81113" providerId="ADAL" clId="{FD3BD4DC-71D8-46F6-AA22-5552A9B6A2A7}" dt="2025-11-26T18:25:07.600" v="11656" actId="207"/>
          <ac:spMkLst>
            <pc:docMk/>
            <pc:sldMk cId="3643867185" sldId="2147473276"/>
            <ac:spMk id="20" creationId="{BDF09C7E-3DAE-7209-E83F-C19DE54D8AC8}"/>
          </ac:spMkLst>
        </pc:spChg>
        <pc:spChg chg="mod">
          <ac:chgData name="Jason Wiese" userId="4bff8d5b-7de6-4655-b397-69b0afc81113" providerId="ADAL" clId="{FD3BD4DC-71D8-46F6-AA22-5552A9B6A2A7}" dt="2025-11-26T18:25:04.175" v="11655" actId="207"/>
          <ac:spMkLst>
            <pc:docMk/>
            <pc:sldMk cId="3643867185" sldId="2147473276"/>
            <ac:spMk id="21" creationId="{F8F29BB9-A9D4-0D16-478D-6E3960DD86AF}"/>
          </ac:spMkLst>
        </pc:spChg>
      </pc:sldChg>
      <pc:sldChg chg="addSp delSp modSp add mod ord">
        <pc:chgData name="Jason Wiese" userId="4bff8d5b-7de6-4655-b397-69b0afc81113" providerId="ADAL" clId="{FD3BD4DC-71D8-46F6-AA22-5552A9B6A2A7}" dt="2025-11-27T04:20:35.580" v="12686" actId="20577"/>
        <pc:sldMkLst>
          <pc:docMk/>
          <pc:sldMk cId="2986627951" sldId="2147473277"/>
        </pc:sldMkLst>
        <pc:spChg chg="mod">
          <ac:chgData name="Jason Wiese" userId="4bff8d5b-7de6-4655-b397-69b0afc81113" providerId="ADAL" clId="{FD3BD4DC-71D8-46F6-AA22-5552A9B6A2A7}" dt="2025-11-26T18:26:27.433" v="11660" actId="207"/>
          <ac:spMkLst>
            <pc:docMk/>
            <pc:sldMk cId="2986627951" sldId="2147473277"/>
            <ac:spMk id="5" creationId="{B42BE306-2AC5-9C54-C8FF-C36B40AE22C1}"/>
          </ac:spMkLst>
        </pc:spChg>
        <pc:spChg chg="mod">
          <ac:chgData name="Jason Wiese" userId="4bff8d5b-7de6-4655-b397-69b0afc81113" providerId="ADAL" clId="{FD3BD4DC-71D8-46F6-AA22-5552A9B6A2A7}" dt="2025-11-26T18:26:27.433" v="11660" actId="207"/>
          <ac:spMkLst>
            <pc:docMk/>
            <pc:sldMk cId="2986627951" sldId="2147473277"/>
            <ac:spMk id="6" creationId="{348A0E3B-D7F3-2CFC-4734-083085B13DC2}"/>
          </ac:spMkLst>
        </pc:spChg>
        <pc:spChg chg="mod">
          <ac:chgData name="Jason Wiese" userId="4bff8d5b-7de6-4655-b397-69b0afc81113" providerId="ADAL" clId="{FD3BD4DC-71D8-46F6-AA22-5552A9B6A2A7}" dt="2025-11-26T18:26:20.216" v="11659" actId="207"/>
          <ac:spMkLst>
            <pc:docMk/>
            <pc:sldMk cId="2986627951" sldId="2147473277"/>
            <ac:spMk id="8" creationId="{58D49B22-6399-CDA9-D82C-A55C76AE66CE}"/>
          </ac:spMkLst>
        </pc:spChg>
        <pc:spChg chg="add mod">
          <ac:chgData name="Jason Wiese" userId="4bff8d5b-7de6-4655-b397-69b0afc81113" providerId="ADAL" clId="{FD3BD4DC-71D8-46F6-AA22-5552A9B6A2A7}" dt="2025-11-27T04:20:35.580" v="12686" actId="20577"/>
          <ac:spMkLst>
            <pc:docMk/>
            <pc:sldMk cId="2986627951" sldId="2147473277"/>
            <ac:spMk id="9" creationId="{353D7153-919A-5B34-BCBF-4D0BC2F775B1}"/>
          </ac:spMkLst>
        </pc:spChg>
        <pc:spChg chg="mod">
          <ac:chgData name="Jason Wiese" userId="4bff8d5b-7de6-4655-b397-69b0afc81113" providerId="ADAL" clId="{FD3BD4DC-71D8-46F6-AA22-5552A9B6A2A7}" dt="2025-11-26T18:26:20.216" v="11659" actId="207"/>
          <ac:spMkLst>
            <pc:docMk/>
            <pc:sldMk cId="2986627951" sldId="2147473277"/>
            <ac:spMk id="10" creationId="{488F2379-BB93-AC4E-F251-81335F7FBE0D}"/>
          </ac:spMkLst>
        </pc:spChg>
        <pc:spChg chg="add mod">
          <ac:chgData name="Jason Wiese" userId="4bff8d5b-7de6-4655-b397-69b0afc81113" providerId="ADAL" clId="{FD3BD4DC-71D8-46F6-AA22-5552A9B6A2A7}" dt="2025-11-25T03:36:11.367" v="2876" actId="403"/>
          <ac:spMkLst>
            <pc:docMk/>
            <pc:sldMk cId="2986627951" sldId="2147473277"/>
            <ac:spMk id="11" creationId="{8A96A0DC-7ADE-5E59-8B3A-2377A19BDFE9}"/>
          </ac:spMkLst>
        </pc:spChg>
        <pc:spChg chg="mod">
          <ac:chgData name="Jason Wiese" userId="4bff8d5b-7de6-4655-b397-69b0afc81113" providerId="ADAL" clId="{FD3BD4DC-71D8-46F6-AA22-5552A9B6A2A7}" dt="2025-11-26T18:26:27.433" v="11660" actId="207"/>
          <ac:spMkLst>
            <pc:docMk/>
            <pc:sldMk cId="2986627951" sldId="2147473277"/>
            <ac:spMk id="14" creationId="{CE03CC65-71A5-B737-8C94-A6C6BCB6588C}"/>
          </ac:spMkLst>
        </pc:spChg>
        <pc:spChg chg="mod">
          <ac:chgData name="Jason Wiese" userId="4bff8d5b-7de6-4655-b397-69b0afc81113" providerId="ADAL" clId="{FD3BD4DC-71D8-46F6-AA22-5552A9B6A2A7}" dt="2025-11-26T18:26:27.433" v="11660" actId="207"/>
          <ac:spMkLst>
            <pc:docMk/>
            <pc:sldMk cId="2986627951" sldId="2147473277"/>
            <ac:spMk id="15" creationId="{E2BA1B35-FB02-1B2D-A960-F6FD0EE93AB0}"/>
          </ac:spMkLst>
        </pc:spChg>
        <pc:spChg chg="mod">
          <ac:chgData name="Jason Wiese" userId="4bff8d5b-7de6-4655-b397-69b0afc81113" providerId="ADAL" clId="{FD3BD4DC-71D8-46F6-AA22-5552A9B6A2A7}" dt="2025-11-27T04:20:05.160" v="12657" actId="20577"/>
          <ac:spMkLst>
            <pc:docMk/>
            <pc:sldMk cId="2986627951" sldId="2147473277"/>
            <ac:spMk id="16" creationId="{6FC8A1E9-5F70-CA99-6AAD-97659FF50CA3}"/>
          </ac:spMkLst>
        </pc:spChg>
        <pc:spChg chg="mod">
          <ac:chgData name="Jason Wiese" userId="4bff8d5b-7de6-4655-b397-69b0afc81113" providerId="ADAL" clId="{FD3BD4DC-71D8-46F6-AA22-5552A9B6A2A7}" dt="2025-11-26T18:26:20.216" v="11659" actId="207"/>
          <ac:spMkLst>
            <pc:docMk/>
            <pc:sldMk cId="2986627951" sldId="2147473277"/>
            <ac:spMk id="17" creationId="{4980F660-D740-80AD-5260-FF8B68E67A14}"/>
          </ac:spMkLst>
        </pc:spChg>
        <pc:spChg chg="mod">
          <ac:chgData name="Jason Wiese" userId="4bff8d5b-7de6-4655-b397-69b0afc81113" providerId="ADAL" clId="{FD3BD4DC-71D8-46F6-AA22-5552A9B6A2A7}" dt="2025-11-26T18:26:27.433" v="11660" actId="207"/>
          <ac:spMkLst>
            <pc:docMk/>
            <pc:sldMk cId="2986627951" sldId="2147473277"/>
            <ac:spMk id="20" creationId="{9579BDF8-6D73-0EFC-9977-6C8E419A3A33}"/>
          </ac:spMkLst>
        </pc:spChg>
        <pc:spChg chg="mod">
          <ac:chgData name="Jason Wiese" userId="4bff8d5b-7de6-4655-b397-69b0afc81113" providerId="ADAL" clId="{FD3BD4DC-71D8-46F6-AA22-5552A9B6A2A7}" dt="2025-11-26T18:26:20.216" v="11659" actId="207"/>
          <ac:spMkLst>
            <pc:docMk/>
            <pc:sldMk cId="2986627951" sldId="2147473277"/>
            <ac:spMk id="21" creationId="{E13E8347-191A-F6FF-495D-C973C3713834}"/>
          </ac:spMkLst>
        </pc:spChg>
        <pc:picChg chg="add del">
          <ac:chgData name="Jason Wiese" userId="4bff8d5b-7de6-4655-b397-69b0afc81113" providerId="ADAL" clId="{FD3BD4DC-71D8-46F6-AA22-5552A9B6A2A7}" dt="2025-11-26T08:46:42.866" v="10923" actId="21"/>
          <ac:picMkLst>
            <pc:docMk/>
            <pc:sldMk cId="2986627951" sldId="2147473277"/>
            <ac:picMk id="27" creationId="{38484B2C-86DA-1206-D942-00A50DCFD7D2}"/>
          </ac:picMkLst>
        </pc:picChg>
        <pc:picChg chg="mod">
          <ac:chgData name="Jason Wiese" userId="4bff8d5b-7de6-4655-b397-69b0afc81113" providerId="ADAL" clId="{FD3BD4DC-71D8-46F6-AA22-5552A9B6A2A7}" dt="2025-11-26T18:26:35.199" v="11661" actId="14100"/>
          <ac:picMkLst>
            <pc:docMk/>
            <pc:sldMk cId="2986627951" sldId="2147473277"/>
            <ac:picMk id="28" creationId="{318B964F-C25C-BB9C-3601-EBF0CB580962}"/>
          </ac:picMkLst>
        </pc:picChg>
        <pc:picChg chg="mod">
          <ac:chgData name="Jason Wiese" userId="4bff8d5b-7de6-4655-b397-69b0afc81113" providerId="ADAL" clId="{FD3BD4DC-71D8-46F6-AA22-5552A9B6A2A7}" dt="2025-11-26T18:26:37.793" v="11662" actId="14100"/>
          <ac:picMkLst>
            <pc:docMk/>
            <pc:sldMk cId="2986627951" sldId="2147473277"/>
            <ac:picMk id="30" creationId="{ED596A86-70CB-0539-88F9-3C7D31093E37}"/>
          </ac:picMkLst>
        </pc:picChg>
        <pc:picChg chg="mod">
          <ac:chgData name="Jason Wiese" userId="4bff8d5b-7de6-4655-b397-69b0afc81113" providerId="ADAL" clId="{FD3BD4DC-71D8-46F6-AA22-5552A9B6A2A7}" dt="2025-11-26T18:26:40.651" v="11663" actId="14100"/>
          <ac:picMkLst>
            <pc:docMk/>
            <pc:sldMk cId="2986627951" sldId="2147473277"/>
            <ac:picMk id="32" creationId="{10472401-527A-1678-E9D9-2076B7E4D4E5}"/>
          </ac:picMkLst>
        </pc:picChg>
      </pc:sldChg>
      <pc:sldChg chg="addSp delSp modSp add mod ord">
        <pc:chgData name="Jason Wiese" userId="4bff8d5b-7de6-4655-b397-69b0afc81113" providerId="ADAL" clId="{FD3BD4DC-71D8-46F6-AA22-5552A9B6A2A7}" dt="2025-11-27T04:18:50.391" v="12656" actId="20577"/>
        <pc:sldMkLst>
          <pc:docMk/>
          <pc:sldMk cId="3834261384" sldId="2147473278"/>
        </pc:sldMkLst>
        <pc:spChg chg="mod">
          <ac:chgData name="Jason Wiese" userId="4bff8d5b-7de6-4655-b397-69b0afc81113" providerId="ADAL" clId="{FD3BD4DC-71D8-46F6-AA22-5552A9B6A2A7}" dt="2025-11-26T18:26:14.554" v="11658" actId="207"/>
          <ac:spMkLst>
            <pc:docMk/>
            <pc:sldMk cId="3834261384" sldId="2147473278"/>
            <ac:spMk id="5" creationId="{6AB06A50-C454-F57F-51F1-A5D0DB5D419C}"/>
          </ac:spMkLst>
        </pc:spChg>
        <pc:spChg chg="mod">
          <ac:chgData name="Jason Wiese" userId="4bff8d5b-7de6-4655-b397-69b0afc81113" providerId="ADAL" clId="{FD3BD4DC-71D8-46F6-AA22-5552A9B6A2A7}" dt="2025-11-26T18:26:14.554" v="11658" actId="207"/>
          <ac:spMkLst>
            <pc:docMk/>
            <pc:sldMk cId="3834261384" sldId="2147473278"/>
            <ac:spMk id="6" creationId="{E7245FC8-BA58-FF7E-100A-9F55DFB77D02}"/>
          </ac:spMkLst>
        </pc:spChg>
        <pc:spChg chg="mod">
          <ac:chgData name="Jason Wiese" userId="4bff8d5b-7de6-4655-b397-69b0afc81113" providerId="ADAL" clId="{FD3BD4DC-71D8-46F6-AA22-5552A9B6A2A7}" dt="2025-11-26T18:26:09.696" v="11657" actId="207"/>
          <ac:spMkLst>
            <pc:docMk/>
            <pc:sldMk cId="3834261384" sldId="2147473278"/>
            <ac:spMk id="8" creationId="{7B61E43D-F983-1FBA-ECC0-9F03F7AEEDF7}"/>
          </ac:spMkLst>
        </pc:spChg>
        <pc:spChg chg="add mod">
          <ac:chgData name="Jason Wiese" userId="4bff8d5b-7de6-4655-b397-69b0afc81113" providerId="ADAL" clId="{FD3BD4DC-71D8-46F6-AA22-5552A9B6A2A7}" dt="2025-11-27T04:18:50.391" v="12656" actId="20577"/>
          <ac:spMkLst>
            <pc:docMk/>
            <pc:sldMk cId="3834261384" sldId="2147473278"/>
            <ac:spMk id="9" creationId="{F71F93CA-6367-AD63-2F82-CA3B7343E7CE}"/>
          </ac:spMkLst>
        </pc:spChg>
        <pc:spChg chg="mod">
          <ac:chgData name="Jason Wiese" userId="4bff8d5b-7de6-4655-b397-69b0afc81113" providerId="ADAL" clId="{FD3BD4DC-71D8-46F6-AA22-5552A9B6A2A7}" dt="2025-11-26T18:26:09.696" v="11657" actId="207"/>
          <ac:spMkLst>
            <pc:docMk/>
            <pc:sldMk cId="3834261384" sldId="2147473278"/>
            <ac:spMk id="10" creationId="{3FE6E0DF-00F9-CD65-6649-250F98BA530A}"/>
          </ac:spMkLst>
        </pc:spChg>
        <pc:spChg chg="add mod">
          <ac:chgData name="Jason Wiese" userId="4bff8d5b-7de6-4655-b397-69b0afc81113" providerId="ADAL" clId="{FD3BD4DC-71D8-46F6-AA22-5552A9B6A2A7}" dt="2025-11-25T03:36:16.744" v="2878" actId="403"/>
          <ac:spMkLst>
            <pc:docMk/>
            <pc:sldMk cId="3834261384" sldId="2147473278"/>
            <ac:spMk id="11" creationId="{BFEE98A6-7948-4CE7-D690-D9799001C9A6}"/>
          </ac:spMkLst>
        </pc:spChg>
        <pc:spChg chg="mod">
          <ac:chgData name="Jason Wiese" userId="4bff8d5b-7de6-4655-b397-69b0afc81113" providerId="ADAL" clId="{FD3BD4DC-71D8-46F6-AA22-5552A9B6A2A7}" dt="2025-11-26T18:26:14.554" v="11658" actId="207"/>
          <ac:spMkLst>
            <pc:docMk/>
            <pc:sldMk cId="3834261384" sldId="2147473278"/>
            <ac:spMk id="14" creationId="{7B6F3B76-3793-3F36-D78E-BB052D3CCC4C}"/>
          </ac:spMkLst>
        </pc:spChg>
        <pc:spChg chg="mod">
          <ac:chgData name="Jason Wiese" userId="4bff8d5b-7de6-4655-b397-69b0afc81113" providerId="ADAL" clId="{FD3BD4DC-71D8-46F6-AA22-5552A9B6A2A7}" dt="2025-11-26T18:26:14.554" v="11658" actId="207"/>
          <ac:spMkLst>
            <pc:docMk/>
            <pc:sldMk cId="3834261384" sldId="2147473278"/>
            <ac:spMk id="15" creationId="{53182A91-80D7-0E5B-AA13-1C3E99BAE0C7}"/>
          </ac:spMkLst>
        </pc:spChg>
        <pc:spChg chg="mod">
          <ac:chgData name="Jason Wiese" userId="4bff8d5b-7de6-4655-b397-69b0afc81113" providerId="ADAL" clId="{FD3BD4DC-71D8-46F6-AA22-5552A9B6A2A7}" dt="2025-11-26T18:26:09.696" v="11657" actId="207"/>
          <ac:spMkLst>
            <pc:docMk/>
            <pc:sldMk cId="3834261384" sldId="2147473278"/>
            <ac:spMk id="16" creationId="{305BD397-DC52-2356-35D5-8387EAE424AA}"/>
          </ac:spMkLst>
        </pc:spChg>
        <pc:spChg chg="mod">
          <ac:chgData name="Jason Wiese" userId="4bff8d5b-7de6-4655-b397-69b0afc81113" providerId="ADAL" clId="{FD3BD4DC-71D8-46F6-AA22-5552A9B6A2A7}" dt="2025-11-26T18:26:09.696" v="11657" actId="207"/>
          <ac:spMkLst>
            <pc:docMk/>
            <pc:sldMk cId="3834261384" sldId="2147473278"/>
            <ac:spMk id="17" creationId="{D898F36C-3008-FA9A-2C99-F8617359900B}"/>
          </ac:spMkLst>
        </pc:spChg>
        <pc:spChg chg="mod">
          <ac:chgData name="Jason Wiese" userId="4bff8d5b-7de6-4655-b397-69b0afc81113" providerId="ADAL" clId="{FD3BD4DC-71D8-46F6-AA22-5552A9B6A2A7}" dt="2025-11-26T18:26:14.554" v="11658" actId="207"/>
          <ac:spMkLst>
            <pc:docMk/>
            <pc:sldMk cId="3834261384" sldId="2147473278"/>
            <ac:spMk id="20" creationId="{4A63EB32-57A0-AC44-BE17-CAB84B8B2D47}"/>
          </ac:spMkLst>
        </pc:spChg>
        <pc:spChg chg="mod">
          <ac:chgData name="Jason Wiese" userId="4bff8d5b-7de6-4655-b397-69b0afc81113" providerId="ADAL" clId="{FD3BD4DC-71D8-46F6-AA22-5552A9B6A2A7}" dt="2025-11-26T18:26:09.696" v="11657" actId="207"/>
          <ac:spMkLst>
            <pc:docMk/>
            <pc:sldMk cId="3834261384" sldId="2147473278"/>
            <ac:spMk id="21" creationId="{FCD3CB40-E091-9251-B8A3-F4AEA0069E72}"/>
          </ac:spMkLst>
        </pc:spChg>
        <pc:picChg chg="mod">
          <ac:chgData name="Jason Wiese" userId="4bff8d5b-7de6-4655-b397-69b0afc81113" providerId="ADAL" clId="{FD3BD4DC-71D8-46F6-AA22-5552A9B6A2A7}" dt="2025-11-26T08:14:42.560" v="10597" actId="14100"/>
          <ac:picMkLst>
            <pc:docMk/>
            <pc:sldMk cId="3834261384" sldId="2147473278"/>
            <ac:picMk id="23" creationId="{2AC0FDE2-B345-D445-02DC-E7685C06AB7A}"/>
          </ac:picMkLst>
        </pc:picChg>
      </pc:sldChg>
      <pc:sldChg chg="addSp delSp modSp add mod">
        <pc:chgData name="Jason Wiese" userId="4bff8d5b-7de6-4655-b397-69b0afc81113" providerId="ADAL" clId="{FD3BD4DC-71D8-46F6-AA22-5552A9B6A2A7}" dt="2025-11-27T05:24:33.257" v="13805" actId="20577"/>
        <pc:sldMkLst>
          <pc:docMk/>
          <pc:sldMk cId="2922197668" sldId="2147473279"/>
        </pc:sldMkLst>
        <pc:spChg chg="add 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5" creationId="{AFEFD2B8-2EB8-A917-148A-C70116B9EBB2}"/>
          </ac:spMkLst>
        </pc:spChg>
        <pc:spChg chg="add 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8" creationId="{63366B2A-7421-5247-C899-95C3209320B9}"/>
          </ac:spMkLst>
        </pc:spChg>
        <pc:spChg chg="add mod">
          <ac:chgData name="Jason Wiese" userId="4bff8d5b-7de6-4655-b397-69b0afc81113" providerId="ADAL" clId="{FD3BD4DC-71D8-46F6-AA22-5552A9B6A2A7}" dt="2025-11-27T05:24:33.257" v="13805" actId="20577"/>
          <ac:spMkLst>
            <pc:docMk/>
            <pc:sldMk cId="2922197668" sldId="2147473279"/>
            <ac:spMk id="9" creationId="{2FF23B13-F225-A86C-5EF9-F6B0EB26D1AC}"/>
          </ac:spMkLst>
        </pc:spChg>
        <pc:spChg chg="add mod">
          <ac:chgData name="Jason Wiese" userId="4bff8d5b-7de6-4655-b397-69b0afc81113" providerId="ADAL" clId="{FD3BD4DC-71D8-46F6-AA22-5552A9B6A2A7}" dt="2025-11-25T03:36:21.235" v="2880" actId="403"/>
          <ac:spMkLst>
            <pc:docMk/>
            <pc:sldMk cId="2922197668" sldId="2147473279"/>
            <ac:spMk id="11" creationId="{E4092808-60A4-2732-D44B-A3C44D8025E8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12" creationId="{A8B22387-4809-BDDD-7006-00CE917D4170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15" creationId="{8F7FE167-B19D-6BF5-C7AD-DBA3C86A3C5B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16" creationId="{FF83590A-0FBE-50EE-2A6E-D2A61105916F}"/>
          </ac:spMkLst>
        </pc:spChg>
        <pc:spChg chg="mod">
          <ac:chgData name="Jason Wiese" userId="4bff8d5b-7de6-4655-b397-69b0afc81113" providerId="ADAL" clId="{FD3BD4DC-71D8-46F6-AA22-5552A9B6A2A7}" dt="2025-11-26T18:24:16.432" v="11647" actId="207"/>
          <ac:spMkLst>
            <pc:docMk/>
            <pc:sldMk cId="2922197668" sldId="2147473279"/>
            <ac:spMk id="17" creationId="{7D42C45B-51AC-7156-39AD-41CB085FE58E}"/>
          </ac:spMkLst>
        </pc:spChg>
        <pc:spChg chg="mod">
          <ac:chgData name="Jason Wiese" userId="4bff8d5b-7de6-4655-b397-69b0afc81113" providerId="ADAL" clId="{FD3BD4DC-71D8-46F6-AA22-5552A9B6A2A7}" dt="2025-11-26T18:24:16.432" v="11647" actId="207"/>
          <ac:spMkLst>
            <pc:docMk/>
            <pc:sldMk cId="2922197668" sldId="2147473279"/>
            <ac:spMk id="18" creationId="{C7C08C01-5B29-7799-366A-836E55857081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21" creationId="{D5F50E84-541D-58F3-B0D8-917D15DC350B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22" creationId="{46A91413-30DB-75DF-B140-D426AB00E90F}"/>
          </ac:spMkLst>
        </pc:spChg>
        <pc:spChg chg="mod">
          <ac:chgData name="Jason Wiese" userId="4bff8d5b-7de6-4655-b397-69b0afc81113" providerId="ADAL" clId="{FD3BD4DC-71D8-46F6-AA22-5552A9B6A2A7}" dt="2025-11-26T18:24:13.817" v="11646" actId="207"/>
          <ac:spMkLst>
            <pc:docMk/>
            <pc:sldMk cId="2922197668" sldId="2147473279"/>
            <ac:spMk id="27" creationId="{D1859BCC-6582-EE25-D98F-8666410077F3}"/>
          </ac:spMkLst>
        </pc:spChg>
        <pc:picChg chg="add mod">
          <ac:chgData name="Jason Wiese" userId="4bff8d5b-7de6-4655-b397-69b0afc81113" providerId="ADAL" clId="{FD3BD4DC-71D8-46F6-AA22-5552A9B6A2A7}" dt="2025-11-26T08:26:08.583" v="10869" actId="1076"/>
          <ac:picMkLst>
            <pc:docMk/>
            <pc:sldMk cId="2922197668" sldId="2147473279"/>
            <ac:picMk id="13" creationId="{C16B7657-CBCA-2EA0-9B2D-73F42B9159F1}"/>
          </ac:picMkLst>
        </pc:picChg>
        <pc:picChg chg="mod">
          <ac:chgData name="Jason Wiese" userId="4bff8d5b-7de6-4655-b397-69b0afc81113" providerId="ADAL" clId="{FD3BD4DC-71D8-46F6-AA22-5552A9B6A2A7}" dt="2025-11-26T08:25:50.993" v="10865" actId="1037"/>
          <ac:picMkLst>
            <pc:docMk/>
            <pc:sldMk cId="2922197668" sldId="2147473279"/>
            <ac:picMk id="25" creationId="{CF556938-8A09-149D-7354-B2EF7A93BCAD}"/>
          </ac:picMkLst>
        </pc:picChg>
        <pc:picChg chg="mod">
          <ac:chgData name="Jason Wiese" userId="4bff8d5b-7de6-4655-b397-69b0afc81113" providerId="ADAL" clId="{FD3BD4DC-71D8-46F6-AA22-5552A9B6A2A7}" dt="2025-11-26T08:25:50.993" v="10865" actId="1037"/>
          <ac:picMkLst>
            <pc:docMk/>
            <pc:sldMk cId="2922197668" sldId="2147473279"/>
            <ac:picMk id="2050" creationId="{62D60918-6C18-3EA3-AB1B-5A073D22A150}"/>
          </ac:picMkLst>
        </pc:picChg>
        <pc:picChg chg="mod">
          <ac:chgData name="Jason Wiese" userId="4bff8d5b-7de6-4655-b397-69b0afc81113" providerId="ADAL" clId="{FD3BD4DC-71D8-46F6-AA22-5552A9B6A2A7}" dt="2025-11-26T08:25:50.993" v="10865" actId="1037"/>
          <ac:picMkLst>
            <pc:docMk/>
            <pc:sldMk cId="2922197668" sldId="2147473279"/>
            <ac:picMk id="6146" creationId="{9BFE01D9-39C1-3E09-5433-F3D24DDA42F2}"/>
          </ac:picMkLst>
        </pc:picChg>
      </pc:sldChg>
      <pc:sldChg chg="addSp delSp modSp add mod">
        <pc:chgData name="Jason Wiese" userId="4bff8d5b-7de6-4655-b397-69b0afc81113" providerId="ADAL" clId="{FD3BD4DC-71D8-46F6-AA22-5552A9B6A2A7}" dt="2025-11-25T03:54:40.469" v="3106" actId="478"/>
        <pc:sldMkLst>
          <pc:docMk/>
          <pc:sldMk cId="3118566991" sldId="2147473280"/>
        </pc:sldMkLst>
        <pc:spChg chg="mod">
          <ac:chgData name="Jason Wiese" userId="4bff8d5b-7de6-4655-b397-69b0afc81113" providerId="ADAL" clId="{FD3BD4DC-71D8-46F6-AA22-5552A9B6A2A7}" dt="2025-11-25T03:54:32.881" v="3104" actId="14100"/>
          <ac:spMkLst>
            <pc:docMk/>
            <pc:sldMk cId="3118566991" sldId="2147473280"/>
            <ac:spMk id="6" creationId="{7B393D1E-975E-8F80-A29D-951DC6335027}"/>
          </ac:spMkLst>
        </pc:spChg>
        <pc:picChg chg="mod">
          <ac:chgData name="Jason Wiese" userId="4bff8d5b-7de6-4655-b397-69b0afc81113" providerId="ADAL" clId="{FD3BD4DC-71D8-46F6-AA22-5552A9B6A2A7}" dt="2025-11-25T03:54:37.302" v="3105" actId="14100"/>
          <ac:picMkLst>
            <pc:docMk/>
            <pc:sldMk cId="3118566991" sldId="2147473280"/>
            <ac:picMk id="5" creationId="{2B711FA5-AC36-13EE-84D1-7B496DBC285A}"/>
          </ac:picMkLst>
        </pc:picChg>
      </pc:sldChg>
      <pc:sldChg chg="modSp add mod">
        <pc:chgData name="Jason Wiese" userId="4bff8d5b-7de6-4655-b397-69b0afc81113" providerId="ADAL" clId="{FD3BD4DC-71D8-46F6-AA22-5552A9B6A2A7}" dt="2025-11-25T06:34:48.383" v="6754" actId="6549"/>
        <pc:sldMkLst>
          <pc:docMk/>
          <pc:sldMk cId="3267862856" sldId="2147473281"/>
        </pc:sldMkLst>
        <pc:spChg chg="mod">
          <ac:chgData name="Jason Wiese" userId="4bff8d5b-7de6-4655-b397-69b0afc81113" providerId="ADAL" clId="{FD3BD4DC-71D8-46F6-AA22-5552A9B6A2A7}" dt="2025-11-25T06:34:48.383" v="6754" actId="6549"/>
          <ac:spMkLst>
            <pc:docMk/>
            <pc:sldMk cId="3267862856" sldId="2147473281"/>
            <ac:spMk id="6" creationId="{CA2A3012-ED20-A48F-2474-ACFD0F5D4B25}"/>
          </ac:spMkLst>
        </pc:spChg>
      </pc:sldChg>
      <pc:sldChg chg="addSp delSp modSp add mod">
        <pc:chgData name="Jason Wiese" userId="4bff8d5b-7de6-4655-b397-69b0afc81113" providerId="ADAL" clId="{FD3BD4DC-71D8-46F6-AA22-5552A9B6A2A7}" dt="2025-11-25T06:45:35.021" v="7546" actId="20577"/>
        <pc:sldMkLst>
          <pc:docMk/>
          <pc:sldMk cId="2501388758" sldId="2147473282"/>
        </pc:sldMkLst>
        <pc:spChg chg="add mod">
          <ac:chgData name="Jason Wiese" userId="4bff8d5b-7de6-4655-b397-69b0afc81113" providerId="ADAL" clId="{FD3BD4DC-71D8-46F6-AA22-5552A9B6A2A7}" dt="2025-11-25T06:45:35.021" v="7546" actId="20577"/>
          <ac:spMkLst>
            <pc:docMk/>
            <pc:sldMk cId="2501388758" sldId="2147473282"/>
            <ac:spMk id="20" creationId="{35842621-B9B3-0C19-C6EC-54B1CF3E6F98}"/>
          </ac:spMkLst>
        </pc:spChg>
        <pc:spChg chg="add mod ord">
          <ac:chgData name="Jason Wiese" userId="4bff8d5b-7de6-4655-b397-69b0afc81113" providerId="ADAL" clId="{FD3BD4DC-71D8-46F6-AA22-5552A9B6A2A7}" dt="2025-11-25T06:41:30.619" v="7334" actId="167"/>
          <ac:spMkLst>
            <pc:docMk/>
            <pc:sldMk cId="2501388758" sldId="2147473282"/>
            <ac:spMk id="21" creationId="{6303FF76-2F0F-86F0-94D5-4F647B7490CD}"/>
          </ac:spMkLst>
        </pc:spChg>
      </pc:sldChg>
      <pc:sldChg chg="modSp add mod">
        <pc:chgData name="Jason Wiese" userId="4bff8d5b-7de6-4655-b397-69b0afc81113" providerId="ADAL" clId="{FD3BD4DC-71D8-46F6-AA22-5552A9B6A2A7}" dt="2025-11-25T05:56:14.490" v="5376" actId="20577"/>
        <pc:sldMkLst>
          <pc:docMk/>
          <pc:sldMk cId="1209465860" sldId="2147473283"/>
        </pc:sldMkLst>
        <pc:spChg chg="mod">
          <ac:chgData name="Jason Wiese" userId="4bff8d5b-7de6-4655-b397-69b0afc81113" providerId="ADAL" clId="{FD3BD4DC-71D8-46F6-AA22-5552A9B6A2A7}" dt="2025-11-25T05:56:14.490" v="5376" actId="20577"/>
          <ac:spMkLst>
            <pc:docMk/>
            <pc:sldMk cId="1209465860" sldId="2147473283"/>
            <ac:spMk id="5" creationId="{587C8F4F-2DAB-5BCA-321C-9A4F6880DF4C}"/>
          </ac:spMkLst>
        </pc:spChg>
      </pc:sldChg>
      <pc:sldChg chg="modSp add mod">
        <pc:chgData name="Jason Wiese" userId="4bff8d5b-7de6-4655-b397-69b0afc81113" providerId="ADAL" clId="{FD3BD4DC-71D8-46F6-AA22-5552A9B6A2A7}" dt="2025-11-25T06:43:03.611" v="7359" actId="20577"/>
        <pc:sldMkLst>
          <pc:docMk/>
          <pc:sldMk cId="2948728184" sldId="2147473284"/>
        </pc:sldMkLst>
        <pc:spChg chg="mod">
          <ac:chgData name="Jason Wiese" userId="4bff8d5b-7de6-4655-b397-69b0afc81113" providerId="ADAL" clId="{FD3BD4DC-71D8-46F6-AA22-5552A9B6A2A7}" dt="2025-11-25T06:43:03.611" v="7359" actId="20577"/>
          <ac:spMkLst>
            <pc:docMk/>
            <pc:sldMk cId="2948728184" sldId="2147473284"/>
            <ac:spMk id="6" creationId="{2B8D931F-AE21-5D3F-DAC1-4AE5F82FF273}"/>
          </ac:spMkLst>
        </pc:spChg>
      </pc:sldChg>
      <pc:sldChg chg="addSp delSp modSp add mod">
        <pc:chgData name="Jason Wiese" userId="4bff8d5b-7de6-4655-b397-69b0afc81113" providerId="ADAL" clId="{FD3BD4DC-71D8-46F6-AA22-5552A9B6A2A7}" dt="2025-11-25T06:38:23.462" v="7022" actId="14100"/>
        <pc:sldMkLst>
          <pc:docMk/>
          <pc:sldMk cId="646556323" sldId="2147473285"/>
        </pc:sldMkLst>
        <pc:spChg chg="mod">
          <ac:chgData name="Jason Wiese" userId="4bff8d5b-7de6-4655-b397-69b0afc81113" providerId="ADAL" clId="{FD3BD4DC-71D8-46F6-AA22-5552A9B6A2A7}" dt="2025-11-25T06:37:26.963" v="7005" actId="1076"/>
          <ac:spMkLst>
            <pc:docMk/>
            <pc:sldMk cId="646556323" sldId="2147473285"/>
            <ac:spMk id="10" creationId="{1FD83057-CFCF-74E7-5063-C51CCE7A8C19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11" creationId="{E89B0404-9A34-3787-7AD1-CB9F1355FD3D}"/>
          </ac:spMkLst>
        </pc:spChg>
        <pc:spChg chg="add mod">
          <ac:chgData name="Jason Wiese" userId="4bff8d5b-7de6-4655-b397-69b0afc81113" providerId="ADAL" clId="{FD3BD4DC-71D8-46F6-AA22-5552A9B6A2A7}" dt="2025-11-25T06:38:00.933" v="7019" actId="1076"/>
          <ac:spMkLst>
            <pc:docMk/>
            <pc:sldMk cId="646556323" sldId="2147473285"/>
            <ac:spMk id="16" creationId="{972ABC0D-6584-C833-E71B-9FE49FCCB070}"/>
          </ac:spMkLst>
        </pc:spChg>
        <pc:spChg chg="add mod">
          <ac:chgData name="Jason Wiese" userId="4bff8d5b-7de6-4655-b397-69b0afc81113" providerId="ADAL" clId="{FD3BD4DC-71D8-46F6-AA22-5552A9B6A2A7}" dt="2025-11-25T06:38:00.933" v="7019" actId="1076"/>
          <ac:spMkLst>
            <pc:docMk/>
            <pc:sldMk cId="646556323" sldId="2147473285"/>
            <ac:spMk id="17" creationId="{0E88A010-FDCD-DCCF-DA76-3BBB9FB33030}"/>
          </ac:spMkLst>
        </pc:spChg>
        <pc:spChg chg="mod">
          <ac:chgData name="Jason Wiese" userId="4bff8d5b-7de6-4655-b397-69b0afc81113" providerId="ADAL" clId="{FD3BD4DC-71D8-46F6-AA22-5552A9B6A2A7}" dt="2025-11-25T06:37:39.570" v="7017" actId="14100"/>
          <ac:spMkLst>
            <pc:docMk/>
            <pc:sldMk cId="646556323" sldId="2147473285"/>
            <ac:spMk id="21" creationId="{0BFFD133-D471-415E-C769-5D7579F49AA8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25" creationId="{E4B349D1-4B02-D9FF-5D2E-81F6BACACB61}"/>
          </ac:spMkLst>
        </pc:spChg>
        <pc:spChg chg="add mod">
          <ac:chgData name="Jason Wiese" userId="4bff8d5b-7de6-4655-b397-69b0afc81113" providerId="ADAL" clId="{FD3BD4DC-71D8-46F6-AA22-5552A9B6A2A7}" dt="2025-11-25T06:38:00.933" v="7019" actId="1076"/>
          <ac:spMkLst>
            <pc:docMk/>
            <pc:sldMk cId="646556323" sldId="2147473285"/>
            <ac:spMk id="31" creationId="{A166C35A-B20F-0643-E347-F234DCAE5804}"/>
          </ac:spMkLst>
        </pc:spChg>
        <pc:spChg chg="add mod">
          <ac:chgData name="Jason Wiese" userId="4bff8d5b-7de6-4655-b397-69b0afc81113" providerId="ADAL" clId="{FD3BD4DC-71D8-46F6-AA22-5552A9B6A2A7}" dt="2025-11-25T06:38:00.933" v="7019" actId="1076"/>
          <ac:spMkLst>
            <pc:docMk/>
            <pc:sldMk cId="646556323" sldId="2147473285"/>
            <ac:spMk id="32" creationId="{14150797-6410-8636-B222-0B299CEE3673}"/>
          </ac:spMkLst>
        </pc:spChg>
        <pc:spChg chg="mod">
          <ac:chgData name="Jason Wiese" userId="4bff8d5b-7de6-4655-b397-69b0afc81113" providerId="ADAL" clId="{FD3BD4DC-71D8-46F6-AA22-5552A9B6A2A7}" dt="2025-11-25T06:36:25.635" v="6759" actId="1076"/>
          <ac:spMkLst>
            <pc:docMk/>
            <pc:sldMk cId="646556323" sldId="2147473285"/>
            <ac:spMk id="33" creationId="{27953379-DE94-E182-ABF6-B3105B76573B}"/>
          </ac:spMkLst>
        </pc:spChg>
        <pc:spChg chg="add mod">
          <ac:chgData name="Jason Wiese" userId="4bff8d5b-7de6-4655-b397-69b0afc81113" providerId="ADAL" clId="{FD3BD4DC-71D8-46F6-AA22-5552A9B6A2A7}" dt="2025-11-25T06:38:00.933" v="7019" actId="1076"/>
          <ac:spMkLst>
            <pc:docMk/>
            <pc:sldMk cId="646556323" sldId="2147473285"/>
            <ac:spMk id="35" creationId="{062D2356-F0C3-28F0-1E8F-D93A5850C3E3}"/>
          </ac:spMkLst>
        </pc:spChg>
        <pc:spChg chg="add mod">
          <ac:chgData name="Jason Wiese" userId="4bff8d5b-7de6-4655-b397-69b0afc81113" providerId="ADAL" clId="{FD3BD4DC-71D8-46F6-AA22-5552A9B6A2A7}" dt="2025-11-25T06:38:23.462" v="7022" actId="14100"/>
          <ac:spMkLst>
            <pc:docMk/>
            <pc:sldMk cId="646556323" sldId="2147473285"/>
            <ac:spMk id="39" creationId="{59528E27-8A25-CB04-3F74-3DE91B9EDCE9}"/>
          </ac:spMkLst>
        </pc:spChg>
        <pc:spChg chg="add mod">
          <ac:chgData name="Jason Wiese" userId="4bff8d5b-7de6-4655-b397-69b0afc81113" providerId="ADAL" clId="{FD3BD4DC-71D8-46F6-AA22-5552A9B6A2A7}" dt="2025-11-25T06:38:16.759" v="7021" actId="1076"/>
          <ac:spMkLst>
            <pc:docMk/>
            <pc:sldMk cId="646556323" sldId="2147473285"/>
            <ac:spMk id="41" creationId="{367BEDBE-335F-CCC9-D51F-5CB5DE142773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53" creationId="{945A457D-34CF-7899-4C29-FE607CB8934F}"/>
          </ac:spMkLst>
        </pc:spChg>
        <pc:spChg chg="add mod">
          <ac:chgData name="Jason Wiese" userId="4bff8d5b-7de6-4655-b397-69b0afc81113" providerId="ADAL" clId="{FD3BD4DC-71D8-46F6-AA22-5552A9B6A2A7}" dt="2025-11-25T06:38:16.759" v="7021" actId="1076"/>
          <ac:spMkLst>
            <pc:docMk/>
            <pc:sldMk cId="646556323" sldId="2147473285"/>
            <ac:spMk id="59" creationId="{8E23D9F5-FC93-5211-781D-E71FD0BED59C}"/>
          </ac:spMkLst>
        </pc:spChg>
        <pc:spChg chg="add mod">
          <ac:chgData name="Jason Wiese" userId="4bff8d5b-7de6-4655-b397-69b0afc81113" providerId="ADAL" clId="{FD3BD4DC-71D8-46F6-AA22-5552A9B6A2A7}" dt="2025-11-25T06:38:16.759" v="7021" actId="1076"/>
          <ac:spMkLst>
            <pc:docMk/>
            <pc:sldMk cId="646556323" sldId="2147473285"/>
            <ac:spMk id="60" creationId="{83C0FA2D-59DE-67F0-496E-67F77F2AFE48}"/>
          </ac:spMkLst>
        </pc:spChg>
        <pc:spChg chg="add mod">
          <ac:chgData name="Jason Wiese" userId="4bff8d5b-7de6-4655-b397-69b0afc81113" providerId="ADAL" clId="{FD3BD4DC-71D8-46F6-AA22-5552A9B6A2A7}" dt="2025-11-25T06:38:16.759" v="7021" actId="1076"/>
          <ac:spMkLst>
            <pc:docMk/>
            <pc:sldMk cId="646556323" sldId="2147473285"/>
            <ac:spMk id="61" creationId="{AE7B4C2F-5556-9C32-4A65-38C868788891}"/>
          </ac:spMkLst>
        </pc:spChg>
        <pc:spChg chg="mod">
          <ac:chgData name="Jason Wiese" userId="4bff8d5b-7de6-4655-b397-69b0afc81113" providerId="ADAL" clId="{FD3BD4DC-71D8-46F6-AA22-5552A9B6A2A7}" dt="2025-11-25T06:37:36.004" v="7016" actId="1035"/>
          <ac:spMkLst>
            <pc:docMk/>
            <pc:sldMk cId="646556323" sldId="2147473285"/>
            <ac:spMk id="63" creationId="{DB5BC4B2-C64E-D24E-B1CF-C7A2DF762058}"/>
          </ac:spMkLst>
        </pc:spChg>
        <pc:spChg chg="mod">
          <ac:chgData name="Jason Wiese" userId="4bff8d5b-7de6-4655-b397-69b0afc81113" providerId="ADAL" clId="{FD3BD4DC-71D8-46F6-AA22-5552A9B6A2A7}" dt="2025-11-25T06:37:36.004" v="7016" actId="1035"/>
          <ac:spMkLst>
            <pc:docMk/>
            <pc:sldMk cId="646556323" sldId="2147473285"/>
            <ac:spMk id="64" creationId="{278C8CC0-CE03-1DFF-AB88-239B07768384}"/>
          </ac:spMkLst>
        </pc:spChg>
        <pc:spChg chg="mod">
          <ac:chgData name="Jason Wiese" userId="4bff8d5b-7de6-4655-b397-69b0afc81113" providerId="ADAL" clId="{FD3BD4DC-71D8-46F6-AA22-5552A9B6A2A7}" dt="2025-11-25T06:37:36.004" v="7016" actId="1035"/>
          <ac:spMkLst>
            <pc:docMk/>
            <pc:sldMk cId="646556323" sldId="2147473285"/>
            <ac:spMk id="65" creationId="{03C62714-A0A1-DB22-BC74-386FE8133D96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68" creationId="{1679A6F1-A065-38E7-3A0B-2B618EDADD25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69" creationId="{3A0C6C06-8E89-F0FE-2FC0-CAF3FFB521A6}"/>
          </ac:spMkLst>
        </pc:spChg>
        <pc:spChg chg="mod">
          <ac:chgData name="Jason Wiese" userId="4bff8d5b-7de6-4655-b397-69b0afc81113" providerId="ADAL" clId="{FD3BD4DC-71D8-46F6-AA22-5552A9B6A2A7}" dt="2025-11-25T06:37:04.941" v="7004" actId="1037"/>
          <ac:spMkLst>
            <pc:docMk/>
            <pc:sldMk cId="646556323" sldId="2147473285"/>
            <ac:spMk id="70" creationId="{5C8F0D66-38F5-6B84-4672-36FFA0C680DB}"/>
          </ac:spMkLst>
        </pc:spChg>
        <pc:picChg chg="add mod">
          <ac:chgData name="Jason Wiese" userId="4bff8d5b-7de6-4655-b397-69b0afc81113" providerId="ADAL" clId="{FD3BD4DC-71D8-46F6-AA22-5552A9B6A2A7}" dt="2025-11-25T06:38:00.933" v="7019" actId="1076"/>
          <ac:picMkLst>
            <pc:docMk/>
            <pc:sldMk cId="646556323" sldId="2147473285"/>
            <ac:picMk id="29" creationId="{7975CA34-351B-FBDF-C706-776E3F771D49}"/>
          </ac:picMkLst>
        </pc:picChg>
        <pc:picChg chg="add mod">
          <ac:chgData name="Jason Wiese" userId="4bff8d5b-7de6-4655-b397-69b0afc81113" providerId="ADAL" clId="{FD3BD4DC-71D8-46F6-AA22-5552A9B6A2A7}" dt="2025-11-25T06:38:00.933" v="7019" actId="1076"/>
          <ac:picMkLst>
            <pc:docMk/>
            <pc:sldMk cId="646556323" sldId="2147473285"/>
            <ac:picMk id="38" creationId="{D92136E5-D060-AD95-350C-7806B5840D9E}"/>
          </ac:picMkLst>
        </pc:picChg>
        <pc:picChg chg="add mod">
          <ac:chgData name="Jason Wiese" userId="4bff8d5b-7de6-4655-b397-69b0afc81113" providerId="ADAL" clId="{FD3BD4DC-71D8-46F6-AA22-5552A9B6A2A7}" dt="2025-11-25T06:38:16.759" v="7021" actId="1076"/>
          <ac:picMkLst>
            <pc:docMk/>
            <pc:sldMk cId="646556323" sldId="2147473285"/>
            <ac:picMk id="47" creationId="{15B46DA5-E499-CD4A-6639-4E6CC3B8502A}"/>
          </ac:picMkLst>
        </pc:picChg>
        <pc:picChg chg="mod">
          <ac:chgData name="Jason Wiese" userId="4bff8d5b-7de6-4655-b397-69b0afc81113" providerId="ADAL" clId="{FD3BD4DC-71D8-46F6-AA22-5552A9B6A2A7}" dt="2025-11-25T06:37:36.004" v="7016" actId="1035"/>
          <ac:picMkLst>
            <pc:docMk/>
            <pc:sldMk cId="646556323" sldId="2147473285"/>
            <ac:picMk id="66" creationId="{9FAACED3-6EBE-D5E8-4210-BFEE9D38145E}"/>
          </ac:picMkLst>
        </pc:picChg>
        <pc:picChg chg="add mod">
          <ac:chgData name="Jason Wiese" userId="4bff8d5b-7de6-4655-b397-69b0afc81113" providerId="ADAL" clId="{FD3BD4DC-71D8-46F6-AA22-5552A9B6A2A7}" dt="2025-11-25T06:38:16.759" v="7021" actId="1076"/>
          <ac:picMkLst>
            <pc:docMk/>
            <pc:sldMk cId="646556323" sldId="2147473285"/>
            <ac:picMk id="71" creationId="{BAE8CCC2-46B3-6EFB-BAED-514B07D2F092}"/>
          </ac:picMkLst>
        </pc:picChg>
        <pc:picChg chg="mod">
          <ac:chgData name="Jason Wiese" userId="4bff8d5b-7de6-4655-b397-69b0afc81113" providerId="ADAL" clId="{FD3BD4DC-71D8-46F6-AA22-5552A9B6A2A7}" dt="2025-11-25T06:37:04.941" v="7004" actId="1037"/>
          <ac:picMkLst>
            <pc:docMk/>
            <pc:sldMk cId="646556323" sldId="2147473285"/>
            <ac:picMk id="72" creationId="{245057CA-9106-ECC9-2F2F-99DF9251277F}"/>
          </ac:picMkLst>
        </pc:picChg>
        <pc:picChg chg="mod">
          <ac:chgData name="Jason Wiese" userId="4bff8d5b-7de6-4655-b397-69b0afc81113" providerId="ADAL" clId="{FD3BD4DC-71D8-46F6-AA22-5552A9B6A2A7}" dt="2025-11-25T06:37:04.941" v="7004" actId="1037"/>
          <ac:picMkLst>
            <pc:docMk/>
            <pc:sldMk cId="646556323" sldId="2147473285"/>
            <ac:picMk id="83" creationId="{5E6D6F96-042A-1173-06E3-41C1FE330991}"/>
          </ac:picMkLst>
        </pc:picChg>
        <pc:picChg chg="mod">
          <ac:chgData name="Jason Wiese" userId="4bff8d5b-7de6-4655-b397-69b0afc81113" providerId="ADAL" clId="{FD3BD4DC-71D8-46F6-AA22-5552A9B6A2A7}" dt="2025-11-25T06:37:36.004" v="7016" actId="1035"/>
          <ac:picMkLst>
            <pc:docMk/>
            <pc:sldMk cId="646556323" sldId="2147473285"/>
            <ac:picMk id="84" creationId="{8F30ED57-D2E7-70A3-3CED-203DE8B45C39}"/>
          </ac:picMkLst>
        </pc:picChg>
      </pc:sldChg>
      <pc:sldChg chg="addSp delSp modSp add mod">
        <pc:chgData name="Jason Wiese" userId="4bff8d5b-7de6-4655-b397-69b0afc81113" providerId="ADAL" clId="{FD3BD4DC-71D8-46F6-AA22-5552A9B6A2A7}" dt="2025-12-10T17:46:59.743" v="13861" actId="14100"/>
        <pc:sldMkLst>
          <pc:docMk/>
          <pc:sldMk cId="2678429664" sldId="2147473289"/>
        </pc:sldMkLst>
        <pc:spChg chg="mod">
          <ac:chgData name="Jason Wiese" userId="4bff8d5b-7de6-4655-b397-69b0afc81113" providerId="ADAL" clId="{FD3BD4DC-71D8-46F6-AA22-5552A9B6A2A7}" dt="2025-12-10T17:46:03.308" v="13855" actId="14100"/>
          <ac:spMkLst>
            <pc:docMk/>
            <pc:sldMk cId="2678429664" sldId="2147473289"/>
            <ac:spMk id="2" creationId="{509E5D7E-9D9D-BEAD-4C79-1ECBDAE26F43}"/>
          </ac:spMkLst>
        </pc:spChg>
        <pc:spChg chg="mod">
          <ac:chgData name="Jason Wiese" userId="4bff8d5b-7de6-4655-b397-69b0afc81113" providerId="ADAL" clId="{FD3BD4DC-71D8-46F6-AA22-5552A9B6A2A7}" dt="2025-11-27T04:39:27.561" v="13075" actId="1035"/>
          <ac:spMkLst>
            <pc:docMk/>
            <pc:sldMk cId="2678429664" sldId="2147473289"/>
            <ac:spMk id="9" creationId="{0F90CE4F-9020-7020-E0FF-C7E5ECF7A8F6}"/>
          </ac:spMkLst>
        </pc:spChg>
        <pc:spChg chg="mod">
          <ac:chgData name="Jason Wiese" userId="4bff8d5b-7de6-4655-b397-69b0afc81113" providerId="ADAL" clId="{FD3BD4DC-71D8-46F6-AA22-5552A9B6A2A7}" dt="2025-12-10T17:46:39.161" v="13856" actId="14100"/>
          <ac:spMkLst>
            <pc:docMk/>
            <pc:sldMk cId="2678429664" sldId="2147473289"/>
            <ac:spMk id="11" creationId="{89CE3541-3A21-B9D6-AD78-CFB198036407}"/>
          </ac:spMkLst>
        </pc:spChg>
        <pc:spChg chg="mod">
          <ac:chgData name="Jason Wiese" userId="4bff8d5b-7de6-4655-b397-69b0afc81113" providerId="ADAL" clId="{FD3BD4DC-71D8-46F6-AA22-5552A9B6A2A7}" dt="2025-11-27T04:45:45.092" v="13346" actId="1035"/>
          <ac:spMkLst>
            <pc:docMk/>
            <pc:sldMk cId="2678429664" sldId="2147473289"/>
            <ac:spMk id="13" creationId="{F375F779-9A75-3325-A7FF-25536B9F579F}"/>
          </ac:spMkLst>
        </pc:spChg>
        <pc:spChg chg="mod">
          <ac:chgData name="Jason Wiese" userId="4bff8d5b-7de6-4655-b397-69b0afc81113" providerId="ADAL" clId="{FD3BD4DC-71D8-46F6-AA22-5552A9B6A2A7}" dt="2025-11-27T04:11:15.198" v="12615" actId="20577"/>
          <ac:spMkLst>
            <pc:docMk/>
            <pc:sldMk cId="2678429664" sldId="2147473289"/>
            <ac:spMk id="17" creationId="{BF1BC085-DB38-E035-970A-AE8D801C0846}"/>
          </ac:spMkLst>
        </pc:spChg>
        <pc:spChg chg="mod">
          <ac:chgData name="Jason Wiese" userId="4bff8d5b-7de6-4655-b397-69b0afc81113" providerId="ADAL" clId="{FD3BD4DC-71D8-46F6-AA22-5552A9B6A2A7}" dt="2025-11-27T04:45:45.092" v="13346" actId="1035"/>
          <ac:spMkLst>
            <pc:docMk/>
            <pc:sldMk cId="2678429664" sldId="2147473289"/>
            <ac:spMk id="19" creationId="{2B4DE7A0-A740-7E68-0258-BC1D0218C799}"/>
          </ac:spMkLst>
        </pc:spChg>
        <pc:spChg chg="mod">
          <ac:chgData name="Jason Wiese" userId="4bff8d5b-7de6-4655-b397-69b0afc81113" providerId="ADAL" clId="{FD3BD4DC-71D8-46F6-AA22-5552A9B6A2A7}" dt="2025-11-27T04:45:23.590" v="13338" actId="555"/>
          <ac:spMkLst>
            <pc:docMk/>
            <pc:sldMk cId="2678429664" sldId="2147473289"/>
            <ac:spMk id="27" creationId="{2C406309-B73F-1706-E8A3-FBB690181E70}"/>
          </ac:spMkLst>
        </pc:spChg>
        <pc:spChg chg="mod">
          <ac:chgData name="Jason Wiese" userId="4bff8d5b-7de6-4655-b397-69b0afc81113" providerId="ADAL" clId="{FD3BD4DC-71D8-46F6-AA22-5552A9B6A2A7}" dt="2025-11-27T04:43:45.420" v="13278" actId="1037"/>
          <ac:spMkLst>
            <pc:docMk/>
            <pc:sldMk cId="2678429664" sldId="2147473289"/>
            <ac:spMk id="31" creationId="{2C12AB23-8A23-AA1C-F33B-FC515C6D974B}"/>
          </ac:spMkLst>
        </pc:spChg>
        <pc:spChg chg="mod">
          <ac:chgData name="Jason Wiese" userId="4bff8d5b-7de6-4655-b397-69b0afc81113" providerId="ADAL" clId="{FD3BD4DC-71D8-46F6-AA22-5552A9B6A2A7}" dt="2025-12-10T17:45:15.114" v="13845" actId="14100"/>
          <ac:spMkLst>
            <pc:docMk/>
            <pc:sldMk cId="2678429664" sldId="2147473289"/>
            <ac:spMk id="33" creationId="{482FB43B-6FBF-44E2-9B0D-7FFD281FE5DF}"/>
          </ac:spMkLst>
        </pc:spChg>
        <pc:spChg chg="mod">
          <ac:chgData name="Jason Wiese" userId="4bff8d5b-7de6-4655-b397-69b0afc81113" providerId="ADAL" clId="{FD3BD4DC-71D8-46F6-AA22-5552A9B6A2A7}" dt="2025-12-10T17:45:10.169" v="13843" actId="14100"/>
          <ac:spMkLst>
            <pc:docMk/>
            <pc:sldMk cId="2678429664" sldId="2147473289"/>
            <ac:spMk id="35" creationId="{674C04AC-BB33-4A75-2A49-75950091410D}"/>
          </ac:spMkLst>
        </pc:spChg>
        <pc:spChg chg="mod">
          <ac:chgData name="Jason Wiese" userId="4bff8d5b-7de6-4655-b397-69b0afc81113" providerId="ADAL" clId="{FD3BD4DC-71D8-46F6-AA22-5552A9B6A2A7}" dt="2025-11-26T18:44:13.205" v="12003" actId="207"/>
          <ac:spMkLst>
            <pc:docMk/>
            <pc:sldMk cId="2678429664" sldId="2147473289"/>
            <ac:spMk id="41" creationId="{05CCBF64-9ACF-FFD5-B019-91EADBC3492B}"/>
          </ac:spMkLst>
        </pc:spChg>
        <pc:spChg chg="mod">
          <ac:chgData name="Jason Wiese" userId="4bff8d5b-7de6-4655-b397-69b0afc81113" providerId="ADAL" clId="{FD3BD4DC-71D8-46F6-AA22-5552A9B6A2A7}" dt="2025-11-27T04:43:18.780" v="13168" actId="1035"/>
          <ac:spMkLst>
            <pc:docMk/>
            <pc:sldMk cId="2678429664" sldId="2147473289"/>
            <ac:spMk id="43" creationId="{9DC49C71-3E24-781E-6435-C8F20B920263}"/>
          </ac:spMkLst>
        </pc:spChg>
        <pc:spChg chg="mod">
          <ac:chgData name="Jason Wiese" userId="4bff8d5b-7de6-4655-b397-69b0afc81113" providerId="ADAL" clId="{FD3BD4DC-71D8-46F6-AA22-5552A9B6A2A7}" dt="2025-12-10T17:45:18.914" v="13847" actId="14100"/>
          <ac:spMkLst>
            <pc:docMk/>
            <pc:sldMk cId="2678429664" sldId="2147473289"/>
            <ac:spMk id="45" creationId="{BF183AAD-35F3-D023-6D04-4E039B16787C}"/>
          </ac:spMkLst>
        </pc:spChg>
        <pc:spChg chg="mod">
          <ac:chgData name="Jason Wiese" userId="4bff8d5b-7de6-4655-b397-69b0afc81113" providerId="ADAL" clId="{FD3BD4DC-71D8-46F6-AA22-5552A9B6A2A7}" dt="2025-12-10T17:45:24.324" v="13849" actId="14100"/>
          <ac:spMkLst>
            <pc:docMk/>
            <pc:sldMk cId="2678429664" sldId="2147473289"/>
            <ac:spMk id="47" creationId="{B40D8855-4C94-7C69-489F-0C6427C3E33F}"/>
          </ac:spMkLst>
        </pc:spChg>
        <pc:spChg chg="mod">
          <ac:chgData name="Jason Wiese" userId="4bff8d5b-7de6-4655-b397-69b0afc81113" providerId="ADAL" clId="{FD3BD4DC-71D8-46F6-AA22-5552A9B6A2A7}" dt="2025-12-10T17:45:30.086" v="13851" actId="14100"/>
          <ac:spMkLst>
            <pc:docMk/>
            <pc:sldMk cId="2678429664" sldId="2147473289"/>
            <ac:spMk id="51" creationId="{7D688CFA-763F-6C9B-BE4E-EAD4A7B06599}"/>
          </ac:spMkLst>
        </pc:spChg>
        <pc:spChg chg="mod">
          <ac:chgData name="Jason Wiese" userId="4bff8d5b-7de6-4655-b397-69b0afc81113" providerId="ADAL" clId="{FD3BD4DC-71D8-46F6-AA22-5552A9B6A2A7}" dt="2025-12-10T17:45:34.779" v="13853" actId="14100"/>
          <ac:spMkLst>
            <pc:docMk/>
            <pc:sldMk cId="2678429664" sldId="2147473289"/>
            <ac:spMk id="53" creationId="{C35F5720-ECB0-EC3F-368D-DB4AE0943BB4}"/>
          </ac:spMkLst>
        </pc:spChg>
        <pc:spChg chg="mod">
          <ac:chgData name="Jason Wiese" userId="4bff8d5b-7de6-4655-b397-69b0afc81113" providerId="ADAL" clId="{FD3BD4DC-71D8-46F6-AA22-5552A9B6A2A7}" dt="2025-11-27T04:45:45.092" v="13346" actId="1035"/>
          <ac:spMkLst>
            <pc:docMk/>
            <pc:sldMk cId="2678429664" sldId="2147473289"/>
            <ac:spMk id="54" creationId="{C0F63B21-3F30-350A-F860-EDB79F48B68E}"/>
          </ac:spMkLst>
        </pc:spChg>
        <pc:spChg chg="mod">
          <ac:chgData name="Jason Wiese" userId="4bff8d5b-7de6-4655-b397-69b0afc81113" providerId="ADAL" clId="{FD3BD4DC-71D8-46F6-AA22-5552A9B6A2A7}" dt="2025-11-27T04:44:19.544" v="13283" actId="1076"/>
          <ac:spMkLst>
            <pc:docMk/>
            <pc:sldMk cId="2678429664" sldId="2147473289"/>
            <ac:spMk id="56" creationId="{1FC29F1E-0F57-386E-BB8C-13CB103243DF}"/>
          </ac:spMkLst>
        </pc:spChg>
        <pc:spChg chg="mod">
          <ac:chgData name="Jason Wiese" userId="4bff8d5b-7de6-4655-b397-69b0afc81113" providerId="ADAL" clId="{FD3BD4DC-71D8-46F6-AA22-5552A9B6A2A7}" dt="2025-11-27T04:44:19.544" v="13283" actId="1076"/>
          <ac:spMkLst>
            <pc:docMk/>
            <pc:sldMk cId="2678429664" sldId="2147473289"/>
            <ac:spMk id="58" creationId="{6112F8AE-124D-E099-4005-A2D500967E11}"/>
          </ac:spMkLst>
        </pc:spChg>
        <pc:spChg chg="mod">
          <ac:chgData name="Jason Wiese" userId="4bff8d5b-7de6-4655-b397-69b0afc81113" providerId="ADAL" clId="{FD3BD4DC-71D8-46F6-AA22-5552A9B6A2A7}" dt="2025-11-27T04:44:19.544" v="13283" actId="1076"/>
          <ac:spMkLst>
            <pc:docMk/>
            <pc:sldMk cId="2678429664" sldId="2147473289"/>
            <ac:spMk id="60" creationId="{4A2355A2-DEED-6082-D874-8AEB32B71F20}"/>
          </ac:spMkLst>
        </pc:spChg>
        <pc:spChg chg="mod">
          <ac:chgData name="Jason Wiese" userId="4bff8d5b-7de6-4655-b397-69b0afc81113" providerId="ADAL" clId="{FD3BD4DC-71D8-46F6-AA22-5552A9B6A2A7}" dt="2025-11-27T04:44:26.788" v="13286" actId="1037"/>
          <ac:spMkLst>
            <pc:docMk/>
            <pc:sldMk cId="2678429664" sldId="2147473289"/>
            <ac:spMk id="63" creationId="{26C06DA6-7186-97A4-DA62-70F732375025}"/>
          </ac:spMkLst>
        </pc:spChg>
        <pc:spChg chg="mod">
          <ac:chgData name="Jason Wiese" userId="4bff8d5b-7de6-4655-b397-69b0afc81113" providerId="ADAL" clId="{FD3BD4DC-71D8-46F6-AA22-5552A9B6A2A7}" dt="2025-12-10T17:45:01.171" v="13841" actId="14100"/>
          <ac:spMkLst>
            <pc:docMk/>
            <pc:sldMk cId="2678429664" sldId="2147473289"/>
            <ac:spMk id="65" creationId="{96620724-DDED-050E-B5F4-68BB2E5B4853}"/>
          </ac:spMkLst>
        </pc:spChg>
        <pc:spChg chg="mod">
          <ac:chgData name="Jason Wiese" userId="4bff8d5b-7de6-4655-b397-69b0afc81113" providerId="ADAL" clId="{FD3BD4DC-71D8-46F6-AA22-5552A9B6A2A7}" dt="2025-12-10T17:44:58.431" v="13840" actId="14100"/>
          <ac:spMkLst>
            <pc:docMk/>
            <pc:sldMk cId="2678429664" sldId="2147473289"/>
            <ac:spMk id="67" creationId="{B6A90F66-72B2-61B2-E613-95BDF3BBF5D1}"/>
          </ac:spMkLst>
        </pc:spChg>
        <pc:spChg chg="mod">
          <ac:chgData name="Jason Wiese" userId="4bff8d5b-7de6-4655-b397-69b0afc81113" providerId="ADAL" clId="{FD3BD4DC-71D8-46F6-AA22-5552A9B6A2A7}" dt="2025-12-10T17:44:53.376" v="13838" actId="14100"/>
          <ac:spMkLst>
            <pc:docMk/>
            <pc:sldMk cId="2678429664" sldId="2147473289"/>
            <ac:spMk id="69" creationId="{1DE5EB8B-267D-211F-84D2-81EE8D03C432}"/>
          </ac:spMkLst>
        </pc:spChg>
        <pc:spChg chg="mod">
          <ac:chgData name="Jason Wiese" userId="4bff8d5b-7de6-4655-b397-69b0afc81113" providerId="ADAL" clId="{FD3BD4DC-71D8-46F6-AA22-5552A9B6A2A7}" dt="2025-11-27T04:45:23.590" v="13338" actId="555"/>
          <ac:spMkLst>
            <pc:docMk/>
            <pc:sldMk cId="2678429664" sldId="2147473289"/>
            <ac:spMk id="71" creationId="{37BBFDBD-1A95-0EB1-1A73-8A48420DC393}"/>
          </ac:spMkLst>
        </pc:spChg>
        <pc:spChg chg="mod">
          <ac:chgData name="Jason Wiese" userId="4bff8d5b-7de6-4655-b397-69b0afc81113" providerId="ADAL" clId="{FD3BD4DC-71D8-46F6-AA22-5552A9B6A2A7}" dt="2025-11-27T04:45:23.590" v="13338" actId="555"/>
          <ac:spMkLst>
            <pc:docMk/>
            <pc:sldMk cId="2678429664" sldId="2147473289"/>
            <ac:spMk id="73" creationId="{6988974C-810D-279F-3C69-BED960A39E4A}"/>
          </ac:spMkLst>
        </pc:spChg>
        <pc:spChg chg="mod">
          <ac:chgData name="Jason Wiese" userId="4bff8d5b-7de6-4655-b397-69b0afc81113" providerId="ADAL" clId="{FD3BD4DC-71D8-46F6-AA22-5552A9B6A2A7}" dt="2025-12-10T17:44:44.647" v="13836" actId="14100"/>
          <ac:spMkLst>
            <pc:docMk/>
            <pc:sldMk cId="2678429664" sldId="2147473289"/>
            <ac:spMk id="75" creationId="{C64F238E-D228-85BD-E81F-7FF1B7CCA92E}"/>
          </ac:spMkLst>
        </pc:spChg>
        <pc:spChg chg="mod">
          <ac:chgData name="Jason Wiese" userId="4bff8d5b-7de6-4655-b397-69b0afc81113" providerId="ADAL" clId="{FD3BD4DC-71D8-46F6-AA22-5552A9B6A2A7}" dt="2025-12-10T17:46:50.231" v="13858" actId="14100"/>
          <ac:spMkLst>
            <pc:docMk/>
            <pc:sldMk cId="2678429664" sldId="2147473289"/>
            <ac:spMk id="77" creationId="{B7030D38-F12D-E46E-55D0-7FB6B0B2B452}"/>
          </ac:spMkLst>
        </pc:spChg>
        <pc:spChg chg="mod">
          <ac:chgData name="Jason Wiese" userId="4bff8d5b-7de6-4655-b397-69b0afc81113" providerId="ADAL" clId="{FD3BD4DC-71D8-46F6-AA22-5552A9B6A2A7}" dt="2025-12-10T17:46:54.318" v="13859" actId="14100"/>
          <ac:spMkLst>
            <pc:docMk/>
            <pc:sldMk cId="2678429664" sldId="2147473289"/>
            <ac:spMk id="79" creationId="{EB4B2369-58A9-3886-8325-9129D8A3FB7A}"/>
          </ac:spMkLst>
        </pc:spChg>
        <pc:spChg chg="mod">
          <ac:chgData name="Jason Wiese" userId="4bff8d5b-7de6-4655-b397-69b0afc81113" providerId="ADAL" clId="{FD3BD4DC-71D8-46F6-AA22-5552A9B6A2A7}" dt="2025-11-27T04:52:52.610" v="13562" actId="14100"/>
          <ac:spMkLst>
            <pc:docMk/>
            <pc:sldMk cId="2678429664" sldId="2147473289"/>
            <ac:spMk id="81" creationId="{7502F74B-B74E-1EBA-8859-C3D57598702F}"/>
          </ac:spMkLst>
        </pc:spChg>
        <pc:spChg chg="add mod">
          <ac:chgData name="Jason Wiese" userId="4bff8d5b-7de6-4655-b397-69b0afc81113" providerId="ADAL" clId="{FD3BD4DC-71D8-46F6-AA22-5552A9B6A2A7}" dt="2025-11-27T04:45:45.092" v="13346" actId="1035"/>
          <ac:spMkLst>
            <pc:docMk/>
            <pc:sldMk cId="2678429664" sldId="2147473289"/>
            <ac:spMk id="82" creationId="{67072E69-85C5-FDBA-FF50-315DE6CFD760}"/>
          </ac:spMkLst>
        </pc:spChg>
        <pc:spChg chg="mod">
          <ac:chgData name="Jason Wiese" userId="4bff8d5b-7de6-4655-b397-69b0afc81113" providerId="ADAL" clId="{FD3BD4DC-71D8-46F6-AA22-5552A9B6A2A7}" dt="2025-11-27T04:45:23.590" v="13338" actId="555"/>
          <ac:spMkLst>
            <pc:docMk/>
            <pc:sldMk cId="2678429664" sldId="2147473289"/>
            <ac:spMk id="84" creationId="{5F393C6A-F9E8-25F2-8D56-0161097F44D6}"/>
          </ac:spMkLst>
        </pc:spChg>
        <pc:spChg chg="mod">
          <ac:chgData name="Jason Wiese" userId="4bff8d5b-7de6-4655-b397-69b0afc81113" providerId="ADAL" clId="{FD3BD4DC-71D8-46F6-AA22-5552A9B6A2A7}" dt="2025-12-10T17:46:59.743" v="13861" actId="14100"/>
          <ac:spMkLst>
            <pc:docMk/>
            <pc:sldMk cId="2678429664" sldId="2147473289"/>
            <ac:spMk id="85" creationId="{4436B6C0-4543-6891-9681-858C6FCC9973}"/>
          </ac:spMkLst>
        </pc:spChg>
        <pc:picChg chg="mod">
          <ac:chgData name="Jason Wiese" userId="4bff8d5b-7de6-4655-b397-69b0afc81113" providerId="ADAL" clId="{FD3BD4DC-71D8-46F6-AA22-5552A9B6A2A7}" dt="2025-11-27T04:39:34.868" v="13076" actId="1035"/>
          <ac:picMkLst>
            <pc:docMk/>
            <pc:sldMk cId="2678429664" sldId="2147473289"/>
            <ac:picMk id="8" creationId="{18BDF336-96CC-5233-29A0-FDFE81F08597}"/>
          </ac:picMkLst>
        </pc:picChg>
        <pc:picChg chg="mod">
          <ac:chgData name="Jason Wiese" userId="4bff8d5b-7de6-4655-b397-69b0afc81113" providerId="ADAL" clId="{FD3BD4DC-71D8-46F6-AA22-5552A9B6A2A7}" dt="2025-11-27T04:39:34.868" v="13076" actId="1035"/>
          <ac:picMkLst>
            <pc:docMk/>
            <pc:sldMk cId="2678429664" sldId="2147473289"/>
            <ac:picMk id="10" creationId="{26A1C443-E25E-12E0-CA5B-9D918192E1F6}"/>
          </ac:picMkLst>
        </pc:picChg>
        <pc:picChg chg="mod">
          <ac:chgData name="Jason Wiese" userId="4bff8d5b-7de6-4655-b397-69b0afc81113" providerId="ADAL" clId="{FD3BD4DC-71D8-46F6-AA22-5552A9B6A2A7}" dt="2025-11-27T04:39:34.868" v="13076" actId="1035"/>
          <ac:picMkLst>
            <pc:docMk/>
            <pc:sldMk cId="2678429664" sldId="2147473289"/>
            <ac:picMk id="12" creationId="{CA922CFF-625A-9FE8-2FF1-D1A83FFBC3F0}"/>
          </ac:picMkLst>
        </pc:picChg>
        <pc:picChg chg="mod">
          <ac:chgData name="Jason Wiese" userId="4bff8d5b-7de6-4655-b397-69b0afc81113" providerId="ADAL" clId="{FD3BD4DC-71D8-46F6-AA22-5552A9B6A2A7}" dt="2025-11-26T18:43:53.452" v="11998" actId="108"/>
          <ac:picMkLst>
            <pc:docMk/>
            <pc:sldMk cId="2678429664" sldId="2147473289"/>
            <ac:picMk id="20" creationId="{B3F9B15F-5DDE-59E8-0DB4-8DBC406426CB}"/>
          </ac:picMkLst>
        </pc:picChg>
        <pc:picChg chg="mod">
          <ac:chgData name="Jason Wiese" userId="4bff8d5b-7de6-4655-b397-69b0afc81113" providerId="ADAL" clId="{FD3BD4DC-71D8-46F6-AA22-5552A9B6A2A7}" dt="2025-11-27T04:44:51.997" v="13322" actId="1076"/>
          <ac:picMkLst>
            <pc:docMk/>
            <pc:sldMk cId="2678429664" sldId="2147473289"/>
            <ac:picMk id="26" creationId="{3D49C6CF-2F2A-12F6-9830-7C89E666BB7A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30" creationId="{73C7DEC0-FA3E-105D-47BB-3C20C23A36A4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32" creationId="{493210FA-4152-7097-CAE1-A65A3103D12E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34" creationId="{40335F94-D295-FBF0-6A6F-D856B232A840}"/>
          </ac:picMkLst>
        </pc:picChg>
        <pc:picChg chg="mod">
          <ac:chgData name="Jason Wiese" userId="4bff8d5b-7de6-4655-b397-69b0afc81113" providerId="ADAL" clId="{FD3BD4DC-71D8-46F6-AA22-5552A9B6A2A7}" dt="2025-11-27T04:43:18.780" v="13168" actId="1035"/>
          <ac:picMkLst>
            <pc:docMk/>
            <pc:sldMk cId="2678429664" sldId="2147473289"/>
            <ac:picMk id="42" creationId="{5BF19025-9433-79BE-10E7-2FB03DA30AEA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44" creationId="{C560CB17-D0BF-C6B3-00BE-9854F5FD4B37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46" creationId="{38906DB2-795B-ACEC-FA8B-F116B7133544}"/>
          </ac:picMkLst>
        </pc:picChg>
        <pc:picChg chg="mod">
          <ac:chgData name="Jason Wiese" userId="4bff8d5b-7de6-4655-b397-69b0afc81113" providerId="ADAL" clId="{FD3BD4DC-71D8-46F6-AA22-5552A9B6A2A7}" dt="2025-11-27T04:52:44.028" v="13560" actId="1076"/>
          <ac:picMkLst>
            <pc:docMk/>
            <pc:sldMk cId="2678429664" sldId="2147473289"/>
            <ac:picMk id="48" creationId="{0F2B919E-99C7-BAB7-D91A-FB26B748565D}"/>
          </ac:picMkLst>
        </pc:picChg>
        <pc:picChg chg="add del mod ord">
          <ac:chgData name="Jason Wiese" userId="4bff8d5b-7de6-4655-b397-69b0afc81113" providerId="ADAL" clId="{FD3BD4DC-71D8-46F6-AA22-5552A9B6A2A7}" dt="2025-11-27T04:07:38.465" v="12614" actId="14100"/>
          <ac:picMkLst>
            <pc:docMk/>
            <pc:sldMk cId="2678429664" sldId="2147473289"/>
            <ac:picMk id="49" creationId="{E345EC9C-50C0-DFD4-49C8-8AFE3E950FD3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50" creationId="{B3E30A61-6366-76E6-0991-C7F31FA69D17}"/>
          </ac:picMkLst>
        </pc:picChg>
        <pc:picChg chg="mod">
          <ac:chgData name="Jason Wiese" userId="4bff8d5b-7de6-4655-b397-69b0afc81113" providerId="ADAL" clId="{FD3BD4DC-71D8-46F6-AA22-5552A9B6A2A7}" dt="2025-11-27T04:43:26.529" v="13184" actId="1037"/>
          <ac:picMkLst>
            <pc:docMk/>
            <pc:sldMk cId="2678429664" sldId="2147473289"/>
            <ac:picMk id="52" creationId="{4EFE2C84-2914-E5E4-BC4C-0D214F94222F}"/>
          </ac:picMkLst>
        </pc:picChg>
        <pc:picChg chg="mod">
          <ac:chgData name="Jason Wiese" userId="4bff8d5b-7de6-4655-b397-69b0afc81113" providerId="ADAL" clId="{FD3BD4DC-71D8-46F6-AA22-5552A9B6A2A7}" dt="2025-11-27T04:44:19.544" v="13283" actId="1076"/>
          <ac:picMkLst>
            <pc:docMk/>
            <pc:sldMk cId="2678429664" sldId="2147473289"/>
            <ac:picMk id="55" creationId="{E53EA8AF-D056-CEA1-71E2-C4718DA447A4}"/>
          </ac:picMkLst>
        </pc:picChg>
        <pc:picChg chg="mod">
          <ac:chgData name="Jason Wiese" userId="4bff8d5b-7de6-4655-b397-69b0afc81113" providerId="ADAL" clId="{FD3BD4DC-71D8-46F6-AA22-5552A9B6A2A7}" dt="2025-11-27T04:44:19.544" v="13283" actId="1076"/>
          <ac:picMkLst>
            <pc:docMk/>
            <pc:sldMk cId="2678429664" sldId="2147473289"/>
            <ac:picMk id="57" creationId="{B758B822-2DE6-CE4D-492B-A70EF9B79D5D}"/>
          </ac:picMkLst>
        </pc:picChg>
        <pc:picChg chg="mod">
          <ac:chgData name="Jason Wiese" userId="4bff8d5b-7de6-4655-b397-69b0afc81113" providerId="ADAL" clId="{FD3BD4DC-71D8-46F6-AA22-5552A9B6A2A7}" dt="2025-11-27T04:44:19.544" v="13283" actId="1076"/>
          <ac:picMkLst>
            <pc:docMk/>
            <pc:sldMk cId="2678429664" sldId="2147473289"/>
            <ac:picMk id="59" creationId="{345DE123-794E-AA6A-5F7E-40A4BE7E99B0}"/>
          </ac:picMkLst>
        </pc:picChg>
        <pc:picChg chg="mod">
          <ac:chgData name="Jason Wiese" userId="4bff8d5b-7de6-4655-b397-69b0afc81113" providerId="ADAL" clId="{FD3BD4DC-71D8-46F6-AA22-5552A9B6A2A7}" dt="2025-11-27T04:44:19.544" v="13283" actId="1076"/>
          <ac:picMkLst>
            <pc:docMk/>
            <pc:sldMk cId="2678429664" sldId="2147473289"/>
            <ac:picMk id="61" creationId="{2FA55109-8FC5-2AF9-3EB8-3CA1E5875FFE}"/>
          </ac:picMkLst>
        </pc:picChg>
        <pc:picChg chg="add mod">
          <ac:chgData name="Jason Wiese" userId="4bff8d5b-7de6-4655-b397-69b0afc81113" providerId="ADAL" clId="{FD3BD4DC-71D8-46F6-AA22-5552A9B6A2A7}" dt="2025-11-27T04:40:22.804" v="13083" actId="14100"/>
          <ac:picMkLst>
            <pc:docMk/>
            <pc:sldMk cId="2678429664" sldId="2147473289"/>
            <ac:picMk id="62" creationId="{A232F646-70D6-A859-9206-CFAA2C88DC73}"/>
          </ac:picMkLst>
        </pc:picChg>
        <pc:picChg chg="mod">
          <ac:chgData name="Jason Wiese" userId="4bff8d5b-7de6-4655-b397-69b0afc81113" providerId="ADAL" clId="{FD3BD4DC-71D8-46F6-AA22-5552A9B6A2A7}" dt="2025-11-27T04:44:26.788" v="13286" actId="1037"/>
          <ac:picMkLst>
            <pc:docMk/>
            <pc:sldMk cId="2678429664" sldId="2147473289"/>
            <ac:picMk id="64" creationId="{5E8ADC61-FD87-943C-98E7-A79F8B93C503}"/>
          </ac:picMkLst>
        </pc:picChg>
        <pc:picChg chg="mod">
          <ac:chgData name="Jason Wiese" userId="4bff8d5b-7de6-4655-b397-69b0afc81113" providerId="ADAL" clId="{FD3BD4DC-71D8-46F6-AA22-5552A9B6A2A7}" dt="2025-11-26T18:44:08.619" v="12002" actId="108"/>
          <ac:picMkLst>
            <pc:docMk/>
            <pc:sldMk cId="2678429664" sldId="2147473289"/>
            <ac:picMk id="72" creationId="{15B15482-C01A-2A19-6B7B-C8F936CE4CEF}"/>
          </ac:picMkLst>
        </pc:picChg>
        <pc:picChg chg="mod">
          <ac:chgData name="Jason Wiese" userId="4bff8d5b-7de6-4655-b397-69b0afc81113" providerId="ADAL" clId="{FD3BD4DC-71D8-46F6-AA22-5552A9B6A2A7}" dt="2025-11-27T04:53:05.975" v="13563" actId="1076"/>
          <ac:picMkLst>
            <pc:docMk/>
            <pc:sldMk cId="2678429664" sldId="2147473289"/>
            <ac:picMk id="78" creationId="{F04F66B9-912C-B15C-894E-8E2333D6F002}"/>
          </ac:picMkLst>
        </pc:picChg>
      </pc:sldChg>
      <pc:sldChg chg="delSp modSp add mod">
        <pc:chgData name="Jason Wiese" userId="4bff8d5b-7de6-4655-b397-69b0afc81113" providerId="ADAL" clId="{FD3BD4DC-71D8-46F6-AA22-5552A9B6A2A7}" dt="2025-11-27T05:20:12.680" v="13564" actId="114"/>
        <pc:sldMkLst>
          <pc:docMk/>
          <pc:sldMk cId="3890894965" sldId="2147473290"/>
        </pc:sldMkLst>
        <pc:spChg chg="mod">
          <ac:chgData name="Jason Wiese" userId="4bff8d5b-7de6-4655-b397-69b0afc81113" providerId="ADAL" clId="{FD3BD4DC-71D8-46F6-AA22-5552A9B6A2A7}" dt="2025-11-27T04:50:48.632" v="13549" actId="20577"/>
          <ac:spMkLst>
            <pc:docMk/>
            <pc:sldMk cId="3890894965" sldId="2147473290"/>
            <ac:spMk id="5" creationId="{7281C3D6-23A5-6C7D-2726-8A455F0AA1CB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6" creationId="{07C0B91D-C127-773E-3061-278597A77944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8" creationId="{F48D2723-3B98-23F2-E8C5-3BD2014570BC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9" creationId="{CA0BBD30-49BF-E9F2-9F20-BD3D2C74DA06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10" creationId="{6526959F-FAD6-F667-FDAD-16E0E3995E7F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12" creationId="{B3A833B9-806C-782C-B661-19937653C450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17" creationId="{3628720E-8391-2E77-D4E3-5270887419C2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18" creationId="{7C750319-A485-25BF-1C94-8369A095EC73}"/>
          </ac:spMkLst>
        </pc:spChg>
        <pc:spChg chg="mod">
          <ac:chgData name="Jason Wiese" userId="4bff8d5b-7de6-4655-b397-69b0afc81113" providerId="ADAL" clId="{FD3BD4DC-71D8-46F6-AA22-5552A9B6A2A7}" dt="2025-11-27T04:42:29.383" v="13162" actId="1037"/>
          <ac:spMkLst>
            <pc:docMk/>
            <pc:sldMk cId="3890894965" sldId="2147473290"/>
            <ac:spMk id="19" creationId="{2EBE8B2A-893C-BDD8-00EF-C43BCE183EA3}"/>
          </ac:spMkLst>
        </pc:spChg>
        <pc:spChg chg="mod">
          <ac:chgData name="Jason Wiese" userId="4bff8d5b-7de6-4655-b397-69b0afc81113" providerId="ADAL" clId="{FD3BD4DC-71D8-46F6-AA22-5552A9B6A2A7}" dt="2025-11-27T04:46:02.649" v="13348" actId="6549"/>
          <ac:spMkLst>
            <pc:docMk/>
            <pc:sldMk cId="3890894965" sldId="2147473290"/>
            <ac:spMk id="20" creationId="{BB288678-21BA-E426-1D16-343F2E29C5AC}"/>
          </ac:spMkLst>
        </pc:spChg>
        <pc:spChg chg="mod">
          <ac:chgData name="Jason Wiese" userId="4bff8d5b-7de6-4655-b397-69b0afc81113" providerId="ADAL" clId="{FD3BD4DC-71D8-46F6-AA22-5552A9B6A2A7}" dt="2025-11-27T05:20:12.680" v="13564" actId="114"/>
          <ac:spMkLst>
            <pc:docMk/>
            <pc:sldMk cId="3890894965" sldId="2147473290"/>
            <ac:spMk id="29" creationId="{34F81696-4DB6-BAD0-4600-0F7F930FC16B}"/>
          </ac:spMkLst>
        </pc:spChg>
        <pc:picChg chg="mod ord">
          <ac:chgData name="Jason Wiese" userId="4bff8d5b-7de6-4655-b397-69b0afc81113" providerId="ADAL" clId="{FD3BD4DC-71D8-46F6-AA22-5552A9B6A2A7}" dt="2025-11-27T04:38:08.441" v="13038" actId="167"/>
          <ac:picMkLst>
            <pc:docMk/>
            <pc:sldMk cId="3890894965" sldId="2147473290"/>
            <ac:picMk id="13" creationId="{84B01C04-A00D-9F56-5AD3-ACC52E12A2EE}"/>
          </ac:picMkLst>
        </pc:picChg>
        <pc:picChg chg="mod">
          <ac:chgData name="Jason Wiese" userId="4bff8d5b-7de6-4655-b397-69b0afc81113" providerId="ADAL" clId="{FD3BD4DC-71D8-46F6-AA22-5552A9B6A2A7}" dt="2025-11-27T04:42:00.255" v="13147" actId="1037"/>
          <ac:picMkLst>
            <pc:docMk/>
            <pc:sldMk cId="3890894965" sldId="2147473290"/>
            <ac:picMk id="24" creationId="{4613BFAD-E14A-A352-4D92-531AB92C19EE}"/>
          </ac:picMkLst>
        </pc:picChg>
        <pc:picChg chg="mod">
          <ac:chgData name="Jason Wiese" userId="4bff8d5b-7de6-4655-b397-69b0afc81113" providerId="ADAL" clId="{FD3BD4DC-71D8-46F6-AA22-5552A9B6A2A7}" dt="2025-11-27T04:42:10.373" v="13152" actId="1037"/>
          <ac:picMkLst>
            <pc:docMk/>
            <pc:sldMk cId="3890894965" sldId="2147473290"/>
            <ac:picMk id="28" creationId="{BDBD8741-583D-BF1D-BEC3-B991EC1A3307}"/>
          </ac:picMkLst>
        </pc:picChg>
        <pc:picChg chg="mod">
          <ac:chgData name="Jason Wiese" userId="4bff8d5b-7de6-4655-b397-69b0afc81113" providerId="ADAL" clId="{FD3BD4DC-71D8-46F6-AA22-5552A9B6A2A7}" dt="2025-11-27T04:42:00.255" v="13147" actId="1037"/>
          <ac:picMkLst>
            <pc:docMk/>
            <pc:sldMk cId="3890894965" sldId="2147473290"/>
            <ac:picMk id="32" creationId="{B0E53A59-EDDB-0FA3-BE25-9393ACDC1136}"/>
          </ac:picMkLst>
        </pc:picChg>
      </pc:sldChg>
    </pc:docChg>
  </pc:docChgLst>
  <pc:docChgLst>
    <pc:chgData name="Amanda Cashman" userId="fc6d6d2e-beac-4fb5-b960-43c972d01ff9" providerId="ADAL" clId="{D87922DB-3B28-408C-955B-48B3225DEEAE}"/>
    <pc:docChg chg="undo redo custSel modSld">
      <pc:chgData name="Amanda Cashman" userId="fc6d6d2e-beac-4fb5-b960-43c972d01ff9" providerId="ADAL" clId="{D87922DB-3B28-408C-955B-48B3225DEEAE}" dt="2025-11-26T18:07:27.505" v="3567" actId="1076"/>
      <pc:docMkLst>
        <pc:docMk/>
      </pc:docMkLst>
      <pc:sldChg chg="addSp delSp modSp mod">
        <pc:chgData name="Amanda Cashman" userId="fc6d6d2e-beac-4fb5-b960-43c972d01ff9" providerId="ADAL" clId="{D87922DB-3B28-408C-955B-48B3225DEEAE}" dt="2025-11-26T18:01:26.790" v="3502" actId="1076"/>
        <pc:sldMkLst>
          <pc:docMk/>
          <pc:sldMk cId="2478250336" sldId="2147473235"/>
        </pc:sldMkLst>
        <pc:spChg chg="mod">
          <ac:chgData name="Amanda Cashman" userId="fc6d6d2e-beac-4fb5-b960-43c972d01ff9" providerId="ADAL" clId="{D87922DB-3B28-408C-955B-48B3225DEEAE}" dt="2025-11-25T20:36:33.484" v="2003" actId="1037"/>
          <ac:spMkLst>
            <pc:docMk/>
            <pc:sldMk cId="2478250336" sldId="2147473235"/>
            <ac:spMk id="11" creationId="{AE488E85-F2B9-D262-8452-4B4B3777F0BC}"/>
          </ac:spMkLst>
        </pc:spChg>
        <pc:spChg chg="mod">
          <ac:chgData name="Amanda Cashman" userId="fc6d6d2e-beac-4fb5-b960-43c972d01ff9" providerId="ADAL" clId="{D87922DB-3B28-408C-955B-48B3225DEEAE}" dt="2025-11-25T20:36:33.484" v="2003" actId="1037"/>
          <ac:spMkLst>
            <pc:docMk/>
            <pc:sldMk cId="2478250336" sldId="2147473235"/>
            <ac:spMk id="12" creationId="{5BE64EFB-2174-3BE4-E640-803D52B8B70A}"/>
          </ac:spMkLst>
        </pc:spChg>
        <pc:picChg chg="mod">
          <ac:chgData name="Amanda Cashman" userId="fc6d6d2e-beac-4fb5-b960-43c972d01ff9" providerId="ADAL" clId="{D87922DB-3B28-408C-955B-48B3225DEEAE}" dt="2025-11-25T20:37:06.232" v="2013" actId="1037"/>
          <ac:picMkLst>
            <pc:docMk/>
            <pc:sldMk cId="2478250336" sldId="2147473235"/>
            <ac:picMk id="20" creationId="{13E2F92A-DE95-CF89-D912-9EE1045FDE70}"/>
          </ac:picMkLst>
        </pc:picChg>
        <pc:picChg chg="mod">
          <ac:chgData name="Amanda Cashman" userId="fc6d6d2e-beac-4fb5-b960-43c972d01ff9" providerId="ADAL" clId="{D87922DB-3B28-408C-955B-48B3225DEEAE}" dt="2025-11-25T20:36:48.381" v="2012" actId="1037"/>
          <ac:picMkLst>
            <pc:docMk/>
            <pc:sldMk cId="2478250336" sldId="2147473235"/>
            <ac:picMk id="29" creationId="{CAFF43C9-231D-25AD-19C3-A1801443BD53}"/>
          </ac:picMkLst>
        </pc:picChg>
        <pc:picChg chg="mod">
          <ac:chgData name="Amanda Cashman" userId="fc6d6d2e-beac-4fb5-b960-43c972d01ff9" providerId="ADAL" clId="{D87922DB-3B28-408C-955B-48B3225DEEAE}" dt="2025-11-25T20:36:46.052" v="2011" actId="1037"/>
          <ac:picMkLst>
            <pc:docMk/>
            <pc:sldMk cId="2478250336" sldId="2147473235"/>
            <ac:picMk id="1026" creationId="{4601598D-BAC8-DFE9-3E76-74ED9F1CA93C}"/>
          </ac:picMkLst>
        </pc:picChg>
        <pc:picChg chg="mod">
          <ac:chgData name="Amanda Cashman" userId="fc6d6d2e-beac-4fb5-b960-43c972d01ff9" providerId="ADAL" clId="{D87922DB-3B28-408C-955B-48B3225DEEAE}" dt="2025-11-25T20:36:42.606" v="2009" actId="1037"/>
          <ac:picMkLst>
            <pc:docMk/>
            <pc:sldMk cId="2478250336" sldId="2147473235"/>
            <ac:picMk id="3076" creationId="{9E8E37F7-A6D5-07D4-4281-6EFF2FB8EFC3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7:55:58.104" v="3492" actId="478"/>
        <pc:sldMkLst>
          <pc:docMk/>
          <pc:sldMk cId="1154321148" sldId="2147473274"/>
        </pc:sldMkLst>
        <pc:spChg chg="mod">
          <ac:chgData name="Amanda Cashman" userId="fc6d6d2e-beac-4fb5-b960-43c972d01ff9" providerId="ADAL" clId="{D87922DB-3B28-408C-955B-48B3225DEEAE}" dt="2025-11-25T20:28:52.244" v="1981" actId="207"/>
          <ac:spMkLst>
            <pc:docMk/>
            <pc:sldMk cId="1154321148" sldId="2147473274"/>
            <ac:spMk id="5" creationId="{806654EF-6C63-AED3-17D6-E53D89888AE6}"/>
          </ac:spMkLst>
        </pc:spChg>
        <pc:spChg chg="mod">
          <ac:chgData name="Amanda Cashman" userId="fc6d6d2e-beac-4fb5-b960-43c972d01ff9" providerId="ADAL" clId="{D87922DB-3B28-408C-955B-48B3225DEEAE}" dt="2025-11-25T20:29:00.843" v="1982" actId="207"/>
          <ac:spMkLst>
            <pc:docMk/>
            <pc:sldMk cId="1154321148" sldId="2147473274"/>
            <ac:spMk id="6" creationId="{B74DBFFA-D53C-784F-C879-B32E7873B540}"/>
          </ac:spMkLst>
        </pc:spChg>
        <pc:spChg chg="mod">
          <ac:chgData name="Amanda Cashman" userId="fc6d6d2e-beac-4fb5-b960-43c972d01ff9" providerId="ADAL" clId="{D87922DB-3B28-408C-955B-48B3225DEEAE}" dt="2025-11-25T20:22:50.619" v="1884" actId="207"/>
          <ac:spMkLst>
            <pc:docMk/>
            <pc:sldMk cId="1154321148" sldId="2147473274"/>
            <ac:spMk id="8" creationId="{761533E3-62C5-3BF7-9D97-1A9888184086}"/>
          </ac:spMkLst>
        </pc:spChg>
        <pc:spChg chg="mod">
          <ac:chgData name="Amanda Cashman" userId="fc6d6d2e-beac-4fb5-b960-43c972d01ff9" providerId="ADAL" clId="{D87922DB-3B28-408C-955B-48B3225DEEAE}" dt="2025-11-25T20:28:31.877" v="1970" actId="207"/>
          <ac:spMkLst>
            <pc:docMk/>
            <pc:sldMk cId="1154321148" sldId="2147473274"/>
            <ac:spMk id="10" creationId="{D391F8BF-25AC-D12F-6E8D-2718A9A986F1}"/>
          </ac:spMkLst>
        </pc:spChg>
        <pc:spChg chg="mod">
          <ac:chgData name="Amanda Cashman" userId="fc6d6d2e-beac-4fb5-b960-43c972d01ff9" providerId="ADAL" clId="{D87922DB-3B28-408C-955B-48B3225DEEAE}" dt="2025-11-25T20:24:22.247" v="1900" actId="1035"/>
          <ac:spMkLst>
            <pc:docMk/>
            <pc:sldMk cId="1154321148" sldId="2147473274"/>
            <ac:spMk id="14" creationId="{1E3D3F56-F066-066B-4398-A3C9308286D9}"/>
          </ac:spMkLst>
        </pc:spChg>
        <pc:spChg chg="mod">
          <ac:chgData name="Amanda Cashman" userId="fc6d6d2e-beac-4fb5-b960-43c972d01ff9" providerId="ADAL" clId="{D87922DB-3B28-408C-955B-48B3225DEEAE}" dt="2025-11-25T20:24:22.247" v="1900" actId="1035"/>
          <ac:spMkLst>
            <pc:docMk/>
            <pc:sldMk cId="1154321148" sldId="2147473274"/>
            <ac:spMk id="20" creationId="{D0DAFE69-3C70-960F-76F0-9A2201CA55B2}"/>
          </ac:spMkLst>
        </pc:spChg>
        <pc:spChg chg="mod">
          <ac:chgData name="Amanda Cashman" userId="fc6d6d2e-beac-4fb5-b960-43c972d01ff9" providerId="ADAL" clId="{D87922DB-3B28-408C-955B-48B3225DEEAE}" dt="2025-11-25T20:23:41.178" v="1892" actId="1036"/>
          <ac:spMkLst>
            <pc:docMk/>
            <pc:sldMk cId="1154321148" sldId="2147473274"/>
            <ac:spMk id="23" creationId="{6315E4DB-3142-8646-032F-EB8EEC9F27D1}"/>
          </ac:spMkLst>
        </pc:spChg>
        <pc:spChg chg="mod">
          <ac:chgData name="Amanda Cashman" userId="fc6d6d2e-beac-4fb5-b960-43c972d01ff9" providerId="ADAL" clId="{D87922DB-3B28-408C-955B-48B3225DEEAE}" dt="2025-11-25T20:28:27.482" v="1969" actId="1035"/>
          <ac:spMkLst>
            <pc:docMk/>
            <pc:sldMk cId="1154321148" sldId="2147473274"/>
            <ac:spMk id="24" creationId="{E5851A8D-20E2-7970-1639-F4E98CDB65BF}"/>
          </ac:spMkLst>
        </pc:spChg>
        <pc:spChg chg="mod">
          <ac:chgData name="Amanda Cashman" userId="fc6d6d2e-beac-4fb5-b960-43c972d01ff9" providerId="ADAL" clId="{D87922DB-3B28-408C-955B-48B3225DEEAE}" dt="2025-11-25T20:23:54.414" v="1893" actId="1076"/>
          <ac:spMkLst>
            <pc:docMk/>
            <pc:sldMk cId="1154321148" sldId="2147473274"/>
            <ac:spMk id="30" creationId="{DE94B3D1-BDDF-CE5D-B196-A8D0EB5A4F28}"/>
          </ac:spMkLst>
        </pc:spChg>
        <pc:spChg chg="mod">
          <ac:chgData name="Amanda Cashman" userId="fc6d6d2e-beac-4fb5-b960-43c972d01ff9" providerId="ADAL" clId="{D87922DB-3B28-408C-955B-48B3225DEEAE}" dt="2025-11-25T20:23:54.414" v="1893" actId="1076"/>
          <ac:spMkLst>
            <pc:docMk/>
            <pc:sldMk cId="1154321148" sldId="2147473274"/>
            <ac:spMk id="32" creationId="{8D75B269-FDF9-78E1-691A-5BFA2BD918F8}"/>
          </ac:spMkLst>
        </pc:spChg>
        <pc:picChg chg="mod">
          <ac:chgData name="Amanda Cashman" userId="fc6d6d2e-beac-4fb5-b960-43c972d01ff9" providerId="ADAL" clId="{D87922DB-3B28-408C-955B-48B3225DEEAE}" dt="2025-11-25T20:23:54.414" v="1893" actId="1076"/>
          <ac:picMkLst>
            <pc:docMk/>
            <pc:sldMk cId="1154321148" sldId="2147473274"/>
            <ac:picMk id="29" creationId="{64DE57C7-4D49-C8C0-EA65-07E481E397E9}"/>
          </ac:picMkLst>
        </pc:picChg>
        <pc:picChg chg="add mod">
          <ac:chgData name="Amanda Cashman" userId="fc6d6d2e-beac-4fb5-b960-43c972d01ff9" providerId="ADAL" clId="{D87922DB-3B28-408C-955B-48B3225DEEAE}" dt="2025-11-25T20:37:29.497" v="2019" actId="1037"/>
          <ac:picMkLst>
            <pc:docMk/>
            <pc:sldMk cId="1154321148" sldId="2147473274"/>
            <ac:picMk id="33" creationId="{D1A6735A-E1B4-B23B-AF29-6DB0EEE4A7AB}"/>
          </ac:picMkLst>
        </pc:picChg>
        <pc:picChg chg="mod">
          <ac:chgData name="Amanda Cashman" userId="fc6d6d2e-beac-4fb5-b960-43c972d01ff9" providerId="ADAL" clId="{D87922DB-3B28-408C-955B-48B3225DEEAE}" dt="2025-11-25T20:29:16.835" v="1992" actId="1037"/>
          <ac:picMkLst>
            <pc:docMk/>
            <pc:sldMk cId="1154321148" sldId="2147473274"/>
            <ac:picMk id="2050" creationId="{CF833D04-BD36-27A4-63B0-1572856922E0}"/>
          </ac:picMkLst>
        </pc:picChg>
        <pc:picChg chg="mod">
          <ac:chgData name="Amanda Cashman" userId="fc6d6d2e-beac-4fb5-b960-43c972d01ff9" providerId="ADAL" clId="{D87922DB-3B28-408C-955B-48B3225DEEAE}" dt="2025-11-25T20:37:28.083" v="2018" actId="1037"/>
          <ac:picMkLst>
            <pc:docMk/>
            <pc:sldMk cId="1154321148" sldId="2147473274"/>
            <ac:picMk id="4098" creationId="{16FC08E4-5E8C-4561-5278-0D97E4D9B19F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7:56:17.544" v="3496" actId="478"/>
        <pc:sldMkLst>
          <pc:docMk/>
          <pc:sldMk cId="4135420532" sldId="2147473275"/>
        </pc:sldMkLst>
        <pc:picChg chg="mod">
          <ac:chgData name="Amanda Cashman" userId="fc6d6d2e-beac-4fb5-b960-43c972d01ff9" providerId="ADAL" clId="{D87922DB-3B28-408C-955B-48B3225DEEAE}" dt="2025-11-25T20:40:35.454" v="2085" actId="1037"/>
          <ac:picMkLst>
            <pc:docMk/>
            <pc:sldMk cId="4135420532" sldId="2147473275"/>
            <ac:picMk id="53" creationId="{5C89C566-DAE3-223B-F9C2-1FD22AC39B2A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7:56:02.508" v="3493" actId="478"/>
        <pc:sldMkLst>
          <pc:docMk/>
          <pc:sldMk cId="3643867185" sldId="2147473276"/>
        </pc:sldMkLst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5" creationId="{F60AE745-FDC4-A687-FA6B-1ACAA5C551D1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6" creationId="{9970DD02-38DF-97A2-C30D-FA32A7FEB2EF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8" creationId="{E32FDC2C-7243-0943-34EB-01DCB564313E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10" creationId="{0CBF5203-ED0A-8330-DBF6-4D7AD69C2AB6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14" creationId="{B81319EB-E42F-7932-06DA-28240B63344C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15" creationId="{9E71BE40-34F6-DC77-E411-570184AA45B9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16" creationId="{AE44F828-7BEF-72C8-AA56-66513B95654C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17" creationId="{D6C1E2F5-8FB6-36D6-430B-6915B5F2F221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20" creationId="{BDF09C7E-3DAE-7209-E83F-C19DE54D8AC8}"/>
          </ac:spMkLst>
        </pc:spChg>
        <pc:spChg chg="mod">
          <ac:chgData name="Amanda Cashman" userId="fc6d6d2e-beac-4fb5-b960-43c972d01ff9" providerId="ADAL" clId="{D87922DB-3B28-408C-955B-48B3225DEEAE}" dt="2025-11-25T20:38:38.639" v="2047" actId="1038"/>
          <ac:spMkLst>
            <pc:docMk/>
            <pc:sldMk cId="3643867185" sldId="2147473276"/>
            <ac:spMk id="21" creationId="{F8F29BB9-A9D4-0D16-478D-6E3960DD86AF}"/>
          </ac:spMkLst>
        </pc:spChg>
        <pc:picChg chg="add mod">
          <ac:chgData name="Amanda Cashman" userId="fc6d6d2e-beac-4fb5-b960-43c972d01ff9" providerId="ADAL" clId="{D87922DB-3B28-408C-955B-48B3225DEEAE}" dt="2025-11-25T20:07:28.400" v="1809" actId="1076"/>
          <ac:picMkLst>
            <pc:docMk/>
            <pc:sldMk cId="3643867185" sldId="2147473276"/>
            <ac:picMk id="23" creationId="{EF6191D9-0CAD-8D31-EA59-13231CAD2CE7}"/>
          </ac:picMkLst>
        </pc:picChg>
        <pc:picChg chg="add mod">
          <ac:chgData name="Amanda Cashman" userId="fc6d6d2e-beac-4fb5-b960-43c972d01ff9" providerId="ADAL" clId="{D87922DB-3B28-408C-955B-48B3225DEEAE}" dt="2025-11-25T20:38:26.997" v="2038" actId="1037"/>
          <ac:picMkLst>
            <pc:docMk/>
            <pc:sldMk cId="3643867185" sldId="2147473276"/>
            <ac:picMk id="24" creationId="{90CB3147-EAB7-CCC0-12B2-BC8CBE2DE6A9}"/>
          </ac:picMkLst>
        </pc:picChg>
        <pc:picChg chg="add mod">
          <ac:chgData name="Amanda Cashman" userId="fc6d6d2e-beac-4fb5-b960-43c972d01ff9" providerId="ADAL" clId="{D87922DB-3B28-408C-955B-48B3225DEEAE}" dt="2025-11-25T20:38:04.734" v="2036" actId="1037"/>
          <ac:picMkLst>
            <pc:docMk/>
            <pc:sldMk cId="3643867185" sldId="2147473276"/>
            <ac:picMk id="27" creationId="{0C56C7F7-EF9F-4BB1-268E-EF012C3046E0}"/>
          </ac:picMkLst>
        </pc:picChg>
        <pc:picChg chg="add mod">
          <ac:chgData name="Amanda Cashman" userId="fc6d6d2e-beac-4fb5-b960-43c972d01ff9" providerId="ADAL" clId="{D87922DB-3B28-408C-955B-48B3225DEEAE}" dt="2025-11-25T20:38:16.238" v="2037" actId="1038"/>
          <ac:picMkLst>
            <pc:docMk/>
            <pc:sldMk cId="3643867185" sldId="2147473276"/>
            <ac:picMk id="30" creationId="{D1DE72F5-9DD6-7291-1E88-4DACC52EC3A4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8:01:39.728" v="3504" actId="1076"/>
        <pc:sldMkLst>
          <pc:docMk/>
          <pc:sldMk cId="2986627951" sldId="2147473277"/>
        </pc:sldMkLst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5" creationId="{B42BE306-2AC5-9C54-C8FF-C36B40AE22C1}"/>
          </ac:spMkLst>
        </pc:spChg>
        <pc:spChg chg="mod">
          <ac:chgData name="Amanda Cashman" userId="fc6d6d2e-beac-4fb5-b960-43c972d01ff9" providerId="ADAL" clId="{D87922DB-3B28-408C-955B-48B3225DEEAE}" dt="2025-11-25T19:16:25.023" v="1098" actId="20577"/>
          <ac:spMkLst>
            <pc:docMk/>
            <pc:sldMk cId="2986627951" sldId="2147473277"/>
            <ac:spMk id="6" creationId="{348A0E3B-D7F3-2CFC-4734-083085B13DC2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8" creationId="{58D49B22-6399-CDA9-D82C-A55C76AE66CE}"/>
          </ac:spMkLst>
        </pc:spChg>
        <pc:spChg chg="mod">
          <ac:chgData name="Amanda Cashman" userId="fc6d6d2e-beac-4fb5-b960-43c972d01ff9" providerId="ADAL" clId="{D87922DB-3B28-408C-955B-48B3225DEEAE}" dt="2025-11-25T19:36:28.627" v="1477" actId="20577"/>
          <ac:spMkLst>
            <pc:docMk/>
            <pc:sldMk cId="2986627951" sldId="2147473277"/>
            <ac:spMk id="9" creationId="{353D7153-919A-5B34-BCBF-4D0BC2F775B1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10" creationId="{488F2379-BB93-AC4E-F251-81335F7FBE0D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14" creationId="{CE03CC65-71A5-B737-8C94-A6C6BCB6588C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15" creationId="{E2BA1B35-FB02-1B2D-A960-F6FD0EE93AB0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16" creationId="{6FC8A1E9-5F70-CA99-6AAD-97659FF50CA3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17" creationId="{4980F660-D740-80AD-5260-FF8B68E67A14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20" creationId="{9579BDF8-6D73-0EFC-9977-6C8E419A3A33}"/>
          </ac:spMkLst>
        </pc:spChg>
        <pc:spChg chg="mod">
          <ac:chgData name="Amanda Cashman" userId="fc6d6d2e-beac-4fb5-b960-43c972d01ff9" providerId="ADAL" clId="{D87922DB-3B28-408C-955B-48B3225DEEAE}" dt="2025-11-25T19:16:38.944" v="1099" actId="207"/>
          <ac:spMkLst>
            <pc:docMk/>
            <pc:sldMk cId="2986627951" sldId="2147473277"/>
            <ac:spMk id="21" creationId="{E13E8347-191A-F6FF-495D-C973C3713834}"/>
          </ac:spMkLst>
        </pc:spChg>
        <pc:picChg chg="add mod">
          <ac:chgData name="Amanda Cashman" userId="fc6d6d2e-beac-4fb5-b960-43c972d01ff9" providerId="ADAL" clId="{D87922DB-3B28-408C-955B-48B3225DEEAE}" dt="2025-11-25T20:40:23.666" v="2084" actId="1038"/>
          <ac:picMkLst>
            <pc:docMk/>
            <pc:sldMk cId="2986627951" sldId="2147473277"/>
            <ac:picMk id="26" creationId="{BCC10DDE-DF1E-6029-B3F3-4BF68C5610FF}"/>
          </ac:picMkLst>
        </pc:picChg>
        <pc:picChg chg="add mod">
          <ac:chgData name="Amanda Cashman" userId="fc6d6d2e-beac-4fb5-b960-43c972d01ff9" providerId="ADAL" clId="{D87922DB-3B28-408C-955B-48B3225DEEAE}" dt="2025-11-25T20:39:42.500" v="2078" actId="1038"/>
          <ac:picMkLst>
            <pc:docMk/>
            <pc:sldMk cId="2986627951" sldId="2147473277"/>
            <ac:picMk id="27" creationId="{38484B2C-86DA-1206-D942-00A50DCFD7D2}"/>
          </ac:picMkLst>
        </pc:picChg>
        <pc:picChg chg="add mod">
          <ac:chgData name="Amanda Cashman" userId="fc6d6d2e-beac-4fb5-b960-43c972d01ff9" providerId="ADAL" clId="{D87922DB-3B28-408C-955B-48B3225DEEAE}" dt="2025-11-25T19:09:00.473" v="973" actId="1076"/>
          <ac:picMkLst>
            <pc:docMk/>
            <pc:sldMk cId="2986627951" sldId="2147473277"/>
            <ac:picMk id="28" creationId="{318B964F-C25C-BB9C-3601-EBF0CB580962}"/>
          </ac:picMkLst>
        </pc:picChg>
        <pc:picChg chg="add mod">
          <ac:chgData name="Amanda Cashman" userId="fc6d6d2e-beac-4fb5-b960-43c972d01ff9" providerId="ADAL" clId="{D87922DB-3B28-408C-955B-48B3225DEEAE}" dt="2025-11-25T20:39:37.541" v="2077" actId="1037"/>
          <ac:picMkLst>
            <pc:docMk/>
            <pc:sldMk cId="2986627951" sldId="2147473277"/>
            <ac:picMk id="30" creationId="{ED596A86-70CB-0539-88F9-3C7D31093E37}"/>
          </ac:picMkLst>
        </pc:picChg>
        <pc:picChg chg="add mod">
          <ac:chgData name="Amanda Cashman" userId="fc6d6d2e-beac-4fb5-b960-43c972d01ff9" providerId="ADAL" clId="{D87922DB-3B28-408C-955B-48B3225DEEAE}" dt="2025-11-25T20:40:15.924" v="2082" actId="1038"/>
          <ac:picMkLst>
            <pc:docMk/>
            <pc:sldMk cId="2986627951" sldId="2147473277"/>
            <ac:picMk id="32" creationId="{10472401-527A-1678-E9D9-2076B7E4D4E5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7:56:07.853" v="3494" actId="478"/>
        <pc:sldMkLst>
          <pc:docMk/>
          <pc:sldMk cId="3834261384" sldId="2147473278"/>
        </pc:sldMkLst>
        <pc:spChg chg="mod">
          <ac:chgData name="Amanda Cashman" userId="fc6d6d2e-beac-4fb5-b960-43c972d01ff9" providerId="ADAL" clId="{D87922DB-3B28-408C-955B-48B3225DEEAE}" dt="2025-11-25T20:39:08.980" v="2070" actId="1037"/>
          <ac:spMkLst>
            <pc:docMk/>
            <pc:sldMk cId="3834261384" sldId="2147473278"/>
            <ac:spMk id="5" creationId="{6AB06A50-C454-F57F-51F1-A5D0DB5D419C}"/>
          </ac:spMkLst>
        </pc:spChg>
        <pc:spChg chg="mod">
          <ac:chgData name="Amanda Cashman" userId="fc6d6d2e-beac-4fb5-b960-43c972d01ff9" providerId="ADAL" clId="{D87922DB-3B28-408C-955B-48B3225DEEAE}" dt="2025-11-25T20:39:17.620" v="2072" actId="1038"/>
          <ac:spMkLst>
            <pc:docMk/>
            <pc:sldMk cId="3834261384" sldId="2147473278"/>
            <ac:spMk id="6" creationId="{E7245FC8-BA58-FF7E-100A-9F55DFB77D02}"/>
          </ac:spMkLst>
        </pc:spChg>
        <pc:spChg chg="mod">
          <ac:chgData name="Amanda Cashman" userId="fc6d6d2e-beac-4fb5-b960-43c972d01ff9" providerId="ADAL" clId="{D87922DB-3B28-408C-955B-48B3225DEEAE}" dt="2025-11-25T20:39:17.620" v="2072" actId="1038"/>
          <ac:spMkLst>
            <pc:docMk/>
            <pc:sldMk cId="3834261384" sldId="2147473278"/>
            <ac:spMk id="8" creationId="{7B61E43D-F983-1FBA-ECC0-9F03F7AEEDF7}"/>
          </ac:spMkLst>
        </pc:spChg>
        <pc:spChg chg="mod">
          <ac:chgData name="Amanda Cashman" userId="fc6d6d2e-beac-4fb5-b960-43c972d01ff9" providerId="ADAL" clId="{D87922DB-3B28-408C-955B-48B3225DEEAE}" dt="2025-11-25T20:39:08.980" v="2070" actId="1037"/>
          <ac:spMkLst>
            <pc:docMk/>
            <pc:sldMk cId="3834261384" sldId="2147473278"/>
            <ac:spMk id="10" creationId="{3FE6E0DF-00F9-CD65-6649-250F98BA530A}"/>
          </ac:spMkLst>
        </pc:spChg>
        <pc:spChg chg="mod">
          <ac:chgData name="Amanda Cashman" userId="fc6d6d2e-beac-4fb5-b960-43c972d01ff9" providerId="ADAL" clId="{D87922DB-3B28-408C-955B-48B3225DEEAE}" dt="2025-11-25T20:08:35.094" v="1814" actId="1076"/>
          <ac:spMkLst>
            <pc:docMk/>
            <pc:sldMk cId="3834261384" sldId="2147473278"/>
            <ac:spMk id="14" creationId="{7B6F3B76-3793-3F36-D78E-BB052D3CCC4C}"/>
          </ac:spMkLst>
        </pc:spChg>
        <pc:spChg chg="mod">
          <ac:chgData name="Amanda Cashman" userId="fc6d6d2e-beac-4fb5-b960-43c972d01ff9" providerId="ADAL" clId="{D87922DB-3B28-408C-955B-48B3225DEEAE}" dt="2025-11-25T20:39:02.559" v="2065" actId="1037"/>
          <ac:spMkLst>
            <pc:docMk/>
            <pc:sldMk cId="3834261384" sldId="2147473278"/>
            <ac:spMk id="15" creationId="{53182A91-80D7-0E5B-AA13-1C3E99BAE0C7}"/>
          </ac:spMkLst>
        </pc:spChg>
        <pc:spChg chg="mod">
          <ac:chgData name="Amanda Cashman" userId="fc6d6d2e-beac-4fb5-b960-43c972d01ff9" providerId="ADAL" clId="{D87922DB-3B28-408C-955B-48B3225DEEAE}" dt="2025-11-25T20:39:02.559" v="2065" actId="1037"/>
          <ac:spMkLst>
            <pc:docMk/>
            <pc:sldMk cId="3834261384" sldId="2147473278"/>
            <ac:spMk id="16" creationId="{305BD397-DC52-2356-35D5-8387EAE424AA}"/>
          </ac:spMkLst>
        </pc:spChg>
        <pc:spChg chg="mod">
          <ac:chgData name="Amanda Cashman" userId="fc6d6d2e-beac-4fb5-b960-43c972d01ff9" providerId="ADAL" clId="{D87922DB-3B28-408C-955B-48B3225DEEAE}" dt="2025-11-25T20:08:35.094" v="1814" actId="1076"/>
          <ac:spMkLst>
            <pc:docMk/>
            <pc:sldMk cId="3834261384" sldId="2147473278"/>
            <ac:spMk id="17" creationId="{D898F36C-3008-FA9A-2C99-F8617359900B}"/>
          </ac:spMkLst>
        </pc:spChg>
        <pc:spChg chg="mod">
          <ac:chgData name="Amanda Cashman" userId="fc6d6d2e-beac-4fb5-b960-43c972d01ff9" providerId="ADAL" clId="{D87922DB-3B28-408C-955B-48B3225DEEAE}" dt="2025-11-25T20:39:27.201" v="2075" actId="1038"/>
          <ac:spMkLst>
            <pc:docMk/>
            <pc:sldMk cId="3834261384" sldId="2147473278"/>
            <ac:spMk id="20" creationId="{4A63EB32-57A0-AC44-BE17-CAB84B8B2D47}"/>
          </ac:spMkLst>
        </pc:spChg>
        <pc:spChg chg="add del mod">
          <ac:chgData name="Amanda Cashman" userId="fc6d6d2e-beac-4fb5-b960-43c972d01ff9" providerId="ADAL" clId="{D87922DB-3B28-408C-955B-48B3225DEEAE}" dt="2025-11-25T20:39:27.201" v="2075" actId="1038"/>
          <ac:spMkLst>
            <pc:docMk/>
            <pc:sldMk cId="3834261384" sldId="2147473278"/>
            <ac:spMk id="21" creationId="{FCD3CB40-E091-9251-B8A3-F4AEA0069E72}"/>
          </ac:spMkLst>
        </pc:spChg>
        <pc:picChg chg="add mod">
          <ac:chgData name="Amanda Cashman" userId="fc6d6d2e-beac-4fb5-b960-43c972d01ff9" providerId="ADAL" clId="{D87922DB-3B28-408C-955B-48B3225DEEAE}" dt="2025-11-25T20:39:27.201" v="2075" actId="1038"/>
          <ac:picMkLst>
            <pc:docMk/>
            <pc:sldMk cId="3834261384" sldId="2147473278"/>
            <ac:picMk id="23" creationId="{2AC0FDE2-B345-D445-02DC-E7685C06AB7A}"/>
          </ac:picMkLst>
        </pc:picChg>
        <pc:picChg chg="add mod">
          <ac:chgData name="Amanda Cashman" userId="fc6d6d2e-beac-4fb5-b960-43c972d01ff9" providerId="ADAL" clId="{D87922DB-3B28-408C-955B-48B3225DEEAE}" dt="2025-11-25T20:08:35.094" v="1814" actId="1076"/>
          <ac:picMkLst>
            <pc:docMk/>
            <pc:sldMk cId="3834261384" sldId="2147473278"/>
            <ac:picMk id="24" creationId="{1845BD1F-1F05-E52F-FD4E-63EFA34F59FE}"/>
          </ac:picMkLst>
        </pc:picChg>
        <pc:picChg chg="add mod">
          <ac:chgData name="Amanda Cashman" userId="fc6d6d2e-beac-4fb5-b960-43c972d01ff9" providerId="ADAL" clId="{D87922DB-3B28-408C-955B-48B3225DEEAE}" dt="2025-11-25T20:39:02.559" v="2065" actId="1037"/>
          <ac:picMkLst>
            <pc:docMk/>
            <pc:sldMk cId="3834261384" sldId="2147473278"/>
            <ac:picMk id="25" creationId="{BDA469C5-3B1B-3EE3-347C-5DF6CA1233FE}"/>
          </ac:picMkLst>
        </pc:picChg>
        <pc:picChg chg="add mod modCrop">
          <ac:chgData name="Amanda Cashman" userId="fc6d6d2e-beac-4fb5-b960-43c972d01ff9" providerId="ADAL" clId="{D87922DB-3B28-408C-955B-48B3225DEEAE}" dt="2025-11-25T20:39:08.980" v="2070" actId="1037"/>
          <ac:picMkLst>
            <pc:docMk/>
            <pc:sldMk cId="3834261384" sldId="2147473278"/>
            <ac:picMk id="27" creationId="{73B8F8E7-1947-EFBD-10F3-29235EF9BB3C}"/>
          </ac:picMkLst>
        </pc:picChg>
        <pc:picChg chg="add mod modCrop">
          <ac:chgData name="Amanda Cashman" userId="fc6d6d2e-beac-4fb5-b960-43c972d01ff9" providerId="ADAL" clId="{D87922DB-3B28-408C-955B-48B3225DEEAE}" dt="2025-11-25T20:39:17.620" v="2072" actId="1038"/>
          <ac:picMkLst>
            <pc:docMk/>
            <pc:sldMk cId="3834261384" sldId="2147473278"/>
            <ac:picMk id="29" creationId="{95A90C56-A5D7-30C3-8055-AAC2A16567DF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6T17:56:21.668" v="3497" actId="478"/>
        <pc:sldMkLst>
          <pc:docMk/>
          <pc:sldMk cId="2922197668" sldId="2147473279"/>
        </pc:sldMkLst>
        <pc:spChg chg="mod">
          <ac:chgData name="Amanda Cashman" userId="fc6d6d2e-beac-4fb5-b960-43c972d01ff9" providerId="ADAL" clId="{D87922DB-3B28-408C-955B-48B3225DEEAE}" dt="2025-11-25T20:41:02.540" v="2096" actId="1037"/>
          <ac:spMkLst>
            <pc:docMk/>
            <pc:sldMk cId="2922197668" sldId="2147473279"/>
            <ac:spMk id="12" creationId="{A8B22387-4809-BDDD-7006-00CE917D4170}"/>
          </ac:spMkLst>
        </pc:spChg>
        <pc:spChg chg="mod">
          <ac:chgData name="Amanda Cashman" userId="fc6d6d2e-beac-4fb5-b960-43c972d01ff9" providerId="ADAL" clId="{D87922DB-3B28-408C-955B-48B3225DEEAE}" dt="2025-11-25T20:10:05.380" v="1822" actId="1076"/>
          <ac:spMkLst>
            <pc:docMk/>
            <pc:sldMk cId="2922197668" sldId="2147473279"/>
            <ac:spMk id="15" creationId="{8F7FE167-B19D-6BF5-C7AD-DBA3C86A3C5B}"/>
          </ac:spMkLst>
        </pc:spChg>
        <pc:spChg chg="mod">
          <ac:chgData name="Amanda Cashman" userId="fc6d6d2e-beac-4fb5-b960-43c972d01ff9" providerId="ADAL" clId="{D87922DB-3B28-408C-955B-48B3225DEEAE}" dt="2025-11-25T20:40:55.921" v="2090" actId="1037"/>
          <ac:spMkLst>
            <pc:docMk/>
            <pc:sldMk cId="2922197668" sldId="2147473279"/>
            <ac:spMk id="16" creationId="{FF83590A-0FBE-50EE-2A6E-D2A61105916F}"/>
          </ac:spMkLst>
        </pc:spChg>
        <pc:spChg chg="mod">
          <ac:chgData name="Amanda Cashman" userId="fc6d6d2e-beac-4fb5-b960-43c972d01ff9" providerId="ADAL" clId="{D87922DB-3B28-408C-955B-48B3225DEEAE}" dt="2025-11-25T20:40:55.921" v="2090" actId="1037"/>
          <ac:spMkLst>
            <pc:docMk/>
            <pc:sldMk cId="2922197668" sldId="2147473279"/>
            <ac:spMk id="17" creationId="{7D42C45B-51AC-7156-39AD-41CB085FE58E}"/>
          </ac:spMkLst>
        </pc:spChg>
        <pc:spChg chg="mod">
          <ac:chgData name="Amanda Cashman" userId="fc6d6d2e-beac-4fb5-b960-43c972d01ff9" providerId="ADAL" clId="{D87922DB-3B28-408C-955B-48B3225DEEAE}" dt="2025-11-25T20:10:05.380" v="1822" actId="1076"/>
          <ac:spMkLst>
            <pc:docMk/>
            <pc:sldMk cId="2922197668" sldId="2147473279"/>
            <ac:spMk id="18" creationId="{C7C08C01-5B29-7799-366A-836E55857081}"/>
          </ac:spMkLst>
        </pc:spChg>
        <pc:spChg chg="mod">
          <ac:chgData name="Amanda Cashman" userId="fc6d6d2e-beac-4fb5-b960-43c972d01ff9" providerId="ADAL" clId="{D87922DB-3B28-408C-955B-48B3225DEEAE}" dt="2025-11-25T20:41:27.651" v="2100" actId="1038"/>
          <ac:spMkLst>
            <pc:docMk/>
            <pc:sldMk cId="2922197668" sldId="2147473279"/>
            <ac:spMk id="21" creationId="{D5F50E84-541D-58F3-B0D8-917D15DC350B}"/>
          </ac:spMkLst>
        </pc:spChg>
        <pc:spChg chg="mod">
          <ac:chgData name="Amanda Cashman" userId="fc6d6d2e-beac-4fb5-b960-43c972d01ff9" providerId="ADAL" clId="{D87922DB-3B28-408C-955B-48B3225DEEAE}" dt="2025-11-25T20:41:27.651" v="2100" actId="1038"/>
          <ac:spMkLst>
            <pc:docMk/>
            <pc:sldMk cId="2922197668" sldId="2147473279"/>
            <ac:spMk id="22" creationId="{46A91413-30DB-75DF-B140-D426AB00E90F}"/>
          </ac:spMkLst>
        </pc:spChg>
        <pc:spChg chg="add mod">
          <ac:chgData name="Amanda Cashman" userId="fc6d6d2e-beac-4fb5-b960-43c972d01ff9" providerId="ADAL" clId="{D87922DB-3B28-408C-955B-48B3225DEEAE}" dt="2025-11-25T20:41:02.540" v="2096" actId="1037"/>
          <ac:spMkLst>
            <pc:docMk/>
            <pc:sldMk cId="2922197668" sldId="2147473279"/>
            <ac:spMk id="27" creationId="{D1859BCC-6582-EE25-D98F-8666410077F3}"/>
          </ac:spMkLst>
        </pc:spChg>
        <pc:picChg chg="mod">
          <ac:chgData name="Amanda Cashman" userId="fc6d6d2e-beac-4fb5-b960-43c972d01ff9" providerId="ADAL" clId="{D87922DB-3B28-408C-955B-48B3225DEEAE}" dt="2025-11-25T20:41:27.651" v="2100" actId="1038"/>
          <ac:picMkLst>
            <pc:docMk/>
            <pc:sldMk cId="2922197668" sldId="2147473279"/>
            <ac:picMk id="24" creationId="{852667F9-53DC-BEF1-009A-72CA4690F362}"/>
          </ac:picMkLst>
        </pc:picChg>
        <pc:picChg chg="add mod">
          <ac:chgData name="Amanda Cashman" userId="fc6d6d2e-beac-4fb5-b960-43c972d01ff9" providerId="ADAL" clId="{D87922DB-3B28-408C-955B-48B3225DEEAE}" dt="2025-11-25T20:41:07.601" v="2097" actId="1038"/>
          <ac:picMkLst>
            <pc:docMk/>
            <pc:sldMk cId="2922197668" sldId="2147473279"/>
            <ac:picMk id="25" creationId="{CF556938-8A09-149D-7354-B2EF7A93BCAD}"/>
          </ac:picMkLst>
        </pc:picChg>
        <pc:picChg chg="add mod">
          <ac:chgData name="Amanda Cashman" userId="fc6d6d2e-beac-4fb5-b960-43c972d01ff9" providerId="ADAL" clId="{D87922DB-3B28-408C-955B-48B3225DEEAE}" dt="2025-11-25T20:41:43.641" v="2103" actId="1037"/>
          <ac:picMkLst>
            <pc:docMk/>
            <pc:sldMk cId="2922197668" sldId="2147473279"/>
            <ac:picMk id="2050" creationId="{62D60918-6C18-3EA3-AB1B-5A073D22A150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5T18:00:46.709" v="274" actId="13926"/>
        <pc:sldMkLst>
          <pc:docMk/>
          <pc:sldMk cId="2501388758" sldId="2147473282"/>
        </pc:sldMkLst>
        <pc:spChg chg="mod">
          <ac:chgData name="Amanda Cashman" userId="fc6d6d2e-beac-4fb5-b960-43c972d01ff9" providerId="ADAL" clId="{D87922DB-3B28-408C-955B-48B3225DEEAE}" dt="2025-11-25T15:47:14.909" v="154" actId="108"/>
          <ac:spMkLst>
            <pc:docMk/>
            <pc:sldMk cId="2501388758" sldId="2147473282"/>
            <ac:spMk id="9" creationId="{23512AAC-F0D1-AD88-D004-D64D79A268D0}"/>
          </ac:spMkLst>
        </pc:spChg>
        <pc:spChg chg="mod">
          <ac:chgData name="Amanda Cashman" userId="fc6d6d2e-beac-4fb5-b960-43c972d01ff9" providerId="ADAL" clId="{D87922DB-3B28-408C-955B-48B3225DEEAE}" dt="2025-11-25T17:47:07.490" v="232" actId="1038"/>
          <ac:spMkLst>
            <pc:docMk/>
            <pc:sldMk cId="2501388758" sldId="2147473282"/>
            <ac:spMk id="11" creationId="{D8582A0A-492A-D4D2-6A46-158AADDFFFF7}"/>
          </ac:spMkLst>
        </pc:spChg>
        <pc:spChg chg="mod">
          <ac:chgData name="Amanda Cashman" userId="fc6d6d2e-beac-4fb5-b960-43c972d01ff9" providerId="ADAL" clId="{D87922DB-3B28-408C-955B-48B3225DEEAE}" dt="2025-11-25T17:47:07.490" v="232" actId="1038"/>
          <ac:spMkLst>
            <pc:docMk/>
            <pc:sldMk cId="2501388758" sldId="2147473282"/>
            <ac:spMk id="12" creationId="{25CF7159-E609-0534-A10D-B4E1E0EFA7E9}"/>
          </ac:spMkLst>
        </pc:spChg>
        <pc:spChg chg="add mod">
          <ac:chgData name="Amanda Cashman" userId="fc6d6d2e-beac-4fb5-b960-43c972d01ff9" providerId="ADAL" clId="{D87922DB-3B28-408C-955B-48B3225DEEAE}" dt="2025-11-25T15:39:27.686" v="127" actId="1076"/>
          <ac:spMkLst>
            <pc:docMk/>
            <pc:sldMk cId="2501388758" sldId="2147473282"/>
            <ac:spMk id="22" creationId="{2AE35014-931E-F424-C4B8-5236CB792853}"/>
          </ac:spMkLst>
        </pc:spChg>
        <pc:spChg chg="add mod">
          <ac:chgData name="Amanda Cashman" userId="fc6d6d2e-beac-4fb5-b960-43c972d01ff9" providerId="ADAL" clId="{D87922DB-3B28-408C-955B-48B3225DEEAE}" dt="2025-11-25T15:45:52.267" v="128"/>
          <ac:spMkLst>
            <pc:docMk/>
            <pc:sldMk cId="2501388758" sldId="2147473282"/>
            <ac:spMk id="23" creationId="{422DB33F-9E6A-9BC6-4C40-1F00CA788CAB}"/>
          </ac:spMkLst>
        </pc:spChg>
        <pc:spChg chg="add mod">
          <ac:chgData name="Amanda Cashman" userId="fc6d6d2e-beac-4fb5-b960-43c972d01ff9" providerId="ADAL" clId="{D87922DB-3B28-408C-955B-48B3225DEEAE}" dt="2025-11-25T15:47:19.753" v="155" actId="108"/>
          <ac:spMkLst>
            <pc:docMk/>
            <pc:sldMk cId="2501388758" sldId="2147473282"/>
            <ac:spMk id="24" creationId="{9DEEE1EF-257F-2F94-898C-D68C9A6AFD23}"/>
          </ac:spMkLst>
        </pc:spChg>
        <pc:spChg chg="add del mod">
          <ac:chgData name="Amanda Cashman" userId="fc6d6d2e-beac-4fb5-b960-43c972d01ff9" providerId="ADAL" clId="{D87922DB-3B28-408C-955B-48B3225DEEAE}" dt="2025-11-25T15:54:06.123" v="160" actId="478"/>
          <ac:spMkLst>
            <pc:docMk/>
            <pc:sldMk cId="2501388758" sldId="2147473282"/>
            <ac:spMk id="26" creationId="{F3A20B68-B5EA-2F6A-7FA9-4DE18C350662}"/>
          </ac:spMkLst>
        </pc:spChg>
        <pc:spChg chg="add del mod">
          <ac:chgData name="Amanda Cashman" userId="fc6d6d2e-beac-4fb5-b960-43c972d01ff9" providerId="ADAL" clId="{D87922DB-3B28-408C-955B-48B3225DEEAE}" dt="2025-11-25T15:55:11.605" v="188" actId="20577"/>
          <ac:spMkLst>
            <pc:docMk/>
            <pc:sldMk cId="2501388758" sldId="2147473282"/>
            <ac:spMk id="27" creationId="{941CE080-7308-1E70-EDA6-01C473FB1071}"/>
          </ac:spMkLst>
        </pc:spChg>
        <pc:spChg chg="add mod">
          <ac:chgData name="Amanda Cashman" userId="fc6d6d2e-beac-4fb5-b960-43c972d01ff9" providerId="ADAL" clId="{D87922DB-3B28-408C-955B-48B3225DEEAE}" dt="2025-11-25T15:54:51.407" v="165" actId="1076"/>
          <ac:spMkLst>
            <pc:docMk/>
            <pc:sldMk cId="2501388758" sldId="2147473282"/>
            <ac:spMk id="29" creationId="{0645C0B0-89D6-3779-F1E0-F2CEC9488021}"/>
          </ac:spMkLst>
        </pc:spChg>
        <pc:spChg chg="add mod">
          <ac:chgData name="Amanda Cashman" userId="fc6d6d2e-beac-4fb5-b960-43c972d01ff9" providerId="ADAL" clId="{D87922DB-3B28-408C-955B-48B3225DEEAE}" dt="2025-11-25T17:29:18.314" v="193" actId="1076"/>
          <ac:spMkLst>
            <pc:docMk/>
            <pc:sldMk cId="2501388758" sldId="2147473282"/>
            <ac:spMk id="34" creationId="{1D6C7251-CE75-CA85-6D23-84E2C9AB684E}"/>
          </ac:spMkLst>
        </pc:spChg>
        <pc:spChg chg="add mod">
          <ac:chgData name="Amanda Cashman" userId="fc6d6d2e-beac-4fb5-b960-43c972d01ff9" providerId="ADAL" clId="{D87922DB-3B28-408C-955B-48B3225DEEAE}" dt="2025-11-25T17:47:27.619" v="235" actId="1035"/>
          <ac:spMkLst>
            <pc:docMk/>
            <pc:sldMk cId="2501388758" sldId="2147473282"/>
            <ac:spMk id="35" creationId="{8B38D8D4-03AD-5F42-68ED-8CD21C3C0025}"/>
          </ac:spMkLst>
        </pc:spChg>
        <pc:spChg chg="add mod">
          <ac:chgData name="Amanda Cashman" userId="fc6d6d2e-beac-4fb5-b960-43c972d01ff9" providerId="ADAL" clId="{D87922DB-3B28-408C-955B-48B3225DEEAE}" dt="2025-11-25T17:44:00.199" v="218" actId="20577"/>
          <ac:spMkLst>
            <pc:docMk/>
            <pc:sldMk cId="2501388758" sldId="2147473282"/>
            <ac:spMk id="36" creationId="{68D3B13B-C743-A26B-BF55-D4FAF9D69992}"/>
          </ac:spMkLst>
        </pc:spChg>
        <pc:spChg chg="add mod">
          <ac:chgData name="Amanda Cashman" userId="fc6d6d2e-beac-4fb5-b960-43c972d01ff9" providerId="ADAL" clId="{D87922DB-3B28-408C-955B-48B3225DEEAE}" dt="2025-11-25T17:59:45.585" v="256" actId="14100"/>
          <ac:spMkLst>
            <pc:docMk/>
            <pc:sldMk cId="2501388758" sldId="2147473282"/>
            <ac:spMk id="37" creationId="{7D1DE17C-11F5-B9BF-1AA5-45C628D33EB0}"/>
          </ac:spMkLst>
        </pc:spChg>
        <pc:spChg chg="add mod">
          <ac:chgData name="Amanda Cashman" userId="fc6d6d2e-beac-4fb5-b960-43c972d01ff9" providerId="ADAL" clId="{D87922DB-3B28-408C-955B-48B3225DEEAE}" dt="2025-11-25T17:59:51.854" v="258" actId="403"/>
          <ac:spMkLst>
            <pc:docMk/>
            <pc:sldMk cId="2501388758" sldId="2147473282"/>
            <ac:spMk id="38" creationId="{2B35B38D-9DBF-FD06-3681-9DF645CFC157}"/>
          </ac:spMkLst>
        </pc:spChg>
        <pc:spChg chg="add mod">
          <ac:chgData name="Amanda Cashman" userId="fc6d6d2e-beac-4fb5-b960-43c972d01ff9" providerId="ADAL" clId="{D87922DB-3B28-408C-955B-48B3225DEEAE}" dt="2025-11-25T18:00:12.927" v="270" actId="20577"/>
          <ac:spMkLst>
            <pc:docMk/>
            <pc:sldMk cId="2501388758" sldId="2147473282"/>
            <ac:spMk id="39" creationId="{2C6CF911-C6C4-22AE-1258-BAAA63E70DB2}"/>
          </ac:spMkLst>
        </pc:spChg>
        <pc:picChg chg="mod">
          <ac:chgData name="Amanda Cashman" userId="fc6d6d2e-beac-4fb5-b960-43c972d01ff9" providerId="ADAL" clId="{D87922DB-3B28-408C-955B-48B3225DEEAE}" dt="2025-11-25T17:47:07.490" v="232" actId="1038"/>
          <ac:picMkLst>
            <pc:docMk/>
            <pc:sldMk cId="2501388758" sldId="2147473282"/>
            <ac:picMk id="13" creationId="{A828B6C7-D6C0-CC87-974F-C72EA2A0A8AE}"/>
          </ac:picMkLst>
        </pc:picChg>
        <pc:picChg chg="mod">
          <ac:chgData name="Amanda Cashman" userId="fc6d6d2e-beac-4fb5-b960-43c972d01ff9" providerId="ADAL" clId="{D87922DB-3B28-408C-955B-48B3225DEEAE}" dt="2025-11-25T17:48:41.015" v="238" actId="1036"/>
          <ac:picMkLst>
            <pc:docMk/>
            <pc:sldMk cId="2501388758" sldId="2147473282"/>
            <ac:picMk id="14" creationId="{0E79270B-7481-7B48-5501-AC55506C0EDF}"/>
          </ac:picMkLst>
        </pc:picChg>
        <pc:picChg chg="add mod">
          <ac:chgData name="Amanda Cashman" userId="fc6d6d2e-beac-4fb5-b960-43c972d01ff9" providerId="ADAL" clId="{D87922DB-3B28-408C-955B-48B3225DEEAE}" dt="2025-11-25T15:46:48.224" v="152" actId="1036"/>
          <ac:picMkLst>
            <pc:docMk/>
            <pc:sldMk cId="2501388758" sldId="2147473282"/>
            <ac:picMk id="25" creationId="{07AEB733-000D-7B42-CEDE-69365F41221D}"/>
          </ac:picMkLst>
        </pc:picChg>
        <pc:picChg chg="add mod">
          <ac:chgData name="Amanda Cashman" userId="fc6d6d2e-beac-4fb5-b960-43c972d01ff9" providerId="ADAL" clId="{D87922DB-3B28-408C-955B-48B3225DEEAE}" dt="2025-11-25T15:54:58.089" v="167" actId="1076"/>
          <ac:picMkLst>
            <pc:docMk/>
            <pc:sldMk cId="2501388758" sldId="2147473282"/>
            <ac:picMk id="30" creationId="{7024AB4F-F647-B081-2948-65D55502107C}"/>
          </ac:picMkLst>
        </pc:picChg>
        <pc:picChg chg="add mod">
          <ac:chgData name="Amanda Cashman" userId="fc6d6d2e-beac-4fb5-b960-43c972d01ff9" providerId="ADAL" clId="{D87922DB-3B28-408C-955B-48B3225DEEAE}" dt="2025-11-25T17:44:54.266" v="223" actId="1076"/>
          <ac:picMkLst>
            <pc:docMk/>
            <pc:sldMk cId="2501388758" sldId="2147473282"/>
            <ac:picMk id="1026" creationId="{C2D420B6-6A45-EA0A-6727-40A830DA5459}"/>
          </ac:picMkLst>
        </pc:picChg>
        <pc:picChg chg="add mod">
          <ac:chgData name="Amanda Cashman" userId="fc6d6d2e-beac-4fb5-b960-43c972d01ff9" providerId="ADAL" clId="{D87922DB-3B28-408C-955B-48B3225DEEAE}" dt="2025-11-25T17:59:57.248" v="261" actId="1036"/>
          <ac:picMkLst>
            <pc:docMk/>
            <pc:sldMk cId="2501388758" sldId="2147473282"/>
            <ac:picMk id="1030" creationId="{ABB3F193-0AB1-3E0A-E754-F0FC57C8C3C8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5T15:37:40.309" v="12" actId="1037"/>
        <pc:sldMkLst>
          <pc:docMk/>
          <pc:sldMk cId="1209465860" sldId="2147473283"/>
        </pc:sldMkLst>
        <pc:picChg chg="add mod">
          <ac:chgData name="Amanda Cashman" userId="fc6d6d2e-beac-4fb5-b960-43c972d01ff9" providerId="ADAL" clId="{D87922DB-3B28-408C-955B-48B3225DEEAE}" dt="2025-11-25T15:37:40.309" v="12" actId="1037"/>
          <ac:picMkLst>
            <pc:docMk/>
            <pc:sldMk cId="1209465860" sldId="2147473283"/>
            <ac:picMk id="25" creationId="{0BF04061-6A67-BD77-253E-0EC492C5EBAC}"/>
          </ac:picMkLst>
        </pc:picChg>
      </pc:sldChg>
      <pc:sldChg chg="addSp delSp modSp mod">
        <pc:chgData name="Amanda Cashman" userId="fc6d6d2e-beac-4fb5-b960-43c972d01ff9" providerId="ADAL" clId="{D87922DB-3B28-408C-955B-48B3225DEEAE}" dt="2025-11-25T15:38:49.721" v="120" actId="478"/>
        <pc:sldMkLst>
          <pc:docMk/>
          <pc:sldMk cId="646556323" sldId="2147473285"/>
        </pc:sldMkLst>
      </pc:sldChg>
    </pc:docChg>
  </pc:docChgLst>
  <pc:docChgLst>
    <pc:chgData name="Reed Kiely" userId="768be38e-2fb5-40ce-925d-bd8e9d9e3c31" providerId="ADAL" clId="{CF92BA26-EF3A-4365-B7F5-5CCDBD9D3D68}"/>
    <pc:docChg chg="modSld">
      <pc:chgData name="Reed Kiely" userId="768be38e-2fb5-40ce-925d-bd8e9d9e3c31" providerId="ADAL" clId="{CF92BA26-EF3A-4365-B7F5-5CCDBD9D3D68}" dt="2025-11-25T14:01:58.168" v="1" actId="1037"/>
      <pc:docMkLst>
        <pc:docMk/>
      </pc:docMkLst>
      <pc:sldChg chg="modSp mod">
        <pc:chgData name="Reed Kiely" userId="768be38e-2fb5-40ce-925d-bd8e9d9e3c31" providerId="ADAL" clId="{CF92BA26-EF3A-4365-B7F5-5CCDBD9D3D68}" dt="2025-11-25T14:01:58.168" v="1" actId="1037"/>
        <pc:sldMkLst>
          <pc:docMk/>
          <pc:sldMk cId="1209465860" sldId="2147473283"/>
        </pc:sldMkLst>
        <pc:cxnChg chg="mod">
          <ac:chgData name="Reed Kiely" userId="768be38e-2fb5-40ce-925d-bd8e9d9e3c31" providerId="ADAL" clId="{CF92BA26-EF3A-4365-B7F5-5CCDBD9D3D68}" dt="2025-11-25T14:01:58.168" v="1" actId="1037"/>
          <ac:cxnSpMkLst>
            <pc:docMk/>
            <pc:sldMk cId="1209465860" sldId="2147473283"/>
            <ac:cxnSpMk id="10" creationId="{70392775-2E09-9DBB-4697-DD415EF615B5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1489802902268"/>
          <c:y val="7.2876091718979893E-2"/>
          <c:w val="0.66947802102654308"/>
          <c:h val="0.927123955808587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FF2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 Minecraft Movie (PG)</c:v>
                </c:pt>
                <c:pt idx="1">
                  <c:v>Demon Slayer:
Infinity Castle (R)</c:v>
                </c:pt>
                <c:pt idx="2">
                  <c:v>Final Destination: 
Bloodlines (R)</c:v>
                </c:pt>
                <c:pt idx="3">
                  <c:v>Weapons (R)</c:v>
                </c:pt>
                <c:pt idx="4">
                  <c:v>Dog Man (PG)</c:v>
                </c:pt>
                <c:pt idx="5">
                  <c:v>One of Them Days (R)</c:v>
                </c:pt>
              </c:strCache>
            </c:strRef>
          </c:cat>
          <c:val>
            <c:numRef>
              <c:f>Sheet1!$B$2:$B$7</c:f>
              <c:numCache>
                <c:formatCode>"$"#,##0.0</c:formatCode>
                <c:ptCount val="6"/>
                <c:pt idx="0">
                  <c:v>67.5</c:v>
                </c:pt>
                <c:pt idx="1">
                  <c:v>55</c:v>
                </c:pt>
                <c:pt idx="2">
                  <c:v>40.5</c:v>
                </c:pt>
                <c:pt idx="3">
                  <c:v>37.5</c:v>
                </c:pt>
                <c:pt idx="4">
                  <c:v>22.5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C9-4996-B017-4B29423D49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D3C8D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 Minecraft Movie (PG)</c:v>
                </c:pt>
                <c:pt idx="1">
                  <c:v>Demon Slayer:
Infinity Castle (R)</c:v>
                </c:pt>
                <c:pt idx="2">
                  <c:v>Final Destination: 
Bloodlines (R)</c:v>
                </c:pt>
                <c:pt idx="3">
                  <c:v>Weapons (R)</c:v>
                </c:pt>
                <c:pt idx="4">
                  <c:v>Dog Man (PG)</c:v>
                </c:pt>
                <c:pt idx="5">
                  <c:v>One of Them Days (R)</c:v>
                </c:pt>
              </c:strCache>
            </c:strRef>
          </c:cat>
          <c:val>
            <c:numRef>
              <c:f>Sheet1!$C$2:$C$7</c:f>
              <c:numCache>
                <c:formatCode>"$"#,##0.0</c:formatCode>
                <c:ptCount val="6"/>
                <c:pt idx="0">
                  <c:v>167.8</c:v>
                </c:pt>
                <c:pt idx="1">
                  <c:v>70.599999999999994</c:v>
                </c:pt>
                <c:pt idx="2">
                  <c:v>51.6</c:v>
                </c:pt>
                <c:pt idx="3">
                  <c:v>43.5</c:v>
                </c:pt>
                <c:pt idx="4">
                  <c:v>36</c:v>
                </c:pt>
                <c:pt idx="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C9-4996-B017-4B29423D4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0"/>
        <c:axId val="1015043967"/>
        <c:axId val="1015044447"/>
      </c:barChart>
      <c:catAx>
        <c:axId val="101504396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500" b="0" i="0" u="none" strike="noStrike" kern="1200" baseline="0">
                <a:solidFill>
                  <a:srgbClr val="1B1464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015044447"/>
        <c:crosses val="autoZero"/>
        <c:auto val="1"/>
        <c:lblAlgn val="ctr"/>
        <c:lblOffset val="100"/>
        <c:noMultiLvlLbl val="0"/>
      </c:catAx>
      <c:valAx>
        <c:axId val="1015044447"/>
        <c:scaling>
          <c:orientation val="minMax"/>
          <c:min val="0"/>
        </c:scaling>
        <c:delete val="1"/>
        <c:axPos val="t"/>
        <c:numFmt formatCode="&quot;$&quot;#,##0.0" sourceLinked="1"/>
        <c:majorTickMark val="none"/>
        <c:minorTickMark val="none"/>
        <c:tickLblPos val="nextTo"/>
        <c:crossAx val="101504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671453133476504"/>
          <c:y val="6.5451908433385225E-3"/>
          <c:w val="0.21741707940921437"/>
          <c:h val="8.0004897735803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88A6F7D-823E-4F54-A79C-A2958D5E11F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01B58AA-711A-48C1-BCBF-E61C3362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85B7-936A-2F7A-B8E5-8B9C14243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229A2-79CB-0E05-FD7E-D76109B17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7AB75-68AF-F023-2878-682F3EA4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C91A6-31E7-12BF-93FD-D947FB294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FD67-C977-3C1B-9791-EA8DC1D53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59B90C-832B-A77C-7324-7F1470953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83A84-E685-501D-A8C4-EF3D5EA26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B6532-AFF6-97E2-4370-43274275C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06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DD689-C144-17F0-BFB4-DE7C0C3F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1EE2B-FBA9-6992-E169-6CDF99632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86E2B-929B-6A2E-BF70-D35CAB47A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50630-31EC-5E1A-17CA-FE0AC15E8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75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6297-3B7C-370D-3FC3-FABE7907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EC94D-AC00-BF12-9B23-D5D01AF2B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FB484-2E6B-40F7-DD70-A6BCA1F2F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0651E-39AE-68E5-646B-1DD41DB94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97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E3070-440B-AEFE-DE90-4DB5B4131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E503C-9943-0259-FD46-566CAB834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19AD7-21B8-8C7E-8D86-798685EE7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1F5C6-EE70-1E6E-5F53-FF0E7238E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436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AB32E-5B1D-9949-C08A-B1BAA624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EB16F-C295-EBA7-5E14-1C3FF375D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00B3A-543F-6D5B-954E-9CA3AE0A8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E9670-5B9E-83BC-67C5-C8E274A4A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87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12C46-A848-6B3D-93E2-D73D60D3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15CB-F22D-B6BC-3B79-3BB77BA96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E6E7F-5872-0BC1-CE9F-A127FFEE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5F996-B7A0-E2D6-EBD5-5384AF157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329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3B53-DB9E-6893-60A5-AFB38F46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32177-870A-696D-CCE8-2D1F50FEC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E1225-54C4-DE0E-4FEC-7C5FA72A7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5E9A9-D1A5-9088-729A-BC22A1884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82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6FB4A-91C5-188A-D10F-205728DA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C0FD2-E9C5-2EEC-58D2-FED4B4579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7DB23-F575-E0CF-648E-134387D0D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0D6F8-058A-D927-3300-73D3BEB30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46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19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BAB22-8BB9-8526-55DE-BB4FDF36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5CD80-863B-813B-8C15-519B91EB5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3F36F-9CFF-9F24-574B-0DE98AC80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8DFA0-C4D6-B738-125E-B292EA7C6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7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0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0F1A9-434D-CF57-ABD0-7CD9FC7C5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580CF-BAEC-4412-FD0A-757EF1E60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0DDB0-B922-971F-76CC-A552FEC59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6F811-37D1-1127-A9F2-4E3B71BAB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31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1E6DE-2198-0B87-0FB8-D818D56B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A1521-E3CF-2762-2FBA-CBC958B9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A4368-E139-29F7-DC75-CD987BE63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DFCAE-E539-64A5-62D0-F3CA447B8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90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FB329-A6CD-8CCA-2074-5FC1A64B9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52BFA2-E866-6545-6785-5D13B98F5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265AB-464F-062C-4956-C1B202639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DF2C1-CE2E-4220-36C6-EAB760D98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89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C792F-E2CB-0E43-DCE3-83270555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0B11B-E934-9056-6842-0310EEE66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96E16-40BC-2FD4-1C58-4FA4320CB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2D947-B5F1-06A3-C765-9B213F241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55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93115-888C-C6C6-C3D1-E6BD110B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72AE5-6B93-019C-97B9-5CA9FC8BF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05DA5-F804-F991-D94C-9B950BF92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2310B-2922-8168-7556-DD3D7163F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73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CA9B-E6BE-0A16-148F-5EA8F10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EA94B-81CD-D4DB-2267-D77687C29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58F41-9EE2-C79D-5E65-563EB5562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84B53-3649-FD57-09DF-292FF7CEA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16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089A2-8A05-C73B-0EC6-B5DD0A35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5A9DF-F229-6B39-E4A3-2B387CBBB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45970-703B-6D81-92D5-0B058794A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29F6F-F3C1-B688-9CDA-FC8F22C62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37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4F08F-BE47-F711-D539-88877BA90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7D721-35F5-6363-F2A5-D03C222CC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BAE-9A1E-AA7C-984B-59B7A2E05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3C133-568A-F3AA-CC3C-8562AB453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6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4BB07-5BE8-09B4-146B-942094F3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1584F-9368-D8CD-E243-3C9C55278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2990E-88E9-6D8A-96CB-B52CD5CFB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9081-F736-47C6-31D0-1424961EB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1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66E2-B0D3-78E3-BE11-97785E8B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70B9D-1FDA-67DB-4AA6-1511AF002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366BB-B573-EAF7-8DB8-8C44F2D62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CFB41-5E55-219D-113A-ABD23DA49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131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9BECE-8972-64C9-64F3-C07480EA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788313-1F9A-1113-8309-7D4EE3500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390DF-87F5-5FD1-F8E9-924CB293E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49D49-22F6-CEAB-FA7F-4697D1CEB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00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D6E7-F827-D07F-B5AA-A3948312B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A423E-5113-24AD-D7EF-3E6979FEC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B1DEC-ABA7-FC8D-78C0-56D9F587D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99B09-0519-B13D-C535-D42EED8F6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7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CA7F-3B4C-A802-0FC3-87C20E960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70082-B357-98D6-1D89-6F7D8EAD3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F953F-A628-0400-95B8-62E82C519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AC8F2-7884-A1E1-8652-7A0E46915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93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AD4DD-551D-E697-0415-A45E9044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9B1A4-0FF7-A641-17F6-0B2AF877B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B13F4-F318-2460-C4CB-F228013FA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2C6CF-87DF-627E-65C6-2AD313AEC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7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63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43861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083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00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934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63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4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4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1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29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3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23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7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6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373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45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08779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057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318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2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3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9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50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29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1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04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4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5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1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20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0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20"/>
            </a:lvl1pPr>
            <a:lvl2pPr marL="441884" indent="0" algn="ctr">
              <a:buNone/>
              <a:defRPr sz="1933"/>
            </a:lvl2pPr>
            <a:lvl3pPr marL="883768" indent="0" algn="ctr">
              <a:buNone/>
              <a:defRPr sz="1740"/>
            </a:lvl3pPr>
            <a:lvl4pPr marL="1325651" indent="0" algn="ctr">
              <a:buNone/>
              <a:defRPr sz="1546"/>
            </a:lvl4pPr>
            <a:lvl5pPr marL="1767535" indent="0" algn="ctr">
              <a:buNone/>
              <a:defRPr sz="1546"/>
            </a:lvl5pPr>
            <a:lvl6pPr marL="2209419" indent="0" algn="ctr">
              <a:buNone/>
              <a:defRPr sz="1546"/>
            </a:lvl6pPr>
            <a:lvl7pPr marL="2651303" indent="0" algn="ctr">
              <a:buNone/>
              <a:defRPr sz="1546"/>
            </a:lvl7pPr>
            <a:lvl8pPr marL="3093187" indent="0" algn="ctr">
              <a:buNone/>
              <a:defRPr sz="1546"/>
            </a:lvl8pPr>
            <a:lvl9pPr marL="3535070" indent="0" algn="ctr">
              <a:buNone/>
              <a:defRPr sz="154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38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1pPr>
            <a:lvl2pPr marL="441884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2pPr>
            <a:lvl3pPr marL="88376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325651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4pPr>
            <a:lvl5pPr marL="1767535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5pPr>
            <a:lvl6pPr marL="2209419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6pPr>
            <a:lvl7pPr marL="2651303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7pPr>
            <a:lvl8pPr marL="3093187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8pPr>
            <a:lvl9pPr marL="3535070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63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5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65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7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4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093"/>
            </a:lvl1pPr>
            <a:lvl2pPr>
              <a:defRPr sz="2706"/>
            </a:lvl2pPr>
            <a:lvl3pPr>
              <a:defRPr sz="2320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20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093"/>
            </a:lvl1pPr>
            <a:lvl2pPr marL="441884" indent="0">
              <a:buNone/>
              <a:defRPr sz="2706"/>
            </a:lvl2pPr>
            <a:lvl3pPr marL="883768" indent="0">
              <a:buNone/>
              <a:defRPr sz="2320"/>
            </a:lvl3pPr>
            <a:lvl4pPr marL="1325651" indent="0">
              <a:buNone/>
              <a:defRPr sz="1933"/>
            </a:lvl4pPr>
            <a:lvl5pPr marL="1767535" indent="0">
              <a:buNone/>
              <a:defRPr sz="1933"/>
            </a:lvl5pPr>
            <a:lvl6pPr marL="2209419" indent="0">
              <a:buNone/>
              <a:defRPr sz="1933"/>
            </a:lvl6pPr>
            <a:lvl7pPr marL="2651303" indent="0">
              <a:buNone/>
              <a:defRPr sz="1933"/>
            </a:lvl7pPr>
            <a:lvl8pPr marL="3093187" indent="0">
              <a:buNone/>
              <a:defRPr sz="1933"/>
            </a:lvl8pPr>
            <a:lvl9pPr marL="3535070" indent="0">
              <a:buNone/>
              <a:defRPr sz="19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40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8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13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9245200" cy="365125"/>
          </a:xfrm>
        </p:spPr>
        <p:txBody>
          <a:bodyPr anchor="b"/>
          <a:lstStyle>
            <a:lvl1pPr algn="l">
              <a:defRPr b="0" i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6296" y="6356350"/>
            <a:ext cx="140756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0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FD4420C-0B02-AE83-EA5D-6FF896902A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9091087" cy="365125"/>
          </a:xfrm>
        </p:spPr>
        <p:txBody>
          <a:bodyPr vert="horz" lIns="91440" tIns="45720" rIns="91440" bIns="45720" rtlCol="0" anchor="b"/>
          <a:lstStyle>
            <a:lvl1pPr algn="l">
              <a:defRPr lang="en-US" b="0" i="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1127" y="6356350"/>
            <a:ext cx="1492729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9029443" cy="365125"/>
          </a:xfrm>
        </p:spPr>
        <p:txBody>
          <a:bodyPr vert="horz" lIns="91440" tIns="45720" rIns="91440" bIns="45720" rtlCol="0" anchor="b"/>
          <a:lstStyle>
            <a:lvl1pPr algn="l">
              <a:defRPr lang="en-US" b="0" i="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9481" y="6356350"/>
            <a:ext cx="1554375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82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otorcycles on a dirt road&#10;&#10;Description automatically generated">
            <a:extLst>
              <a:ext uri="{FF2B5EF4-FFF2-40B4-BE49-F238E27FC236}">
                <a16:creationId xmlns:a16="http://schemas.microsoft.com/office/drawing/2014/main" id="{ED2252D6-13D5-113F-128F-5ED777A0B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30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looking up at a camera&#10;&#10;Description automatically generated">
            <a:extLst>
              <a:ext uri="{FF2B5EF4-FFF2-40B4-BE49-F238E27FC236}">
                <a16:creationId xmlns:a16="http://schemas.microsoft.com/office/drawing/2014/main" id="{DA2F21C8-4457-CA18-2B39-A4E569D38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93"/>
            <a:ext cx="12195015" cy="6856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4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belt&#10;&#10;Description automatically generated">
            <a:extLst>
              <a:ext uri="{FF2B5EF4-FFF2-40B4-BE49-F238E27FC236}">
                <a16:creationId xmlns:a16="http://schemas.microsoft.com/office/drawing/2014/main" id="{8C191A0A-3E9D-4B38-D8B2-79AA51842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8"/>
            <a:ext cx="12200566" cy="6853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6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ale and a child in the water&#10;&#10;Description automatically generated">
            <a:extLst>
              <a:ext uri="{FF2B5EF4-FFF2-40B4-BE49-F238E27FC236}">
                <a16:creationId xmlns:a16="http://schemas.microsoft.com/office/drawing/2014/main" id="{12ADE894-3B89-28B7-2CED-7914E2B17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"/>
            <a:ext cx="12193110" cy="6857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8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a store&#10;&#10;Description automatically generated">
            <a:extLst>
              <a:ext uri="{FF2B5EF4-FFF2-40B4-BE49-F238E27FC236}">
                <a16:creationId xmlns:a16="http://schemas.microsoft.com/office/drawing/2014/main" id="{5A1EA87E-D1C3-7604-B8F9-FE892DFA2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31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15A22E69-73AB-A437-EE38-E37DE3BB6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075" y="1027907"/>
            <a:ext cx="12177923" cy="583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6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a store&#10;&#10;Description automatically generated">
            <a:extLst>
              <a:ext uri="{FF2B5EF4-FFF2-40B4-BE49-F238E27FC236}">
                <a16:creationId xmlns:a16="http://schemas.microsoft.com/office/drawing/2014/main" id="{5A1EA87E-D1C3-7604-B8F9-FE892DFA2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FDFAA-92A4-AD8C-04B1-0B7716A563B4}"/>
              </a:ext>
            </a:extLst>
          </p:cNvPr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0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CD0F2A86-A994-971D-7F7F-DECAF0A3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075" y="1027907"/>
            <a:ext cx="12177923" cy="583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BB3128-FB2D-1A52-E4DC-279B46CAE260}"/>
              </a:ext>
            </a:extLst>
          </p:cNvPr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403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1EA58CC2-9C18-50C4-6CD9-0D63C983C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0574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falling off a person&#10;&#10;Description automatically generated">
            <a:extLst>
              <a:ext uri="{FF2B5EF4-FFF2-40B4-BE49-F238E27FC236}">
                <a16:creationId xmlns:a16="http://schemas.microsoft.com/office/drawing/2014/main" id="{0EC24865-BCA1-569F-CCBC-FE6F5D144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233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1EA58CC2-9C18-50C4-6CD9-0D63C983C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5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F5E9F2C-6B04-33F6-D9B0-2632A07147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27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08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crowd&#10;&#10;Description automatically generated">
            <a:extLst>
              <a:ext uri="{FF2B5EF4-FFF2-40B4-BE49-F238E27FC236}">
                <a16:creationId xmlns:a16="http://schemas.microsoft.com/office/drawing/2014/main" id="{6D88AFAE-8625-DC3C-1741-63B1B2D08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7426" cy="6854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654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garment&#10;&#10;Description automatically generated">
            <a:extLst>
              <a:ext uri="{FF2B5EF4-FFF2-40B4-BE49-F238E27FC236}">
                <a16:creationId xmlns:a16="http://schemas.microsoft.com/office/drawing/2014/main" id="{F7B5C6F7-83C9-CAE6-8F52-54DAE73E39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6"/>
            <a:ext cx="12195270" cy="6856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103917"/>
            <a:ext cx="783336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975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4F48AD-1C3E-454C-2229-64A73C95B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103917"/>
            <a:ext cx="783336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751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garment walking next to a person in a garment&#10;&#10;Description automatically generated">
            <a:extLst>
              <a:ext uri="{FF2B5EF4-FFF2-40B4-BE49-F238E27FC236}">
                <a16:creationId xmlns:a16="http://schemas.microsoft.com/office/drawing/2014/main" id="{14C9E8E7-DA21-F4D9-0366-643305450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39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otorcycles on a dirt road&#10;&#10;Description automatically generated">
            <a:extLst>
              <a:ext uri="{FF2B5EF4-FFF2-40B4-BE49-F238E27FC236}">
                <a16:creationId xmlns:a16="http://schemas.microsoft.com/office/drawing/2014/main" id="{7BF82DFC-7D0C-9C91-1BBD-5F892A0283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9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arpet with roped barriers&#10;&#10;Description automatically generated">
            <a:extLst>
              <a:ext uri="{FF2B5EF4-FFF2-40B4-BE49-F238E27FC236}">
                <a16:creationId xmlns:a16="http://schemas.microsoft.com/office/drawing/2014/main" id="{471BF0E9-B8B3-1C6E-01BD-57BF25FD4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2"/>
            <a:ext cx="12212754" cy="6846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3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carpet with roped barriers&#10;&#10;Description automatically generated">
            <a:extLst>
              <a:ext uri="{FF2B5EF4-FFF2-40B4-BE49-F238E27FC236}">
                <a16:creationId xmlns:a16="http://schemas.microsoft.com/office/drawing/2014/main" id="{AB9E0F9B-DC02-D534-79D1-F72D9B189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2"/>
            <a:ext cx="12212754" cy="6846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80790"/>
            <a:ext cx="491838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94" y="1618489"/>
            <a:ext cx="594360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51036" y="3606353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7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movie theater&#10;&#10;Description automatically generated">
            <a:extLst>
              <a:ext uri="{FF2B5EF4-FFF2-40B4-BE49-F238E27FC236}">
                <a16:creationId xmlns:a16="http://schemas.microsoft.com/office/drawing/2014/main" id="{6C21919B-5E05-514D-AA0A-A712DBF4B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99163B-BF34-7AE9-D5E1-D185E067E1C3}"/>
              </a:ext>
            </a:extLst>
          </p:cNvPr>
          <p:cNvSpPr/>
          <p:nvPr userDrawn="1"/>
        </p:nvSpPr>
        <p:spPr>
          <a:xfrm>
            <a:off x="-33886" y="4596714"/>
            <a:ext cx="12225886" cy="2289859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80790"/>
            <a:ext cx="491838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94" y="1618489"/>
            <a:ext cx="594360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51036" y="3606353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7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D5DE7FF-4E50-7457-220D-8082A80DC2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38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308812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11500"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328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9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erson in a garment walking next to a person in a garment&#10;&#10;Description automatically generated">
            <a:extLst>
              <a:ext uri="{FF2B5EF4-FFF2-40B4-BE49-F238E27FC236}">
                <a16:creationId xmlns:a16="http://schemas.microsoft.com/office/drawing/2014/main" id="{E760967D-67AD-CD14-323D-3DB93CF01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308812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11500"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328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3291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294298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5400"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93256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95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erson and person dancing&#10;&#10;Description automatically generated">
            <a:extLst>
              <a:ext uri="{FF2B5EF4-FFF2-40B4-BE49-F238E27FC236}">
                <a16:creationId xmlns:a16="http://schemas.microsoft.com/office/drawing/2014/main" id="{C7F6AAE1-7EE3-0D4D-A898-992535797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294298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5400" b="1" i="0">
                <a:solidFill>
                  <a:schemeClr val="tx2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438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292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47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617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2359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259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63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77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14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014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574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37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27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97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5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20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883768" rtl="0" eaLnBrk="1" latinLnBrk="0" hangingPunct="1">
        <a:lnSpc>
          <a:spcPct val="90000"/>
        </a:lnSpc>
        <a:spcBef>
          <a:spcPct val="0"/>
        </a:spcBef>
        <a:buNone/>
        <a:defRPr sz="42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942" indent="-220942" algn="l" defTabSz="883768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6" kern="1200">
          <a:solidFill>
            <a:schemeClr val="tx1"/>
          </a:solidFill>
          <a:latin typeface="+mn-lt"/>
          <a:ea typeface="+mn-ea"/>
          <a:cs typeface="+mn-cs"/>
        </a:defRPr>
      </a:lvl1pPr>
      <a:lvl2pPr marL="662826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10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33" kern="1200">
          <a:solidFill>
            <a:schemeClr val="tx1"/>
          </a:solidFill>
          <a:latin typeface="+mn-lt"/>
          <a:ea typeface="+mn-ea"/>
          <a:cs typeface="+mn-cs"/>
        </a:defRPr>
      </a:lvl3pPr>
      <a:lvl4pPr marL="1546593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988477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430361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872245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314129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756012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1884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3768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5651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67535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09419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51303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093187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3507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F4337-648B-4460-B8FF-4FC2F846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CB2F-4C09-4D53-BAB0-DD7B141D9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4A0B-0DB9-43E8-9602-27FBC08B2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21164-E63C-4C20-9770-39CBE5DDB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540B3-3451-4CAC-9867-4BCBDDEF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52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1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31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9.png"/><Relationship Id="rId9" Type="http://schemas.openxmlformats.org/officeDocument/2006/relationships/hyperlink" Target="https://www.forbes.com/sites/paultassi/2025/07/23/netflix-says-kpop-demon-hunters-just-made-history-with-a-new-record/" TargetMode="External"/><Relationship Id="rId1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33.png"/><Relationship Id="rId3" Type="http://schemas.openxmlformats.org/officeDocument/2006/relationships/image" Target="../media/image115.jpeg"/><Relationship Id="rId7" Type="http://schemas.openxmlformats.org/officeDocument/2006/relationships/image" Target="../media/image29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121.png"/><Relationship Id="rId4" Type="http://schemas.openxmlformats.org/officeDocument/2006/relationships/image" Target="../media/image116.jpeg"/><Relationship Id="rId9" Type="http://schemas.openxmlformats.org/officeDocument/2006/relationships/image" Target="../media/image120.png"/><Relationship Id="rId1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png"/><Relationship Id="rId3" Type="http://schemas.openxmlformats.org/officeDocument/2006/relationships/image" Target="../media/image125.jpe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31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0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6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31.png"/><Relationship Id="rId4" Type="http://schemas.openxmlformats.org/officeDocument/2006/relationships/image" Target="../media/image1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31.png"/><Relationship Id="rId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3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3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31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6.pn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31.png"/><Relationship Id="rId4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31.pn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openxmlformats.org/officeDocument/2006/relationships/image" Target="../media/image31.png"/><Relationship Id="rId26" Type="http://schemas.openxmlformats.org/officeDocument/2006/relationships/image" Target="../media/image209.jpeg"/><Relationship Id="rId39" Type="http://schemas.openxmlformats.org/officeDocument/2006/relationships/image" Target="../media/image222.png"/><Relationship Id="rId21" Type="http://schemas.openxmlformats.org/officeDocument/2006/relationships/image" Target="../media/image204.png"/><Relationship Id="rId34" Type="http://schemas.openxmlformats.org/officeDocument/2006/relationships/image" Target="../media/image217.pn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6" Type="http://schemas.openxmlformats.org/officeDocument/2006/relationships/image" Target="../media/image200.png"/><Relationship Id="rId20" Type="http://schemas.openxmlformats.org/officeDocument/2006/relationships/image" Target="../media/image203.jpeg"/><Relationship Id="rId29" Type="http://schemas.openxmlformats.org/officeDocument/2006/relationships/image" Target="../media/image212.png"/><Relationship Id="rId41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24" Type="http://schemas.openxmlformats.org/officeDocument/2006/relationships/image" Target="../media/image207.png"/><Relationship Id="rId32" Type="http://schemas.openxmlformats.org/officeDocument/2006/relationships/image" Target="../media/image215.png"/><Relationship Id="rId37" Type="http://schemas.openxmlformats.org/officeDocument/2006/relationships/image" Target="../media/image220.png"/><Relationship Id="rId40" Type="http://schemas.openxmlformats.org/officeDocument/2006/relationships/image" Target="../media/image223.png"/><Relationship Id="rId5" Type="http://schemas.openxmlformats.org/officeDocument/2006/relationships/image" Target="../media/image189.jpeg"/><Relationship Id="rId15" Type="http://schemas.openxmlformats.org/officeDocument/2006/relationships/image" Target="../media/image199.jpeg"/><Relationship Id="rId23" Type="http://schemas.openxmlformats.org/officeDocument/2006/relationships/image" Target="../media/image206.png"/><Relationship Id="rId28" Type="http://schemas.openxmlformats.org/officeDocument/2006/relationships/image" Target="../media/image211.png"/><Relationship Id="rId36" Type="http://schemas.openxmlformats.org/officeDocument/2006/relationships/image" Target="../media/image219.png"/><Relationship Id="rId10" Type="http://schemas.openxmlformats.org/officeDocument/2006/relationships/image" Target="../media/image194.png"/><Relationship Id="rId19" Type="http://schemas.openxmlformats.org/officeDocument/2006/relationships/image" Target="../media/image202.jpeg"/><Relationship Id="rId31" Type="http://schemas.openxmlformats.org/officeDocument/2006/relationships/image" Target="../media/image214.jpeg"/><Relationship Id="rId4" Type="http://schemas.openxmlformats.org/officeDocument/2006/relationships/image" Target="../media/image188.png"/><Relationship Id="rId9" Type="http://schemas.openxmlformats.org/officeDocument/2006/relationships/image" Target="../media/image193.jpeg"/><Relationship Id="rId14" Type="http://schemas.openxmlformats.org/officeDocument/2006/relationships/image" Target="../media/image198.jpeg"/><Relationship Id="rId22" Type="http://schemas.openxmlformats.org/officeDocument/2006/relationships/image" Target="../media/image205.jpeg"/><Relationship Id="rId27" Type="http://schemas.openxmlformats.org/officeDocument/2006/relationships/image" Target="../media/image210.png"/><Relationship Id="rId30" Type="http://schemas.openxmlformats.org/officeDocument/2006/relationships/image" Target="../media/image213.png"/><Relationship Id="rId35" Type="http://schemas.openxmlformats.org/officeDocument/2006/relationships/image" Target="../media/image218.png"/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12" Type="http://schemas.openxmlformats.org/officeDocument/2006/relationships/image" Target="../media/image196.jpeg"/><Relationship Id="rId17" Type="http://schemas.openxmlformats.org/officeDocument/2006/relationships/image" Target="../media/image201.png"/><Relationship Id="rId25" Type="http://schemas.openxmlformats.org/officeDocument/2006/relationships/image" Target="../media/image208.jpeg"/><Relationship Id="rId33" Type="http://schemas.openxmlformats.org/officeDocument/2006/relationships/image" Target="../media/image216.jpeg"/><Relationship Id="rId38" Type="http://schemas.openxmlformats.org/officeDocument/2006/relationships/image" Target="../media/image2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power-of-premium-video?utm_source=fandom-in-focus&amp;utm_medium=vab-insights&amp;utm_campaign=" TargetMode="External"/><Relationship Id="rId13" Type="http://schemas.openxmlformats.org/officeDocument/2006/relationships/image" Target="../media/image231.jpeg"/><Relationship Id="rId18" Type="http://schemas.openxmlformats.org/officeDocument/2006/relationships/image" Target="../media/image233.png"/><Relationship Id="rId3" Type="http://schemas.openxmlformats.org/officeDocument/2006/relationships/hyperlink" Target="https://thevab.com/team-board" TargetMode="External"/><Relationship Id="rId7" Type="http://schemas.openxmlformats.org/officeDocument/2006/relationships/image" Target="../media/image227.png"/><Relationship Id="rId12" Type="http://schemas.openxmlformats.org/officeDocument/2006/relationships/image" Target="../media/image230.png"/><Relationship Id="rId17" Type="http://schemas.openxmlformats.org/officeDocument/2006/relationships/hyperlink" Target="https://thevab.com/insight/show-me-the-money?utm_source=fandom-in-focust&amp;utm_medium=vab-insights&amp;utm_campaign=" TargetMode="External"/><Relationship Id="rId2" Type="http://schemas.openxmlformats.org/officeDocument/2006/relationships/hyperlink" Target="https://thevab.com/" TargetMode="External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20-cinema-trends?utm_source=fandom-in-focus&amp;utm_medium=vab-insights&amp;utm_campaign=" TargetMode="External"/><Relationship Id="rId11" Type="http://schemas.openxmlformats.org/officeDocument/2006/relationships/hyperlink" Target="https://thevab.com/insight/disconnect-to-reconnect?utm_source=fandom-in-focus&amp;utm_medium=vab-insights&amp;utm_campaign=" TargetMode="External"/><Relationship Id="rId5" Type="http://schemas.openxmlformats.org/officeDocument/2006/relationships/image" Target="../media/image226.png"/><Relationship Id="rId15" Type="http://schemas.openxmlformats.org/officeDocument/2006/relationships/hyperlink" Target="https://thevab.com/insight/how-cinema-turns-emotion-brand-opportunity?utm_source=fandom-in-focus&amp;utm_medium=vab-insights&amp;utm_campaign=" TargetMode="External"/><Relationship Id="rId10" Type="http://schemas.openxmlformats.org/officeDocument/2006/relationships/image" Target="../media/image229.jpeg"/><Relationship Id="rId19" Type="http://schemas.openxmlformats.org/officeDocument/2006/relationships/hyperlink" Target="https://thevab.com/insight/show-me-the-money?utm_source=inside-out&amp;utm_medium=vab-insights&amp;utm_campaign=" TargetMode="External"/><Relationship Id="rId4" Type="http://schemas.openxmlformats.org/officeDocument/2006/relationships/hyperlink" Target="https://thevab.com/insight/pursuit-of-happyness?utm_source=fandom-in-focus&amp;utm_medium=vab-insights&amp;utm_campaign=" TargetMode="External"/><Relationship Id="rId9" Type="http://schemas.openxmlformats.org/officeDocument/2006/relationships/image" Target="../media/image228.png"/><Relationship Id="rId1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F4D5E-4AC9-43AE-E712-6638B1E4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theater&#10;&#10;AI-generated content may be incorrect.">
            <a:extLst>
              <a:ext uri="{FF2B5EF4-FFF2-40B4-BE49-F238E27FC236}">
                <a16:creationId xmlns:a16="http://schemas.microsoft.com/office/drawing/2014/main" id="{96C1C695-0646-9F75-77E1-4ED7B551F5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87" r="5107"/>
          <a:stretch>
            <a:fillRect/>
          </a:stretch>
        </p:blipFill>
        <p:spPr>
          <a:xfrm>
            <a:off x="6230261" y="0"/>
            <a:ext cx="596174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DF86AD9-2EF6-6461-D8AD-343AA5A5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60" y="3423304"/>
            <a:ext cx="6096001" cy="19095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Fandom in Focus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How Cinema Will Captivate Passionate Audiences in 2026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1AA21-3D4C-273E-6C27-414D1BA21AAB}"/>
              </a:ext>
            </a:extLst>
          </p:cNvPr>
          <p:cNvGrpSpPr/>
          <p:nvPr/>
        </p:nvGrpSpPr>
        <p:grpSpPr>
          <a:xfrm>
            <a:off x="2284676" y="-1930"/>
            <a:ext cx="3945586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4AA48D-E241-8B20-DD0F-04015223E3AE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574F90-139E-F788-85DE-8E5460183AE0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4E035D7-4663-E9C0-8DAB-8BB829D035DD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FB38B9-9332-B348-8944-CDB05BE6A5BB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A75567-565B-B443-E4A6-DA63F95CF811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0355BBB-0291-F03E-2F67-7A9EC4AB08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A5CA89E3-7EEE-EABE-3987-F438765BC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066E3E-12DA-7B8E-A0C9-185A3617F5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630" b="36230"/>
          <a:stretch>
            <a:fillRect/>
          </a:stretch>
        </p:blipFill>
        <p:spPr>
          <a:xfrm>
            <a:off x="6230263" y="2677038"/>
            <a:ext cx="596173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4582551-6DC6-7416-F4AA-84CC564B1A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06" y="1732118"/>
            <a:ext cx="2903973" cy="12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A96DA-FD73-4F83-C273-EA10AD13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0AEFDC-58C2-FD26-3820-02B85AF4EB86}"/>
              </a:ext>
            </a:extLst>
          </p:cNvPr>
          <p:cNvSpPr>
            <a:spLocks/>
          </p:cNvSpPr>
          <p:nvPr/>
        </p:nvSpPr>
        <p:spPr>
          <a:xfrm>
            <a:off x="-3135" y="1686000"/>
            <a:ext cx="3803312" cy="5172987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88EB4-2A0B-AF64-54F1-48D91100B6D8}"/>
              </a:ext>
            </a:extLst>
          </p:cNvPr>
          <p:cNvSpPr>
            <a:spLocks/>
          </p:cNvSpPr>
          <p:nvPr/>
        </p:nvSpPr>
        <p:spPr>
          <a:xfrm>
            <a:off x="3807124" y="1686000"/>
            <a:ext cx="838565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B3FEB-3A5B-A73B-59DF-D064C3785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62B6B1-33BD-8873-2927-3A62D939D1F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DF828-9EE8-30B3-A8B9-C3F36AEDAF9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5A5708-B384-16CC-BB9B-05969BA4CC76}"/>
              </a:ext>
            </a:extLst>
          </p:cNvPr>
          <p:cNvSpPr txBox="1"/>
          <p:nvPr/>
        </p:nvSpPr>
        <p:spPr>
          <a:xfrm>
            <a:off x="3810783" y="1702392"/>
            <a:ext cx="838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F523E-2902-4015-2B76-22553A5C7929}"/>
              </a:ext>
            </a:extLst>
          </p:cNvPr>
          <p:cNvSpPr txBox="1"/>
          <p:nvPr/>
        </p:nvSpPr>
        <p:spPr>
          <a:xfrm>
            <a:off x="3800177" y="6218151"/>
            <a:ext cx="8392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 *’Binge watch’ is defined by watching three or more episodes in a single setting. Note: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</a:rPr>
              <a:t>Anime is a visually expressive style of Japanese animation known for bold art, imaginative worlds, and emotionally driven storytelling</a:t>
            </a:r>
            <a:r>
              <a:rPr lang="en-US" sz="77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F9022-81FF-3BDB-A331-C8C23F6C569E}"/>
              </a:ext>
            </a:extLst>
          </p:cNvPr>
          <p:cNvSpPr/>
          <p:nvPr/>
        </p:nvSpPr>
        <p:spPr>
          <a:xfrm>
            <a:off x="156258" y="440715"/>
            <a:ext cx="120357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Anime: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surge in interest and viewership is being drawn to life by young adults, with adults 18-34 far more likely to watch and binge anime content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D2F6EF-90B6-FE39-5475-5F789CB111BE}"/>
              </a:ext>
            </a:extLst>
          </p:cNvPr>
          <p:cNvSpPr/>
          <p:nvPr/>
        </p:nvSpPr>
        <p:spPr>
          <a:xfrm>
            <a:off x="8121695" y="2157201"/>
            <a:ext cx="3625773" cy="3719915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7BF3D1-0D3B-9885-9ECC-E23668BE46BF}"/>
              </a:ext>
            </a:extLst>
          </p:cNvPr>
          <p:cNvSpPr/>
          <p:nvPr/>
        </p:nvSpPr>
        <p:spPr>
          <a:xfrm>
            <a:off x="4249757" y="2157202"/>
            <a:ext cx="3625773" cy="3719915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DAE928-0A0D-8ECE-C181-A043F6696E30}"/>
              </a:ext>
            </a:extLst>
          </p:cNvPr>
          <p:cNvSpPr txBox="1"/>
          <p:nvPr/>
        </p:nvSpPr>
        <p:spPr>
          <a:xfrm>
            <a:off x="4252786" y="3990594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Typically watch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anime</a:t>
            </a:r>
            <a:b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shows on TV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B6D446-8C02-B5E8-0AC4-D9C88C5C06E0}"/>
              </a:ext>
            </a:extLst>
          </p:cNvPr>
          <p:cNvSpPr txBox="1"/>
          <p:nvPr/>
        </p:nvSpPr>
        <p:spPr>
          <a:xfrm>
            <a:off x="4886864" y="4636925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+120%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+119%</a:t>
            </a:r>
          </a:p>
          <a:p>
            <a:pPr algn="ctr"/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-25%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99EB07-DA77-5D5D-584D-640923C39A88}"/>
              </a:ext>
            </a:extLst>
          </p:cNvPr>
          <p:cNvSpPr txBox="1"/>
          <p:nvPr/>
        </p:nvSpPr>
        <p:spPr>
          <a:xfrm>
            <a:off x="8121693" y="3990594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Typically binge watch</a:t>
            </a:r>
            <a:b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anime</a:t>
            </a: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shows</a:t>
            </a: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AD969C-EB28-F6BF-E680-0E60EC1AB17D}"/>
              </a:ext>
            </a:extLst>
          </p:cNvPr>
          <p:cNvSpPr txBox="1"/>
          <p:nvPr/>
        </p:nvSpPr>
        <p:spPr>
          <a:xfrm>
            <a:off x="8755771" y="4636925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+136%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+114%</a:t>
            </a:r>
          </a:p>
          <a:p>
            <a:pPr algn="ctr"/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-20%</a:t>
            </a:r>
          </a:p>
        </p:txBody>
      </p:sp>
      <p:pic>
        <p:nvPicPr>
          <p:cNvPr id="8" name="Picture 7" descr="A computer and remote control&#10;&#10;AI-generated content may be incorrect.">
            <a:extLst>
              <a:ext uri="{FF2B5EF4-FFF2-40B4-BE49-F238E27FC236}">
                <a16:creationId xmlns:a16="http://schemas.microsoft.com/office/drawing/2014/main" id="{A9BCED86-451D-C3F6-8643-48296172F7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38" y="2110463"/>
            <a:ext cx="1933373" cy="1933373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532CFC70-85B2-2DB8-5CAC-EE3E17532A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107" y="2478227"/>
            <a:ext cx="891100" cy="891100"/>
          </a:xfrm>
          <a:prstGeom prst="rect">
            <a:avLst/>
          </a:prstGeom>
        </p:spPr>
      </p:pic>
      <p:pic>
        <p:nvPicPr>
          <p:cNvPr id="12" name="Picture 11" descr="A cartoon of a person with a mask and swords&#10;&#10;AI-generated content may be incorrect.">
            <a:extLst>
              <a:ext uri="{FF2B5EF4-FFF2-40B4-BE49-F238E27FC236}">
                <a16:creationId xmlns:a16="http://schemas.microsoft.com/office/drawing/2014/main" id="{C39F6D4F-FB6A-7F0F-8949-A3A1689FED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665" y="2227384"/>
            <a:ext cx="1705635" cy="170563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386B25-812A-6DE6-461D-A2320C1CBA9E}"/>
              </a:ext>
            </a:extLst>
          </p:cNvPr>
          <p:cNvSpPr/>
          <p:nvPr/>
        </p:nvSpPr>
        <p:spPr>
          <a:xfrm>
            <a:off x="198241" y="1816621"/>
            <a:ext cx="3400561" cy="1380762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B146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ABC00-C37B-574B-1106-387299E90D8C}"/>
              </a:ext>
            </a:extLst>
          </p:cNvPr>
          <p:cNvSpPr txBox="1"/>
          <p:nvPr/>
        </p:nvSpPr>
        <p:spPr>
          <a:xfrm>
            <a:off x="2086027" y="1898219"/>
            <a:ext cx="153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July 3, 2025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A51EF0-65B9-F596-EEC9-7200C593D3F8}"/>
              </a:ext>
            </a:extLst>
          </p:cNvPr>
          <p:cNvSpPr txBox="1"/>
          <p:nvPr/>
        </p:nvSpPr>
        <p:spPr>
          <a:xfrm>
            <a:off x="3830786" y="5954174"/>
            <a:ext cx="8151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120%</a:t>
            </a:r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likely to typically watch anime shows on TV than A18+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7FFFA80-9338-70C2-ECE6-AFD343F256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35" y="2178012"/>
            <a:ext cx="2896960" cy="9645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6978B1-8EF5-C1B2-9593-C8089C9F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58" y="1893282"/>
            <a:ext cx="1497004" cy="25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4354B79-769A-C85C-22BD-2BDAE91A9B71}"/>
              </a:ext>
            </a:extLst>
          </p:cNvPr>
          <p:cNvGrpSpPr/>
          <p:nvPr/>
        </p:nvGrpSpPr>
        <p:grpSpPr>
          <a:xfrm>
            <a:off x="198241" y="4713430"/>
            <a:ext cx="3427800" cy="1719023"/>
            <a:chOff x="198241" y="4772422"/>
            <a:chExt cx="3427800" cy="17190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AE598B-ED42-BE0C-A544-3258672D4B98}"/>
                </a:ext>
              </a:extLst>
            </p:cNvPr>
            <p:cNvGrpSpPr/>
            <p:nvPr/>
          </p:nvGrpSpPr>
          <p:grpSpPr>
            <a:xfrm>
              <a:off x="198241" y="4772422"/>
              <a:ext cx="3427800" cy="1719023"/>
              <a:chOff x="198241" y="3296217"/>
              <a:chExt cx="3427800" cy="171902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54587B1D-19AD-4F01-A777-4A89565D01AA}"/>
                  </a:ext>
                </a:extLst>
              </p:cNvPr>
              <p:cNvSpPr/>
              <p:nvPr/>
            </p:nvSpPr>
            <p:spPr>
              <a:xfrm>
                <a:off x="198241" y="3296217"/>
                <a:ext cx="3400561" cy="1719023"/>
              </a:xfrm>
              <a:prstGeom prst="roundRect">
                <a:avLst>
                  <a:gd name="adj" fmla="val 12780"/>
                </a:avLst>
              </a:prstGeom>
              <a:solidFill>
                <a:schemeClr val="bg1"/>
              </a:solidFill>
              <a:ln w="19050"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B1464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040B4-A702-DCF2-D4ED-3BFF81FFC92D}"/>
                  </a:ext>
                </a:extLst>
              </p:cNvPr>
              <p:cNvSpPr txBox="1"/>
              <p:nvPr/>
            </p:nvSpPr>
            <p:spPr>
              <a:xfrm>
                <a:off x="1771349" y="3377816"/>
                <a:ext cx="1854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>
                    <a:solidFill>
                      <a:srgbClr val="1B146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September 3, 2025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18D077-F2E6-418E-6165-6916B8A86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24" t="15333" r="17417" b="10223"/>
            <a:stretch>
              <a:fillRect/>
            </a:stretch>
          </p:blipFill>
          <p:spPr>
            <a:xfrm>
              <a:off x="1001160" y="5172000"/>
              <a:ext cx="1966838" cy="12318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44E493A-7A2F-AB8B-6006-C77EB3A7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710" t="10322" r="40161" b="85698"/>
            <a:stretch>
              <a:fillRect/>
            </a:stretch>
          </p:blipFill>
          <p:spPr>
            <a:xfrm>
              <a:off x="244392" y="4886272"/>
              <a:ext cx="1966839" cy="20840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1D6D99-DC77-2584-F4A9-6033CF60FF0F}"/>
              </a:ext>
            </a:extLst>
          </p:cNvPr>
          <p:cNvGrpSpPr/>
          <p:nvPr/>
        </p:nvGrpSpPr>
        <p:grpSpPr>
          <a:xfrm>
            <a:off x="198241" y="3312302"/>
            <a:ext cx="3430756" cy="1218293"/>
            <a:chOff x="198241" y="3312302"/>
            <a:chExt cx="3430756" cy="12182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82C757-D983-7D94-19C7-E3CB9F83C9B7}"/>
                </a:ext>
              </a:extLst>
            </p:cNvPr>
            <p:cNvGrpSpPr/>
            <p:nvPr/>
          </p:nvGrpSpPr>
          <p:grpSpPr>
            <a:xfrm>
              <a:off x="198241" y="3312302"/>
              <a:ext cx="3430756" cy="1218293"/>
              <a:chOff x="198241" y="5102310"/>
              <a:chExt cx="3430756" cy="12182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15D21-AE78-D04D-C13B-A0F4E86805CF}"/>
                  </a:ext>
                </a:extLst>
              </p:cNvPr>
              <p:cNvSpPr/>
              <p:nvPr/>
            </p:nvSpPr>
            <p:spPr>
              <a:xfrm>
                <a:off x="198241" y="5102310"/>
                <a:ext cx="3400561" cy="1218293"/>
              </a:xfrm>
              <a:prstGeom prst="roundRect">
                <a:avLst>
                  <a:gd name="adj" fmla="val 12780"/>
                </a:avLst>
              </a:prstGeom>
              <a:solidFill>
                <a:schemeClr val="bg1"/>
              </a:solidFill>
              <a:ln w="19050"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B1464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4F033E-ADE5-C6C2-82CA-F0D8D436CD84}"/>
                  </a:ext>
                </a:extLst>
              </p:cNvPr>
              <p:cNvSpPr txBox="1"/>
              <p:nvPr/>
            </p:nvSpPr>
            <p:spPr>
              <a:xfrm>
                <a:off x="2098609" y="5183908"/>
                <a:ext cx="15303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>
                    <a:solidFill>
                      <a:srgbClr val="1B146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May 21, 2025</a:t>
                </a:r>
              </a:p>
            </p:txBody>
          </p:sp>
          <p:pic>
            <p:nvPicPr>
              <p:cNvPr id="2050" name="Picture 2" descr="Screen Rant Logo PNG, SVG, AI Vector – Free Download">
                <a:extLst>
                  <a:ext uri="{FF2B5EF4-FFF2-40B4-BE49-F238E27FC236}">
                    <a16:creationId xmlns:a16="http://schemas.microsoft.com/office/drawing/2014/main" id="{C3425C45-990E-F688-C12F-9BB73FE243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491" y="5286204"/>
                <a:ext cx="1678088" cy="183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838BD99-9FB8-ECA0-684B-43D20648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70" t="66063" r="36371" b="19739"/>
            <a:stretch>
              <a:fillRect/>
            </a:stretch>
          </p:blipFill>
          <p:spPr>
            <a:xfrm>
              <a:off x="282680" y="3852046"/>
              <a:ext cx="3278279" cy="48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47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A284-A8AD-E1FD-AA97-4F0DFE98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C47C22-1D1D-FC42-0A15-5F0EF73DF20A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F8124-693B-5C4E-D99A-9DEAED187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0B52991-ADE7-7562-997F-FB7E9792454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FAC14-FED5-12C6-34E4-DDA1E6C91C3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A293-16B1-4E29-74E5-AFDBE7F2402D}"/>
              </a:ext>
            </a:extLst>
          </p:cNvPr>
          <p:cNvSpPr txBox="1"/>
          <p:nvPr/>
        </p:nvSpPr>
        <p:spPr>
          <a:xfrm>
            <a:off x="0" y="170239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7860C3-4A03-50A7-8821-0A2F2C4FACE0}"/>
              </a:ext>
            </a:extLst>
          </p:cNvPr>
          <p:cNvSpPr txBox="1"/>
          <p:nvPr/>
        </p:nvSpPr>
        <p:spPr>
          <a:xfrm>
            <a:off x="483207" y="6236112"/>
            <a:ext cx="1168727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 *Includes: Nintendo Switch Online, PlayStation Network and Xbox Network. **Esports are professionally organized multi-player video game competitions. Note: </a:t>
            </a:r>
            <a:r>
              <a:rPr lang="en-US" sz="78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Newzoo’s</a:t>
            </a:r>
            <a:r>
              <a:rPr lang="en-US" sz="78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2024 Global Gamer Study found that </a:t>
            </a:r>
            <a:r>
              <a:rPr lang="en-US" sz="78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75% of Gen Z gamers say gaming is how they stay connected to friends.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641FF-588F-6610-5BFD-5DCFE64C8F3B}"/>
              </a:ext>
            </a:extLst>
          </p:cNvPr>
          <p:cNvSpPr/>
          <p:nvPr/>
        </p:nvSpPr>
        <p:spPr>
          <a:xfrm>
            <a:off x="146956" y="440715"/>
            <a:ext cx="121100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Gaming: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Video games attract players into interactive worlds, as they play online with friends, dive deep into fandom and watch Esports competitions</a:t>
            </a:r>
            <a:b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E4EA1F-55BE-04DB-AB34-432D1B5C366E}"/>
              </a:ext>
            </a:extLst>
          </p:cNvPr>
          <p:cNvSpPr/>
          <p:nvPr/>
        </p:nvSpPr>
        <p:spPr>
          <a:xfrm>
            <a:off x="8151392" y="2157201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107CD2-29CB-0BD0-A406-1BFB3F807BD8}"/>
              </a:ext>
            </a:extLst>
          </p:cNvPr>
          <p:cNvSpPr/>
          <p:nvPr/>
        </p:nvSpPr>
        <p:spPr>
          <a:xfrm>
            <a:off x="407516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BCFF6-8AD2-61A1-2659-CE9AC68B1FB5}"/>
              </a:ext>
            </a:extLst>
          </p:cNvPr>
          <p:cNvSpPr txBox="1"/>
          <p:nvPr/>
        </p:nvSpPr>
        <p:spPr>
          <a:xfrm>
            <a:off x="407516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online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gaming</a:t>
            </a: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service</a:t>
            </a:r>
            <a:b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last 30 days</a:t>
            </a: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C75F3-9F91-ED98-EEE2-0B6D7A354B81}"/>
              </a:ext>
            </a:extLst>
          </p:cNvPr>
          <p:cNvSpPr txBox="1"/>
          <p:nvPr/>
        </p:nvSpPr>
        <p:spPr>
          <a:xfrm>
            <a:off x="1036817" y="4673501"/>
            <a:ext cx="236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+132%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+90%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+34%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EA120B-A006-57DC-2D62-EB0BE32F6E54}"/>
              </a:ext>
            </a:extLst>
          </p:cNvPr>
          <p:cNvSpPr txBox="1"/>
          <p:nvPr/>
        </p:nvSpPr>
        <p:spPr>
          <a:xfrm>
            <a:off x="8151390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 Esports competitions on TV or online in last 12 months</a:t>
            </a: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21CE4-FA06-2BA5-1355-5F0C6A9C988E}"/>
              </a:ext>
            </a:extLst>
          </p:cNvPr>
          <p:cNvSpPr txBox="1"/>
          <p:nvPr/>
        </p:nvSpPr>
        <p:spPr>
          <a:xfrm>
            <a:off x="8785468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+136%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+82%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+16%</a:t>
            </a:r>
          </a:p>
        </p:txBody>
      </p:sp>
      <p:pic>
        <p:nvPicPr>
          <p:cNvPr id="9" name="Picture 8" descr="A computer and remote control&#10;&#10;AI-generated content may be incorrect.">
            <a:extLst>
              <a:ext uri="{FF2B5EF4-FFF2-40B4-BE49-F238E27FC236}">
                <a16:creationId xmlns:a16="http://schemas.microsoft.com/office/drawing/2014/main" id="{C5923DFF-13E3-C62F-DB78-6A285B6F5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155" y="2147039"/>
            <a:ext cx="1933373" cy="1933373"/>
          </a:xfrm>
          <a:prstGeom prst="rect">
            <a:avLst/>
          </a:prstGeom>
        </p:spPr>
      </p:pic>
      <p:pic>
        <p:nvPicPr>
          <p:cNvPr id="12" name="Picture 11" descr="A video game controller with a globe and buttons&#10;&#10;AI-generated content may be incorrect.">
            <a:extLst>
              <a:ext uri="{FF2B5EF4-FFF2-40B4-BE49-F238E27FC236}">
                <a16:creationId xmlns:a16="http://schemas.microsoft.com/office/drawing/2014/main" id="{892B5A73-319F-5CFD-DC14-7F7E35C328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585" y="2263960"/>
            <a:ext cx="1705635" cy="1705635"/>
          </a:xfrm>
          <a:prstGeom prst="rect">
            <a:avLst/>
          </a:prstGeom>
        </p:spPr>
      </p:pic>
      <p:pic>
        <p:nvPicPr>
          <p:cNvPr id="32" name="Picture 31" descr="A group of people sitting at computers&#10;&#10;AI-generated content may be incorrect.">
            <a:extLst>
              <a:ext uri="{FF2B5EF4-FFF2-40B4-BE49-F238E27FC236}">
                <a16:creationId xmlns:a16="http://schemas.microsoft.com/office/drawing/2014/main" id="{583ED549-4C48-A2A9-F510-47CDCCC471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434" y="2478626"/>
            <a:ext cx="966796" cy="966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59F22-48A6-6E7C-488D-3D8537DB40CF}"/>
              </a:ext>
            </a:extLst>
          </p:cNvPr>
          <p:cNvSpPr txBox="1"/>
          <p:nvPr/>
        </p:nvSpPr>
        <p:spPr>
          <a:xfrm>
            <a:off x="503714" y="6022414"/>
            <a:ext cx="1150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132%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more likely to have used an online gaming service in the last 30 days than A18+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44256F-5598-49C9-3037-707B474B4960}"/>
              </a:ext>
            </a:extLst>
          </p:cNvPr>
          <p:cNvSpPr/>
          <p:nvPr/>
        </p:nvSpPr>
        <p:spPr>
          <a:xfrm>
            <a:off x="4279454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0ADFD-081B-7A44-9FC2-5AC65D143FAA}"/>
              </a:ext>
            </a:extLst>
          </p:cNvPr>
          <p:cNvSpPr txBox="1"/>
          <p:nvPr/>
        </p:nvSpPr>
        <p:spPr>
          <a:xfrm>
            <a:off x="4238161" y="4027170"/>
            <a:ext cx="370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‘high level of experience’ playing 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games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33D2B-2224-77E3-6A3E-5D62367E0E5A}"/>
              </a:ext>
            </a:extLst>
          </p:cNvPr>
          <p:cNvSpPr txBox="1"/>
          <p:nvPr/>
        </p:nvSpPr>
        <p:spPr>
          <a:xfrm>
            <a:off x="4916561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A18-24: +118%</a:t>
            </a:r>
            <a:b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A25-34: +80%</a:t>
            </a:r>
            <a:br>
              <a:rPr lang="en-US" sz="20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A35-44: +32%</a:t>
            </a:r>
          </a:p>
        </p:txBody>
      </p:sp>
      <p:pic>
        <p:nvPicPr>
          <p:cNvPr id="14" name="Picture 13" descr="A colorful video game machine&#10;&#10;AI-generated content may be incorrect.">
            <a:extLst>
              <a:ext uri="{FF2B5EF4-FFF2-40B4-BE49-F238E27FC236}">
                <a16:creationId xmlns:a16="http://schemas.microsoft.com/office/drawing/2014/main" id="{B3AEF2DC-564C-BE8D-5B16-C147514BF1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889" y="2310614"/>
            <a:ext cx="1606222" cy="16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CC68D-4A58-BABB-2921-9894EB001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5BDE1C6-6453-7A5F-A8A4-A7C05DAA57B4}"/>
              </a:ext>
            </a:extLst>
          </p:cNvPr>
          <p:cNvSpPr>
            <a:spLocks/>
          </p:cNvSpPr>
          <p:nvPr/>
        </p:nvSpPr>
        <p:spPr>
          <a:xfrm>
            <a:off x="-3135" y="1686000"/>
            <a:ext cx="3803312" cy="5172987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18698A-D670-5A9F-E6D0-DCD0F77AD4E1}"/>
              </a:ext>
            </a:extLst>
          </p:cNvPr>
          <p:cNvSpPr>
            <a:spLocks/>
          </p:cNvSpPr>
          <p:nvPr/>
        </p:nvSpPr>
        <p:spPr>
          <a:xfrm>
            <a:off x="3799991" y="1692350"/>
            <a:ext cx="838565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6D44B-8C85-A525-1D22-5B166DCFE141}"/>
              </a:ext>
            </a:extLst>
          </p:cNvPr>
          <p:cNvSpPr txBox="1"/>
          <p:nvPr/>
        </p:nvSpPr>
        <p:spPr>
          <a:xfrm>
            <a:off x="3803650" y="1708742"/>
            <a:ext cx="838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7D612-D8CE-2846-588D-C9CE87D3A894}"/>
              </a:ext>
            </a:extLst>
          </p:cNvPr>
          <p:cNvSpPr txBox="1"/>
          <p:nvPr/>
        </p:nvSpPr>
        <p:spPr>
          <a:xfrm>
            <a:off x="3812855" y="6309563"/>
            <a:ext cx="8357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7094F0-49B3-ADAF-BB10-F6076DDDE1D1}"/>
              </a:ext>
            </a:extLst>
          </p:cNvPr>
          <p:cNvSpPr/>
          <p:nvPr/>
        </p:nvSpPr>
        <p:spPr>
          <a:xfrm>
            <a:off x="8114561" y="2163551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19C9AA-90CB-FE61-ED4A-FA170F5A1B34}"/>
              </a:ext>
            </a:extLst>
          </p:cNvPr>
          <p:cNvSpPr/>
          <p:nvPr/>
        </p:nvSpPr>
        <p:spPr>
          <a:xfrm>
            <a:off x="4242624" y="216355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3CB2DF-5CF6-F4F3-BC0D-8CBD68F80662}"/>
              </a:ext>
            </a:extLst>
          </p:cNvPr>
          <p:cNvSpPr txBox="1"/>
          <p:nvPr/>
        </p:nvSpPr>
        <p:spPr>
          <a:xfrm>
            <a:off x="4245653" y="403352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Read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comic books</a:t>
            </a:r>
            <a:b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last 12 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5F2320-7710-E171-3B2C-8F114C22AAAE}"/>
              </a:ext>
            </a:extLst>
          </p:cNvPr>
          <p:cNvSpPr txBox="1"/>
          <p:nvPr/>
        </p:nvSpPr>
        <p:spPr>
          <a:xfrm>
            <a:off x="4879731" y="467985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+55%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+63%</a:t>
            </a:r>
          </a:p>
          <a:p>
            <a:pPr algn="ctr"/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+33%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2D7F5-18BB-042E-C8FB-07CCA67E2F56}"/>
              </a:ext>
            </a:extLst>
          </p:cNvPr>
          <p:cNvSpPr txBox="1"/>
          <p:nvPr/>
        </p:nvSpPr>
        <p:spPr>
          <a:xfrm>
            <a:off x="8114561" y="4033520"/>
            <a:ext cx="362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Collect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comic books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8F745D-CCAB-618C-3F00-6C538FADBF1A}"/>
              </a:ext>
            </a:extLst>
          </p:cNvPr>
          <p:cNvSpPr txBox="1"/>
          <p:nvPr/>
        </p:nvSpPr>
        <p:spPr>
          <a:xfrm>
            <a:off x="8758608" y="467985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+45%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+35%</a:t>
            </a:r>
          </a:p>
          <a:p>
            <a:pPr algn="ctr"/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+20%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30019-1939-E328-D39C-17846B7E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FACC49-80CD-AF75-76B8-5F36A407914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42708-412A-92C8-B265-BAB80D82BAB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84EC54-8005-C45E-0CBA-3740620833A2}"/>
              </a:ext>
            </a:extLst>
          </p:cNvPr>
          <p:cNvSpPr/>
          <p:nvPr/>
        </p:nvSpPr>
        <p:spPr>
          <a:xfrm>
            <a:off x="156257" y="440715"/>
            <a:ext cx="120357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Comics: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Passionate fans, especially younger audiences, are driving a recent resurgence in comic books</a:t>
            </a:r>
          </a:p>
        </p:txBody>
      </p:sp>
      <p:pic>
        <p:nvPicPr>
          <p:cNvPr id="40" name="Picture 39" descr="A colorful book with a speech bubble&#10;&#10;AI-generated content may be incorrect.">
            <a:extLst>
              <a:ext uri="{FF2B5EF4-FFF2-40B4-BE49-F238E27FC236}">
                <a16:creationId xmlns:a16="http://schemas.microsoft.com/office/drawing/2014/main" id="{D4C51381-E781-81C1-3858-7CB9DD396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270" y="2152349"/>
            <a:ext cx="1863334" cy="186333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89DDCA-7478-576F-A027-2875256EC67F}"/>
              </a:ext>
            </a:extLst>
          </p:cNvPr>
          <p:cNvSpPr txBox="1"/>
          <p:nvPr/>
        </p:nvSpPr>
        <p:spPr>
          <a:xfrm>
            <a:off x="3846976" y="6014071"/>
            <a:ext cx="811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read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55%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likely to have read comic books in the last 12 months than  A18+</a:t>
            </a:r>
          </a:p>
        </p:txBody>
      </p:sp>
      <p:pic>
        <p:nvPicPr>
          <p:cNvPr id="6" name="Picture 5" descr="A colorful file folders with numbers&#10;&#10;AI-generated content may be incorrect.">
            <a:extLst>
              <a:ext uri="{FF2B5EF4-FFF2-40B4-BE49-F238E27FC236}">
                <a16:creationId xmlns:a16="http://schemas.microsoft.com/office/drawing/2014/main" id="{B337ACC5-02ED-6524-1E2E-00CBFF3BE0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680" y="2267818"/>
            <a:ext cx="1657534" cy="165753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005A7A-08A0-57A0-6223-6C2AC9CFFC2F}"/>
              </a:ext>
            </a:extLst>
          </p:cNvPr>
          <p:cNvGrpSpPr/>
          <p:nvPr/>
        </p:nvGrpSpPr>
        <p:grpSpPr>
          <a:xfrm>
            <a:off x="164057" y="1795588"/>
            <a:ext cx="3486196" cy="1185424"/>
            <a:chOff x="164057" y="1795588"/>
            <a:chExt cx="3486196" cy="11854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194A9E-D8C0-200E-F337-53E31F8E5965}"/>
                </a:ext>
              </a:extLst>
            </p:cNvPr>
            <p:cNvSpPr/>
            <p:nvPr/>
          </p:nvSpPr>
          <p:spPr>
            <a:xfrm>
              <a:off x="164057" y="1795588"/>
              <a:ext cx="3486196" cy="1185424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B9740A-A43E-F9DC-C305-59066964428C}"/>
                </a:ext>
              </a:extLst>
            </p:cNvPr>
            <p:cNvSpPr txBox="1"/>
            <p:nvPr/>
          </p:nvSpPr>
          <p:spPr>
            <a:xfrm>
              <a:off x="1852362" y="1877186"/>
              <a:ext cx="1713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403020202020204" pitchFamily="34" charset="0"/>
                </a:rPr>
                <a:t>October 16,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7807C5-703B-21D1-0721-3F9F8C6FB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22" t="30067" r="37637" b="58815"/>
            <a:stretch>
              <a:fillRect/>
            </a:stretch>
          </p:blipFill>
          <p:spPr>
            <a:xfrm>
              <a:off x="268636" y="2354420"/>
              <a:ext cx="3325747" cy="4527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203036-B8AE-8638-51CD-38716EB3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043" t="29247" r="77871" b="64637"/>
            <a:stretch>
              <a:fillRect/>
            </a:stretch>
          </p:blipFill>
          <p:spPr>
            <a:xfrm>
              <a:off x="350432" y="1868766"/>
              <a:ext cx="742044" cy="41944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23F36A-B21C-CD19-EA80-943B0CB9ECF7}"/>
              </a:ext>
            </a:extLst>
          </p:cNvPr>
          <p:cNvGrpSpPr/>
          <p:nvPr/>
        </p:nvGrpSpPr>
        <p:grpSpPr>
          <a:xfrm>
            <a:off x="164057" y="3181247"/>
            <a:ext cx="3486196" cy="1505056"/>
            <a:chOff x="161196" y="3258145"/>
            <a:chExt cx="3486196" cy="150505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AF10B30-A38B-DFD6-BCC3-4945F24BDC82}"/>
                </a:ext>
              </a:extLst>
            </p:cNvPr>
            <p:cNvSpPr/>
            <p:nvPr/>
          </p:nvSpPr>
          <p:spPr>
            <a:xfrm>
              <a:off x="161196" y="3258145"/>
              <a:ext cx="3486196" cy="1505056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871896-5D6A-6006-122C-EEA7A7570C05}"/>
                </a:ext>
              </a:extLst>
            </p:cNvPr>
            <p:cNvSpPr txBox="1"/>
            <p:nvPr/>
          </p:nvSpPr>
          <p:spPr>
            <a:xfrm>
              <a:off x="2002090" y="3339744"/>
              <a:ext cx="1551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403020202020204" pitchFamily="34" charset="0"/>
                </a:rPr>
                <a:t>October 15, 2025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8BC0E-181A-06CE-351A-29AB2B52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22" t="11040" r="76532" b="78242"/>
            <a:stretch>
              <a:fillRect/>
            </a:stretch>
          </p:blipFill>
          <p:spPr>
            <a:xfrm>
              <a:off x="267360" y="3298847"/>
              <a:ext cx="678749" cy="5807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A319DD-BD47-6BF4-A369-FB25B7066902}"/>
                </a:ext>
              </a:extLst>
            </p:cNvPr>
            <p:cNvSpPr txBox="1"/>
            <p:nvPr/>
          </p:nvSpPr>
          <p:spPr>
            <a:xfrm>
              <a:off x="257464" y="3970071"/>
              <a:ext cx="3389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In a ‘New World,’ Comics Are Making A Comeback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55D7B5-0564-899E-0AB5-C9A597E6B665}"/>
              </a:ext>
            </a:extLst>
          </p:cNvPr>
          <p:cNvGrpSpPr/>
          <p:nvPr/>
        </p:nvGrpSpPr>
        <p:grpSpPr>
          <a:xfrm>
            <a:off x="172435" y="4892893"/>
            <a:ext cx="3486196" cy="1422919"/>
            <a:chOff x="172435" y="5010880"/>
            <a:chExt cx="3486196" cy="142291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325C2DE-919E-5AED-BC0E-89502281F5BC}"/>
                </a:ext>
              </a:extLst>
            </p:cNvPr>
            <p:cNvSpPr/>
            <p:nvPr/>
          </p:nvSpPr>
          <p:spPr>
            <a:xfrm>
              <a:off x="172435" y="5010880"/>
              <a:ext cx="3486196" cy="1422919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2553D8-0483-E552-2ABA-47FA8452ED56}"/>
                </a:ext>
              </a:extLst>
            </p:cNvPr>
            <p:cNvSpPr txBox="1"/>
            <p:nvPr/>
          </p:nvSpPr>
          <p:spPr>
            <a:xfrm>
              <a:off x="1852362" y="5128603"/>
              <a:ext cx="1693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403020202020204" pitchFamily="34" charset="0"/>
                </a:rPr>
                <a:t>May 23, 2025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49568DC-910C-21BD-5846-495BEC463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678" t="57881" r="28161" b="28763"/>
            <a:stretch>
              <a:fillRect/>
            </a:stretch>
          </p:blipFill>
          <p:spPr>
            <a:xfrm>
              <a:off x="207431" y="5716061"/>
              <a:ext cx="3370059" cy="53682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A857C96-D5B8-7BD1-B92B-11E7C956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717" t="15914" r="43785" b="66031"/>
            <a:stretch>
              <a:fillRect/>
            </a:stretch>
          </p:blipFill>
          <p:spPr>
            <a:xfrm>
              <a:off x="385760" y="5103556"/>
              <a:ext cx="742910" cy="55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818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BD06-1CA8-CAF4-4462-C504DA050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F3AB02-CBCC-06E2-DE4D-594874BC386B}"/>
              </a:ext>
            </a:extLst>
          </p:cNvPr>
          <p:cNvSpPr>
            <a:spLocks/>
          </p:cNvSpPr>
          <p:nvPr/>
        </p:nvSpPr>
        <p:spPr>
          <a:xfrm>
            <a:off x="-3135" y="1686000"/>
            <a:ext cx="3803312" cy="5172987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DC2B0D-81A1-7269-9A49-A652C750C766}"/>
              </a:ext>
            </a:extLst>
          </p:cNvPr>
          <p:cNvSpPr>
            <a:spLocks/>
          </p:cNvSpPr>
          <p:nvPr/>
        </p:nvSpPr>
        <p:spPr>
          <a:xfrm>
            <a:off x="3799991" y="1692350"/>
            <a:ext cx="838565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3A359C-C017-857A-ABEA-801C73D1D875}"/>
              </a:ext>
            </a:extLst>
          </p:cNvPr>
          <p:cNvSpPr txBox="1"/>
          <p:nvPr/>
        </p:nvSpPr>
        <p:spPr>
          <a:xfrm>
            <a:off x="3803650" y="1708742"/>
            <a:ext cx="838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  <a:b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last 6 months</a:t>
            </a:r>
            <a:endParaRPr lang="en-US" sz="16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BB6596C-7958-7C94-EFBF-537946DF6642}"/>
              </a:ext>
            </a:extLst>
          </p:cNvPr>
          <p:cNvSpPr/>
          <p:nvPr/>
        </p:nvSpPr>
        <p:spPr>
          <a:xfrm>
            <a:off x="143117" y="1863466"/>
            <a:ext cx="3486196" cy="14229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B1464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88C87-C7E3-7339-8210-7FE819C8780D}"/>
              </a:ext>
            </a:extLst>
          </p:cNvPr>
          <p:cNvSpPr txBox="1"/>
          <p:nvPr/>
        </p:nvSpPr>
        <p:spPr>
          <a:xfrm>
            <a:off x="1984011" y="1945065"/>
            <a:ext cx="1551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February 14, 2024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677146-5659-49AA-15C8-4B9D34F9B071}"/>
              </a:ext>
            </a:extLst>
          </p:cNvPr>
          <p:cNvSpPr/>
          <p:nvPr/>
        </p:nvSpPr>
        <p:spPr>
          <a:xfrm>
            <a:off x="151495" y="3490705"/>
            <a:ext cx="3486196" cy="14229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B146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23020E-3E57-7C7E-F636-E1FE38329833}"/>
              </a:ext>
            </a:extLst>
          </p:cNvPr>
          <p:cNvSpPr txBox="1"/>
          <p:nvPr/>
        </p:nvSpPr>
        <p:spPr>
          <a:xfrm>
            <a:off x="1831422" y="3608428"/>
            <a:ext cx="169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November 4,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A0F3E-1542-07A2-1490-85B7E9168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3F7AF0-B98F-BEF8-1B6B-20819F72EFD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972ED-1B5D-77E7-01D7-289CDDA4827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778F2-E53C-255F-1881-68AF2E55D9E1}"/>
              </a:ext>
            </a:extLst>
          </p:cNvPr>
          <p:cNvSpPr txBox="1"/>
          <p:nvPr/>
        </p:nvSpPr>
        <p:spPr>
          <a:xfrm>
            <a:off x="4033289" y="6324600"/>
            <a:ext cx="8137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E6765-7E46-63E1-9BE6-202D117A6D29}"/>
              </a:ext>
            </a:extLst>
          </p:cNvPr>
          <p:cNvSpPr/>
          <p:nvPr/>
        </p:nvSpPr>
        <p:spPr>
          <a:xfrm>
            <a:off x="129209" y="440715"/>
            <a:ext cx="120627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Animation: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Wide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cross-generational audiences are attracted to these fandoms that deliver hyper-engaging content across platforms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27E2E0-B695-7EF9-60CA-20AF5ED6EE4C}"/>
              </a:ext>
            </a:extLst>
          </p:cNvPr>
          <p:cNvSpPr/>
          <p:nvPr/>
        </p:nvSpPr>
        <p:spPr>
          <a:xfrm>
            <a:off x="4242624" y="2211596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D1C04F-F808-2428-1738-CBBDFF37E5BF}"/>
              </a:ext>
            </a:extLst>
          </p:cNvPr>
          <p:cNvSpPr/>
          <p:nvPr/>
        </p:nvSpPr>
        <p:spPr>
          <a:xfrm>
            <a:off x="8097027" y="2211596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3CCB4-71B2-37CE-8E1F-BBA600EA33E1}"/>
              </a:ext>
            </a:extLst>
          </p:cNvPr>
          <p:cNvSpPr txBox="1"/>
          <p:nvPr/>
        </p:nvSpPr>
        <p:spPr>
          <a:xfrm>
            <a:off x="4242624" y="4081564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Watched an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animated</a:t>
            </a:r>
          </a:p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movie in theaters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5A6A1-50FF-ED6B-08FB-94FAB1B12056}"/>
              </a:ext>
            </a:extLst>
          </p:cNvPr>
          <p:cNvSpPr txBox="1"/>
          <p:nvPr/>
        </p:nvSpPr>
        <p:spPr>
          <a:xfrm>
            <a:off x="4871926" y="4727895"/>
            <a:ext cx="236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+57%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+40%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+40%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1BD6A-CCDB-40FB-85B9-0EF05C501093}"/>
              </a:ext>
            </a:extLst>
          </p:cNvPr>
          <p:cNvSpPr txBox="1"/>
          <p:nvPr/>
        </p:nvSpPr>
        <p:spPr>
          <a:xfrm>
            <a:off x="8097027" y="4081564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Watched an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animated</a:t>
            </a:r>
            <a:b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movie outside of theaters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9356F-DF13-1EA3-9573-99FB962CC467}"/>
              </a:ext>
            </a:extLst>
          </p:cNvPr>
          <p:cNvSpPr txBox="1"/>
          <p:nvPr/>
        </p:nvSpPr>
        <p:spPr>
          <a:xfrm>
            <a:off x="8984821" y="4727895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+33%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+48%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+53%</a:t>
            </a:r>
          </a:p>
        </p:txBody>
      </p:sp>
      <p:pic>
        <p:nvPicPr>
          <p:cNvPr id="24" name="Picture 23" descr="A logo of a video camera&#10;&#10;AI-generated content may be incorrect.">
            <a:extLst>
              <a:ext uri="{FF2B5EF4-FFF2-40B4-BE49-F238E27FC236}">
                <a16:creationId xmlns:a16="http://schemas.microsoft.com/office/drawing/2014/main" id="{8ACE0D21-4920-02C1-B014-86FAEA4EC9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576" y="2346531"/>
            <a:ext cx="1659868" cy="1659868"/>
          </a:xfrm>
          <a:prstGeom prst="rect">
            <a:avLst/>
          </a:prstGeom>
        </p:spPr>
      </p:pic>
      <p:pic>
        <p:nvPicPr>
          <p:cNvPr id="26" name="Picture 25" descr="A cartoon of a computer screen&#10;&#10;AI-generated content may be incorrect.">
            <a:extLst>
              <a:ext uri="{FF2B5EF4-FFF2-40B4-BE49-F238E27FC236}">
                <a16:creationId xmlns:a16="http://schemas.microsoft.com/office/drawing/2014/main" id="{2FC45976-FA95-4316-E95A-00A7644955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045" y="2053646"/>
            <a:ext cx="2224026" cy="22240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7554E0-4332-7E8F-4385-5B563BBF3DB2}"/>
              </a:ext>
            </a:extLst>
          </p:cNvPr>
          <p:cNvSpPr txBox="1"/>
          <p:nvPr/>
        </p:nvSpPr>
        <p:spPr>
          <a:xfrm>
            <a:off x="3975746" y="6047814"/>
            <a:ext cx="8216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read: </a:t>
            </a:r>
            <a:r>
              <a:rPr lang="en-US" sz="11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 are </a:t>
            </a:r>
            <a:r>
              <a:rPr lang="en-US" sz="11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57%</a:t>
            </a:r>
            <a:r>
              <a:rPr lang="en-US" sz="11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more likely to have watched an animated movie in theaters in the last six months than A18+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E7158B-7825-44FB-A7CD-2EAA592E4C5E}"/>
              </a:ext>
            </a:extLst>
          </p:cNvPr>
          <p:cNvGrpSpPr/>
          <p:nvPr/>
        </p:nvGrpSpPr>
        <p:grpSpPr>
          <a:xfrm>
            <a:off x="129209" y="5125600"/>
            <a:ext cx="3486196" cy="1261205"/>
            <a:chOff x="143117" y="1858407"/>
            <a:chExt cx="3486196" cy="12612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A802AD5-CD8D-A0F9-A28D-F720877C69D5}"/>
                </a:ext>
              </a:extLst>
            </p:cNvPr>
            <p:cNvSpPr/>
            <p:nvPr/>
          </p:nvSpPr>
          <p:spPr>
            <a:xfrm>
              <a:off x="143117" y="1858407"/>
              <a:ext cx="3486196" cy="1261205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76712E-E80E-EE31-6A25-9179A4FB32CF}"/>
                </a:ext>
              </a:extLst>
            </p:cNvPr>
            <p:cNvSpPr txBox="1"/>
            <p:nvPr/>
          </p:nvSpPr>
          <p:spPr>
            <a:xfrm>
              <a:off x="1831422" y="1940006"/>
              <a:ext cx="1713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403020202020204" pitchFamily="34" charset="0"/>
                </a:rPr>
                <a:t>October 22, 2025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C9D683E-EA2C-0848-A481-7DB5B82E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30" y="2366523"/>
              <a:ext cx="3316350" cy="65221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D8FC563-C73F-5A7E-EC49-92FCB8158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400"/>
            <a:stretch>
              <a:fillRect/>
            </a:stretch>
          </p:blipFill>
          <p:spPr>
            <a:xfrm>
              <a:off x="357372" y="1948124"/>
              <a:ext cx="923482" cy="300676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2D38A41-0832-C24A-CBF7-059D311DA1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30" y="2517863"/>
            <a:ext cx="3316350" cy="4634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19A5B92-2F14-1E54-E9C6-E505722F3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5" y="1942243"/>
            <a:ext cx="1172124" cy="3753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3FD82C-2AEE-D5EA-8E5C-238530A81B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03" y="4134790"/>
            <a:ext cx="3322189" cy="50489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475E031-F143-5EC5-E2E2-8219EEBCD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575" y="3579914"/>
            <a:ext cx="11239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7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1432-9726-5184-D185-0F418DF8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1F7090-842C-C7EF-A3DB-3DFEA443F6DE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73DB61-1F55-A9EE-61D8-32B198DED5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DF294D-2A1A-00D3-B362-9DBDEEF371F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85B9A3-0CF1-EE74-C26E-283F330D129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CCF4E-7542-A386-B9B9-5BDB98A56657}"/>
              </a:ext>
            </a:extLst>
          </p:cNvPr>
          <p:cNvSpPr txBox="1"/>
          <p:nvPr/>
        </p:nvSpPr>
        <p:spPr>
          <a:xfrm>
            <a:off x="0" y="166575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last 12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8D02C-FC59-1459-14DA-F91063546506}"/>
              </a:ext>
            </a:extLst>
          </p:cNvPr>
          <p:cNvSpPr txBox="1"/>
          <p:nvPr/>
        </p:nvSpPr>
        <p:spPr>
          <a:xfrm>
            <a:off x="483207" y="6324600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A423B-D2BF-C7A5-E069-F08806A2089C}"/>
              </a:ext>
            </a:extLst>
          </p:cNvPr>
          <p:cNvSpPr/>
          <p:nvPr/>
        </p:nvSpPr>
        <p:spPr>
          <a:xfrm>
            <a:off x="161364" y="440715"/>
            <a:ext cx="120306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Performing</a:t>
            </a:r>
            <a:r>
              <a:rPr lang="en-US" sz="2600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Young adults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particular interests in the arts and are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more likely to be into music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creating art and participating in local theater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44DC93-9568-E4CC-23EA-55073FF22273}"/>
              </a:ext>
            </a:extLst>
          </p:cNvPr>
          <p:cNvSpPr/>
          <p:nvPr/>
        </p:nvSpPr>
        <p:spPr>
          <a:xfrm>
            <a:off x="4444464" y="2157201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5F0DDA-6289-A9BC-E27F-C996C8594F23}"/>
              </a:ext>
            </a:extLst>
          </p:cNvPr>
          <p:cNvSpPr/>
          <p:nvPr/>
        </p:nvSpPr>
        <p:spPr>
          <a:xfrm>
            <a:off x="407516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25C56A-D0DD-099F-C5C4-02EC0298F42C}"/>
              </a:ext>
            </a:extLst>
          </p:cNvPr>
          <p:cNvSpPr/>
          <p:nvPr/>
        </p:nvSpPr>
        <p:spPr>
          <a:xfrm>
            <a:off x="8380747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CEA87-A132-122D-FF23-571CB9A5CC65}"/>
              </a:ext>
            </a:extLst>
          </p:cNvPr>
          <p:cNvSpPr txBox="1"/>
          <p:nvPr/>
        </p:nvSpPr>
        <p:spPr>
          <a:xfrm>
            <a:off x="407516" y="4152831"/>
            <a:ext cx="362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Attended a music festival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93BC90-7D37-D4AF-CDF4-65DE69524CBA}"/>
              </a:ext>
            </a:extLst>
          </p:cNvPr>
          <p:cNvSpPr txBox="1"/>
          <p:nvPr/>
        </p:nvSpPr>
        <p:spPr>
          <a:xfrm>
            <a:off x="1036817" y="4673501"/>
            <a:ext cx="236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+41%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+34%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+11%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4DA17-949B-8D91-C477-2EDF5BB9301C}"/>
              </a:ext>
            </a:extLst>
          </p:cNvPr>
          <p:cNvSpPr txBox="1"/>
          <p:nvPr/>
        </p:nvSpPr>
        <p:spPr>
          <a:xfrm>
            <a:off x="8383776" y="4152831"/>
            <a:ext cx="362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Participate in local theater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065BE-E6A6-7726-6D17-73F53DC349DD}"/>
              </a:ext>
            </a:extLst>
          </p:cNvPr>
          <p:cNvSpPr txBox="1"/>
          <p:nvPr/>
        </p:nvSpPr>
        <p:spPr>
          <a:xfrm>
            <a:off x="9272157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+34%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+26%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+25%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E96346-4484-992E-3507-78685D78E27E}"/>
              </a:ext>
            </a:extLst>
          </p:cNvPr>
          <p:cNvSpPr txBox="1"/>
          <p:nvPr/>
        </p:nvSpPr>
        <p:spPr>
          <a:xfrm>
            <a:off x="4444462" y="4152831"/>
            <a:ext cx="362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Painted, drawn or sculpted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519EB5-189F-378A-F723-A1CEFCC8F665}"/>
              </a:ext>
            </a:extLst>
          </p:cNvPr>
          <p:cNvSpPr txBox="1"/>
          <p:nvPr/>
        </p:nvSpPr>
        <p:spPr>
          <a:xfrm>
            <a:off x="5078540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+41%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+36%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+22%</a:t>
            </a:r>
          </a:p>
        </p:txBody>
      </p:sp>
      <p:pic>
        <p:nvPicPr>
          <p:cNvPr id="9" name="Picture 8" descr="A colorful stage with a spotlight&#10;&#10;AI-generated content may be incorrect.">
            <a:extLst>
              <a:ext uri="{FF2B5EF4-FFF2-40B4-BE49-F238E27FC236}">
                <a16:creationId xmlns:a16="http://schemas.microsoft.com/office/drawing/2014/main" id="{81E17A82-B48D-68F0-F647-17F51236CE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636" y="2274543"/>
            <a:ext cx="1655405" cy="1655405"/>
          </a:xfrm>
          <a:prstGeom prst="rect">
            <a:avLst/>
          </a:prstGeom>
        </p:spPr>
      </p:pic>
      <p:pic>
        <p:nvPicPr>
          <p:cNvPr id="28" name="Picture 27" descr="A statue of a person&#10;&#10;AI-generated content may be incorrect.">
            <a:extLst>
              <a:ext uri="{FF2B5EF4-FFF2-40B4-BE49-F238E27FC236}">
                <a16:creationId xmlns:a16="http://schemas.microsoft.com/office/drawing/2014/main" id="{CF6C382E-34D1-A5D7-58B4-0D70CD223B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45" y="2254768"/>
            <a:ext cx="1655405" cy="16554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8BC4F1-788F-76D8-E337-599EE1CC006F}"/>
              </a:ext>
            </a:extLst>
          </p:cNvPr>
          <p:cNvSpPr txBox="1"/>
          <p:nvPr/>
        </p:nvSpPr>
        <p:spPr>
          <a:xfrm>
            <a:off x="503714" y="6022414"/>
            <a:ext cx="1150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41%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more likely to have attended a music festival in the last 12 months than A18+</a:t>
            </a:r>
          </a:p>
        </p:txBody>
      </p:sp>
      <p:pic>
        <p:nvPicPr>
          <p:cNvPr id="24" name="Picture 23" descr="A blue and yellow light&#10;&#10;AI-generated content may be incorrect.">
            <a:extLst>
              <a:ext uri="{FF2B5EF4-FFF2-40B4-BE49-F238E27FC236}">
                <a16:creationId xmlns:a16="http://schemas.microsoft.com/office/drawing/2014/main" id="{EBBA238B-CF3B-A09B-1C11-74813DFDA7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930" y="2254768"/>
            <a:ext cx="1655405" cy="16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F889-7B1E-25E3-50EF-783A16C2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A365084-384B-B92D-4F07-3477740C2FDF}"/>
              </a:ext>
            </a:extLst>
          </p:cNvPr>
          <p:cNvSpPr>
            <a:spLocks/>
          </p:cNvSpPr>
          <p:nvPr/>
        </p:nvSpPr>
        <p:spPr>
          <a:xfrm>
            <a:off x="3800177" y="1686000"/>
            <a:ext cx="8377623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1808AD-A202-D3B4-CF2A-267610F791F1}"/>
              </a:ext>
            </a:extLst>
          </p:cNvPr>
          <p:cNvSpPr>
            <a:spLocks/>
          </p:cNvSpPr>
          <p:nvPr/>
        </p:nvSpPr>
        <p:spPr>
          <a:xfrm>
            <a:off x="-3135" y="1686000"/>
            <a:ext cx="3803312" cy="5172987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56215-01CD-5FDC-C535-8E3792ADAB9E}"/>
              </a:ext>
            </a:extLst>
          </p:cNvPr>
          <p:cNvSpPr txBox="1"/>
          <p:nvPr/>
        </p:nvSpPr>
        <p:spPr>
          <a:xfrm>
            <a:off x="3807495" y="1711475"/>
            <a:ext cx="838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54A076-462E-CD07-C98C-22680E566BB9}"/>
              </a:ext>
            </a:extLst>
          </p:cNvPr>
          <p:cNvSpPr/>
          <p:nvPr/>
        </p:nvSpPr>
        <p:spPr>
          <a:xfrm>
            <a:off x="8118407" y="2157201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484167-9702-DE9B-3364-6D86FB9EDF96}"/>
              </a:ext>
            </a:extLst>
          </p:cNvPr>
          <p:cNvSpPr txBox="1"/>
          <p:nvPr/>
        </p:nvSpPr>
        <p:spPr>
          <a:xfrm>
            <a:off x="9001252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+0%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+7% </a:t>
            </a:r>
          </a:p>
          <a:p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+15%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98D93-43AB-1374-235E-CF9BCFAD4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3737C7-598F-3656-D86C-0469A3ED745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39BB72-3E6E-11D2-0519-EDA9C263FB0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F364B3-0CB7-8576-77FD-46456D6A824B}"/>
              </a:ext>
            </a:extLst>
          </p:cNvPr>
          <p:cNvSpPr txBox="1"/>
          <p:nvPr/>
        </p:nvSpPr>
        <p:spPr>
          <a:xfrm>
            <a:off x="3852899" y="6320297"/>
            <a:ext cx="83175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2BEB3-CF17-551E-46A7-DB31F3AB81E0}"/>
              </a:ext>
            </a:extLst>
          </p:cNvPr>
          <p:cNvSpPr/>
          <p:nvPr/>
        </p:nvSpPr>
        <p:spPr>
          <a:xfrm>
            <a:off x="156257" y="449698"/>
            <a:ext cx="120142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Reading is being redefined by younger audiences who are creating a social culture with others around literary worlds and immersive stories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58F764-0DEC-7831-5AB3-1388839F2789}"/>
              </a:ext>
            </a:extLst>
          </p:cNvPr>
          <p:cNvSpPr txBox="1"/>
          <p:nvPr/>
        </p:nvSpPr>
        <p:spPr>
          <a:xfrm>
            <a:off x="8115145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</a:t>
            </a: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apps on mobile phone or tablet in last 30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D95D4-4180-A9C0-22E3-6CC50D248D40}"/>
              </a:ext>
            </a:extLst>
          </p:cNvPr>
          <p:cNvSpPr txBox="1"/>
          <p:nvPr/>
        </p:nvSpPr>
        <p:spPr>
          <a:xfrm>
            <a:off x="3840439" y="6033135"/>
            <a:ext cx="782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</a:rPr>
              <a:t>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</a:rPr>
              <a:t>10%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</a:rPr>
              <a:t> more likely to have a great level of experience with books than A18+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A6C610-6B52-3321-8E82-20F183768475}"/>
              </a:ext>
            </a:extLst>
          </p:cNvPr>
          <p:cNvGrpSpPr/>
          <p:nvPr/>
        </p:nvGrpSpPr>
        <p:grpSpPr>
          <a:xfrm>
            <a:off x="138117" y="5080211"/>
            <a:ext cx="3486196" cy="1099523"/>
            <a:chOff x="178098" y="4179416"/>
            <a:chExt cx="3486196" cy="109952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434B4E-DBC0-FB13-1019-B9175E744A14}"/>
                </a:ext>
              </a:extLst>
            </p:cNvPr>
            <p:cNvSpPr/>
            <p:nvPr/>
          </p:nvSpPr>
          <p:spPr>
            <a:xfrm>
              <a:off x="178098" y="4179416"/>
              <a:ext cx="3486196" cy="1082425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655E48-B216-B9B4-66C4-EF25C6424692}"/>
                </a:ext>
              </a:extLst>
            </p:cNvPr>
            <p:cNvSpPr txBox="1"/>
            <p:nvPr/>
          </p:nvSpPr>
          <p:spPr>
            <a:xfrm>
              <a:off x="2264546" y="4261014"/>
              <a:ext cx="13667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April 13, 2025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929057-A6FB-CD57-A8FB-B0209AF8DED1}"/>
                </a:ext>
              </a:extLst>
            </p:cNvPr>
            <p:cNvSpPr txBox="1"/>
            <p:nvPr/>
          </p:nvSpPr>
          <p:spPr>
            <a:xfrm>
              <a:off x="192139" y="4571053"/>
              <a:ext cx="34003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900"/>
                </a:spcAft>
                <a:buNone/>
              </a:pPr>
              <a:r>
                <a:rPr lang="en-US" sz="2000" b="1" i="0">
                  <a:effectLst/>
                  <a:latin typeface="FoundersGroteskCond"/>
                </a:rPr>
                <a:t>The hottest new social scene might be a book club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A4E376C-A4BC-0286-4722-1BA8E6E07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591" y="4291213"/>
              <a:ext cx="1774254" cy="253465"/>
            </a:xfrm>
            <a:prstGeom prst="rect">
              <a:avLst/>
            </a:prstGeom>
          </p:spPr>
        </p:pic>
      </p:grpSp>
      <p:pic>
        <p:nvPicPr>
          <p:cNvPr id="9" name="Picture 8" descr="A tablet with a book on it&#10;&#10;AI-generated content may be incorrect.">
            <a:extLst>
              <a:ext uri="{FF2B5EF4-FFF2-40B4-BE49-F238E27FC236}">
                <a16:creationId xmlns:a16="http://schemas.microsoft.com/office/drawing/2014/main" id="{949B11D4-2F1A-4522-A068-77A45E803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266" y="2333250"/>
            <a:ext cx="1637530" cy="163753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7E396-1837-3588-4F7D-E7A0EEBB77F7}"/>
              </a:ext>
            </a:extLst>
          </p:cNvPr>
          <p:cNvGrpSpPr/>
          <p:nvPr/>
        </p:nvGrpSpPr>
        <p:grpSpPr>
          <a:xfrm>
            <a:off x="138117" y="3553902"/>
            <a:ext cx="3486196" cy="1192400"/>
            <a:chOff x="178098" y="3040759"/>
            <a:chExt cx="3486196" cy="1192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4CD8DF5-8365-3557-D2BE-E73880CF6340}"/>
                </a:ext>
              </a:extLst>
            </p:cNvPr>
            <p:cNvSpPr/>
            <p:nvPr/>
          </p:nvSpPr>
          <p:spPr>
            <a:xfrm>
              <a:off x="178098" y="3040759"/>
              <a:ext cx="3486196" cy="1192400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E66203-E473-46D7-5D04-DBCB42CA4F27}"/>
                </a:ext>
              </a:extLst>
            </p:cNvPr>
            <p:cNvSpPr txBox="1"/>
            <p:nvPr/>
          </p:nvSpPr>
          <p:spPr>
            <a:xfrm>
              <a:off x="2264546" y="3122357"/>
              <a:ext cx="13667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May 1, 2024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EE1F2-57C0-A2B2-A44F-7C5F0A172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580" t="13222" r="44500" b="81389"/>
            <a:stretch>
              <a:fillRect/>
            </a:stretch>
          </p:blipFill>
          <p:spPr>
            <a:xfrm>
              <a:off x="344614" y="3086258"/>
              <a:ext cx="1257410" cy="3197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3E7BD-6911-5EA0-425A-7A27F4F54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30" t="31687" r="43408" b="52790"/>
            <a:stretch>
              <a:fillRect/>
            </a:stretch>
          </p:blipFill>
          <p:spPr>
            <a:xfrm>
              <a:off x="270382" y="3432396"/>
              <a:ext cx="3313950" cy="67464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A70B7E-BA52-B76F-2AFA-50F3F35680BB}"/>
              </a:ext>
            </a:extLst>
          </p:cNvPr>
          <p:cNvGrpSpPr/>
          <p:nvPr/>
        </p:nvGrpSpPr>
        <p:grpSpPr>
          <a:xfrm>
            <a:off x="138117" y="2061713"/>
            <a:ext cx="3486196" cy="1192400"/>
            <a:chOff x="178098" y="1781161"/>
            <a:chExt cx="3486196" cy="1192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5DFF290-41BC-2A4B-6510-11CCC8929405}"/>
                </a:ext>
              </a:extLst>
            </p:cNvPr>
            <p:cNvSpPr/>
            <p:nvPr/>
          </p:nvSpPr>
          <p:spPr>
            <a:xfrm>
              <a:off x="178098" y="1781161"/>
              <a:ext cx="3486196" cy="1192400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31C7FF-6902-3911-2EC0-8F499AE2EFB3}"/>
                </a:ext>
              </a:extLst>
            </p:cNvPr>
            <p:cNvSpPr txBox="1"/>
            <p:nvPr/>
          </p:nvSpPr>
          <p:spPr>
            <a:xfrm>
              <a:off x="2257228" y="1862759"/>
              <a:ext cx="13667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February 9, 2024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6D02BF6-4F57-E52F-8F64-958F3FA25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10" t="30458" r="39339" b="59469"/>
            <a:stretch>
              <a:fillRect/>
            </a:stretch>
          </p:blipFill>
          <p:spPr>
            <a:xfrm>
              <a:off x="270382" y="2366728"/>
              <a:ext cx="3353633" cy="5142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8E4B43-6937-E994-5280-3E0614A9A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464" t="52466" r="13548" b="33829"/>
            <a:stretch>
              <a:fillRect/>
            </a:stretch>
          </p:blipFill>
          <p:spPr>
            <a:xfrm>
              <a:off x="303590" y="1850347"/>
              <a:ext cx="1257410" cy="421687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325FCD-2310-E85B-88D7-04EB2847675C}"/>
              </a:ext>
            </a:extLst>
          </p:cNvPr>
          <p:cNvSpPr/>
          <p:nvPr/>
        </p:nvSpPr>
        <p:spPr>
          <a:xfrm>
            <a:off x="4246469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90F33-AEBA-09D9-FE91-A64A2D33E516}"/>
              </a:ext>
            </a:extLst>
          </p:cNvPr>
          <p:cNvSpPr txBox="1"/>
          <p:nvPr/>
        </p:nvSpPr>
        <p:spPr>
          <a:xfrm>
            <a:off x="5094715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A18-24: +10%</a:t>
            </a:r>
            <a:b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A25-34: +10%</a:t>
            </a:r>
          </a:p>
          <a:p>
            <a:endParaRPr lang="en-US" sz="5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A35-44: +5%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80D92D-2121-710F-4DED-47908CA86722}"/>
              </a:ext>
            </a:extLst>
          </p:cNvPr>
          <p:cNvSpPr txBox="1"/>
          <p:nvPr/>
        </p:nvSpPr>
        <p:spPr>
          <a:xfrm>
            <a:off x="4246469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‘great level of</a:t>
            </a:r>
            <a:b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experience’ reading 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</a:p>
        </p:txBody>
      </p:sp>
      <p:pic>
        <p:nvPicPr>
          <p:cNvPr id="20" name="Picture 19" descr="A pink book with blue and yellow pages&#10;&#10;AI-generated content may be incorrect.">
            <a:extLst>
              <a:ext uri="{FF2B5EF4-FFF2-40B4-BE49-F238E27FC236}">
                <a16:creationId xmlns:a16="http://schemas.microsoft.com/office/drawing/2014/main" id="{AEDB174F-DA46-F64E-A3FF-7EB36F0A67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72" y="2328156"/>
            <a:ext cx="1637530" cy="1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9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87E62-16F7-8634-32A5-6CABB801C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3016A1C-AA2F-4F22-5A0F-65F269907A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20" b="33912"/>
          <a:stretch>
            <a:fillRect/>
          </a:stretch>
        </p:blipFill>
        <p:spPr>
          <a:xfrm>
            <a:off x="0" y="1736212"/>
            <a:ext cx="5671952" cy="4132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312AEA-4DEE-5E4C-6530-B1D7BEEB7D74}"/>
              </a:ext>
            </a:extLst>
          </p:cNvPr>
          <p:cNvSpPr/>
          <p:nvPr/>
        </p:nvSpPr>
        <p:spPr>
          <a:xfrm>
            <a:off x="5671950" y="1736212"/>
            <a:ext cx="6513894" cy="4132275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C2D3D-0D6F-834E-699F-61ED1EDB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1B0532-E14F-AD35-7E7C-9B16FCF0116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93F43-59E4-AD83-FA4D-AA1EFEA11A1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6C3074-7173-39DF-BA25-D0B6E58512AF}"/>
              </a:ext>
            </a:extLst>
          </p:cNvPr>
          <p:cNvSpPr txBox="1"/>
          <p:nvPr/>
        </p:nvSpPr>
        <p:spPr>
          <a:xfrm>
            <a:off x="445107" y="6332220"/>
            <a:ext cx="11815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Human Flourishing Lab, 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Historical Nostalgia in Modern America,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May 2025. *VAB analysis of MRI-Simmons Cord Evolution Study, August 2025, A30-44 &amp; A18+.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93392-21EB-BD91-096B-0800DB8A467A}"/>
              </a:ext>
            </a:extLst>
          </p:cNvPr>
          <p:cNvSpPr/>
          <p:nvPr/>
        </p:nvSpPr>
        <p:spPr>
          <a:xfrm>
            <a:off x="156257" y="440715"/>
            <a:ext cx="120142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Millennial Nostalgia: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wave of reminiscence is shaping millennial viewing habits, pushing them toward remakes, sequels and revived franchises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1DA749-08F5-7CCD-DBA0-111458BB464A}"/>
              </a:ext>
            </a:extLst>
          </p:cNvPr>
          <p:cNvSpPr/>
          <p:nvPr/>
        </p:nvSpPr>
        <p:spPr>
          <a:xfrm>
            <a:off x="9049427" y="4110833"/>
            <a:ext cx="2735880" cy="150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83F05C-696F-C021-FD30-F400F005692E}"/>
              </a:ext>
            </a:extLst>
          </p:cNvPr>
          <p:cNvSpPr/>
          <p:nvPr/>
        </p:nvSpPr>
        <p:spPr>
          <a:xfrm>
            <a:off x="6076908" y="2502503"/>
            <a:ext cx="2735880" cy="150719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27DF89-74EE-F365-84CA-851D673FE651}"/>
              </a:ext>
            </a:extLst>
          </p:cNvPr>
          <p:cNvSpPr/>
          <p:nvPr/>
        </p:nvSpPr>
        <p:spPr>
          <a:xfrm>
            <a:off x="9049427" y="2490654"/>
            <a:ext cx="2735880" cy="150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370C9C-479C-C5BF-3E8E-68E06080177D}"/>
              </a:ext>
            </a:extLst>
          </p:cNvPr>
          <p:cNvSpPr/>
          <p:nvPr/>
        </p:nvSpPr>
        <p:spPr>
          <a:xfrm>
            <a:off x="6076908" y="4122682"/>
            <a:ext cx="2735880" cy="15071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C3D6E4-215E-2840-7B47-D6DD11302E2D}"/>
              </a:ext>
            </a:extLst>
          </p:cNvPr>
          <p:cNvSpPr txBox="1"/>
          <p:nvPr/>
        </p:nvSpPr>
        <p:spPr>
          <a:xfrm>
            <a:off x="9079289" y="2880159"/>
            <a:ext cx="2676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+37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94836-9B3E-25B0-EE8A-78DD3CD25703}"/>
              </a:ext>
            </a:extLst>
          </p:cNvPr>
          <p:cNvSpPr txBox="1"/>
          <p:nvPr/>
        </p:nvSpPr>
        <p:spPr>
          <a:xfrm>
            <a:off x="9081371" y="4500338"/>
            <a:ext cx="266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+33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AF076-CBCA-A02C-FB31-524BFF1BDF88}"/>
              </a:ext>
            </a:extLst>
          </p:cNvPr>
          <p:cNvSpPr txBox="1"/>
          <p:nvPr/>
        </p:nvSpPr>
        <p:spPr>
          <a:xfrm>
            <a:off x="6051464" y="4500338"/>
            <a:ext cx="2794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+36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CB6E09-EEEA-1B77-C1E4-465DA8630520}"/>
              </a:ext>
            </a:extLst>
          </p:cNvPr>
          <p:cNvSpPr txBox="1"/>
          <p:nvPr/>
        </p:nvSpPr>
        <p:spPr>
          <a:xfrm>
            <a:off x="5934041" y="2880159"/>
            <a:ext cx="3021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</a:t>
            </a:r>
            <a:r>
              <a:rPr lang="en-US" sz="6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45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EA98E1-17EE-A3F9-C301-FEE0F1D3928B}"/>
              </a:ext>
            </a:extLst>
          </p:cNvPr>
          <p:cNvSpPr txBox="1"/>
          <p:nvPr/>
        </p:nvSpPr>
        <p:spPr>
          <a:xfrm>
            <a:off x="5671949" y="1802701"/>
            <a:ext cx="65200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u="sng">
                <a:solidFill>
                  <a:schemeClr val="bg1"/>
                </a:solidFill>
                <a:latin typeface="Helvetica" panose="020B0604020202020204" pitchFamily="34" charset="0"/>
              </a:rPr>
              <a:t>%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more likely to have seen each movie in last 6 months</a:t>
            </a: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A30-44 vs. </a:t>
            </a:r>
            <a:r>
              <a:rPr lang="en-US" sz="1400">
                <a:solidFill>
                  <a:schemeClr val="bg1"/>
                </a:solidFill>
                <a:latin typeface="Helvetica" panose="020B0604020202020204" pitchFamily="34" charset="0"/>
              </a:rPr>
              <a:t>A18+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A1863-889B-653B-60E3-40052EF49EC7}"/>
              </a:ext>
            </a:extLst>
          </p:cNvPr>
          <p:cNvSpPr txBox="1"/>
          <p:nvPr/>
        </p:nvSpPr>
        <p:spPr>
          <a:xfrm>
            <a:off x="6270309" y="2559054"/>
            <a:ext cx="2349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 panose="020B0604020202020204" pitchFamily="34" charset="0"/>
              </a:rPr>
              <a:t>Saw 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732C55-8FDD-D151-2AD9-6EF3D6226A31}"/>
              </a:ext>
            </a:extLst>
          </p:cNvPr>
          <p:cNvSpPr txBox="1"/>
          <p:nvPr/>
        </p:nvSpPr>
        <p:spPr>
          <a:xfrm>
            <a:off x="6274310" y="4179233"/>
            <a:ext cx="23490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4EBEA4"/>
                </a:solidFill>
                <a:latin typeface="Helvetica" panose="020B0604020202020204" pitchFamily="34" charset="0"/>
              </a:rPr>
              <a:t>Mean Girls</a:t>
            </a:r>
            <a:br>
              <a:rPr lang="en-US" sz="1600" b="1">
                <a:solidFill>
                  <a:srgbClr val="4EBEA4"/>
                </a:solidFill>
                <a:latin typeface="Helvetica" panose="020B0604020202020204" pitchFamily="34" charset="0"/>
              </a:rPr>
            </a:br>
            <a:r>
              <a:rPr lang="en-US" sz="900">
                <a:solidFill>
                  <a:srgbClr val="4EBEA4"/>
                </a:solidFill>
                <a:latin typeface="Helvetica" panose="020B0604020202020204" pitchFamily="34" charset="0"/>
              </a:rPr>
              <a:t>(2025)</a:t>
            </a:r>
            <a:endParaRPr lang="en-US" sz="1600">
              <a:solidFill>
                <a:srgbClr val="4EBEA4"/>
              </a:solidFill>
              <a:latin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0EF190-7FD0-D8CA-BBDB-27179D26351A}"/>
              </a:ext>
            </a:extLst>
          </p:cNvPr>
          <p:cNvSpPr txBox="1"/>
          <p:nvPr/>
        </p:nvSpPr>
        <p:spPr>
          <a:xfrm>
            <a:off x="9077713" y="4179233"/>
            <a:ext cx="2672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A343FF"/>
                </a:solidFill>
                <a:latin typeface="Helvetica" panose="020B0604020202020204" pitchFamily="34" charset="0"/>
              </a:rPr>
              <a:t>Deadpool &amp; Wolverine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D18A1A-C6E2-BCB8-2E9C-5341A35FC9B0}"/>
              </a:ext>
            </a:extLst>
          </p:cNvPr>
          <p:cNvSpPr txBox="1"/>
          <p:nvPr/>
        </p:nvSpPr>
        <p:spPr>
          <a:xfrm>
            <a:off x="9079289" y="2559054"/>
            <a:ext cx="2706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BFF2"/>
                </a:solidFill>
                <a:latin typeface="Helvetica" panose="020B0604020202020204" pitchFamily="34" charset="0"/>
              </a:rPr>
              <a:t>Furiosa: A Mad Max Saga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41E8BF-F42B-D957-B0E1-8A856EF39D09}"/>
              </a:ext>
            </a:extLst>
          </p:cNvPr>
          <p:cNvSpPr/>
          <p:nvPr/>
        </p:nvSpPr>
        <p:spPr>
          <a:xfrm>
            <a:off x="-1" y="1736213"/>
            <a:ext cx="5671951" cy="4132275"/>
          </a:xfrm>
          <a:prstGeom prst="rect">
            <a:avLst/>
          </a:prstGeom>
          <a:solidFill>
            <a:srgbClr val="1B146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C0F500-CD1B-9DC5-F48C-1A6DDF60CF92}"/>
              </a:ext>
            </a:extLst>
          </p:cNvPr>
          <p:cNvSpPr txBox="1"/>
          <p:nvPr/>
        </p:nvSpPr>
        <p:spPr>
          <a:xfrm>
            <a:off x="125501" y="1810436"/>
            <a:ext cx="542094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ln w="28575">
                  <a:solidFill>
                    <a:schemeClr val="bg1"/>
                  </a:solidFill>
                </a:ln>
                <a:solidFill>
                  <a:srgbClr val="EF479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76</a:t>
            </a:r>
            <a:r>
              <a:rPr kumimoji="0" lang="en-US" sz="11500" b="1" i="0" u="none" strike="noStrike" kern="1200" cap="none" spc="0" normalizeH="0" baseline="0" noProof="0">
                <a:ln w="28575">
                  <a:solidFill>
                    <a:schemeClr val="bg1"/>
                  </a:solidFill>
                </a:ln>
                <a:solidFill>
                  <a:srgbClr val="EF479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11500" b="1" i="0" u="none" strike="noStrike" kern="1200" cap="none" spc="0" normalizeH="0" baseline="0" noProof="0">
              <a:ln w="28575">
                <a:solidFill>
                  <a:schemeClr val="bg1"/>
                </a:solidFill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millennials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experience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nostalgia</a:t>
            </a: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B16B9-20FA-5A96-3A40-5E273AD1176E}"/>
              </a:ext>
            </a:extLst>
          </p:cNvPr>
          <p:cNvSpPr txBox="1"/>
          <p:nvPr/>
        </p:nvSpPr>
        <p:spPr>
          <a:xfrm>
            <a:off x="472838" y="5988263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</a:rPr>
              <a:t>A30-44 are </a:t>
            </a:r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</a:rPr>
              <a:t>45%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</a:rPr>
              <a:t>more likely to have recently seen </a:t>
            </a:r>
            <a:r>
              <a:rPr lang="en-US" sz="1200" i="1" u="sng">
                <a:solidFill>
                  <a:srgbClr val="1B1464"/>
                </a:solidFill>
                <a:latin typeface="Helvetica" panose="020B0604020202020204" pitchFamily="34" charset="0"/>
              </a:rPr>
              <a:t>Saw X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</a:rPr>
              <a:t>than A18+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EED3B9-C84E-7FDD-4748-C5ACB9E625C7}"/>
              </a:ext>
            </a:extLst>
          </p:cNvPr>
          <p:cNvGrpSpPr/>
          <p:nvPr/>
        </p:nvGrpSpPr>
        <p:grpSpPr>
          <a:xfrm>
            <a:off x="1041961" y="4933651"/>
            <a:ext cx="3588026" cy="782953"/>
            <a:chOff x="1361661" y="4967303"/>
            <a:chExt cx="3588026" cy="7829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C8FD754-2B7B-742B-FDC9-71721DDCAABF}"/>
                </a:ext>
              </a:extLst>
            </p:cNvPr>
            <p:cNvSpPr/>
            <p:nvPr/>
          </p:nvSpPr>
          <p:spPr>
            <a:xfrm>
              <a:off x="1361661" y="4967303"/>
              <a:ext cx="3588026" cy="782953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B1464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19206D-5DB2-E37D-648E-485ED89D5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1" t="31178" r="13668" b="53616"/>
            <a:stretch>
              <a:fillRect/>
            </a:stretch>
          </p:blipFill>
          <p:spPr>
            <a:xfrm>
              <a:off x="1451113" y="5322499"/>
              <a:ext cx="3379304" cy="3495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4E5B78-4E74-5F89-F56C-FA6D4882F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813" t="17908" r="42921" b="75960"/>
            <a:stretch>
              <a:fillRect/>
            </a:stretch>
          </p:blipFill>
          <p:spPr>
            <a:xfrm>
              <a:off x="1501189" y="5042666"/>
              <a:ext cx="1010561" cy="2283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D4A17D-7FA0-8315-8345-D494871F3E4B}"/>
                </a:ext>
              </a:extLst>
            </p:cNvPr>
            <p:cNvSpPr txBox="1"/>
            <p:nvPr/>
          </p:nvSpPr>
          <p:spPr>
            <a:xfrm>
              <a:off x="3349769" y="5031789"/>
              <a:ext cx="1537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September 8,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256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5BBED-AA23-589A-F027-5EE76DA43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396FD-FA10-6CD1-EE35-7671670DF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832023" y="1"/>
            <a:ext cx="9359977" cy="547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A3012-ED20-A48F-2474-ACFD0F5D4B25}"/>
              </a:ext>
            </a:extLst>
          </p:cNvPr>
          <p:cNvSpPr txBox="1"/>
          <p:nvPr/>
        </p:nvSpPr>
        <p:spPr>
          <a:xfrm>
            <a:off x="382083" y="3434080"/>
            <a:ext cx="6903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Cinema super serves these passionate fandom communities by creating a big screen, theatrical experience for the most desired content</a:t>
            </a:r>
          </a:p>
        </p:txBody>
      </p:sp>
    </p:spTree>
    <p:extLst>
      <p:ext uri="{BB962C8B-B14F-4D97-AF65-F5344CB8AC3E}">
        <p14:creationId xmlns:p14="http://schemas.microsoft.com/office/powerpoint/2010/main" val="326786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A5115-79D1-97ED-C1AA-B27A0A51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sitting in a theater&#10;&#10;AI-generated content may be incorrect.">
            <a:extLst>
              <a:ext uri="{FF2B5EF4-FFF2-40B4-BE49-F238E27FC236}">
                <a16:creationId xmlns:a16="http://schemas.microsoft.com/office/drawing/2014/main" id="{B824F99E-B713-F922-C083-D75356130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4" t="29" r="54260" b="10694"/>
          <a:stretch>
            <a:fillRect/>
          </a:stretch>
        </p:blipFill>
        <p:spPr>
          <a:xfrm>
            <a:off x="8353628" y="1687707"/>
            <a:ext cx="3858880" cy="5191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F0F928-E45A-94E1-35E8-45ED18E698F4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836660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598E6-8998-2E69-BF51-E1178A1F7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5BEDA5-FEDE-B3E6-52B9-D4CF06190DC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AC106-06D4-384F-8A0D-52AC09163A9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D2121D-4A7B-678E-9635-FA533E387471}"/>
              </a:ext>
            </a:extLst>
          </p:cNvPr>
          <p:cNvSpPr txBox="1"/>
          <p:nvPr/>
        </p:nvSpPr>
        <p:spPr>
          <a:xfrm>
            <a:off x="483207" y="6324600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E99F3-7369-D65F-EDA5-15F83815B3FC}"/>
              </a:ext>
            </a:extLst>
          </p:cNvPr>
          <p:cNvSpPr/>
          <p:nvPr/>
        </p:nvSpPr>
        <p:spPr>
          <a:xfrm>
            <a:off x="156258" y="440715"/>
            <a:ext cx="120562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Younger audiences are more likely to be frequent moviegoers who are excited to see new theatrical releases immediately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C79C1A-2A4D-CAF9-2D7A-A2EB080D9C9A}"/>
              </a:ext>
            </a:extLst>
          </p:cNvPr>
          <p:cNvSpPr/>
          <p:nvPr/>
        </p:nvSpPr>
        <p:spPr>
          <a:xfrm>
            <a:off x="407516" y="2249042"/>
            <a:ext cx="3625773" cy="3839362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1A243E-0D90-F541-0DDC-78C49EA64042}"/>
              </a:ext>
            </a:extLst>
          </p:cNvPr>
          <p:cNvSpPr/>
          <p:nvPr/>
        </p:nvSpPr>
        <p:spPr>
          <a:xfrm>
            <a:off x="4280969" y="2249042"/>
            <a:ext cx="3625773" cy="3839362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45AA3-4361-C9A5-BE4A-6E491E6CD580}"/>
              </a:ext>
            </a:extLst>
          </p:cNvPr>
          <p:cNvSpPr txBox="1"/>
          <p:nvPr/>
        </p:nvSpPr>
        <p:spPr>
          <a:xfrm>
            <a:off x="407516" y="3994412"/>
            <a:ext cx="362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 to the </a:t>
            </a:r>
            <a:r>
              <a:rPr lang="en-US" sz="20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movie theater </a:t>
            </a:r>
            <a:r>
              <a:rPr lang="en-US" sz="2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monthly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54408-C1D0-3D6E-FCCD-635B71D67136}"/>
              </a:ext>
            </a:extLst>
          </p:cNvPr>
          <p:cNvSpPr txBox="1"/>
          <p:nvPr/>
        </p:nvSpPr>
        <p:spPr>
          <a:xfrm>
            <a:off x="1036818" y="4786763"/>
            <a:ext cx="236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+35%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+28%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+15%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5A8CD-0346-7DC2-9F39-3D498B81750B}"/>
              </a:ext>
            </a:extLst>
          </p:cNvPr>
          <p:cNvSpPr txBox="1"/>
          <p:nvPr/>
        </p:nvSpPr>
        <p:spPr>
          <a:xfrm>
            <a:off x="4280969" y="3994412"/>
            <a:ext cx="362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See a movie during</a:t>
            </a:r>
            <a:br>
              <a:rPr lang="en-US" sz="2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opening weekend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28BF78-D057-1533-CCFC-4DEC1C11A260}"/>
              </a:ext>
            </a:extLst>
          </p:cNvPr>
          <p:cNvSpPr txBox="1"/>
          <p:nvPr/>
        </p:nvSpPr>
        <p:spPr>
          <a:xfrm>
            <a:off x="4925016" y="4786763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+49%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+34%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+30%</a:t>
            </a:r>
          </a:p>
        </p:txBody>
      </p:sp>
      <p:pic>
        <p:nvPicPr>
          <p:cNvPr id="12" name="Picture 11" descr="A yellow ticket with a roll of film&#10;&#10;AI-generated content may be incorrect.">
            <a:extLst>
              <a:ext uri="{FF2B5EF4-FFF2-40B4-BE49-F238E27FC236}">
                <a16:creationId xmlns:a16="http://schemas.microsoft.com/office/drawing/2014/main" id="{2BA6CA6F-7D28-0F83-7B0D-F7628EDE48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101" y="2343160"/>
            <a:ext cx="1509509" cy="1509509"/>
          </a:xfrm>
          <a:prstGeom prst="rect">
            <a:avLst/>
          </a:prstGeom>
        </p:spPr>
      </p:pic>
      <p:pic>
        <p:nvPicPr>
          <p:cNvPr id="19" name="Picture 18" descr="A screen with curtains and seats&#10;&#10;AI-generated content may be incorrect.">
            <a:extLst>
              <a:ext uri="{FF2B5EF4-FFF2-40B4-BE49-F238E27FC236}">
                <a16:creationId xmlns:a16="http://schemas.microsoft.com/office/drawing/2014/main" id="{C29D56BC-FACB-7B68-0FBA-1A41F66C2A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48" y="2343160"/>
            <a:ext cx="1509509" cy="1509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A46E6F-9B87-31BE-8E58-4042A33DC72A}"/>
              </a:ext>
            </a:extLst>
          </p:cNvPr>
          <p:cNvSpPr txBox="1"/>
          <p:nvPr/>
        </p:nvSpPr>
        <p:spPr>
          <a:xfrm>
            <a:off x="0" y="1787398"/>
            <a:ext cx="8353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</p:spTree>
    <p:extLst>
      <p:ext uri="{BB962C8B-B14F-4D97-AF65-F5344CB8AC3E}">
        <p14:creationId xmlns:p14="http://schemas.microsoft.com/office/powerpoint/2010/main" val="1271636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0230-5388-C24C-F2F3-C8AA81290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movie theater&#10;&#10;AI-generated content may be incorrect.">
            <a:extLst>
              <a:ext uri="{FF2B5EF4-FFF2-40B4-BE49-F238E27FC236}">
                <a16:creationId xmlns:a16="http://schemas.microsoft.com/office/drawing/2014/main" id="{2E4BFC83-536B-BBF0-FA0E-A3457E2C9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08" b="25248"/>
          <a:stretch>
            <a:fillRect/>
          </a:stretch>
        </p:blipFill>
        <p:spPr>
          <a:xfrm>
            <a:off x="-1" y="1686000"/>
            <a:ext cx="12195659" cy="5183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A28ED-42E1-0ABC-18C5-FCF26B3BE1B2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1B1464">
              <a:alpha val="71000"/>
            </a:srgbClr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00776-99DE-6B93-FCF1-57A5A3669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8E328F-A55E-1A4C-FE4C-FA87B95D77E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2139F7-26CF-E961-5C3E-F5D4B986D9E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1888C3-2C0E-AD76-D3D0-3A84E476E06E}"/>
              </a:ext>
            </a:extLst>
          </p:cNvPr>
          <p:cNvSpPr txBox="1"/>
          <p:nvPr/>
        </p:nvSpPr>
        <p:spPr>
          <a:xfrm>
            <a:off x="0" y="178104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of Gen Z and Millennials who agree that…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8EBB9-BB30-66E7-647A-1CC898D9E6A6}"/>
              </a:ext>
            </a:extLst>
          </p:cNvPr>
          <p:cNvSpPr txBox="1"/>
          <p:nvPr/>
        </p:nvSpPr>
        <p:spPr>
          <a:xfrm>
            <a:off x="483207" y="6324600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United Talent Agency IQ, </a:t>
            </a:r>
            <a:r>
              <a:rPr lang="en-US" sz="8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Culture IQ</a:t>
            </a:r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October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C34FEE-6495-A71E-075A-55EE4576C4C2}"/>
              </a:ext>
            </a:extLst>
          </p:cNvPr>
          <p:cNvSpPr/>
          <p:nvPr/>
        </p:nvSpPr>
        <p:spPr>
          <a:xfrm>
            <a:off x="156258" y="440715"/>
            <a:ext cx="11849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Gen Z and Millennials, theatrical releases impact their culture and the cinema creates a sense of community which is even more important now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6080BA-DF1C-BFD8-5C01-07741474EEF3}"/>
              </a:ext>
            </a:extLst>
          </p:cNvPr>
          <p:cNvSpPr/>
          <p:nvPr/>
        </p:nvSpPr>
        <p:spPr>
          <a:xfrm>
            <a:off x="1889758" y="2336571"/>
            <a:ext cx="3625773" cy="3801473"/>
          </a:xfrm>
          <a:prstGeom prst="roundRect">
            <a:avLst>
              <a:gd name="adj" fmla="val 0"/>
            </a:avLst>
          </a:prstGeom>
          <a:solidFill>
            <a:srgbClr val="1B1464">
              <a:alpha val="74902"/>
            </a:srgbClr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FCE08-414D-8C34-158D-1FDAC98E0D7D}"/>
              </a:ext>
            </a:extLst>
          </p:cNvPr>
          <p:cNvSpPr txBox="1"/>
          <p:nvPr/>
        </p:nvSpPr>
        <p:spPr>
          <a:xfrm>
            <a:off x="1892787" y="4682027"/>
            <a:ext cx="3616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movie is </a:t>
            </a:r>
            <a:r>
              <a:rPr lang="en-US" sz="22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</a:t>
            </a:r>
          </a:p>
          <a:p>
            <a:pPr algn="ctr"/>
            <a:r>
              <a:rPr lang="en-US" sz="22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impactful in culture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 it’s available in theaters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A794F-8DF0-4B7C-FD9C-5F335B35AEFF}"/>
              </a:ext>
            </a:extLst>
          </p:cNvPr>
          <p:cNvSpPr txBox="1"/>
          <p:nvPr/>
        </p:nvSpPr>
        <p:spPr>
          <a:xfrm>
            <a:off x="1898725" y="3741385"/>
            <a:ext cx="361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chemeClr val="bg1"/>
                  </a:solidFill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80%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575765D-E3D9-5835-86A6-47BF667A2921}"/>
              </a:ext>
            </a:extLst>
          </p:cNvPr>
          <p:cNvSpPr/>
          <p:nvPr/>
        </p:nvSpPr>
        <p:spPr>
          <a:xfrm>
            <a:off x="6643148" y="2306157"/>
            <a:ext cx="3625773" cy="3801473"/>
          </a:xfrm>
          <a:prstGeom prst="roundRect">
            <a:avLst>
              <a:gd name="adj" fmla="val 0"/>
            </a:avLst>
          </a:prstGeom>
          <a:solidFill>
            <a:srgbClr val="1B1464">
              <a:alpha val="74902"/>
            </a:srgbClr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4D6DBB-FA94-9F96-A72D-CA9FAA5AA824}"/>
              </a:ext>
            </a:extLst>
          </p:cNvPr>
          <p:cNvSpPr txBox="1"/>
          <p:nvPr/>
        </p:nvSpPr>
        <p:spPr>
          <a:xfrm>
            <a:off x="6590996" y="4625178"/>
            <a:ext cx="3730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2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togetherness</a:t>
            </a:r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seeing a movie in theaters </a:t>
            </a:r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 become more important post-pandemic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AE9CAB-CBD7-367E-7012-709073A081BF}"/>
              </a:ext>
            </a:extLst>
          </p:cNvPr>
          <p:cNvSpPr txBox="1"/>
          <p:nvPr/>
        </p:nvSpPr>
        <p:spPr>
          <a:xfrm>
            <a:off x="6647632" y="3684536"/>
            <a:ext cx="361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chemeClr val="bg1"/>
                  </a:solidFill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72%</a:t>
            </a:r>
          </a:p>
        </p:txBody>
      </p:sp>
      <p:pic>
        <p:nvPicPr>
          <p:cNvPr id="10" name="Picture 9" descr="A blue circle with a yellow ticket and a red tape&#10;&#10;AI-generated content may be incorrect.">
            <a:extLst>
              <a:ext uri="{FF2B5EF4-FFF2-40B4-BE49-F238E27FC236}">
                <a16:creationId xmlns:a16="http://schemas.microsoft.com/office/drawing/2014/main" id="{1689DC5B-4C31-7200-7EB0-8A3B22E7D7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425" y="2554049"/>
            <a:ext cx="1161528" cy="1161528"/>
          </a:xfrm>
          <a:prstGeom prst="rect">
            <a:avLst/>
          </a:prstGeom>
        </p:spPr>
      </p:pic>
      <p:pic>
        <p:nvPicPr>
          <p:cNvPr id="28" name="Picture 27" descr="A blue circle with a yellow curtain and people in front of it&#10;&#10;AI-generated content may be incorrect.">
            <a:extLst>
              <a:ext uri="{FF2B5EF4-FFF2-40B4-BE49-F238E27FC236}">
                <a16:creationId xmlns:a16="http://schemas.microsoft.com/office/drawing/2014/main" id="{4BC1A4AD-F932-E4EE-BFED-331CAE4935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269" y="2495557"/>
            <a:ext cx="1161529" cy="11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42B1-7E45-4FEA-249A-4128560D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movie theater&#10;&#10;AI-generated content may be incorrect.">
            <a:extLst>
              <a:ext uri="{FF2B5EF4-FFF2-40B4-BE49-F238E27FC236}">
                <a16:creationId xmlns:a16="http://schemas.microsoft.com/office/drawing/2014/main" id="{D082D4B3-764F-1334-2CB9-7AA679EA2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43" t="261" r="6593" b="119"/>
          <a:stretch>
            <a:fillRect/>
          </a:stretch>
        </p:blipFill>
        <p:spPr>
          <a:xfrm>
            <a:off x="0" y="-11150"/>
            <a:ext cx="4957937" cy="686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E24E0-9DDA-1970-16CE-13018FA02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135" y="1"/>
            <a:ext cx="1011864" cy="589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E1B6A-1ACA-0EBB-5B07-C77035A8F96C}"/>
              </a:ext>
            </a:extLst>
          </p:cNvPr>
          <p:cNvSpPr txBox="1"/>
          <p:nvPr/>
        </p:nvSpPr>
        <p:spPr>
          <a:xfrm>
            <a:off x="5012453" y="249763"/>
            <a:ext cx="6767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Cinema delivers cultural moments and community for passionate fandoms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3288D-C96A-CB05-4362-4F42E9B05E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427D9-6D3D-7B28-5247-BB86176700F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39B49B-80E0-2ACA-B47C-5D8DD758512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9CE19-2F0C-37FC-B164-FE538A5C73B5}"/>
              </a:ext>
            </a:extLst>
          </p:cNvPr>
          <p:cNvSpPr txBox="1"/>
          <p:nvPr/>
        </p:nvSpPr>
        <p:spPr>
          <a:xfrm>
            <a:off x="5095085" y="1210230"/>
            <a:ext cx="69382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Over the years,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American society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has evolved from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a more traditional monoculture to a fragmented pop culture scene where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consumers are identifying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 more with communities and niche fandoms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 that feed their personal passions and interests.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1B1464"/>
              </a:solidFill>
              <a:latin typeface="Helvetica" panose="020B0403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For Gen Z and Millennials, this means a particular interest in things like horror, anime, gaming and book clubs, all of which enables them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curate their own cultural moments and personal identity.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1B1464"/>
              </a:solidFill>
              <a:latin typeface="Helvetica" panose="020B0403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Younger audiences have a desire for content that speaks to their passions and communities which foster a sense of belonging with people that have shared interests.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Cinema serves as a central gathering place that delivers the most desirable content and community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for these passionate audiences which creates many opportunities for brands.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1B1464"/>
              </a:solidFill>
              <a:latin typeface="Helvetica" panose="020B0403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Continue reading to learn how the 2026 theatrical release slate will deliver a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continuous pipeline of content aligned with eight key fandoms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that we’ve identified for Gen Z and Millennials and how marketers can align with these passionate fans to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increased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brand relevancy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and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full-funnel outcomes lifts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through cinema advertising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19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37085-034D-375D-27A0-829B9935B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F23BA1-FEF4-246A-53D9-9018BB158EF3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B0098-9D08-9BD9-58C0-E2ADC803C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C09EAD8-B541-4231-BBCD-EA7A7D86314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9E38A-20FF-79BC-0C7E-A8675CA3791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C6A7E4-4A97-5959-C445-0143867D4931}"/>
              </a:ext>
            </a:extLst>
          </p:cNvPr>
          <p:cNvSpPr/>
          <p:nvPr/>
        </p:nvSpPr>
        <p:spPr>
          <a:xfrm>
            <a:off x="249501" y="2164823"/>
            <a:ext cx="2875026" cy="195476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F12F77-8D4A-8FA9-7D71-D2A8BC6F24CC}"/>
              </a:ext>
            </a:extLst>
          </p:cNvPr>
          <p:cNvSpPr/>
          <p:nvPr/>
        </p:nvSpPr>
        <p:spPr>
          <a:xfrm>
            <a:off x="3205911" y="2164823"/>
            <a:ext cx="2875026" cy="195476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FFD133-D471-415E-C769-5D7579F49AA8}"/>
              </a:ext>
            </a:extLst>
          </p:cNvPr>
          <p:cNvSpPr/>
          <p:nvPr/>
        </p:nvSpPr>
        <p:spPr>
          <a:xfrm>
            <a:off x="9135194" y="2154754"/>
            <a:ext cx="2875026" cy="19648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7991A9-DA0E-FB5B-8407-8FD3D1059059}"/>
              </a:ext>
            </a:extLst>
          </p:cNvPr>
          <p:cNvSpPr/>
          <p:nvPr/>
        </p:nvSpPr>
        <p:spPr>
          <a:xfrm>
            <a:off x="6162321" y="2164823"/>
            <a:ext cx="2875026" cy="195476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C04A12-0B8A-EBD9-2E25-E8C9EE9EE2A5}"/>
              </a:ext>
            </a:extLst>
          </p:cNvPr>
          <p:cNvSpPr/>
          <p:nvPr/>
        </p:nvSpPr>
        <p:spPr>
          <a:xfrm>
            <a:off x="9115033" y="4221703"/>
            <a:ext cx="2875026" cy="2195582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B349D1-4B02-D9FF-5D2E-81F6BACACB61}"/>
              </a:ext>
            </a:extLst>
          </p:cNvPr>
          <p:cNvSpPr/>
          <p:nvPr/>
        </p:nvSpPr>
        <p:spPr>
          <a:xfrm>
            <a:off x="248555" y="4221703"/>
            <a:ext cx="2875026" cy="2195582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1FCEDB-95E5-0B57-F710-F3895B4A3981}"/>
              </a:ext>
            </a:extLst>
          </p:cNvPr>
          <p:cNvSpPr txBox="1"/>
          <p:nvPr/>
        </p:nvSpPr>
        <p:spPr>
          <a:xfrm>
            <a:off x="249501" y="2164823"/>
            <a:ext cx="28750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Horror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2C9CE-F749-BA73-051B-E63AB7B67687}"/>
              </a:ext>
            </a:extLst>
          </p:cNvPr>
          <p:cNvSpPr txBox="1"/>
          <p:nvPr/>
        </p:nvSpPr>
        <p:spPr>
          <a:xfrm>
            <a:off x="3214789" y="2164823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KPop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Demon Hunters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30D12-5366-49F6-0458-5B260B20E211}"/>
              </a:ext>
            </a:extLst>
          </p:cNvPr>
          <p:cNvSpPr txBox="1"/>
          <p:nvPr/>
        </p:nvSpPr>
        <p:spPr>
          <a:xfrm>
            <a:off x="6163046" y="2164823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Gaming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Minecraft Movie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83057-CFCF-74E7-5063-C51CCE7A8C19}"/>
              </a:ext>
            </a:extLst>
          </p:cNvPr>
          <p:cNvSpPr txBox="1"/>
          <p:nvPr/>
        </p:nvSpPr>
        <p:spPr>
          <a:xfrm>
            <a:off x="9146280" y="2154754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Superhero / Comic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Fantastic Four: First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B0404-9A34-3787-7AD1-CB9F1355FD3D}"/>
              </a:ext>
            </a:extLst>
          </p:cNvPr>
          <p:cNvSpPr txBox="1"/>
          <p:nvPr/>
        </p:nvSpPr>
        <p:spPr>
          <a:xfrm>
            <a:off x="238195" y="4221703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Animation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Lilo &amp; Stitch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1CD16-4F48-0E59-1584-C6B8FB9DDDFC}"/>
              </a:ext>
            </a:extLst>
          </p:cNvPr>
          <p:cNvSpPr txBox="1"/>
          <p:nvPr/>
        </p:nvSpPr>
        <p:spPr>
          <a:xfrm>
            <a:off x="9118731" y="4221703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Millennial Nostalgia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Final Destination Bloodlines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D8085BD-EE2D-5A8E-6691-C34CBE4FE7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05" y="2739205"/>
            <a:ext cx="821707" cy="126514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FAACED3-6EBE-D5E8-4210-BFEE9D381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463" y="2729081"/>
            <a:ext cx="867088" cy="128539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45057CA-9106-ECC9-2F2F-99DF925127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19" y="4943859"/>
            <a:ext cx="807667" cy="119663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953379-DE94-E182-ABF6-B3105B76573B}"/>
              </a:ext>
            </a:extLst>
          </p:cNvPr>
          <p:cNvSpPr txBox="1"/>
          <p:nvPr/>
        </p:nvSpPr>
        <p:spPr>
          <a:xfrm>
            <a:off x="0" y="1773428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2025 Theatrical Releases by Genre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83CE0-3BA4-01FC-2068-ED18A0EEC0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21" y="2759414"/>
            <a:ext cx="826339" cy="122472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00F473-FBAD-605C-650B-2D6E546E04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007" y="4893219"/>
            <a:ext cx="874749" cy="129791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8E7512-A950-635E-0A47-71D02F441A8C}"/>
              </a:ext>
            </a:extLst>
          </p:cNvPr>
          <p:cNvSpPr/>
          <p:nvPr/>
        </p:nvSpPr>
        <p:spPr>
          <a:xfrm>
            <a:off x="1254800" y="2752747"/>
            <a:ext cx="1818425" cy="62075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1C9826-3942-EFBC-A63D-8120B1CAC5D9}"/>
              </a:ext>
            </a:extLst>
          </p:cNvPr>
          <p:cNvSpPr txBox="1"/>
          <p:nvPr/>
        </p:nvSpPr>
        <p:spPr>
          <a:xfrm>
            <a:off x="2250489" y="2776444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5/10/25</a:t>
            </a:r>
          </a:p>
        </p:txBody>
      </p:sp>
      <p:sp>
        <p:nvSpPr>
          <p:cNvPr id="37" name="Rectangle: Rounded Corners 36">
            <a:hlinkClick r:id="rId9"/>
            <a:extLst>
              <a:ext uri="{FF2B5EF4-FFF2-40B4-BE49-F238E27FC236}">
                <a16:creationId xmlns:a16="http://schemas.microsoft.com/office/drawing/2014/main" id="{459EE4EF-697F-F481-F54C-F777A1EFAB44}"/>
              </a:ext>
            </a:extLst>
          </p:cNvPr>
          <p:cNvSpPr/>
          <p:nvPr/>
        </p:nvSpPr>
        <p:spPr>
          <a:xfrm>
            <a:off x="4205242" y="2914914"/>
            <a:ext cx="1818425" cy="100629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1DD8B4-F828-7A0E-CA3D-B52D8496073E}"/>
              </a:ext>
            </a:extLst>
          </p:cNvPr>
          <p:cNvSpPr txBox="1"/>
          <p:nvPr/>
        </p:nvSpPr>
        <p:spPr>
          <a:xfrm>
            <a:off x="4235219" y="3249906"/>
            <a:ext cx="181842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Weekend Box Office: KPOP DEMON HUNTERS Stuns in First Place Finish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2B1402-7CC6-6CD1-A01B-534F0EF652BD}"/>
              </a:ext>
            </a:extLst>
          </p:cNvPr>
          <p:cNvSpPr txBox="1"/>
          <p:nvPr/>
        </p:nvSpPr>
        <p:spPr>
          <a:xfrm>
            <a:off x="5194331" y="3021944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8/24/25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6773339-A51D-6F62-0FCD-503355CE10D7}"/>
              </a:ext>
            </a:extLst>
          </p:cNvPr>
          <p:cNvSpPr/>
          <p:nvPr/>
        </p:nvSpPr>
        <p:spPr>
          <a:xfrm>
            <a:off x="7131471" y="2913826"/>
            <a:ext cx="1818425" cy="100629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9A1B3-35C0-27C6-CFF1-E9A307B8F7AA}"/>
              </a:ext>
            </a:extLst>
          </p:cNvPr>
          <p:cNvSpPr txBox="1"/>
          <p:nvPr/>
        </p:nvSpPr>
        <p:spPr>
          <a:xfrm>
            <a:off x="7131471" y="3220998"/>
            <a:ext cx="19002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Minecraft Movie Box Office Breaks Video Game Movie Record One Day Into Release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9D72FE-36D5-2413-93DD-E389D0ABF0E1}"/>
              </a:ext>
            </a:extLst>
          </p:cNvPr>
          <p:cNvSpPr txBox="1"/>
          <p:nvPr/>
        </p:nvSpPr>
        <p:spPr>
          <a:xfrm>
            <a:off x="8127160" y="2993036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4/4/25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B5BC4B2-C64E-D24E-B1CF-C7A2DF762058}"/>
              </a:ext>
            </a:extLst>
          </p:cNvPr>
          <p:cNvSpPr/>
          <p:nvPr/>
        </p:nvSpPr>
        <p:spPr>
          <a:xfrm>
            <a:off x="10132570" y="2844167"/>
            <a:ext cx="1818425" cy="100629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8C8CC0-CE03-1DFF-AB88-239B07768384}"/>
              </a:ext>
            </a:extLst>
          </p:cNvPr>
          <p:cNvSpPr txBox="1"/>
          <p:nvPr/>
        </p:nvSpPr>
        <p:spPr>
          <a:xfrm>
            <a:off x="10132570" y="3089955"/>
            <a:ext cx="18184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‘Fantastic Four: First Steps’ Lands At $117M+, Opening Reps Record For Franchise, Stars &amp; Director Matt Shakman – Box Office Update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62714-A0A1-DB22-BC74-386FE8133D96}"/>
              </a:ext>
            </a:extLst>
          </p:cNvPr>
          <p:cNvSpPr txBox="1"/>
          <p:nvPr/>
        </p:nvSpPr>
        <p:spPr>
          <a:xfrm>
            <a:off x="11102858" y="2889509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7/28/25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679A6F1-A065-38E7-3A0B-2B618EDADD25}"/>
              </a:ext>
            </a:extLst>
          </p:cNvPr>
          <p:cNvSpPr/>
          <p:nvPr/>
        </p:nvSpPr>
        <p:spPr>
          <a:xfrm>
            <a:off x="1239909" y="4840412"/>
            <a:ext cx="1818425" cy="151362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0C6C06-8E89-F0FE-2FC0-CAF3FFB521A6}"/>
              </a:ext>
            </a:extLst>
          </p:cNvPr>
          <p:cNvSpPr txBox="1"/>
          <p:nvPr/>
        </p:nvSpPr>
        <p:spPr>
          <a:xfrm>
            <a:off x="1239909" y="5062923"/>
            <a:ext cx="1818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‘Lilo &amp; Stitch’: All The Box Office Records Broken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C8F0D66-38F5-6B84-4672-36FFA0C680DB}"/>
              </a:ext>
            </a:extLst>
          </p:cNvPr>
          <p:cNvSpPr txBox="1"/>
          <p:nvPr/>
        </p:nvSpPr>
        <p:spPr>
          <a:xfrm>
            <a:off x="2235598" y="4878257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5/29/25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CF44AFF-EC0D-C1B9-1260-BB9CC0009BAE}"/>
              </a:ext>
            </a:extLst>
          </p:cNvPr>
          <p:cNvSpPr/>
          <p:nvPr/>
        </p:nvSpPr>
        <p:spPr>
          <a:xfrm>
            <a:off x="10124074" y="4806112"/>
            <a:ext cx="1818425" cy="791161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E5EA4F-CCC3-94F0-B384-75C9350C5FD7}"/>
              </a:ext>
            </a:extLst>
          </p:cNvPr>
          <p:cNvSpPr txBox="1"/>
          <p:nvPr/>
        </p:nvSpPr>
        <p:spPr>
          <a:xfrm>
            <a:off x="10109937" y="5066060"/>
            <a:ext cx="1818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‘Final Destination Bloodlines’ Coursing To Franchise-Best $51M Bow; Nobody Is Rushing To ‘Hurry Up Tomorrow’ – Sunday AM Box Office Update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B8E912-56F7-708B-9189-F852A31CDEC9}"/>
              </a:ext>
            </a:extLst>
          </p:cNvPr>
          <p:cNvSpPr txBox="1"/>
          <p:nvPr/>
        </p:nvSpPr>
        <p:spPr>
          <a:xfrm>
            <a:off x="11119763" y="4845140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5/18/25</a:t>
            </a:r>
          </a:p>
        </p:txBody>
      </p:sp>
      <p:pic>
        <p:nvPicPr>
          <p:cNvPr id="79" name="Picture 10" descr="Deadline Clock Clipart Transparent Background, Deadline Symbol With ...">
            <a:extLst>
              <a:ext uri="{FF2B5EF4-FFF2-40B4-BE49-F238E27FC236}">
                <a16:creationId xmlns:a16="http://schemas.microsoft.com/office/drawing/2014/main" id="{803EF264-3B28-8D68-102F-C81A9796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3403" y="4595983"/>
            <a:ext cx="1118967" cy="7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D0B148-3137-2F9D-BF4F-B452C598D4FB}"/>
              </a:ext>
            </a:extLst>
          </p:cNvPr>
          <p:cNvSpPr/>
          <p:nvPr/>
        </p:nvSpPr>
        <p:spPr>
          <a:xfrm>
            <a:off x="10124074" y="5667688"/>
            <a:ext cx="1818425" cy="651061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34951F6-2854-1C62-7B2F-FA6EB9C3E851}"/>
              </a:ext>
            </a:extLst>
          </p:cNvPr>
          <p:cNvSpPr txBox="1"/>
          <p:nvPr/>
        </p:nvSpPr>
        <p:spPr>
          <a:xfrm>
            <a:off x="10109936" y="5877262"/>
            <a:ext cx="1818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Final Destination Bloodlines Box Office Breaks The Horror Franchise's 16-Year Highest-Grossing Record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A0ABA5-CD99-F452-8C9C-41B8A486921F}"/>
              </a:ext>
            </a:extLst>
          </p:cNvPr>
          <p:cNvSpPr txBox="1"/>
          <p:nvPr/>
        </p:nvSpPr>
        <p:spPr>
          <a:xfrm>
            <a:off x="11119763" y="5696098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5/28/25</a:t>
            </a:r>
          </a:p>
        </p:txBody>
      </p:sp>
      <p:pic>
        <p:nvPicPr>
          <p:cNvPr id="45" name="Picture 2" descr="Screenrant Logo PNG, SVG, AI Vector – Free Download">
            <a:extLst>
              <a:ext uri="{FF2B5EF4-FFF2-40B4-BE49-F238E27FC236}">
                <a16:creationId xmlns:a16="http://schemas.microsoft.com/office/drawing/2014/main" id="{13EE7DE0-55EF-F619-6FFE-A50AD1A3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4250" y="5751790"/>
            <a:ext cx="822737" cy="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45A457D-34CF-7899-4C29-FE607CB8934F}"/>
              </a:ext>
            </a:extLst>
          </p:cNvPr>
          <p:cNvSpPr txBox="1"/>
          <p:nvPr/>
        </p:nvSpPr>
        <p:spPr>
          <a:xfrm>
            <a:off x="1203568" y="5474057"/>
            <a:ext cx="18962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Biggest 4-Day Memorial Day Weekend</a:t>
            </a:r>
            <a:b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Biggest 3-day Opening for a PG Movie In May</a:t>
            </a:r>
            <a:b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Biggest Tuesday In May for a PG Movie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1ED5724-B0D1-7B5C-0D79-56DA2457FB8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638" y="3003856"/>
            <a:ext cx="740109" cy="198566"/>
          </a:xfrm>
          <a:prstGeom prst="rect">
            <a:avLst/>
          </a:prstGeom>
        </p:spPr>
      </p:pic>
      <p:pic>
        <p:nvPicPr>
          <p:cNvPr id="67" name="Picture 2" descr="Screenrant Logo PNG, SVG, AI Vector – Free Download">
            <a:extLst>
              <a:ext uri="{FF2B5EF4-FFF2-40B4-BE49-F238E27FC236}">
                <a16:creationId xmlns:a16="http://schemas.microsoft.com/office/drawing/2014/main" id="{5C0C19BE-2CFC-9BC0-ED40-EE82E55C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721" y="3072029"/>
            <a:ext cx="822737" cy="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Deadline Clock Clipart Transparent Background, Deadline Symbol With ...">
            <a:extLst>
              <a:ext uri="{FF2B5EF4-FFF2-40B4-BE49-F238E27FC236}">
                <a16:creationId xmlns:a16="http://schemas.microsoft.com/office/drawing/2014/main" id="{5E6D6F96-042A-1173-06E3-41C1FE330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5" t="31883" r="9029" b="38618"/>
          <a:stretch>
            <a:fillRect/>
          </a:stretch>
        </p:blipFill>
        <p:spPr bwMode="auto">
          <a:xfrm>
            <a:off x="1311420" y="4862056"/>
            <a:ext cx="901160" cy="2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Deadline Clock Clipart Transparent Background, Deadline Symbol With ...">
            <a:extLst>
              <a:ext uri="{FF2B5EF4-FFF2-40B4-BE49-F238E27FC236}">
                <a16:creationId xmlns:a16="http://schemas.microsoft.com/office/drawing/2014/main" id="{8F30ED57-D2E7-70A3-3CED-203DE8B45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5" t="31883" r="9029" b="38618"/>
          <a:stretch>
            <a:fillRect/>
          </a:stretch>
        </p:blipFill>
        <p:spPr bwMode="auto">
          <a:xfrm>
            <a:off x="10174882" y="2895592"/>
            <a:ext cx="901160" cy="2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C9090A-8A88-FBAA-EBC7-B3A46D4E165A}"/>
              </a:ext>
            </a:extLst>
          </p:cNvPr>
          <p:cNvSpPr/>
          <p:nvPr/>
        </p:nvSpPr>
        <p:spPr>
          <a:xfrm>
            <a:off x="156257" y="440715"/>
            <a:ext cx="117156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2025 featured many popular theatrical releases across the eight key fandoms that deeply resonated across younger audiences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ABC0D-6584-C833-E71B-9FE49FCCB070}"/>
              </a:ext>
            </a:extLst>
          </p:cNvPr>
          <p:cNvSpPr/>
          <p:nvPr/>
        </p:nvSpPr>
        <p:spPr>
          <a:xfrm>
            <a:off x="3225916" y="4232708"/>
            <a:ext cx="2875026" cy="2195582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88A010-FDCD-DCCF-DA76-3BBB9FB33030}"/>
              </a:ext>
            </a:extLst>
          </p:cNvPr>
          <p:cNvSpPr txBox="1"/>
          <p:nvPr/>
        </p:nvSpPr>
        <p:spPr>
          <a:xfrm>
            <a:off x="3222219" y="4232708"/>
            <a:ext cx="287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Arthouse / Independent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Materialists</a:t>
            </a:r>
            <a:endParaRPr kumimoji="0" lang="en-US" sz="1200" i="1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75CA34-351B-FBDF-C706-776E3F771D4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867" y="4899482"/>
            <a:ext cx="822263" cy="12853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66C35A-B20F-0643-E347-F234DCAE5804}"/>
              </a:ext>
            </a:extLst>
          </p:cNvPr>
          <p:cNvSpPr/>
          <p:nvPr/>
        </p:nvSpPr>
        <p:spPr>
          <a:xfrm>
            <a:off x="4180267" y="5063342"/>
            <a:ext cx="1818425" cy="100629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150797-6410-8636-B222-0B299CEE3673}"/>
              </a:ext>
            </a:extLst>
          </p:cNvPr>
          <p:cNvSpPr txBox="1"/>
          <p:nvPr/>
        </p:nvSpPr>
        <p:spPr>
          <a:xfrm>
            <a:off x="4180267" y="5410551"/>
            <a:ext cx="18184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‘Materialists’ Is First Indie Movie of 2025 to Surpass $100 Million at Global Box Office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2D2356-F0C3-28F0-1E8F-D93A5850C3E3}"/>
              </a:ext>
            </a:extLst>
          </p:cNvPr>
          <p:cNvSpPr txBox="1"/>
          <p:nvPr/>
        </p:nvSpPr>
        <p:spPr>
          <a:xfrm>
            <a:off x="5175956" y="5142552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9/18/25</a:t>
            </a:r>
          </a:p>
        </p:txBody>
      </p:sp>
      <p:pic>
        <p:nvPicPr>
          <p:cNvPr id="38" name="Picture 6" descr="Download Variety Logo in SVG Vector or PNG File Format - Logo.wine">
            <a:extLst>
              <a:ext uri="{FF2B5EF4-FFF2-40B4-BE49-F238E27FC236}">
                <a16:creationId xmlns:a16="http://schemas.microsoft.com/office/drawing/2014/main" id="{D92136E5-D060-AD95-350C-7806B584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823" y="4975010"/>
            <a:ext cx="852132" cy="5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9528E27-8A25-CB04-3F74-3DE91B9EDCE9}"/>
              </a:ext>
            </a:extLst>
          </p:cNvPr>
          <p:cNvSpPr/>
          <p:nvPr/>
        </p:nvSpPr>
        <p:spPr>
          <a:xfrm>
            <a:off x="6163669" y="4232708"/>
            <a:ext cx="2875026" cy="2195582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7BEDBE-335F-CCC9-D51F-5CB5DE142773}"/>
              </a:ext>
            </a:extLst>
          </p:cNvPr>
          <p:cNvSpPr txBox="1"/>
          <p:nvPr/>
        </p:nvSpPr>
        <p:spPr>
          <a:xfrm>
            <a:off x="6171822" y="4232708"/>
            <a:ext cx="287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Book Adaptations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Train Your Dragon</a:t>
            </a:r>
            <a:endParaRPr kumimoji="0" lang="en-US" sz="1200" i="1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5B46DA5-E499-CD4A-6639-4E6CC3B8502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243" y="4910819"/>
            <a:ext cx="794488" cy="1262718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E23D9F5-FC93-5211-781D-E71FD0BED59C}"/>
              </a:ext>
            </a:extLst>
          </p:cNvPr>
          <p:cNvSpPr/>
          <p:nvPr/>
        </p:nvSpPr>
        <p:spPr>
          <a:xfrm>
            <a:off x="7098390" y="4937515"/>
            <a:ext cx="1818425" cy="108124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C0FA2D-59DE-67F0-496E-67F77F2AFE48}"/>
              </a:ext>
            </a:extLst>
          </p:cNvPr>
          <p:cNvSpPr txBox="1"/>
          <p:nvPr/>
        </p:nvSpPr>
        <p:spPr>
          <a:xfrm>
            <a:off x="7098390" y="5244687"/>
            <a:ext cx="18184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epler-std-semicondensed-dis"/>
                <a:ea typeface="+mn-ea"/>
                <a:cs typeface="+mn-cs"/>
              </a:rPr>
              <a:t>‘How To Train Your Dragon’ Rises To Franchise-Best $84M+ Box Office Opening, Eyes $40M+ 2nd Weekend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7B4C2F-5556-9C32-4A65-38C868788891}"/>
              </a:ext>
            </a:extLst>
          </p:cNvPr>
          <p:cNvSpPr txBox="1"/>
          <p:nvPr/>
        </p:nvSpPr>
        <p:spPr>
          <a:xfrm>
            <a:off x="8094079" y="5016725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8/11/25</a:t>
            </a:r>
          </a:p>
        </p:txBody>
      </p:sp>
      <p:pic>
        <p:nvPicPr>
          <p:cNvPr id="71" name="Picture 10" descr="Deadline Clock Clipart Transparent Background, Deadline Symbol With ...">
            <a:extLst>
              <a:ext uri="{FF2B5EF4-FFF2-40B4-BE49-F238E27FC236}">
                <a16:creationId xmlns:a16="http://schemas.microsoft.com/office/drawing/2014/main" id="{BAE8CCC2-46B3-6EFB-BAED-514B07D2F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5" t="31883" r="9029" b="38618"/>
          <a:stretch>
            <a:fillRect/>
          </a:stretch>
        </p:blipFill>
        <p:spPr bwMode="auto">
          <a:xfrm>
            <a:off x="7192918" y="5002387"/>
            <a:ext cx="901160" cy="2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B8DA2F-4CAA-9310-7769-84401C18D0E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914" y="3019421"/>
            <a:ext cx="1772195" cy="2875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11D3C0-D066-AC1F-BD0F-4DD3D129F20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913" y="2822193"/>
            <a:ext cx="927168" cy="158146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4679DDB-0758-AF1C-F3AC-198419319AC4}"/>
              </a:ext>
            </a:extLst>
          </p:cNvPr>
          <p:cNvSpPr/>
          <p:nvPr/>
        </p:nvSpPr>
        <p:spPr>
          <a:xfrm>
            <a:off x="1254800" y="3399438"/>
            <a:ext cx="1818425" cy="637859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408DDA-C1AF-25AE-D3F0-605EFDC8EAE0}"/>
              </a:ext>
            </a:extLst>
          </p:cNvPr>
          <p:cNvSpPr txBox="1"/>
          <p:nvPr/>
        </p:nvSpPr>
        <p:spPr>
          <a:xfrm>
            <a:off x="2250489" y="3421089"/>
            <a:ext cx="822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9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5/11/25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3ACBF57-3A15-8D1B-3EE2-1A814E0A77B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947" y="3745235"/>
            <a:ext cx="1745288" cy="23353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4BFB24E-4EEE-E66E-D580-5D439A27C3B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19" y="3465613"/>
            <a:ext cx="816930" cy="151504"/>
          </a:xfrm>
          <a:prstGeom prst="rect">
            <a:avLst/>
          </a:prstGeom>
        </p:spPr>
      </p:pic>
      <p:pic>
        <p:nvPicPr>
          <p:cNvPr id="1026" name="Picture 2" descr="Sinners (2025) - IMDb">
            <a:extLst>
              <a:ext uri="{FF2B5EF4-FFF2-40B4-BE49-F238E27FC236}">
                <a16:creationId xmlns:a16="http://schemas.microsoft.com/office/drawing/2014/main" id="{2FDA3E8D-4B55-CC3F-A87A-6CA7EAC3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11" y="2773458"/>
            <a:ext cx="807455" cy="1196639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5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686476"/>
            <a:ext cx="12184232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Tron: Ares' Review: Not Terrific, Not Trash - The Cornell Daily Sun">
            <a:extLst>
              <a:ext uri="{FF2B5EF4-FFF2-40B4-BE49-F238E27FC236}">
                <a16:creationId xmlns:a16="http://schemas.microsoft.com/office/drawing/2014/main" id="{ECBADCBA-E109-4F37-7D9D-BF523E1A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7982" y="2638217"/>
            <a:ext cx="1866895" cy="2800343"/>
          </a:xfrm>
          <a:prstGeom prst="rect">
            <a:avLst/>
          </a:prstGeom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7BC59E4-CF3A-FD65-7D19-1B4294B6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798" y="2638217"/>
            <a:ext cx="1864477" cy="2800343"/>
          </a:xfrm>
          <a:prstGeom prst="rect">
            <a:avLst/>
          </a:prstGeom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202ECC-A68A-E5E6-906A-7149CB73D9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367" y="2638217"/>
            <a:ext cx="1881819" cy="2767033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AFC9D6E-6137-E760-4D3D-091F5D1922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07" y="2638217"/>
            <a:ext cx="1830604" cy="2780471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8DB68A-3A6C-DF4A-AD03-A8FDD22CBB2C}"/>
              </a:ext>
            </a:extLst>
          </p:cNvPr>
          <p:cNvSpPr/>
          <p:nvPr/>
        </p:nvSpPr>
        <p:spPr>
          <a:xfrm>
            <a:off x="497962" y="6189999"/>
            <a:ext cx="11779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Deadline,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Demon Slayer: Infinity Castle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– ‘‘Demon Slayer: Infinity Castle’ Huge With $70M Opening: A Record For Anime &amp; Crunchyroll; 6th Best For September, Sony’s Biggest YTD”, 9/14/25;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The Conjuring: Last Rites 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– “‘The Conjuring: Last Rites’ Possesses $83M U.S.: 3rd Biggest Horror Opening Ever, Breaks Franchise Records, Warner Bros. Ascends To Top Of Global B.O. With $3.77B </a:t>
            </a:r>
            <a:r>
              <a:rPr lang="en-US" sz="600" err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Marketshare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”, 9/7/25;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Caught Stealing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– “Summer Ending With $3.67B Near Even With Last Year Thanks To ‘Weapons’ Labor Day; Misses $4B Projection – Update”, 8/31/25;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Tron: Ares 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– “‘Tron: Ares’ Box Office Grid Dims To $33M+ Opening – Sunday Update”, 10/12/25;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Jurassic World Rebirth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– “‘Jurassic World Rebirth’: Dinosaur Gets Bigger With $36M+ Saturday; 5-Day Opening Now Roaring To $147M+; Promo Campaign Clocks $150M – Update”, 7/6/25. *VAB analysis of MRI-Simmon Cord Evolution Study, August 2025, A18-34 &amp; A18+.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7DD631-68B6-7CC5-BEA7-11632F2B2EA1}"/>
              </a:ext>
            </a:extLst>
          </p:cNvPr>
          <p:cNvSpPr txBox="1"/>
          <p:nvPr/>
        </p:nvSpPr>
        <p:spPr>
          <a:xfrm>
            <a:off x="7767" y="1673580"/>
            <a:ext cx="12162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2025 Theatrical Releases: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% A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-34 Audience Composition (A18+)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891F5A-DDBF-C57C-377B-80A611242554}"/>
              </a:ext>
            </a:extLst>
          </p:cNvPr>
          <p:cNvSpPr/>
          <p:nvPr/>
        </p:nvSpPr>
        <p:spPr>
          <a:xfrm>
            <a:off x="226480" y="397831"/>
            <a:ext cx="119655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</a:rPr>
              <a:t>Films within these fandoms deliver highly concentrated, passionate younger audiences for brand to connect and engage with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AF37A-CD50-F2C1-46C0-0180BF3B21F6}"/>
              </a:ext>
            </a:extLst>
          </p:cNvPr>
          <p:cNvSpPr txBox="1"/>
          <p:nvPr/>
        </p:nvSpPr>
        <p:spPr>
          <a:xfrm>
            <a:off x="226480" y="2136959"/>
            <a:ext cx="22627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Demon Slayer:</a:t>
            </a:r>
            <a:b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Infinity Castle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D3910-FFB1-4CE1-EF2E-A6A794D1B031}"/>
              </a:ext>
            </a:extLst>
          </p:cNvPr>
          <p:cNvSpPr txBox="1"/>
          <p:nvPr/>
        </p:nvSpPr>
        <p:spPr>
          <a:xfrm>
            <a:off x="2836668" y="2136959"/>
            <a:ext cx="1742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 Conjuring: Last Rites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69E93-57B5-D2C7-A9FB-EC983D4C3929}"/>
              </a:ext>
            </a:extLst>
          </p:cNvPr>
          <p:cNvSpPr txBox="1"/>
          <p:nvPr/>
        </p:nvSpPr>
        <p:spPr>
          <a:xfrm>
            <a:off x="5077210" y="2352402"/>
            <a:ext cx="20352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Caught Stealing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32C14-B683-CFD9-5D7E-72D4477CDF65}"/>
              </a:ext>
            </a:extLst>
          </p:cNvPr>
          <p:cNvSpPr txBox="1"/>
          <p:nvPr/>
        </p:nvSpPr>
        <p:spPr>
          <a:xfrm>
            <a:off x="7398971" y="2352402"/>
            <a:ext cx="21689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Tron: Ares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4BC32-F6E5-ECF9-14F8-92E318C21073}"/>
              </a:ext>
            </a:extLst>
          </p:cNvPr>
          <p:cNvSpPr txBox="1"/>
          <p:nvPr/>
        </p:nvSpPr>
        <p:spPr>
          <a:xfrm>
            <a:off x="9749950" y="2352402"/>
            <a:ext cx="22522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Jurassic World Rebirth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CE7903-3AF7-9F04-1042-A0D4A563A697}"/>
              </a:ext>
            </a:extLst>
          </p:cNvPr>
          <p:cNvSpPr/>
          <p:nvPr/>
        </p:nvSpPr>
        <p:spPr>
          <a:xfrm>
            <a:off x="402628" y="5486062"/>
            <a:ext cx="1875231" cy="67786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71%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BCE25E-B5A7-C5C0-C92C-1FEA719119A9}"/>
              </a:ext>
            </a:extLst>
          </p:cNvPr>
          <p:cNvSpPr/>
          <p:nvPr/>
        </p:nvSpPr>
        <p:spPr>
          <a:xfrm>
            <a:off x="2781651" y="5486062"/>
            <a:ext cx="1875231" cy="67786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69%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ABAD6D-322C-B462-73B2-6074FBE9EA84}"/>
              </a:ext>
            </a:extLst>
          </p:cNvPr>
          <p:cNvSpPr/>
          <p:nvPr/>
        </p:nvSpPr>
        <p:spPr>
          <a:xfrm>
            <a:off x="5158384" y="5486062"/>
            <a:ext cx="1875231" cy="67786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65%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E0B1C92-78E5-69CE-67D9-105B3C5899ED}"/>
              </a:ext>
            </a:extLst>
          </p:cNvPr>
          <p:cNvSpPr/>
          <p:nvPr/>
        </p:nvSpPr>
        <p:spPr>
          <a:xfrm>
            <a:off x="7545834" y="5486062"/>
            <a:ext cx="1875231" cy="67786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52%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CC2AA19-01FD-0832-B537-C5A6B71C2446}"/>
              </a:ext>
            </a:extLst>
          </p:cNvPr>
          <p:cNvSpPr/>
          <p:nvPr/>
        </p:nvSpPr>
        <p:spPr>
          <a:xfrm>
            <a:off x="9917728" y="5486062"/>
            <a:ext cx="1875231" cy="67786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51%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682C929-44F6-A27B-931D-815F745996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912" y="2638217"/>
            <a:ext cx="1736862" cy="2765780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299AE9B-681D-0DBA-8F78-72A6A96DD77A}"/>
              </a:ext>
            </a:extLst>
          </p:cNvPr>
          <p:cNvSpPr/>
          <p:nvPr/>
        </p:nvSpPr>
        <p:spPr>
          <a:xfrm>
            <a:off x="51660" y="2620131"/>
            <a:ext cx="722777" cy="67786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42" name="Picture 41" descr="A cartoon of a computer screen with eyes and eyebrows&#10;&#10;AI-generated content may be incorrect.">
            <a:extLst>
              <a:ext uri="{FF2B5EF4-FFF2-40B4-BE49-F238E27FC236}">
                <a16:creationId xmlns:a16="http://schemas.microsoft.com/office/drawing/2014/main" id="{48C2424F-FA43-D9AC-D110-AB661EE9B2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3" y="2655009"/>
            <a:ext cx="608110" cy="60811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94A3471-B5F3-E7C7-88D9-6B31C2FC44DA}"/>
              </a:ext>
            </a:extLst>
          </p:cNvPr>
          <p:cNvSpPr/>
          <p:nvPr/>
        </p:nvSpPr>
        <p:spPr>
          <a:xfrm>
            <a:off x="2413745" y="2620131"/>
            <a:ext cx="722777" cy="67786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41" name="Picture 40" descr="A cartoon ghost on a pink background&#10;&#10;AI-generated content may be incorrect.">
            <a:extLst>
              <a:ext uri="{FF2B5EF4-FFF2-40B4-BE49-F238E27FC236}">
                <a16:creationId xmlns:a16="http://schemas.microsoft.com/office/drawing/2014/main" id="{709B99F8-8886-C7BD-37E2-CEB6B29B86B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315" y="2682217"/>
            <a:ext cx="553695" cy="55369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06BEC09-112A-75B2-9B19-3AF2266801C6}"/>
              </a:ext>
            </a:extLst>
          </p:cNvPr>
          <p:cNvSpPr/>
          <p:nvPr/>
        </p:nvSpPr>
        <p:spPr>
          <a:xfrm>
            <a:off x="4800266" y="2620131"/>
            <a:ext cx="722777" cy="67786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302EB93-C601-D920-B059-6AC13233F51B}"/>
              </a:ext>
            </a:extLst>
          </p:cNvPr>
          <p:cNvSpPr/>
          <p:nvPr/>
        </p:nvSpPr>
        <p:spPr>
          <a:xfrm>
            <a:off x="7182024" y="2620131"/>
            <a:ext cx="722777" cy="67786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7B770B5-B180-FFF3-A9D4-2044F6021E2C}"/>
              </a:ext>
            </a:extLst>
          </p:cNvPr>
          <p:cNvSpPr/>
          <p:nvPr/>
        </p:nvSpPr>
        <p:spPr>
          <a:xfrm>
            <a:off x="9613829" y="2620131"/>
            <a:ext cx="722777" cy="67786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44" name="Picture 43" descr="A drawing of a paper and a pen&#10;&#10;AI-generated content may be incorrect.">
            <a:extLst>
              <a:ext uri="{FF2B5EF4-FFF2-40B4-BE49-F238E27FC236}">
                <a16:creationId xmlns:a16="http://schemas.microsoft.com/office/drawing/2014/main" id="{36028F31-C272-6E32-16F2-AD33728DB8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974" y="2692821"/>
            <a:ext cx="532486" cy="532486"/>
          </a:xfrm>
          <a:prstGeom prst="rect">
            <a:avLst/>
          </a:prstGeom>
        </p:spPr>
      </p:pic>
      <p:pic>
        <p:nvPicPr>
          <p:cNvPr id="43" name="Picture 42" descr="A video game controller with a game controller and a pacman&#10;&#10;AI-generated content may be incorrect.">
            <a:extLst>
              <a:ext uri="{FF2B5EF4-FFF2-40B4-BE49-F238E27FC236}">
                <a16:creationId xmlns:a16="http://schemas.microsoft.com/office/drawing/2014/main" id="{54FC5B55-8945-7BA8-9109-5A89614915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389" y="2693001"/>
            <a:ext cx="532126" cy="532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B89DB7-9B69-5901-EA4A-5A003E3F5D02}"/>
              </a:ext>
            </a:extLst>
          </p:cNvPr>
          <p:cNvSpPr/>
          <p:nvPr/>
        </p:nvSpPr>
        <p:spPr>
          <a:xfrm>
            <a:off x="336739" y="1328503"/>
            <a:ext cx="11722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Adults 18-34 make up 29% of the A18+ population, but they can be reached in much higher concentration in cinemas*</a:t>
            </a:r>
          </a:p>
        </p:txBody>
      </p:sp>
      <p:pic>
        <p:nvPicPr>
          <p:cNvPr id="3" name="Picture 2" descr="A blue and pink masks with a black background&#10;&#10;AI-generated content may be incorrect.">
            <a:extLst>
              <a:ext uri="{FF2B5EF4-FFF2-40B4-BE49-F238E27FC236}">
                <a16:creationId xmlns:a16="http://schemas.microsoft.com/office/drawing/2014/main" id="{AE232C13-A89C-2A44-8536-6CE8117B843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50" y="2682217"/>
            <a:ext cx="553695" cy="5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4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0FC0C-7006-17B6-5A59-C1A4A81F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4C63EB-6424-9366-5461-024D119CB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78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3F3C0-ED4B-8331-0EAE-C465E624EC25}"/>
              </a:ext>
            </a:extLst>
          </p:cNvPr>
          <p:cNvSpPr txBox="1"/>
          <p:nvPr/>
        </p:nvSpPr>
        <p:spPr>
          <a:xfrm>
            <a:off x="483207" y="6232925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Projections based on VAB analysis of Screendollars,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Wednesday Report Forecast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1/15/25, 1/29/25, 4/2/25, 5/14/25, 8/6/25 &amp; 9/10/25. Chart projections reflect a median of projection range (A Minecraft Movie’s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/2 projection was $65MM to $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MM, with a median of $60MM). Opening Weekend Revenue based on finalized opening weekend box office per boxofficemojo.com, as of 11/21/25.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BBC6FD3-0AF9-A91E-8608-D8F71EE56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074591"/>
              </p:ext>
            </p:extLst>
          </p:nvPr>
        </p:nvGraphicFramePr>
        <p:xfrm>
          <a:off x="1101751" y="2062368"/>
          <a:ext cx="10963956" cy="414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A62B28-3042-3075-6009-C16A1980FD0B}"/>
              </a:ext>
            </a:extLst>
          </p:cNvPr>
          <p:cNvSpPr/>
          <p:nvPr/>
        </p:nvSpPr>
        <p:spPr>
          <a:xfrm>
            <a:off x="11090249" y="2651341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+149%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6C8EF7-1CB7-04E7-A965-38DDE949CD13}"/>
              </a:ext>
            </a:extLst>
          </p:cNvPr>
          <p:cNvSpPr txBox="1"/>
          <p:nvPr/>
        </p:nvSpPr>
        <p:spPr>
          <a:xfrm>
            <a:off x="725557" y="1634841"/>
            <a:ext cx="11398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Domestic Box Office Projections vs. Opening Weekend Box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$ in MM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82A6276-3EF8-0DDE-1796-7DC3A3FF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09" y="3688787"/>
            <a:ext cx="375201" cy="554338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E90970-0A84-A83A-F54C-934A0044F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8CDCB8-26AC-918A-D63C-223913A7E7D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68D8F-5CF7-C0CF-CE35-FE59DF7862F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F12C3D-D951-3B75-5FF8-98C5149A7E65}"/>
              </a:ext>
            </a:extLst>
          </p:cNvPr>
          <p:cNvSpPr/>
          <p:nvPr/>
        </p:nvSpPr>
        <p:spPr>
          <a:xfrm>
            <a:off x="248478" y="440715"/>
            <a:ext cx="11943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These passionate fandoms have driven outsized box office success, vastly overperforming industry experts’ top-end revenue projections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156643-2D84-E830-A894-48871D760A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40" y="4307547"/>
            <a:ext cx="375203" cy="580215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24FF8C-6EEA-FE0D-6387-7742D98D8F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40" y="3036038"/>
            <a:ext cx="379876" cy="576987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59FBBC-C295-6A7A-7ED9-39006A4852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88" y="5604648"/>
            <a:ext cx="383328" cy="579362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AED711-0B94-E033-FD3B-B4075FD042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88" y="4943347"/>
            <a:ext cx="383462" cy="60508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085C4B-29B9-DDBA-86FE-54313D1B8C1A}"/>
              </a:ext>
            </a:extLst>
          </p:cNvPr>
          <p:cNvSpPr/>
          <p:nvPr/>
        </p:nvSpPr>
        <p:spPr>
          <a:xfrm>
            <a:off x="82986" y="3061762"/>
            <a:ext cx="560356" cy="525538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artoon of a computer screen with eyes and eyebrows&#10;&#10;AI-generated content may be incorrect.">
            <a:extLst>
              <a:ext uri="{FF2B5EF4-FFF2-40B4-BE49-F238E27FC236}">
                <a16:creationId xmlns:a16="http://schemas.microsoft.com/office/drawing/2014/main" id="{92543BA8-16F8-84CF-968E-F38169DE6B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36" y="3088803"/>
            <a:ext cx="471457" cy="47145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307DF78-F06B-6826-E93B-6333C0C03921}"/>
              </a:ext>
            </a:extLst>
          </p:cNvPr>
          <p:cNvSpPr/>
          <p:nvPr/>
        </p:nvSpPr>
        <p:spPr>
          <a:xfrm>
            <a:off x="82986" y="4334885"/>
            <a:ext cx="560356" cy="525538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cartoon ghost on a pink background&#10;&#10;AI-generated content may be incorrect.">
            <a:extLst>
              <a:ext uri="{FF2B5EF4-FFF2-40B4-BE49-F238E27FC236}">
                <a16:creationId xmlns:a16="http://schemas.microsoft.com/office/drawing/2014/main" id="{223041D5-3E04-77B3-3B89-FA10F3A75FE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0" y="4383020"/>
            <a:ext cx="429269" cy="42926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BCFEC6-58A4-F0B1-6AEF-6DBFFDA633DE}"/>
              </a:ext>
            </a:extLst>
          </p:cNvPr>
          <p:cNvSpPr/>
          <p:nvPr/>
        </p:nvSpPr>
        <p:spPr>
          <a:xfrm>
            <a:off x="82986" y="5631560"/>
            <a:ext cx="560356" cy="525538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DEA986-EFBF-6F45-17D6-CE1780A759F9}"/>
              </a:ext>
            </a:extLst>
          </p:cNvPr>
          <p:cNvSpPr/>
          <p:nvPr/>
        </p:nvSpPr>
        <p:spPr>
          <a:xfrm>
            <a:off x="82987" y="2418280"/>
            <a:ext cx="560355" cy="52553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A video game controller with a game controller and a pacman&#10;&#10;AI-generated content may be incorrect.">
            <a:extLst>
              <a:ext uri="{FF2B5EF4-FFF2-40B4-BE49-F238E27FC236}">
                <a16:creationId xmlns:a16="http://schemas.microsoft.com/office/drawing/2014/main" id="{E2CE95A3-4422-B427-B951-FF71BD5E6D7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91" y="2474775"/>
            <a:ext cx="412547" cy="412547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8D04FD8-ADC0-051F-9367-9A916060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124" y="2405585"/>
            <a:ext cx="361233" cy="550927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0C1C84D-2694-D96F-E990-1583252AE04F}"/>
              </a:ext>
            </a:extLst>
          </p:cNvPr>
          <p:cNvSpPr/>
          <p:nvPr/>
        </p:nvSpPr>
        <p:spPr>
          <a:xfrm>
            <a:off x="82986" y="4983121"/>
            <a:ext cx="560356" cy="525538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A7FA8E6-B244-E43A-FEAB-1858425CD9A6}"/>
              </a:ext>
            </a:extLst>
          </p:cNvPr>
          <p:cNvSpPr/>
          <p:nvPr/>
        </p:nvSpPr>
        <p:spPr>
          <a:xfrm>
            <a:off x="82987" y="3703188"/>
            <a:ext cx="560355" cy="52553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B9DDEEF-1848-3E6C-D6D8-464B72E2FCF2}"/>
              </a:ext>
            </a:extLst>
          </p:cNvPr>
          <p:cNvSpPr/>
          <p:nvPr/>
        </p:nvSpPr>
        <p:spPr>
          <a:xfrm>
            <a:off x="7033167" y="3285695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+28%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4732455-C77B-9D05-18FA-878B9094A1CB}"/>
              </a:ext>
            </a:extLst>
          </p:cNvPr>
          <p:cNvSpPr/>
          <p:nvPr/>
        </p:nvSpPr>
        <p:spPr>
          <a:xfrm>
            <a:off x="6249492" y="3941091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+27%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CF6D4BB-5EEA-49DE-EBB2-FF3819DC6F4C}"/>
              </a:ext>
            </a:extLst>
          </p:cNvPr>
          <p:cNvSpPr/>
          <p:nvPr/>
        </p:nvSpPr>
        <p:spPr>
          <a:xfrm>
            <a:off x="5906587" y="4588557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+16%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666846F-48EF-AE03-A3FB-4EBD4CC9CDD8}"/>
              </a:ext>
            </a:extLst>
          </p:cNvPr>
          <p:cNvSpPr/>
          <p:nvPr/>
        </p:nvSpPr>
        <p:spPr>
          <a:xfrm>
            <a:off x="5598392" y="5229236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+60%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1D46B-B052-7344-6450-5A8638A1C8D3}"/>
              </a:ext>
            </a:extLst>
          </p:cNvPr>
          <p:cNvSpPr/>
          <p:nvPr/>
        </p:nvSpPr>
        <p:spPr>
          <a:xfrm>
            <a:off x="4607787" y="5869082"/>
            <a:ext cx="855753" cy="307748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+69%</a:t>
            </a:r>
          </a:p>
        </p:txBody>
      </p:sp>
      <p:pic>
        <p:nvPicPr>
          <p:cNvPr id="48" name="Picture 47" descr="A pink camera with blue and pink circles&#10;&#10;AI-generated content may be incorrect.">
            <a:extLst>
              <a:ext uri="{FF2B5EF4-FFF2-40B4-BE49-F238E27FC236}">
                <a16:creationId xmlns:a16="http://schemas.microsoft.com/office/drawing/2014/main" id="{E16371B3-8F32-3239-B928-B2839785D14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21" y="3771413"/>
            <a:ext cx="389086" cy="389086"/>
          </a:xfrm>
          <a:prstGeom prst="rect">
            <a:avLst/>
          </a:prstGeom>
        </p:spPr>
      </p:pic>
      <p:pic>
        <p:nvPicPr>
          <p:cNvPr id="49" name="Picture 48" descr="A video game with a brush&#10;&#10;AI-generated content may be incorrect.">
            <a:extLst>
              <a:ext uri="{FF2B5EF4-FFF2-40B4-BE49-F238E27FC236}">
                <a16:creationId xmlns:a16="http://schemas.microsoft.com/office/drawing/2014/main" id="{18229D26-64DB-4D21-20AC-C23D451E74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91" y="5039617"/>
            <a:ext cx="412547" cy="412547"/>
          </a:xfrm>
          <a:prstGeom prst="rect">
            <a:avLst/>
          </a:prstGeom>
        </p:spPr>
      </p:pic>
      <p:pic>
        <p:nvPicPr>
          <p:cNvPr id="7" name="Picture 6" descr="A blue and pink masks with a black background&#10;&#10;AI-generated content may be incorrect.">
            <a:extLst>
              <a:ext uri="{FF2B5EF4-FFF2-40B4-BE49-F238E27FC236}">
                <a16:creationId xmlns:a16="http://schemas.microsoft.com/office/drawing/2014/main" id="{1CB68BF1-85C2-AA1A-7684-23E76623B00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52" y="5688055"/>
            <a:ext cx="412547" cy="41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2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F7CE9-F18C-2C35-5044-37EA8A0AF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EAD8EF-74D1-74BC-5A6C-5FEE913B8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832023" y="1"/>
            <a:ext cx="9359977" cy="547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D931F-AE21-5D3F-DAC1-4AE5F82FF273}"/>
              </a:ext>
            </a:extLst>
          </p:cNvPr>
          <p:cNvSpPr txBox="1"/>
          <p:nvPr/>
        </p:nvSpPr>
        <p:spPr>
          <a:xfrm>
            <a:off x="382083" y="3434080"/>
            <a:ext cx="6903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Cinema will continue super serving passionate audiences, and advertisers, throughout 2026 with a consistent theatrical </a:t>
            </a:r>
            <a:r>
              <a:rPr lang="en-US" sz="2800" b="1">
                <a:solidFill>
                  <a:prstClr val="white"/>
                </a:solidFill>
                <a:latin typeface="Helvetica" panose="020B0604020202020204" pitchFamily="34" charset="0"/>
              </a:rPr>
              <a:t>release slate aligned with </a:t>
            </a:r>
            <a:br>
              <a:rPr lang="en-US" sz="2800" b="1">
                <a:solidFill>
                  <a:prstClr val="white"/>
                </a:solidFill>
                <a:latin typeface="Helvetica" panose="020B0604020202020204" pitchFamily="34" charset="0"/>
              </a:rPr>
            </a:br>
            <a:r>
              <a:rPr lang="en-US" sz="2800" b="1">
                <a:solidFill>
                  <a:prstClr val="white"/>
                </a:solidFill>
                <a:latin typeface="Helvetica" panose="020B0604020202020204" pitchFamily="34" charset="0"/>
              </a:rPr>
              <a:t>the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eight key fandom communities</a:t>
            </a:r>
          </a:p>
        </p:txBody>
      </p:sp>
    </p:spTree>
    <p:extLst>
      <p:ext uri="{BB962C8B-B14F-4D97-AF65-F5344CB8AC3E}">
        <p14:creationId xmlns:p14="http://schemas.microsoft.com/office/powerpoint/2010/main" val="294872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03FF76-2F0F-86F0-94D5-4F647B7490CD}"/>
              </a:ext>
            </a:extLst>
          </p:cNvPr>
          <p:cNvSpPr/>
          <p:nvPr/>
        </p:nvSpPr>
        <p:spPr>
          <a:xfrm>
            <a:off x="1" y="1686476"/>
            <a:ext cx="12184232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03503-8F43-F163-3317-971D57738B66}"/>
              </a:ext>
            </a:extLst>
          </p:cNvPr>
          <p:cNvGrpSpPr/>
          <p:nvPr/>
        </p:nvGrpSpPr>
        <p:grpSpPr>
          <a:xfrm>
            <a:off x="137281" y="4772422"/>
            <a:ext cx="3610830" cy="1719023"/>
            <a:chOff x="198241" y="3296217"/>
            <a:chExt cx="3422835" cy="17190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BC6C805-EE04-A57D-6B81-A6EF3F809F93}"/>
                </a:ext>
              </a:extLst>
            </p:cNvPr>
            <p:cNvSpPr/>
            <p:nvPr/>
          </p:nvSpPr>
          <p:spPr>
            <a:xfrm>
              <a:off x="198241" y="3296217"/>
              <a:ext cx="3400561" cy="1719023"/>
            </a:xfrm>
            <a:prstGeom prst="roundRect">
              <a:avLst>
                <a:gd name="adj" fmla="val 12780"/>
              </a:avLst>
            </a:prstGeom>
            <a:solidFill>
              <a:schemeClr val="bg1"/>
            </a:solidFill>
            <a:ln w="19050"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B4E8DA-71A1-3A21-6273-9DE8B54BD6FF}"/>
                </a:ext>
              </a:extLst>
            </p:cNvPr>
            <p:cNvSpPr txBox="1"/>
            <p:nvPr/>
          </p:nvSpPr>
          <p:spPr>
            <a:xfrm>
              <a:off x="228850" y="3753649"/>
              <a:ext cx="33922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" panose="02040604050505020304" pitchFamily="18" charset="0"/>
                  <a:ea typeface="+mn-ea"/>
                  <a:cs typeface="DokChampa" panose="020B0502040204020203" pitchFamily="34" charset="-34"/>
                </a:rPr>
                <a:t>The film industry is investing heavily in anime, so much so that its distinctive style is now seemingly everywhere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DokChampa" panose="020B05020402040202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8825EF-01B4-7CEB-9384-257924506210}"/>
                </a:ext>
              </a:extLst>
            </p:cNvPr>
            <p:cNvSpPr txBox="1"/>
            <p:nvPr/>
          </p:nvSpPr>
          <p:spPr>
            <a:xfrm>
              <a:off x="1742224" y="3377816"/>
              <a:ext cx="1854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September 3, 2025</a:t>
              </a:r>
            </a:p>
          </p:txBody>
        </p:sp>
        <p:pic>
          <p:nvPicPr>
            <p:cNvPr id="6" name="Picture 6" descr="New York Times Logo PNG Transparent Images">
              <a:extLst>
                <a:ext uri="{FF2B5EF4-FFF2-40B4-BE49-F238E27FC236}">
                  <a16:creationId xmlns:a16="http://schemas.microsoft.com/office/drawing/2014/main" id="{304EF091-2C5D-CED0-BA93-EE80ED83F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33" y="3404360"/>
              <a:ext cx="1590196" cy="32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E7AB9-2CAF-375D-FEC9-4150CE9BE7BF}"/>
              </a:ext>
            </a:extLst>
          </p:cNvPr>
          <p:cNvSpPr/>
          <p:nvPr/>
        </p:nvSpPr>
        <p:spPr>
          <a:xfrm>
            <a:off x="103097" y="1795587"/>
            <a:ext cx="3486196" cy="1400001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94FD7-6710-7A4F-6E24-737658E5D631}"/>
              </a:ext>
            </a:extLst>
          </p:cNvPr>
          <p:cNvSpPr txBox="1"/>
          <p:nvPr/>
        </p:nvSpPr>
        <p:spPr>
          <a:xfrm>
            <a:off x="170846" y="2253019"/>
            <a:ext cx="3392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Walk into any movie theater, and you'll likely find at least one superhero film commanding the biggest screen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12AAC-F0D1-AD88-D004-D64D79A268D0}"/>
              </a:ext>
            </a:extLst>
          </p:cNvPr>
          <p:cNvSpPr txBox="1"/>
          <p:nvPr/>
        </p:nvSpPr>
        <p:spPr>
          <a:xfrm>
            <a:off x="1953516" y="1877186"/>
            <a:ext cx="1551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August 25,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53AA3-34EB-4382-E69A-BF9B9095A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66" y="1876514"/>
            <a:ext cx="1362002" cy="35010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582A0A-492A-D4D2-6A46-158AADDFFFF7}"/>
              </a:ext>
            </a:extLst>
          </p:cNvPr>
          <p:cNvSpPr/>
          <p:nvPr/>
        </p:nvSpPr>
        <p:spPr>
          <a:xfrm>
            <a:off x="3662349" y="3407595"/>
            <a:ext cx="4175263" cy="1192400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CF7159-E609-0534-A10D-B4E1E0EFA7E9}"/>
              </a:ext>
            </a:extLst>
          </p:cNvPr>
          <p:cNvSpPr txBox="1"/>
          <p:nvPr/>
        </p:nvSpPr>
        <p:spPr>
          <a:xfrm>
            <a:off x="5634329" y="3489193"/>
            <a:ext cx="188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November 19,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8B6C7-D6C0-CC87-974F-C72EA2A0A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42" y="3925953"/>
            <a:ext cx="3628323" cy="5930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9270B-7481-7B48-5501-AC55506C0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983" y="3519370"/>
            <a:ext cx="1983431" cy="2468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842621-B9B3-0C19-C6EC-54B1CF3E6F98}"/>
              </a:ext>
            </a:extLst>
          </p:cNvPr>
          <p:cNvSpPr/>
          <p:nvPr/>
        </p:nvSpPr>
        <p:spPr>
          <a:xfrm>
            <a:off x="248478" y="440715"/>
            <a:ext cx="11943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film industry is investing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heavily in content within the eight key fandoms to engage passionate communities at movie theaters in 2026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26E52A-BD34-4034-FC96-AD1F38D1BB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CE304E6-04C5-2F82-8885-1E35FE0B7A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471AB0-DFB1-8CBD-F9F6-0111118DEA0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AE35014-931E-F424-C4B8-5236CB792853}"/>
              </a:ext>
            </a:extLst>
          </p:cNvPr>
          <p:cNvSpPr/>
          <p:nvPr/>
        </p:nvSpPr>
        <p:spPr>
          <a:xfrm>
            <a:off x="3676622" y="1789927"/>
            <a:ext cx="3654666" cy="1400001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2DB33F-9E6A-9BC6-4C40-1F00CA788CAB}"/>
              </a:ext>
            </a:extLst>
          </p:cNvPr>
          <p:cNvSpPr txBox="1"/>
          <p:nvPr/>
        </p:nvSpPr>
        <p:spPr>
          <a:xfrm>
            <a:off x="3753349" y="2184559"/>
            <a:ext cx="3609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2025's Record-Breaking Horror Movie Box Office Will Be Even Harder To Beat After Next Month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EE1EF-257F-2F94-898C-D68C9A6AFD23}"/>
              </a:ext>
            </a:extLst>
          </p:cNvPr>
          <p:cNvSpPr txBox="1"/>
          <p:nvPr/>
        </p:nvSpPr>
        <p:spPr>
          <a:xfrm>
            <a:off x="5404918" y="1871526"/>
            <a:ext cx="184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24, 2025</a:t>
            </a:r>
          </a:p>
        </p:txBody>
      </p:sp>
      <p:pic>
        <p:nvPicPr>
          <p:cNvPr id="25" name="Picture 2" descr="Screenrant Logo PNG, SVG, AI Vector – Free Download">
            <a:extLst>
              <a:ext uri="{FF2B5EF4-FFF2-40B4-BE49-F238E27FC236}">
                <a16:creationId xmlns:a16="http://schemas.microsoft.com/office/drawing/2014/main" id="{07AEB733-000D-7B42-CEDE-69365F41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582" y="1949188"/>
            <a:ext cx="1481336" cy="1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A20B68-B5EA-2F6A-7FA9-4DE18C350662}"/>
              </a:ext>
            </a:extLst>
          </p:cNvPr>
          <p:cNvSpPr/>
          <p:nvPr/>
        </p:nvSpPr>
        <p:spPr>
          <a:xfrm>
            <a:off x="3816476" y="4887482"/>
            <a:ext cx="3400561" cy="1504457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1CE080-7308-1E70-EDA6-01C473FB1071}"/>
              </a:ext>
            </a:extLst>
          </p:cNvPr>
          <p:cNvSpPr txBox="1"/>
          <p:nvPr/>
        </p:nvSpPr>
        <p:spPr>
          <a:xfrm>
            <a:off x="5535267" y="4990492"/>
            <a:ext cx="157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October 13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45C0B0-89D6-3779-F1E0-F2CEC9488021}"/>
              </a:ext>
            </a:extLst>
          </p:cNvPr>
          <p:cNvSpPr txBox="1"/>
          <p:nvPr/>
        </p:nvSpPr>
        <p:spPr>
          <a:xfrm>
            <a:off x="3922854" y="5314528"/>
            <a:ext cx="32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Video Game Movies: The Future of Cinema's Box Office Success</a:t>
            </a:r>
          </a:p>
        </p:txBody>
      </p:sp>
      <p:pic>
        <p:nvPicPr>
          <p:cNvPr id="30" name="Picture 2" descr="Screenrant Logo PNG, SVG, AI Vector – Free Download">
            <a:extLst>
              <a:ext uri="{FF2B5EF4-FFF2-40B4-BE49-F238E27FC236}">
                <a16:creationId xmlns:a16="http://schemas.microsoft.com/office/drawing/2014/main" id="{7024AB4F-F647-B081-2948-65D55502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339" y="5057038"/>
            <a:ext cx="1481336" cy="1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6C7251-CE75-CA85-6D23-84E2C9AB684E}"/>
              </a:ext>
            </a:extLst>
          </p:cNvPr>
          <p:cNvSpPr/>
          <p:nvPr/>
        </p:nvSpPr>
        <p:spPr>
          <a:xfrm>
            <a:off x="103097" y="3303731"/>
            <a:ext cx="3486196" cy="1400001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38D8D4-03AD-5F42-68ED-8CD21C3C0025}"/>
              </a:ext>
            </a:extLst>
          </p:cNvPr>
          <p:cNvSpPr txBox="1"/>
          <p:nvPr/>
        </p:nvSpPr>
        <p:spPr>
          <a:xfrm>
            <a:off x="170846" y="3636746"/>
            <a:ext cx="3392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Small But Mighty: Indie Filmmaking Triumphed at the 2025 Oscars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D3B13B-C743-A26B-BF55-D4FAF9D69992}"/>
              </a:ext>
            </a:extLst>
          </p:cNvPr>
          <p:cNvSpPr txBox="1"/>
          <p:nvPr/>
        </p:nvSpPr>
        <p:spPr>
          <a:xfrm>
            <a:off x="1662923" y="3385330"/>
            <a:ext cx="184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March 3, 2025</a:t>
            </a:r>
          </a:p>
        </p:txBody>
      </p:sp>
      <p:pic>
        <p:nvPicPr>
          <p:cNvPr id="1026" name="Picture 2" descr="Vogue Transparent Logo">
            <a:extLst>
              <a:ext uri="{FF2B5EF4-FFF2-40B4-BE49-F238E27FC236}">
                <a16:creationId xmlns:a16="http://schemas.microsoft.com/office/drawing/2014/main" id="{C2D420B6-6A45-EA0A-6727-40A830DA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33" y="3184416"/>
            <a:ext cx="751838" cy="7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D1DE17C-11F5-B9BF-1AA5-45C628D33EB0}"/>
              </a:ext>
            </a:extLst>
          </p:cNvPr>
          <p:cNvSpPr/>
          <p:nvPr/>
        </p:nvSpPr>
        <p:spPr>
          <a:xfrm>
            <a:off x="7373394" y="4823300"/>
            <a:ext cx="4699335" cy="1587053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35B38D-9DBF-FD06-3681-9DF645CFC157}"/>
              </a:ext>
            </a:extLst>
          </p:cNvPr>
          <p:cNvSpPr txBox="1"/>
          <p:nvPr/>
        </p:nvSpPr>
        <p:spPr>
          <a:xfrm>
            <a:off x="7418213" y="5345878"/>
            <a:ext cx="469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From TV show reboots of classic sitcoms to blockbuster movie remakes, studios are doubling down on the emotional pull of the past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6CF911-C6C4-22AE-1258-BAAA63E70DB2}"/>
              </a:ext>
            </a:extLst>
          </p:cNvPr>
          <p:cNvSpPr txBox="1"/>
          <p:nvPr/>
        </p:nvSpPr>
        <p:spPr>
          <a:xfrm>
            <a:off x="10031496" y="4904397"/>
            <a:ext cx="184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August 9, 2025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6DE56E2-4B42-9E8F-71EE-75CDCFE9DF0C}"/>
              </a:ext>
            </a:extLst>
          </p:cNvPr>
          <p:cNvSpPr/>
          <p:nvPr/>
        </p:nvSpPr>
        <p:spPr>
          <a:xfrm>
            <a:off x="7437707" y="1773372"/>
            <a:ext cx="4671813" cy="1278806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52370C-D643-C0E8-5634-868A65DC8F63}"/>
              </a:ext>
            </a:extLst>
          </p:cNvPr>
          <p:cNvSpPr txBox="1"/>
          <p:nvPr/>
        </p:nvSpPr>
        <p:spPr>
          <a:xfrm>
            <a:off x="10078279" y="1877185"/>
            <a:ext cx="184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30, 2025</a:t>
            </a:r>
          </a:p>
        </p:txBody>
      </p:sp>
      <p:pic>
        <p:nvPicPr>
          <p:cNvPr id="1030" name="Picture 6" descr="Silicon Power P34A60 Review - Gadgets Middle East">
            <a:extLst>
              <a:ext uri="{FF2B5EF4-FFF2-40B4-BE49-F238E27FC236}">
                <a16:creationId xmlns:a16="http://schemas.microsoft.com/office/drawing/2014/main" id="{ABB3F193-0AB1-3E0A-E754-F0FC57C8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731" y="4936858"/>
            <a:ext cx="650969" cy="3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3C0E8FE-6FBC-39B2-85AE-A2069A0B1F12}"/>
              </a:ext>
            </a:extLst>
          </p:cNvPr>
          <p:cNvSpPr/>
          <p:nvPr/>
        </p:nvSpPr>
        <p:spPr>
          <a:xfrm>
            <a:off x="7894089" y="3174700"/>
            <a:ext cx="4195968" cy="1486677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8500E7-54EB-A191-C3BC-9F0A9838DBF5}"/>
              </a:ext>
            </a:extLst>
          </p:cNvPr>
          <p:cNvSpPr txBox="1"/>
          <p:nvPr/>
        </p:nvSpPr>
        <p:spPr>
          <a:xfrm>
            <a:off x="10096865" y="3232916"/>
            <a:ext cx="184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July 27, 2025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407BA1-E256-8D8B-72EC-2869418611F9}"/>
              </a:ext>
            </a:extLst>
          </p:cNvPr>
          <p:cNvSpPr txBox="1"/>
          <p:nvPr/>
        </p:nvSpPr>
        <p:spPr>
          <a:xfrm>
            <a:off x="8015171" y="3734489"/>
            <a:ext cx="3881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Nostalgia takes over the </a:t>
            </a: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box office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9CD2E04-8FF6-0A3E-9DF3-A8CFE5FD1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493" y="3248426"/>
            <a:ext cx="1228607" cy="4011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A2F33B2-2214-7EFE-55D3-ECF3613794BD}"/>
              </a:ext>
            </a:extLst>
          </p:cNvPr>
          <p:cNvSpPr txBox="1"/>
          <p:nvPr/>
        </p:nvSpPr>
        <p:spPr>
          <a:xfrm>
            <a:off x="7482891" y="2255010"/>
            <a:ext cx="456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i="0">
                <a:effectLst/>
                <a:latin typeface="Clash Grotesk"/>
              </a:rPr>
              <a:t>Zootopia 2’s Box Office Success Proves Animation Deserves More Respect in Theaters</a:t>
            </a:r>
          </a:p>
        </p:txBody>
      </p:sp>
      <p:pic>
        <p:nvPicPr>
          <p:cNvPr id="32" name="Picture 2" descr="Comicbook Store">
            <a:extLst>
              <a:ext uri="{FF2B5EF4-FFF2-40B4-BE49-F238E27FC236}">
                <a16:creationId xmlns:a16="http://schemas.microsoft.com/office/drawing/2014/main" id="{C04C7DA1-8E76-4C53-395A-F7D2815EC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70" b="32460"/>
          <a:stretch>
            <a:fillRect/>
          </a:stretch>
        </p:blipFill>
        <p:spPr bwMode="auto">
          <a:xfrm>
            <a:off x="7698266" y="1871526"/>
            <a:ext cx="1687876" cy="3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88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4DB2F-4A14-C87B-1B98-F261C6DE6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761962-3924-031E-751B-20C8A3998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3" y="0"/>
            <a:ext cx="11758917" cy="684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9DAAB-ADE3-DF26-00EA-43EE4D8548FA}"/>
              </a:ext>
            </a:extLst>
          </p:cNvPr>
          <p:cNvSpPr txBox="1"/>
          <p:nvPr/>
        </p:nvSpPr>
        <p:spPr>
          <a:xfrm>
            <a:off x="352896" y="3534150"/>
            <a:ext cx="74834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</a:rPr>
              <a:t>Brands can tap into these cultural moments coming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soon to a theater near you…</a:t>
            </a:r>
          </a:p>
        </p:txBody>
      </p:sp>
    </p:spTree>
    <p:extLst>
      <p:ext uri="{BB962C8B-B14F-4D97-AF65-F5344CB8AC3E}">
        <p14:creationId xmlns:p14="http://schemas.microsoft.com/office/powerpoint/2010/main" val="920380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82971-CF7E-6769-639D-52D6515A8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Bride (2026) - IMDb">
            <a:extLst>
              <a:ext uri="{FF2B5EF4-FFF2-40B4-BE49-F238E27FC236}">
                <a16:creationId xmlns:a16="http://schemas.microsoft.com/office/drawing/2014/main" id="{833DAEB1-93EF-F249-6BF2-407F223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830" y="2644002"/>
            <a:ext cx="2248597" cy="3182387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E2F92A-DE95-CF89-D912-9EE1045F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0" r="1373"/>
          <a:stretch>
            <a:fillRect/>
          </a:stretch>
        </p:blipFill>
        <p:spPr>
          <a:xfrm>
            <a:off x="4900096" y="2644002"/>
            <a:ext cx="2150420" cy="318689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5DAE899-12AA-7DA8-E5BF-D8B33A49E3FA}"/>
              </a:ext>
            </a:extLst>
          </p:cNvPr>
          <p:cNvSpPr/>
          <p:nvPr/>
        </p:nvSpPr>
        <p:spPr>
          <a:xfrm>
            <a:off x="182498" y="440921"/>
            <a:ext cx="119879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‘Horror’ Theatrical Releases: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New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movies like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Soulm8te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Bride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the latest installments from the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28 Days Later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Insidious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franchises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9DA1A-3CF7-ACBB-2B27-3029A354F6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50A7C3-179A-FDC7-6C2D-205BBA778130}"/>
              </a:ext>
            </a:extLst>
          </p:cNvPr>
          <p:cNvSpPr txBox="1">
            <a:spLocks/>
          </p:cNvSpPr>
          <p:nvPr/>
        </p:nvSpPr>
        <p:spPr>
          <a:xfrm>
            <a:off x="503714" y="6575117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2228A-9F07-DE7E-AFF1-9C60AB0D397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pic>
        <p:nvPicPr>
          <p:cNvPr id="1026" name="Picture 2" descr="28 Years Later: The Bone Temple (2026) - IMDb">
            <a:extLst>
              <a:ext uri="{FF2B5EF4-FFF2-40B4-BE49-F238E27FC236}">
                <a16:creationId xmlns:a16="http://schemas.microsoft.com/office/drawing/2014/main" id="{4601598D-BAC8-DFE9-3E76-74ED9F1C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744" y="2644002"/>
            <a:ext cx="2150420" cy="3186901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FF43C9-231D-25AD-19C3-A1801443B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83" y="2644002"/>
            <a:ext cx="2119878" cy="3186900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14225C4-08CA-2F66-D7C1-A49BE38FC225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EA61E-0F15-7E79-2336-67D2BEA60E0F}"/>
              </a:ext>
            </a:extLst>
          </p:cNvPr>
          <p:cNvSpPr txBox="1"/>
          <p:nvPr/>
        </p:nvSpPr>
        <p:spPr>
          <a:xfrm>
            <a:off x="2622995" y="5906879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1/16/26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8A4D9-ADEF-2BD1-C564-87302348E2F8}"/>
              </a:ext>
            </a:extLst>
          </p:cNvPr>
          <p:cNvSpPr txBox="1"/>
          <p:nvPr/>
        </p:nvSpPr>
        <p:spPr>
          <a:xfrm>
            <a:off x="326338" y="5906879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1/9/26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4EFB-2174-3BE4-E640-803D52B8B70A}"/>
              </a:ext>
            </a:extLst>
          </p:cNvPr>
          <p:cNvSpPr txBox="1"/>
          <p:nvPr/>
        </p:nvSpPr>
        <p:spPr>
          <a:xfrm>
            <a:off x="9607712" y="5906879"/>
            <a:ext cx="213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8/21/26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66324-87C8-B213-18C3-937E0F857651}"/>
              </a:ext>
            </a:extLst>
          </p:cNvPr>
          <p:cNvSpPr/>
          <p:nvPr/>
        </p:nvSpPr>
        <p:spPr>
          <a:xfrm>
            <a:off x="398064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50FF5-2E46-3264-F3D0-1CD9F665E7D2}"/>
              </a:ext>
            </a:extLst>
          </p:cNvPr>
          <p:cNvSpPr txBox="1"/>
          <p:nvPr/>
        </p:nvSpPr>
        <p:spPr>
          <a:xfrm>
            <a:off x="326338" y="2279635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Soulm8te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88E85-F2B9-D262-8452-4B4B3777F0BC}"/>
              </a:ext>
            </a:extLst>
          </p:cNvPr>
          <p:cNvSpPr txBox="1"/>
          <p:nvPr/>
        </p:nvSpPr>
        <p:spPr>
          <a:xfrm>
            <a:off x="9636588" y="2002636"/>
            <a:ext cx="211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Thread: </a:t>
            </a:r>
            <a:b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Insidious Tale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2AAB2A-6159-C4CB-B2D4-799A253560B6}"/>
              </a:ext>
            </a:extLst>
          </p:cNvPr>
          <p:cNvSpPr txBox="1"/>
          <p:nvPr/>
        </p:nvSpPr>
        <p:spPr>
          <a:xfrm>
            <a:off x="2622995" y="2002636"/>
            <a:ext cx="21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28 Days Later: </a:t>
            </a:r>
            <a:b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Bone Temple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3CE64-4850-EB09-B190-65DCC917FE79}"/>
              </a:ext>
            </a:extLst>
          </p:cNvPr>
          <p:cNvSpPr txBox="1"/>
          <p:nvPr/>
        </p:nvSpPr>
        <p:spPr>
          <a:xfrm>
            <a:off x="4899321" y="5906879"/>
            <a:ext cx="215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2/20/26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CAD5B2-E7A2-B2EB-82F5-6BF701D7F9D4}"/>
              </a:ext>
            </a:extLst>
          </p:cNvPr>
          <p:cNvSpPr txBox="1"/>
          <p:nvPr/>
        </p:nvSpPr>
        <p:spPr>
          <a:xfrm>
            <a:off x="4880846" y="2279635"/>
            <a:ext cx="216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Psycho Killer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5D1C16-7B34-CA8D-8ACA-33828161774E}"/>
              </a:ext>
            </a:extLst>
          </p:cNvPr>
          <p:cNvSpPr txBox="1"/>
          <p:nvPr/>
        </p:nvSpPr>
        <p:spPr>
          <a:xfrm>
            <a:off x="7204428" y="5906879"/>
            <a:ext cx="224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3/6/26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8A1A91-7978-9765-9693-1C3A5A718F1D}"/>
              </a:ext>
            </a:extLst>
          </p:cNvPr>
          <p:cNvSpPr txBox="1"/>
          <p:nvPr/>
        </p:nvSpPr>
        <p:spPr>
          <a:xfrm>
            <a:off x="7214830" y="2279635"/>
            <a:ext cx="223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Bride</a:t>
            </a:r>
          </a:p>
        </p:txBody>
      </p:sp>
      <p:pic>
        <p:nvPicPr>
          <p:cNvPr id="3076" name="Picture 4" descr="Thread: An Insidious Tale (2026) - IMDb">
            <a:extLst>
              <a:ext uri="{FF2B5EF4-FFF2-40B4-BE49-F238E27FC236}">
                <a16:creationId xmlns:a16="http://schemas.microsoft.com/office/drawing/2014/main" id="{9E8E37F7-A6D5-07D4-4281-6EFF2FB8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7339" y="2653627"/>
            <a:ext cx="2129544" cy="3194316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50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DBD0E-DB10-3EFE-7613-1AC982F7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B01C04-A00D-9F56-5AD3-ACC52E12A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29" y="2754330"/>
            <a:ext cx="2194037" cy="310130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3EF654-AB63-18D1-6E7B-7CB462972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500" y="2754330"/>
            <a:ext cx="2203465" cy="31127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B1F4D8-C45B-176B-A376-D9B72B7C4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7962" y="6530331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2E3C75-8A40-7136-EFE2-367C081E55B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CC6408-DF84-8C08-A9BC-47818EBF71D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80D2A-AFFB-373A-6EE6-86663AFBB9FE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EF20C-C189-0F0F-89CF-969A714900A4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1C3D6-23A5-6C7D-2726-8A455F0AA1CB}"/>
              </a:ext>
            </a:extLst>
          </p:cNvPr>
          <p:cNvSpPr txBox="1"/>
          <p:nvPr/>
        </p:nvSpPr>
        <p:spPr>
          <a:xfrm>
            <a:off x="7237216" y="5895666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11/13/26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0B91D-C127-773E-3061-278597A77944}"/>
              </a:ext>
            </a:extLst>
          </p:cNvPr>
          <p:cNvSpPr txBox="1"/>
          <p:nvPr/>
        </p:nvSpPr>
        <p:spPr>
          <a:xfrm>
            <a:off x="4820635" y="5895666"/>
            <a:ext cx="227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Spring 2026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(TBD)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D2723-3B98-23F2-E8C5-3BD2014570BC}"/>
              </a:ext>
            </a:extLst>
          </p:cNvPr>
          <p:cNvSpPr txBox="1"/>
          <p:nvPr/>
        </p:nvSpPr>
        <p:spPr>
          <a:xfrm>
            <a:off x="4835905" y="2135759"/>
            <a:ext cx="242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Gekijoban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Mononoke Dai-San-Sho: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Hebigami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6959F-FAD6-F667-FDAD-16E0E3995E7F}"/>
              </a:ext>
            </a:extLst>
          </p:cNvPr>
          <p:cNvSpPr txBox="1"/>
          <p:nvPr/>
        </p:nvSpPr>
        <p:spPr>
          <a:xfrm>
            <a:off x="7147765" y="2135759"/>
            <a:ext cx="256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Expelled from Paradise: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Resonance of the Heart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8720E-8391-2E77-D4E3-5270887419C2}"/>
              </a:ext>
            </a:extLst>
          </p:cNvPr>
          <p:cNvSpPr txBox="1"/>
          <p:nvPr/>
        </p:nvSpPr>
        <p:spPr>
          <a:xfrm>
            <a:off x="314044" y="5895666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1/16/26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50319-A485-25BF-1C94-8369A095EC73}"/>
              </a:ext>
            </a:extLst>
          </p:cNvPr>
          <p:cNvSpPr txBox="1"/>
          <p:nvPr/>
        </p:nvSpPr>
        <p:spPr>
          <a:xfrm>
            <a:off x="9607399" y="5859925"/>
            <a:ext cx="237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2026 </a:t>
            </a:r>
            <a:r>
              <a:rPr kumimoji="0" lang="en-US" sz="1800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(TBD)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BE8B2A-893C-BDD8-00EF-C43BCE183EA3}"/>
              </a:ext>
            </a:extLst>
          </p:cNvPr>
          <p:cNvSpPr txBox="1"/>
          <p:nvPr/>
        </p:nvSpPr>
        <p:spPr>
          <a:xfrm>
            <a:off x="9679864" y="2038462"/>
            <a:ext cx="226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Puella Magi Madoka Magica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288678-21BA-E426-1D16-343F2E29C5AC}"/>
              </a:ext>
            </a:extLst>
          </p:cNvPr>
          <p:cNvSpPr txBox="1"/>
          <p:nvPr/>
        </p:nvSpPr>
        <p:spPr>
          <a:xfrm>
            <a:off x="296030" y="2074203"/>
            <a:ext cx="218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All You Need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Is Kill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DBD8741-583D-BF1D-BEC3-B991EC1A3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865" y="2735031"/>
            <a:ext cx="2265292" cy="312106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E53A59-EDDB-0FA3-BE25-9393ACDC11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995" y="2746004"/>
            <a:ext cx="2179123" cy="3121066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F81696-4DB6-BAD0-4600-0F7F930FC16B}"/>
              </a:ext>
            </a:extLst>
          </p:cNvPr>
          <p:cNvSpPr/>
          <p:nvPr/>
        </p:nvSpPr>
        <p:spPr>
          <a:xfrm>
            <a:off x="129396" y="440921"/>
            <a:ext cx="120773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‘Anime’ Theatrical Releases: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Fan favorite stories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heading to the big screen like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You Need Is Kill, Mononoke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Expelled from Paradise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BBD30-49BF-E9F2-9F20-BD3D2C74DA06}"/>
              </a:ext>
            </a:extLst>
          </p:cNvPr>
          <p:cNvSpPr txBox="1"/>
          <p:nvPr/>
        </p:nvSpPr>
        <p:spPr>
          <a:xfrm>
            <a:off x="2620025" y="5895666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2/6/26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833B9-806C-782C-B661-19937653C450}"/>
              </a:ext>
            </a:extLst>
          </p:cNvPr>
          <p:cNvSpPr txBox="1"/>
          <p:nvPr/>
        </p:nvSpPr>
        <p:spPr>
          <a:xfrm>
            <a:off x="2614420" y="2340932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Scarlet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13BFAD-E14A-A352-4D92-531AB92C19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808" y="2735031"/>
            <a:ext cx="2292924" cy="3132039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89089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8E95-486C-D83C-5840-20DFCCEF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cast of Dune: Part Three (2026) so far! ⏳ The film will ...">
            <a:extLst>
              <a:ext uri="{FF2B5EF4-FFF2-40B4-BE49-F238E27FC236}">
                <a16:creationId xmlns:a16="http://schemas.microsoft.com/office/drawing/2014/main" id="{B7B0B967-CFD7-8F30-1763-377B9DD3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739" y="2642715"/>
            <a:ext cx="2253949" cy="3186899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atch Dogs - Aiden Poster Print (24 x 36) - Walmart.com">
            <a:extLst>
              <a:ext uri="{FF2B5EF4-FFF2-40B4-BE49-F238E27FC236}">
                <a16:creationId xmlns:a16="http://schemas.microsoft.com/office/drawing/2014/main" id="{16FC08E4-5E8C-4561-5278-0D97E4D9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3379" y="2647673"/>
            <a:ext cx="2094354" cy="3204192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Super Mario Galaxy Movie is only in theaters April 2026 Poster . | eBay">
            <a:extLst>
              <a:ext uri="{FF2B5EF4-FFF2-40B4-BE49-F238E27FC236}">
                <a16:creationId xmlns:a16="http://schemas.microsoft.com/office/drawing/2014/main" id="{CF833D04-BD36-27A4-63B0-157285692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3" r="8409"/>
          <a:stretch>
            <a:fillRect/>
          </a:stretch>
        </p:blipFill>
        <p:spPr bwMode="auto">
          <a:xfrm>
            <a:off x="2763346" y="2659986"/>
            <a:ext cx="2143712" cy="3179179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63B804-F5F8-CAF1-9E38-82B7DE5CEE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A64681-669C-8604-B82B-B54806D1F75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E5B37-70D8-D467-B6D4-8B25DF3AF78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2C9DCB-43D7-0B2E-4A61-0D4C5567C40B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DBF1F3-54EB-7113-64B4-ED0F96B6CE13}"/>
              </a:ext>
            </a:extLst>
          </p:cNvPr>
          <p:cNvSpPr/>
          <p:nvPr/>
        </p:nvSpPr>
        <p:spPr>
          <a:xfrm>
            <a:off x="182498" y="440921"/>
            <a:ext cx="119879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‘Video Game Adaptation’ Theatrical Releases: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Gamers are gearing up for films from the popular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Super Mario, Street Fighter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&amp;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Call of Duty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universes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BCE5A-D42F-9769-6C7E-9433FD07FF3C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654EF-6C63-AED3-17D6-E53D89888AE6}"/>
              </a:ext>
            </a:extLst>
          </p:cNvPr>
          <p:cNvSpPr txBox="1"/>
          <p:nvPr/>
        </p:nvSpPr>
        <p:spPr>
          <a:xfrm>
            <a:off x="9931412" y="5869290"/>
            <a:ext cx="209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i="1">
                <a:solidFill>
                  <a:srgbClr val="00BFF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(TBD)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DBFFA-D53C-784F-C879-B32E7873B540}"/>
              </a:ext>
            </a:extLst>
          </p:cNvPr>
          <p:cNvSpPr txBox="1"/>
          <p:nvPr/>
        </p:nvSpPr>
        <p:spPr>
          <a:xfrm>
            <a:off x="7461739" y="5856590"/>
            <a:ext cx="225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12/18/26</a:t>
            </a:r>
            <a:endParaRPr lang="en-US" i="1">
              <a:solidFill>
                <a:srgbClr val="00BFF2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533E3-62C5-3BF7-9D97-1A9888184086}"/>
              </a:ext>
            </a:extLst>
          </p:cNvPr>
          <p:cNvSpPr txBox="1"/>
          <p:nvPr/>
        </p:nvSpPr>
        <p:spPr>
          <a:xfrm>
            <a:off x="7450023" y="2288759"/>
            <a:ext cx="227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Dune: Part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1F8BF-25AC-D12F-6E8D-2718A9A986F1}"/>
              </a:ext>
            </a:extLst>
          </p:cNvPr>
          <p:cNvSpPr txBox="1"/>
          <p:nvPr/>
        </p:nvSpPr>
        <p:spPr>
          <a:xfrm>
            <a:off x="9875347" y="2301459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 Dogs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D3F56-F066-066B-4398-A3C9308286D9}"/>
              </a:ext>
            </a:extLst>
          </p:cNvPr>
          <p:cNvSpPr txBox="1"/>
          <p:nvPr/>
        </p:nvSpPr>
        <p:spPr>
          <a:xfrm>
            <a:off x="5108824" y="585659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10/16/26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AFE69-3C70-960F-76F0-9A2201CA55B2}"/>
              </a:ext>
            </a:extLst>
          </p:cNvPr>
          <p:cNvSpPr txBox="1"/>
          <p:nvPr/>
        </p:nvSpPr>
        <p:spPr>
          <a:xfrm>
            <a:off x="5108824" y="2288759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Street Fighter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5E4DB-3142-8646-032F-EB8EEC9F27D1}"/>
              </a:ext>
            </a:extLst>
          </p:cNvPr>
          <p:cNvSpPr txBox="1"/>
          <p:nvPr/>
        </p:nvSpPr>
        <p:spPr>
          <a:xfrm>
            <a:off x="2759993" y="585659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4/3/26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851A8D-20E2-7970-1639-F4E98CDB65BF}"/>
              </a:ext>
            </a:extLst>
          </p:cNvPr>
          <p:cNvSpPr txBox="1"/>
          <p:nvPr/>
        </p:nvSpPr>
        <p:spPr>
          <a:xfrm>
            <a:off x="2759993" y="2011760"/>
            <a:ext cx="21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Super Mario Galaxy Movie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DE57C7-4D49-C8C0-EA65-07E481E397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95" y="2659202"/>
            <a:ext cx="2377315" cy="3186900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94B3D1-BDDF-CE5D-B196-A8D0EB5A4F28}"/>
              </a:ext>
            </a:extLst>
          </p:cNvPr>
          <p:cNvSpPr txBox="1"/>
          <p:nvPr/>
        </p:nvSpPr>
        <p:spPr>
          <a:xfrm>
            <a:off x="233795" y="5856590"/>
            <a:ext cx="237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1/23/26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75B269-FDF9-78E1-691A-5BFA2BD918F8}"/>
              </a:ext>
            </a:extLst>
          </p:cNvPr>
          <p:cNvSpPr txBox="1"/>
          <p:nvPr/>
        </p:nvSpPr>
        <p:spPr>
          <a:xfrm>
            <a:off x="249065" y="2288759"/>
            <a:ext cx="23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Return to Silent Hill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A6735A-E1B4-B23B-AF29-6DB0EEE4A7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787" y="2653298"/>
            <a:ext cx="2168493" cy="3186899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115432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3B117-347D-ABEB-FAE0-7AA0826E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D88FB-1E50-1330-89CB-B42CFFDDF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69AE23-4BC0-7267-09F4-6AB3019896F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D78558-7C24-AF25-FD62-B20038BC3D2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BFA23-F6C2-98CB-7FFC-8EA4AE160E81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7284C6-1D88-0054-0F76-F961A1B34AF6}"/>
              </a:ext>
            </a:extLst>
          </p:cNvPr>
          <p:cNvSpPr/>
          <p:nvPr/>
        </p:nvSpPr>
        <p:spPr>
          <a:xfrm>
            <a:off x="182499" y="440921"/>
            <a:ext cx="119879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‘Comics &amp; Superheroes’ Theatrical Releases: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Comic fanatics have their calendars marked for new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 Wars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Spider-Man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Avengers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movies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D2445-609D-3454-BC12-3E1B359F7F6A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AE745-FDC4-A687-FA6B-1ACAA5C551D1}"/>
              </a:ext>
            </a:extLst>
          </p:cNvPr>
          <p:cNvSpPr txBox="1"/>
          <p:nvPr/>
        </p:nvSpPr>
        <p:spPr>
          <a:xfrm>
            <a:off x="326547" y="594447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5/22/26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0DD02-38DF-97A2-C30D-FA32A7FEB2EF}"/>
              </a:ext>
            </a:extLst>
          </p:cNvPr>
          <p:cNvSpPr txBox="1"/>
          <p:nvPr/>
        </p:nvSpPr>
        <p:spPr>
          <a:xfrm>
            <a:off x="2676838" y="5944470"/>
            <a:ext cx="237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6/26/26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DC2C-7243-0943-34EB-01DCB564313E}"/>
              </a:ext>
            </a:extLst>
          </p:cNvPr>
          <p:cNvSpPr txBox="1"/>
          <p:nvPr/>
        </p:nvSpPr>
        <p:spPr>
          <a:xfrm>
            <a:off x="2692108" y="2288580"/>
            <a:ext cx="23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Supergirl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F5203-ED0A-8330-DBF6-4D7AD69C2AB6}"/>
              </a:ext>
            </a:extLst>
          </p:cNvPr>
          <p:cNvSpPr txBox="1"/>
          <p:nvPr/>
        </p:nvSpPr>
        <p:spPr>
          <a:xfrm>
            <a:off x="86625" y="2011581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 Wars: The Mandalorian and Grogu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319EB-E42F-7932-06DA-28240B63344C}"/>
              </a:ext>
            </a:extLst>
          </p:cNvPr>
          <p:cNvSpPr txBox="1"/>
          <p:nvPr/>
        </p:nvSpPr>
        <p:spPr>
          <a:xfrm>
            <a:off x="7528312" y="5944470"/>
            <a:ext cx="198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9/11/26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1BE40-34F6-DC77-E411-570184AA45B9}"/>
              </a:ext>
            </a:extLst>
          </p:cNvPr>
          <p:cNvSpPr txBox="1"/>
          <p:nvPr/>
        </p:nvSpPr>
        <p:spPr>
          <a:xfrm>
            <a:off x="9720625" y="5944470"/>
            <a:ext cx="212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12/18/26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4F828-7BEF-72C8-AA56-66513B95654C}"/>
              </a:ext>
            </a:extLst>
          </p:cNvPr>
          <p:cNvSpPr txBox="1"/>
          <p:nvPr/>
        </p:nvSpPr>
        <p:spPr>
          <a:xfrm>
            <a:off x="9620908" y="2001956"/>
            <a:ext cx="234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Avengers: Doomsday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1E2F5-8FB6-36D6-430B-6915B5F2F221}"/>
              </a:ext>
            </a:extLst>
          </p:cNvPr>
          <p:cNvSpPr txBox="1"/>
          <p:nvPr/>
        </p:nvSpPr>
        <p:spPr>
          <a:xfrm>
            <a:off x="7459041" y="228858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Clayface</a:t>
            </a:r>
            <a:endParaRPr lang="en-US" b="1">
              <a:solidFill>
                <a:srgbClr val="A343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F09C7E-3DAE-7209-E83F-C19DE54D8AC8}"/>
              </a:ext>
            </a:extLst>
          </p:cNvPr>
          <p:cNvSpPr txBox="1"/>
          <p:nvPr/>
        </p:nvSpPr>
        <p:spPr>
          <a:xfrm>
            <a:off x="5208523" y="594447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7/31/26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F29BB9-A9D4-0D16-478D-6E3960DD86AF}"/>
              </a:ext>
            </a:extLst>
          </p:cNvPr>
          <p:cNvSpPr txBox="1"/>
          <p:nvPr/>
        </p:nvSpPr>
        <p:spPr>
          <a:xfrm>
            <a:off x="5208523" y="2011581"/>
            <a:ext cx="21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Spider-Man: Brand New Day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6191D9-0CAD-8D31-EA59-13231CAD2C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798" y="2657911"/>
            <a:ext cx="2111867" cy="323550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CB3147-EAB7-CCC0-12B2-BC8CBE2DE6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00" y="2657912"/>
            <a:ext cx="1986850" cy="323550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56C7F7-EF9F-4BB1-268E-EF012C3046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24" y="2648287"/>
            <a:ext cx="2120576" cy="325816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DE72F5-9DD6-7291-1E88-4DACC52EC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72" y="2657912"/>
            <a:ext cx="2163565" cy="323550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B837A6-B0EC-807F-341A-DD7D757FB1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685" y="2657912"/>
            <a:ext cx="2331620" cy="3235509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64386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98540-B4C0-1FBD-6174-9524511AE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7CCF5-FA94-58EF-C3C3-7899013B46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832023" y="1"/>
            <a:ext cx="9359977" cy="547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B1C9C-C2B0-B440-1215-FB54AB793937}"/>
              </a:ext>
            </a:extLst>
          </p:cNvPr>
          <p:cNvSpPr txBox="1"/>
          <p:nvPr/>
        </p:nvSpPr>
        <p:spPr>
          <a:xfrm>
            <a:off x="382082" y="3434080"/>
            <a:ext cx="6547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</a:t>
            </a:r>
            <a:r>
              <a:rPr lang="en-US" sz="2800" b="1" kern="100">
                <a:solidFill>
                  <a:prstClr val="white"/>
                </a:solidFill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consumers defining cultural identity today and how are brands capitalizing on this?</a:t>
            </a:r>
            <a:endParaRPr kumimoji="0" lang="en-US" sz="2800" b="1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32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5B97F-D497-09A8-C56A-6F8D92AFF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11A24-31E9-4A99-A00D-6C6D4C198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C7FAAE-12A0-6720-1A8F-568723008E2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049E23-94C1-599D-0B4F-CED16258ACF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7E07B-A857-8AB2-C99D-536E95F30548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F93CA-6367-AD63-2F82-CA3B7343E7CE}"/>
              </a:ext>
            </a:extLst>
          </p:cNvPr>
          <p:cNvSpPr/>
          <p:nvPr/>
        </p:nvSpPr>
        <p:spPr>
          <a:xfrm>
            <a:off x="182499" y="440921"/>
            <a:ext cx="119879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‘Animated’ Theatrical Releases: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Audiences of all ages are looking forward to new movies from the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Toy Story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Minions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franchises and 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E98A6-7948-4CE7-D690-D9799001C9A6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06A50-C454-F57F-51F1-A5D0DB5D419C}"/>
              </a:ext>
            </a:extLst>
          </p:cNvPr>
          <p:cNvSpPr txBox="1"/>
          <p:nvPr/>
        </p:nvSpPr>
        <p:spPr>
          <a:xfrm>
            <a:off x="9626885" y="5921629"/>
            <a:ext cx="207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11/25/26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45FC8-BA58-FF7E-100A-9F55DFB77D02}"/>
              </a:ext>
            </a:extLst>
          </p:cNvPr>
          <p:cNvSpPr txBox="1"/>
          <p:nvPr/>
        </p:nvSpPr>
        <p:spPr>
          <a:xfrm>
            <a:off x="2692464" y="5950392"/>
            <a:ext cx="223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3/20/26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1E43D-F983-1FBA-ECC0-9F03F7AEEDF7}"/>
              </a:ext>
            </a:extLst>
          </p:cNvPr>
          <p:cNvSpPr txBox="1"/>
          <p:nvPr/>
        </p:nvSpPr>
        <p:spPr>
          <a:xfrm>
            <a:off x="2638631" y="2272857"/>
            <a:ext cx="23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Pout-Pout Fish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6E0DF-00F9-CD65-6649-250F98BA530A}"/>
              </a:ext>
            </a:extLst>
          </p:cNvPr>
          <p:cNvSpPr txBox="1"/>
          <p:nvPr/>
        </p:nvSpPr>
        <p:spPr>
          <a:xfrm>
            <a:off x="9626885" y="2272857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Hexed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6F3B76-3793-3F36-D78E-BB052D3CCC4C}"/>
              </a:ext>
            </a:extLst>
          </p:cNvPr>
          <p:cNvSpPr txBox="1"/>
          <p:nvPr/>
        </p:nvSpPr>
        <p:spPr>
          <a:xfrm>
            <a:off x="5175684" y="5921629"/>
            <a:ext cx="198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6/19/26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82A91-80D7-0E5B-AA13-1C3E99BAE0C7}"/>
              </a:ext>
            </a:extLst>
          </p:cNvPr>
          <p:cNvSpPr txBox="1"/>
          <p:nvPr/>
        </p:nvSpPr>
        <p:spPr>
          <a:xfrm>
            <a:off x="7385367" y="5921629"/>
            <a:ext cx="198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7/1/26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BD397-DC52-2356-35D5-8387EAE424AA}"/>
              </a:ext>
            </a:extLst>
          </p:cNvPr>
          <p:cNvSpPr txBox="1"/>
          <p:nvPr/>
        </p:nvSpPr>
        <p:spPr>
          <a:xfrm>
            <a:off x="7235449" y="2272857"/>
            <a:ext cx="23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Minions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8F36C-3008-FA9A-2C99-F8617359900B}"/>
              </a:ext>
            </a:extLst>
          </p:cNvPr>
          <p:cNvSpPr txBox="1"/>
          <p:nvPr/>
        </p:nvSpPr>
        <p:spPr>
          <a:xfrm>
            <a:off x="5073582" y="2272857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Toy Story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3EB32-57A0-AC44-BE17-CAB84B8B2D47}"/>
              </a:ext>
            </a:extLst>
          </p:cNvPr>
          <p:cNvSpPr txBox="1"/>
          <p:nvPr/>
        </p:nvSpPr>
        <p:spPr>
          <a:xfrm>
            <a:off x="525881" y="5944470"/>
            <a:ext cx="191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2/13/26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D3CB40-E091-9251-B8A3-F4AEA0069E72}"/>
              </a:ext>
            </a:extLst>
          </p:cNvPr>
          <p:cNvSpPr txBox="1"/>
          <p:nvPr/>
        </p:nvSpPr>
        <p:spPr>
          <a:xfrm>
            <a:off x="409662" y="2272857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C0FDE2-B345-D445-02DC-E7685C06AB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1" y="2672970"/>
            <a:ext cx="1917979" cy="322820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45BD1F-1F05-E52F-FD4E-63EFA34F59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684" y="2650129"/>
            <a:ext cx="1985231" cy="319681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A469C5-3B1B-3EE3-347C-5DF6CA1233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59" y="2636267"/>
            <a:ext cx="1985231" cy="321068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B8F8E7-1947-EFBD-10F3-29235EF9BB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" r="3367"/>
          <a:stretch>
            <a:fillRect/>
          </a:stretch>
        </p:blipFill>
        <p:spPr>
          <a:xfrm>
            <a:off x="9607631" y="2625158"/>
            <a:ext cx="2094931" cy="321068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A90C56-A5D7-30C3-8055-AAC2A16567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1" r="3344"/>
          <a:stretch>
            <a:fillRect/>
          </a:stretch>
        </p:blipFill>
        <p:spPr>
          <a:xfrm>
            <a:off x="2692464" y="2665030"/>
            <a:ext cx="2239107" cy="3236202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834261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05B5D-09D3-CDDC-776D-257C909CC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8CD711-D9CC-2F33-8BA7-69F9C763A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2F745D7-6BAA-BBB6-2764-F1901579BC6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A9197-E5A6-64D6-7D3F-F7BD11E07E9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6F5BF-AD24-BAC8-9A7D-3CFDBCF637EE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D7153-919A-5B34-BCBF-4D0BC2F775B1}"/>
              </a:ext>
            </a:extLst>
          </p:cNvPr>
          <p:cNvSpPr/>
          <p:nvPr/>
        </p:nvSpPr>
        <p:spPr>
          <a:xfrm>
            <a:off x="94008" y="440921"/>
            <a:ext cx="121920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‘Performing Arts’ Theatrical Releases: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Film buffs, music fans and thespians are looking forward to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OBEX,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Michael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a new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 Rock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6A0DC-7ADE-5E59-8B3A-2377A19BDFE9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BE306-2AC5-9C54-C8FF-C36B40AE22C1}"/>
              </a:ext>
            </a:extLst>
          </p:cNvPr>
          <p:cNvSpPr txBox="1"/>
          <p:nvPr/>
        </p:nvSpPr>
        <p:spPr>
          <a:xfrm>
            <a:off x="7314547" y="594447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4/24/26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A0E3B-D7F3-2CFC-4734-083085B13DC2}"/>
              </a:ext>
            </a:extLst>
          </p:cNvPr>
          <p:cNvSpPr txBox="1"/>
          <p:nvPr/>
        </p:nvSpPr>
        <p:spPr>
          <a:xfrm>
            <a:off x="9689633" y="5944470"/>
            <a:ext cx="218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2026 </a:t>
            </a:r>
            <a:r>
              <a:rPr lang="en-US" i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(TBD)</a:t>
            </a:r>
            <a:endParaRPr lang="en-US" b="1">
              <a:solidFill>
                <a:srgbClr val="FF6E3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49B22-6399-CDA9-D82C-A55C76AE66CE}"/>
              </a:ext>
            </a:extLst>
          </p:cNvPr>
          <p:cNvSpPr txBox="1"/>
          <p:nvPr/>
        </p:nvSpPr>
        <p:spPr>
          <a:xfrm>
            <a:off x="9577003" y="2338194"/>
            <a:ext cx="23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 Rock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F2379-BB93-AC4E-F251-81335F7FBE0D}"/>
              </a:ext>
            </a:extLst>
          </p:cNvPr>
          <p:cNvSpPr txBox="1"/>
          <p:nvPr/>
        </p:nvSpPr>
        <p:spPr>
          <a:xfrm>
            <a:off x="7314547" y="2338194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Michael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CC65-71A5-B737-8C94-A6C6BCB6588C}"/>
              </a:ext>
            </a:extLst>
          </p:cNvPr>
          <p:cNvSpPr txBox="1"/>
          <p:nvPr/>
        </p:nvSpPr>
        <p:spPr>
          <a:xfrm>
            <a:off x="2699145" y="5944470"/>
            <a:ext cx="200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1/16/26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BA1B35-FB02-1B2D-A960-F6FD0EE93AB0}"/>
              </a:ext>
            </a:extLst>
          </p:cNvPr>
          <p:cNvSpPr txBox="1"/>
          <p:nvPr/>
        </p:nvSpPr>
        <p:spPr>
          <a:xfrm>
            <a:off x="4970543" y="5944470"/>
            <a:ext cx="206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2/13/26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8A1E9-5F70-CA99-6AAD-97659FF50CA3}"/>
              </a:ext>
            </a:extLst>
          </p:cNvPr>
          <p:cNvSpPr txBox="1"/>
          <p:nvPr/>
        </p:nvSpPr>
        <p:spPr>
          <a:xfrm>
            <a:off x="4791851" y="2061195"/>
            <a:ext cx="241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Good Luck, </a:t>
            </a:r>
            <a:b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Fun, Don’t Die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0F660-D740-80AD-5260-FF8B68E67A14}"/>
              </a:ext>
            </a:extLst>
          </p:cNvPr>
          <p:cNvSpPr txBox="1"/>
          <p:nvPr/>
        </p:nvSpPr>
        <p:spPr>
          <a:xfrm>
            <a:off x="2607242" y="2338194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Dead Man’s Wire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9BDF8-6D73-0EFC-9977-6C8E419A3A33}"/>
              </a:ext>
            </a:extLst>
          </p:cNvPr>
          <p:cNvSpPr txBox="1"/>
          <p:nvPr/>
        </p:nvSpPr>
        <p:spPr>
          <a:xfrm>
            <a:off x="362000" y="5944470"/>
            <a:ext cx="205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1/9/26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E8347-191A-F6FF-495D-C973C3713834}"/>
              </a:ext>
            </a:extLst>
          </p:cNvPr>
          <p:cNvSpPr txBox="1"/>
          <p:nvPr/>
        </p:nvSpPr>
        <p:spPr>
          <a:xfrm>
            <a:off x="270097" y="2338194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OBEX</a:t>
            </a:r>
          </a:p>
        </p:txBody>
      </p:sp>
      <p:pic>
        <p:nvPicPr>
          <p:cNvPr id="26" name="Picture 14" descr="OBEX (2025) - IMDb">
            <a:extLst>
              <a:ext uri="{FF2B5EF4-FFF2-40B4-BE49-F238E27FC236}">
                <a16:creationId xmlns:a16="http://schemas.microsoft.com/office/drawing/2014/main" id="{BCC10DDE-DF1E-6029-B3F3-4BF68C56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00" y="2704026"/>
            <a:ext cx="2043611" cy="3172684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undefined">
            <a:extLst>
              <a:ext uri="{FF2B5EF4-FFF2-40B4-BE49-F238E27FC236}">
                <a16:creationId xmlns:a16="http://schemas.microsoft.com/office/drawing/2014/main" id="{38484B2C-86DA-1206-D942-00A50DCF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165" y="2704026"/>
            <a:ext cx="2042035" cy="3172684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Good Luck, Have Fun, Don't Die (2025) - IMDb">
            <a:extLst>
              <a:ext uri="{FF2B5EF4-FFF2-40B4-BE49-F238E27FC236}">
                <a16:creationId xmlns:a16="http://schemas.microsoft.com/office/drawing/2014/main" id="{318B964F-C25C-BB9C-3601-EBF0CB58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542" y="2691669"/>
            <a:ext cx="2068036" cy="3185041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596A86-70CB-0539-88F9-3C7D31093E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119" y="2704967"/>
            <a:ext cx="2142080" cy="318504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472401-527A-1678-E9D9-2076B7E4D4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633" y="2691669"/>
            <a:ext cx="2185413" cy="3185041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986627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6554F-3007-0E84-43BF-9E6109B0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8BE282B-C175-F91B-A928-E983CDF83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032" y="2679567"/>
            <a:ext cx="2278704" cy="317268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C89C566-DAE3-223B-F9C2-1FD22AC39B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9" y="2665351"/>
            <a:ext cx="2297607" cy="318690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7D57A-1795-5777-7F24-30B5A87829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C8F45E-826D-AEA2-2A52-71EC060F24E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32A84F-A43A-0C69-D7C9-31E678BFEF7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57858-ED1E-EBE0-E809-FD4D9A73A062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11589-FC0E-2BC7-5045-03B5B124572A}"/>
              </a:ext>
            </a:extLst>
          </p:cNvPr>
          <p:cNvSpPr/>
          <p:nvPr/>
        </p:nvSpPr>
        <p:spPr>
          <a:xfrm>
            <a:off x="182498" y="440921"/>
            <a:ext cx="120095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‘Book Adaptation’ Theatrical Releases: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Wuthering Heights, Project Hail Mary, The Odyssey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more will be engaging bibliophiles at the movies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D5324-C8E4-FE03-B1AD-B19E993B4E58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D3DC7-51C1-EF76-1EAD-F3D511882110}"/>
              </a:ext>
            </a:extLst>
          </p:cNvPr>
          <p:cNvSpPr txBox="1"/>
          <p:nvPr/>
        </p:nvSpPr>
        <p:spPr>
          <a:xfrm>
            <a:off x="2696969" y="5944470"/>
            <a:ext cx="237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3/13/26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A7C9E-57D4-2724-614C-B9DD7627C4A5}"/>
              </a:ext>
            </a:extLst>
          </p:cNvPr>
          <p:cNvSpPr txBox="1"/>
          <p:nvPr/>
        </p:nvSpPr>
        <p:spPr>
          <a:xfrm>
            <a:off x="9813852" y="5944470"/>
            <a:ext cx="213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10/2/26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0929E-61A2-313E-5B18-7A942ACD3841}"/>
              </a:ext>
            </a:extLst>
          </p:cNvPr>
          <p:cNvSpPr txBox="1"/>
          <p:nvPr/>
        </p:nvSpPr>
        <p:spPr>
          <a:xfrm>
            <a:off x="9836682" y="2266935"/>
            <a:ext cx="210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2EF8B-AFAC-DB13-5302-31BF62F99CB6}"/>
              </a:ext>
            </a:extLst>
          </p:cNvPr>
          <p:cNvSpPr txBox="1"/>
          <p:nvPr/>
        </p:nvSpPr>
        <p:spPr>
          <a:xfrm>
            <a:off x="2696969" y="2266935"/>
            <a:ext cx="237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Reminders of Him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2E053-25DA-3377-977A-FA6080460881}"/>
              </a:ext>
            </a:extLst>
          </p:cNvPr>
          <p:cNvSpPr txBox="1"/>
          <p:nvPr/>
        </p:nvSpPr>
        <p:spPr>
          <a:xfrm>
            <a:off x="5279514" y="5944470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3/20/26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DA9ED-99AF-BB87-4337-438286BB2B0D}"/>
              </a:ext>
            </a:extLst>
          </p:cNvPr>
          <p:cNvSpPr txBox="1"/>
          <p:nvPr/>
        </p:nvSpPr>
        <p:spPr>
          <a:xfrm>
            <a:off x="7675368" y="5944470"/>
            <a:ext cx="197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7/17/26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C0E33-1572-FEDD-3CBD-DB703ED0DE3C}"/>
              </a:ext>
            </a:extLst>
          </p:cNvPr>
          <p:cNvSpPr txBox="1"/>
          <p:nvPr/>
        </p:nvSpPr>
        <p:spPr>
          <a:xfrm>
            <a:off x="7675368" y="2266935"/>
            <a:ext cx="196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Odyssey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E5CE0-0C61-ABCD-E717-BA944C0B1921}"/>
              </a:ext>
            </a:extLst>
          </p:cNvPr>
          <p:cNvSpPr txBox="1"/>
          <p:nvPr/>
        </p:nvSpPr>
        <p:spPr>
          <a:xfrm>
            <a:off x="5279514" y="2266935"/>
            <a:ext cx="2233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Hail Mary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910F7-5FCC-D26F-CB9D-3B547E1F3FF5}"/>
              </a:ext>
            </a:extLst>
          </p:cNvPr>
          <p:cNvSpPr txBox="1"/>
          <p:nvPr/>
        </p:nvSpPr>
        <p:spPr>
          <a:xfrm>
            <a:off x="229990" y="5944470"/>
            <a:ext cx="231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2/13/26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E41757-2047-1160-55D5-E9F0D43C66CA}"/>
              </a:ext>
            </a:extLst>
          </p:cNvPr>
          <p:cNvSpPr txBox="1"/>
          <p:nvPr/>
        </p:nvSpPr>
        <p:spPr>
          <a:xfrm>
            <a:off x="239614" y="2266935"/>
            <a:ext cx="22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Wuthering Heights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681C7DC-78EC-260B-EA24-432667FD89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368" y="2679566"/>
            <a:ext cx="1975852" cy="316959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050" name="Picture 2" descr="First poster for Reminders of Him. : r/movies">
            <a:extLst>
              <a:ext uri="{FF2B5EF4-FFF2-40B4-BE49-F238E27FC236}">
                <a16:creationId xmlns:a16="http://schemas.microsoft.com/office/drawing/2014/main" id="{7A9D8DE2-C686-7C4A-D9BA-B837119A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969" y="2679566"/>
            <a:ext cx="2377315" cy="3169593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ster for Verity (2026)">
            <a:extLst>
              <a:ext uri="{FF2B5EF4-FFF2-40B4-BE49-F238E27FC236}">
                <a16:creationId xmlns:a16="http://schemas.microsoft.com/office/drawing/2014/main" id="{58D8FA5B-C7D3-FC3C-93A1-57905F29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852" y="2670509"/>
            <a:ext cx="2132156" cy="3198234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20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873A-AB59-0341-7E1A-A73A4B85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102FF-1958-2110-C808-2FF657BED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A0849E-509C-4C00-6FAD-42F43712CC9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518C5D-D8EF-A196-0D9E-C770465A4B8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F30D3-35A6-8190-1458-6AE7C5C17CD3}"/>
              </a:ext>
            </a:extLst>
          </p:cNvPr>
          <p:cNvSpPr/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23B13-F225-A86C-5EF9-F6B0EB26D1AC}"/>
              </a:ext>
            </a:extLst>
          </p:cNvPr>
          <p:cNvSpPr/>
          <p:nvPr/>
        </p:nvSpPr>
        <p:spPr>
          <a:xfrm>
            <a:off x="182498" y="440921"/>
            <a:ext cx="120095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‘Millennial Nostalgia’ Theatrical Releases: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films from well-known nostalgic properties like 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Masters of the Universe, Scream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2600" b="1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Scary Movie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92808-60A4-2732-D44B-A3C44D8025E8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Planned 2026 Theatrical Releases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22387-4809-BDDD-7006-00CE917D4170}"/>
              </a:ext>
            </a:extLst>
          </p:cNvPr>
          <p:cNvSpPr txBox="1"/>
          <p:nvPr/>
        </p:nvSpPr>
        <p:spPr>
          <a:xfrm>
            <a:off x="7288590" y="2306896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Scary Movie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FE167-B19D-6BF5-C7AD-DBA3C86A3C5B}"/>
              </a:ext>
            </a:extLst>
          </p:cNvPr>
          <p:cNvSpPr txBox="1"/>
          <p:nvPr/>
        </p:nvSpPr>
        <p:spPr>
          <a:xfrm>
            <a:off x="2607601" y="5958882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5/1/26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3590A-0FBE-50EE-2A6E-D2A61105916F}"/>
              </a:ext>
            </a:extLst>
          </p:cNvPr>
          <p:cNvSpPr txBox="1"/>
          <p:nvPr/>
        </p:nvSpPr>
        <p:spPr>
          <a:xfrm>
            <a:off x="4947250" y="5958882"/>
            <a:ext cx="212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6/5/26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42C45B-51AC-7156-39AD-41CB085FE58E}"/>
              </a:ext>
            </a:extLst>
          </p:cNvPr>
          <p:cNvSpPr txBox="1"/>
          <p:nvPr/>
        </p:nvSpPr>
        <p:spPr>
          <a:xfrm>
            <a:off x="4917472" y="2029897"/>
            <a:ext cx="212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Masters </a:t>
            </a:r>
            <a:b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the Universe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C08C01-5B29-7799-366A-836E55857081}"/>
              </a:ext>
            </a:extLst>
          </p:cNvPr>
          <p:cNvSpPr txBox="1"/>
          <p:nvPr/>
        </p:nvSpPr>
        <p:spPr>
          <a:xfrm>
            <a:off x="2607601" y="2029897"/>
            <a:ext cx="21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Devil Wears Prada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50E84-541D-58F3-B0D8-917D15DC350B}"/>
              </a:ext>
            </a:extLst>
          </p:cNvPr>
          <p:cNvSpPr txBox="1"/>
          <p:nvPr/>
        </p:nvSpPr>
        <p:spPr>
          <a:xfrm>
            <a:off x="291352" y="5943395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2/27/26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A91413-30DB-75DF-B140-D426AB00E90F}"/>
              </a:ext>
            </a:extLst>
          </p:cNvPr>
          <p:cNvSpPr txBox="1"/>
          <p:nvPr/>
        </p:nvSpPr>
        <p:spPr>
          <a:xfrm>
            <a:off x="291352" y="2291409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Scream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2667F9-53DC-BEF1-009A-72CA4690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2" y="2678051"/>
            <a:ext cx="2150419" cy="317401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050" name="Picture 2" descr="The Devil Wears Prada 2 (2026) - Posters — The Movie Database (TMDB)">
            <a:extLst>
              <a:ext uri="{FF2B5EF4-FFF2-40B4-BE49-F238E27FC236}">
                <a16:creationId xmlns:a16="http://schemas.microsoft.com/office/drawing/2014/main" id="{62D60918-6C18-3EA3-AB1B-5A073D22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804" y="2693538"/>
            <a:ext cx="2116012" cy="3174018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556938-8A09-149D-7354-B2EF7A93BC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250" y="2693538"/>
            <a:ext cx="2120491" cy="3174018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859BCC-6582-EE25-D98F-8666410077F3}"/>
              </a:ext>
            </a:extLst>
          </p:cNvPr>
          <p:cNvSpPr txBox="1"/>
          <p:nvPr/>
        </p:nvSpPr>
        <p:spPr>
          <a:xfrm>
            <a:off x="7256971" y="5958882"/>
            <a:ext cx="220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6/12/26</a:t>
            </a:r>
          </a:p>
        </p:txBody>
      </p:sp>
      <p:pic>
        <p:nvPicPr>
          <p:cNvPr id="6146" name="Picture 2" descr="Scary Movie 6 (2026) - IMDb">
            <a:extLst>
              <a:ext uri="{FF2B5EF4-FFF2-40B4-BE49-F238E27FC236}">
                <a16:creationId xmlns:a16="http://schemas.microsoft.com/office/drawing/2014/main" id="{9BFE01D9-39C1-3E09-5433-F3D24DDA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872" y="2676228"/>
            <a:ext cx="2203855" cy="3206686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FD2B8-2EB8-A917-148A-C70116B9EBB2}"/>
              </a:ext>
            </a:extLst>
          </p:cNvPr>
          <p:cNvSpPr txBox="1"/>
          <p:nvPr/>
        </p:nvSpPr>
        <p:spPr>
          <a:xfrm>
            <a:off x="9651479" y="5943395"/>
            <a:ext cx="21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11/6/26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66B2A-7421-5247-C899-95C3209320B9}"/>
              </a:ext>
            </a:extLst>
          </p:cNvPr>
          <p:cNvSpPr txBox="1"/>
          <p:nvPr/>
        </p:nvSpPr>
        <p:spPr>
          <a:xfrm>
            <a:off x="9651478" y="2291409"/>
            <a:ext cx="217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Cat in the Hat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6B7657-CBCA-2EA0-9B2D-73F42B9159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5" r="9886"/>
          <a:stretch>
            <a:fillRect/>
          </a:stretch>
        </p:blipFill>
        <p:spPr>
          <a:xfrm>
            <a:off x="9651479" y="2678051"/>
            <a:ext cx="2150419" cy="3174018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922197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D315-A8CD-65C1-1E47-07260383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e cast of Dune: Part Three (2026) so far! ⏳ The film will ...">
            <a:extLst>
              <a:ext uri="{FF2B5EF4-FFF2-40B4-BE49-F238E27FC236}">
                <a16:creationId xmlns:a16="http://schemas.microsoft.com/office/drawing/2014/main" id="{DD138EED-F152-22A9-094C-AAFE512B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181" y="4871485"/>
            <a:ext cx="833177" cy="1174692"/>
          </a:xfrm>
          <a:prstGeom prst="rect">
            <a:avLst/>
          </a:prstGeom>
          <a:ln w="38100"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436B6C0-4543-6891-9681-858C6FCC9973}"/>
              </a:ext>
            </a:extLst>
          </p:cNvPr>
          <p:cNvSpPr txBox="1"/>
          <p:nvPr/>
        </p:nvSpPr>
        <p:spPr>
          <a:xfrm>
            <a:off x="8459065" y="6050121"/>
            <a:ext cx="852599" cy="26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12/18/26</a:t>
            </a: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345EC9C-50C0-DFD4-49C8-8AFE3E950F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114" y="1960359"/>
            <a:ext cx="781502" cy="1175130"/>
          </a:xfrm>
          <a:prstGeom prst="rect">
            <a:avLst/>
          </a:prstGeom>
          <a:ln w="38100">
            <a:solidFill>
              <a:srgbClr val="4EBEA4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BC50E4-2111-9932-80B5-FFC77436AB9B}"/>
              </a:ext>
            </a:extLst>
          </p:cNvPr>
          <p:cNvSpPr/>
          <p:nvPr/>
        </p:nvSpPr>
        <p:spPr>
          <a:xfrm>
            <a:off x="182498" y="440921"/>
            <a:ext cx="119879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summary, Cinema will offer constant cultural moments across the eight key fandom communities throughout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9CC5F-984E-5F7B-6AA0-CE9966094B38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8" y="1966612"/>
            <a:ext cx="777240" cy="1170432"/>
          </a:xfrm>
          <a:prstGeom prst="rect">
            <a:avLst/>
          </a:prstGeom>
          <a:ln w="38100">
            <a:solidFill>
              <a:srgbClr val="ED3C8D"/>
            </a:solidFill>
          </a:ln>
        </p:spPr>
      </p:pic>
      <p:pic>
        <p:nvPicPr>
          <p:cNvPr id="5" name="Picture 14" descr="OBEX (2025) - IMDb">
            <a:extLst>
              <a:ext uri="{FF2B5EF4-FFF2-40B4-BE49-F238E27FC236}">
                <a16:creationId xmlns:a16="http://schemas.microsoft.com/office/drawing/2014/main" id="{59C587BC-7B71-3B9A-B857-B7C2B7CC75A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" r="-1501"/>
          <a:stretch>
            <a:fillRect/>
          </a:stretch>
        </p:blipFill>
        <p:spPr bwMode="auto">
          <a:xfrm>
            <a:off x="1035324" y="1966612"/>
            <a:ext cx="777240" cy="1170432"/>
          </a:xfrm>
          <a:prstGeom prst="rect">
            <a:avLst/>
          </a:prstGeom>
          <a:ln w="38100">
            <a:solidFill>
              <a:srgbClr val="FF6E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CE9FE-FC80-F5F8-7672-924C606B241F}"/>
              </a:ext>
            </a:extLst>
          </p:cNvPr>
          <p:cNvSpPr txBox="1"/>
          <p:nvPr/>
        </p:nvSpPr>
        <p:spPr>
          <a:xfrm>
            <a:off x="50828" y="3119995"/>
            <a:ext cx="895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1/9/26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0287D-FB04-2AAB-F6CB-82281C22740C}"/>
              </a:ext>
            </a:extLst>
          </p:cNvPr>
          <p:cNvSpPr txBox="1"/>
          <p:nvPr/>
        </p:nvSpPr>
        <p:spPr>
          <a:xfrm>
            <a:off x="1054067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1/9/26</a:t>
            </a:r>
          </a:p>
        </p:txBody>
      </p:sp>
      <p:pic>
        <p:nvPicPr>
          <p:cNvPr id="8" name="Picture 2" descr="28 Years Later: The Bone Temple (2026) - IMDb">
            <a:extLst>
              <a:ext uri="{FF2B5EF4-FFF2-40B4-BE49-F238E27FC236}">
                <a16:creationId xmlns:a16="http://schemas.microsoft.com/office/drawing/2014/main" id="{18BDF336-96CC-5233-29A0-FDFE81F0859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7" b="697"/>
          <a:stretch>
            <a:fillRect/>
          </a:stretch>
        </p:blipFill>
        <p:spPr bwMode="auto">
          <a:xfrm>
            <a:off x="3834827" y="1951366"/>
            <a:ext cx="777240" cy="1170432"/>
          </a:xfrm>
          <a:prstGeom prst="rect">
            <a:avLst/>
          </a:prstGeom>
          <a:ln w="3810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0CE4F-9020-7020-E0FF-C7E5ECF7A8F6}"/>
              </a:ext>
            </a:extLst>
          </p:cNvPr>
          <p:cNvSpPr txBox="1"/>
          <p:nvPr/>
        </p:nvSpPr>
        <p:spPr>
          <a:xfrm>
            <a:off x="3865206" y="3114581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1/16/26</a:t>
            </a:r>
          </a:p>
        </p:txBody>
      </p:sp>
      <p:pic>
        <p:nvPicPr>
          <p:cNvPr id="10" name="Picture 12" descr="undefined">
            <a:extLst>
              <a:ext uri="{FF2B5EF4-FFF2-40B4-BE49-F238E27FC236}">
                <a16:creationId xmlns:a16="http://schemas.microsoft.com/office/drawing/2014/main" id="{26A1C443-E25E-12E0-CA5B-9D918192E1F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" t="697" r="425" b="-697"/>
          <a:stretch>
            <a:fillRect/>
          </a:stretch>
        </p:blipFill>
        <p:spPr bwMode="auto">
          <a:xfrm>
            <a:off x="2900227" y="1951366"/>
            <a:ext cx="777240" cy="1170432"/>
          </a:xfrm>
          <a:prstGeom prst="rect">
            <a:avLst/>
          </a:prstGeom>
          <a:ln w="38100">
            <a:solidFill>
              <a:srgbClr val="FF6E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E3541-3A21-B9D6-AD78-CFB198036407}"/>
              </a:ext>
            </a:extLst>
          </p:cNvPr>
          <p:cNvSpPr txBox="1"/>
          <p:nvPr/>
        </p:nvSpPr>
        <p:spPr>
          <a:xfrm>
            <a:off x="2873994" y="3114581"/>
            <a:ext cx="803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1/16/26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922CFF-625A-9FE8-2FF1-D1A83FFBC3F0}"/>
              </a:ext>
            </a:extLst>
          </p:cNvPr>
          <p:cNvPicPr preferRelativeResize="0"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427" y="1951366"/>
            <a:ext cx="777240" cy="1170432"/>
          </a:xfrm>
          <a:prstGeom prst="rect">
            <a:avLst/>
          </a:prstGeom>
          <a:ln w="38100">
            <a:solidFill>
              <a:srgbClr val="00BFF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75F779-9A75-3325-A7FF-25536B9F579F}"/>
              </a:ext>
            </a:extLst>
          </p:cNvPr>
          <p:cNvSpPr txBox="1"/>
          <p:nvPr/>
        </p:nvSpPr>
        <p:spPr>
          <a:xfrm>
            <a:off x="4777809" y="3114581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1/23/26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BC085-DB38-E035-970A-AE8D801C0846}"/>
              </a:ext>
            </a:extLst>
          </p:cNvPr>
          <p:cNvSpPr txBox="1"/>
          <p:nvPr/>
        </p:nvSpPr>
        <p:spPr>
          <a:xfrm>
            <a:off x="5754796" y="3119995"/>
            <a:ext cx="695996" cy="26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2/6/26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D0056F-8ABA-0CF7-214D-8B35354C3A97}"/>
              </a:ext>
            </a:extLst>
          </p:cNvPr>
          <p:cNvPicPr preferRelativeResize="0"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24" y="1966612"/>
            <a:ext cx="777240" cy="1170432"/>
          </a:xfrm>
          <a:prstGeom prst="rect">
            <a:avLst/>
          </a:prstGeom>
          <a:ln w="38100">
            <a:solidFill>
              <a:srgbClr val="55AD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4DE7A0-A740-7E68-0258-BC1D0218C799}"/>
              </a:ext>
            </a:extLst>
          </p:cNvPr>
          <p:cNvSpPr txBox="1"/>
          <p:nvPr/>
        </p:nvSpPr>
        <p:spPr>
          <a:xfrm>
            <a:off x="6682169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2/13/26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F9B15F-5DDE-59E8-0DB4-8DBC406426CB}"/>
              </a:ext>
            </a:extLst>
          </p:cNvPr>
          <p:cNvPicPr preferRelativeResize="0"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524" y="1966612"/>
            <a:ext cx="777240" cy="1170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0F0AFB-289F-07B8-5DA1-0E358B73E15B}"/>
              </a:ext>
            </a:extLst>
          </p:cNvPr>
          <p:cNvSpPr txBox="1"/>
          <p:nvPr/>
        </p:nvSpPr>
        <p:spPr>
          <a:xfrm>
            <a:off x="7609873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2/13/26</a:t>
            </a:r>
          </a:p>
        </p:txBody>
      </p:sp>
      <p:pic>
        <p:nvPicPr>
          <p:cNvPr id="22" name="Picture 10" descr="Good Luck, Have Fun, Don't Die (2025) - IMDb">
            <a:extLst>
              <a:ext uri="{FF2B5EF4-FFF2-40B4-BE49-F238E27FC236}">
                <a16:creationId xmlns:a16="http://schemas.microsoft.com/office/drawing/2014/main" id="{EACDB9CA-DC94-EF04-84F2-D7A91A3AC24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2124" y="1966612"/>
            <a:ext cx="777240" cy="1170432"/>
          </a:xfrm>
          <a:prstGeom prst="rect">
            <a:avLst/>
          </a:prstGeom>
          <a:ln w="38100">
            <a:solidFill>
              <a:srgbClr val="FF6E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992EC1-6FCC-9F0B-A087-63F223C8F98D}"/>
              </a:ext>
            </a:extLst>
          </p:cNvPr>
          <p:cNvSpPr txBox="1"/>
          <p:nvPr/>
        </p:nvSpPr>
        <p:spPr>
          <a:xfrm>
            <a:off x="8527481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2/13/26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300298-0313-E7BE-D380-A6C92702A203}"/>
              </a:ext>
            </a:extLst>
          </p:cNvPr>
          <p:cNvPicPr preferRelativeResize="0"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0" r="1373"/>
          <a:stretch>
            <a:fillRect/>
          </a:stretch>
        </p:blipFill>
        <p:spPr>
          <a:xfrm>
            <a:off x="9446724" y="1966612"/>
            <a:ext cx="777240" cy="1170432"/>
          </a:xfrm>
          <a:prstGeom prst="rect">
            <a:avLst/>
          </a:prstGeom>
          <a:ln w="38100">
            <a:solidFill>
              <a:srgbClr val="ED3C8D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26FB9D-300C-DA06-27AA-0CA5FFEE46D9}"/>
              </a:ext>
            </a:extLst>
          </p:cNvPr>
          <p:cNvSpPr txBox="1"/>
          <p:nvPr/>
        </p:nvSpPr>
        <p:spPr>
          <a:xfrm>
            <a:off x="9477536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2/20/26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49C6CF-2F2A-12F6-9830-7C89E666BB7A}"/>
              </a:ext>
            </a:extLst>
          </p:cNvPr>
          <p:cNvPicPr preferRelativeResize="0"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2820" y="4877486"/>
            <a:ext cx="798036" cy="1170432"/>
          </a:xfrm>
          <a:prstGeom prst="rect">
            <a:avLst/>
          </a:prstGeom>
          <a:ln w="38100">
            <a:solidFill>
              <a:srgbClr val="4EBEA4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406309-B73F-1706-E8A3-FBB690181E70}"/>
              </a:ext>
            </a:extLst>
          </p:cNvPr>
          <p:cNvSpPr txBox="1"/>
          <p:nvPr/>
        </p:nvSpPr>
        <p:spPr>
          <a:xfrm>
            <a:off x="11213885" y="6050121"/>
            <a:ext cx="953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2026 </a:t>
            </a:r>
            <a:r>
              <a:rPr kumimoji="0" lang="en-US" sz="110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(TBD)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2A2EF3-D38C-95ED-5558-CB453C1EBE26}"/>
              </a:ext>
            </a:extLst>
          </p:cNvPr>
          <p:cNvPicPr preferRelativeResize="0"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324" y="1966612"/>
            <a:ext cx="783636" cy="1170432"/>
          </a:xfrm>
          <a:prstGeom prst="rect">
            <a:avLst/>
          </a:prstGeom>
          <a:ln w="38100">
            <a:solidFill>
              <a:srgbClr val="2C82FF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998AC1-15FA-EE80-A790-065E3F280254}"/>
              </a:ext>
            </a:extLst>
          </p:cNvPr>
          <p:cNvSpPr txBox="1"/>
          <p:nvPr/>
        </p:nvSpPr>
        <p:spPr>
          <a:xfrm>
            <a:off x="10420351" y="3119995"/>
            <a:ext cx="739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2/27/26</a:t>
            </a:r>
          </a:p>
        </p:txBody>
      </p:sp>
      <p:pic>
        <p:nvPicPr>
          <p:cNvPr id="30" name="Picture 2" descr="First poster for Reminders of Him. : r/movies">
            <a:extLst>
              <a:ext uri="{FF2B5EF4-FFF2-40B4-BE49-F238E27FC236}">
                <a16:creationId xmlns:a16="http://schemas.microsoft.com/office/drawing/2014/main" id="{73C7DEC0-FA3E-105D-47BB-3C20C23A36A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6" y="3420024"/>
            <a:ext cx="777240" cy="1170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12AB23-8A23-AA1C-F33B-FC515C6D974B}"/>
              </a:ext>
            </a:extLst>
          </p:cNvPr>
          <p:cNvSpPr txBox="1"/>
          <p:nvPr/>
        </p:nvSpPr>
        <p:spPr>
          <a:xfrm>
            <a:off x="91434" y="4578791"/>
            <a:ext cx="792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3/6/26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3210FA-4152-7097-CAE1-A65A3103D12E}"/>
              </a:ext>
            </a:extLst>
          </p:cNvPr>
          <p:cNvPicPr preferRelativeResize="0"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158" y="3420024"/>
            <a:ext cx="777240" cy="1170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2FB43B-6FBF-44E2-9B0D-7FFD281FE5DF}"/>
              </a:ext>
            </a:extLst>
          </p:cNvPr>
          <p:cNvSpPr txBox="1"/>
          <p:nvPr/>
        </p:nvSpPr>
        <p:spPr>
          <a:xfrm>
            <a:off x="1935222" y="4578791"/>
            <a:ext cx="820482" cy="26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3/20/26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335F94-D295-FBF0-6A6F-D856B232A840}"/>
              </a:ext>
            </a:extLst>
          </p:cNvPr>
          <p:cNvPicPr preferRelativeResize="0"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1" r="3344"/>
          <a:stretch>
            <a:fillRect/>
          </a:stretch>
        </p:blipFill>
        <p:spPr>
          <a:xfrm>
            <a:off x="1028192" y="3420024"/>
            <a:ext cx="777240" cy="1170432"/>
          </a:xfrm>
          <a:prstGeom prst="rect">
            <a:avLst/>
          </a:prstGeom>
          <a:ln w="38100">
            <a:solidFill>
              <a:srgbClr val="55AD0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4C04AC-BB33-4A75-2A49-75950091410D}"/>
              </a:ext>
            </a:extLst>
          </p:cNvPr>
          <p:cNvSpPr txBox="1"/>
          <p:nvPr/>
        </p:nvSpPr>
        <p:spPr>
          <a:xfrm>
            <a:off x="1000365" y="4578790"/>
            <a:ext cx="8387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3/20/26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972446-898C-0703-0A57-4B67AF30EB16}"/>
              </a:ext>
            </a:extLst>
          </p:cNvPr>
          <p:cNvSpPr txBox="1"/>
          <p:nvPr/>
        </p:nvSpPr>
        <p:spPr>
          <a:xfrm>
            <a:off x="0" y="15027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Planned 2026 Theatrical Releases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5E5132-06C3-C7C3-30CD-8DCFEABA26A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28660"/>
            <a:ext cx="11708793" cy="350107"/>
          </a:xfrm>
          <a:prstGeom prst="rect">
            <a:avLst/>
          </a:prstGeom>
        </p:spPr>
      </p:pic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21D580AA-A69C-81CA-77F8-26144BE4443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77AF3F-5CA7-244A-6D9D-83EF152B56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CCBF64-9ACF-FFD5-B019-91EADBC3492B}"/>
              </a:ext>
            </a:extLst>
          </p:cNvPr>
          <p:cNvSpPr/>
          <p:nvPr/>
        </p:nvSpPr>
        <p:spPr>
          <a:xfrm>
            <a:off x="497962" y="6246899"/>
            <a:ext cx="11672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11/18/2025 and subject to change.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 Code: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Horror,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Anime,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Game Adaptation,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Comics &amp; Superheroes,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Animation,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Performing Arts,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 Adaptation,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Millennial Nostalgia. </a:t>
            </a:r>
          </a:p>
        </p:txBody>
      </p:sp>
      <p:pic>
        <p:nvPicPr>
          <p:cNvPr id="42" name="Picture 2" descr="The Bride (2026) - IMDb">
            <a:extLst>
              <a:ext uri="{FF2B5EF4-FFF2-40B4-BE49-F238E27FC236}">
                <a16:creationId xmlns:a16="http://schemas.microsoft.com/office/drawing/2014/main" id="{5BF19025-9433-79BE-10E7-2FB03DA30AE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3152" y="1954706"/>
            <a:ext cx="777240" cy="1170432"/>
          </a:xfrm>
          <a:prstGeom prst="rect">
            <a:avLst/>
          </a:prstGeom>
          <a:ln w="3810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DC49C71-3E24-781E-6435-C8F20B920263}"/>
              </a:ext>
            </a:extLst>
          </p:cNvPr>
          <p:cNvSpPr txBox="1"/>
          <p:nvPr/>
        </p:nvSpPr>
        <p:spPr>
          <a:xfrm>
            <a:off x="11244232" y="3113473"/>
            <a:ext cx="895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Feb ‘26</a:t>
            </a:r>
          </a:p>
        </p:txBody>
      </p:sp>
      <p:pic>
        <p:nvPicPr>
          <p:cNvPr id="44" name="Picture 2" descr="The Super Mario Galaxy Movie is only in theaters April 2026 Poster . | eBay">
            <a:extLst>
              <a:ext uri="{FF2B5EF4-FFF2-40B4-BE49-F238E27FC236}">
                <a16:creationId xmlns:a16="http://schemas.microsoft.com/office/drawing/2014/main" id="{C560CB17-D0BF-C6B3-00BE-9854F5FD4B3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3" r="8409"/>
          <a:stretch>
            <a:fillRect/>
          </a:stretch>
        </p:blipFill>
        <p:spPr bwMode="auto">
          <a:xfrm>
            <a:off x="2892124" y="3420024"/>
            <a:ext cx="777240" cy="1170432"/>
          </a:xfrm>
          <a:prstGeom prst="rect">
            <a:avLst/>
          </a:prstGeom>
          <a:ln w="38100"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F183AAD-35F3-D023-6D04-4E039B16787C}"/>
              </a:ext>
            </a:extLst>
          </p:cNvPr>
          <p:cNvSpPr txBox="1"/>
          <p:nvPr/>
        </p:nvSpPr>
        <p:spPr>
          <a:xfrm>
            <a:off x="2862634" y="4578791"/>
            <a:ext cx="831092" cy="26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4/3/26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8906DB2-795B-ACEC-FA8B-F116B7133544}"/>
              </a:ext>
            </a:extLst>
          </p:cNvPr>
          <p:cNvPicPr preferRelativeResize="0"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090" y="3420024"/>
            <a:ext cx="777240" cy="1170432"/>
          </a:xfrm>
          <a:prstGeom prst="rect">
            <a:avLst/>
          </a:prstGeom>
          <a:ln w="38100">
            <a:solidFill>
              <a:srgbClr val="FF6E30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0D8855-4C94-7C69-489F-0C6427C3E33F}"/>
              </a:ext>
            </a:extLst>
          </p:cNvPr>
          <p:cNvSpPr txBox="1"/>
          <p:nvPr/>
        </p:nvSpPr>
        <p:spPr>
          <a:xfrm>
            <a:off x="3799155" y="4578791"/>
            <a:ext cx="823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4/24/26</a:t>
            </a:r>
          </a:p>
        </p:txBody>
      </p:sp>
      <p:pic>
        <p:nvPicPr>
          <p:cNvPr id="50" name="Picture 2" descr="The Devil Wears Prada 2 (2026) - Posters — The Movie Database (TMDB)">
            <a:extLst>
              <a:ext uri="{FF2B5EF4-FFF2-40B4-BE49-F238E27FC236}">
                <a16:creationId xmlns:a16="http://schemas.microsoft.com/office/drawing/2014/main" id="{B3E30A61-6366-76E6-0991-C7F31FA69D1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056" y="3420024"/>
            <a:ext cx="777240" cy="1170432"/>
          </a:xfrm>
          <a:prstGeom prst="rect">
            <a:avLst/>
          </a:prstGeom>
          <a:ln w="38100">
            <a:solidFill>
              <a:srgbClr val="2C8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688CFA-763F-6C9B-BE4E-EAD4A7B06599}"/>
              </a:ext>
            </a:extLst>
          </p:cNvPr>
          <p:cNvSpPr txBox="1"/>
          <p:nvPr/>
        </p:nvSpPr>
        <p:spPr>
          <a:xfrm>
            <a:off x="4731120" y="4578791"/>
            <a:ext cx="81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5/1/26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EFE2C84-2914-E5E4-BC4C-0D214F94222F}"/>
              </a:ext>
            </a:extLst>
          </p:cNvPr>
          <p:cNvPicPr preferRelativeResize="0"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022" y="3420024"/>
            <a:ext cx="777240" cy="1170432"/>
          </a:xfrm>
          <a:prstGeom prst="rect">
            <a:avLst/>
          </a:prstGeom>
          <a:ln w="38100">
            <a:solidFill>
              <a:srgbClr val="A343FF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35F5720-ECB0-EC3F-368D-DB4AE0943BB4}"/>
              </a:ext>
            </a:extLst>
          </p:cNvPr>
          <p:cNvSpPr txBox="1"/>
          <p:nvPr/>
        </p:nvSpPr>
        <p:spPr>
          <a:xfrm>
            <a:off x="5663086" y="4578791"/>
            <a:ext cx="827112" cy="26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5/22/26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E5D7E-9D9D-BEAD-4C79-1ECBDAE26F43}"/>
              </a:ext>
            </a:extLst>
          </p:cNvPr>
          <p:cNvSpPr txBox="1"/>
          <p:nvPr/>
        </p:nvSpPr>
        <p:spPr>
          <a:xfrm>
            <a:off x="6633897" y="4578791"/>
            <a:ext cx="763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6/5/26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1177746-EB04-3117-F26B-F1C04B8F7A7F}"/>
              </a:ext>
            </a:extLst>
          </p:cNvPr>
          <p:cNvPicPr preferRelativeResize="0"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88" y="3420024"/>
            <a:ext cx="777240" cy="1170432"/>
          </a:xfrm>
          <a:prstGeom prst="rect">
            <a:avLst/>
          </a:prstGeom>
          <a:ln w="38100">
            <a:solidFill>
              <a:srgbClr val="2C82FF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63B21-3F30-350A-F860-EDB79F48B68E}"/>
              </a:ext>
            </a:extLst>
          </p:cNvPr>
          <p:cNvSpPr txBox="1"/>
          <p:nvPr/>
        </p:nvSpPr>
        <p:spPr>
          <a:xfrm>
            <a:off x="7636698" y="4579703"/>
            <a:ext cx="660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6/12/26</a:t>
            </a:r>
          </a:p>
        </p:txBody>
      </p:sp>
      <p:pic>
        <p:nvPicPr>
          <p:cNvPr id="55" name="Picture 2" descr="Scary Movie 6 (2026) - IMDb">
            <a:extLst>
              <a:ext uri="{FF2B5EF4-FFF2-40B4-BE49-F238E27FC236}">
                <a16:creationId xmlns:a16="http://schemas.microsoft.com/office/drawing/2014/main" id="{E53EA8AF-D056-CEA1-71E2-C4718DA447A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7524" y="3420936"/>
            <a:ext cx="777240" cy="1170432"/>
          </a:xfrm>
          <a:prstGeom prst="rect">
            <a:avLst/>
          </a:prstGeom>
          <a:ln w="38100">
            <a:solidFill>
              <a:srgbClr val="2C8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FC29F1E-0F57-386E-BB8C-13CB103243DF}"/>
              </a:ext>
            </a:extLst>
          </p:cNvPr>
          <p:cNvSpPr txBox="1"/>
          <p:nvPr/>
        </p:nvSpPr>
        <p:spPr>
          <a:xfrm>
            <a:off x="9372695" y="4579703"/>
            <a:ext cx="879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6/26/26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758B822-2DE6-CE4D-492B-A70EF9B79D5D}"/>
              </a:ext>
            </a:extLst>
          </p:cNvPr>
          <p:cNvPicPr preferRelativeResize="0"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456" y="3420936"/>
            <a:ext cx="777240" cy="1170432"/>
          </a:xfrm>
          <a:prstGeom prst="rect">
            <a:avLst/>
          </a:prstGeom>
          <a:ln w="38100">
            <a:solidFill>
              <a:srgbClr val="A343FF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112F8AE-124D-E099-4005-A2D500967E11}"/>
              </a:ext>
            </a:extLst>
          </p:cNvPr>
          <p:cNvSpPr txBox="1"/>
          <p:nvPr/>
        </p:nvSpPr>
        <p:spPr>
          <a:xfrm>
            <a:off x="8579387" y="4579703"/>
            <a:ext cx="663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6/19/26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45DE123-794E-AA6A-5F7E-40A4BE7E99B0}"/>
              </a:ext>
            </a:extLst>
          </p:cNvPr>
          <p:cNvPicPr preferRelativeResize="0">
            <a:picLocks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490" y="3420936"/>
            <a:ext cx="777240" cy="1170432"/>
          </a:xfrm>
          <a:prstGeom prst="rect">
            <a:avLst/>
          </a:prstGeom>
          <a:ln w="38100">
            <a:solidFill>
              <a:srgbClr val="55AD00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A2355A2-DEED-6082-D874-8AEB32B71F20}"/>
              </a:ext>
            </a:extLst>
          </p:cNvPr>
          <p:cNvSpPr txBox="1"/>
          <p:nvPr/>
        </p:nvSpPr>
        <p:spPr>
          <a:xfrm>
            <a:off x="10409244" y="4579703"/>
            <a:ext cx="717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7/1/26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FA55109-8FC5-2AF9-3EB8-3CA1E5875FFE}"/>
              </a:ext>
            </a:extLst>
          </p:cNvPr>
          <p:cNvPicPr preferRelativeResize="0">
            <a:picLocks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427" y="3420936"/>
            <a:ext cx="777240" cy="1170432"/>
          </a:xfrm>
          <a:prstGeom prst="rect">
            <a:avLst/>
          </a:prstGeom>
          <a:ln w="38100">
            <a:solidFill>
              <a:srgbClr val="55AD00"/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6C06DA6-7186-97A4-DA62-70F732375025}"/>
              </a:ext>
            </a:extLst>
          </p:cNvPr>
          <p:cNvSpPr txBox="1"/>
          <p:nvPr/>
        </p:nvSpPr>
        <p:spPr>
          <a:xfrm>
            <a:off x="11249738" y="4585057"/>
            <a:ext cx="846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7/17/26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E8ADC61-FD87-943C-98E7-A79F8B93C503}"/>
              </a:ext>
            </a:extLst>
          </p:cNvPr>
          <p:cNvPicPr preferRelativeResize="0">
            <a:picLocks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902" y="3409929"/>
            <a:ext cx="819989" cy="1170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6620724-DDED-050E-B5F4-68BB2E5B4853}"/>
              </a:ext>
            </a:extLst>
          </p:cNvPr>
          <p:cNvSpPr txBox="1"/>
          <p:nvPr/>
        </p:nvSpPr>
        <p:spPr>
          <a:xfrm>
            <a:off x="76911" y="6050121"/>
            <a:ext cx="817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7/31/26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F0745E1-A9D3-7654-7A52-64603264EB8C}"/>
              </a:ext>
            </a:extLst>
          </p:cNvPr>
          <p:cNvPicPr preferRelativeResize="0"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7" y="4874992"/>
            <a:ext cx="777240" cy="1170432"/>
          </a:xfrm>
          <a:prstGeom prst="rect">
            <a:avLst/>
          </a:prstGeom>
          <a:ln w="38100">
            <a:solidFill>
              <a:srgbClr val="A343FF"/>
            </a:solidFill>
          </a:ln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6A90F66-72B2-61B2-E613-95BDF3BBF5D1}"/>
              </a:ext>
            </a:extLst>
          </p:cNvPr>
          <p:cNvSpPr txBox="1"/>
          <p:nvPr/>
        </p:nvSpPr>
        <p:spPr>
          <a:xfrm>
            <a:off x="1000365" y="6050121"/>
            <a:ext cx="818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8/21/26</a:t>
            </a:r>
          </a:p>
        </p:txBody>
      </p:sp>
      <p:pic>
        <p:nvPicPr>
          <p:cNvPr id="68" name="Picture 4" descr="Thread: An Insidious Tale (2026) - IMDb">
            <a:extLst>
              <a:ext uri="{FF2B5EF4-FFF2-40B4-BE49-F238E27FC236}">
                <a16:creationId xmlns:a16="http://schemas.microsoft.com/office/drawing/2014/main" id="{8882BFCE-9AF6-64AD-6D16-6519CB9A76E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374" y="4874992"/>
            <a:ext cx="777240" cy="1170432"/>
          </a:xfrm>
          <a:prstGeom prst="rect">
            <a:avLst/>
          </a:prstGeom>
          <a:ln w="3810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DE5EB8B-267D-211F-84D2-81EE8D03C432}"/>
              </a:ext>
            </a:extLst>
          </p:cNvPr>
          <p:cNvSpPr txBox="1"/>
          <p:nvPr/>
        </p:nvSpPr>
        <p:spPr>
          <a:xfrm>
            <a:off x="1977360" y="6050121"/>
            <a:ext cx="794854" cy="26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9/11/26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CCA34AA-4C95-C7FB-80AC-D3A51D863EEF}"/>
              </a:ext>
            </a:extLst>
          </p:cNvPr>
          <p:cNvPicPr preferRelativeResize="0">
            <a:picLocks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161" y="4874992"/>
            <a:ext cx="777240" cy="1170432"/>
          </a:xfrm>
          <a:prstGeom prst="rect">
            <a:avLst/>
          </a:prstGeom>
          <a:ln w="38100">
            <a:solidFill>
              <a:srgbClr val="A343FF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7BBFDBD-1A95-0EB1-1A73-8A48420DC393}"/>
              </a:ext>
            </a:extLst>
          </p:cNvPr>
          <p:cNvSpPr txBox="1"/>
          <p:nvPr/>
        </p:nvSpPr>
        <p:spPr>
          <a:xfrm>
            <a:off x="2868970" y="6050121"/>
            <a:ext cx="874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10/2/26</a:t>
            </a:r>
          </a:p>
        </p:txBody>
      </p:sp>
      <p:pic>
        <p:nvPicPr>
          <p:cNvPr id="72" name="Picture 4" descr="Poster for Verity (2026)">
            <a:extLst>
              <a:ext uri="{FF2B5EF4-FFF2-40B4-BE49-F238E27FC236}">
                <a16:creationId xmlns:a16="http://schemas.microsoft.com/office/drawing/2014/main" id="{15B15482-C01A-2A19-6B7B-C8F936CE4CE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948" y="4874992"/>
            <a:ext cx="777240" cy="117043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988974C-810D-279F-3C69-BED960A39E4A}"/>
              </a:ext>
            </a:extLst>
          </p:cNvPr>
          <p:cNvSpPr txBox="1"/>
          <p:nvPr/>
        </p:nvSpPr>
        <p:spPr>
          <a:xfrm>
            <a:off x="3859306" y="6050121"/>
            <a:ext cx="76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10/16/26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9C27928-96A0-E0FF-C6E2-B27A489BE85D}"/>
              </a:ext>
            </a:extLst>
          </p:cNvPr>
          <p:cNvPicPr preferRelativeResize="0">
            <a:picLocks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735" y="4874992"/>
            <a:ext cx="777240" cy="1170432"/>
          </a:xfrm>
          <a:prstGeom prst="rect">
            <a:avLst/>
          </a:prstGeom>
          <a:ln w="38100">
            <a:solidFill>
              <a:srgbClr val="00BFF2"/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64F238E-D228-85BD-E81F-7FF1B7CCA92E}"/>
              </a:ext>
            </a:extLst>
          </p:cNvPr>
          <p:cNvSpPr txBox="1"/>
          <p:nvPr/>
        </p:nvSpPr>
        <p:spPr>
          <a:xfrm>
            <a:off x="4720969" y="6050123"/>
            <a:ext cx="864677" cy="26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11/6/26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E8FED0B-11D5-ADA5-97ED-D69CCB6A035C}"/>
              </a:ext>
            </a:extLst>
          </p:cNvPr>
          <p:cNvPicPr preferRelativeResize="0">
            <a:picLocks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5" r="9886"/>
          <a:stretch>
            <a:fillRect/>
          </a:stretch>
        </p:blipFill>
        <p:spPr>
          <a:xfrm>
            <a:off x="4773522" y="4874992"/>
            <a:ext cx="777240" cy="1170432"/>
          </a:xfrm>
          <a:prstGeom prst="rect">
            <a:avLst/>
          </a:prstGeom>
          <a:ln w="38100">
            <a:solidFill>
              <a:srgbClr val="2C82FF"/>
            </a:solidFill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7030D38-F12D-E46E-55D0-7FB6B0B2B452}"/>
              </a:ext>
            </a:extLst>
          </p:cNvPr>
          <p:cNvSpPr txBox="1"/>
          <p:nvPr/>
        </p:nvSpPr>
        <p:spPr>
          <a:xfrm>
            <a:off x="6645966" y="6050121"/>
            <a:ext cx="794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11/25/26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04F66B9-912C-B15C-894E-8E2333D6F002}"/>
              </a:ext>
            </a:extLst>
          </p:cNvPr>
          <p:cNvPicPr preferRelativeResize="0">
            <a:picLocks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" r="3367"/>
          <a:stretch>
            <a:fillRect/>
          </a:stretch>
        </p:blipFill>
        <p:spPr>
          <a:xfrm>
            <a:off x="6642443" y="4874992"/>
            <a:ext cx="777240" cy="1170432"/>
          </a:xfrm>
          <a:prstGeom prst="rect">
            <a:avLst/>
          </a:prstGeom>
          <a:ln w="38100">
            <a:solidFill>
              <a:srgbClr val="55AD00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B4B2369-58A9-3886-8325-9129D8A3FB7A}"/>
              </a:ext>
            </a:extLst>
          </p:cNvPr>
          <p:cNvSpPr txBox="1"/>
          <p:nvPr/>
        </p:nvSpPr>
        <p:spPr>
          <a:xfrm>
            <a:off x="7544298" y="6050121"/>
            <a:ext cx="813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12/18/26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83E92BB-AE2C-8AE4-F6DA-B1F7EAA6F1F9}"/>
              </a:ext>
            </a:extLst>
          </p:cNvPr>
          <p:cNvPicPr preferRelativeResize="0">
            <a:picLocks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883" y="4874992"/>
            <a:ext cx="777240" cy="1170432"/>
          </a:xfrm>
          <a:prstGeom prst="rect">
            <a:avLst/>
          </a:prstGeom>
          <a:ln w="38100">
            <a:solidFill>
              <a:srgbClr val="A343FF"/>
            </a:solidFill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502F74B-B74E-1EBA-8859-C3D57598702F}"/>
              </a:ext>
            </a:extLst>
          </p:cNvPr>
          <p:cNvSpPr txBox="1"/>
          <p:nvPr/>
        </p:nvSpPr>
        <p:spPr>
          <a:xfrm>
            <a:off x="5652334" y="6049851"/>
            <a:ext cx="879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11/13/26</a:t>
            </a:r>
          </a:p>
        </p:txBody>
      </p:sp>
      <p:pic>
        <p:nvPicPr>
          <p:cNvPr id="83" name="Picture 2" descr="Watch Dogs - Aiden Poster Print (24 x 36) - Walmart.com">
            <a:extLst>
              <a:ext uri="{FF2B5EF4-FFF2-40B4-BE49-F238E27FC236}">
                <a16:creationId xmlns:a16="http://schemas.microsoft.com/office/drawing/2014/main" id="{09C8F495-B160-D7BF-3EEE-9FF5654F8D2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652" y="4874992"/>
            <a:ext cx="777240" cy="1170432"/>
          </a:xfrm>
          <a:prstGeom prst="rect">
            <a:avLst/>
          </a:prstGeom>
          <a:ln w="38100"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5F393C6A-F9E8-25F2-8D56-0161097F44D6}"/>
              </a:ext>
            </a:extLst>
          </p:cNvPr>
          <p:cNvSpPr txBox="1"/>
          <p:nvPr/>
        </p:nvSpPr>
        <p:spPr>
          <a:xfrm>
            <a:off x="9237401" y="6050121"/>
            <a:ext cx="1175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2026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(TBD)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2F22C4D-80DC-DD3E-372F-EFC052EC0251}"/>
              </a:ext>
            </a:extLst>
          </p:cNvPr>
          <p:cNvSpPr txBox="1"/>
          <p:nvPr/>
        </p:nvSpPr>
        <p:spPr>
          <a:xfrm>
            <a:off x="10166208" y="6050121"/>
            <a:ext cx="1096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2026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(TBD)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89E0732B-93EE-9673-E0E8-15F117626D35}"/>
              </a:ext>
            </a:extLst>
          </p:cNvPr>
          <p:cNvPicPr preferRelativeResize="0">
            <a:picLocks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921" y="4874992"/>
            <a:ext cx="777240" cy="1170432"/>
          </a:xfrm>
          <a:prstGeom prst="rect">
            <a:avLst/>
          </a:prstGeom>
          <a:ln w="38100">
            <a:solidFill>
              <a:srgbClr val="FF6E3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F2B919E-99C7-BAB7-D91A-FB26B748565D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08" y="4882342"/>
            <a:ext cx="838650" cy="1154322"/>
          </a:xfrm>
          <a:prstGeom prst="rect">
            <a:avLst/>
          </a:prstGeom>
          <a:ln w="38100">
            <a:solidFill>
              <a:srgbClr val="4EBEA4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232F646-70D6-A859-9206-CFAA2C88DC73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23" y="1954202"/>
            <a:ext cx="805451" cy="1175130"/>
          </a:xfrm>
          <a:prstGeom prst="rect">
            <a:avLst/>
          </a:prstGeom>
          <a:ln w="38100">
            <a:solidFill>
              <a:srgbClr val="4EBEA4"/>
            </a:solidFill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7072E69-85C5-FDBA-FF50-315DE6CFD760}"/>
              </a:ext>
            </a:extLst>
          </p:cNvPr>
          <p:cNvSpPr txBox="1"/>
          <p:nvPr/>
        </p:nvSpPr>
        <p:spPr>
          <a:xfrm>
            <a:off x="1930237" y="3112825"/>
            <a:ext cx="812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1/16/26</a:t>
            </a:r>
          </a:p>
        </p:txBody>
      </p:sp>
    </p:spTree>
    <p:extLst>
      <p:ext uri="{BB962C8B-B14F-4D97-AF65-F5344CB8AC3E}">
        <p14:creationId xmlns:p14="http://schemas.microsoft.com/office/powerpoint/2010/main" val="2678429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73CCF-0193-EC2D-C133-5D055443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F26662-F551-F89E-1690-A3A2A0EE30D7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64F0E6-DCBA-E05B-B20E-62D7CF424F7E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28CC1-0283-9B08-9D89-FEF347003807}"/>
              </a:ext>
            </a:extLst>
          </p:cNvPr>
          <p:cNvSpPr txBox="1"/>
          <p:nvPr/>
        </p:nvSpPr>
        <p:spPr>
          <a:xfrm>
            <a:off x="6172200" y="1149229"/>
            <a:ext cx="587231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In a world of cultural fragmentation, consumers find individual identity through their fandoms.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Most adults no longer see a single ‘mainstream’ pop culture and instead are identifying more with their personal passions and the communities built around them.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Cinema is where young audiences feel a deep cultural impact.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Gen Z and Millennials view theaters as the most meaningful way to experience content and immerse themselves in relevant cultural moments.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en-US" sz="1400">
              <a:solidFill>
                <a:srgbClr val="1B1464"/>
              </a:solidFill>
              <a:latin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Fandoms come together in theaters to connect as a community.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Audiences across fandoms come together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  <a:t> with fellow passionate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fans at movie theaters to engage in the shared experience of watching their most desired content.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en-US" sz="1400">
              <a:solidFill>
                <a:srgbClr val="1B1464"/>
              </a:solidFill>
              <a:latin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2026 theatrical releases provide scalable, passion-aligned marketing opportunities.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As the theatrical slate takes shape, marketers can align themselves with passionate fans to drive increased brand relevancy and full-funnel outcomes lifts through cinema advertising.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62A6D-9362-FE2B-D63B-50B9D4825F47}"/>
              </a:ext>
            </a:extLst>
          </p:cNvPr>
          <p:cNvSpPr txBox="1"/>
          <p:nvPr/>
        </p:nvSpPr>
        <p:spPr>
          <a:xfrm>
            <a:off x="6172200" y="279425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rgbClr val="ED3C8D"/>
                </a:solidFill>
                <a:latin typeface="Helvetica" panose="020B0604020202020204" pitchFamily="34" charset="0"/>
              </a:rPr>
              <a:t>Cinema delivers cultural moments and community for passionate fandoms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BE4F3-A8C9-BBB6-0D53-5746D94D1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C608-96D6-986B-A509-A4C56E00A0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D22CCB-AF85-DF0A-4581-86805DAED33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970291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A1640-A877-0934-DBAB-0FCC0081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64A0EA-3EC2-5AA5-C836-E98181665C7E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F37D5D-BA71-40EC-AAD3-00BA961CC1BB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79D03-9D60-0260-FBDD-A672670804A0}"/>
              </a:ext>
            </a:extLst>
          </p:cNvPr>
          <p:cNvSpPr/>
          <p:nvPr/>
        </p:nvSpPr>
        <p:spPr>
          <a:xfrm>
            <a:off x="632714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1BFC7-8B87-B4F2-9356-81E0A9205E4A}"/>
              </a:ext>
            </a:extLst>
          </p:cNvPr>
          <p:cNvGrpSpPr/>
          <p:nvPr/>
        </p:nvGrpSpPr>
        <p:grpSpPr>
          <a:xfrm>
            <a:off x="96743" y="1768243"/>
            <a:ext cx="3248919" cy="744993"/>
            <a:chOff x="4357874" y="542425"/>
            <a:chExt cx="1791974" cy="744993"/>
          </a:xfrm>
        </p:grpSpPr>
        <p:sp>
          <p:nvSpPr>
            <p:cNvPr id="34" name="TextBox 33">
              <a:hlinkClick r:id="rId3"/>
              <a:extLst>
                <a:ext uri="{FF2B5EF4-FFF2-40B4-BE49-F238E27FC236}">
                  <a16:creationId xmlns:a16="http://schemas.microsoft.com/office/drawing/2014/main" id="{0A092614-A4E1-CBBE-EF9F-EB3C65C5DD0C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AF6660-FBCC-5817-CE42-D82BBAF32FEE}"/>
                </a:ext>
              </a:extLst>
            </p:cNvPr>
            <p:cNvSpPr txBox="1"/>
            <p:nvPr/>
          </p:nvSpPr>
          <p:spPr>
            <a:xfrm>
              <a:off x="4357874" y="856531"/>
              <a:ext cx="1791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Associate Director, Insights, Strategy &amp; Analytics karolinag@thevab.com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1DB358-20C7-AD72-CF0A-942550D06225}"/>
              </a:ext>
            </a:extLst>
          </p:cNvPr>
          <p:cNvGrpSpPr/>
          <p:nvPr/>
        </p:nvGrpSpPr>
        <p:grpSpPr>
          <a:xfrm>
            <a:off x="96744" y="833333"/>
            <a:ext cx="2769451" cy="744993"/>
            <a:chOff x="2529807" y="542425"/>
            <a:chExt cx="2233343" cy="744993"/>
          </a:xfrm>
        </p:grpSpPr>
        <p:sp>
          <p:nvSpPr>
            <p:cNvPr id="43" name="TextBox 42">
              <a:hlinkClick r:id="rId3"/>
              <a:extLst>
                <a:ext uri="{FF2B5EF4-FFF2-40B4-BE49-F238E27FC236}">
                  <a16:creationId xmlns:a16="http://schemas.microsoft.com/office/drawing/2014/main" id="{3619CB6B-9103-43C8-8512-7EA4EB5657DA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97EB8F-6543-A800-8E57-CF848B2807D3}"/>
                </a:ext>
              </a:extLst>
            </p:cNvPr>
            <p:cNvSpPr txBox="1"/>
            <p:nvPr/>
          </p:nvSpPr>
          <p:spPr>
            <a:xfrm>
              <a:off x="2529807" y="856531"/>
              <a:ext cx="22333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EC7A36-3DAB-A0DD-8C9C-5167726C23C0}"/>
              </a:ext>
            </a:extLst>
          </p:cNvPr>
          <p:cNvGrpSpPr/>
          <p:nvPr/>
        </p:nvGrpSpPr>
        <p:grpSpPr>
          <a:xfrm>
            <a:off x="2866193" y="828766"/>
            <a:ext cx="2219755" cy="744993"/>
            <a:chOff x="198561" y="542425"/>
            <a:chExt cx="1453627" cy="7449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449A18-15B0-ABF1-0656-FD295BCF23C0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28BB7C-A2A0-C140-9A6E-04B764E718C2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Director,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DE694CD-8514-0F2B-A52F-8721F709AF00}"/>
              </a:ext>
            </a:extLst>
          </p:cNvPr>
          <p:cNvSpPr/>
          <p:nvPr/>
        </p:nvSpPr>
        <p:spPr>
          <a:xfrm>
            <a:off x="289383" y="3703549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53" name="TextBox 52">
            <a:hlinkClick r:id="rId4"/>
            <a:extLst>
              <a:ext uri="{FF2B5EF4-FFF2-40B4-BE49-F238E27FC236}">
                <a16:creationId xmlns:a16="http://schemas.microsoft.com/office/drawing/2014/main" id="{8E24D910-A3C1-BAD7-B1BE-B931115B4982}"/>
              </a:ext>
            </a:extLst>
          </p:cNvPr>
          <p:cNvSpPr txBox="1"/>
          <p:nvPr/>
        </p:nvSpPr>
        <p:spPr>
          <a:xfrm>
            <a:off x="9354861" y="1496914"/>
            <a:ext cx="22008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The Pursuit of Happyness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How Mood Lights 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Ad Engagement at the Cinema</a:t>
            </a:r>
          </a:p>
        </p:txBody>
      </p:sp>
      <p:pic>
        <p:nvPicPr>
          <p:cNvPr id="54" name="Picture 53">
            <a:hlinkClick r:id="rId4"/>
            <a:extLst>
              <a:ext uri="{FF2B5EF4-FFF2-40B4-BE49-F238E27FC236}">
                <a16:creationId xmlns:a16="http://schemas.microsoft.com/office/drawing/2014/main" id="{F3FABC5D-7DCB-17BB-5DB4-B51F596A20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310" y="304576"/>
            <a:ext cx="2053978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6EED0527-2C81-C654-81D7-27043A70EE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511" y="4262981"/>
            <a:ext cx="2053978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DD5AF435-5CF9-1035-95FC-F5053CDF6E0E}"/>
              </a:ext>
            </a:extLst>
          </p:cNvPr>
          <p:cNvSpPr txBox="1"/>
          <p:nvPr/>
        </p:nvSpPr>
        <p:spPr>
          <a:xfrm>
            <a:off x="6558062" y="5455319"/>
            <a:ext cx="22008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Reel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20 Trends Exploring the Resurgence &amp; Heightened Value of Cinema</a:t>
            </a:r>
          </a:p>
        </p:txBody>
      </p:sp>
      <p:pic>
        <p:nvPicPr>
          <p:cNvPr id="8" name="Picture 7">
            <a:hlinkClick r:id="rId8"/>
            <a:extLst>
              <a:ext uri="{FF2B5EF4-FFF2-40B4-BE49-F238E27FC236}">
                <a16:creationId xmlns:a16="http://schemas.microsoft.com/office/drawing/2014/main" id="{554D3954-9E23-2E14-13E2-382423F5EB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511" y="2305121"/>
            <a:ext cx="2053978" cy="111997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0" name="TextBox 9">
            <a:hlinkClick r:id="rId8"/>
            <a:extLst>
              <a:ext uri="{FF2B5EF4-FFF2-40B4-BE49-F238E27FC236}">
                <a16:creationId xmlns:a16="http://schemas.microsoft.com/office/drawing/2014/main" id="{4B08CF10-8886-BBBC-A65A-370D2C892928}"/>
              </a:ext>
            </a:extLst>
          </p:cNvPr>
          <p:cNvSpPr txBox="1"/>
          <p:nvPr/>
        </p:nvSpPr>
        <p:spPr>
          <a:xfrm>
            <a:off x="6539260" y="3461476"/>
            <a:ext cx="22384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What It Means for Multiscreen TV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and Why It Matters to Marketers</a:t>
            </a:r>
          </a:p>
        </p:txBody>
      </p:sp>
      <p:pic>
        <p:nvPicPr>
          <p:cNvPr id="14" name="Picture 13">
            <a:hlinkClick r:id="rId11"/>
            <a:extLst>
              <a:ext uri="{FF2B5EF4-FFF2-40B4-BE49-F238E27FC236}">
                <a16:creationId xmlns:a16="http://schemas.microsoft.com/office/drawing/2014/main" id="{55B8A13A-40D4-9DD3-428E-CCDF1EA7FF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770" y="2305121"/>
            <a:ext cx="1991059" cy="111997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7" name="TextBox 16">
            <a:hlinkClick r:id="rId11"/>
            <a:extLst>
              <a:ext uri="{FF2B5EF4-FFF2-40B4-BE49-F238E27FC236}">
                <a16:creationId xmlns:a16="http://schemas.microsoft.com/office/drawing/2014/main" id="{2EF5CD67-8223-1005-45B1-F391C4BCD186}"/>
              </a:ext>
            </a:extLst>
          </p:cNvPr>
          <p:cNvSpPr txBox="1"/>
          <p:nvPr/>
        </p:nvSpPr>
        <p:spPr>
          <a:xfrm>
            <a:off x="9102308" y="3461476"/>
            <a:ext cx="270598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Disconnect to Reconnect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How Real-Life Shared Experiences Are the Antidote for Social Media Isolation Among Gen 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80010D-E708-F885-3623-6A37412954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FEC2239-9FF5-5D34-1358-536CCA352E5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16D2BD-F424-7A05-7A39-91C47D87DF0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pic>
        <p:nvPicPr>
          <p:cNvPr id="3" name="Picture 2">
            <a:hlinkClick r:id="rId15"/>
            <a:extLst>
              <a:ext uri="{FF2B5EF4-FFF2-40B4-BE49-F238E27FC236}">
                <a16:creationId xmlns:a16="http://schemas.microsoft.com/office/drawing/2014/main" id="{4457A699-294A-2C75-DCA8-9EC03BE021A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972" y="304576"/>
            <a:ext cx="1991057" cy="111997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5" name="TextBox 4">
            <a:hlinkClick r:id="rId15"/>
            <a:extLst>
              <a:ext uri="{FF2B5EF4-FFF2-40B4-BE49-F238E27FC236}">
                <a16:creationId xmlns:a16="http://schemas.microsoft.com/office/drawing/2014/main" id="{DDC59B07-2711-A77F-97AF-2EA4BC601208}"/>
              </a:ext>
            </a:extLst>
          </p:cNvPr>
          <p:cNvSpPr txBox="1"/>
          <p:nvPr/>
        </p:nvSpPr>
        <p:spPr>
          <a:xfrm>
            <a:off x="6539260" y="1460931"/>
            <a:ext cx="22384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Inside 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How Cinema Turns Emotion Into Brand Opportunity</a:t>
            </a:r>
          </a:p>
        </p:txBody>
      </p:sp>
      <p:pic>
        <p:nvPicPr>
          <p:cNvPr id="4" name="Picture 3">
            <a:hlinkClick r:id="rId17"/>
            <a:extLst>
              <a:ext uri="{FF2B5EF4-FFF2-40B4-BE49-F238E27FC236}">
                <a16:creationId xmlns:a16="http://schemas.microsoft.com/office/drawing/2014/main" id="{9536DA6D-F259-EF39-D895-E68BC13C769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566" y="4265274"/>
            <a:ext cx="2069466" cy="1150776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6" name="TextBox 5">
            <a:hlinkClick r:id="rId19"/>
            <a:extLst>
              <a:ext uri="{FF2B5EF4-FFF2-40B4-BE49-F238E27FC236}">
                <a16:creationId xmlns:a16="http://schemas.microsoft.com/office/drawing/2014/main" id="{0EEADEE0-3FC6-6447-4E45-406C1B02CEEC}"/>
              </a:ext>
            </a:extLst>
          </p:cNvPr>
          <p:cNvSpPr txBox="1"/>
          <p:nvPr/>
        </p:nvSpPr>
        <p:spPr>
          <a:xfrm>
            <a:off x="9405176" y="5445866"/>
            <a:ext cx="210024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Show Me the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Highlighting the Value of Moviegoers Across 20 Major Categories</a:t>
            </a:r>
          </a:p>
        </p:txBody>
      </p:sp>
    </p:spTree>
    <p:extLst>
      <p:ext uri="{BB962C8B-B14F-4D97-AF65-F5344CB8AC3E}">
        <p14:creationId xmlns:p14="http://schemas.microsoft.com/office/powerpoint/2010/main" val="2101682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ED2F-3466-051D-F7CA-BB3FC44B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1B47FC-03AA-A008-CEB6-306AD1739E87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8F021-547A-62C0-E440-9673ABDF6C50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59E5F-F5BA-3242-F139-D6C78A58470C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1BF53-47C9-2A86-4E88-AF0EE25FC7A0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EAC8D-6A64-4223-A014-84BD51480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976BC7-5B48-8BB9-F5D9-1A22BACE7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10C04-7A7A-D7F0-0617-AEAE56B2D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457BAE-111C-1BD7-5B39-45982730551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E98BA-23F3-8B5D-AF57-32D3B47069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59702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CC01-6AB1-1FC5-ACF0-1161985D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0B2404-D1AA-A2C0-374F-7DA7DB1169AA}"/>
              </a:ext>
            </a:extLst>
          </p:cNvPr>
          <p:cNvSpPr>
            <a:spLocks/>
          </p:cNvSpPr>
          <p:nvPr/>
        </p:nvSpPr>
        <p:spPr>
          <a:xfrm>
            <a:off x="6016342" y="1708596"/>
            <a:ext cx="6175658" cy="435144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20F28B5-9617-5164-6DA5-86ABAC1337C2}"/>
              </a:ext>
            </a:extLst>
          </p:cNvPr>
          <p:cNvSpPr/>
          <p:nvPr/>
        </p:nvSpPr>
        <p:spPr>
          <a:xfrm>
            <a:off x="83820" y="436140"/>
            <a:ext cx="119217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There is a growing sentiment among American adults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that there is no such thing as ‘mainstream’ pop culture anymore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436BE-5E87-35E5-A6DD-739DC40F5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46FCA1B-7A0B-06AA-0B4C-FA6A4D4BB3B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A8302-6857-2209-CE6E-3E5E3D34826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28DBE6-C9F3-0B59-6BE6-BBFBE437999D}"/>
              </a:ext>
            </a:extLst>
          </p:cNvPr>
          <p:cNvSpPr txBox="1"/>
          <p:nvPr/>
        </p:nvSpPr>
        <p:spPr>
          <a:xfrm>
            <a:off x="483207" y="6324600"/>
            <a:ext cx="11522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Horizon Futures, 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2025 Subculture Field Guide,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2025. *Horizon Futures, The 2024 Subculture Field Guide, November 2024.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D6E309-85BA-3236-3A3E-61C8774B8F77}"/>
              </a:ext>
            </a:extLst>
          </p:cNvPr>
          <p:cNvSpPr txBox="1"/>
          <p:nvPr/>
        </p:nvSpPr>
        <p:spPr>
          <a:xfrm>
            <a:off x="7571574" y="1958302"/>
            <a:ext cx="306519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E600"/>
                </a:solidFill>
                <a:latin typeface="Helvetica" panose="020B0604020202020204" pitchFamily="34" charset="0"/>
              </a:rPr>
              <a:t>61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6EAA8B-1177-1C7F-C84F-AF141550C2C7}"/>
              </a:ext>
            </a:extLst>
          </p:cNvPr>
          <p:cNvSpPr txBox="1"/>
          <p:nvPr/>
        </p:nvSpPr>
        <p:spPr>
          <a:xfrm>
            <a:off x="6092153" y="3534322"/>
            <a:ext cx="6024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adults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say</a:t>
            </a:r>
            <a:r>
              <a:rPr lang="en-US" sz="3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that</a:t>
            </a:r>
            <a:r>
              <a:rPr kumimoji="0" lang="en-US" sz="3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there’s </a:t>
            </a:r>
            <a:br>
              <a:rPr kumimoji="0" lang="en-US" sz="3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3000" b="1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 such thing as mainstream</a:t>
            </a:r>
            <a:br>
              <a:rPr kumimoji="0" lang="en-US" sz="3000" b="1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3000" b="1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 culture </a:t>
            </a:r>
            <a:r>
              <a:rPr kumimoji="0" lang="en-US" sz="3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anymore</a:t>
            </a:r>
          </a:p>
        </p:txBody>
      </p:sp>
      <p:pic>
        <p:nvPicPr>
          <p:cNvPr id="9" name="Picture 8" descr="A group of people smiling&#10;&#10;AI-generated content may be incorrect.">
            <a:extLst>
              <a:ext uri="{FF2B5EF4-FFF2-40B4-BE49-F238E27FC236}">
                <a16:creationId xmlns:a16="http://schemas.microsoft.com/office/drawing/2014/main" id="{DE0F02A5-DF72-2756-A472-CFB0A488CC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09"/>
          <a:stretch>
            <a:fillRect/>
          </a:stretch>
        </p:blipFill>
        <p:spPr>
          <a:xfrm>
            <a:off x="-2" y="1708596"/>
            <a:ext cx="6024038" cy="4351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26C7EC-5256-6DE6-8BC7-C13C025FC0FC}"/>
              </a:ext>
            </a:extLst>
          </p:cNvPr>
          <p:cNvSpPr txBox="1"/>
          <p:nvPr/>
        </p:nvSpPr>
        <p:spPr>
          <a:xfrm>
            <a:off x="6056171" y="533579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+15% increase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since 2023)</a:t>
            </a:r>
            <a:endParaRPr kumimoji="0" lang="en-US" sz="2000" b="0" i="1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B6B00-E545-961B-E3B7-D76AA60F6E8B}"/>
              </a:ext>
            </a:extLst>
          </p:cNvPr>
          <p:cNvSpPr/>
          <p:nvPr/>
        </p:nvSpPr>
        <p:spPr>
          <a:xfrm>
            <a:off x="336739" y="1328503"/>
            <a:ext cx="11722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91% of adults 18-25 say a single pop culture “mainstream” no longer exists* </a:t>
            </a:r>
          </a:p>
        </p:txBody>
      </p:sp>
    </p:spTree>
    <p:extLst>
      <p:ext uri="{BB962C8B-B14F-4D97-AF65-F5344CB8AC3E}">
        <p14:creationId xmlns:p14="http://schemas.microsoft.com/office/powerpoint/2010/main" val="1443216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65AE0-6C4C-963F-2C01-E34D43CCD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C6B5A599-54E0-FB5E-884F-B3CEF7576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776"/>
          <a:stretch>
            <a:fillRect/>
          </a:stretch>
        </p:blipFill>
        <p:spPr>
          <a:xfrm>
            <a:off x="0" y="1687707"/>
            <a:ext cx="12192000" cy="51814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F06718-01B2-CD62-A353-88088D50BFC3}"/>
              </a:ext>
            </a:extLst>
          </p:cNvPr>
          <p:cNvSpPr>
            <a:spLocks/>
          </p:cNvSpPr>
          <p:nvPr/>
        </p:nvSpPr>
        <p:spPr>
          <a:xfrm>
            <a:off x="-1" y="1687707"/>
            <a:ext cx="12192000" cy="5183150"/>
          </a:xfrm>
          <a:prstGeom prst="rect">
            <a:avLst/>
          </a:prstGeom>
          <a:solidFill>
            <a:srgbClr val="1B1464">
              <a:alpha val="66000"/>
            </a:srgbClr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FA075-DB96-0291-DC5C-C6043586E4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D67849-A9CA-18E1-E8E0-C248B748A53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F81ED0-A3AB-1B3E-A7D3-54618C60FE2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55B7C-FF97-9AD6-E8B9-02561120E267}"/>
              </a:ext>
            </a:extLst>
          </p:cNvPr>
          <p:cNvSpPr/>
          <p:nvPr/>
        </p:nvSpPr>
        <p:spPr>
          <a:xfrm>
            <a:off x="156257" y="440715"/>
            <a:ext cx="120467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Instead, consumers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are identifying more with passionate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communities and niche fandoms as society evolves beyond a traditional monoculture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4F1AD-70AB-E493-7941-99D541C67515}"/>
              </a:ext>
            </a:extLst>
          </p:cNvPr>
          <p:cNvSpPr txBox="1"/>
          <p:nvPr/>
        </p:nvSpPr>
        <p:spPr>
          <a:xfrm>
            <a:off x="483207" y="6324600"/>
            <a:ext cx="11522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Vox Media, </a:t>
            </a:r>
            <a:r>
              <a:rPr lang="en-US" sz="8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Insights &amp; Innovation, </a:t>
            </a:r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2024. *Horizon Futures, </a:t>
            </a:r>
            <a:r>
              <a:rPr lang="en-US" sz="8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2025 Subculture Field Guide, </a:t>
            </a:r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2025.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AC78F0-4D12-B089-B5AD-AEEB7968C9DD}"/>
              </a:ext>
            </a:extLst>
          </p:cNvPr>
          <p:cNvSpPr/>
          <p:nvPr/>
        </p:nvSpPr>
        <p:spPr>
          <a:xfrm>
            <a:off x="4283113" y="2283268"/>
            <a:ext cx="3625773" cy="3801473"/>
          </a:xfrm>
          <a:prstGeom prst="roundRect">
            <a:avLst>
              <a:gd name="adj" fmla="val 0"/>
            </a:avLst>
          </a:prstGeom>
          <a:solidFill>
            <a:srgbClr val="1B1464">
              <a:alpha val="74902"/>
            </a:srgbClr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066D8-399B-DFF4-9A1A-B1A108569DF7}"/>
              </a:ext>
            </a:extLst>
          </p:cNvPr>
          <p:cNvSpPr txBox="1"/>
          <p:nvPr/>
        </p:nvSpPr>
        <p:spPr>
          <a:xfrm>
            <a:off x="4286142" y="4454988"/>
            <a:ext cx="3625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 identity is defined by the </a:t>
            </a:r>
            <a:r>
              <a:rPr lang="en-US" sz="22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communities I share passions with</a:t>
            </a:r>
            <a:r>
              <a:rPr lang="en-US" sz="22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endParaRPr lang="en-US" sz="2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640C5D-F289-8731-B3B2-DC4CB1ABCA3C}"/>
              </a:ext>
            </a:extLst>
          </p:cNvPr>
          <p:cNvSpPr/>
          <p:nvPr/>
        </p:nvSpPr>
        <p:spPr>
          <a:xfrm>
            <a:off x="8311584" y="2283268"/>
            <a:ext cx="3625773" cy="3801473"/>
          </a:xfrm>
          <a:prstGeom prst="roundRect">
            <a:avLst>
              <a:gd name="adj" fmla="val 0"/>
            </a:avLst>
          </a:prstGeom>
          <a:solidFill>
            <a:srgbClr val="1B1464">
              <a:alpha val="74902"/>
            </a:srgbClr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C99A6-DE53-E42B-AFFD-ED7F542EC88B}"/>
              </a:ext>
            </a:extLst>
          </p:cNvPr>
          <p:cNvSpPr txBox="1"/>
          <p:nvPr/>
        </p:nvSpPr>
        <p:spPr>
          <a:xfrm>
            <a:off x="8314613" y="4428553"/>
            <a:ext cx="3625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 of my interests </a:t>
            </a:r>
            <a:r>
              <a:rPr lang="en-US" sz="22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wouldn’t be considered ‘mainstream’</a:t>
            </a:r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people*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D4621-8DF1-ACCB-8F9D-6E85A4E8774E}"/>
              </a:ext>
            </a:extLst>
          </p:cNvPr>
          <p:cNvSpPr txBox="1"/>
          <p:nvPr/>
        </p:nvSpPr>
        <p:spPr>
          <a:xfrm>
            <a:off x="4292080" y="3514346"/>
            <a:ext cx="361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F5484-F192-1386-2E3C-2B96837E0191}"/>
              </a:ext>
            </a:extLst>
          </p:cNvPr>
          <p:cNvSpPr txBox="1"/>
          <p:nvPr/>
        </p:nvSpPr>
        <p:spPr>
          <a:xfrm>
            <a:off x="8326610" y="3487911"/>
            <a:ext cx="361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+9%</a:t>
            </a:r>
          </a:p>
        </p:txBody>
      </p:sp>
      <p:pic>
        <p:nvPicPr>
          <p:cNvPr id="23" name="Picture 22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2A890C73-5846-9F4C-3C29-A514DAA672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999" y="2401162"/>
            <a:ext cx="990941" cy="992888"/>
          </a:xfrm>
          <a:prstGeom prst="rect">
            <a:avLst/>
          </a:prstGeom>
        </p:spPr>
      </p:pic>
      <p:pic>
        <p:nvPicPr>
          <p:cNvPr id="25" name="Picture 24" descr="A heart and circles in a circle&#10;&#10;AI-generated content may be incorrect.">
            <a:extLst>
              <a:ext uri="{FF2B5EF4-FFF2-40B4-BE49-F238E27FC236}">
                <a16:creationId xmlns:a16="http://schemas.microsoft.com/office/drawing/2014/main" id="{6FC64B19-67A7-92E4-B2BD-34C4444EA3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475" y="2452527"/>
            <a:ext cx="987048" cy="988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25136B-068A-C8FD-7A7D-160D85096ABC}"/>
              </a:ext>
            </a:extLst>
          </p:cNvPr>
          <p:cNvSpPr txBox="1"/>
          <p:nvPr/>
        </p:nvSpPr>
        <p:spPr>
          <a:xfrm>
            <a:off x="0" y="171561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of Adults Who Say That…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AC986-6130-3EE9-F6AB-27BBB8407ED8}"/>
              </a:ext>
            </a:extLst>
          </p:cNvPr>
          <p:cNvSpPr txBox="1"/>
          <p:nvPr/>
        </p:nvSpPr>
        <p:spPr>
          <a:xfrm>
            <a:off x="8326610" y="5592029"/>
            <a:ext cx="36107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(vs.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2023)</a:t>
            </a:r>
            <a:endParaRPr kumimoji="0" lang="en-US" sz="1400" b="0" i="1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74E99-813E-34F3-8A97-FA8A146E6028}"/>
              </a:ext>
            </a:extLst>
          </p:cNvPr>
          <p:cNvSpPr/>
          <p:nvPr/>
        </p:nvSpPr>
        <p:spPr>
          <a:xfrm>
            <a:off x="248585" y="2283268"/>
            <a:ext cx="3625773" cy="3801473"/>
          </a:xfrm>
          <a:prstGeom prst="roundRect">
            <a:avLst>
              <a:gd name="adj" fmla="val 0"/>
            </a:avLst>
          </a:prstGeom>
          <a:solidFill>
            <a:srgbClr val="1B1464">
              <a:alpha val="74902"/>
            </a:srgbClr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54CD9-D449-AF2D-8082-579D127FBA07}"/>
              </a:ext>
            </a:extLst>
          </p:cNvPr>
          <p:cNvSpPr txBox="1"/>
          <p:nvPr/>
        </p:nvSpPr>
        <p:spPr>
          <a:xfrm>
            <a:off x="251614" y="4454988"/>
            <a:ext cx="3625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Prefer to be </a:t>
            </a:r>
            <a:r>
              <a:rPr lang="en-US" sz="22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identified</a:t>
            </a:r>
            <a:br>
              <a:rPr lang="en-US" sz="22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their interests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5CED4-F308-B0CA-C121-79E4A41F8B19}"/>
              </a:ext>
            </a:extLst>
          </p:cNvPr>
          <p:cNvSpPr txBox="1"/>
          <p:nvPr/>
        </p:nvSpPr>
        <p:spPr>
          <a:xfrm>
            <a:off x="257552" y="3514346"/>
            <a:ext cx="361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81%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609BE7-F3F5-11F2-AFBB-88DDEE788D78}"/>
              </a:ext>
            </a:extLst>
          </p:cNvPr>
          <p:cNvSpPr/>
          <p:nvPr/>
        </p:nvSpPr>
        <p:spPr>
          <a:xfrm>
            <a:off x="1572060" y="2438551"/>
            <a:ext cx="988987" cy="988987"/>
          </a:xfrm>
          <a:prstGeom prst="ellipse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yellow and pink heart on fire&#10;&#10;AI-generated content may be incorrect.">
            <a:extLst>
              <a:ext uri="{FF2B5EF4-FFF2-40B4-BE49-F238E27FC236}">
                <a16:creationId xmlns:a16="http://schemas.microsoft.com/office/drawing/2014/main" id="{9BEC2377-3141-CE80-B703-3B09E6D290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297" y="2518778"/>
            <a:ext cx="818348" cy="8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A0FC4-E7C6-B702-90EF-44D7310B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E56716-3479-B531-C315-217655D1DB91}"/>
              </a:ext>
            </a:extLst>
          </p:cNvPr>
          <p:cNvSpPr>
            <a:spLocks/>
          </p:cNvSpPr>
          <p:nvPr/>
        </p:nvSpPr>
        <p:spPr>
          <a:xfrm>
            <a:off x="-21520" y="1696163"/>
            <a:ext cx="1221351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DAFA2-151A-AEB3-BC4C-BAA2D1C80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97D8533-D994-9B22-2C23-E8B8E15DF4B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E70FD-7225-549A-2F89-5AC42304A8C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C8F4F-2DAB-5BCA-321C-9A4F6880DF4C}"/>
              </a:ext>
            </a:extLst>
          </p:cNvPr>
          <p:cNvSpPr/>
          <p:nvPr/>
        </p:nvSpPr>
        <p:spPr>
          <a:xfrm>
            <a:off x="156257" y="440715"/>
            <a:ext cx="120142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Consumers’ passion extends to brands as they are more likely to buy, and even pay a premium for, those that align with their fandom communities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2ACED-7E13-0B88-BBF7-492636FA57DA}"/>
              </a:ext>
            </a:extLst>
          </p:cNvPr>
          <p:cNvSpPr txBox="1"/>
          <p:nvPr/>
        </p:nvSpPr>
        <p:spPr>
          <a:xfrm>
            <a:off x="483207" y="6324600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Horizon Futures,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2025 Subculture Field Guide,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August 2025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475F7E-F112-8303-2118-06C29A05656B}"/>
              </a:ext>
            </a:extLst>
          </p:cNvPr>
          <p:cNvSpPr/>
          <p:nvPr/>
        </p:nvSpPr>
        <p:spPr>
          <a:xfrm>
            <a:off x="129540" y="3045598"/>
            <a:ext cx="12040941" cy="2363461"/>
          </a:xfrm>
          <a:prstGeom prst="rightArrow">
            <a:avLst>
              <a:gd name="adj1" fmla="val 52378"/>
              <a:gd name="adj2" fmla="val 46936"/>
            </a:avLst>
          </a:prstGeom>
          <a:solidFill>
            <a:srgbClr val="4EBEA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BD790-A052-BB94-E50C-38BABA26AC40}"/>
              </a:ext>
            </a:extLst>
          </p:cNvPr>
          <p:cNvSpPr/>
          <p:nvPr/>
        </p:nvSpPr>
        <p:spPr>
          <a:xfrm>
            <a:off x="314575" y="2463565"/>
            <a:ext cx="2448148" cy="3527526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79334C-2A60-4138-B672-6C686E3606AE}"/>
              </a:ext>
            </a:extLst>
          </p:cNvPr>
          <p:cNvSpPr/>
          <p:nvPr/>
        </p:nvSpPr>
        <p:spPr>
          <a:xfrm>
            <a:off x="2907320" y="2463565"/>
            <a:ext cx="2448148" cy="3527526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0DFE5-2D8B-97CB-8698-6FE6A87D22B2}"/>
              </a:ext>
            </a:extLst>
          </p:cNvPr>
          <p:cNvSpPr/>
          <p:nvPr/>
        </p:nvSpPr>
        <p:spPr>
          <a:xfrm>
            <a:off x="5505779" y="2463565"/>
            <a:ext cx="5339262" cy="3527526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93DB4-6FE2-3BD7-6470-FA37E9D83552}"/>
              </a:ext>
            </a:extLst>
          </p:cNvPr>
          <p:cNvSpPr txBox="1"/>
          <p:nvPr/>
        </p:nvSpPr>
        <p:spPr>
          <a:xfrm>
            <a:off x="197593" y="5561459"/>
            <a:ext cx="268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ebo" pitchFamily="2" charset="-79"/>
              </a:rPr>
              <a:t>Consideration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949F3-3206-51A1-29A2-94D9A7327A5A}"/>
              </a:ext>
            </a:extLst>
          </p:cNvPr>
          <p:cNvSpPr txBox="1"/>
          <p:nvPr/>
        </p:nvSpPr>
        <p:spPr>
          <a:xfrm>
            <a:off x="2790338" y="5561459"/>
            <a:ext cx="268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ebo" pitchFamily="2" charset="-79"/>
              </a:rPr>
              <a:t>Intent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59924-BC1E-3671-ADF3-8D3E3C69E514}"/>
              </a:ext>
            </a:extLst>
          </p:cNvPr>
          <p:cNvSpPr txBox="1"/>
          <p:nvPr/>
        </p:nvSpPr>
        <p:spPr>
          <a:xfrm>
            <a:off x="5505778" y="5561459"/>
            <a:ext cx="5248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ebo" pitchFamily="2" charset="-79"/>
              </a:rPr>
              <a:t>Purchase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4BA838-CF9E-8184-E828-A17D7E6BD6E3}"/>
              </a:ext>
            </a:extLst>
          </p:cNvPr>
          <p:cNvSpPr txBox="1"/>
          <p:nvPr/>
        </p:nvSpPr>
        <p:spPr>
          <a:xfrm>
            <a:off x="201847" y="2477262"/>
            <a:ext cx="2673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78%</a:t>
            </a:r>
            <a:b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consider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them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0C7DCB-733B-7A24-86C5-248C5C384C86}"/>
              </a:ext>
            </a:extLst>
          </p:cNvPr>
          <p:cNvSpPr txBox="1"/>
          <p:nvPr/>
        </p:nvSpPr>
        <p:spPr>
          <a:xfrm>
            <a:off x="2786317" y="2477262"/>
            <a:ext cx="2690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3.7x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More likely to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prefer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them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D2A1D9-41A6-F5B1-7723-15AEF949313F}"/>
              </a:ext>
            </a:extLst>
          </p:cNvPr>
          <p:cNvSpPr txBox="1"/>
          <p:nvPr/>
        </p:nvSpPr>
        <p:spPr>
          <a:xfrm>
            <a:off x="5541215" y="2477262"/>
            <a:ext cx="255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78%</a:t>
            </a:r>
            <a:endParaRPr kumimoji="0" lang="en-US" sz="1050" b="1" i="0" u="none" strike="noStrike" kern="1200" cap="none" spc="0" normalizeH="0" baseline="0" noProof="0">
              <a:ln w="12700">
                <a:solidFill>
                  <a:srgbClr val="1B1464"/>
                </a:solidFill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purchase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from them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C32C25-C692-EA45-C27D-3053A53BF920}"/>
              </a:ext>
            </a:extLst>
          </p:cNvPr>
          <p:cNvSpPr txBox="1"/>
          <p:nvPr/>
        </p:nvSpPr>
        <p:spPr>
          <a:xfrm>
            <a:off x="711606" y="1879476"/>
            <a:ext cx="977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When a brand aligns with someone’s passions, people are…</a:t>
            </a:r>
          </a:p>
        </p:txBody>
      </p:sp>
      <p:pic>
        <p:nvPicPr>
          <p:cNvPr id="9" name="Picture 8" descr="A light bulb with a brain inside&#10;&#10;AI-generated content may be incorrect.">
            <a:extLst>
              <a:ext uri="{FF2B5EF4-FFF2-40B4-BE49-F238E27FC236}">
                <a16:creationId xmlns:a16="http://schemas.microsoft.com/office/drawing/2014/main" id="{3651468F-A12F-7F91-CC36-63B58D74C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19" y="4194216"/>
            <a:ext cx="1341461" cy="1341461"/>
          </a:xfrm>
          <a:prstGeom prst="rect">
            <a:avLst/>
          </a:prstGeom>
        </p:spPr>
      </p:pic>
      <p:pic>
        <p:nvPicPr>
          <p:cNvPr id="23" name="Picture 22" descr="A hand pointing at a tick and cross&#10;&#10;AI-generated content may be incorrect.">
            <a:extLst>
              <a:ext uri="{FF2B5EF4-FFF2-40B4-BE49-F238E27FC236}">
                <a16:creationId xmlns:a16="http://schemas.microsoft.com/office/drawing/2014/main" id="{09A55A46-3A31-EEB5-1888-A602009488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64" y="4194216"/>
            <a:ext cx="1341461" cy="1341461"/>
          </a:xfrm>
          <a:prstGeom prst="rect">
            <a:avLst/>
          </a:prstGeom>
        </p:spPr>
      </p:pic>
      <p:pic>
        <p:nvPicPr>
          <p:cNvPr id="27" name="Picture 26" descr="A blue bag with a blue handle and a blue line with a blue background&#10;&#10;AI-generated content may be incorrect.">
            <a:extLst>
              <a:ext uri="{FF2B5EF4-FFF2-40B4-BE49-F238E27FC236}">
                <a16:creationId xmlns:a16="http://schemas.microsoft.com/office/drawing/2014/main" id="{C71F86D9-041E-E2F9-25DB-749FA3465F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66" y="4194216"/>
            <a:ext cx="1341461" cy="13414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392775-2E09-9DBB-4697-DD415EF615B5}"/>
              </a:ext>
            </a:extLst>
          </p:cNvPr>
          <p:cNvCxnSpPr>
            <a:cxnSpLocks/>
          </p:cNvCxnSpPr>
          <p:nvPr/>
        </p:nvCxnSpPr>
        <p:spPr>
          <a:xfrm>
            <a:off x="8095744" y="2644877"/>
            <a:ext cx="0" cy="2890800"/>
          </a:xfrm>
          <a:prstGeom prst="line">
            <a:avLst/>
          </a:prstGeom>
          <a:ln w="28575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57B2C2A-9D42-DAB7-64E0-44F174F3B62B}"/>
              </a:ext>
            </a:extLst>
          </p:cNvPr>
          <p:cNvSpPr txBox="1"/>
          <p:nvPr/>
        </p:nvSpPr>
        <p:spPr>
          <a:xfrm>
            <a:off x="8124331" y="2477262"/>
            <a:ext cx="2682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64%</a:t>
            </a:r>
            <a:endParaRPr kumimoji="0" lang="en-US" sz="1050" b="1" i="0" u="none" strike="noStrike" kern="1200" cap="none" spc="0" normalizeH="0" baseline="0" noProof="0">
              <a:ln w="12700">
                <a:solidFill>
                  <a:srgbClr val="1B1464"/>
                </a:solidFill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Willing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pay at least a little more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for them</a:t>
            </a:r>
          </a:p>
        </p:txBody>
      </p:sp>
      <p:pic>
        <p:nvPicPr>
          <p:cNvPr id="25" name="Picture 24" descr="A shopping cart with bags in it&#10;&#10;AI-generated content may be incorrect.">
            <a:extLst>
              <a:ext uri="{FF2B5EF4-FFF2-40B4-BE49-F238E27FC236}">
                <a16:creationId xmlns:a16="http://schemas.microsoft.com/office/drawing/2014/main" id="{0BF04061-6A67-BD77-253E-0EC492C5EB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647" y="4000317"/>
            <a:ext cx="1548251" cy="15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B0E36-6CED-9794-1C54-D65E13F6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11FA5-AC36-13EE-84D1-7B496DBC28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832023" y="1"/>
            <a:ext cx="9359977" cy="547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93D1E-975E-8F80-A29D-951DC6335027}"/>
              </a:ext>
            </a:extLst>
          </p:cNvPr>
          <p:cNvSpPr txBox="1"/>
          <p:nvPr/>
        </p:nvSpPr>
        <p:spPr>
          <a:xfrm>
            <a:off x="382083" y="3434080"/>
            <a:ext cx="6903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chemeClr val="bg1"/>
                </a:solidFill>
                <a:latin typeface="Helvetica" panose="020B0604020202020204" pitchFamily="34" charset="0"/>
              </a:rPr>
              <a:t>As culture becomes more personalized and fragmented, what are some of the important ‘fandoms’ for audiences between the ages of 18-44?</a:t>
            </a:r>
          </a:p>
        </p:txBody>
      </p:sp>
    </p:spTree>
    <p:extLst>
      <p:ext uri="{BB962C8B-B14F-4D97-AF65-F5344CB8AC3E}">
        <p14:creationId xmlns:p14="http://schemas.microsoft.com/office/powerpoint/2010/main" val="311856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AD4B-DE1F-F0F3-AEA6-56878AB1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2A76FA-3E2F-793B-5776-5D685F7249C5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F1F7D-FC58-24D0-3A6A-D720AED81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011785C-F7F0-7C98-FC7F-B3C1D43F057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2C1DF-471B-5B7A-6609-7E2AA314962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5803C3-4E90-0ADA-126D-FF923B1B49FE}"/>
              </a:ext>
            </a:extLst>
          </p:cNvPr>
          <p:cNvSpPr txBox="1"/>
          <p:nvPr/>
        </p:nvSpPr>
        <p:spPr>
          <a:xfrm>
            <a:off x="0" y="170216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Eight Popular Fandoms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3E82F-A9F3-6669-F147-C6CB4AA1B960}"/>
              </a:ext>
            </a:extLst>
          </p:cNvPr>
          <p:cNvSpPr/>
          <p:nvPr/>
        </p:nvSpPr>
        <p:spPr>
          <a:xfrm>
            <a:off x="156258" y="440715"/>
            <a:ext cx="11849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 identified </a:t>
            </a: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eight key fandoms</a:t>
            </a:r>
            <a:r>
              <a:rPr kumimoji="0" lang="en-US" sz="2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- including horror, anime, gaming and more – that are particularly culturally significant to younger audiences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6CD3C-0910-885C-D00B-769AA38C1D86}"/>
              </a:ext>
            </a:extLst>
          </p:cNvPr>
          <p:cNvSpPr/>
          <p:nvPr/>
        </p:nvSpPr>
        <p:spPr>
          <a:xfrm>
            <a:off x="248194" y="205217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BC3080-1046-48C9-77CA-3C3B863465DD}"/>
              </a:ext>
            </a:extLst>
          </p:cNvPr>
          <p:cNvSpPr/>
          <p:nvPr/>
        </p:nvSpPr>
        <p:spPr>
          <a:xfrm>
            <a:off x="3205911" y="205217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869A5-DC0F-20F7-1344-1FE69A802E87}"/>
              </a:ext>
            </a:extLst>
          </p:cNvPr>
          <p:cNvSpPr/>
          <p:nvPr/>
        </p:nvSpPr>
        <p:spPr>
          <a:xfrm>
            <a:off x="3211454" y="427916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4B1D1-CDC7-6A48-8D79-C7F7C9AD4D02}"/>
              </a:ext>
            </a:extLst>
          </p:cNvPr>
          <p:cNvSpPr/>
          <p:nvPr/>
        </p:nvSpPr>
        <p:spPr>
          <a:xfrm>
            <a:off x="6164170" y="205217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96B1F0-D443-778F-83E6-5506115D9024}"/>
              </a:ext>
            </a:extLst>
          </p:cNvPr>
          <p:cNvSpPr/>
          <p:nvPr/>
        </p:nvSpPr>
        <p:spPr>
          <a:xfrm>
            <a:off x="240463" y="427916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E0104-6851-115D-7166-384564E61FFD}"/>
              </a:ext>
            </a:extLst>
          </p:cNvPr>
          <p:cNvSpPr/>
          <p:nvPr/>
        </p:nvSpPr>
        <p:spPr>
          <a:xfrm>
            <a:off x="9117627" y="205217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3BA7E-17B7-F9D4-44C4-4664CA6E9489}"/>
              </a:ext>
            </a:extLst>
          </p:cNvPr>
          <p:cNvSpPr/>
          <p:nvPr/>
        </p:nvSpPr>
        <p:spPr>
          <a:xfrm>
            <a:off x="9117627" y="4279162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114322-5317-F330-BE87-479E7221BED9}"/>
              </a:ext>
            </a:extLst>
          </p:cNvPr>
          <p:cNvSpPr txBox="1"/>
          <p:nvPr/>
        </p:nvSpPr>
        <p:spPr>
          <a:xfrm>
            <a:off x="248194" y="205217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Horror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97DDCF-E03A-965E-0566-1B95157776BD}"/>
              </a:ext>
            </a:extLst>
          </p:cNvPr>
          <p:cNvSpPr txBox="1"/>
          <p:nvPr/>
        </p:nvSpPr>
        <p:spPr>
          <a:xfrm>
            <a:off x="3211454" y="205217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F4FB8E-D199-A9F7-481B-2D5F0D46FC5E}"/>
              </a:ext>
            </a:extLst>
          </p:cNvPr>
          <p:cNvSpPr txBox="1"/>
          <p:nvPr/>
        </p:nvSpPr>
        <p:spPr>
          <a:xfrm>
            <a:off x="6164170" y="205217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FE9CB-B2DD-D280-2538-1C7C8F11124F}"/>
              </a:ext>
            </a:extLst>
          </p:cNvPr>
          <p:cNvSpPr txBox="1"/>
          <p:nvPr/>
        </p:nvSpPr>
        <p:spPr>
          <a:xfrm>
            <a:off x="3220310" y="4294695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FF6E3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Performing Arts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7EB758-9385-0465-05FA-088ACCDE3A35}"/>
              </a:ext>
            </a:extLst>
          </p:cNvPr>
          <p:cNvSpPr txBox="1"/>
          <p:nvPr/>
        </p:nvSpPr>
        <p:spPr>
          <a:xfrm>
            <a:off x="9113968" y="206964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A34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DBFB3-4C14-F5BC-A3F6-BC3CCC636578}"/>
              </a:ext>
            </a:extLst>
          </p:cNvPr>
          <p:cNvSpPr txBox="1"/>
          <p:nvPr/>
        </p:nvSpPr>
        <p:spPr>
          <a:xfrm>
            <a:off x="9117627" y="427916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2C8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Millennial Nostalgia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A97A0-4487-911B-55DB-2FC088B529B2}"/>
              </a:ext>
            </a:extLst>
          </p:cNvPr>
          <p:cNvSpPr txBox="1"/>
          <p:nvPr/>
        </p:nvSpPr>
        <p:spPr>
          <a:xfrm>
            <a:off x="240463" y="4279162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55AD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Animation</a:t>
            </a:r>
          </a:p>
        </p:txBody>
      </p:sp>
      <p:pic>
        <p:nvPicPr>
          <p:cNvPr id="24" name="Picture 23" descr="A cartoon ghost on a pink background&#10;&#10;AI-generated content may be incorrect.">
            <a:extLst>
              <a:ext uri="{FF2B5EF4-FFF2-40B4-BE49-F238E27FC236}">
                <a16:creationId xmlns:a16="http://schemas.microsoft.com/office/drawing/2014/main" id="{ABE3DF29-CDFF-5E80-7C77-4182B8100E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48" y="2626247"/>
            <a:ext cx="1321319" cy="1321319"/>
          </a:xfrm>
          <a:prstGeom prst="rect">
            <a:avLst/>
          </a:prstGeom>
        </p:spPr>
      </p:pic>
      <p:pic>
        <p:nvPicPr>
          <p:cNvPr id="25" name="Picture 24" descr="A cartoon of a computer screen with eyes and eyebrows&#10;&#10;AI-generated content may be incorrect.">
            <a:extLst>
              <a:ext uri="{FF2B5EF4-FFF2-40B4-BE49-F238E27FC236}">
                <a16:creationId xmlns:a16="http://schemas.microsoft.com/office/drawing/2014/main" id="{419C760C-6774-233E-1091-1040A4479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81" y="2561320"/>
            <a:ext cx="1451173" cy="1451173"/>
          </a:xfrm>
          <a:prstGeom prst="rect">
            <a:avLst/>
          </a:prstGeom>
        </p:spPr>
      </p:pic>
      <p:pic>
        <p:nvPicPr>
          <p:cNvPr id="26" name="Picture 25" descr="A video game controller with a game controller and a pacman&#10;&#10;AI-generated content may be incorrect.">
            <a:extLst>
              <a:ext uri="{FF2B5EF4-FFF2-40B4-BE49-F238E27FC236}">
                <a16:creationId xmlns:a16="http://schemas.microsoft.com/office/drawing/2014/main" id="{884B07BD-53FC-9C5B-FA33-E894A0C9D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759" y="2651982"/>
            <a:ext cx="1269848" cy="1269848"/>
          </a:xfrm>
          <a:prstGeom prst="rect">
            <a:avLst/>
          </a:prstGeom>
        </p:spPr>
      </p:pic>
      <p:pic>
        <p:nvPicPr>
          <p:cNvPr id="29" name="Picture 28" descr="A blue and pink superhero on a pedestal&#10;&#10;AI-generated content may be incorrect.">
            <a:extLst>
              <a:ext uri="{FF2B5EF4-FFF2-40B4-BE49-F238E27FC236}">
                <a16:creationId xmlns:a16="http://schemas.microsoft.com/office/drawing/2014/main" id="{C1DBA4AF-C0B2-1775-2E6D-1083F29F46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476" y="2564827"/>
            <a:ext cx="1438010" cy="1438010"/>
          </a:xfrm>
          <a:prstGeom prst="rect">
            <a:avLst/>
          </a:prstGeom>
        </p:spPr>
      </p:pic>
      <p:pic>
        <p:nvPicPr>
          <p:cNvPr id="30" name="Picture 29" descr="A pink camera with blue and pink circles&#10;&#10;AI-generated content may be incorrect.">
            <a:extLst>
              <a:ext uri="{FF2B5EF4-FFF2-40B4-BE49-F238E27FC236}">
                <a16:creationId xmlns:a16="http://schemas.microsoft.com/office/drawing/2014/main" id="{6725BCCA-B67E-E298-B148-5B2E7B68C3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82" y="4836994"/>
            <a:ext cx="1312716" cy="1312716"/>
          </a:xfrm>
          <a:prstGeom prst="rect">
            <a:avLst/>
          </a:prstGeom>
        </p:spPr>
      </p:pic>
      <p:pic>
        <p:nvPicPr>
          <p:cNvPr id="31" name="Picture 30" descr="A video game with a brush&#10;&#10;AI-generated content may be incorrect.">
            <a:extLst>
              <a:ext uri="{FF2B5EF4-FFF2-40B4-BE49-F238E27FC236}">
                <a16:creationId xmlns:a16="http://schemas.microsoft.com/office/drawing/2014/main" id="{6C9C2377-FB61-89F2-CF8B-D442933B10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41" y="4797417"/>
            <a:ext cx="1391870" cy="13918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41F2F0-EB49-60C2-1F6A-D6995A2EEFAC}"/>
              </a:ext>
            </a:extLst>
          </p:cNvPr>
          <p:cNvSpPr/>
          <p:nvPr/>
        </p:nvSpPr>
        <p:spPr>
          <a:xfrm>
            <a:off x="6164170" y="4279021"/>
            <a:ext cx="2875026" cy="215068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43D676-36BF-131F-F38F-9CE14CC68128}"/>
              </a:ext>
            </a:extLst>
          </p:cNvPr>
          <p:cNvSpPr txBox="1"/>
          <p:nvPr/>
        </p:nvSpPr>
        <p:spPr>
          <a:xfrm>
            <a:off x="6182829" y="4294695"/>
            <a:ext cx="28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Books</a:t>
            </a:r>
          </a:p>
        </p:txBody>
      </p:sp>
      <p:pic>
        <p:nvPicPr>
          <p:cNvPr id="34" name="Picture 33" descr="A drawing of a paper and a pen&#10;&#10;AI-generated content may be incorrect.">
            <a:extLst>
              <a:ext uri="{FF2B5EF4-FFF2-40B4-BE49-F238E27FC236}">
                <a16:creationId xmlns:a16="http://schemas.microsoft.com/office/drawing/2014/main" id="{9BA144C7-0126-8CB4-23BC-1C0A152BD4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89" y="4894076"/>
            <a:ext cx="1270706" cy="1270706"/>
          </a:xfrm>
          <a:prstGeom prst="rect">
            <a:avLst/>
          </a:prstGeom>
        </p:spPr>
      </p:pic>
      <p:pic>
        <p:nvPicPr>
          <p:cNvPr id="19" name="Picture 18" descr="A blue and pink masks with a black background&#10;&#10;AI-generated content may be incorrect.">
            <a:extLst>
              <a:ext uri="{FF2B5EF4-FFF2-40B4-BE49-F238E27FC236}">
                <a16:creationId xmlns:a16="http://schemas.microsoft.com/office/drawing/2014/main" id="{B7E2A0D6-D8B2-A44B-2BDB-0FF0A6851C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62" y="4797417"/>
            <a:ext cx="1391870" cy="13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E292-7951-E4C6-12BE-631F943B5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72FEFC-0063-CBD2-2178-267B2F888EE3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46FE8B-BDD3-827B-FD12-A7854D75E9BB}"/>
              </a:ext>
            </a:extLst>
          </p:cNvPr>
          <p:cNvSpPr/>
          <p:nvPr/>
        </p:nvSpPr>
        <p:spPr>
          <a:xfrm>
            <a:off x="8151392" y="2157201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C1C95-67D2-FA4D-E168-FC87F218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49C233C-A3E2-4E19-336D-5AFA440DAB0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BA3B8-8FEB-4FE8-23B6-2AFDCE71406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FD73C0-C026-9B4F-6022-3C84320E2AD1}"/>
              </a:ext>
            </a:extLst>
          </p:cNvPr>
          <p:cNvSpPr txBox="1"/>
          <p:nvPr/>
        </p:nvSpPr>
        <p:spPr>
          <a:xfrm>
            <a:off x="0" y="170423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more likely than A18+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D4CD2-89BC-51AA-FC40-6363F6F1E4AA}"/>
              </a:ext>
            </a:extLst>
          </p:cNvPr>
          <p:cNvSpPr txBox="1"/>
          <p:nvPr/>
        </p:nvSpPr>
        <p:spPr>
          <a:xfrm>
            <a:off x="483207" y="6324600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VAB analysis of MRI-Simmons Cord Evolution Study, August 2025, A18+, A18-24, A25-34, A35-44. *’Binge watch’ is defined by watching three or more episodes in a single setting.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82EF1-1BC8-EBBF-42F6-54445DE845DF}"/>
              </a:ext>
            </a:extLst>
          </p:cNvPr>
          <p:cNvSpPr/>
          <p:nvPr/>
        </p:nvSpPr>
        <p:spPr>
          <a:xfrm>
            <a:off x="156258" y="440715"/>
            <a:ext cx="117211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Horror: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Younger adults are deeply connected to the screams and scares of horror across premium video platforms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59B9C-2F5C-106D-D98B-C4BC522D4388}"/>
              </a:ext>
            </a:extLst>
          </p:cNvPr>
          <p:cNvSpPr/>
          <p:nvPr/>
        </p:nvSpPr>
        <p:spPr>
          <a:xfrm>
            <a:off x="407516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5EB3E14-7131-829F-1202-5CE0CA377904}"/>
              </a:ext>
            </a:extLst>
          </p:cNvPr>
          <p:cNvSpPr/>
          <p:nvPr/>
        </p:nvSpPr>
        <p:spPr>
          <a:xfrm>
            <a:off x="4279454" y="2157202"/>
            <a:ext cx="3625773" cy="3794019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A7EC7-F870-23D7-CCE3-2AE8603B5057}"/>
              </a:ext>
            </a:extLst>
          </p:cNvPr>
          <p:cNvSpPr txBox="1"/>
          <p:nvPr/>
        </p:nvSpPr>
        <p:spPr>
          <a:xfrm>
            <a:off x="407516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Watched a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horror</a:t>
            </a: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movie in theaters in the last six months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2D4547-7AEC-0346-E66A-A68EA7C8F815}"/>
              </a:ext>
            </a:extLst>
          </p:cNvPr>
          <p:cNvSpPr txBox="1"/>
          <p:nvPr/>
        </p:nvSpPr>
        <p:spPr>
          <a:xfrm>
            <a:off x="1036817" y="4673501"/>
            <a:ext cx="236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+79%</a:t>
            </a:r>
          </a:p>
          <a:p>
            <a:pPr algn="ctr"/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+32%</a:t>
            </a:r>
          </a:p>
          <a:p>
            <a:pPr algn="ctr"/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+14%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16EA6-B1E2-02AA-D3E1-9FF83E4D0E8D}"/>
              </a:ext>
            </a:extLst>
          </p:cNvPr>
          <p:cNvSpPr txBox="1"/>
          <p:nvPr/>
        </p:nvSpPr>
        <p:spPr>
          <a:xfrm>
            <a:off x="4282483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Typically watch 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horror</a:t>
            </a:r>
            <a:b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shows on TV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03FDB-0D22-EF95-2D69-6322AB46E5C0}"/>
              </a:ext>
            </a:extLst>
          </p:cNvPr>
          <p:cNvSpPr txBox="1"/>
          <p:nvPr/>
        </p:nvSpPr>
        <p:spPr>
          <a:xfrm>
            <a:off x="4916561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+20%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+19%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+20%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3EB617-6AF4-EFC9-E178-03124E6559E3}"/>
              </a:ext>
            </a:extLst>
          </p:cNvPr>
          <p:cNvSpPr txBox="1"/>
          <p:nvPr/>
        </p:nvSpPr>
        <p:spPr>
          <a:xfrm>
            <a:off x="8151390" y="4027170"/>
            <a:ext cx="36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Typically binge watch</a:t>
            </a:r>
            <a:b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horror</a:t>
            </a:r>
            <a:r>
              <a:rPr lang="en-US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shows</a:t>
            </a: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6495B2-C282-F648-7010-22E66E219D94}"/>
              </a:ext>
            </a:extLst>
          </p:cNvPr>
          <p:cNvSpPr txBox="1"/>
          <p:nvPr/>
        </p:nvSpPr>
        <p:spPr>
          <a:xfrm>
            <a:off x="8795438" y="4673501"/>
            <a:ext cx="2337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A18-24: +27%</a:t>
            </a:r>
            <a:br>
              <a:rPr lang="en-US" sz="20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A25-34: +18%</a:t>
            </a:r>
            <a:br>
              <a:rPr lang="en-US" sz="20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 b="1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A35-44: +22%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9E558F-3141-70E5-7D32-1A934C1153A0}"/>
              </a:ext>
            </a:extLst>
          </p:cNvPr>
          <p:cNvSpPr txBox="1"/>
          <p:nvPr/>
        </p:nvSpPr>
        <p:spPr>
          <a:xfrm>
            <a:off x="503714" y="6022414"/>
            <a:ext cx="1150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A18-24 are </a:t>
            </a:r>
            <a:r>
              <a:rPr lang="en-US" sz="12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79%</a:t>
            </a:r>
            <a:r>
              <a:rPr lang="en-US" sz="120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more likely to have watched a horror movie in theaters in the last six months than A18+</a:t>
            </a:r>
          </a:p>
        </p:txBody>
      </p:sp>
      <p:pic>
        <p:nvPicPr>
          <p:cNvPr id="10" name="Picture 9" descr="A cartoon of a ghost&#10;&#10;AI-generated content may be incorrect.">
            <a:extLst>
              <a:ext uri="{FF2B5EF4-FFF2-40B4-BE49-F238E27FC236}">
                <a16:creationId xmlns:a16="http://schemas.microsoft.com/office/drawing/2014/main" id="{371A1D69-CFB7-71A2-214B-D6932E69F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317" y="2310056"/>
            <a:ext cx="1645921" cy="1645921"/>
          </a:xfrm>
          <a:prstGeom prst="rect">
            <a:avLst/>
          </a:prstGeom>
        </p:spPr>
      </p:pic>
      <p:pic>
        <p:nvPicPr>
          <p:cNvPr id="12" name="Picture 11" descr="A cartoon of a child&#10;&#10;AI-generated content may be incorrect.">
            <a:extLst>
              <a:ext uri="{FF2B5EF4-FFF2-40B4-BE49-F238E27FC236}">
                <a16:creationId xmlns:a16="http://schemas.microsoft.com/office/drawing/2014/main" id="{4AA6F192-BD4E-444B-2157-7C5361C82E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865" y="2273146"/>
            <a:ext cx="1719072" cy="1719072"/>
          </a:xfrm>
          <a:prstGeom prst="rect">
            <a:avLst/>
          </a:prstGeom>
        </p:spPr>
      </p:pic>
      <p:pic>
        <p:nvPicPr>
          <p:cNvPr id="9" name="Picture 8" descr="A computer and remote control&#10;&#10;AI-generated content may be incorrect.">
            <a:extLst>
              <a:ext uri="{FF2B5EF4-FFF2-40B4-BE49-F238E27FC236}">
                <a16:creationId xmlns:a16="http://schemas.microsoft.com/office/drawing/2014/main" id="{A8E6EB2A-9B40-7917-2FB8-B68946B6E3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250" y="2147039"/>
            <a:ext cx="1933373" cy="1933373"/>
          </a:xfrm>
          <a:prstGeom prst="rect">
            <a:avLst/>
          </a:prstGeom>
        </p:spPr>
      </p:pic>
      <p:pic>
        <p:nvPicPr>
          <p:cNvPr id="14" name="Picture 13" descr="A cartoon of a house with ghosts&#10;&#10;AI-generated content may be incorrect.">
            <a:extLst>
              <a:ext uri="{FF2B5EF4-FFF2-40B4-BE49-F238E27FC236}">
                <a16:creationId xmlns:a16="http://schemas.microsoft.com/office/drawing/2014/main" id="{B75D785A-FB83-39C2-3D64-B7CDA3E72F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708" y="2489477"/>
            <a:ext cx="939523" cy="9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2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4">
      <a:dk1>
        <a:srgbClr val="4D4D4D"/>
      </a:dk1>
      <a:lt1>
        <a:srgbClr val="CCCCCC"/>
      </a:lt1>
      <a:dk2>
        <a:srgbClr val="000000"/>
      </a:dk2>
      <a:lt2>
        <a:srgbClr val="FFFFFF"/>
      </a:lt2>
      <a:accent1>
        <a:srgbClr val="00B5FF"/>
      </a:accent1>
      <a:accent2>
        <a:srgbClr val="171C8F"/>
      </a:accent2>
      <a:accent3>
        <a:srgbClr val="EA0029"/>
      </a:accent3>
      <a:accent4>
        <a:srgbClr val="505050"/>
      </a:accent4>
      <a:accent5>
        <a:srgbClr val="CCCCCC"/>
      </a:accent5>
      <a:accent6>
        <a:srgbClr val="FBCD3B"/>
      </a:accent6>
      <a:hlink>
        <a:srgbClr val="14C8FF"/>
      </a:hlink>
      <a:folHlink>
        <a:srgbClr val="0096E1"/>
      </a:folHlink>
    </a:clrScheme>
    <a:fontScheme name="2019 SV GP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l">
          <a:defRPr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ce961187bcf75797a197238a38995822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c4c172c2d0ea889dfc3311c082dbb3bc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Karolina Guillen</DisplayName>
        <AccountId>14</AccountId>
        <AccountType/>
      </UserInfo>
      <UserInfo>
        <DisplayName>Reed Kiely</DisplayName>
        <AccountId>39</AccountId>
        <AccountType/>
      </UserInfo>
      <UserInfo>
        <DisplayName>Marianne Vita</DisplayName>
        <AccountId>43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Dylan Breger</DisplayName>
        <AccountId>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B49E31A-019A-4DE8-9C1C-A5D31AA901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16DDF4-FAA7-4E6E-84F3-6FBE2ACD227C}"/>
</file>

<file path=customXml/itemProps3.xml><?xml version="1.0" encoding="utf-8"?>
<ds:datastoreItem xmlns:ds="http://schemas.openxmlformats.org/officeDocument/2006/customXml" ds:itemID="{42F35E04-B3E2-48CE-BC5F-C23267EB64F8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4447</Words>
  <Application>Microsoft Office PowerPoint</Application>
  <PresentationFormat>Widescreen</PresentationFormat>
  <Paragraphs>569</Paragraphs>
  <Slides>37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Aharoni</vt:lpstr>
      <vt:lpstr>Amasis MT Pro Black</vt:lpstr>
      <vt:lpstr>Arial</vt:lpstr>
      <vt:lpstr>Arial Black</vt:lpstr>
      <vt:lpstr>Calibri</vt:lpstr>
      <vt:lpstr>Calibri Light</vt:lpstr>
      <vt:lpstr>Century</vt:lpstr>
      <vt:lpstr>Clash Grotesk</vt:lpstr>
      <vt:lpstr>FoundersGroteskCond</vt:lpstr>
      <vt:lpstr>Helvetica</vt:lpstr>
      <vt:lpstr>Helvetica Bold</vt:lpstr>
      <vt:lpstr>Helvetica Light</vt:lpstr>
      <vt:lpstr>Helvetica Neue Condensed</vt:lpstr>
      <vt:lpstr>Helvetica-Lightoblique</vt:lpstr>
      <vt:lpstr>kepler-std-semicondensed-dis</vt:lpstr>
      <vt:lpstr>Wingdings</vt:lpstr>
      <vt:lpstr>Office Theme</vt:lpstr>
      <vt:lpstr>1_Office Theme</vt:lpstr>
      <vt:lpstr>4_Office Theme</vt:lpstr>
      <vt:lpstr>6_Office Theme</vt:lpstr>
      <vt:lpstr>2_Office Theme</vt:lpstr>
      <vt:lpstr>3_Office Theme</vt:lpstr>
      <vt:lpstr>Fandom in Focus How Cinema Will Captivate Passionate Audiences in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Jason Wiese</cp:lastModifiedBy>
  <cp:revision>1</cp:revision>
  <cp:lastPrinted>2025-04-16T17:43:03Z</cp:lastPrinted>
  <dcterms:created xsi:type="dcterms:W3CDTF">2022-11-04T21:07:35Z</dcterms:created>
  <dcterms:modified xsi:type="dcterms:W3CDTF">2025-12-12T07:33:06Z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