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 id="2147483682" r:id="rId6"/>
    <p:sldMasterId id="2147483699" r:id="rId7"/>
    <p:sldMasterId id="2147483733" r:id="rId8"/>
    <p:sldMasterId id="2147483753" r:id="rId9"/>
    <p:sldMasterId id="2147483765" r:id="rId10"/>
    <p:sldMasterId id="2147483778" r:id="rId11"/>
    <p:sldMasterId id="2147483792" r:id="rId12"/>
  </p:sldMasterIdLst>
  <p:notesMasterIdLst>
    <p:notesMasterId r:id="rId26"/>
  </p:notesMasterIdLst>
  <p:sldIdLst>
    <p:sldId id="2146846566" r:id="rId13"/>
    <p:sldId id="2146846564" r:id="rId14"/>
    <p:sldId id="2146846554" r:id="rId15"/>
    <p:sldId id="2146846254" r:id="rId16"/>
    <p:sldId id="2146846563" r:id="rId17"/>
    <p:sldId id="2146846562" r:id="rId18"/>
    <p:sldId id="2146846419" r:id="rId19"/>
    <p:sldId id="2146846510" r:id="rId20"/>
    <p:sldId id="2146846509" r:id="rId21"/>
    <p:sldId id="2146846567" r:id="rId22"/>
    <p:sldId id="2146846565" r:id="rId23"/>
    <p:sldId id="2146846275" r:id="rId24"/>
    <p:sldId id="2144327907" r:id="rId2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18B05F85-EBC3-986A-C4C9-9A586B89E728}" name="Marianne Vita" initials="MV" userId="1457f4d67c0e3ffe" providerId="Windows Live"/>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46" clrIdx="0">
    <p:extLst>
      <p:ext uri="{19B8F6BF-5375-455C-9EA6-DF929625EA0E}">
        <p15:presenceInfo xmlns:p15="http://schemas.microsoft.com/office/powerpoint/2012/main" userId="S::kathyg@thevab.com::22e59b4b-9f3d-435f-a82c-af8fffbcfca0" providerId="AD"/>
      </p:ext>
    </p:extLst>
  </p:cmAuthor>
  <p:cmAuthor id="2" name="Danielle Delauro" initials="DD" lastIdx="16" clrIdx="1">
    <p:extLst>
      <p:ext uri="{19B8F6BF-5375-455C-9EA6-DF929625EA0E}">
        <p15:presenceInfo xmlns:p15="http://schemas.microsoft.com/office/powerpoint/2012/main" userId="S-1-5-21-196352387-3830531953-789369879-1177" providerId="AD"/>
      </p:ext>
    </p:extLst>
  </p:cmAuthor>
  <p:cmAuthor id="3" name="Jason Wiese" initials="JW" lastIdx="10" clrIdx="2">
    <p:extLst>
      <p:ext uri="{19B8F6BF-5375-455C-9EA6-DF929625EA0E}">
        <p15:presenceInfo xmlns:p15="http://schemas.microsoft.com/office/powerpoint/2012/main" userId="S::jasonw@thevab.com::4bff8d5b-7de6-4655-b397-69b0afc81113" providerId="AD"/>
      </p:ext>
    </p:extLst>
  </p:cmAuthor>
  <p:cmAuthor id="4" name="Leah Montner Dixon" initials="LMD" lastIdx="20" clrIdx="3">
    <p:extLst>
      <p:ext uri="{19B8F6BF-5375-455C-9EA6-DF929625EA0E}">
        <p15:presenceInfo xmlns:p15="http://schemas.microsoft.com/office/powerpoint/2012/main" userId="S::leahm@thevab.com::d5b2ae9e-9213-4442-b7df-4db8cbe51e5d" providerId="AD"/>
      </p:ext>
    </p:extLst>
  </p:cmAuthor>
  <p:cmAuthor id="5" name="Karolina Guillen" initials="KG" lastIdx="1" clrIdx="4">
    <p:extLst>
      <p:ext uri="{19B8F6BF-5375-455C-9EA6-DF929625EA0E}">
        <p15:presenceInfo xmlns:p15="http://schemas.microsoft.com/office/powerpoint/2012/main" userId="S::karolinaG@thevab.com::c1c08796-a0be-47c6-af52-5d31fd96ec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F2"/>
    <a:srgbClr val="1B1464"/>
    <a:srgbClr val="ACBDCE"/>
    <a:srgbClr val="ED3C8D"/>
    <a:srgbClr val="4EBEA4"/>
    <a:srgbClr val="A343FF"/>
    <a:srgbClr val="FF6E30"/>
    <a:srgbClr val="FFE600"/>
    <a:srgbClr val="E2E8F0"/>
    <a:srgbClr val="55A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E91BB-11A1-473B-AB32-D2FDB7407058}" v="9" dt="2024-08-19T16:36:33.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105" d="100"/>
          <a:sy n="105"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69F4B42B-A9AF-4D56-AEEC-723A3E9306DA}"/>
    <pc:docChg chg="undo custSel modSld">
      <pc:chgData name="Jason Wiese" userId="4bff8d5b-7de6-4655-b397-69b0afc81113" providerId="ADAL" clId="{69F4B42B-A9AF-4D56-AEEC-723A3E9306DA}" dt="2024-05-01T03:15:43.709" v="3" actId="11236"/>
      <pc:docMkLst>
        <pc:docMk/>
      </pc:docMkLst>
      <pc:sldChg chg="modSp mod">
        <pc:chgData name="Jason Wiese" userId="4bff8d5b-7de6-4655-b397-69b0afc81113" providerId="ADAL" clId="{69F4B42B-A9AF-4D56-AEEC-723A3E9306DA}" dt="2024-05-01T03:11:12.633" v="2" actId="20577"/>
        <pc:sldMkLst>
          <pc:docMk/>
          <pc:sldMk cId="802533873" sldId="2146846560"/>
        </pc:sldMkLst>
        <pc:spChg chg="mod">
          <ac:chgData name="Jason Wiese" userId="4bff8d5b-7de6-4655-b397-69b0afc81113" providerId="ADAL" clId="{69F4B42B-A9AF-4D56-AEEC-723A3E9306DA}" dt="2024-05-01T03:11:12.633" v="2" actId="20577"/>
          <ac:spMkLst>
            <pc:docMk/>
            <pc:sldMk cId="802533873" sldId="2146846560"/>
            <ac:spMk id="9" creationId="{F6EBDC23-FC41-E1A8-B6CE-26CBB9B1F2F9}"/>
          </ac:spMkLst>
        </pc:spChg>
      </pc:sldChg>
      <pc:sldMasterChg chg="addSldLayout modSldLayout">
        <pc:chgData name="Jason Wiese" userId="4bff8d5b-7de6-4655-b397-69b0afc81113" providerId="ADAL" clId="{69F4B42B-A9AF-4D56-AEEC-723A3E9306DA}" dt="2024-05-01T03:15:43.709" v="3" actId="11236"/>
        <pc:sldMasterMkLst>
          <pc:docMk/>
          <pc:sldMasterMk cId="91514701" sldId="2147483660"/>
        </pc:sldMasterMkLst>
        <pc:sldLayoutChg chg="new mod replId">
          <pc:chgData name="Jason Wiese" userId="4bff8d5b-7de6-4655-b397-69b0afc81113" providerId="ADAL" clId="{69F4B42B-A9AF-4D56-AEEC-723A3E9306DA}" dt="2024-05-01T03:15:43.709" v="3" actId="11236"/>
          <pc:sldLayoutMkLst>
            <pc:docMk/>
            <pc:sldMasterMk cId="91514701" sldId="2147483660"/>
            <pc:sldLayoutMk cId="368023983" sldId="2147483791"/>
          </pc:sldLayoutMkLst>
        </pc:sldLayoutChg>
      </pc:sldMasterChg>
    </pc:docChg>
  </pc:docChgLst>
  <pc:docChgLst>
    <pc:chgData name="Leah Montner Dixon" userId="d5b2ae9e-9213-4442-b7df-4db8cbe51e5d" providerId="ADAL" clId="{2C9E91BB-11A1-473B-AB32-D2FDB7407058}"/>
    <pc:docChg chg="undo custSel addSld delSld modSld">
      <pc:chgData name="Leah Montner Dixon" userId="d5b2ae9e-9213-4442-b7df-4db8cbe51e5d" providerId="ADAL" clId="{2C9E91BB-11A1-473B-AB32-D2FDB7407058}" dt="2024-08-19T16:36:33.195" v="64"/>
      <pc:docMkLst>
        <pc:docMk/>
      </pc:docMkLst>
      <pc:sldChg chg="del">
        <pc:chgData name="Leah Montner Dixon" userId="d5b2ae9e-9213-4442-b7df-4db8cbe51e5d" providerId="ADAL" clId="{2C9E91BB-11A1-473B-AB32-D2FDB7407058}" dt="2024-08-12T22:01:26.793" v="51" actId="47"/>
        <pc:sldMkLst>
          <pc:docMk/>
          <pc:sldMk cId="3118991152" sldId="2146846068"/>
        </pc:sldMkLst>
      </pc:sldChg>
      <pc:sldChg chg="del">
        <pc:chgData name="Leah Montner Dixon" userId="d5b2ae9e-9213-4442-b7df-4db8cbe51e5d" providerId="ADAL" clId="{2C9E91BB-11A1-473B-AB32-D2FDB7407058}" dt="2024-08-12T18:55:40.207" v="1" actId="47"/>
        <pc:sldMkLst>
          <pc:docMk/>
          <pc:sldMk cId="180655006" sldId="2146846378"/>
        </pc:sldMkLst>
      </pc:sldChg>
      <pc:sldChg chg="del">
        <pc:chgData name="Leah Montner Dixon" userId="d5b2ae9e-9213-4442-b7df-4db8cbe51e5d" providerId="ADAL" clId="{2C9E91BB-11A1-473B-AB32-D2FDB7407058}" dt="2024-08-12T18:55:40.618" v="2" actId="47"/>
        <pc:sldMkLst>
          <pc:docMk/>
          <pc:sldMk cId="3201768304" sldId="2146846410"/>
        </pc:sldMkLst>
      </pc:sldChg>
      <pc:sldChg chg="add del">
        <pc:chgData name="Leah Montner Dixon" userId="d5b2ae9e-9213-4442-b7df-4db8cbe51e5d" providerId="ADAL" clId="{2C9E91BB-11A1-473B-AB32-D2FDB7407058}" dt="2024-08-13T15:54:56.328" v="54" actId="47"/>
        <pc:sldMkLst>
          <pc:docMk/>
          <pc:sldMk cId="1318908601" sldId="2146846419"/>
        </pc:sldMkLst>
      </pc:sldChg>
      <pc:sldChg chg="del">
        <pc:chgData name="Leah Montner Dixon" userId="d5b2ae9e-9213-4442-b7df-4db8cbe51e5d" providerId="ADAL" clId="{2C9E91BB-11A1-473B-AB32-D2FDB7407058}" dt="2024-08-12T18:55:39.830" v="0" actId="47"/>
        <pc:sldMkLst>
          <pc:docMk/>
          <pc:sldMk cId="1923907544" sldId="2146846437"/>
        </pc:sldMkLst>
      </pc:sldChg>
      <pc:sldChg chg="del">
        <pc:chgData name="Leah Montner Dixon" userId="d5b2ae9e-9213-4442-b7df-4db8cbe51e5d" providerId="ADAL" clId="{2C9E91BB-11A1-473B-AB32-D2FDB7407058}" dt="2024-08-12T21:15:27.048" v="8" actId="47"/>
        <pc:sldMkLst>
          <pc:docMk/>
          <pc:sldMk cId="2915586820" sldId="2146846442"/>
        </pc:sldMkLst>
      </pc:sldChg>
      <pc:sldChg chg="modSp mod">
        <pc:chgData name="Leah Montner Dixon" userId="d5b2ae9e-9213-4442-b7df-4db8cbe51e5d" providerId="ADAL" clId="{2C9E91BB-11A1-473B-AB32-D2FDB7407058}" dt="2024-08-13T18:54:32.190" v="55"/>
        <pc:sldMkLst>
          <pc:docMk/>
          <pc:sldMk cId="1052803665" sldId="2146846510"/>
        </pc:sldMkLst>
        <pc:spChg chg="mod">
          <ac:chgData name="Leah Montner Dixon" userId="d5b2ae9e-9213-4442-b7df-4db8cbe51e5d" providerId="ADAL" clId="{2C9E91BB-11A1-473B-AB32-D2FDB7407058}" dt="2024-08-13T18:54:32.190" v="55"/>
          <ac:spMkLst>
            <pc:docMk/>
            <pc:sldMk cId="1052803665" sldId="2146846510"/>
            <ac:spMk id="6" creationId="{0ACE0F90-EA96-F9BB-AD77-69BEFE35ED49}"/>
          </ac:spMkLst>
        </pc:spChg>
      </pc:sldChg>
      <pc:sldChg chg="add del">
        <pc:chgData name="Leah Montner Dixon" userId="d5b2ae9e-9213-4442-b7df-4db8cbe51e5d" providerId="ADAL" clId="{2C9E91BB-11A1-473B-AB32-D2FDB7407058}" dt="2024-08-12T22:01:28.941" v="52" actId="47"/>
        <pc:sldMkLst>
          <pc:docMk/>
          <pc:sldMk cId="1474896702" sldId="2146846533"/>
        </pc:sldMkLst>
      </pc:sldChg>
      <pc:sldChg chg="del">
        <pc:chgData name="Leah Montner Dixon" userId="d5b2ae9e-9213-4442-b7df-4db8cbe51e5d" providerId="ADAL" clId="{2C9E91BB-11A1-473B-AB32-D2FDB7407058}" dt="2024-08-12T18:55:44.556" v="3" actId="2696"/>
        <pc:sldMkLst>
          <pc:docMk/>
          <pc:sldMk cId="3235663202" sldId="2146846533"/>
        </pc:sldMkLst>
      </pc:sldChg>
      <pc:sldChg chg="modSp mod">
        <pc:chgData name="Leah Montner Dixon" userId="d5b2ae9e-9213-4442-b7df-4db8cbe51e5d" providerId="ADAL" clId="{2C9E91BB-11A1-473B-AB32-D2FDB7407058}" dt="2024-08-12T21:43:57.446" v="32" actId="20577"/>
        <pc:sldMkLst>
          <pc:docMk/>
          <pc:sldMk cId="351724006" sldId="2146846564"/>
        </pc:sldMkLst>
        <pc:spChg chg="mod">
          <ac:chgData name="Leah Montner Dixon" userId="d5b2ae9e-9213-4442-b7df-4db8cbe51e5d" providerId="ADAL" clId="{2C9E91BB-11A1-473B-AB32-D2FDB7407058}" dt="2024-08-12T21:43:57.446" v="32" actId="20577"/>
          <ac:spMkLst>
            <pc:docMk/>
            <pc:sldMk cId="351724006" sldId="2146846564"/>
            <ac:spMk id="8" creationId="{03D5A568-8D0C-C1C8-F626-7CE29DEB58F2}"/>
          </ac:spMkLst>
        </pc:spChg>
      </pc:sldChg>
      <pc:sldChg chg="addSp delSp modSp mod">
        <pc:chgData name="Leah Montner Dixon" userId="d5b2ae9e-9213-4442-b7df-4db8cbe51e5d" providerId="ADAL" clId="{2C9E91BB-11A1-473B-AB32-D2FDB7407058}" dt="2024-08-19T16:36:33.195" v="64"/>
        <pc:sldMkLst>
          <pc:docMk/>
          <pc:sldMk cId="3125435287" sldId="2146846565"/>
        </pc:sldMkLst>
        <pc:spChg chg="add mod">
          <ac:chgData name="Leah Montner Dixon" userId="d5b2ae9e-9213-4442-b7df-4db8cbe51e5d" providerId="ADAL" clId="{2C9E91BB-11A1-473B-AB32-D2FDB7407058}" dt="2024-08-12T21:58:26.117" v="46"/>
          <ac:spMkLst>
            <pc:docMk/>
            <pc:sldMk cId="3125435287" sldId="2146846565"/>
            <ac:spMk id="14" creationId="{16B1409B-216B-F3C9-F269-6C74ED5C82E7}"/>
          </ac:spMkLst>
        </pc:spChg>
        <pc:spChg chg="mod">
          <ac:chgData name="Leah Montner Dixon" userId="d5b2ae9e-9213-4442-b7df-4db8cbe51e5d" providerId="ADAL" clId="{2C9E91BB-11A1-473B-AB32-D2FDB7407058}" dt="2024-08-19T16:36:24.964" v="62"/>
          <ac:spMkLst>
            <pc:docMk/>
            <pc:sldMk cId="3125435287" sldId="2146846565"/>
            <ac:spMk id="17" creationId="{A0182DAA-39DA-5683-0A5B-01D1EE00B32B}"/>
          </ac:spMkLst>
        </pc:spChg>
        <pc:spChg chg="add mod">
          <ac:chgData name="Leah Montner Dixon" userId="d5b2ae9e-9213-4442-b7df-4db8cbe51e5d" providerId="ADAL" clId="{2C9E91BB-11A1-473B-AB32-D2FDB7407058}" dt="2024-08-12T21:58:26.117" v="46"/>
          <ac:spMkLst>
            <pc:docMk/>
            <pc:sldMk cId="3125435287" sldId="2146846565"/>
            <ac:spMk id="23" creationId="{46F4AB71-2ECC-7BA8-1BF4-C9C9706EDC34}"/>
          </ac:spMkLst>
        </pc:spChg>
        <pc:spChg chg="add del mod">
          <ac:chgData name="Leah Montner Dixon" userId="d5b2ae9e-9213-4442-b7df-4db8cbe51e5d" providerId="ADAL" clId="{2C9E91BB-11A1-473B-AB32-D2FDB7407058}" dt="2024-08-12T21:58:28.807" v="47" actId="478"/>
          <ac:spMkLst>
            <pc:docMk/>
            <pc:sldMk cId="3125435287" sldId="2146846565"/>
            <ac:spMk id="24" creationId="{D5F94883-F32D-811E-5680-4EF2FC8056C0}"/>
          </ac:spMkLst>
        </pc:spChg>
        <pc:spChg chg="mod">
          <ac:chgData name="Leah Montner Dixon" userId="d5b2ae9e-9213-4442-b7df-4db8cbe51e5d" providerId="ADAL" clId="{2C9E91BB-11A1-473B-AB32-D2FDB7407058}" dt="2024-08-19T16:36:07.889" v="58"/>
          <ac:spMkLst>
            <pc:docMk/>
            <pc:sldMk cId="3125435287" sldId="2146846565"/>
            <ac:spMk id="25" creationId="{BC7A558D-FBB9-6E13-B715-3FCBB9907C57}"/>
          </ac:spMkLst>
        </pc:spChg>
        <pc:spChg chg="add mod">
          <ac:chgData name="Leah Montner Dixon" userId="d5b2ae9e-9213-4442-b7df-4db8cbe51e5d" providerId="ADAL" clId="{2C9E91BB-11A1-473B-AB32-D2FDB7407058}" dt="2024-08-12T21:58:26.117" v="46"/>
          <ac:spMkLst>
            <pc:docMk/>
            <pc:sldMk cId="3125435287" sldId="2146846565"/>
            <ac:spMk id="28" creationId="{9E3F15F3-8DBF-4224-7812-D2A69611DEF7}"/>
          </ac:spMkLst>
        </pc:spChg>
        <pc:spChg chg="add mod">
          <ac:chgData name="Leah Montner Dixon" userId="d5b2ae9e-9213-4442-b7df-4db8cbe51e5d" providerId="ADAL" clId="{2C9E91BB-11A1-473B-AB32-D2FDB7407058}" dt="2024-08-12T21:59:09.467" v="49" actId="1076"/>
          <ac:spMkLst>
            <pc:docMk/>
            <pc:sldMk cId="3125435287" sldId="2146846565"/>
            <ac:spMk id="35" creationId="{22BBE874-7912-F657-F498-E24BD58549CE}"/>
          </ac:spMkLst>
        </pc:spChg>
        <pc:spChg chg="del">
          <ac:chgData name="Leah Montner Dixon" userId="d5b2ae9e-9213-4442-b7df-4db8cbe51e5d" providerId="ADAL" clId="{2C9E91BB-11A1-473B-AB32-D2FDB7407058}" dt="2024-08-12T21:58:25.746" v="45" actId="478"/>
          <ac:spMkLst>
            <pc:docMk/>
            <pc:sldMk cId="3125435287" sldId="2146846565"/>
            <ac:spMk id="36" creationId="{06DD464F-CCCC-70F4-5A09-3CAB758F3DDD}"/>
          </ac:spMkLst>
        </pc:spChg>
        <pc:spChg chg="mod">
          <ac:chgData name="Leah Montner Dixon" userId="d5b2ae9e-9213-4442-b7df-4db8cbe51e5d" providerId="ADAL" clId="{2C9E91BB-11A1-473B-AB32-D2FDB7407058}" dt="2024-08-19T16:36:16.093" v="60"/>
          <ac:spMkLst>
            <pc:docMk/>
            <pc:sldMk cId="3125435287" sldId="2146846565"/>
            <ac:spMk id="36" creationId="{FEC6BE16-791B-841E-C141-200AF45CB428}"/>
          </ac:spMkLst>
        </pc:spChg>
        <pc:spChg chg="del">
          <ac:chgData name="Leah Montner Dixon" userId="d5b2ae9e-9213-4442-b7df-4db8cbe51e5d" providerId="ADAL" clId="{2C9E91BB-11A1-473B-AB32-D2FDB7407058}" dt="2024-08-12T21:58:25.746" v="45" actId="478"/>
          <ac:spMkLst>
            <pc:docMk/>
            <pc:sldMk cId="3125435287" sldId="2146846565"/>
            <ac:spMk id="37" creationId="{95F06DA0-24C6-6022-FB30-762BC45A9FAC}"/>
          </ac:spMkLst>
        </pc:spChg>
        <pc:spChg chg="del">
          <ac:chgData name="Leah Montner Dixon" userId="d5b2ae9e-9213-4442-b7df-4db8cbe51e5d" providerId="ADAL" clId="{2C9E91BB-11A1-473B-AB32-D2FDB7407058}" dt="2024-08-12T21:58:25.746" v="45" actId="478"/>
          <ac:spMkLst>
            <pc:docMk/>
            <pc:sldMk cId="3125435287" sldId="2146846565"/>
            <ac:spMk id="38" creationId="{6F04C453-199C-9773-C548-0037B84B3D99}"/>
          </ac:spMkLst>
        </pc:spChg>
        <pc:spChg chg="del">
          <ac:chgData name="Leah Montner Dixon" userId="d5b2ae9e-9213-4442-b7df-4db8cbe51e5d" providerId="ADAL" clId="{2C9E91BB-11A1-473B-AB32-D2FDB7407058}" dt="2024-08-12T21:58:25.746" v="45" actId="478"/>
          <ac:spMkLst>
            <pc:docMk/>
            <pc:sldMk cId="3125435287" sldId="2146846565"/>
            <ac:spMk id="39" creationId="{A3C678F2-6284-662A-65B0-630C5FBCE084}"/>
          </ac:spMkLst>
        </pc:spChg>
        <pc:spChg chg="mod">
          <ac:chgData name="Leah Montner Dixon" userId="d5b2ae9e-9213-4442-b7df-4db8cbe51e5d" providerId="ADAL" clId="{2C9E91BB-11A1-473B-AB32-D2FDB7407058}" dt="2024-08-19T16:36:33.195" v="64"/>
          <ac:spMkLst>
            <pc:docMk/>
            <pc:sldMk cId="3125435287" sldId="2146846565"/>
            <ac:spMk id="40" creationId="{67C7A6AA-930B-833D-552B-F36472ED633F}"/>
          </ac:spMkLst>
        </pc:spChg>
        <pc:picChg chg="add mod">
          <ac:chgData name="Leah Montner Dixon" userId="d5b2ae9e-9213-4442-b7df-4db8cbe51e5d" providerId="ADAL" clId="{2C9E91BB-11A1-473B-AB32-D2FDB7407058}" dt="2024-08-12T21:58:26.117" v="46"/>
          <ac:picMkLst>
            <pc:docMk/>
            <pc:sldMk cId="3125435287" sldId="2146846565"/>
            <ac:picMk id="11" creationId="{896086A2-5F37-F1E9-4620-2D09709C0A80}"/>
          </ac:picMkLst>
        </pc:picChg>
        <pc:picChg chg="add mod">
          <ac:chgData name="Leah Montner Dixon" userId="d5b2ae9e-9213-4442-b7df-4db8cbe51e5d" providerId="ADAL" clId="{2C9E91BB-11A1-473B-AB32-D2FDB7407058}" dt="2024-08-12T21:58:26.117" v="46"/>
          <ac:picMkLst>
            <pc:docMk/>
            <pc:sldMk cId="3125435287" sldId="2146846565"/>
            <ac:picMk id="12" creationId="{CBD99B94-E774-A23A-3A9A-4C4230EB8FBE}"/>
          </ac:picMkLst>
        </pc:picChg>
        <pc:picChg chg="add mod">
          <ac:chgData name="Leah Montner Dixon" userId="d5b2ae9e-9213-4442-b7df-4db8cbe51e5d" providerId="ADAL" clId="{2C9E91BB-11A1-473B-AB32-D2FDB7407058}" dt="2024-08-12T21:58:26.117" v="46"/>
          <ac:picMkLst>
            <pc:docMk/>
            <pc:sldMk cId="3125435287" sldId="2146846565"/>
            <ac:picMk id="17" creationId="{A1E4D0B0-B9BE-A203-4F18-601E4126EBFA}"/>
          </ac:picMkLst>
        </pc:picChg>
        <pc:picChg chg="mod">
          <ac:chgData name="Leah Montner Dixon" userId="d5b2ae9e-9213-4442-b7df-4db8cbe51e5d" providerId="ADAL" clId="{2C9E91BB-11A1-473B-AB32-D2FDB7407058}" dt="2024-08-19T16:36:21.874" v="61"/>
          <ac:picMkLst>
            <pc:docMk/>
            <pc:sldMk cId="3125435287" sldId="2146846565"/>
            <ac:picMk id="18" creationId="{0192C790-C2C3-10B1-9F2C-D0D4A2DDADE0}"/>
          </ac:picMkLst>
        </pc:picChg>
        <pc:picChg chg="add del mod">
          <ac:chgData name="Leah Montner Dixon" userId="d5b2ae9e-9213-4442-b7df-4db8cbe51e5d" providerId="ADAL" clId="{2C9E91BB-11A1-473B-AB32-D2FDB7407058}" dt="2024-08-12T21:58:28.807" v="47" actId="478"/>
          <ac:picMkLst>
            <pc:docMk/>
            <pc:sldMk cId="3125435287" sldId="2146846565"/>
            <ac:picMk id="18" creationId="{54DBA576-A52E-2421-B79D-5991C0D160A8}"/>
          </ac:picMkLst>
        </pc:picChg>
        <pc:picChg chg="del">
          <ac:chgData name="Leah Montner Dixon" userId="d5b2ae9e-9213-4442-b7df-4db8cbe51e5d" providerId="ADAL" clId="{2C9E91BB-11A1-473B-AB32-D2FDB7407058}" dt="2024-08-12T21:58:25.746" v="45" actId="478"/>
          <ac:picMkLst>
            <pc:docMk/>
            <pc:sldMk cId="3125435287" sldId="2146846565"/>
            <ac:picMk id="25" creationId="{C18198B2-3396-CD0E-483A-ABFD38B7FDD4}"/>
          </ac:picMkLst>
        </pc:picChg>
        <pc:picChg chg="del">
          <ac:chgData name="Leah Montner Dixon" userId="d5b2ae9e-9213-4442-b7df-4db8cbe51e5d" providerId="ADAL" clId="{2C9E91BB-11A1-473B-AB32-D2FDB7407058}" dt="2024-08-12T21:58:25.746" v="45" actId="478"/>
          <ac:picMkLst>
            <pc:docMk/>
            <pc:sldMk cId="3125435287" sldId="2146846565"/>
            <ac:picMk id="26" creationId="{CF4E8D0A-3CCE-F31D-4335-B653654CB5ED}"/>
          </ac:picMkLst>
        </pc:picChg>
        <pc:picChg chg="add mod">
          <ac:chgData name="Leah Montner Dixon" userId="d5b2ae9e-9213-4442-b7df-4db8cbe51e5d" providerId="ADAL" clId="{2C9E91BB-11A1-473B-AB32-D2FDB7407058}" dt="2024-08-12T21:58:26.117" v="46"/>
          <ac:picMkLst>
            <pc:docMk/>
            <pc:sldMk cId="3125435287" sldId="2146846565"/>
            <ac:picMk id="27" creationId="{F928F9C2-4A47-5103-BA83-632113935CB8}"/>
          </ac:picMkLst>
        </pc:picChg>
        <pc:picChg chg="del">
          <ac:chgData name="Leah Montner Dixon" userId="d5b2ae9e-9213-4442-b7df-4db8cbe51e5d" providerId="ADAL" clId="{2C9E91BB-11A1-473B-AB32-D2FDB7407058}" dt="2024-08-12T21:58:25.746" v="45" actId="478"/>
          <ac:picMkLst>
            <pc:docMk/>
            <pc:sldMk cId="3125435287" sldId="2146846565"/>
            <ac:picMk id="29" creationId="{6F7FC699-BDC3-F817-55A1-035D44B577B1}"/>
          </ac:picMkLst>
        </pc:picChg>
        <pc:picChg chg="mod">
          <ac:chgData name="Leah Montner Dixon" userId="d5b2ae9e-9213-4442-b7df-4db8cbe51e5d" providerId="ADAL" clId="{2C9E91BB-11A1-473B-AB32-D2FDB7407058}" dt="2024-08-19T16:36:05.247" v="57"/>
          <ac:picMkLst>
            <pc:docMk/>
            <pc:sldMk cId="3125435287" sldId="2146846565"/>
            <ac:picMk id="29" creationId="{F479611F-431C-0C24-F381-CF3C9DA54EEE}"/>
          </ac:picMkLst>
        </pc:picChg>
        <pc:picChg chg="add mod">
          <ac:chgData name="Leah Montner Dixon" userId="d5b2ae9e-9213-4442-b7df-4db8cbe51e5d" providerId="ADAL" clId="{2C9E91BB-11A1-473B-AB32-D2FDB7407058}" dt="2024-08-12T21:59:09.467" v="49" actId="1076"/>
          <ac:picMkLst>
            <pc:docMk/>
            <pc:sldMk cId="3125435287" sldId="2146846565"/>
            <ac:picMk id="34" creationId="{55A7EF4A-97C6-8DF8-43C7-5B3F7607F9A7}"/>
          </ac:picMkLst>
        </pc:picChg>
        <pc:picChg chg="mod">
          <ac:chgData name="Leah Montner Dixon" userId="d5b2ae9e-9213-4442-b7df-4db8cbe51e5d" providerId="ADAL" clId="{2C9E91BB-11A1-473B-AB32-D2FDB7407058}" dt="2024-08-19T16:36:12.755" v="59"/>
          <ac:picMkLst>
            <pc:docMk/>
            <pc:sldMk cId="3125435287" sldId="2146846565"/>
            <ac:picMk id="37" creationId="{EE2A53F8-AA7B-6647-C0B1-73827CF68D87}"/>
          </ac:picMkLst>
        </pc:picChg>
        <pc:picChg chg="mod">
          <ac:chgData name="Leah Montner Dixon" userId="d5b2ae9e-9213-4442-b7df-4db8cbe51e5d" providerId="ADAL" clId="{2C9E91BB-11A1-473B-AB32-D2FDB7407058}" dt="2024-08-19T16:36:30.225" v="63"/>
          <ac:picMkLst>
            <pc:docMk/>
            <pc:sldMk cId="3125435287" sldId="2146846565"/>
            <ac:picMk id="41" creationId="{58830391-6CAA-D5FF-A1E2-A40AE9F5BC51}"/>
          </ac:picMkLst>
        </pc:picChg>
        <pc:picChg chg="del">
          <ac:chgData name="Leah Montner Dixon" userId="d5b2ae9e-9213-4442-b7df-4db8cbe51e5d" providerId="ADAL" clId="{2C9E91BB-11A1-473B-AB32-D2FDB7407058}" dt="2024-08-12T21:58:25.746" v="45" actId="478"/>
          <ac:picMkLst>
            <pc:docMk/>
            <pc:sldMk cId="3125435287" sldId="2146846565"/>
            <ac:picMk id="44" creationId="{3510616F-ED63-24E7-E347-62FA2E046994}"/>
          </ac:picMkLst>
        </pc:picChg>
      </pc:sldChg>
      <pc:sldChg chg="addSp delSp modSp mod">
        <pc:chgData name="Leah Montner Dixon" userId="d5b2ae9e-9213-4442-b7df-4db8cbe51e5d" providerId="ADAL" clId="{2C9E91BB-11A1-473B-AB32-D2FDB7407058}" dt="2024-08-12T21:45:24.978" v="44" actId="732"/>
        <pc:sldMkLst>
          <pc:docMk/>
          <pc:sldMk cId="4074803006" sldId="2146846566"/>
        </pc:sldMkLst>
        <pc:spChg chg="mod">
          <ac:chgData name="Leah Montner Dixon" userId="d5b2ae9e-9213-4442-b7df-4db8cbe51e5d" providerId="ADAL" clId="{2C9E91BB-11A1-473B-AB32-D2FDB7407058}" dt="2024-08-12T21:12:49.139" v="7" actId="14100"/>
          <ac:spMkLst>
            <pc:docMk/>
            <pc:sldMk cId="4074803006" sldId="2146846566"/>
            <ac:spMk id="4" creationId="{1E05C7C3-F221-4D8A-5801-FA3495A16602}"/>
          </ac:spMkLst>
        </pc:spChg>
        <pc:picChg chg="add del mod">
          <ac:chgData name="Leah Montner Dixon" userId="d5b2ae9e-9213-4442-b7df-4db8cbe51e5d" providerId="ADAL" clId="{2C9E91BB-11A1-473B-AB32-D2FDB7407058}" dt="2024-08-12T21:43:42.589" v="14" actId="478"/>
          <ac:picMkLst>
            <pc:docMk/>
            <pc:sldMk cId="4074803006" sldId="2146846566"/>
            <ac:picMk id="5" creationId="{B3F31AD6-BA29-86B6-BC4A-57322CD6C32A}"/>
          </ac:picMkLst>
        </pc:picChg>
        <pc:picChg chg="add mod ord modCrop">
          <ac:chgData name="Leah Montner Dixon" userId="d5b2ae9e-9213-4442-b7df-4db8cbe51e5d" providerId="ADAL" clId="{2C9E91BB-11A1-473B-AB32-D2FDB7407058}" dt="2024-08-12T21:45:24.978" v="44" actId="732"/>
          <ac:picMkLst>
            <pc:docMk/>
            <pc:sldMk cId="4074803006" sldId="2146846566"/>
            <ac:picMk id="8" creationId="{015831C9-46E9-505F-EEC3-0043F7729A9D}"/>
          </ac:picMkLst>
        </pc:picChg>
      </pc:sldChg>
      <pc:sldChg chg="modSp add">
        <pc:chgData name="Leah Montner Dixon" userId="d5b2ae9e-9213-4442-b7df-4db8cbe51e5d" providerId="ADAL" clId="{2C9E91BB-11A1-473B-AB32-D2FDB7407058}" dt="2024-08-19T16:33:07.084" v="56"/>
        <pc:sldMkLst>
          <pc:docMk/>
          <pc:sldMk cId="1458739161" sldId="2146846567"/>
        </pc:sldMkLst>
        <pc:picChg chg="mod">
          <ac:chgData name="Leah Montner Dixon" userId="d5b2ae9e-9213-4442-b7df-4db8cbe51e5d" providerId="ADAL" clId="{2C9E91BB-11A1-473B-AB32-D2FDB7407058}" dt="2024-08-19T16:33:07.084" v="56"/>
          <ac:picMkLst>
            <pc:docMk/>
            <pc:sldMk cId="1458739161" sldId="2146846567"/>
            <ac:picMk id="6" creationId="{91195122-71B1-EEF6-CEC3-FDDDF0B208CF}"/>
          </ac:picMkLst>
        </pc:picChg>
      </pc:sldChg>
    </pc:docChg>
  </pc:docChgLst>
  <pc:docChgLst>
    <pc:chgData name="Leah Montner Dixon" userId="d5b2ae9e-9213-4442-b7df-4db8cbe51e5d" providerId="ADAL" clId="{D2BF80B5-5096-461C-A123-FB8271321975}"/>
    <pc:docChg chg="undo custSel delSld modSld">
      <pc:chgData name="Leah Montner Dixon" userId="d5b2ae9e-9213-4442-b7df-4db8cbe51e5d" providerId="ADAL" clId="{D2BF80B5-5096-461C-A123-FB8271321975}" dt="2024-08-14T16:47:35.898" v="392" actId="12788"/>
      <pc:docMkLst>
        <pc:docMk/>
      </pc:docMkLst>
      <pc:sldChg chg="del">
        <pc:chgData name="Leah Montner Dixon" userId="d5b2ae9e-9213-4442-b7df-4db8cbe51e5d" providerId="ADAL" clId="{D2BF80B5-5096-461C-A123-FB8271321975}" dt="2024-07-10T20:07:42.336" v="0" actId="47"/>
        <pc:sldMkLst>
          <pc:docMk/>
          <pc:sldMk cId="1726731643" sldId="2144327907"/>
        </pc:sldMkLst>
      </pc:sldChg>
      <pc:sldChg chg="addSp modSp">
        <pc:chgData name="Leah Montner Dixon" userId="d5b2ae9e-9213-4442-b7df-4db8cbe51e5d" providerId="ADAL" clId="{D2BF80B5-5096-461C-A123-FB8271321975}" dt="2024-07-10T20:07:43.553" v="1"/>
        <pc:sldMkLst>
          <pc:docMk/>
          <pc:sldMk cId="198012473" sldId="2144328304"/>
        </pc:sldMkLst>
        <pc:spChg chg="add mod">
          <ac:chgData name="Leah Montner Dixon" userId="d5b2ae9e-9213-4442-b7df-4db8cbe51e5d" providerId="ADAL" clId="{D2BF80B5-5096-461C-A123-FB8271321975}" dt="2024-07-10T20:07:43.553" v="1"/>
          <ac:spMkLst>
            <pc:docMk/>
            <pc:sldMk cId="198012473" sldId="2144328304"/>
            <ac:spMk id="4" creationId="{5D40832C-C7EF-5E6C-600D-1A6F7523DE0A}"/>
          </ac:spMkLst>
        </pc:spChg>
      </pc:sldChg>
      <pc:sldChg chg="modSp mod">
        <pc:chgData name="Leah Montner Dixon" userId="d5b2ae9e-9213-4442-b7df-4db8cbe51e5d" providerId="ADAL" clId="{D2BF80B5-5096-461C-A123-FB8271321975}" dt="2024-07-10T20:34:51.759" v="169"/>
        <pc:sldMkLst>
          <pc:docMk/>
          <pc:sldMk cId="2915586820" sldId="2146846442"/>
        </pc:sldMkLst>
        <pc:spChg chg="mod">
          <ac:chgData name="Leah Montner Dixon" userId="d5b2ae9e-9213-4442-b7df-4db8cbe51e5d" providerId="ADAL" clId="{D2BF80B5-5096-461C-A123-FB8271321975}" dt="2024-07-10T20:34:51.759" v="169"/>
          <ac:spMkLst>
            <pc:docMk/>
            <pc:sldMk cId="2915586820" sldId="2146846442"/>
            <ac:spMk id="5" creationId="{21496FD2-DA86-382F-D051-F482BD4F7603}"/>
          </ac:spMkLst>
        </pc:spChg>
      </pc:sldChg>
      <pc:sldChg chg="del">
        <pc:chgData name="Leah Montner Dixon" userId="d5b2ae9e-9213-4442-b7df-4db8cbe51e5d" providerId="ADAL" clId="{D2BF80B5-5096-461C-A123-FB8271321975}" dt="2024-07-10T20:09:24.899" v="2" actId="47"/>
        <pc:sldMkLst>
          <pc:docMk/>
          <pc:sldMk cId="731986809" sldId="2146846506"/>
        </pc:sldMkLst>
      </pc:sldChg>
      <pc:sldChg chg="modSp mod addCm">
        <pc:chgData name="Leah Montner Dixon" userId="d5b2ae9e-9213-4442-b7df-4db8cbe51e5d" providerId="ADAL" clId="{D2BF80B5-5096-461C-A123-FB8271321975}" dt="2024-07-10T20:15:55.519" v="138"/>
        <pc:sldMkLst>
          <pc:docMk/>
          <pc:sldMk cId="3235663202" sldId="2146846533"/>
        </pc:sldMkLst>
        <pc:spChg chg="mod">
          <ac:chgData name="Leah Montner Dixon" userId="d5b2ae9e-9213-4442-b7df-4db8cbe51e5d" providerId="ADAL" clId="{D2BF80B5-5096-461C-A123-FB8271321975}" dt="2024-07-10T20:15:37.295" v="136" actId="20577"/>
          <ac:spMkLst>
            <pc:docMk/>
            <pc:sldMk cId="3235663202" sldId="2146846533"/>
            <ac:spMk id="43" creationId="{F8A81651-CAEC-37C0-E532-EF5619BC6ECA}"/>
          </ac:spMkLst>
        </pc:sp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D2BF80B5-5096-461C-A123-FB8271321975}" dt="2024-07-10T20:15:55.519" v="138"/>
              <pc2:cmMkLst xmlns:pc2="http://schemas.microsoft.com/office/powerpoint/2019/9/main/command">
                <pc:docMk/>
                <pc:sldMk cId="3235663202" sldId="2146846533"/>
                <pc2:cmMk id="{2B0E1910-FDF5-423D-9AE4-5E1B6D8483D5}"/>
              </pc2:cmMkLst>
            </pc226:cmChg>
            <pc226:cmChg xmlns:pc226="http://schemas.microsoft.com/office/powerpoint/2022/06/main/command" chg="add">
              <pc226:chgData name="Leah Montner Dixon" userId="d5b2ae9e-9213-4442-b7df-4db8cbe51e5d" providerId="ADAL" clId="{D2BF80B5-5096-461C-A123-FB8271321975}" dt="2024-07-10T20:15:46.195" v="137"/>
              <pc2:cmMkLst xmlns:pc2="http://schemas.microsoft.com/office/powerpoint/2019/9/main/command">
                <pc:docMk/>
                <pc:sldMk cId="3235663202" sldId="2146846533"/>
                <pc2:cmMk id="{4A8B8787-3E5A-4593-A879-EB064772B96D}"/>
              </pc2:cmMkLst>
            </pc226:cmChg>
          </p:ext>
        </pc:extLst>
      </pc:sldChg>
      <pc:sldChg chg="del">
        <pc:chgData name="Leah Montner Dixon" userId="d5b2ae9e-9213-4442-b7df-4db8cbe51e5d" providerId="ADAL" clId="{D2BF80B5-5096-461C-A123-FB8271321975}" dt="2024-07-10T20:14:24.401" v="3" actId="47"/>
        <pc:sldMkLst>
          <pc:docMk/>
          <pc:sldMk cId="2213139045" sldId="2146846544"/>
        </pc:sldMkLst>
      </pc:sldChg>
      <pc:sldChg chg="modSp mod delCm modCm">
        <pc:chgData name="Leah Montner Dixon" userId="d5b2ae9e-9213-4442-b7df-4db8cbe51e5d" providerId="ADAL" clId="{D2BF80B5-5096-461C-A123-FB8271321975}" dt="2024-08-14T14:13:21.074" v="378" actId="207"/>
        <pc:sldMkLst>
          <pc:docMk/>
          <pc:sldMk cId="351724006" sldId="2146846564"/>
        </pc:sldMkLst>
        <pc:spChg chg="mod">
          <ac:chgData name="Leah Montner Dixon" userId="d5b2ae9e-9213-4442-b7df-4db8cbe51e5d" providerId="ADAL" clId="{D2BF80B5-5096-461C-A123-FB8271321975}" dt="2024-08-14T14:13:21.074" v="378" actId="207"/>
          <ac:spMkLst>
            <pc:docMk/>
            <pc:sldMk cId="351724006" sldId="2146846564"/>
            <ac:spMk id="4" creationId="{C1A78658-3DFE-337E-79FD-AD5A1730B0F6}"/>
          </ac:spMkLst>
        </pc:spChg>
        <pc:spChg chg="mod">
          <ac:chgData name="Leah Montner Dixon" userId="d5b2ae9e-9213-4442-b7df-4db8cbe51e5d" providerId="ADAL" clId="{D2BF80B5-5096-461C-A123-FB8271321975}" dt="2024-07-10T20:48:55.226" v="247" actId="14100"/>
          <ac:spMkLst>
            <pc:docMk/>
            <pc:sldMk cId="351724006" sldId="2146846564"/>
            <ac:spMk id="8" creationId="{03D5A568-8D0C-C1C8-F626-7CE29DEB58F2}"/>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D2BF80B5-5096-461C-A123-FB8271321975}" dt="2024-08-14T14:13:04.998" v="375" actId="20577"/>
              <pc2:cmMkLst xmlns:pc2="http://schemas.microsoft.com/office/powerpoint/2019/9/main/command">
                <pc:docMk/>
                <pc:sldMk cId="351724006" sldId="2146846564"/>
                <pc2:cmMk id="{48430131-29CC-4FFA-925C-EAEDF169188C}"/>
              </pc2:cmMkLst>
            </pc226:cmChg>
            <pc226:cmChg xmlns:pc226="http://schemas.microsoft.com/office/powerpoint/2022/06/main/command" chg="del">
              <pc226:chgData name="Leah Montner Dixon" userId="d5b2ae9e-9213-4442-b7df-4db8cbe51e5d" providerId="ADAL" clId="{D2BF80B5-5096-461C-A123-FB8271321975}" dt="2024-07-10T20:21:18.193" v="142"/>
              <pc2:cmMkLst xmlns:pc2="http://schemas.microsoft.com/office/powerpoint/2019/9/main/command">
                <pc:docMk/>
                <pc:sldMk cId="351724006" sldId="2146846564"/>
                <pc2:cmMk id="{3BC52495-20D6-46C7-902E-68111B65403F}"/>
              </pc2:cmMkLst>
            </pc226:cmChg>
          </p:ext>
        </pc:extLst>
      </pc:sldChg>
      <pc:sldChg chg="del">
        <pc:chgData name="Leah Montner Dixon" userId="d5b2ae9e-9213-4442-b7df-4db8cbe51e5d" providerId="ADAL" clId="{D2BF80B5-5096-461C-A123-FB8271321975}" dt="2024-07-10T20:21:42.453" v="148" actId="47"/>
        <pc:sldMkLst>
          <pc:docMk/>
          <pc:sldMk cId="2730089658" sldId="2146846565"/>
        </pc:sldMkLst>
      </pc:sldChg>
      <pc:sldChg chg="addSp delSp modSp mod">
        <pc:chgData name="Leah Montner Dixon" userId="d5b2ae9e-9213-4442-b7df-4db8cbe51e5d" providerId="ADAL" clId="{D2BF80B5-5096-461C-A123-FB8271321975}" dt="2024-08-14T16:47:35.898" v="392" actId="12788"/>
        <pc:sldMkLst>
          <pc:docMk/>
          <pc:sldMk cId="3125435287" sldId="2146846565"/>
        </pc:sldMkLst>
        <pc:spChg chg="add mod">
          <ac:chgData name="Leah Montner Dixon" userId="d5b2ae9e-9213-4442-b7df-4db8cbe51e5d" providerId="ADAL" clId="{D2BF80B5-5096-461C-A123-FB8271321975}" dt="2024-08-14T16:47:32.316" v="391" actId="12788"/>
          <ac:spMkLst>
            <pc:docMk/>
            <pc:sldMk cId="3125435287" sldId="2146846565"/>
            <ac:spMk id="17" creationId="{A0182DAA-39DA-5683-0A5B-01D1EE00B32B}"/>
          </ac:spMkLst>
        </pc:spChg>
        <pc:spChg chg="mod">
          <ac:chgData name="Leah Montner Dixon" userId="d5b2ae9e-9213-4442-b7df-4db8cbe51e5d" providerId="ADAL" clId="{D2BF80B5-5096-461C-A123-FB8271321975}" dt="2024-08-14T16:47:32.316" v="391" actId="12788"/>
          <ac:spMkLst>
            <pc:docMk/>
            <pc:sldMk cId="3125435287" sldId="2146846565"/>
            <ac:spMk id="25" creationId="{BC7A558D-FBB9-6E13-B715-3FCBB9907C57}"/>
          </ac:spMkLst>
        </pc:spChg>
        <pc:spChg chg="mod">
          <ac:chgData name="Leah Montner Dixon" userId="d5b2ae9e-9213-4442-b7df-4db8cbe51e5d" providerId="ADAL" clId="{D2BF80B5-5096-461C-A123-FB8271321975}" dt="2024-08-14T16:47:35.898" v="392" actId="12788"/>
          <ac:spMkLst>
            <pc:docMk/>
            <pc:sldMk cId="3125435287" sldId="2146846565"/>
            <ac:spMk id="36" creationId="{FEC6BE16-791B-841E-C141-200AF45CB428}"/>
          </ac:spMkLst>
        </pc:spChg>
        <pc:spChg chg="del">
          <ac:chgData name="Leah Montner Dixon" userId="d5b2ae9e-9213-4442-b7df-4db8cbe51e5d" providerId="ADAL" clId="{D2BF80B5-5096-461C-A123-FB8271321975}" dt="2024-08-14T16:47:12.597" v="383" actId="478"/>
          <ac:spMkLst>
            <pc:docMk/>
            <pc:sldMk cId="3125435287" sldId="2146846565"/>
            <ac:spMk id="39" creationId="{1DC59A96-60C2-F4B9-CC71-8F816256B59D}"/>
          </ac:spMkLst>
        </pc:spChg>
        <pc:spChg chg="mod">
          <ac:chgData name="Leah Montner Dixon" userId="d5b2ae9e-9213-4442-b7df-4db8cbe51e5d" providerId="ADAL" clId="{D2BF80B5-5096-461C-A123-FB8271321975}" dt="2024-08-14T16:47:35.898" v="392" actId="12788"/>
          <ac:spMkLst>
            <pc:docMk/>
            <pc:sldMk cId="3125435287" sldId="2146846565"/>
            <ac:spMk id="40" creationId="{67C7A6AA-930B-833D-552B-F36472ED633F}"/>
          </ac:spMkLst>
        </pc:spChg>
        <pc:picChg chg="add del mod">
          <ac:chgData name="Leah Montner Dixon" userId="d5b2ae9e-9213-4442-b7df-4db8cbe51e5d" providerId="ADAL" clId="{D2BF80B5-5096-461C-A123-FB8271321975}" dt="2024-08-14T16:47:12.597" v="383" actId="478"/>
          <ac:picMkLst>
            <pc:docMk/>
            <pc:sldMk cId="3125435287" sldId="2146846565"/>
            <ac:picMk id="12" creationId="{F78A499F-A5BD-DB9D-554D-C971A7B2B584}"/>
          </ac:picMkLst>
        </pc:picChg>
        <pc:picChg chg="add del mod">
          <ac:chgData name="Leah Montner Dixon" userId="d5b2ae9e-9213-4442-b7df-4db8cbe51e5d" providerId="ADAL" clId="{D2BF80B5-5096-461C-A123-FB8271321975}" dt="2024-08-14T14:50:38.951" v="381" actId="478"/>
          <ac:picMkLst>
            <pc:docMk/>
            <pc:sldMk cId="3125435287" sldId="2146846565"/>
            <ac:picMk id="14" creationId="{BD97532E-BA9B-A9B3-899D-A53540EE577C}"/>
          </ac:picMkLst>
        </pc:picChg>
        <pc:picChg chg="add mod">
          <ac:chgData name="Leah Montner Dixon" userId="d5b2ae9e-9213-4442-b7df-4db8cbe51e5d" providerId="ADAL" clId="{D2BF80B5-5096-461C-A123-FB8271321975}" dt="2024-08-14T16:47:32.316" v="391" actId="12788"/>
          <ac:picMkLst>
            <pc:docMk/>
            <pc:sldMk cId="3125435287" sldId="2146846565"/>
            <ac:picMk id="18" creationId="{0192C790-C2C3-10B1-9F2C-D0D4A2DDADE0}"/>
          </ac:picMkLst>
        </pc:picChg>
        <pc:picChg chg="del">
          <ac:chgData name="Leah Montner Dixon" userId="d5b2ae9e-9213-4442-b7df-4db8cbe51e5d" providerId="ADAL" clId="{D2BF80B5-5096-461C-A123-FB8271321975}" dt="2024-08-14T16:47:16.930" v="385" actId="478"/>
          <ac:picMkLst>
            <pc:docMk/>
            <pc:sldMk cId="3125435287" sldId="2146846565"/>
            <ac:picMk id="26" creationId="{800504D1-ED64-C44F-DF02-FC44433F7EE5}"/>
          </ac:picMkLst>
        </pc:picChg>
        <pc:picChg chg="mod ord">
          <ac:chgData name="Leah Montner Dixon" userId="d5b2ae9e-9213-4442-b7df-4db8cbe51e5d" providerId="ADAL" clId="{D2BF80B5-5096-461C-A123-FB8271321975}" dt="2024-08-14T16:47:32.316" v="391" actId="12788"/>
          <ac:picMkLst>
            <pc:docMk/>
            <pc:sldMk cId="3125435287" sldId="2146846565"/>
            <ac:picMk id="29" creationId="{F479611F-431C-0C24-F381-CF3C9DA54EEE}"/>
          </ac:picMkLst>
        </pc:picChg>
        <pc:picChg chg="mod ord">
          <ac:chgData name="Leah Montner Dixon" userId="d5b2ae9e-9213-4442-b7df-4db8cbe51e5d" providerId="ADAL" clId="{D2BF80B5-5096-461C-A123-FB8271321975}" dt="2024-08-14T16:47:35.898" v="392" actId="12788"/>
          <ac:picMkLst>
            <pc:docMk/>
            <pc:sldMk cId="3125435287" sldId="2146846565"/>
            <ac:picMk id="37" creationId="{EE2A53F8-AA7B-6647-C0B1-73827CF68D87}"/>
          </ac:picMkLst>
        </pc:picChg>
        <pc:picChg chg="del">
          <ac:chgData name="Leah Montner Dixon" userId="d5b2ae9e-9213-4442-b7df-4db8cbe51e5d" providerId="ADAL" clId="{D2BF80B5-5096-461C-A123-FB8271321975}" dt="2024-08-14T14:50:36.019" v="379" actId="478"/>
          <ac:picMkLst>
            <pc:docMk/>
            <pc:sldMk cId="3125435287" sldId="2146846565"/>
            <ac:picMk id="38" creationId="{43757B30-FB87-8F0C-903E-1846C480930A}"/>
          </ac:picMkLst>
        </pc:picChg>
        <pc:picChg chg="mod ord">
          <ac:chgData name="Leah Montner Dixon" userId="d5b2ae9e-9213-4442-b7df-4db8cbe51e5d" providerId="ADAL" clId="{D2BF80B5-5096-461C-A123-FB8271321975}" dt="2024-08-14T16:47:35.898" v="392" actId="12788"/>
          <ac:picMkLst>
            <pc:docMk/>
            <pc:sldMk cId="3125435287" sldId="2146846565"/>
            <ac:picMk id="41" creationId="{58830391-6CAA-D5FF-A1E2-A40AE9F5BC51}"/>
          </ac:picMkLst>
        </pc:picChg>
      </pc:sldChg>
      <pc:sldChg chg="addSp delSp modSp mod">
        <pc:chgData name="Leah Montner Dixon" userId="d5b2ae9e-9213-4442-b7df-4db8cbe51e5d" providerId="ADAL" clId="{D2BF80B5-5096-461C-A123-FB8271321975}" dt="2024-08-14T14:01:54.085" v="310" actId="732"/>
        <pc:sldMkLst>
          <pc:docMk/>
          <pc:sldMk cId="4074803006" sldId="2146846566"/>
        </pc:sldMkLst>
        <pc:picChg chg="add mod ord modCrop">
          <ac:chgData name="Leah Montner Dixon" userId="d5b2ae9e-9213-4442-b7df-4db8cbe51e5d" providerId="ADAL" clId="{D2BF80B5-5096-461C-A123-FB8271321975}" dt="2024-08-14T14:01:54.085" v="310" actId="732"/>
          <ac:picMkLst>
            <pc:docMk/>
            <pc:sldMk cId="4074803006" sldId="2146846566"/>
            <ac:picMk id="5" creationId="{DEBEF375-172A-F562-D705-E424940DA05E}"/>
          </ac:picMkLst>
        </pc:picChg>
        <pc:picChg chg="del">
          <ac:chgData name="Leah Montner Dixon" userId="d5b2ae9e-9213-4442-b7df-4db8cbe51e5d" providerId="ADAL" clId="{D2BF80B5-5096-461C-A123-FB8271321975}" dt="2024-08-14T13:58:44.680" v="248" actId="478"/>
          <ac:picMkLst>
            <pc:docMk/>
            <pc:sldMk cId="4074803006" sldId="2146846566"/>
            <ac:picMk id="8" creationId="{015831C9-46E9-505F-EEC3-0043F7729A9D}"/>
          </ac:picMkLst>
        </pc:picChg>
      </pc:sldChg>
    </pc:docChg>
  </pc:docChgLst>
  <pc:docChgLst>
    <pc:chgData name="Jason Wiese" userId="4bff8d5b-7de6-4655-b397-69b0afc81113" providerId="ADAL" clId="{122BC7CB-C724-43FC-B4FC-8008FEE5F310}"/>
    <pc:docChg chg="undo redo custSel addSld delSld modSld">
      <pc:chgData name="Jason Wiese" userId="4bff8d5b-7de6-4655-b397-69b0afc81113" providerId="ADAL" clId="{122BC7CB-C724-43FC-B4FC-8008FEE5F310}" dt="2024-08-14T03:51:01.397" v="1565" actId="1035"/>
      <pc:docMkLst>
        <pc:docMk/>
      </pc:docMkLst>
      <pc:sldChg chg="addSp delSp modSp mod">
        <pc:chgData name="Jason Wiese" userId="4bff8d5b-7de6-4655-b397-69b0afc81113" providerId="ADAL" clId="{122BC7CB-C724-43FC-B4FC-8008FEE5F310}" dt="2024-08-01T06:18:04.222" v="49"/>
        <pc:sldMkLst>
          <pc:docMk/>
          <pc:sldMk cId="3118991152" sldId="2146846068"/>
        </pc:sldMkLst>
        <pc:spChg chg="del">
          <ac:chgData name="Jason Wiese" userId="4bff8d5b-7de6-4655-b397-69b0afc81113" providerId="ADAL" clId="{122BC7CB-C724-43FC-B4FC-8008FEE5F310}" dt="2024-08-01T06:18:01.717" v="48" actId="478"/>
          <ac:spMkLst>
            <pc:docMk/>
            <pc:sldMk cId="3118991152" sldId="2146846068"/>
            <ac:spMk id="3" creationId="{F09CD0D5-587D-79AD-F0C6-8940F545C1DE}"/>
          </ac:spMkLst>
        </pc:spChg>
        <pc:spChg chg="add mod">
          <ac:chgData name="Jason Wiese" userId="4bff8d5b-7de6-4655-b397-69b0afc81113" providerId="ADAL" clId="{122BC7CB-C724-43FC-B4FC-8008FEE5F310}" dt="2024-08-01T06:18:04.222" v="49"/>
          <ac:spMkLst>
            <pc:docMk/>
            <pc:sldMk cId="3118991152" sldId="2146846068"/>
            <ac:spMk id="6" creationId="{659847F9-653A-C6CF-0F8D-C280542D7681}"/>
          </ac:spMkLst>
        </pc:spChg>
        <pc:picChg chg="del">
          <ac:chgData name="Jason Wiese" userId="4bff8d5b-7de6-4655-b397-69b0afc81113" providerId="ADAL" clId="{122BC7CB-C724-43FC-B4FC-8008FEE5F310}" dt="2024-08-01T06:18:01.717" v="48" actId="478"/>
          <ac:picMkLst>
            <pc:docMk/>
            <pc:sldMk cId="3118991152" sldId="2146846068"/>
            <ac:picMk id="2" creationId="{55601737-7D1D-9006-7621-4AC61D99D2A7}"/>
          </ac:picMkLst>
        </pc:picChg>
        <pc:picChg chg="add mod">
          <ac:chgData name="Jason Wiese" userId="4bff8d5b-7de6-4655-b397-69b0afc81113" providerId="ADAL" clId="{122BC7CB-C724-43FC-B4FC-8008FEE5F310}" dt="2024-08-01T06:18:04.222" v="49"/>
          <ac:picMkLst>
            <pc:docMk/>
            <pc:sldMk cId="3118991152" sldId="2146846068"/>
            <ac:picMk id="5" creationId="{5122C3E9-67C7-B16C-8EB3-33ADDE15D733}"/>
          </ac:picMkLst>
        </pc:picChg>
      </pc:sldChg>
      <pc:sldChg chg="addSp delSp modSp mod">
        <pc:chgData name="Jason Wiese" userId="4bff8d5b-7de6-4655-b397-69b0afc81113" providerId="ADAL" clId="{122BC7CB-C724-43FC-B4FC-8008FEE5F310}" dt="2024-08-04T05:20:13.790" v="948" actId="404"/>
        <pc:sldMkLst>
          <pc:docMk/>
          <pc:sldMk cId="2915586820" sldId="2146846442"/>
        </pc:sldMkLst>
        <pc:spChg chg="mod">
          <ac:chgData name="Jason Wiese" userId="4bff8d5b-7de6-4655-b397-69b0afc81113" providerId="ADAL" clId="{122BC7CB-C724-43FC-B4FC-8008FEE5F310}" dt="2024-08-01T06:14:22.163" v="1" actId="14100"/>
          <ac:spMkLst>
            <pc:docMk/>
            <pc:sldMk cId="2915586820" sldId="2146846442"/>
            <ac:spMk id="5" creationId="{21496FD2-DA86-382F-D051-F482BD4F7603}"/>
          </ac:spMkLst>
        </pc:spChg>
        <pc:spChg chg="add mod">
          <ac:chgData name="Jason Wiese" userId="4bff8d5b-7de6-4655-b397-69b0afc81113" providerId="ADAL" clId="{122BC7CB-C724-43FC-B4FC-8008FEE5F310}" dt="2024-08-04T05:20:13.790" v="948" actId="404"/>
          <ac:spMkLst>
            <pc:docMk/>
            <pc:sldMk cId="2915586820" sldId="2146846442"/>
            <ac:spMk id="9" creationId="{4E067926-CD64-23CF-D865-017FE18DC82A}"/>
          </ac:spMkLst>
        </pc:spChg>
        <pc:spChg chg="mod">
          <ac:chgData name="Jason Wiese" userId="4bff8d5b-7de6-4655-b397-69b0afc81113" providerId="ADAL" clId="{122BC7CB-C724-43FC-B4FC-8008FEE5F310}" dt="2024-08-01T07:08:43.847" v="414"/>
          <ac:spMkLst>
            <pc:docMk/>
            <pc:sldMk cId="2915586820" sldId="2146846442"/>
            <ac:spMk id="11" creationId="{E94E5066-EE62-E149-C435-8263376B784E}"/>
          </ac:spMkLst>
        </pc:spChg>
        <pc:spChg chg="mod">
          <ac:chgData name="Jason Wiese" userId="4bff8d5b-7de6-4655-b397-69b0afc81113" providerId="ADAL" clId="{122BC7CB-C724-43FC-B4FC-8008FEE5F310}" dt="2024-08-01T07:08:43.847" v="414"/>
          <ac:spMkLst>
            <pc:docMk/>
            <pc:sldMk cId="2915586820" sldId="2146846442"/>
            <ac:spMk id="19" creationId="{0351340F-E85F-618C-D126-23C7F21A98D5}"/>
          </ac:spMkLst>
        </pc:spChg>
        <pc:grpChg chg="add mod">
          <ac:chgData name="Jason Wiese" userId="4bff8d5b-7de6-4655-b397-69b0afc81113" providerId="ADAL" clId="{122BC7CB-C724-43FC-B4FC-8008FEE5F310}" dt="2024-08-01T07:08:43.847" v="414"/>
          <ac:grpSpMkLst>
            <pc:docMk/>
            <pc:sldMk cId="2915586820" sldId="2146846442"/>
            <ac:grpSpMk id="4" creationId="{514C3A58-7ACD-0DA9-7C5F-163BBF3DAC10}"/>
          </ac:grpSpMkLst>
        </pc:grpChg>
        <pc:grpChg chg="mod">
          <ac:chgData name="Jason Wiese" userId="4bff8d5b-7de6-4655-b397-69b0afc81113" providerId="ADAL" clId="{122BC7CB-C724-43FC-B4FC-8008FEE5F310}" dt="2024-08-01T07:08:43.847" v="414"/>
          <ac:grpSpMkLst>
            <pc:docMk/>
            <pc:sldMk cId="2915586820" sldId="2146846442"/>
            <ac:grpSpMk id="17" creationId="{8DD9518A-6D75-3FB6-36EA-7EEFCADD33D4}"/>
          </ac:grpSpMkLst>
        </pc:grpChg>
        <pc:picChg chg="del">
          <ac:chgData name="Jason Wiese" userId="4bff8d5b-7de6-4655-b397-69b0afc81113" providerId="ADAL" clId="{122BC7CB-C724-43FC-B4FC-8008FEE5F310}" dt="2024-08-01T07:08:42.133" v="413" actId="478"/>
          <ac:picMkLst>
            <pc:docMk/>
            <pc:sldMk cId="2915586820" sldId="2146846442"/>
            <ac:picMk id="9" creationId="{8D3E8533-311E-C68E-B0FE-33C333DC0731}"/>
          </ac:picMkLst>
        </pc:picChg>
        <pc:picChg chg="mod">
          <ac:chgData name="Jason Wiese" userId="4bff8d5b-7de6-4655-b397-69b0afc81113" providerId="ADAL" clId="{122BC7CB-C724-43FC-B4FC-8008FEE5F310}" dt="2024-08-01T07:08:43.847" v="414"/>
          <ac:picMkLst>
            <pc:docMk/>
            <pc:sldMk cId="2915586820" sldId="2146846442"/>
            <ac:picMk id="20" creationId="{2C2C4887-2C61-F662-00BF-EAE4093395EF}"/>
          </ac:picMkLst>
        </pc:picChg>
        <pc:cxnChg chg="mod">
          <ac:chgData name="Jason Wiese" userId="4bff8d5b-7de6-4655-b397-69b0afc81113" providerId="ADAL" clId="{122BC7CB-C724-43FC-B4FC-8008FEE5F310}" dt="2024-08-01T07:08:43.847" v="414"/>
          <ac:cxnSpMkLst>
            <pc:docMk/>
            <pc:sldMk cId="2915586820" sldId="2146846442"/>
            <ac:cxnSpMk id="18" creationId="{B3E35578-F5AF-4657-9248-32C62412F1B9}"/>
          </ac:cxnSpMkLst>
        </pc:cxnChg>
      </pc:sldChg>
      <pc:sldChg chg="modSp mod">
        <pc:chgData name="Jason Wiese" userId="4bff8d5b-7de6-4655-b397-69b0afc81113" providerId="ADAL" clId="{122BC7CB-C724-43FC-B4FC-8008FEE5F310}" dt="2024-08-14T03:32:50.767" v="1559" actId="20577"/>
        <pc:sldMkLst>
          <pc:docMk/>
          <pc:sldMk cId="1401493656" sldId="2146846509"/>
        </pc:sldMkLst>
        <pc:spChg chg="mod">
          <ac:chgData name="Jason Wiese" userId="4bff8d5b-7de6-4655-b397-69b0afc81113" providerId="ADAL" clId="{122BC7CB-C724-43FC-B4FC-8008FEE5F310}" dt="2024-08-14T03:32:50.767" v="1559" actId="20577"/>
          <ac:spMkLst>
            <pc:docMk/>
            <pc:sldMk cId="1401493656" sldId="2146846509"/>
            <ac:spMk id="6" creationId="{3C7F0208-680D-E6E6-CF4D-D264824CC84D}"/>
          </ac:spMkLst>
        </pc:spChg>
      </pc:sldChg>
      <pc:sldChg chg="modSp del mod">
        <pc:chgData name="Jason Wiese" userId="4bff8d5b-7de6-4655-b397-69b0afc81113" providerId="ADAL" clId="{122BC7CB-C724-43FC-B4FC-8008FEE5F310}" dt="2024-08-14T03:25:13.500" v="1206" actId="20577"/>
        <pc:sldMkLst>
          <pc:docMk/>
          <pc:sldMk cId="1052803665" sldId="2146846510"/>
        </pc:sldMkLst>
        <pc:spChg chg="mod">
          <ac:chgData name="Jason Wiese" userId="4bff8d5b-7de6-4655-b397-69b0afc81113" providerId="ADAL" clId="{122BC7CB-C724-43FC-B4FC-8008FEE5F310}" dt="2024-08-14T03:25:13.500" v="1206" actId="20577"/>
          <ac:spMkLst>
            <pc:docMk/>
            <pc:sldMk cId="1052803665" sldId="2146846510"/>
            <ac:spMk id="6" creationId="{0ACE0F90-EA96-F9BB-AD77-69BEFE35ED49}"/>
          </ac:spMkLst>
        </pc:spChg>
      </pc:sldChg>
      <pc:sldChg chg="modSp add del mod addCm delCm">
        <pc:chgData name="Jason Wiese" userId="4bff8d5b-7de6-4655-b397-69b0afc81113" providerId="ADAL" clId="{122BC7CB-C724-43FC-B4FC-8008FEE5F310}" dt="2024-08-04T05:17:19.955" v="634"/>
        <pc:sldMkLst>
          <pc:docMk/>
          <pc:sldMk cId="3235663202" sldId="2146846533"/>
        </pc:sldMkLst>
        <pc:spChg chg="mod">
          <ac:chgData name="Jason Wiese" userId="4bff8d5b-7de6-4655-b397-69b0afc81113" providerId="ADAL" clId="{122BC7CB-C724-43FC-B4FC-8008FEE5F310}" dt="2024-08-01T06:15:27.222" v="24" actId="207"/>
          <ac:spMkLst>
            <pc:docMk/>
            <pc:sldMk cId="3235663202" sldId="2146846533"/>
            <ac:spMk id="25" creationId="{8F3480D1-5A39-0D7B-25D6-474FB6A2D8F0}"/>
          </ac:spMkLst>
        </pc:spChg>
        <pc:spChg chg="mod">
          <ac:chgData name="Jason Wiese" userId="4bff8d5b-7de6-4655-b397-69b0afc81113" providerId="ADAL" clId="{122BC7CB-C724-43FC-B4FC-8008FEE5F310}" dt="2024-08-01T06:17:32.085" v="47" actId="2085"/>
          <ac:spMkLst>
            <pc:docMk/>
            <pc:sldMk cId="3235663202" sldId="2146846533"/>
            <ac:spMk id="37" creationId="{49827A27-47B4-ABA3-25CC-14AB63144CD4}"/>
          </ac:spMkLst>
        </pc:spChg>
        <pc:spChg chg="mod">
          <ac:chgData name="Jason Wiese" userId="4bff8d5b-7de6-4655-b397-69b0afc81113" providerId="ADAL" clId="{122BC7CB-C724-43FC-B4FC-8008FEE5F310}" dt="2024-08-01T06:19:00.231" v="59" actId="33524"/>
          <ac:spMkLst>
            <pc:docMk/>
            <pc:sldMk cId="3235663202" sldId="2146846533"/>
            <ac:spMk id="43" creationId="{F8A81651-CAEC-37C0-E532-EF5619BC6ECA}"/>
          </ac:spMkLst>
        </pc:spChg>
        <pc:spChg chg="mod">
          <ac:chgData name="Jason Wiese" userId="4bff8d5b-7de6-4655-b397-69b0afc81113" providerId="ADAL" clId="{122BC7CB-C724-43FC-B4FC-8008FEE5F310}" dt="2024-08-01T06:17:28.605" v="46" actId="2085"/>
          <ac:spMkLst>
            <pc:docMk/>
            <pc:sldMk cId="3235663202" sldId="2146846533"/>
            <ac:spMk id="47" creationId="{7B54ECEF-30B0-D04C-B647-0322A5C2FD8B}"/>
          </ac:spMkLst>
        </pc:spChg>
        <pc:spChg chg="mod">
          <ac:chgData name="Jason Wiese" userId="4bff8d5b-7de6-4655-b397-69b0afc81113" providerId="ADAL" clId="{122BC7CB-C724-43FC-B4FC-8008FEE5F310}" dt="2024-08-01T06:16:25.324" v="45"/>
          <ac:spMkLst>
            <pc:docMk/>
            <pc:sldMk cId="3235663202" sldId="2146846533"/>
            <ac:spMk id="48" creationId="{B9C2CC8B-4E09-9D3B-0BD7-20E2B617C28C}"/>
          </ac:spMkLst>
        </pc:spChg>
        <pc:cxnChg chg="mod">
          <ac:chgData name="Jason Wiese" userId="4bff8d5b-7de6-4655-b397-69b0afc81113" providerId="ADAL" clId="{122BC7CB-C724-43FC-B4FC-8008FEE5F310}" dt="2024-08-01T06:15:37.760" v="26" actId="208"/>
          <ac:cxnSpMkLst>
            <pc:docMk/>
            <pc:sldMk cId="3235663202" sldId="2146846533"/>
            <ac:cxnSpMk id="38" creationId="{EDF03D13-B744-9C83-C497-3CECA2810DFE}"/>
          </ac:cxnSpMkLst>
        </pc:cxn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122BC7CB-C724-43FC-B4FC-8008FEE5F310}" dt="2024-08-01T06:15:39.857" v="27"/>
              <pc2:cmMkLst xmlns:pc2="http://schemas.microsoft.com/office/powerpoint/2019/9/main/command">
                <pc:docMk/>
                <pc:sldMk cId="3235663202" sldId="2146846533"/>
                <pc2:cmMk id="{2B0E1910-FDF5-423D-9AE4-5E1B6D8483D5}"/>
              </pc2:cmMkLst>
            </pc226:cmChg>
            <pc226:cmChg xmlns:pc226="http://schemas.microsoft.com/office/powerpoint/2022/06/main/command" chg="add">
              <pc226:chgData name="Jason Wiese" userId="4bff8d5b-7de6-4655-b397-69b0afc81113" providerId="ADAL" clId="{122BC7CB-C724-43FC-B4FC-8008FEE5F310}" dt="2024-08-04T05:17:19.955" v="634"/>
              <pc2:cmMkLst xmlns:pc2="http://schemas.microsoft.com/office/powerpoint/2019/9/main/command">
                <pc:docMk/>
                <pc:sldMk cId="3235663202" sldId="2146846533"/>
                <pc2:cmMk id="{CB9779BA-50CD-48A3-BF76-A021BA599945}"/>
              </pc2:cmMkLst>
            </pc226:cmChg>
          </p:ext>
        </pc:extLst>
      </pc:sldChg>
      <pc:sldChg chg="modSp mod">
        <pc:chgData name="Jason Wiese" userId="4bff8d5b-7de6-4655-b397-69b0afc81113" providerId="ADAL" clId="{122BC7CB-C724-43FC-B4FC-8008FEE5F310}" dt="2024-08-01T06:28:37.203" v="245" actId="6549"/>
        <pc:sldMkLst>
          <pc:docMk/>
          <pc:sldMk cId="351724006" sldId="2146846564"/>
        </pc:sldMkLst>
        <pc:spChg chg="mod">
          <ac:chgData name="Jason Wiese" userId="4bff8d5b-7de6-4655-b397-69b0afc81113" providerId="ADAL" clId="{122BC7CB-C724-43FC-B4FC-8008FEE5F310}" dt="2024-08-01T06:28:37.203" v="245" actId="6549"/>
          <ac:spMkLst>
            <pc:docMk/>
            <pc:sldMk cId="351724006" sldId="2146846564"/>
            <ac:spMk id="4" creationId="{C1A78658-3DFE-337E-79FD-AD5A1730B0F6}"/>
          </ac:spMkLst>
        </pc:spChg>
        <pc:spChg chg="mod">
          <ac:chgData name="Jason Wiese" userId="4bff8d5b-7de6-4655-b397-69b0afc81113" providerId="ADAL" clId="{122BC7CB-C724-43FC-B4FC-8008FEE5F310}" dt="2024-08-01T06:25:51.381" v="202" actId="20577"/>
          <ac:spMkLst>
            <pc:docMk/>
            <pc:sldMk cId="351724006" sldId="2146846564"/>
            <ac:spMk id="8" creationId="{03D5A568-8D0C-C1C8-F626-7CE29DEB58F2}"/>
          </ac:spMkLst>
        </pc:spChg>
      </pc:sldChg>
      <pc:sldChg chg="addSp delSp modSp mod modCm">
        <pc:chgData name="Jason Wiese" userId="4bff8d5b-7de6-4655-b397-69b0afc81113" providerId="ADAL" clId="{122BC7CB-C724-43FC-B4FC-8008FEE5F310}" dt="2024-08-14T03:51:01.397" v="1565" actId="1035"/>
        <pc:sldMkLst>
          <pc:docMk/>
          <pc:sldMk cId="3125435287" sldId="2146846565"/>
        </pc:sldMkLst>
        <pc:spChg chg="del">
          <ac:chgData name="Jason Wiese" userId="4bff8d5b-7de6-4655-b397-69b0afc81113" providerId="ADAL" clId="{122BC7CB-C724-43FC-B4FC-8008FEE5F310}" dt="2024-08-01T06:51:42.658" v="365" actId="478"/>
          <ac:spMkLst>
            <pc:docMk/>
            <pc:sldMk cId="3125435287" sldId="2146846565"/>
            <ac:spMk id="12" creationId="{7941D18B-6C93-29A8-608B-89C68EDEAAD1}"/>
          </ac:spMkLst>
        </pc:spChg>
        <pc:spChg chg="del">
          <ac:chgData name="Jason Wiese" userId="4bff8d5b-7de6-4655-b397-69b0afc81113" providerId="ADAL" clId="{122BC7CB-C724-43FC-B4FC-8008FEE5F310}" dt="2024-08-14T03:50:00.952" v="1560" actId="478"/>
          <ac:spMkLst>
            <pc:docMk/>
            <pc:sldMk cId="3125435287" sldId="2146846565"/>
            <ac:spMk id="14" creationId="{16B1409B-216B-F3C9-F269-6C74ED5C82E7}"/>
          </ac:spMkLst>
        </pc:spChg>
        <pc:spChg chg="del">
          <ac:chgData name="Jason Wiese" userId="4bff8d5b-7de6-4655-b397-69b0afc81113" providerId="ADAL" clId="{122BC7CB-C724-43FC-B4FC-8008FEE5F310}" dt="2024-08-01T06:51:42.658" v="365" actId="478"/>
          <ac:spMkLst>
            <pc:docMk/>
            <pc:sldMk cId="3125435287" sldId="2146846565"/>
            <ac:spMk id="17" creationId="{AE204602-D4D1-84A8-9B1E-4DC61809D5CD}"/>
          </ac:spMkLst>
        </pc:spChg>
        <pc:spChg chg="del">
          <ac:chgData name="Jason Wiese" userId="4bff8d5b-7de6-4655-b397-69b0afc81113" providerId="ADAL" clId="{122BC7CB-C724-43FC-B4FC-8008FEE5F310}" dt="2024-08-14T03:50:00.952" v="1560" actId="478"/>
          <ac:spMkLst>
            <pc:docMk/>
            <pc:sldMk cId="3125435287" sldId="2146846565"/>
            <ac:spMk id="23" creationId="{46F4AB71-2ECC-7BA8-1BF4-C9C9706EDC34}"/>
          </ac:spMkLst>
        </pc:spChg>
        <pc:spChg chg="add del mod">
          <ac:chgData name="Jason Wiese" userId="4bff8d5b-7de6-4655-b397-69b0afc81113" providerId="ADAL" clId="{122BC7CB-C724-43FC-B4FC-8008FEE5F310}" dt="2024-08-14T03:50:47.658" v="1562" actId="478"/>
          <ac:spMkLst>
            <pc:docMk/>
            <pc:sldMk cId="3125435287" sldId="2146846565"/>
            <ac:spMk id="24" creationId="{7B1FB8A7-296F-1EA8-DFA8-BC4215B99714}"/>
          </ac:spMkLst>
        </pc:spChg>
        <pc:spChg chg="add mod">
          <ac:chgData name="Jason Wiese" userId="4bff8d5b-7de6-4655-b397-69b0afc81113" providerId="ADAL" clId="{122BC7CB-C724-43FC-B4FC-8008FEE5F310}" dt="2024-08-14T03:50:16.278" v="1561"/>
          <ac:spMkLst>
            <pc:docMk/>
            <pc:sldMk cId="3125435287" sldId="2146846565"/>
            <ac:spMk id="25" creationId="{BC7A558D-FBB9-6E13-B715-3FCBB9907C57}"/>
          </ac:spMkLst>
        </pc:spChg>
        <pc:spChg chg="del">
          <ac:chgData name="Jason Wiese" userId="4bff8d5b-7de6-4655-b397-69b0afc81113" providerId="ADAL" clId="{122BC7CB-C724-43FC-B4FC-8008FEE5F310}" dt="2024-08-01T06:51:42.658" v="365" actId="478"/>
          <ac:spMkLst>
            <pc:docMk/>
            <pc:sldMk cId="3125435287" sldId="2146846565"/>
            <ac:spMk id="28" creationId="{45F843AC-E171-49F0-38DA-01F00E745085}"/>
          </ac:spMkLst>
        </pc:spChg>
        <pc:spChg chg="del">
          <ac:chgData name="Jason Wiese" userId="4bff8d5b-7de6-4655-b397-69b0afc81113" providerId="ADAL" clId="{122BC7CB-C724-43FC-B4FC-8008FEE5F310}" dt="2024-08-14T03:50:00.952" v="1560" actId="478"/>
          <ac:spMkLst>
            <pc:docMk/>
            <pc:sldMk cId="3125435287" sldId="2146846565"/>
            <ac:spMk id="28" creationId="{9E3F15F3-8DBF-4224-7812-D2A69611DEF7}"/>
          </ac:spMkLst>
        </pc:spChg>
        <pc:spChg chg="del">
          <ac:chgData name="Jason Wiese" userId="4bff8d5b-7de6-4655-b397-69b0afc81113" providerId="ADAL" clId="{122BC7CB-C724-43FC-B4FC-8008FEE5F310}" dt="2024-08-01T06:51:42.658" v="365" actId="478"/>
          <ac:spMkLst>
            <pc:docMk/>
            <pc:sldMk cId="3125435287" sldId="2146846565"/>
            <ac:spMk id="34" creationId="{359667EB-E43D-BC85-9DF6-73B5A65E5731}"/>
          </ac:spMkLst>
        </pc:spChg>
        <pc:spChg chg="del">
          <ac:chgData name="Jason Wiese" userId="4bff8d5b-7de6-4655-b397-69b0afc81113" providerId="ADAL" clId="{122BC7CB-C724-43FC-B4FC-8008FEE5F310}" dt="2024-08-14T03:50:00.952" v="1560" actId="478"/>
          <ac:spMkLst>
            <pc:docMk/>
            <pc:sldMk cId="3125435287" sldId="2146846565"/>
            <ac:spMk id="35" creationId="{22BBE874-7912-F657-F498-E24BD58549CE}"/>
          </ac:spMkLst>
        </pc:spChg>
        <pc:spChg chg="add mod">
          <ac:chgData name="Jason Wiese" userId="4bff8d5b-7de6-4655-b397-69b0afc81113" providerId="ADAL" clId="{122BC7CB-C724-43FC-B4FC-8008FEE5F310}" dt="2024-08-01T06:51:58.026" v="366"/>
          <ac:spMkLst>
            <pc:docMk/>
            <pc:sldMk cId="3125435287" sldId="2146846565"/>
            <ac:spMk id="36" creationId="{06DD464F-CCCC-70F4-5A09-3CAB758F3DDD}"/>
          </ac:spMkLst>
        </pc:spChg>
        <pc:spChg chg="add mod">
          <ac:chgData name="Jason Wiese" userId="4bff8d5b-7de6-4655-b397-69b0afc81113" providerId="ADAL" clId="{122BC7CB-C724-43FC-B4FC-8008FEE5F310}" dt="2024-08-14T03:50:16.278" v="1561"/>
          <ac:spMkLst>
            <pc:docMk/>
            <pc:sldMk cId="3125435287" sldId="2146846565"/>
            <ac:spMk id="36" creationId="{FEC6BE16-791B-841E-C141-200AF45CB428}"/>
          </ac:spMkLst>
        </pc:spChg>
        <pc:spChg chg="add mod">
          <ac:chgData name="Jason Wiese" userId="4bff8d5b-7de6-4655-b397-69b0afc81113" providerId="ADAL" clId="{122BC7CB-C724-43FC-B4FC-8008FEE5F310}" dt="2024-08-01T06:53:35.136" v="411" actId="20577"/>
          <ac:spMkLst>
            <pc:docMk/>
            <pc:sldMk cId="3125435287" sldId="2146846565"/>
            <ac:spMk id="37" creationId="{95F06DA0-24C6-6022-FB30-762BC45A9FAC}"/>
          </ac:spMkLst>
        </pc:spChg>
        <pc:spChg chg="add mod">
          <ac:chgData name="Jason Wiese" userId="4bff8d5b-7de6-4655-b397-69b0afc81113" providerId="ADAL" clId="{122BC7CB-C724-43FC-B4FC-8008FEE5F310}" dt="2024-08-01T06:51:58.026" v="366"/>
          <ac:spMkLst>
            <pc:docMk/>
            <pc:sldMk cId="3125435287" sldId="2146846565"/>
            <ac:spMk id="38" creationId="{6F04C453-199C-9773-C548-0037B84B3D99}"/>
          </ac:spMkLst>
        </pc:spChg>
        <pc:spChg chg="add mod">
          <ac:chgData name="Jason Wiese" userId="4bff8d5b-7de6-4655-b397-69b0afc81113" providerId="ADAL" clId="{122BC7CB-C724-43FC-B4FC-8008FEE5F310}" dt="2024-08-14T03:50:16.278" v="1561"/>
          <ac:spMkLst>
            <pc:docMk/>
            <pc:sldMk cId="3125435287" sldId="2146846565"/>
            <ac:spMk id="39" creationId="{1DC59A96-60C2-F4B9-CC71-8F816256B59D}"/>
          </ac:spMkLst>
        </pc:spChg>
        <pc:spChg chg="add mod">
          <ac:chgData name="Jason Wiese" userId="4bff8d5b-7de6-4655-b397-69b0afc81113" providerId="ADAL" clId="{122BC7CB-C724-43FC-B4FC-8008FEE5F310}" dt="2024-08-01T06:51:58.026" v="366"/>
          <ac:spMkLst>
            <pc:docMk/>
            <pc:sldMk cId="3125435287" sldId="2146846565"/>
            <ac:spMk id="39" creationId="{A3C678F2-6284-662A-65B0-630C5FBCE084}"/>
          </ac:spMkLst>
        </pc:spChg>
        <pc:spChg chg="add mod">
          <ac:chgData name="Jason Wiese" userId="4bff8d5b-7de6-4655-b397-69b0afc81113" providerId="ADAL" clId="{122BC7CB-C724-43FC-B4FC-8008FEE5F310}" dt="2024-08-14T03:51:01.397" v="1565" actId="1035"/>
          <ac:spMkLst>
            <pc:docMk/>
            <pc:sldMk cId="3125435287" sldId="2146846565"/>
            <ac:spMk id="40" creationId="{67C7A6AA-930B-833D-552B-F36472ED633F}"/>
          </ac:spMkLst>
        </pc:spChg>
        <pc:picChg chg="del">
          <ac:chgData name="Jason Wiese" userId="4bff8d5b-7de6-4655-b397-69b0afc81113" providerId="ADAL" clId="{122BC7CB-C724-43FC-B4FC-8008FEE5F310}" dt="2024-08-01T06:51:42.658" v="365" actId="478"/>
          <ac:picMkLst>
            <pc:docMk/>
            <pc:sldMk cId="3125435287" sldId="2146846565"/>
            <ac:picMk id="11" creationId="{6598DCF4-D4E5-E5E7-A73D-BFE7FF323196}"/>
          </ac:picMkLst>
        </pc:picChg>
        <pc:picChg chg="del">
          <ac:chgData name="Jason Wiese" userId="4bff8d5b-7de6-4655-b397-69b0afc81113" providerId="ADAL" clId="{122BC7CB-C724-43FC-B4FC-8008FEE5F310}" dt="2024-08-14T03:50:00.952" v="1560" actId="478"/>
          <ac:picMkLst>
            <pc:docMk/>
            <pc:sldMk cId="3125435287" sldId="2146846565"/>
            <ac:picMk id="12" creationId="{CBD99B94-E774-A23A-3A9A-4C4230EB8FBE}"/>
          </ac:picMkLst>
        </pc:picChg>
        <pc:picChg chg="del">
          <ac:chgData name="Jason Wiese" userId="4bff8d5b-7de6-4655-b397-69b0afc81113" providerId="ADAL" clId="{122BC7CB-C724-43FC-B4FC-8008FEE5F310}" dt="2024-08-01T06:51:42.658" v="365" actId="478"/>
          <ac:picMkLst>
            <pc:docMk/>
            <pc:sldMk cId="3125435287" sldId="2146846565"/>
            <ac:picMk id="14" creationId="{3FBF7173-6031-41AE-7EC8-9F7E3ACB9E52}"/>
          </ac:picMkLst>
        </pc:picChg>
        <pc:picChg chg="del">
          <ac:chgData name="Jason Wiese" userId="4bff8d5b-7de6-4655-b397-69b0afc81113" providerId="ADAL" clId="{122BC7CB-C724-43FC-B4FC-8008FEE5F310}" dt="2024-08-14T03:50:00.952" v="1560" actId="478"/>
          <ac:picMkLst>
            <pc:docMk/>
            <pc:sldMk cId="3125435287" sldId="2146846565"/>
            <ac:picMk id="17" creationId="{A1E4D0B0-B9BE-A203-4F18-601E4126EBFA}"/>
          </ac:picMkLst>
        </pc:picChg>
        <pc:picChg chg="add del mod">
          <ac:chgData name="Jason Wiese" userId="4bff8d5b-7de6-4655-b397-69b0afc81113" providerId="ADAL" clId="{122BC7CB-C724-43FC-B4FC-8008FEE5F310}" dt="2024-08-14T03:50:47.658" v="1562" actId="478"/>
          <ac:picMkLst>
            <pc:docMk/>
            <pc:sldMk cId="3125435287" sldId="2146846565"/>
            <ac:picMk id="18" creationId="{868CF87B-D8D6-7493-63AE-7E2B918DBC71}"/>
          </ac:picMkLst>
        </pc:picChg>
        <pc:picChg chg="del">
          <ac:chgData name="Jason Wiese" userId="4bff8d5b-7de6-4655-b397-69b0afc81113" providerId="ADAL" clId="{122BC7CB-C724-43FC-B4FC-8008FEE5F310}" dt="2024-08-01T06:51:42.658" v="365" actId="478"/>
          <ac:picMkLst>
            <pc:docMk/>
            <pc:sldMk cId="3125435287" sldId="2146846565"/>
            <ac:picMk id="18" creationId="{88C499A1-0199-F5F8-F69A-539081FBEA58}"/>
          </ac:picMkLst>
        </pc:picChg>
        <pc:picChg chg="del">
          <ac:chgData name="Jason Wiese" userId="4bff8d5b-7de6-4655-b397-69b0afc81113" providerId="ADAL" clId="{122BC7CB-C724-43FC-B4FC-8008FEE5F310}" dt="2024-08-01T06:51:42.658" v="365" actId="478"/>
          <ac:picMkLst>
            <pc:docMk/>
            <pc:sldMk cId="3125435287" sldId="2146846565"/>
            <ac:picMk id="23" creationId="{BD16B0EC-882D-040D-02BF-AC34DE5B09E8}"/>
          </ac:picMkLst>
        </pc:picChg>
        <pc:picChg chg="del">
          <ac:chgData name="Jason Wiese" userId="4bff8d5b-7de6-4655-b397-69b0afc81113" providerId="ADAL" clId="{122BC7CB-C724-43FC-B4FC-8008FEE5F310}" dt="2024-08-01T06:51:42.658" v="365" actId="478"/>
          <ac:picMkLst>
            <pc:docMk/>
            <pc:sldMk cId="3125435287" sldId="2146846565"/>
            <ac:picMk id="24" creationId="{09DFA1EB-4E18-5EFC-39BB-2A6828322F4F}"/>
          </ac:picMkLst>
        </pc:picChg>
        <pc:picChg chg="add mod">
          <ac:chgData name="Jason Wiese" userId="4bff8d5b-7de6-4655-b397-69b0afc81113" providerId="ADAL" clId="{122BC7CB-C724-43FC-B4FC-8008FEE5F310}" dt="2024-08-01T06:51:58.026" v="366"/>
          <ac:picMkLst>
            <pc:docMk/>
            <pc:sldMk cId="3125435287" sldId="2146846565"/>
            <ac:picMk id="25" creationId="{C18198B2-3396-CD0E-483A-ABFD38B7FDD4}"/>
          </ac:picMkLst>
        </pc:picChg>
        <pc:picChg chg="add mod">
          <ac:chgData name="Jason Wiese" userId="4bff8d5b-7de6-4655-b397-69b0afc81113" providerId="ADAL" clId="{122BC7CB-C724-43FC-B4FC-8008FEE5F310}" dt="2024-08-14T03:50:16.278" v="1561"/>
          <ac:picMkLst>
            <pc:docMk/>
            <pc:sldMk cId="3125435287" sldId="2146846565"/>
            <ac:picMk id="26" creationId="{800504D1-ED64-C44F-DF02-FC44433F7EE5}"/>
          </ac:picMkLst>
        </pc:picChg>
        <pc:picChg chg="add mod">
          <ac:chgData name="Jason Wiese" userId="4bff8d5b-7de6-4655-b397-69b0afc81113" providerId="ADAL" clId="{122BC7CB-C724-43FC-B4FC-8008FEE5F310}" dt="2024-08-01T06:51:58.026" v="366"/>
          <ac:picMkLst>
            <pc:docMk/>
            <pc:sldMk cId="3125435287" sldId="2146846565"/>
            <ac:picMk id="26" creationId="{CF4E8D0A-3CCE-F31D-4335-B653654CB5ED}"/>
          </ac:picMkLst>
        </pc:picChg>
        <pc:picChg chg="del">
          <ac:chgData name="Jason Wiese" userId="4bff8d5b-7de6-4655-b397-69b0afc81113" providerId="ADAL" clId="{122BC7CB-C724-43FC-B4FC-8008FEE5F310}" dt="2024-08-01T06:51:42.658" v="365" actId="478"/>
          <ac:picMkLst>
            <pc:docMk/>
            <pc:sldMk cId="3125435287" sldId="2146846565"/>
            <ac:picMk id="27" creationId="{AA3D6337-2E38-9849-A109-4763A4179CD9}"/>
          </ac:picMkLst>
        </pc:picChg>
        <pc:picChg chg="del">
          <ac:chgData name="Jason Wiese" userId="4bff8d5b-7de6-4655-b397-69b0afc81113" providerId="ADAL" clId="{122BC7CB-C724-43FC-B4FC-8008FEE5F310}" dt="2024-08-14T03:50:00.952" v="1560" actId="478"/>
          <ac:picMkLst>
            <pc:docMk/>
            <pc:sldMk cId="3125435287" sldId="2146846565"/>
            <ac:picMk id="27" creationId="{F928F9C2-4A47-5103-BA83-632113935CB8}"/>
          </ac:picMkLst>
        </pc:picChg>
        <pc:picChg chg="add mod">
          <ac:chgData name="Jason Wiese" userId="4bff8d5b-7de6-4655-b397-69b0afc81113" providerId="ADAL" clId="{122BC7CB-C724-43FC-B4FC-8008FEE5F310}" dt="2024-08-01T06:51:58.026" v="366"/>
          <ac:picMkLst>
            <pc:docMk/>
            <pc:sldMk cId="3125435287" sldId="2146846565"/>
            <ac:picMk id="29" creationId="{6F7FC699-BDC3-F817-55A1-035D44B577B1}"/>
          </ac:picMkLst>
        </pc:picChg>
        <pc:picChg chg="add mod">
          <ac:chgData name="Jason Wiese" userId="4bff8d5b-7de6-4655-b397-69b0afc81113" providerId="ADAL" clId="{122BC7CB-C724-43FC-B4FC-8008FEE5F310}" dt="2024-08-14T03:50:16.278" v="1561"/>
          <ac:picMkLst>
            <pc:docMk/>
            <pc:sldMk cId="3125435287" sldId="2146846565"/>
            <ac:picMk id="29" creationId="{F479611F-431C-0C24-F381-CF3C9DA54EEE}"/>
          </ac:picMkLst>
        </pc:picChg>
        <pc:picChg chg="del">
          <ac:chgData name="Jason Wiese" userId="4bff8d5b-7de6-4655-b397-69b0afc81113" providerId="ADAL" clId="{122BC7CB-C724-43FC-B4FC-8008FEE5F310}" dt="2024-08-14T03:50:00.952" v="1560" actId="478"/>
          <ac:picMkLst>
            <pc:docMk/>
            <pc:sldMk cId="3125435287" sldId="2146846565"/>
            <ac:picMk id="34" creationId="{55A7EF4A-97C6-8DF8-43C7-5B3F7607F9A7}"/>
          </ac:picMkLst>
        </pc:picChg>
        <pc:picChg chg="add del mod">
          <ac:chgData name="Jason Wiese" userId="4bff8d5b-7de6-4655-b397-69b0afc81113" providerId="ADAL" clId="{122BC7CB-C724-43FC-B4FC-8008FEE5F310}" dt="2024-08-01T06:53:23.410" v="373" actId="478"/>
          <ac:picMkLst>
            <pc:docMk/>
            <pc:sldMk cId="3125435287" sldId="2146846565"/>
            <ac:picMk id="35" creationId="{E8591A52-401D-EB94-A40F-232E88B6B7E4}"/>
          </ac:picMkLst>
        </pc:picChg>
        <pc:picChg chg="add mod">
          <ac:chgData name="Jason Wiese" userId="4bff8d5b-7de6-4655-b397-69b0afc81113" providerId="ADAL" clId="{122BC7CB-C724-43FC-B4FC-8008FEE5F310}" dt="2024-08-14T03:50:16.278" v="1561"/>
          <ac:picMkLst>
            <pc:docMk/>
            <pc:sldMk cId="3125435287" sldId="2146846565"/>
            <ac:picMk id="37" creationId="{EE2A53F8-AA7B-6647-C0B1-73827CF68D87}"/>
          </ac:picMkLst>
        </pc:picChg>
        <pc:picChg chg="add mod">
          <ac:chgData name="Jason Wiese" userId="4bff8d5b-7de6-4655-b397-69b0afc81113" providerId="ADAL" clId="{122BC7CB-C724-43FC-B4FC-8008FEE5F310}" dt="2024-08-14T03:50:16.278" v="1561"/>
          <ac:picMkLst>
            <pc:docMk/>
            <pc:sldMk cId="3125435287" sldId="2146846565"/>
            <ac:picMk id="38" creationId="{43757B30-FB87-8F0C-903E-1846C480930A}"/>
          </ac:picMkLst>
        </pc:picChg>
        <pc:picChg chg="add mod">
          <ac:chgData name="Jason Wiese" userId="4bff8d5b-7de6-4655-b397-69b0afc81113" providerId="ADAL" clId="{122BC7CB-C724-43FC-B4FC-8008FEE5F310}" dt="2024-08-14T03:51:01.397" v="1565" actId="1035"/>
          <ac:picMkLst>
            <pc:docMk/>
            <pc:sldMk cId="3125435287" sldId="2146846565"/>
            <ac:picMk id="41" creationId="{58830391-6CAA-D5FF-A1E2-A40AE9F5BC51}"/>
          </ac:picMkLst>
        </pc:picChg>
        <pc:picChg chg="add mod ord">
          <ac:chgData name="Jason Wiese" userId="4bff8d5b-7de6-4655-b397-69b0afc81113" providerId="ADAL" clId="{122BC7CB-C724-43FC-B4FC-8008FEE5F310}" dt="2024-08-01T06:53:21.776" v="372" actId="167"/>
          <ac:picMkLst>
            <pc:docMk/>
            <pc:sldMk cId="3125435287" sldId="2146846565"/>
            <ac:picMk id="44" creationId="{3510616F-ED63-24E7-E347-62FA2E046994}"/>
          </ac:picMkLst>
        </pc:pic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122BC7CB-C724-43FC-B4FC-8008FEE5F310}" dt="2024-08-01T06:53:45.782" v="412"/>
              <pc2:cmMkLst xmlns:pc2="http://schemas.microsoft.com/office/powerpoint/2019/9/main/command">
                <pc:docMk/>
                <pc:sldMk cId="3125435287" sldId="2146846565"/>
                <pc2:cmMk id="{CC2482B3-B446-46F0-81E0-7D288FA77A4F}"/>
              </pc2:cmMkLst>
            </pc226:cmChg>
          </p:ext>
        </pc:extLst>
      </pc:sldChg>
      <pc:sldChg chg="addSp delSp modSp mod">
        <pc:chgData name="Jason Wiese" userId="4bff8d5b-7de6-4655-b397-69b0afc81113" providerId="ADAL" clId="{122BC7CB-C724-43FC-B4FC-8008FEE5F310}" dt="2024-08-14T03:23:05.866" v="1151" actId="478"/>
        <pc:sldMkLst>
          <pc:docMk/>
          <pc:sldMk cId="4074803006" sldId="2146846566"/>
        </pc:sldMkLst>
        <pc:spChg chg="add del mod">
          <ac:chgData name="Jason Wiese" userId="4bff8d5b-7de6-4655-b397-69b0afc81113" providerId="ADAL" clId="{122BC7CB-C724-43FC-B4FC-8008FEE5F310}" dt="2024-08-14T03:23:05.866" v="1151" actId="478"/>
          <ac:spMkLst>
            <pc:docMk/>
            <pc:sldMk cId="4074803006" sldId="2146846566"/>
            <ac:spMk id="2" creationId="{239EB91E-36A5-9052-59F8-E6E004701A06}"/>
          </ac:spMkLst>
        </pc:spChg>
        <pc:spChg chg="mod">
          <ac:chgData name="Jason Wiese" userId="4bff8d5b-7de6-4655-b397-69b0afc81113" providerId="ADAL" clId="{122BC7CB-C724-43FC-B4FC-8008FEE5F310}" dt="2024-08-14T03:21:56.110" v="1150" actId="20577"/>
          <ac:spMkLst>
            <pc:docMk/>
            <pc:sldMk cId="4074803006" sldId="2146846566"/>
            <ac:spMk id="4" creationId="{1E05C7C3-F221-4D8A-5801-FA3495A16602}"/>
          </ac:spMkLst>
        </pc:spChg>
        <pc:spChg chg="add del mod">
          <ac:chgData name="Jason Wiese" userId="4bff8d5b-7de6-4655-b397-69b0afc81113" providerId="ADAL" clId="{122BC7CB-C724-43FC-B4FC-8008FEE5F310}" dt="2024-08-14T03:23:05.866" v="1151" actId="478"/>
          <ac:spMkLst>
            <pc:docMk/>
            <pc:sldMk cId="4074803006" sldId="2146846566"/>
            <ac:spMk id="7" creationId="{CEB8B47B-109A-C0F7-0F50-ADD2FA49BDDD}"/>
          </ac:spMkLst>
        </pc:spChg>
      </pc:sldChg>
      <pc:sldChg chg="addSp delSp modSp mod">
        <pc:chgData name="Jason Wiese" userId="4bff8d5b-7de6-4655-b397-69b0afc81113" providerId="ADAL" clId="{122BC7CB-C724-43FC-B4FC-8008FEE5F310}" dt="2024-08-13T06:21:18.703" v="950"/>
        <pc:sldMkLst>
          <pc:docMk/>
          <pc:sldMk cId="1458739161" sldId="2146846567"/>
        </pc:sldMkLst>
        <pc:picChg chg="del">
          <ac:chgData name="Jason Wiese" userId="4bff8d5b-7de6-4655-b397-69b0afc81113" providerId="ADAL" clId="{122BC7CB-C724-43FC-B4FC-8008FEE5F310}" dt="2024-08-13T06:21:07.422" v="949" actId="478"/>
          <ac:picMkLst>
            <pc:docMk/>
            <pc:sldMk cId="1458739161" sldId="2146846567"/>
            <ac:picMk id="2" creationId="{55601737-7D1D-9006-7621-4AC61D99D2A7}"/>
          </ac:picMkLst>
        </pc:picChg>
        <pc:picChg chg="add mod">
          <ac:chgData name="Jason Wiese" userId="4bff8d5b-7de6-4655-b397-69b0afc81113" providerId="ADAL" clId="{122BC7CB-C724-43FC-B4FC-8008FEE5F310}" dt="2024-08-13T06:21:18.703" v="950"/>
          <ac:picMkLst>
            <pc:docMk/>
            <pc:sldMk cId="1458739161" sldId="2146846567"/>
            <ac:picMk id="5" creationId="{E7CCFBC2-56EA-50E3-43F8-1322BFF1461C}"/>
          </ac:picMkLst>
        </pc:picChg>
        <pc:picChg chg="add mod">
          <ac:chgData name="Jason Wiese" userId="4bff8d5b-7de6-4655-b397-69b0afc81113" providerId="ADAL" clId="{122BC7CB-C724-43FC-B4FC-8008FEE5F310}" dt="2024-08-13T06:21:18.703" v="950"/>
          <ac:picMkLst>
            <pc:docMk/>
            <pc:sldMk cId="1458739161" sldId="2146846567"/>
            <ac:picMk id="6" creationId="{91195122-71B1-EEF6-CEC3-FDDDF0B208CF}"/>
          </ac:picMkLst>
        </pc:picChg>
        <pc:picChg chg="del">
          <ac:chgData name="Jason Wiese" userId="4bff8d5b-7de6-4655-b397-69b0afc81113" providerId="ADAL" clId="{122BC7CB-C724-43FC-B4FC-8008FEE5F310}" dt="2024-08-13T06:21:07.422" v="949" actId="478"/>
          <ac:picMkLst>
            <pc:docMk/>
            <pc:sldMk cId="1458739161" sldId="2146846567"/>
            <ac:picMk id="7" creationId="{324338FC-5DC8-7B12-F910-9228D0E5EEE2}"/>
          </ac:picMkLst>
        </pc:picChg>
      </pc:sldChg>
    </pc:docChg>
  </pc:docChgLst>
  <pc:docChgLst>
    <pc:chgData name="Jason Wiese" userId="4bff8d5b-7de6-4655-b397-69b0afc81113" providerId="ADAL" clId="{EC0ABDEE-3734-4352-9B26-A8423842B03B}"/>
    <pc:docChg chg="undo custSel addSld delSld modSld">
      <pc:chgData name="Jason Wiese" userId="4bff8d5b-7de6-4655-b397-69b0afc81113" providerId="ADAL" clId="{EC0ABDEE-3734-4352-9B26-A8423842B03B}" dt="2024-07-15T14:47:44.454" v="28" actId="47"/>
      <pc:docMkLst>
        <pc:docMk/>
      </pc:docMkLst>
      <pc:sldChg chg="add del">
        <pc:chgData name="Jason Wiese" userId="4bff8d5b-7de6-4655-b397-69b0afc81113" providerId="ADAL" clId="{EC0ABDEE-3734-4352-9B26-A8423842B03B}" dt="2024-07-15T14:47:44.454" v="28" actId="47"/>
        <pc:sldMkLst>
          <pc:docMk/>
          <pc:sldMk cId="198012473" sldId="2144328304"/>
        </pc:sldMkLst>
      </pc:sldChg>
      <pc:sldChg chg="addSp modSp mod">
        <pc:chgData name="Jason Wiese" userId="4bff8d5b-7de6-4655-b397-69b0afc81113" providerId="ADAL" clId="{EC0ABDEE-3734-4352-9B26-A8423842B03B}" dt="2024-07-15T14:47:29.466" v="25" actId="20577"/>
        <pc:sldMkLst>
          <pc:docMk/>
          <pc:sldMk cId="3125435287" sldId="2146846565"/>
        </pc:sldMkLst>
        <pc:spChg chg="mod">
          <ac:chgData name="Jason Wiese" userId="4bff8d5b-7de6-4655-b397-69b0afc81113" providerId="ADAL" clId="{EC0ABDEE-3734-4352-9B26-A8423842B03B}" dt="2024-07-15T14:47:29.466" v="25" actId="20577"/>
          <ac:spMkLst>
            <pc:docMk/>
            <pc:sldMk cId="3125435287" sldId="2146846565"/>
            <ac:spMk id="17" creationId="{AE204602-D4D1-84A8-9B1E-4DC61809D5CD}"/>
          </ac:spMkLst>
        </pc:spChg>
        <pc:picChg chg="add mod">
          <ac:chgData name="Jason Wiese" userId="4bff8d5b-7de6-4655-b397-69b0afc81113" providerId="ADAL" clId="{EC0ABDEE-3734-4352-9B26-A8423842B03B}" dt="2024-07-15T14:47:19.201" v="2" actId="14100"/>
          <ac:picMkLst>
            <pc:docMk/>
            <pc:sldMk cId="3125435287" sldId="2146846565"/>
            <ac:picMk id="24" creationId="{09DFA1EB-4E18-5EFC-39BB-2A6828322F4F}"/>
          </ac:picMkLst>
        </pc:picChg>
      </pc:sldChg>
    </pc:docChg>
  </pc:docChgLst>
  <pc:docChgLst>
    <pc:chgData name="Jason Wiese" userId="4bff8d5b-7de6-4655-b397-69b0afc81113" providerId="ADAL" clId="{084EF961-CAF8-4277-A84C-678551BCD1D0}"/>
    <pc:docChg chg="custSel delSld modSld">
      <pc:chgData name="Jason Wiese" userId="4bff8d5b-7de6-4655-b397-69b0afc81113" providerId="ADAL" clId="{084EF961-CAF8-4277-A84C-678551BCD1D0}" dt="2024-06-10T19:29:10.239" v="135"/>
      <pc:docMkLst>
        <pc:docMk/>
      </pc:docMkLst>
      <pc:sldChg chg="addSp modSp">
        <pc:chgData name="Jason Wiese" userId="4bff8d5b-7de6-4655-b397-69b0afc81113" providerId="ADAL" clId="{084EF961-CAF8-4277-A84C-678551BCD1D0}" dt="2024-06-10T19:27:46.151" v="134"/>
        <pc:sldMkLst>
          <pc:docMk/>
          <pc:sldMk cId="198012473" sldId="2144328304"/>
        </pc:sldMkLst>
        <pc:spChg chg="add mod">
          <ac:chgData name="Jason Wiese" userId="4bff8d5b-7de6-4655-b397-69b0afc81113" providerId="ADAL" clId="{084EF961-CAF8-4277-A84C-678551BCD1D0}" dt="2024-06-10T19:27:46.151" v="134"/>
          <ac:spMkLst>
            <pc:docMk/>
            <pc:sldMk cId="198012473" sldId="2144328304"/>
            <ac:spMk id="23" creationId="{E72A2330-48C0-BCEF-67AC-346C349D2628}"/>
          </ac:spMkLst>
        </pc:spChg>
      </pc:sldChg>
      <pc:sldChg chg="del">
        <pc:chgData name="Jason Wiese" userId="4bff8d5b-7de6-4655-b397-69b0afc81113" providerId="ADAL" clId="{084EF961-CAF8-4277-A84C-678551BCD1D0}" dt="2024-06-10T19:21:16.084" v="44" actId="47"/>
        <pc:sldMkLst>
          <pc:docMk/>
          <pc:sldMk cId="1752311609" sldId="2146846368"/>
        </pc:sldMkLst>
      </pc:sldChg>
      <pc:sldChg chg="del">
        <pc:chgData name="Jason Wiese" userId="4bff8d5b-7de6-4655-b397-69b0afc81113" providerId="ADAL" clId="{084EF961-CAF8-4277-A84C-678551BCD1D0}" dt="2024-06-10T19:21:16.084" v="44" actId="47"/>
        <pc:sldMkLst>
          <pc:docMk/>
          <pc:sldMk cId="4156598636" sldId="2146846383"/>
        </pc:sldMkLst>
      </pc:sldChg>
      <pc:sldChg chg="del">
        <pc:chgData name="Jason Wiese" userId="4bff8d5b-7de6-4655-b397-69b0afc81113" providerId="ADAL" clId="{084EF961-CAF8-4277-A84C-678551BCD1D0}" dt="2024-06-10T19:21:16.084" v="44" actId="47"/>
        <pc:sldMkLst>
          <pc:docMk/>
          <pc:sldMk cId="3255566593" sldId="2146846396"/>
        </pc:sldMkLst>
      </pc:sldChg>
      <pc:sldChg chg="del">
        <pc:chgData name="Jason Wiese" userId="4bff8d5b-7de6-4655-b397-69b0afc81113" providerId="ADAL" clId="{084EF961-CAF8-4277-A84C-678551BCD1D0}" dt="2024-06-10T19:21:16.084" v="44" actId="47"/>
        <pc:sldMkLst>
          <pc:docMk/>
          <pc:sldMk cId="724112209" sldId="2146846408"/>
        </pc:sldMkLst>
      </pc:sldChg>
      <pc:sldChg chg="del">
        <pc:chgData name="Jason Wiese" userId="4bff8d5b-7de6-4655-b397-69b0afc81113" providerId="ADAL" clId="{084EF961-CAF8-4277-A84C-678551BCD1D0}" dt="2024-06-10T19:21:16.084" v="44" actId="47"/>
        <pc:sldMkLst>
          <pc:docMk/>
          <pc:sldMk cId="3944063152" sldId="2146846409"/>
        </pc:sldMkLst>
      </pc:sldChg>
      <pc:sldChg chg="del">
        <pc:chgData name="Jason Wiese" userId="4bff8d5b-7de6-4655-b397-69b0afc81113" providerId="ADAL" clId="{084EF961-CAF8-4277-A84C-678551BCD1D0}" dt="2024-06-10T19:21:16.084" v="44" actId="47"/>
        <pc:sldMkLst>
          <pc:docMk/>
          <pc:sldMk cId="2206369454" sldId="2146846425"/>
        </pc:sldMkLst>
      </pc:sldChg>
      <pc:sldChg chg="del">
        <pc:chgData name="Jason Wiese" userId="4bff8d5b-7de6-4655-b397-69b0afc81113" providerId="ADAL" clId="{084EF961-CAF8-4277-A84C-678551BCD1D0}" dt="2024-06-10T19:21:16.084" v="44" actId="47"/>
        <pc:sldMkLst>
          <pc:docMk/>
          <pc:sldMk cId="324490398" sldId="2146846441"/>
        </pc:sldMkLst>
      </pc:sldChg>
      <pc:sldChg chg="addSp modSp mod">
        <pc:chgData name="Jason Wiese" userId="4bff8d5b-7de6-4655-b397-69b0afc81113" providerId="ADAL" clId="{084EF961-CAF8-4277-A84C-678551BCD1D0}" dt="2024-06-10T19:20:45.150" v="43" actId="20577"/>
        <pc:sldMkLst>
          <pc:docMk/>
          <pc:sldMk cId="2915586820" sldId="2146846442"/>
        </pc:sldMkLst>
        <pc:spChg chg="add mod">
          <ac:chgData name="Jason Wiese" userId="4bff8d5b-7de6-4655-b397-69b0afc81113" providerId="ADAL" clId="{084EF961-CAF8-4277-A84C-678551BCD1D0}" dt="2024-06-10T19:20:45.150" v="43" actId="20577"/>
          <ac:spMkLst>
            <pc:docMk/>
            <pc:sldMk cId="2915586820" sldId="2146846442"/>
            <ac:spMk id="4" creationId="{E4645BB2-C3E6-578F-621C-B68663FD1415}"/>
          </ac:spMkLst>
        </pc:spChg>
        <pc:spChg chg="mod">
          <ac:chgData name="Jason Wiese" userId="4bff8d5b-7de6-4655-b397-69b0afc81113" providerId="ADAL" clId="{084EF961-CAF8-4277-A84C-678551BCD1D0}" dt="2024-06-10T19:20:37.688" v="30" actId="20577"/>
          <ac:spMkLst>
            <pc:docMk/>
            <pc:sldMk cId="2915586820" sldId="2146846442"/>
            <ac:spMk id="5" creationId="{21496FD2-DA86-382F-D051-F482BD4F7603}"/>
          </ac:spMkLst>
        </pc:spChg>
      </pc:sldChg>
      <pc:sldChg chg="del">
        <pc:chgData name="Jason Wiese" userId="4bff8d5b-7de6-4655-b397-69b0afc81113" providerId="ADAL" clId="{084EF961-CAF8-4277-A84C-678551BCD1D0}" dt="2024-06-10T19:21:16.084" v="44" actId="47"/>
        <pc:sldMkLst>
          <pc:docMk/>
          <pc:sldMk cId="261376469" sldId="2146846445"/>
        </pc:sldMkLst>
      </pc:sldChg>
      <pc:sldChg chg="del">
        <pc:chgData name="Jason Wiese" userId="4bff8d5b-7de6-4655-b397-69b0afc81113" providerId="ADAL" clId="{084EF961-CAF8-4277-A84C-678551BCD1D0}" dt="2024-06-10T19:21:16.084" v="44" actId="47"/>
        <pc:sldMkLst>
          <pc:docMk/>
          <pc:sldMk cId="1672525181" sldId="2146846459"/>
        </pc:sldMkLst>
      </pc:sldChg>
      <pc:sldChg chg="del">
        <pc:chgData name="Jason Wiese" userId="4bff8d5b-7de6-4655-b397-69b0afc81113" providerId="ADAL" clId="{084EF961-CAF8-4277-A84C-678551BCD1D0}" dt="2024-06-10T19:21:16.084" v="44" actId="47"/>
        <pc:sldMkLst>
          <pc:docMk/>
          <pc:sldMk cId="420506289" sldId="2146846465"/>
        </pc:sldMkLst>
      </pc:sldChg>
      <pc:sldChg chg="addSp modSp">
        <pc:chgData name="Jason Wiese" userId="4bff8d5b-7de6-4655-b397-69b0afc81113" providerId="ADAL" clId="{084EF961-CAF8-4277-A84C-678551BCD1D0}" dt="2024-06-10T19:26:59.104" v="130"/>
        <pc:sldMkLst>
          <pc:docMk/>
          <pc:sldMk cId="2309013104" sldId="2146846483"/>
        </pc:sldMkLst>
        <pc:spChg chg="add mod">
          <ac:chgData name="Jason Wiese" userId="4bff8d5b-7de6-4655-b397-69b0afc81113" providerId="ADAL" clId="{084EF961-CAF8-4277-A84C-678551BCD1D0}" dt="2024-06-10T19:26:59.104" v="130"/>
          <ac:spMkLst>
            <pc:docMk/>
            <pc:sldMk cId="2309013104" sldId="2146846483"/>
            <ac:spMk id="3" creationId="{967ED57F-0872-745A-6CD0-CC46432590A8}"/>
          </ac:spMkLst>
        </pc:spChg>
      </pc:sldChg>
      <pc:sldChg chg="del">
        <pc:chgData name="Jason Wiese" userId="4bff8d5b-7de6-4655-b397-69b0afc81113" providerId="ADAL" clId="{084EF961-CAF8-4277-A84C-678551BCD1D0}" dt="2024-06-10T19:21:16.084" v="44" actId="47"/>
        <pc:sldMkLst>
          <pc:docMk/>
          <pc:sldMk cId="3665627304" sldId="2146846484"/>
        </pc:sldMkLst>
      </pc:sldChg>
      <pc:sldChg chg="del">
        <pc:chgData name="Jason Wiese" userId="4bff8d5b-7de6-4655-b397-69b0afc81113" providerId="ADAL" clId="{084EF961-CAF8-4277-A84C-678551BCD1D0}" dt="2024-06-10T19:21:16.084" v="44" actId="47"/>
        <pc:sldMkLst>
          <pc:docMk/>
          <pc:sldMk cId="445332413" sldId="2146846485"/>
        </pc:sldMkLst>
      </pc:sldChg>
      <pc:sldChg chg="del">
        <pc:chgData name="Jason Wiese" userId="4bff8d5b-7de6-4655-b397-69b0afc81113" providerId="ADAL" clId="{084EF961-CAF8-4277-A84C-678551BCD1D0}" dt="2024-06-10T19:21:16.084" v="44" actId="47"/>
        <pc:sldMkLst>
          <pc:docMk/>
          <pc:sldMk cId="1516688881" sldId="2146846486"/>
        </pc:sldMkLst>
      </pc:sldChg>
      <pc:sldChg chg="del">
        <pc:chgData name="Jason Wiese" userId="4bff8d5b-7de6-4655-b397-69b0afc81113" providerId="ADAL" clId="{084EF961-CAF8-4277-A84C-678551BCD1D0}" dt="2024-06-10T19:21:16.084" v="44" actId="47"/>
        <pc:sldMkLst>
          <pc:docMk/>
          <pc:sldMk cId="595436195" sldId="2146846490"/>
        </pc:sldMkLst>
      </pc:sldChg>
      <pc:sldChg chg="del">
        <pc:chgData name="Jason Wiese" userId="4bff8d5b-7de6-4655-b397-69b0afc81113" providerId="ADAL" clId="{084EF961-CAF8-4277-A84C-678551BCD1D0}" dt="2024-06-10T19:21:16.084" v="44" actId="47"/>
        <pc:sldMkLst>
          <pc:docMk/>
          <pc:sldMk cId="2090345695" sldId="2146846491"/>
        </pc:sldMkLst>
      </pc:sldChg>
      <pc:sldChg chg="del">
        <pc:chgData name="Jason Wiese" userId="4bff8d5b-7de6-4655-b397-69b0afc81113" providerId="ADAL" clId="{084EF961-CAF8-4277-A84C-678551BCD1D0}" dt="2024-06-10T19:21:16.084" v="44" actId="47"/>
        <pc:sldMkLst>
          <pc:docMk/>
          <pc:sldMk cId="1755716198" sldId="2146846493"/>
        </pc:sldMkLst>
      </pc:sldChg>
      <pc:sldChg chg="addSp modSp">
        <pc:chgData name="Jason Wiese" userId="4bff8d5b-7de6-4655-b397-69b0afc81113" providerId="ADAL" clId="{084EF961-CAF8-4277-A84C-678551BCD1D0}" dt="2024-06-10T19:29:10.239" v="135"/>
        <pc:sldMkLst>
          <pc:docMk/>
          <pc:sldMk cId="731986809" sldId="2146846506"/>
        </pc:sldMkLst>
        <pc:spChg chg="add mod">
          <ac:chgData name="Jason Wiese" userId="4bff8d5b-7de6-4655-b397-69b0afc81113" providerId="ADAL" clId="{084EF961-CAF8-4277-A84C-678551BCD1D0}" dt="2024-06-10T19:29:10.239" v="135"/>
          <ac:spMkLst>
            <pc:docMk/>
            <pc:sldMk cId="731986809" sldId="2146846506"/>
            <ac:spMk id="3" creationId="{1D99CCC6-1EDA-10B2-89D6-39A4FA0A89ED}"/>
          </ac:spMkLst>
        </pc:spChg>
      </pc:sldChg>
      <pc:sldChg chg="addSp modSp">
        <pc:chgData name="Jason Wiese" userId="4bff8d5b-7de6-4655-b397-69b0afc81113" providerId="ADAL" clId="{084EF961-CAF8-4277-A84C-678551BCD1D0}" dt="2024-06-10T19:27:37.601" v="133"/>
        <pc:sldMkLst>
          <pc:docMk/>
          <pc:sldMk cId="1401493656" sldId="2146846509"/>
        </pc:sldMkLst>
        <pc:spChg chg="add mod">
          <ac:chgData name="Jason Wiese" userId="4bff8d5b-7de6-4655-b397-69b0afc81113" providerId="ADAL" clId="{084EF961-CAF8-4277-A84C-678551BCD1D0}" dt="2024-06-10T19:27:37.601" v="133"/>
          <ac:spMkLst>
            <pc:docMk/>
            <pc:sldMk cId="1401493656" sldId="2146846509"/>
            <ac:spMk id="9" creationId="{88D3A657-910C-B3AB-0F3D-6A893E7D1491}"/>
          </ac:spMkLst>
        </pc:spChg>
      </pc:sldChg>
      <pc:sldChg chg="addSp modSp">
        <pc:chgData name="Jason Wiese" userId="4bff8d5b-7de6-4655-b397-69b0afc81113" providerId="ADAL" clId="{084EF961-CAF8-4277-A84C-678551BCD1D0}" dt="2024-06-10T19:27:07.179" v="131"/>
        <pc:sldMkLst>
          <pc:docMk/>
          <pc:sldMk cId="1746420058" sldId="2146846514"/>
        </pc:sldMkLst>
        <pc:spChg chg="add mod">
          <ac:chgData name="Jason Wiese" userId="4bff8d5b-7de6-4655-b397-69b0afc81113" providerId="ADAL" clId="{084EF961-CAF8-4277-A84C-678551BCD1D0}" dt="2024-06-10T19:27:07.179" v="131"/>
          <ac:spMkLst>
            <pc:docMk/>
            <pc:sldMk cId="1746420058" sldId="2146846514"/>
            <ac:spMk id="3" creationId="{5DAF2EBB-0BE5-2ADB-D4FC-092ABBE05A79}"/>
          </ac:spMkLst>
        </pc:spChg>
      </pc:sldChg>
      <pc:sldChg chg="del">
        <pc:chgData name="Jason Wiese" userId="4bff8d5b-7de6-4655-b397-69b0afc81113" providerId="ADAL" clId="{084EF961-CAF8-4277-A84C-678551BCD1D0}" dt="2024-06-10T19:21:16.084" v="44" actId="47"/>
        <pc:sldMkLst>
          <pc:docMk/>
          <pc:sldMk cId="148493051" sldId="2146846524"/>
        </pc:sldMkLst>
      </pc:sldChg>
      <pc:sldChg chg="del">
        <pc:chgData name="Jason Wiese" userId="4bff8d5b-7de6-4655-b397-69b0afc81113" providerId="ADAL" clId="{084EF961-CAF8-4277-A84C-678551BCD1D0}" dt="2024-06-10T19:21:16.084" v="44" actId="47"/>
        <pc:sldMkLst>
          <pc:docMk/>
          <pc:sldMk cId="4194893929" sldId="2146846526"/>
        </pc:sldMkLst>
      </pc:sldChg>
      <pc:sldChg chg="del">
        <pc:chgData name="Jason Wiese" userId="4bff8d5b-7de6-4655-b397-69b0afc81113" providerId="ADAL" clId="{084EF961-CAF8-4277-A84C-678551BCD1D0}" dt="2024-06-10T19:21:16.084" v="44" actId="47"/>
        <pc:sldMkLst>
          <pc:docMk/>
          <pc:sldMk cId="3930417232" sldId="2146846527"/>
        </pc:sldMkLst>
      </pc:sldChg>
      <pc:sldChg chg="del">
        <pc:chgData name="Jason Wiese" userId="4bff8d5b-7de6-4655-b397-69b0afc81113" providerId="ADAL" clId="{084EF961-CAF8-4277-A84C-678551BCD1D0}" dt="2024-06-10T19:21:16.084" v="44" actId="47"/>
        <pc:sldMkLst>
          <pc:docMk/>
          <pc:sldMk cId="865040210" sldId="2146846530"/>
        </pc:sldMkLst>
      </pc:sldChg>
      <pc:sldChg chg="del">
        <pc:chgData name="Jason Wiese" userId="4bff8d5b-7de6-4655-b397-69b0afc81113" providerId="ADAL" clId="{084EF961-CAF8-4277-A84C-678551BCD1D0}" dt="2024-06-10T19:21:16.084" v="44" actId="47"/>
        <pc:sldMkLst>
          <pc:docMk/>
          <pc:sldMk cId="1810048271" sldId="2146846532"/>
        </pc:sldMkLst>
      </pc:sldChg>
      <pc:sldChg chg="addSp modSp mod">
        <pc:chgData name="Jason Wiese" userId="4bff8d5b-7de6-4655-b397-69b0afc81113" providerId="ADAL" clId="{084EF961-CAF8-4277-A84C-678551BCD1D0}" dt="2024-06-10T19:21:52.330" v="129" actId="20577"/>
        <pc:sldMkLst>
          <pc:docMk/>
          <pc:sldMk cId="3235663202" sldId="2146846533"/>
        </pc:sldMkLst>
        <pc:spChg chg="add mod">
          <ac:chgData name="Jason Wiese" userId="4bff8d5b-7de6-4655-b397-69b0afc81113" providerId="ADAL" clId="{084EF961-CAF8-4277-A84C-678551BCD1D0}" dt="2024-06-10T19:21:52.330" v="129" actId="20577"/>
          <ac:spMkLst>
            <pc:docMk/>
            <pc:sldMk cId="3235663202" sldId="2146846533"/>
            <ac:spMk id="8" creationId="{39A9E9B7-CDFB-0B44-1C09-9EDAE288E316}"/>
          </ac:spMkLst>
        </pc:spChg>
      </pc:sldChg>
      <pc:sldChg chg="del">
        <pc:chgData name="Jason Wiese" userId="4bff8d5b-7de6-4655-b397-69b0afc81113" providerId="ADAL" clId="{084EF961-CAF8-4277-A84C-678551BCD1D0}" dt="2024-06-10T19:21:16.084" v="44" actId="47"/>
        <pc:sldMkLst>
          <pc:docMk/>
          <pc:sldMk cId="4279620025" sldId="2146846537"/>
        </pc:sldMkLst>
      </pc:sldChg>
      <pc:sldChg chg="del">
        <pc:chgData name="Jason Wiese" userId="4bff8d5b-7de6-4655-b397-69b0afc81113" providerId="ADAL" clId="{084EF961-CAF8-4277-A84C-678551BCD1D0}" dt="2024-06-10T19:21:16.084" v="44" actId="47"/>
        <pc:sldMkLst>
          <pc:docMk/>
          <pc:sldMk cId="3159608473" sldId="2146846542"/>
        </pc:sldMkLst>
      </pc:sldChg>
      <pc:sldChg chg="del">
        <pc:chgData name="Jason Wiese" userId="4bff8d5b-7de6-4655-b397-69b0afc81113" providerId="ADAL" clId="{084EF961-CAF8-4277-A84C-678551BCD1D0}" dt="2024-06-10T19:21:16.084" v="44" actId="47"/>
        <pc:sldMkLst>
          <pc:docMk/>
          <pc:sldMk cId="2491429270" sldId="2146846543"/>
        </pc:sldMkLst>
      </pc:sldChg>
      <pc:sldChg chg="addSp modSp">
        <pc:chgData name="Jason Wiese" userId="4bff8d5b-7de6-4655-b397-69b0afc81113" providerId="ADAL" clId="{084EF961-CAF8-4277-A84C-678551BCD1D0}" dt="2024-06-10T19:27:26.252" v="132"/>
        <pc:sldMkLst>
          <pc:docMk/>
          <pc:sldMk cId="2213139045" sldId="2146846544"/>
        </pc:sldMkLst>
        <pc:spChg chg="add mod">
          <ac:chgData name="Jason Wiese" userId="4bff8d5b-7de6-4655-b397-69b0afc81113" providerId="ADAL" clId="{084EF961-CAF8-4277-A84C-678551BCD1D0}" dt="2024-06-10T19:27:26.252" v="132"/>
          <ac:spMkLst>
            <pc:docMk/>
            <pc:sldMk cId="2213139045" sldId="2146846544"/>
            <ac:spMk id="3" creationId="{AC70FBD0-A1AE-4C5F-A9B8-7F576A9742F1}"/>
          </ac:spMkLst>
        </pc:spChg>
      </pc:sldChg>
      <pc:sldChg chg="del">
        <pc:chgData name="Jason Wiese" userId="4bff8d5b-7de6-4655-b397-69b0afc81113" providerId="ADAL" clId="{084EF961-CAF8-4277-A84C-678551BCD1D0}" dt="2024-06-10T19:21:16.084" v="44" actId="47"/>
        <pc:sldMkLst>
          <pc:docMk/>
          <pc:sldMk cId="1089864652" sldId="2146846546"/>
        </pc:sldMkLst>
      </pc:sldChg>
      <pc:sldChg chg="del">
        <pc:chgData name="Jason Wiese" userId="4bff8d5b-7de6-4655-b397-69b0afc81113" providerId="ADAL" clId="{084EF961-CAF8-4277-A84C-678551BCD1D0}" dt="2024-06-10T19:21:16.084" v="44" actId="47"/>
        <pc:sldMkLst>
          <pc:docMk/>
          <pc:sldMk cId="1272757963" sldId="2146846549"/>
        </pc:sldMkLst>
      </pc:sldChg>
      <pc:sldChg chg="del">
        <pc:chgData name="Jason Wiese" userId="4bff8d5b-7de6-4655-b397-69b0afc81113" providerId="ADAL" clId="{084EF961-CAF8-4277-A84C-678551BCD1D0}" dt="2024-06-10T19:21:16.084" v="44" actId="47"/>
        <pc:sldMkLst>
          <pc:docMk/>
          <pc:sldMk cId="2358090311" sldId="2146846555"/>
        </pc:sldMkLst>
      </pc:sldChg>
      <pc:sldChg chg="del">
        <pc:chgData name="Jason Wiese" userId="4bff8d5b-7de6-4655-b397-69b0afc81113" providerId="ADAL" clId="{084EF961-CAF8-4277-A84C-678551BCD1D0}" dt="2024-06-10T19:21:16.084" v="44" actId="47"/>
        <pc:sldMkLst>
          <pc:docMk/>
          <pc:sldMk cId="4211977824" sldId="2146846556"/>
        </pc:sldMkLst>
      </pc:sldChg>
      <pc:sldChg chg="del">
        <pc:chgData name="Jason Wiese" userId="4bff8d5b-7de6-4655-b397-69b0afc81113" providerId="ADAL" clId="{084EF961-CAF8-4277-A84C-678551BCD1D0}" dt="2024-06-10T19:21:16.084" v="44" actId="47"/>
        <pc:sldMkLst>
          <pc:docMk/>
          <pc:sldMk cId="1090943011" sldId="2146846557"/>
        </pc:sldMkLst>
      </pc:sldChg>
      <pc:sldChg chg="del">
        <pc:chgData name="Jason Wiese" userId="4bff8d5b-7de6-4655-b397-69b0afc81113" providerId="ADAL" clId="{084EF961-CAF8-4277-A84C-678551BCD1D0}" dt="2024-06-10T19:21:16.084" v="44" actId="47"/>
        <pc:sldMkLst>
          <pc:docMk/>
          <pc:sldMk cId="804567727" sldId="2146846559"/>
        </pc:sldMkLst>
      </pc:sldChg>
      <pc:sldChg chg="del">
        <pc:chgData name="Jason Wiese" userId="4bff8d5b-7de6-4655-b397-69b0afc81113" providerId="ADAL" clId="{084EF961-CAF8-4277-A84C-678551BCD1D0}" dt="2024-06-10T19:21:16.084" v="44" actId="47"/>
        <pc:sldMkLst>
          <pc:docMk/>
          <pc:sldMk cId="1379640838" sldId="2146846561"/>
        </pc:sldMkLst>
      </pc:sldChg>
    </pc:docChg>
  </pc:docChgLst>
  <pc:docChgLst>
    <pc:chgData name="Leah Montner Dixon" userId="d5b2ae9e-9213-4442-b7df-4db8cbe51e5d" providerId="ADAL" clId="{1D52EE38-0EE8-49E7-82F6-297390A56383}"/>
    <pc:docChg chg="undo custSel delSld modSld sldOrd">
      <pc:chgData name="Leah Montner Dixon" userId="d5b2ae9e-9213-4442-b7df-4db8cbe51e5d" providerId="ADAL" clId="{1D52EE38-0EE8-49E7-82F6-297390A56383}" dt="2024-07-02T21:58:37.548" v="246" actId="20578"/>
      <pc:docMkLst>
        <pc:docMk/>
      </pc:docMkLst>
      <pc:sldChg chg="addSp delSp modSp mod">
        <pc:chgData name="Leah Montner Dixon" userId="d5b2ae9e-9213-4442-b7df-4db8cbe51e5d" providerId="ADAL" clId="{1D52EE38-0EE8-49E7-82F6-297390A56383}" dt="2024-07-02T21:43:19.095" v="123" actId="165"/>
        <pc:sldMkLst>
          <pc:docMk/>
          <pc:sldMk cId="198012473" sldId="2144328304"/>
        </pc:sldMkLst>
        <pc:spChg chg="del">
          <ac:chgData name="Leah Montner Dixon" userId="d5b2ae9e-9213-4442-b7df-4db8cbe51e5d" providerId="ADAL" clId="{1D52EE38-0EE8-49E7-82F6-297390A56383}" dt="2024-07-02T21:40:23.206" v="25" actId="478"/>
          <ac:spMkLst>
            <pc:docMk/>
            <pc:sldMk cId="198012473" sldId="2144328304"/>
            <ac:spMk id="4" creationId="{B4C59D1C-E8EA-BDE4-EBE3-7F4FA02396B8}"/>
          </ac:spMkLst>
        </pc:spChg>
        <pc:spChg chg="del">
          <ac:chgData name="Leah Montner Dixon" userId="d5b2ae9e-9213-4442-b7df-4db8cbe51e5d" providerId="ADAL" clId="{1D52EE38-0EE8-49E7-82F6-297390A56383}" dt="2024-07-02T21:40:23.206" v="25" actId="478"/>
          <ac:spMkLst>
            <pc:docMk/>
            <pc:sldMk cId="198012473" sldId="2144328304"/>
            <ac:spMk id="18" creationId="{2C6C566A-7106-BE03-03D5-B78BF1276C01}"/>
          </ac:spMkLst>
        </pc:spChg>
        <pc:spChg chg="del">
          <ac:chgData name="Leah Montner Dixon" userId="d5b2ae9e-9213-4442-b7df-4db8cbe51e5d" providerId="ADAL" clId="{1D52EE38-0EE8-49E7-82F6-297390A56383}" dt="2024-07-02T21:40:23.206" v="25" actId="478"/>
          <ac:spMkLst>
            <pc:docMk/>
            <pc:sldMk cId="198012473" sldId="2144328304"/>
            <ac:spMk id="23" creationId="{E72A2330-48C0-BCEF-67AC-346C349D2628}"/>
          </ac:spMkLst>
        </pc:spChg>
        <pc:spChg chg="del">
          <ac:chgData name="Leah Montner Dixon" userId="d5b2ae9e-9213-4442-b7df-4db8cbe51e5d" providerId="ADAL" clId="{1D52EE38-0EE8-49E7-82F6-297390A56383}" dt="2024-07-02T21:40:23.206" v="25" actId="478"/>
          <ac:spMkLst>
            <pc:docMk/>
            <pc:sldMk cId="198012473" sldId="2144328304"/>
            <ac:spMk id="24" creationId="{95C04D85-134A-3F5C-0049-F82A67D89334}"/>
          </ac:spMkLst>
        </pc:spChg>
        <pc:spChg chg="del">
          <ac:chgData name="Leah Montner Dixon" userId="d5b2ae9e-9213-4442-b7df-4db8cbe51e5d" providerId="ADAL" clId="{1D52EE38-0EE8-49E7-82F6-297390A56383}" dt="2024-07-02T21:40:23.206" v="25" actId="478"/>
          <ac:spMkLst>
            <pc:docMk/>
            <pc:sldMk cId="198012473" sldId="2144328304"/>
            <ac:spMk id="25" creationId="{36C13EE9-EE58-A65E-CB2E-ADC4AD8E5748}"/>
          </ac:spMkLst>
        </pc:spChg>
        <pc:spChg chg="del">
          <ac:chgData name="Leah Montner Dixon" userId="d5b2ae9e-9213-4442-b7df-4db8cbe51e5d" providerId="ADAL" clId="{1D52EE38-0EE8-49E7-82F6-297390A56383}" dt="2024-07-02T21:40:23.206" v="25" actId="478"/>
          <ac:spMkLst>
            <pc:docMk/>
            <pc:sldMk cId="198012473" sldId="2144328304"/>
            <ac:spMk id="28" creationId="{C089F140-9E83-6166-BC70-B03608D44C03}"/>
          </ac:spMkLst>
        </pc:spChg>
        <pc:spChg chg="del">
          <ac:chgData name="Leah Montner Dixon" userId="d5b2ae9e-9213-4442-b7df-4db8cbe51e5d" providerId="ADAL" clId="{1D52EE38-0EE8-49E7-82F6-297390A56383}" dt="2024-07-02T21:40:23.206" v="25" actId="478"/>
          <ac:spMkLst>
            <pc:docMk/>
            <pc:sldMk cId="198012473" sldId="2144328304"/>
            <ac:spMk id="29" creationId="{37852191-EB88-603E-5AB3-C7B04C2D8411}"/>
          </ac:spMkLst>
        </pc:spChg>
        <pc:spChg chg="mod topLvl">
          <ac:chgData name="Leah Montner Dixon" userId="d5b2ae9e-9213-4442-b7df-4db8cbe51e5d" providerId="ADAL" clId="{1D52EE38-0EE8-49E7-82F6-297390A56383}" dt="2024-07-02T21:43:19.095" v="123" actId="165"/>
          <ac:spMkLst>
            <pc:docMk/>
            <pc:sldMk cId="198012473" sldId="2144328304"/>
            <ac:spMk id="34" creationId="{600973C2-C239-DF0B-5B18-A1B3E6738D75}"/>
          </ac:spMkLst>
        </pc:spChg>
        <pc:spChg chg="add mod topLvl">
          <ac:chgData name="Leah Montner Dixon" userId="d5b2ae9e-9213-4442-b7df-4db8cbe51e5d" providerId="ADAL" clId="{1D52EE38-0EE8-49E7-82F6-297390A56383}" dt="2024-07-02T21:43:19.095" v="123" actId="165"/>
          <ac:spMkLst>
            <pc:docMk/>
            <pc:sldMk cId="198012473" sldId="2144328304"/>
            <ac:spMk id="37" creationId="{8B17D3A0-C2EF-ED1E-84B6-8DA8F43F3D27}"/>
          </ac:spMkLst>
        </pc:spChg>
        <pc:spChg chg="add mod topLvl">
          <ac:chgData name="Leah Montner Dixon" userId="d5b2ae9e-9213-4442-b7df-4db8cbe51e5d" providerId="ADAL" clId="{1D52EE38-0EE8-49E7-82F6-297390A56383}" dt="2024-07-02T21:43:19.095" v="123" actId="165"/>
          <ac:spMkLst>
            <pc:docMk/>
            <pc:sldMk cId="198012473" sldId="2144328304"/>
            <ac:spMk id="39" creationId="{5A2B422D-A6A3-3CAF-440B-8533A36DBBE5}"/>
          </ac:spMkLst>
        </pc:spChg>
        <pc:spChg chg="add mod topLvl">
          <ac:chgData name="Leah Montner Dixon" userId="d5b2ae9e-9213-4442-b7df-4db8cbe51e5d" providerId="ADAL" clId="{1D52EE38-0EE8-49E7-82F6-297390A56383}" dt="2024-07-02T21:43:19.095" v="123" actId="165"/>
          <ac:spMkLst>
            <pc:docMk/>
            <pc:sldMk cId="198012473" sldId="2144328304"/>
            <ac:spMk id="41" creationId="{F46FDEAF-EC6B-9B37-B410-006C7B58179C}"/>
          </ac:spMkLst>
        </pc:spChg>
        <pc:spChg chg="add mod topLvl">
          <ac:chgData name="Leah Montner Dixon" userId="d5b2ae9e-9213-4442-b7df-4db8cbe51e5d" providerId="ADAL" clId="{1D52EE38-0EE8-49E7-82F6-297390A56383}" dt="2024-07-02T21:43:19.095" v="123" actId="165"/>
          <ac:spMkLst>
            <pc:docMk/>
            <pc:sldMk cId="198012473" sldId="2144328304"/>
            <ac:spMk id="43" creationId="{77121FD0-24DC-4A41-1BA3-7E6D7D55D5E8}"/>
          </ac:spMkLst>
        </pc:spChg>
        <pc:grpChg chg="add del mod">
          <ac:chgData name="Leah Montner Dixon" userId="d5b2ae9e-9213-4442-b7df-4db8cbe51e5d" providerId="ADAL" clId="{1D52EE38-0EE8-49E7-82F6-297390A56383}" dt="2024-07-02T21:43:19.095" v="123" actId="165"/>
          <ac:grpSpMkLst>
            <pc:docMk/>
            <pc:sldMk cId="198012473" sldId="2144328304"/>
            <ac:grpSpMk id="26" creationId="{34CE050D-79BC-72DC-8AE6-7DABAAA17D18}"/>
          </ac:grpSpMkLst>
        </pc:grpChg>
        <pc:grpChg chg="add del mod">
          <ac:chgData name="Leah Montner Dixon" userId="d5b2ae9e-9213-4442-b7df-4db8cbe51e5d" providerId="ADAL" clId="{1D52EE38-0EE8-49E7-82F6-297390A56383}" dt="2024-07-02T21:43:19.095" v="123" actId="165"/>
          <ac:grpSpMkLst>
            <pc:docMk/>
            <pc:sldMk cId="198012473" sldId="2144328304"/>
            <ac:grpSpMk id="44" creationId="{08113494-A341-6BAB-4DF0-F7AD6C4F0498}"/>
          </ac:grpSpMkLst>
        </pc:grpChg>
        <pc:picChg chg="del">
          <ac:chgData name="Leah Montner Dixon" userId="d5b2ae9e-9213-4442-b7df-4db8cbe51e5d" providerId="ADAL" clId="{1D52EE38-0EE8-49E7-82F6-297390A56383}" dt="2024-07-02T21:40:23.206" v="25" actId="478"/>
          <ac:picMkLst>
            <pc:docMk/>
            <pc:sldMk cId="198012473" sldId="2144328304"/>
            <ac:picMk id="9" creationId="{9F8EBF5B-4F0C-2BD2-05AE-F4EFC082D19C}"/>
          </ac:picMkLst>
        </pc:picChg>
        <pc:picChg chg="del">
          <ac:chgData name="Leah Montner Dixon" userId="d5b2ae9e-9213-4442-b7df-4db8cbe51e5d" providerId="ADAL" clId="{1D52EE38-0EE8-49E7-82F6-297390A56383}" dt="2024-07-02T21:40:23.206" v="25" actId="478"/>
          <ac:picMkLst>
            <pc:docMk/>
            <pc:sldMk cId="198012473" sldId="2144328304"/>
            <ac:picMk id="11" creationId="{B1ECB6C5-9242-6A39-015D-46CFD7FAAA88}"/>
          </ac:picMkLst>
        </pc:picChg>
        <pc:picChg chg="del">
          <ac:chgData name="Leah Montner Dixon" userId="d5b2ae9e-9213-4442-b7df-4db8cbe51e5d" providerId="ADAL" clId="{1D52EE38-0EE8-49E7-82F6-297390A56383}" dt="2024-07-02T21:40:23.206" v="25" actId="478"/>
          <ac:picMkLst>
            <pc:docMk/>
            <pc:sldMk cId="198012473" sldId="2144328304"/>
            <ac:picMk id="12" creationId="{B64167FE-E982-DD53-161C-7A8E0BDEEB4F}"/>
          </ac:picMkLst>
        </pc:picChg>
        <pc:picChg chg="del">
          <ac:chgData name="Leah Montner Dixon" userId="d5b2ae9e-9213-4442-b7df-4db8cbe51e5d" providerId="ADAL" clId="{1D52EE38-0EE8-49E7-82F6-297390A56383}" dt="2024-07-02T21:40:23.206" v="25" actId="478"/>
          <ac:picMkLst>
            <pc:docMk/>
            <pc:sldMk cId="198012473" sldId="2144328304"/>
            <ac:picMk id="14" creationId="{CB0F2F4E-3541-D888-A61B-1202791E4404}"/>
          </ac:picMkLst>
        </pc:picChg>
        <pc:picChg chg="del">
          <ac:chgData name="Leah Montner Dixon" userId="d5b2ae9e-9213-4442-b7df-4db8cbe51e5d" providerId="ADAL" clId="{1D52EE38-0EE8-49E7-82F6-297390A56383}" dt="2024-07-02T21:40:23.206" v="25" actId="478"/>
          <ac:picMkLst>
            <pc:docMk/>
            <pc:sldMk cId="198012473" sldId="2144328304"/>
            <ac:picMk id="17" creationId="{E898FE82-875C-3040-ABB7-622E4A60D420}"/>
          </ac:picMkLst>
        </pc:picChg>
        <pc:picChg chg="mod topLvl">
          <ac:chgData name="Leah Montner Dixon" userId="d5b2ae9e-9213-4442-b7df-4db8cbe51e5d" providerId="ADAL" clId="{1D52EE38-0EE8-49E7-82F6-297390A56383}" dt="2024-07-02T21:43:19.095" v="123" actId="165"/>
          <ac:picMkLst>
            <pc:docMk/>
            <pc:sldMk cId="198012473" sldId="2144328304"/>
            <ac:picMk id="27" creationId="{2FD1437F-78A3-D7B2-EA48-A8F7D80493E4}"/>
          </ac:picMkLst>
        </pc:picChg>
        <pc:picChg chg="add mod topLvl">
          <ac:chgData name="Leah Montner Dixon" userId="d5b2ae9e-9213-4442-b7df-4db8cbe51e5d" providerId="ADAL" clId="{1D52EE38-0EE8-49E7-82F6-297390A56383}" dt="2024-07-02T21:43:19.095" v="123" actId="165"/>
          <ac:picMkLst>
            <pc:docMk/>
            <pc:sldMk cId="198012473" sldId="2144328304"/>
            <ac:picMk id="35" creationId="{3A772DBE-B432-8D8D-D737-797D1301B4A7}"/>
          </ac:picMkLst>
        </pc:picChg>
        <pc:picChg chg="del">
          <ac:chgData name="Leah Montner Dixon" userId="d5b2ae9e-9213-4442-b7df-4db8cbe51e5d" providerId="ADAL" clId="{1D52EE38-0EE8-49E7-82F6-297390A56383}" dt="2024-07-02T21:40:23.206" v="25" actId="478"/>
          <ac:picMkLst>
            <pc:docMk/>
            <pc:sldMk cId="198012473" sldId="2144328304"/>
            <ac:picMk id="36" creationId="{894F3441-3BF0-1DCE-093B-F04BEE3B5745}"/>
          </ac:picMkLst>
        </pc:picChg>
        <pc:picChg chg="add mod topLvl">
          <ac:chgData name="Leah Montner Dixon" userId="d5b2ae9e-9213-4442-b7df-4db8cbe51e5d" providerId="ADAL" clId="{1D52EE38-0EE8-49E7-82F6-297390A56383}" dt="2024-07-02T21:43:19.095" v="123" actId="165"/>
          <ac:picMkLst>
            <pc:docMk/>
            <pc:sldMk cId="198012473" sldId="2144328304"/>
            <ac:picMk id="38" creationId="{A12FFC5E-26B3-BDD4-41DF-E7AC59FAB442}"/>
          </ac:picMkLst>
        </pc:picChg>
        <pc:picChg chg="add mod topLvl">
          <ac:chgData name="Leah Montner Dixon" userId="d5b2ae9e-9213-4442-b7df-4db8cbe51e5d" providerId="ADAL" clId="{1D52EE38-0EE8-49E7-82F6-297390A56383}" dt="2024-07-02T21:43:19.095" v="123" actId="165"/>
          <ac:picMkLst>
            <pc:docMk/>
            <pc:sldMk cId="198012473" sldId="2144328304"/>
            <ac:picMk id="40" creationId="{59CA8F67-2F23-C997-9574-F6F6E83DD890}"/>
          </ac:picMkLst>
        </pc:picChg>
        <pc:picChg chg="add mod topLvl">
          <ac:chgData name="Leah Montner Dixon" userId="d5b2ae9e-9213-4442-b7df-4db8cbe51e5d" providerId="ADAL" clId="{1D52EE38-0EE8-49E7-82F6-297390A56383}" dt="2024-07-02T21:43:19.095" v="123" actId="165"/>
          <ac:picMkLst>
            <pc:docMk/>
            <pc:sldMk cId="198012473" sldId="2144328304"/>
            <ac:picMk id="42" creationId="{D9987DA8-BFC5-A05D-F3BA-C360D09698AB}"/>
          </ac:picMkLst>
        </pc:picChg>
      </pc:sldChg>
      <pc:sldChg chg="ord">
        <pc:chgData name="Leah Montner Dixon" userId="d5b2ae9e-9213-4442-b7df-4db8cbe51e5d" providerId="ADAL" clId="{1D52EE38-0EE8-49E7-82F6-297390A56383}" dt="2024-07-02T21:58:37.548" v="246" actId="20578"/>
        <pc:sldMkLst>
          <pc:docMk/>
          <pc:sldMk cId="1478597245" sldId="2146846275"/>
        </pc:sldMkLst>
      </pc:sldChg>
      <pc:sldChg chg="addSp delSp modSp mod">
        <pc:chgData name="Leah Montner Dixon" userId="d5b2ae9e-9213-4442-b7df-4db8cbe51e5d" providerId="ADAL" clId="{1D52EE38-0EE8-49E7-82F6-297390A56383}" dt="2024-07-02T21:46:19.201" v="170" actId="732"/>
        <pc:sldMkLst>
          <pc:docMk/>
          <pc:sldMk cId="2915586820" sldId="2146846442"/>
        </pc:sldMkLst>
        <pc:spChg chg="del">
          <ac:chgData name="Leah Montner Dixon" userId="d5b2ae9e-9213-4442-b7df-4db8cbe51e5d" providerId="ADAL" clId="{1D52EE38-0EE8-49E7-82F6-297390A56383}" dt="2024-07-02T19:02:21.545" v="2" actId="478"/>
          <ac:spMkLst>
            <pc:docMk/>
            <pc:sldMk cId="2915586820" sldId="2146846442"/>
            <ac:spMk id="4" creationId="{E4645BB2-C3E6-578F-621C-B68663FD1415}"/>
          </ac:spMkLst>
        </pc:spChg>
        <pc:spChg chg="mod">
          <ac:chgData name="Leah Montner Dixon" userId="d5b2ae9e-9213-4442-b7df-4db8cbe51e5d" providerId="ADAL" clId="{1D52EE38-0EE8-49E7-82F6-297390A56383}" dt="2024-07-02T20:05:16.032" v="24" actId="20577"/>
          <ac:spMkLst>
            <pc:docMk/>
            <pc:sldMk cId="2915586820" sldId="2146846442"/>
            <ac:spMk id="5" creationId="{21496FD2-DA86-382F-D051-F482BD4F7603}"/>
          </ac:spMkLst>
        </pc:spChg>
        <pc:picChg chg="add mod ord modCrop">
          <ac:chgData name="Leah Montner Dixon" userId="d5b2ae9e-9213-4442-b7df-4db8cbe51e5d" providerId="ADAL" clId="{1D52EE38-0EE8-49E7-82F6-297390A56383}" dt="2024-07-02T21:46:19.201" v="170" actId="732"/>
          <ac:picMkLst>
            <pc:docMk/>
            <pc:sldMk cId="2915586820" sldId="2146846442"/>
            <ac:picMk id="6" creationId="{8B422761-1C35-F2F3-AA38-DC27B7258B5C}"/>
          </ac:picMkLst>
        </pc:picChg>
        <pc:picChg chg="del">
          <ac:chgData name="Leah Montner Dixon" userId="d5b2ae9e-9213-4442-b7df-4db8cbe51e5d" providerId="ADAL" clId="{1D52EE38-0EE8-49E7-82F6-297390A56383}" dt="2024-07-02T19:02:21.065" v="1" actId="478"/>
          <ac:picMkLst>
            <pc:docMk/>
            <pc:sldMk cId="2915586820" sldId="2146846442"/>
            <ac:picMk id="11" creationId="{D93FFF91-0108-2927-5BBF-3E5B8B131D34}"/>
          </ac:picMkLst>
        </pc:picChg>
      </pc:sldChg>
      <pc:sldChg chg="del">
        <pc:chgData name="Leah Montner Dixon" userId="d5b2ae9e-9213-4442-b7df-4db8cbe51e5d" providerId="ADAL" clId="{1D52EE38-0EE8-49E7-82F6-297390A56383}" dt="2024-07-02T21:46:26.930" v="171" actId="47"/>
        <pc:sldMkLst>
          <pc:docMk/>
          <pc:sldMk cId="2309013104" sldId="2146846483"/>
        </pc:sldMkLst>
      </pc:sldChg>
      <pc:sldChg chg="delSp mod">
        <pc:chgData name="Leah Montner Dixon" userId="d5b2ae9e-9213-4442-b7df-4db8cbe51e5d" providerId="ADAL" clId="{1D52EE38-0EE8-49E7-82F6-297390A56383}" dt="2024-07-02T19:02:25.955" v="4" actId="478"/>
        <pc:sldMkLst>
          <pc:docMk/>
          <pc:sldMk cId="731986809" sldId="2146846506"/>
        </pc:sldMkLst>
        <pc:spChg chg="del">
          <ac:chgData name="Leah Montner Dixon" userId="d5b2ae9e-9213-4442-b7df-4db8cbe51e5d" providerId="ADAL" clId="{1D52EE38-0EE8-49E7-82F6-297390A56383}" dt="2024-07-02T19:02:25.955" v="4" actId="478"/>
          <ac:spMkLst>
            <pc:docMk/>
            <pc:sldMk cId="731986809" sldId="2146846506"/>
            <ac:spMk id="3" creationId="{1D99CCC6-1EDA-10B2-89D6-39A4FA0A89ED}"/>
          </ac:spMkLst>
        </pc:spChg>
      </pc:sldChg>
      <pc:sldChg chg="delSp modSp mod">
        <pc:chgData name="Leah Montner Dixon" userId="d5b2ae9e-9213-4442-b7df-4db8cbe51e5d" providerId="ADAL" clId="{1D52EE38-0EE8-49E7-82F6-297390A56383}" dt="2024-07-02T21:52:55.058" v="245" actId="20577"/>
        <pc:sldMkLst>
          <pc:docMk/>
          <pc:sldMk cId="1401493656" sldId="2146846509"/>
        </pc:sldMkLst>
        <pc:spChg chg="mod">
          <ac:chgData name="Leah Montner Dixon" userId="d5b2ae9e-9213-4442-b7df-4db8cbe51e5d" providerId="ADAL" clId="{1D52EE38-0EE8-49E7-82F6-297390A56383}" dt="2024-07-02T21:52:55.058" v="245" actId="20577"/>
          <ac:spMkLst>
            <pc:docMk/>
            <pc:sldMk cId="1401493656" sldId="2146846509"/>
            <ac:spMk id="6" creationId="{3C7F0208-680D-E6E6-CF4D-D264824CC84D}"/>
          </ac:spMkLst>
        </pc:spChg>
        <pc:spChg chg="del">
          <ac:chgData name="Leah Montner Dixon" userId="d5b2ae9e-9213-4442-b7df-4db8cbe51e5d" providerId="ADAL" clId="{1D52EE38-0EE8-49E7-82F6-297390A56383}" dt="2024-07-02T21:51:24.678" v="224" actId="478"/>
          <ac:spMkLst>
            <pc:docMk/>
            <pc:sldMk cId="1401493656" sldId="2146846509"/>
            <ac:spMk id="9" creationId="{88D3A657-910C-B3AB-0F3D-6A893E7D1491}"/>
          </ac:spMkLst>
        </pc:spChg>
      </pc:sldChg>
      <pc:sldChg chg="delSp del mod">
        <pc:chgData name="Leah Montner Dixon" userId="d5b2ae9e-9213-4442-b7df-4db8cbe51e5d" providerId="ADAL" clId="{1D52EE38-0EE8-49E7-82F6-297390A56383}" dt="2024-07-02T21:46:27.394" v="172" actId="47"/>
        <pc:sldMkLst>
          <pc:docMk/>
          <pc:sldMk cId="1746420058" sldId="2146846514"/>
        </pc:sldMkLst>
        <pc:spChg chg="del">
          <ac:chgData name="Leah Montner Dixon" userId="d5b2ae9e-9213-4442-b7df-4db8cbe51e5d" providerId="ADAL" clId="{1D52EE38-0EE8-49E7-82F6-297390A56383}" dt="2024-07-02T19:02:23.652" v="3" actId="478"/>
          <ac:spMkLst>
            <pc:docMk/>
            <pc:sldMk cId="1746420058" sldId="2146846514"/>
            <ac:spMk id="3" creationId="{5DAF2EBB-0BE5-2ADB-D4FC-092ABBE05A79}"/>
          </ac:spMkLst>
        </pc:spChg>
      </pc:sldChg>
      <pc:sldChg chg="addSp delSp modSp mod">
        <pc:chgData name="Leah Montner Dixon" userId="d5b2ae9e-9213-4442-b7df-4db8cbe51e5d" providerId="ADAL" clId="{1D52EE38-0EE8-49E7-82F6-297390A56383}" dt="2024-07-02T21:47:47.424" v="192" actId="208"/>
        <pc:sldMkLst>
          <pc:docMk/>
          <pc:sldMk cId="3235663202" sldId="2146846533"/>
        </pc:sldMkLst>
        <pc:spChg chg="del">
          <ac:chgData name="Leah Montner Dixon" userId="d5b2ae9e-9213-4442-b7df-4db8cbe51e5d" providerId="ADAL" clId="{1D52EE38-0EE8-49E7-82F6-297390A56383}" dt="2024-07-02T21:47:06.589" v="181" actId="478"/>
          <ac:spMkLst>
            <pc:docMk/>
            <pc:sldMk cId="3235663202" sldId="2146846533"/>
            <ac:spMk id="3" creationId="{7E86C61A-74D2-DC12-089F-BF1E9DC8AFD6}"/>
          </ac:spMkLst>
        </pc:spChg>
        <pc:spChg chg="del">
          <ac:chgData name="Leah Montner Dixon" userId="d5b2ae9e-9213-4442-b7df-4db8cbe51e5d" providerId="ADAL" clId="{1D52EE38-0EE8-49E7-82F6-297390A56383}" dt="2024-07-02T21:47:06.589" v="181" actId="478"/>
          <ac:spMkLst>
            <pc:docMk/>
            <pc:sldMk cId="3235663202" sldId="2146846533"/>
            <ac:spMk id="5" creationId="{443A42E9-D8B1-15ED-CC9D-6A60A158387F}"/>
          </ac:spMkLst>
        </pc:spChg>
        <pc:spChg chg="del">
          <ac:chgData name="Leah Montner Dixon" userId="d5b2ae9e-9213-4442-b7df-4db8cbe51e5d" providerId="ADAL" clId="{1D52EE38-0EE8-49E7-82F6-297390A56383}" dt="2024-07-02T21:47:06.589" v="181" actId="478"/>
          <ac:spMkLst>
            <pc:docMk/>
            <pc:sldMk cId="3235663202" sldId="2146846533"/>
            <ac:spMk id="8" creationId="{39A9E9B7-CDFB-0B44-1C09-9EDAE288E316}"/>
          </ac:spMkLst>
        </pc:spChg>
        <pc:spChg chg="del">
          <ac:chgData name="Leah Montner Dixon" userId="d5b2ae9e-9213-4442-b7df-4db8cbe51e5d" providerId="ADAL" clId="{1D52EE38-0EE8-49E7-82F6-297390A56383}" dt="2024-07-02T21:47:06.589" v="181" actId="478"/>
          <ac:spMkLst>
            <pc:docMk/>
            <pc:sldMk cId="3235663202" sldId="2146846533"/>
            <ac:spMk id="9" creationId="{D9A8E340-8C19-E974-14DA-58FB1BD89DE1}"/>
          </ac:spMkLst>
        </pc:spChg>
        <pc:spChg chg="del">
          <ac:chgData name="Leah Montner Dixon" userId="d5b2ae9e-9213-4442-b7df-4db8cbe51e5d" providerId="ADAL" clId="{1D52EE38-0EE8-49E7-82F6-297390A56383}" dt="2024-07-02T21:47:06.589" v="181" actId="478"/>
          <ac:spMkLst>
            <pc:docMk/>
            <pc:sldMk cId="3235663202" sldId="2146846533"/>
            <ac:spMk id="11" creationId="{E738829B-55C5-A48A-7CBC-C889D12AAA31}"/>
          </ac:spMkLst>
        </pc:spChg>
        <pc:spChg chg="add mod">
          <ac:chgData name="Leah Montner Dixon" userId="d5b2ae9e-9213-4442-b7df-4db8cbe51e5d" providerId="ADAL" clId="{1D52EE38-0EE8-49E7-82F6-297390A56383}" dt="2024-07-02T21:47:07.046" v="182"/>
          <ac:spMkLst>
            <pc:docMk/>
            <pc:sldMk cId="3235663202" sldId="2146846533"/>
            <ac:spMk id="12" creationId="{C8A4926F-1E4F-A9D8-5C56-78FA3A0F285F}"/>
          </ac:spMkLst>
        </pc:spChg>
        <pc:spChg chg="del">
          <ac:chgData name="Leah Montner Dixon" userId="d5b2ae9e-9213-4442-b7df-4db8cbe51e5d" providerId="ADAL" clId="{1D52EE38-0EE8-49E7-82F6-297390A56383}" dt="2024-07-02T21:47:06.589" v="181" actId="478"/>
          <ac:spMkLst>
            <pc:docMk/>
            <pc:sldMk cId="3235663202" sldId="2146846533"/>
            <ac:spMk id="13" creationId="{E686BB05-FC87-4296-25B1-9F555EC23967}"/>
          </ac:spMkLst>
        </pc:spChg>
        <pc:spChg chg="add mod">
          <ac:chgData name="Leah Montner Dixon" userId="d5b2ae9e-9213-4442-b7df-4db8cbe51e5d" providerId="ADAL" clId="{1D52EE38-0EE8-49E7-82F6-297390A56383}" dt="2024-07-02T21:47:40.724" v="190" actId="108"/>
          <ac:spMkLst>
            <pc:docMk/>
            <pc:sldMk cId="3235663202" sldId="2146846533"/>
            <ac:spMk id="14" creationId="{2A51B75F-9A12-E4DF-223C-1853F6FBBA61}"/>
          </ac:spMkLst>
        </pc:spChg>
        <pc:spChg chg="del">
          <ac:chgData name="Leah Montner Dixon" userId="d5b2ae9e-9213-4442-b7df-4db8cbe51e5d" providerId="ADAL" clId="{1D52EE38-0EE8-49E7-82F6-297390A56383}" dt="2024-07-02T21:47:06.589" v="181" actId="478"/>
          <ac:spMkLst>
            <pc:docMk/>
            <pc:sldMk cId="3235663202" sldId="2146846533"/>
            <ac:spMk id="16" creationId="{E56A4857-C0D9-58F7-45A1-86C4533A0CBD}"/>
          </ac:spMkLst>
        </pc:spChg>
        <pc:spChg chg="del">
          <ac:chgData name="Leah Montner Dixon" userId="d5b2ae9e-9213-4442-b7df-4db8cbe51e5d" providerId="ADAL" clId="{1D52EE38-0EE8-49E7-82F6-297390A56383}" dt="2024-07-02T21:47:06.589" v="181" actId="478"/>
          <ac:spMkLst>
            <pc:docMk/>
            <pc:sldMk cId="3235663202" sldId="2146846533"/>
            <ac:spMk id="17" creationId="{DE18BAC6-DCA8-F2D4-DA33-A03315B9D313}"/>
          </ac:spMkLst>
        </pc:spChg>
        <pc:spChg chg="del">
          <ac:chgData name="Leah Montner Dixon" userId="d5b2ae9e-9213-4442-b7df-4db8cbe51e5d" providerId="ADAL" clId="{1D52EE38-0EE8-49E7-82F6-297390A56383}" dt="2024-07-02T21:47:06.589" v="181" actId="478"/>
          <ac:spMkLst>
            <pc:docMk/>
            <pc:sldMk cId="3235663202" sldId="2146846533"/>
            <ac:spMk id="18" creationId="{15777541-0DB2-4908-2678-1702750B4E51}"/>
          </ac:spMkLst>
        </pc:spChg>
        <pc:spChg chg="del">
          <ac:chgData name="Leah Montner Dixon" userId="d5b2ae9e-9213-4442-b7df-4db8cbe51e5d" providerId="ADAL" clId="{1D52EE38-0EE8-49E7-82F6-297390A56383}" dt="2024-07-02T21:47:06.589" v="181" actId="478"/>
          <ac:spMkLst>
            <pc:docMk/>
            <pc:sldMk cId="3235663202" sldId="2146846533"/>
            <ac:spMk id="20" creationId="{60D761BB-FEE9-52BF-B058-BB1118858C4B}"/>
          </ac:spMkLst>
        </pc:spChg>
        <pc:spChg chg="del">
          <ac:chgData name="Leah Montner Dixon" userId="d5b2ae9e-9213-4442-b7df-4db8cbe51e5d" providerId="ADAL" clId="{1D52EE38-0EE8-49E7-82F6-297390A56383}" dt="2024-07-02T21:47:06.589" v="181" actId="478"/>
          <ac:spMkLst>
            <pc:docMk/>
            <pc:sldMk cId="3235663202" sldId="2146846533"/>
            <ac:spMk id="21" creationId="{A837E968-48E4-D022-E364-25AE407F5DEA}"/>
          </ac:spMkLst>
        </pc:spChg>
        <pc:spChg chg="add mod">
          <ac:chgData name="Leah Montner Dixon" userId="d5b2ae9e-9213-4442-b7df-4db8cbe51e5d" providerId="ADAL" clId="{1D52EE38-0EE8-49E7-82F6-297390A56383}" dt="2024-07-02T21:47:07.046" v="182"/>
          <ac:spMkLst>
            <pc:docMk/>
            <pc:sldMk cId="3235663202" sldId="2146846533"/>
            <ac:spMk id="22" creationId="{EDD1A4C0-E33E-9BC0-1115-E135E21BCCCB}"/>
          </ac:spMkLst>
        </pc:spChg>
        <pc:spChg chg="del">
          <ac:chgData name="Leah Montner Dixon" userId="d5b2ae9e-9213-4442-b7df-4db8cbe51e5d" providerId="ADAL" clId="{1D52EE38-0EE8-49E7-82F6-297390A56383}" dt="2024-07-02T21:47:06.589" v="181" actId="478"/>
          <ac:spMkLst>
            <pc:docMk/>
            <pc:sldMk cId="3235663202" sldId="2146846533"/>
            <ac:spMk id="23" creationId="{46C0AD4C-A646-E147-4F3D-5938970238CF}"/>
          </ac:spMkLst>
        </pc:spChg>
        <pc:spChg chg="add mod">
          <ac:chgData name="Leah Montner Dixon" userId="d5b2ae9e-9213-4442-b7df-4db8cbe51e5d" providerId="ADAL" clId="{1D52EE38-0EE8-49E7-82F6-297390A56383}" dt="2024-07-02T21:47:07.046" v="182"/>
          <ac:spMkLst>
            <pc:docMk/>
            <pc:sldMk cId="3235663202" sldId="2146846533"/>
            <ac:spMk id="24" creationId="{998208A2-FBB1-39CE-9D32-5DF4BCF3F05F}"/>
          </ac:spMkLst>
        </pc:spChg>
        <pc:spChg chg="add mod">
          <ac:chgData name="Leah Montner Dixon" userId="d5b2ae9e-9213-4442-b7df-4db8cbe51e5d" providerId="ADAL" clId="{1D52EE38-0EE8-49E7-82F6-297390A56383}" dt="2024-07-02T21:47:11.159" v="183" actId="108"/>
          <ac:spMkLst>
            <pc:docMk/>
            <pc:sldMk cId="3235663202" sldId="2146846533"/>
            <ac:spMk id="25" creationId="{8F3480D1-5A39-0D7B-25D6-474FB6A2D8F0}"/>
          </ac:spMkLst>
        </pc:spChg>
        <pc:spChg chg="add mod">
          <ac:chgData name="Leah Montner Dixon" userId="d5b2ae9e-9213-4442-b7df-4db8cbe51e5d" providerId="ADAL" clId="{1D52EE38-0EE8-49E7-82F6-297390A56383}" dt="2024-07-02T21:47:07.046" v="182"/>
          <ac:spMkLst>
            <pc:docMk/>
            <pc:sldMk cId="3235663202" sldId="2146846533"/>
            <ac:spMk id="26" creationId="{5C8A219A-B88D-A4A5-2380-354EE9F953D1}"/>
          </ac:spMkLst>
        </pc:spChg>
        <pc:spChg chg="del">
          <ac:chgData name="Leah Montner Dixon" userId="d5b2ae9e-9213-4442-b7df-4db8cbe51e5d" providerId="ADAL" clId="{1D52EE38-0EE8-49E7-82F6-297390A56383}" dt="2024-07-02T21:47:06.589" v="181" actId="478"/>
          <ac:spMkLst>
            <pc:docMk/>
            <pc:sldMk cId="3235663202" sldId="2146846533"/>
            <ac:spMk id="28" creationId="{7E0443FF-6B94-6305-8390-C85FD71D3FD9}"/>
          </ac:spMkLst>
        </pc:spChg>
        <pc:spChg chg="add mod">
          <ac:chgData name="Leah Montner Dixon" userId="d5b2ae9e-9213-4442-b7df-4db8cbe51e5d" providerId="ADAL" clId="{1D52EE38-0EE8-49E7-82F6-297390A56383}" dt="2024-07-02T21:47:07.046" v="182"/>
          <ac:spMkLst>
            <pc:docMk/>
            <pc:sldMk cId="3235663202" sldId="2146846533"/>
            <ac:spMk id="29" creationId="{199357A7-30B5-8322-7A3C-5076748600A2}"/>
          </ac:spMkLst>
        </pc:spChg>
        <pc:spChg chg="add mod">
          <ac:chgData name="Leah Montner Dixon" userId="d5b2ae9e-9213-4442-b7df-4db8cbe51e5d" providerId="ADAL" clId="{1D52EE38-0EE8-49E7-82F6-297390A56383}" dt="2024-07-02T21:47:16.170" v="184" actId="207"/>
          <ac:spMkLst>
            <pc:docMk/>
            <pc:sldMk cId="3235663202" sldId="2146846533"/>
            <ac:spMk id="30" creationId="{A837CEE2-DDAA-DFAE-31AF-05EA32AABB96}"/>
          </ac:spMkLst>
        </pc:spChg>
        <pc:spChg chg="add mod">
          <ac:chgData name="Leah Montner Dixon" userId="d5b2ae9e-9213-4442-b7df-4db8cbe51e5d" providerId="ADAL" clId="{1D52EE38-0EE8-49E7-82F6-297390A56383}" dt="2024-07-02T21:47:07.046" v="182"/>
          <ac:spMkLst>
            <pc:docMk/>
            <pc:sldMk cId="3235663202" sldId="2146846533"/>
            <ac:spMk id="32" creationId="{78271BD2-4639-F8AA-CC61-858EDE921F29}"/>
          </ac:spMkLst>
        </pc:spChg>
        <pc:spChg chg="add mod">
          <ac:chgData name="Leah Montner Dixon" userId="d5b2ae9e-9213-4442-b7df-4db8cbe51e5d" providerId="ADAL" clId="{1D52EE38-0EE8-49E7-82F6-297390A56383}" dt="2024-07-02T21:47:07.046" v="182"/>
          <ac:spMkLst>
            <pc:docMk/>
            <pc:sldMk cId="3235663202" sldId="2146846533"/>
            <ac:spMk id="34" creationId="{140A2657-C9EA-842D-ED85-E4A4F26F453C}"/>
          </ac:spMkLst>
        </pc:spChg>
        <pc:spChg chg="add mod">
          <ac:chgData name="Leah Montner Dixon" userId="d5b2ae9e-9213-4442-b7df-4db8cbe51e5d" providerId="ADAL" clId="{1D52EE38-0EE8-49E7-82F6-297390A56383}" dt="2024-07-02T21:47:07.046" v="182"/>
          <ac:spMkLst>
            <pc:docMk/>
            <pc:sldMk cId="3235663202" sldId="2146846533"/>
            <ac:spMk id="35" creationId="{9FE3E7BC-D1D6-CB99-3842-F052E4178C3A}"/>
          </ac:spMkLst>
        </pc:spChg>
        <pc:spChg chg="add mod">
          <ac:chgData name="Leah Montner Dixon" userId="d5b2ae9e-9213-4442-b7df-4db8cbe51e5d" providerId="ADAL" clId="{1D52EE38-0EE8-49E7-82F6-297390A56383}" dt="2024-07-02T21:47:27.884" v="186" actId="207"/>
          <ac:spMkLst>
            <pc:docMk/>
            <pc:sldMk cId="3235663202" sldId="2146846533"/>
            <ac:spMk id="37" creationId="{49827A27-47B4-ABA3-25CC-14AB63144CD4}"/>
          </ac:spMkLst>
        </pc:spChg>
        <pc:spChg chg="add mod">
          <ac:chgData name="Leah Montner Dixon" userId="d5b2ae9e-9213-4442-b7df-4db8cbe51e5d" providerId="ADAL" clId="{1D52EE38-0EE8-49E7-82F6-297390A56383}" dt="2024-07-02T21:47:07.046" v="182"/>
          <ac:spMkLst>
            <pc:docMk/>
            <pc:sldMk cId="3235663202" sldId="2146846533"/>
            <ac:spMk id="40" creationId="{2D58A524-DE20-9670-9132-81F1C9FF57F7}"/>
          </ac:spMkLst>
        </pc:spChg>
        <pc:spChg chg="del">
          <ac:chgData name="Leah Montner Dixon" userId="d5b2ae9e-9213-4442-b7df-4db8cbe51e5d" providerId="ADAL" clId="{1D52EE38-0EE8-49E7-82F6-297390A56383}" dt="2024-07-02T21:47:06.589" v="181" actId="478"/>
          <ac:spMkLst>
            <pc:docMk/>
            <pc:sldMk cId="3235663202" sldId="2146846533"/>
            <ac:spMk id="41" creationId="{6CA93250-0926-4B8A-9BB4-0916FC16F38D}"/>
          </ac:spMkLst>
        </pc:spChg>
        <pc:spChg chg="add mod">
          <ac:chgData name="Leah Montner Dixon" userId="d5b2ae9e-9213-4442-b7df-4db8cbe51e5d" providerId="ADAL" clId="{1D52EE38-0EE8-49E7-82F6-297390A56383}" dt="2024-07-02T21:47:16.170" v="184" actId="207"/>
          <ac:spMkLst>
            <pc:docMk/>
            <pc:sldMk cId="3235663202" sldId="2146846533"/>
            <ac:spMk id="44" creationId="{F6343CCA-316C-F06F-770D-2476E6A23B3E}"/>
          </ac:spMkLst>
        </pc:spChg>
        <pc:spChg chg="del">
          <ac:chgData name="Leah Montner Dixon" userId="d5b2ae9e-9213-4442-b7df-4db8cbe51e5d" providerId="ADAL" clId="{1D52EE38-0EE8-49E7-82F6-297390A56383}" dt="2024-07-02T21:47:06.589" v="181" actId="478"/>
          <ac:spMkLst>
            <pc:docMk/>
            <pc:sldMk cId="3235663202" sldId="2146846533"/>
            <ac:spMk id="45" creationId="{8B403E9C-6060-4F8A-99E5-55AB5F7BB906}"/>
          </ac:spMkLst>
        </pc:spChg>
        <pc:spChg chg="del">
          <ac:chgData name="Leah Montner Dixon" userId="d5b2ae9e-9213-4442-b7df-4db8cbe51e5d" providerId="ADAL" clId="{1D52EE38-0EE8-49E7-82F6-297390A56383}" dt="2024-07-02T21:47:06.589" v="181" actId="478"/>
          <ac:spMkLst>
            <pc:docMk/>
            <pc:sldMk cId="3235663202" sldId="2146846533"/>
            <ac:spMk id="46" creationId="{0FEEC619-C95A-02D7-C589-AFFE42DC1944}"/>
          </ac:spMkLst>
        </pc:spChg>
        <pc:spChg chg="add mod">
          <ac:chgData name="Leah Montner Dixon" userId="d5b2ae9e-9213-4442-b7df-4db8cbe51e5d" providerId="ADAL" clId="{1D52EE38-0EE8-49E7-82F6-297390A56383}" dt="2024-07-02T21:47:07.046" v="182"/>
          <ac:spMkLst>
            <pc:docMk/>
            <pc:sldMk cId="3235663202" sldId="2146846533"/>
            <ac:spMk id="47" creationId="{7B54ECEF-30B0-D04C-B647-0322A5C2FD8B}"/>
          </ac:spMkLst>
        </pc:spChg>
        <pc:spChg chg="add mod">
          <ac:chgData name="Leah Montner Dixon" userId="d5b2ae9e-9213-4442-b7df-4db8cbe51e5d" providerId="ADAL" clId="{1D52EE38-0EE8-49E7-82F6-297390A56383}" dt="2024-07-02T21:47:07.046" v="182"/>
          <ac:spMkLst>
            <pc:docMk/>
            <pc:sldMk cId="3235663202" sldId="2146846533"/>
            <ac:spMk id="48" creationId="{B9C2CC8B-4E09-9D3B-0BD7-20E2B617C28C}"/>
          </ac:spMkLst>
        </pc:spChg>
        <pc:spChg chg="add mod">
          <ac:chgData name="Leah Montner Dixon" userId="d5b2ae9e-9213-4442-b7df-4db8cbe51e5d" providerId="ADAL" clId="{1D52EE38-0EE8-49E7-82F6-297390A56383}" dt="2024-07-02T21:47:07.046" v="182"/>
          <ac:spMkLst>
            <pc:docMk/>
            <pc:sldMk cId="3235663202" sldId="2146846533"/>
            <ac:spMk id="49" creationId="{919A9163-AA1B-C162-FEC2-41ABD2022613}"/>
          </ac:spMkLst>
        </pc:spChg>
        <pc:cxnChg chg="del">
          <ac:chgData name="Leah Montner Dixon" userId="d5b2ae9e-9213-4442-b7df-4db8cbe51e5d" providerId="ADAL" clId="{1D52EE38-0EE8-49E7-82F6-297390A56383}" dt="2024-07-02T21:47:06.589" v="181" actId="478"/>
          <ac:cxnSpMkLst>
            <pc:docMk/>
            <pc:sldMk cId="3235663202" sldId="2146846533"/>
            <ac:cxnSpMk id="4" creationId="{7852B750-122F-AB7E-367A-B98DFF234E5F}"/>
          </ac:cxnSpMkLst>
        </pc:cxnChg>
        <pc:cxnChg chg="del">
          <ac:chgData name="Leah Montner Dixon" userId="d5b2ae9e-9213-4442-b7df-4db8cbe51e5d" providerId="ADAL" clId="{1D52EE38-0EE8-49E7-82F6-297390A56383}" dt="2024-07-02T21:47:06.589" v="181" actId="478"/>
          <ac:cxnSpMkLst>
            <pc:docMk/>
            <pc:sldMk cId="3235663202" sldId="2146846533"/>
            <ac:cxnSpMk id="10" creationId="{595218DA-F594-B418-8FB5-B0BC4CFE6091}"/>
          </ac:cxnSpMkLst>
        </pc:cxnChg>
        <pc:cxnChg chg="del">
          <ac:chgData name="Leah Montner Dixon" userId="d5b2ae9e-9213-4442-b7df-4db8cbe51e5d" providerId="ADAL" clId="{1D52EE38-0EE8-49E7-82F6-297390A56383}" dt="2024-07-02T21:47:06.589" v="181" actId="478"/>
          <ac:cxnSpMkLst>
            <pc:docMk/>
            <pc:sldMk cId="3235663202" sldId="2146846533"/>
            <ac:cxnSpMk id="19" creationId="{63A1E107-3B20-E428-0366-02DA0F010C9A}"/>
          </ac:cxnSpMkLst>
        </pc:cxnChg>
        <pc:cxnChg chg="add mod">
          <ac:chgData name="Leah Montner Dixon" userId="d5b2ae9e-9213-4442-b7df-4db8cbe51e5d" providerId="ADAL" clId="{1D52EE38-0EE8-49E7-82F6-297390A56383}" dt="2024-07-02T21:47:07.046" v="182"/>
          <ac:cxnSpMkLst>
            <pc:docMk/>
            <pc:sldMk cId="3235663202" sldId="2146846533"/>
            <ac:cxnSpMk id="27" creationId="{DBC77DA5-11DC-8189-5B7F-BB300DF4225C}"/>
          </ac:cxnSpMkLst>
        </pc:cxnChg>
        <pc:cxnChg chg="add mod">
          <ac:chgData name="Leah Montner Dixon" userId="d5b2ae9e-9213-4442-b7df-4db8cbe51e5d" providerId="ADAL" clId="{1D52EE38-0EE8-49E7-82F6-297390A56383}" dt="2024-07-02T21:47:44.104" v="191" actId="208"/>
          <ac:cxnSpMkLst>
            <pc:docMk/>
            <pc:sldMk cId="3235663202" sldId="2146846533"/>
            <ac:cxnSpMk id="31" creationId="{F36F7B76-F50B-5504-C2DD-66319288D803}"/>
          </ac:cxnSpMkLst>
        </pc:cxnChg>
        <pc:cxnChg chg="add mod">
          <ac:chgData name="Leah Montner Dixon" userId="d5b2ae9e-9213-4442-b7df-4db8cbe51e5d" providerId="ADAL" clId="{1D52EE38-0EE8-49E7-82F6-297390A56383}" dt="2024-07-02T21:47:07.046" v="182"/>
          <ac:cxnSpMkLst>
            <pc:docMk/>
            <pc:sldMk cId="3235663202" sldId="2146846533"/>
            <ac:cxnSpMk id="33" creationId="{15988FFD-62EB-C305-0D25-243846A44D88}"/>
          </ac:cxnSpMkLst>
        </pc:cxnChg>
        <pc:cxnChg chg="add mod">
          <ac:chgData name="Leah Montner Dixon" userId="d5b2ae9e-9213-4442-b7df-4db8cbe51e5d" providerId="ADAL" clId="{1D52EE38-0EE8-49E7-82F6-297390A56383}" dt="2024-07-02T21:47:07.046" v="182"/>
          <ac:cxnSpMkLst>
            <pc:docMk/>
            <pc:sldMk cId="3235663202" sldId="2146846533"/>
            <ac:cxnSpMk id="36" creationId="{C43B0A80-C18F-A8FD-284A-A7FCED7731F9}"/>
          </ac:cxnSpMkLst>
        </pc:cxnChg>
        <pc:cxnChg chg="add mod">
          <ac:chgData name="Leah Montner Dixon" userId="d5b2ae9e-9213-4442-b7df-4db8cbe51e5d" providerId="ADAL" clId="{1D52EE38-0EE8-49E7-82F6-297390A56383}" dt="2024-07-02T21:47:47.424" v="192" actId="208"/>
          <ac:cxnSpMkLst>
            <pc:docMk/>
            <pc:sldMk cId="3235663202" sldId="2146846533"/>
            <ac:cxnSpMk id="38" creationId="{EDF03D13-B744-9C83-C497-3CECA2810DFE}"/>
          </ac:cxnSpMkLst>
        </pc:cxnChg>
        <pc:cxnChg chg="del">
          <ac:chgData name="Leah Montner Dixon" userId="d5b2ae9e-9213-4442-b7df-4db8cbe51e5d" providerId="ADAL" clId="{1D52EE38-0EE8-49E7-82F6-297390A56383}" dt="2024-07-02T21:47:06.589" v="181" actId="478"/>
          <ac:cxnSpMkLst>
            <pc:docMk/>
            <pc:sldMk cId="3235663202" sldId="2146846533"/>
            <ac:cxnSpMk id="39" creationId="{F9FE815D-C7A5-7632-A022-AAC86E94A7EC}"/>
          </ac:cxnSpMkLst>
        </pc:cxnChg>
        <pc:cxnChg chg="del">
          <ac:chgData name="Leah Montner Dixon" userId="d5b2ae9e-9213-4442-b7df-4db8cbe51e5d" providerId="ADAL" clId="{1D52EE38-0EE8-49E7-82F6-297390A56383}" dt="2024-07-02T21:47:06.589" v="181" actId="478"/>
          <ac:cxnSpMkLst>
            <pc:docMk/>
            <pc:sldMk cId="3235663202" sldId="2146846533"/>
            <ac:cxnSpMk id="42" creationId="{5F04D251-8562-BEED-4EFA-FECACD2BBEA7}"/>
          </ac:cxnSpMkLst>
        </pc:cxnChg>
      </pc:sldChg>
      <pc:sldChg chg="delSp mod">
        <pc:chgData name="Leah Montner Dixon" userId="d5b2ae9e-9213-4442-b7df-4db8cbe51e5d" providerId="ADAL" clId="{1D52EE38-0EE8-49E7-82F6-297390A56383}" dt="2024-07-02T19:02:31.373" v="6" actId="478"/>
        <pc:sldMkLst>
          <pc:docMk/>
          <pc:sldMk cId="2213139045" sldId="2146846544"/>
        </pc:sldMkLst>
        <pc:spChg chg="del">
          <ac:chgData name="Leah Montner Dixon" userId="d5b2ae9e-9213-4442-b7df-4db8cbe51e5d" providerId="ADAL" clId="{1D52EE38-0EE8-49E7-82F6-297390A56383}" dt="2024-07-02T19:02:31.373" v="6" actId="478"/>
          <ac:spMkLst>
            <pc:docMk/>
            <pc:sldMk cId="2213139045" sldId="2146846544"/>
            <ac:spMk id="3" creationId="{AC70FBD0-A1AE-4C5F-A9B8-7F576A9742F1}"/>
          </ac:spMkLst>
        </pc:spChg>
      </pc:sldChg>
      <pc:sldChg chg="del">
        <pc:chgData name="Leah Montner Dixon" userId="d5b2ae9e-9213-4442-b7df-4db8cbe51e5d" providerId="ADAL" clId="{1D52EE38-0EE8-49E7-82F6-297390A56383}" dt="2024-07-02T19:02:27.855" v="5" actId="47"/>
        <pc:sldMkLst>
          <pc:docMk/>
          <pc:sldMk cId="802533873" sldId="2146846560"/>
        </pc:sldMkLst>
      </pc:sldChg>
      <pc:sldChg chg="addSp delSp modSp mod">
        <pc:chgData name="Leah Montner Dixon" userId="d5b2ae9e-9213-4442-b7df-4db8cbe51e5d" providerId="ADAL" clId="{1D52EE38-0EE8-49E7-82F6-297390A56383}" dt="2024-07-02T21:51:09.522" v="223" actId="478"/>
        <pc:sldMkLst>
          <pc:docMk/>
          <pc:sldMk cId="351724006" sldId="2146846564"/>
        </pc:sldMkLst>
        <pc:spChg chg="mod">
          <ac:chgData name="Leah Montner Dixon" userId="d5b2ae9e-9213-4442-b7df-4db8cbe51e5d" providerId="ADAL" clId="{1D52EE38-0EE8-49E7-82F6-297390A56383}" dt="2024-07-02T21:48:54.974" v="193"/>
          <ac:spMkLst>
            <pc:docMk/>
            <pc:sldMk cId="351724006" sldId="2146846564"/>
            <ac:spMk id="4" creationId="{C1A78658-3DFE-337E-79FD-AD5A1730B0F6}"/>
          </ac:spMkLst>
        </pc:spChg>
        <pc:spChg chg="mod">
          <ac:chgData name="Leah Montner Dixon" userId="d5b2ae9e-9213-4442-b7df-4db8cbe51e5d" providerId="ADAL" clId="{1D52EE38-0EE8-49E7-82F6-297390A56383}" dt="2024-07-02T21:49:33.308" v="212" actId="20577"/>
          <ac:spMkLst>
            <pc:docMk/>
            <pc:sldMk cId="351724006" sldId="2146846564"/>
            <ac:spMk id="8" creationId="{03D5A568-8D0C-C1C8-F626-7CE29DEB58F2}"/>
          </ac:spMkLst>
        </pc:spChg>
        <pc:picChg chg="del">
          <ac:chgData name="Leah Montner Dixon" userId="d5b2ae9e-9213-4442-b7df-4db8cbe51e5d" providerId="ADAL" clId="{1D52EE38-0EE8-49E7-82F6-297390A56383}" dt="2024-07-02T21:51:09.522" v="223" actId="478"/>
          <ac:picMkLst>
            <pc:docMk/>
            <pc:sldMk cId="351724006" sldId="2146846564"/>
            <ac:picMk id="5" creationId="{80FEE3E8-8502-3AAD-6D0B-C1E36508E20B}"/>
          </ac:picMkLst>
        </pc:picChg>
        <pc:picChg chg="add mod ord modCrop">
          <ac:chgData name="Leah Montner Dixon" userId="d5b2ae9e-9213-4442-b7df-4db8cbe51e5d" providerId="ADAL" clId="{1D52EE38-0EE8-49E7-82F6-297390A56383}" dt="2024-07-02T21:51:08.646" v="222" actId="167"/>
          <ac:picMkLst>
            <pc:docMk/>
            <pc:sldMk cId="351724006" sldId="2146846564"/>
            <ac:picMk id="6" creationId="{AE2EFF6E-F4DB-09E0-C40B-401E6E3A1573}"/>
          </ac:picMkLst>
        </pc:picChg>
      </pc:sldChg>
      <pc:sldChg chg="del">
        <pc:chgData name="Leah Montner Dixon" userId="d5b2ae9e-9213-4442-b7df-4db8cbe51e5d" providerId="ADAL" clId="{1D52EE38-0EE8-49E7-82F6-297390A56383}" dt="2024-07-02T19:02:19.994" v="0" actId="47"/>
        <pc:sldMkLst>
          <pc:docMk/>
          <pc:sldMk cId="2739738941" sldId="21468465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rgbClr val="1F1A62"/>
            </a:solidFill>
          </c:spPr>
          <c:dPt>
            <c:idx val="0"/>
            <c:bubble3D val="0"/>
            <c:spPr>
              <a:solidFill>
                <a:srgbClr val="00BFF2"/>
              </a:solidFill>
              <a:ln w="19050">
                <a:solidFill>
                  <a:schemeClr val="lt1"/>
                </a:solidFill>
              </a:ln>
              <a:effectLst/>
            </c:spPr>
            <c:extLst>
              <c:ext xmlns:c16="http://schemas.microsoft.com/office/drawing/2014/chart" uri="{C3380CC4-5D6E-409C-BE32-E72D297353CC}">
                <c16:uniqueId val="{00000001-58C4-476F-863B-9C3B6E4CB845}"/>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58C4-476F-863B-9C3B6E4CB845}"/>
              </c:ext>
            </c:extLst>
          </c:dPt>
          <c:dPt>
            <c:idx val="2"/>
            <c:bubble3D val="0"/>
            <c:spPr>
              <a:solidFill>
                <a:srgbClr val="1F1A62"/>
              </a:solidFill>
              <a:ln w="19050">
                <a:solidFill>
                  <a:schemeClr val="lt1"/>
                </a:solidFill>
              </a:ln>
              <a:effectLst/>
            </c:spPr>
            <c:extLst>
              <c:ext xmlns:c16="http://schemas.microsoft.com/office/drawing/2014/chart" uri="{C3380CC4-5D6E-409C-BE32-E72D297353CC}">
                <c16:uniqueId val="{00000005-58C4-476F-863B-9C3B6E4CB845}"/>
              </c:ext>
            </c:extLst>
          </c:dPt>
          <c:dPt>
            <c:idx val="3"/>
            <c:bubble3D val="0"/>
            <c:spPr>
              <a:solidFill>
                <a:srgbClr val="1F1A62"/>
              </a:solidFill>
              <a:ln w="19050">
                <a:solidFill>
                  <a:schemeClr val="lt1"/>
                </a:solidFill>
              </a:ln>
              <a:effectLst/>
            </c:spPr>
            <c:extLst>
              <c:ext xmlns:c16="http://schemas.microsoft.com/office/drawing/2014/chart" uri="{C3380CC4-5D6E-409C-BE32-E72D297353CC}">
                <c16:uniqueId val="{00000007-58C4-476F-863B-9C3B6E4CB845}"/>
              </c:ext>
            </c:extLst>
          </c:dPt>
          <c:dPt>
            <c:idx val="4"/>
            <c:bubble3D val="0"/>
            <c:spPr>
              <a:solidFill>
                <a:srgbClr val="1F1A62"/>
              </a:solidFill>
              <a:ln w="19050">
                <a:solidFill>
                  <a:schemeClr val="lt1"/>
                </a:solidFill>
              </a:ln>
              <a:effectLst/>
            </c:spPr>
            <c:extLst>
              <c:ext xmlns:c16="http://schemas.microsoft.com/office/drawing/2014/chart" uri="{C3380CC4-5D6E-409C-BE32-E72D297353CC}">
                <c16:uniqueId val="{00000001-71C9-49D7-841B-78CF3D56AEA0}"/>
              </c:ext>
            </c:extLst>
          </c:dPt>
          <c:dPt>
            <c:idx val="5"/>
            <c:bubble3D val="0"/>
            <c:spPr>
              <a:solidFill>
                <a:srgbClr val="1F1A62"/>
              </a:solidFill>
              <a:ln w="19050">
                <a:solidFill>
                  <a:schemeClr val="lt1"/>
                </a:solidFill>
              </a:ln>
              <a:effectLst/>
            </c:spPr>
            <c:extLst>
              <c:ext xmlns:c16="http://schemas.microsoft.com/office/drawing/2014/chart" uri="{C3380CC4-5D6E-409C-BE32-E72D297353CC}">
                <c16:uniqueId val="{00000002-71C9-49D7-841B-78CF3D56AEA0}"/>
              </c:ext>
            </c:extLst>
          </c:dPt>
          <c:dPt>
            <c:idx val="6"/>
            <c:bubble3D val="0"/>
            <c:spPr>
              <a:solidFill>
                <a:srgbClr val="1F1A62"/>
              </a:solidFill>
              <a:ln w="19050">
                <a:solidFill>
                  <a:schemeClr val="lt1"/>
                </a:solidFill>
              </a:ln>
              <a:effectLst/>
            </c:spPr>
            <c:extLst>
              <c:ext xmlns:c16="http://schemas.microsoft.com/office/drawing/2014/chart" uri="{C3380CC4-5D6E-409C-BE32-E72D297353CC}">
                <c16:uniqueId val="{0000000D-DBED-4156-9998-B08BB6400064}"/>
              </c:ext>
            </c:extLst>
          </c:dPt>
          <c:dPt>
            <c:idx val="7"/>
            <c:bubble3D val="0"/>
            <c:spPr>
              <a:solidFill>
                <a:srgbClr val="1F1A62"/>
              </a:solidFill>
              <a:ln w="19050">
                <a:solidFill>
                  <a:schemeClr val="lt1"/>
                </a:solidFill>
              </a:ln>
              <a:effectLst/>
            </c:spPr>
            <c:extLst>
              <c:ext xmlns:c16="http://schemas.microsoft.com/office/drawing/2014/chart" uri="{C3380CC4-5D6E-409C-BE32-E72D297353CC}">
                <c16:uniqueId val="{0000000F-DBED-4156-9998-B08BB6400064}"/>
              </c:ext>
            </c:extLst>
          </c:dPt>
          <c:dPt>
            <c:idx val="8"/>
            <c:bubble3D val="0"/>
            <c:spPr>
              <a:solidFill>
                <a:srgbClr val="1F1A62"/>
              </a:solidFill>
              <a:ln w="19050">
                <a:solidFill>
                  <a:schemeClr val="lt1"/>
                </a:solidFill>
              </a:ln>
              <a:effectLst/>
            </c:spPr>
            <c:extLst>
              <c:ext xmlns:c16="http://schemas.microsoft.com/office/drawing/2014/chart" uri="{C3380CC4-5D6E-409C-BE32-E72D297353CC}">
                <c16:uniqueId val="{00000011-DBED-4156-9998-B08BB6400064}"/>
              </c:ext>
            </c:extLst>
          </c:dPt>
          <c:dPt>
            <c:idx val="9"/>
            <c:bubble3D val="0"/>
            <c:spPr>
              <a:solidFill>
                <a:srgbClr val="1F1A62"/>
              </a:solidFill>
              <a:ln w="19050">
                <a:solidFill>
                  <a:schemeClr val="lt1"/>
                </a:solidFill>
              </a:ln>
              <a:effectLst/>
            </c:spPr>
            <c:extLst>
              <c:ext xmlns:c16="http://schemas.microsoft.com/office/drawing/2014/chart" uri="{C3380CC4-5D6E-409C-BE32-E72D297353CC}">
                <c16:uniqueId val="{00000013-DBED-4156-9998-B08BB6400064}"/>
              </c:ext>
            </c:extLst>
          </c:dPt>
          <c:dPt>
            <c:idx val="10"/>
            <c:bubble3D val="0"/>
            <c:spPr>
              <a:solidFill>
                <a:srgbClr val="1F1A62"/>
              </a:solidFill>
              <a:ln w="19050">
                <a:solidFill>
                  <a:schemeClr val="lt1"/>
                </a:solidFill>
              </a:ln>
              <a:effectLst/>
            </c:spPr>
            <c:extLst>
              <c:ext xmlns:c16="http://schemas.microsoft.com/office/drawing/2014/chart" uri="{C3380CC4-5D6E-409C-BE32-E72D297353CC}">
                <c16:uniqueId val="{00000000-71C9-49D7-841B-78CF3D56AEA0}"/>
              </c:ext>
            </c:extLst>
          </c:dPt>
          <c:dPt>
            <c:idx val="11"/>
            <c:bubble3D val="0"/>
            <c:spPr>
              <a:solidFill>
                <a:srgbClr val="1F1A62"/>
              </a:solidFill>
              <a:ln w="19050">
                <a:solidFill>
                  <a:schemeClr val="lt1"/>
                </a:solidFill>
              </a:ln>
              <a:effectLst/>
            </c:spPr>
            <c:extLst>
              <c:ext xmlns:c16="http://schemas.microsoft.com/office/drawing/2014/chart" uri="{C3380CC4-5D6E-409C-BE32-E72D297353CC}">
                <c16:uniqueId val="{00000003-71C9-49D7-841B-78CF3D56AEA0}"/>
              </c:ext>
            </c:extLst>
          </c:dPt>
          <c:dLbls>
            <c:dLbl>
              <c:idx val="0"/>
              <c:layout>
                <c:manualLayout>
                  <c:x val="-9.869497674108263E-2"/>
                  <c:y val="0.1721103435035840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8C4-476F-863B-9C3B6E4CB845}"/>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eparator>
</c:separator>
              <c:extLst>
                <c:ext xmlns:c15="http://schemas.microsoft.com/office/drawing/2012/chart" uri="{CE6537A1-D6FC-4f65-9D91-7224C49458BB}">
                  <c15:layout>
                    <c:manualLayout>
                      <c:w val="0.20193062794000111"/>
                      <c:h val="8.4736790629345096E-2"/>
                    </c:manualLayout>
                  </c15:layout>
                </c:ext>
                <c:ext xmlns:c16="http://schemas.microsoft.com/office/drawing/2014/chart" uri="{C3380CC4-5D6E-409C-BE32-E72D297353CC}">
                  <c16:uniqueId val="{00000003-58C4-476F-863B-9C3B6E4CB845}"/>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8C4-476F-863B-9C3B6E4CB845}"/>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C4-476F-863B-9C3B6E4CB845}"/>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C9-49D7-841B-78CF3D56AEA0}"/>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C9-49D7-841B-78CF3D56AEA0}"/>
                </c:ext>
              </c:extLst>
            </c:dLbl>
            <c:dLbl>
              <c:idx val="11"/>
              <c:delete val="1"/>
              <c:extLst>
                <c:ext xmlns:c15="http://schemas.microsoft.com/office/drawing/2012/chart" uri="{CE6537A1-D6FC-4f65-9D91-7224C49458BB}"/>
                <c:ext xmlns:c16="http://schemas.microsoft.com/office/drawing/2014/chart" uri="{C3380CC4-5D6E-409C-BE32-E72D297353CC}">
                  <c16:uniqueId val="{00000003-71C9-49D7-841B-78CF3D56A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USA</c:v>
                </c:pt>
                <c:pt idx="1">
                  <c:v>Unknown</c:v>
                </c:pt>
                <c:pt idx="2">
                  <c:v>China</c:v>
                </c:pt>
                <c:pt idx="3">
                  <c:v>Singapore</c:v>
                </c:pt>
                <c:pt idx="4">
                  <c:v>Cyprus</c:v>
                </c:pt>
                <c:pt idx="5">
                  <c:v>Malta</c:v>
                </c:pt>
                <c:pt idx="6">
                  <c:v>Germany</c:v>
                </c:pt>
                <c:pt idx="7">
                  <c:v>Turkey</c:v>
                </c:pt>
                <c:pt idx="8">
                  <c:v>UK</c:v>
                </c:pt>
                <c:pt idx="9">
                  <c:v>Israel</c:v>
                </c:pt>
                <c:pt idx="10">
                  <c:v>Denmark</c:v>
                </c:pt>
                <c:pt idx="11">
                  <c:v>Russia</c:v>
                </c:pt>
              </c:strCache>
            </c:strRef>
          </c:cat>
          <c:val>
            <c:numRef>
              <c:f>Sheet1!$B$2:$B$13</c:f>
              <c:numCache>
                <c:formatCode>0%</c:formatCode>
                <c:ptCount val="12"/>
                <c:pt idx="0">
                  <c:v>0.22259999999999999</c:v>
                </c:pt>
                <c:pt idx="1">
                  <c:v>0.1484</c:v>
                </c:pt>
                <c:pt idx="2">
                  <c:v>0.1434</c:v>
                </c:pt>
                <c:pt idx="3">
                  <c:v>0.1031</c:v>
                </c:pt>
                <c:pt idx="4">
                  <c:v>9.6100000000000005E-2</c:v>
                </c:pt>
                <c:pt idx="5">
                  <c:v>6.3600000000000004E-2</c:v>
                </c:pt>
                <c:pt idx="6">
                  <c:v>2.3300000000000001E-2</c:v>
                </c:pt>
                <c:pt idx="7">
                  <c:v>2.3300000000000001E-2</c:v>
                </c:pt>
                <c:pt idx="8">
                  <c:v>2.1499999999999998E-2</c:v>
                </c:pt>
                <c:pt idx="9">
                  <c:v>1.95E-2</c:v>
                </c:pt>
                <c:pt idx="10">
                  <c:v>6.4000000000000003E-3</c:v>
                </c:pt>
                <c:pt idx="11">
                  <c:v>8.0000000000000004E-4</c:v>
                </c:pt>
              </c:numCache>
            </c:numRef>
          </c:val>
          <c:extLst>
            <c:ext xmlns:c16="http://schemas.microsoft.com/office/drawing/2014/chart" uri="{C3380CC4-5D6E-409C-BE32-E72D297353CC}">
              <c16:uniqueId val="{00000006-58C4-476F-863B-9C3B6E4CB8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4" tIns="47093" rIns="94184" bIns="47093"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4" tIns="47093" rIns="94184" bIns="47093" rtlCol="0"/>
          <a:lstStyle>
            <a:lvl1pPr algn="r">
              <a:defRPr sz="1200"/>
            </a:lvl1pPr>
          </a:lstStyle>
          <a:p>
            <a:fld id="{BC769033-CC82-0C4F-9180-62F036320BDF}" type="datetimeFigureOut">
              <a:rPr lang="en-US" smtClean="0"/>
              <a:t>8/19/2024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4" tIns="47093" rIns="94184" bIns="47093" rtlCol="0" anchor="ctr"/>
          <a:lstStyle/>
          <a:p>
            <a:endParaRPr lang="en-US"/>
          </a:p>
        </p:txBody>
      </p:sp>
      <p:sp>
        <p:nvSpPr>
          <p:cNvPr id="5" name="Notes Placeholder 4"/>
          <p:cNvSpPr>
            <a:spLocks noGrp="1"/>
          </p:cNvSpPr>
          <p:nvPr>
            <p:ph type="body" sz="quarter" idx="3"/>
          </p:nvPr>
        </p:nvSpPr>
        <p:spPr>
          <a:xfrm>
            <a:off x="709930" y="4516676"/>
            <a:ext cx="5679440" cy="3695463"/>
          </a:xfrm>
          <a:prstGeom prst="rect">
            <a:avLst/>
          </a:prstGeom>
        </p:spPr>
        <p:txBody>
          <a:bodyPr vert="horz" lIns="94184" tIns="47093" rIns="94184" bIns="470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7"/>
            <a:ext cx="3076363" cy="470894"/>
          </a:xfrm>
          <a:prstGeom prst="rect">
            <a:avLst/>
          </a:prstGeom>
        </p:spPr>
        <p:txBody>
          <a:bodyPr vert="horz" lIns="94184" tIns="47093" rIns="94184" bIns="47093"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7"/>
            <a:ext cx="3076363" cy="470894"/>
          </a:xfrm>
          <a:prstGeom prst="rect">
            <a:avLst/>
          </a:prstGeom>
        </p:spPr>
        <p:txBody>
          <a:bodyPr vert="horz" lIns="94184" tIns="47093" rIns="94184" bIns="47093"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2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7F57-A4B2-6939-8999-F8BD01E4B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E3381-CB96-3079-E3AF-38E26626E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4283A-C480-1C19-247B-EC98B2358D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3200D-33C0-F061-9469-754007C5C293}"/>
              </a:ext>
            </a:extLst>
          </p:cNvPr>
          <p:cNvSpPr>
            <a:spLocks noGrp="1"/>
          </p:cNvSpPr>
          <p:nvPr>
            <p:ph type="sldNum" sz="quarter" idx="5"/>
          </p:nvPr>
        </p:nvSpPr>
        <p:spPr/>
        <p:txBody>
          <a:bodyPr/>
          <a:lstStyle/>
          <a:p>
            <a:pPr marL="0" marR="0" lvl="0" indent="0" algn="r" defTabSz="922901"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0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9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10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37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03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18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8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51855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pPr defTabSz="914400"/>
            <a:endParaRPr lang="en-US">
              <a:solidFill>
                <a:prstClr val="white"/>
              </a:solidFill>
            </a:endParaRPr>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14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6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14400"/>
            <a:fld id="{43108744-0294-425C-AA76-6D3A486FCFFB}" type="datetime1">
              <a:rPr lang="en-US" smtClean="0">
                <a:solidFill>
                  <a:prstClr val="black"/>
                </a:solidFill>
              </a:rPr>
              <a:t>8/19/2024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914400"/>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77423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98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24462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fld id="{9886D020-9E2A-4967-849E-505AD280B565}" type="datetime1">
              <a:rPr lang="en-US" smtClean="0">
                <a:solidFill>
                  <a:prstClr val="black"/>
                </a:solidFill>
              </a:rPr>
              <a:t>8/19/2024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75573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2932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58423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7596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76232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37658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44141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4166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62983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33885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5041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3367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2156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59017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7094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6270-FCC1-B401-5AEE-41DE5CA9F3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023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3570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04364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0121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17293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44755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05797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029634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45052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43910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3041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512" y="567941"/>
            <a:ext cx="7347015" cy="994545"/>
          </a:xfrm>
          <a:prstGeom prst="rect">
            <a:avLst/>
          </a:prstGeom>
        </p:spPr>
        <p:txBody>
          <a:bodyPr/>
          <a:lstStyle>
            <a:lvl1pPr algn="l">
              <a:defRPr spc="-100">
                <a:solidFill>
                  <a:srgbClr val="3775A2"/>
                </a:solidFill>
                <a:latin typeface="Trebuchet MS"/>
                <a:cs typeface="Trebuchet MS"/>
              </a:defRPr>
            </a:lvl1pPr>
          </a:lstStyle>
          <a:p>
            <a:r>
              <a:rPr lang="en-US"/>
              <a:t>Sample Page Layout</a:t>
            </a:r>
          </a:p>
        </p:txBody>
      </p:sp>
      <p:sp>
        <p:nvSpPr>
          <p:cNvPr id="3" name="Subtitle 2"/>
          <p:cNvSpPr>
            <a:spLocks noGrp="1"/>
          </p:cNvSpPr>
          <p:nvPr>
            <p:ph type="subTitle" idx="1" hasCustomPrompt="1"/>
          </p:nvPr>
        </p:nvSpPr>
        <p:spPr>
          <a:xfrm>
            <a:off x="822037" y="368685"/>
            <a:ext cx="7880671"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Sample Pre-Head</a:t>
            </a:r>
          </a:p>
        </p:txBody>
      </p:sp>
      <p:sp>
        <p:nvSpPr>
          <p:cNvPr id="5" name="Footer Placeholder 4"/>
          <p:cNvSpPr>
            <a:spLocks noGrp="1"/>
          </p:cNvSpPr>
          <p:nvPr>
            <p:ph type="ftr" sz="quarter" idx="11"/>
          </p:nvPr>
        </p:nvSpPr>
        <p:spPr>
          <a:xfrm>
            <a:off x="638752" y="6410230"/>
            <a:ext cx="9285208" cy="365125"/>
          </a:xfrm>
          <a:prstGeom prst="rect">
            <a:avLst/>
          </a:prstGeom>
        </p:spPr>
        <p:txBody>
          <a:bodyPr/>
          <a:lstStyle>
            <a:lvl1pPr>
              <a:defRPr sz="900">
                <a:solidFill>
                  <a:schemeClr val="bg1"/>
                </a:solidFill>
                <a:latin typeface="Trebuchet MS"/>
                <a:cs typeface="Trebuchet MS"/>
              </a:defRPr>
            </a:lvl1pPr>
          </a:lstStyle>
          <a:p>
            <a:endParaRPr lang="en-US"/>
          </a:p>
        </p:txBody>
      </p:sp>
      <p:sp>
        <p:nvSpPr>
          <p:cNvPr id="9" name="Text Placeholder 8"/>
          <p:cNvSpPr>
            <a:spLocks noGrp="1"/>
          </p:cNvSpPr>
          <p:nvPr>
            <p:ph type="body" sz="quarter" idx="13" hasCustomPrompt="1"/>
          </p:nvPr>
        </p:nvSpPr>
        <p:spPr>
          <a:xfrm>
            <a:off x="802218" y="1809173"/>
            <a:ext cx="6289256" cy="2624283"/>
          </a:xfrm>
          <a:prstGeom prst="rect">
            <a:avLst/>
          </a:prstGeom>
        </p:spPr>
        <p:txBody>
          <a:bodyPr vert="horz"/>
          <a:lstStyle>
            <a:lvl1pPr marL="0" indent="0">
              <a:buFontTx/>
              <a:buNone/>
              <a:defRPr sz="2200">
                <a:latin typeface="Trebuchet MS"/>
                <a:cs typeface="Trebuchet MS"/>
              </a:defRPr>
            </a:lvl1pPr>
          </a:lstStyle>
          <a:p>
            <a:pPr lvl="0"/>
            <a:r>
              <a:rPr lang="en-US"/>
              <a:t>In 2014, the VAB released a study called “What’s Driving Digital?” which looked at the impact of monthly TV spend on the website traffic of 75 “pure-play” Internet brands such as Priceline, </a:t>
            </a:r>
            <a:r>
              <a:rPr lang="en-US" err="1"/>
              <a:t>E*Trade</a:t>
            </a:r>
            <a:r>
              <a:rPr lang="en-US"/>
              <a:t> and </a:t>
            </a:r>
            <a:r>
              <a:rPr lang="en-US" err="1"/>
              <a:t>Match.com</a:t>
            </a:r>
            <a:r>
              <a:rPr lang="en-US"/>
              <a:t> to name just a few.</a:t>
            </a:r>
          </a:p>
          <a:p>
            <a:pPr lvl="0"/>
            <a:r>
              <a:rPr lang="en-US"/>
              <a:t> </a:t>
            </a:r>
          </a:p>
        </p:txBody>
      </p:sp>
      <p:sp>
        <p:nvSpPr>
          <p:cNvPr id="10" name="Text Placeholder 8"/>
          <p:cNvSpPr>
            <a:spLocks noGrp="1"/>
          </p:cNvSpPr>
          <p:nvPr>
            <p:ph type="body" sz="quarter" idx="14" hasCustomPrompt="1"/>
          </p:nvPr>
        </p:nvSpPr>
        <p:spPr>
          <a:xfrm>
            <a:off x="822036" y="4640119"/>
            <a:ext cx="6289256" cy="1363519"/>
          </a:xfrm>
          <a:prstGeom prst="rect">
            <a:avLst/>
          </a:prstGeom>
        </p:spPr>
        <p:txBody>
          <a:bodyPr vert="horz"/>
          <a:lstStyle>
            <a:lvl1pPr marL="0" indent="0">
              <a:buFontTx/>
              <a:buNone/>
              <a:defRPr sz="1800">
                <a:latin typeface="Trebuchet MS"/>
                <a:cs typeface="Trebuchet MS"/>
              </a:defRPr>
            </a:lvl1pPr>
          </a:lstStyle>
          <a:p>
            <a:pPr lvl="0"/>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p>
          <a:p>
            <a:pPr lvl="0"/>
            <a:r>
              <a:rPr lang="en-US"/>
              <a:t>• </a:t>
            </a:r>
            <a:r>
              <a:rPr lang="en-US" err="1"/>
              <a:t>Duis</a:t>
            </a:r>
            <a:r>
              <a:rPr lang="en-US"/>
              <a:t> </a:t>
            </a:r>
            <a:r>
              <a:rPr lang="en-US" err="1"/>
              <a:t>aute</a:t>
            </a:r>
            <a:r>
              <a:rPr lang="en-US"/>
              <a:t> </a:t>
            </a:r>
            <a:r>
              <a:rPr lang="en-US" err="1"/>
              <a:t>irure</a:t>
            </a:r>
            <a:r>
              <a:rPr lang="en-US"/>
              <a:t> dolor in </a:t>
            </a:r>
            <a:r>
              <a:rPr lang="en-US" err="1"/>
              <a:t>reprehenderit</a:t>
            </a:r>
            <a:endParaRPr lang="en-US"/>
          </a:p>
          <a:p>
            <a:pPr lvl="0"/>
            <a:r>
              <a:rPr lang="en-US"/>
              <a:t>• </a:t>
            </a:r>
            <a:r>
              <a:rPr lang="en-US" err="1"/>
              <a:t>Excepteur</a:t>
            </a:r>
            <a:r>
              <a:rPr lang="en-US"/>
              <a:t> </a:t>
            </a:r>
            <a:r>
              <a:rPr lang="en-US" err="1"/>
              <a:t>sint</a:t>
            </a:r>
            <a:r>
              <a:rPr lang="en-US"/>
              <a:t> </a:t>
            </a:r>
            <a:r>
              <a:rPr lang="en-US" err="1"/>
              <a:t>occaecat</a:t>
            </a:r>
            <a:r>
              <a:rPr lang="en-US"/>
              <a:t> </a:t>
            </a:r>
            <a:r>
              <a:rPr lang="en-US" err="1"/>
              <a:t>cupidata</a:t>
            </a:r>
            <a:endParaRPr lang="en-US"/>
          </a:p>
        </p:txBody>
      </p:sp>
      <p:sp>
        <p:nvSpPr>
          <p:cNvPr id="8" name="Slide Number Placeholder 5">
            <a:extLst>
              <a:ext uri="{FF2B5EF4-FFF2-40B4-BE49-F238E27FC236}">
                <a16:creationId xmlns:a16="http://schemas.microsoft.com/office/drawing/2014/main" id="{4A4B1CEF-CD72-4131-87CE-CB361728ACAD}"/>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372581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79632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48305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0C5B514B-DA56-42A1-8710-41ED4FABE842}" type="datetime1">
              <a:rPr lang="en-US" smtClean="0"/>
              <a:t>8/19/2024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09538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F527261-22C8-452C-AEE8-C50F669C15AE}" type="datetime1">
              <a:rPr lang="en-US" smtClean="0"/>
              <a:t>8/19/2024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32230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832C527E-4173-4FAC-8A7F-42C6E68FD0A9}" type="datetime1">
              <a:rPr lang="en-US" smtClean="0"/>
              <a:t>8/19/2024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18575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D6C292AF-5184-426E-82C8-799E42B843F1}" type="datetime1">
              <a:rPr lang="en-US" smtClean="0"/>
              <a:t>8/19/2024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40256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EBC0C8CD-DFCD-49AC-9A63-541DF66F2CC6}" type="datetime1">
              <a:rPr lang="en-US" smtClean="0"/>
              <a:t>8/19/2024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75785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A32EDF6-B0AC-435B-A222-8D5942E2E43F}" type="datetime1">
              <a:rPr lang="en-US" smtClean="0"/>
              <a:t>8/19/2024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06859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22822AB3-F6D7-4545-82AA-56A1B85B6803}" type="datetime1">
              <a:rPr lang="en-US" smtClean="0"/>
              <a:t>8/19/2024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81112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36FE930D-6837-45FC-8C9B-7435FBDB3C4D}" type="datetime1">
              <a:rPr lang="en-US" smtClean="0"/>
              <a:t>8/19/2024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7749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3-Col with Pictur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C1714BA-599F-43A0-A8D2-5422D64272E6}"/>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890595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E998A49B-E2D0-4C81-A500-CCE670D932C7}" type="datetime1">
              <a:rPr lang="en-US" smtClean="0"/>
              <a:t>8/19/2024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7543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F6D50880-88B5-4AE8-BC55-52D35CEF6F40}" type="datetime1">
              <a:rPr lang="en-US" smtClean="0"/>
              <a:t>8/19/2024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77459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C3E9E94E-CDA9-495B-9F9E-7F23CC901E50}" type="datetime1">
              <a:rPr lang="en-US" smtClean="0"/>
              <a:t>8/19/2024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4614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422508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8"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1313439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4062796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7"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1"/>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8" y="5689604"/>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1"/>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1"/>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1"/>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1"/>
              </a:p>
            </p:txBody>
          </p:sp>
        </p:grpSp>
      </p:grpSp>
    </p:spTree>
    <p:extLst>
      <p:ext uri="{BB962C8B-B14F-4D97-AF65-F5344CB8AC3E}">
        <p14:creationId xmlns:p14="http://schemas.microsoft.com/office/powerpoint/2010/main" val="3813173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90377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230611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2" y="3802059"/>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1"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66638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1"/>
            <a:ext cx="2844800" cy="365125"/>
          </a:xfrm>
          <a:prstGeom prst="rect">
            <a:avLst/>
          </a:prstGeom>
        </p:spPr>
        <p:txBody>
          <a:bodyPr/>
          <a:lstStyle/>
          <a:p>
            <a:fld id="{2640F4F0-4B6B-43D7-B385-B1B9A08A3FAE}" type="datetime1">
              <a:rPr lang="en-US" smtClean="0">
                <a:solidFill>
                  <a:prstClr val="black"/>
                </a:solidFill>
              </a:rPr>
              <a:t>8/19/2024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FF5CB122-3EFA-4C50-9CBB-573C569EC29A}"/>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740705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60" y="2751004"/>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8"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159243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8"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1"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3349317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Tree>
    <p:extLst>
      <p:ext uri="{BB962C8B-B14F-4D97-AF65-F5344CB8AC3E}">
        <p14:creationId xmlns:p14="http://schemas.microsoft.com/office/powerpoint/2010/main" val="75798074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4"/>
            <a:ext cx="4250694"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82895422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65726622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5"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81"/>
            <a:ext cx="4089075"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81"/>
            <a:ext cx="4089076"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3"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993088260"/>
      </p:ext>
    </p:extLst>
  </p:cSld>
  <p:clrMapOvr>
    <a:masterClrMapping/>
  </p:clrMapOvr>
  <p:extLst>
    <p:ext uri="{DCECCB84-F9BA-43D5-87BE-67443E8EF086}">
      <p15:sldGuideLst xmlns:p15="http://schemas.microsoft.com/office/powerpoint/2012/main">
        <p15:guide id="1" orient="horz" pos="2842">
          <p15:clr>
            <a:srgbClr val="FBAE40"/>
          </p15:clr>
        </p15:guide>
        <p15:guide id="2" pos="2943">
          <p15:clr>
            <a:srgbClr val="FBAE40"/>
          </p15:clr>
        </p15:guide>
        <p15:guide id="3" pos="3112">
          <p15:clr>
            <a:srgbClr val="FBAE40"/>
          </p15:clr>
        </p15:guide>
        <p15:guide id="4" pos="572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2"/>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9489703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30"/>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63421429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3" y="212791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3603767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8"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54772862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956726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5" y="1392789"/>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8" cy="332562"/>
          </a:xfrm>
          <a:noFill/>
        </p:spPr>
        <p:txBody>
          <a:bodyPr tIns="182880" bIns="91440" anchor="ctr">
            <a:noAutofit/>
          </a:bodyPr>
          <a:lstStyle>
            <a:lvl1pPr marL="0" indent="0">
              <a:lnSpc>
                <a:spcPts val="1501"/>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4"/>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9" y="3188917"/>
            <a:ext cx="3213678" cy="332562"/>
          </a:xfrm>
          <a:noFill/>
        </p:spPr>
        <p:txBody>
          <a:bodyPr tIns="182880" bIns="91440" anchor="ctr">
            <a:noAutofit/>
          </a:bodyPr>
          <a:lstStyle>
            <a:lvl1pPr marL="0" indent="0">
              <a:lnSpc>
                <a:spcPts val="1501"/>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47865655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8427416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7277396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9273112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2"/>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8452" y="6104052"/>
            <a:ext cx="1029127" cy="590437"/>
          </a:xfrm>
          <a:prstGeom prst="rect">
            <a:avLst/>
          </a:prstGeom>
        </p:spPr>
      </p:pic>
    </p:spTree>
    <p:extLst>
      <p:ext uri="{BB962C8B-B14F-4D97-AF65-F5344CB8AC3E}">
        <p14:creationId xmlns:p14="http://schemas.microsoft.com/office/powerpoint/2010/main" val="171232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2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9.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14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91"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94315963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Tree>
    <p:extLst>
      <p:ext uri="{BB962C8B-B14F-4D97-AF65-F5344CB8AC3E}">
        <p14:creationId xmlns:p14="http://schemas.microsoft.com/office/powerpoint/2010/main" val="3661097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pPr defTabSz="914400"/>
            <a:fld id="{FC623D9C-B141-0E44-9A0E-426DA6A043B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99006993"/>
      </p:ext>
    </p:extLst>
  </p:cSld>
  <p:clrMap bg1="lt1" tx1="dk1" bg2="lt2" tx2="dk2" accent1="accent1" accent2="accent2" accent3="accent3" accent4="accent4" accent5="accent5" accent6="accent6" hlink="hlink" folHlink="folHlink"/>
  <p:sldLayoutIdLst>
    <p:sldLayoutId id="2147483700" r:id="rId1"/>
    <p:sldLayoutId id="2147483702" r:id="rId2"/>
    <p:sldLayoutId id="2147483703"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EA0EAB4-316D-420A-9350-9DAF36DD08C2}"/>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9409258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434555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8/19/2024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2348832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E195D-6B42-41DA-B23E-9C2644B64656}" type="datetime1">
              <a:rPr lang="en-US" smtClean="0"/>
              <a:t>8/19/2024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63618075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4"/>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4"/>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5" y="6356372"/>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2"/>
            <a:ext cx="2743201"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8474554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Lst>
  <p:hf hdr="0" ftr="0" dt="0"/>
  <p:txStyles>
    <p:titleStyle>
      <a:lvl1pPr algn="l" defTabSz="944154" rtl="0" eaLnBrk="1" latinLnBrk="0" hangingPunct="1">
        <a:lnSpc>
          <a:spcPct val="100000"/>
        </a:lnSpc>
        <a:spcBef>
          <a:spcPct val="0"/>
        </a:spcBef>
        <a:buNone/>
        <a:defRPr sz="3751" kern="1200">
          <a:solidFill>
            <a:schemeClr val="tx1"/>
          </a:solidFill>
          <a:latin typeface="+mj-lt"/>
          <a:ea typeface="+mj-ea"/>
          <a:cs typeface="+mj-cs"/>
        </a:defRPr>
      </a:lvl1pPr>
    </p:titleStyle>
    <p:bodyStyle>
      <a:lvl1pPr marL="236039" indent="-236039" algn="l" defTabSz="944154" rtl="0" eaLnBrk="1" latinLnBrk="0" hangingPunct="1">
        <a:lnSpc>
          <a:spcPts val="1501"/>
        </a:lnSpc>
        <a:spcBef>
          <a:spcPts val="1034"/>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1pPr>
      <a:lvl2pPr marL="708115"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2pPr>
      <a:lvl3pPr marL="118019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3pPr>
      <a:lvl4pPr marL="165227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4pPr>
      <a:lvl5pPr marL="2124346"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5pPr>
      <a:lvl6pPr marL="2596422"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6pPr>
      <a:lvl7pPr marL="3068498"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7pPr>
      <a:lvl8pPr marL="3540576"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8pPr>
      <a:lvl9pPr marL="4012653"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9pPr>
    </p:bodyStyle>
    <p:otherStyle>
      <a:defPPr>
        <a:defRPr lang="en-US"/>
      </a:defPPr>
      <a:lvl1pPr marL="0" algn="l" defTabSz="944154" rtl="0" eaLnBrk="1" latinLnBrk="0" hangingPunct="1">
        <a:defRPr sz="1859" kern="1200">
          <a:solidFill>
            <a:schemeClr val="tx1"/>
          </a:solidFill>
          <a:latin typeface="+mn-lt"/>
          <a:ea typeface="+mn-ea"/>
          <a:cs typeface="+mn-cs"/>
        </a:defRPr>
      </a:lvl1pPr>
      <a:lvl2pPr marL="472076" algn="l" defTabSz="944154" rtl="0" eaLnBrk="1" latinLnBrk="0" hangingPunct="1">
        <a:defRPr sz="1859" kern="1200">
          <a:solidFill>
            <a:schemeClr val="tx1"/>
          </a:solidFill>
          <a:latin typeface="+mn-lt"/>
          <a:ea typeface="+mn-ea"/>
          <a:cs typeface="+mn-cs"/>
        </a:defRPr>
      </a:lvl2pPr>
      <a:lvl3pPr marL="944154" algn="l" defTabSz="944154" rtl="0" eaLnBrk="1" latinLnBrk="0" hangingPunct="1">
        <a:defRPr sz="1859" kern="1200">
          <a:solidFill>
            <a:schemeClr val="tx1"/>
          </a:solidFill>
          <a:latin typeface="+mn-lt"/>
          <a:ea typeface="+mn-ea"/>
          <a:cs typeface="+mn-cs"/>
        </a:defRPr>
      </a:lvl3pPr>
      <a:lvl4pPr marL="1416230" algn="l" defTabSz="944154" rtl="0" eaLnBrk="1" latinLnBrk="0" hangingPunct="1">
        <a:defRPr sz="1859" kern="1200">
          <a:solidFill>
            <a:schemeClr val="tx1"/>
          </a:solidFill>
          <a:latin typeface="+mn-lt"/>
          <a:ea typeface="+mn-ea"/>
          <a:cs typeface="+mn-cs"/>
        </a:defRPr>
      </a:lvl4pPr>
      <a:lvl5pPr marL="1888307" algn="l" defTabSz="944154" rtl="0" eaLnBrk="1" latinLnBrk="0" hangingPunct="1">
        <a:defRPr sz="1859" kern="1200">
          <a:solidFill>
            <a:schemeClr val="tx1"/>
          </a:solidFill>
          <a:latin typeface="+mn-lt"/>
          <a:ea typeface="+mn-ea"/>
          <a:cs typeface="+mn-cs"/>
        </a:defRPr>
      </a:lvl5pPr>
      <a:lvl6pPr marL="2360383" algn="l" defTabSz="944154" rtl="0" eaLnBrk="1" latinLnBrk="0" hangingPunct="1">
        <a:defRPr sz="1859" kern="1200">
          <a:solidFill>
            <a:schemeClr val="tx1"/>
          </a:solidFill>
          <a:latin typeface="+mn-lt"/>
          <a:ea typeface="+mn-ea"/>
          <a:cs typeface="+mn-cs"/>
        </a:defRPr>
      </a:lvl6pPr>
      <a:lvl7pPr marL="2832462" algn="l" defTabSz="944154" rtl="0" eaLnBrk="1" latinLnBrk="0" hangingPunct="1">
        <a:defRPr sz="1859" kern="1200">
          <a:solidFill>
            <a:schemeClr val="tx1"/>
          </a:solidFill>
          <a:latin typeface="+mn-lt"/>
          <a:ea typeface="+mn-ea"/>
          <a:cs typeface="+mn-cs"/>
        </a:defRPr>
      </a:lvl7pPr>
      <a:lvl8pPr marL="3304537" algn="l" defTabSz="944154" rtl="0" eaLnBrk="1" latinLnBrk="0" hangingPunct="1">
        <a:defRPr sz="1859" kern="1200">
          <a:solidFill>
            <a:schemeClr val="tx1"/>
          </a:solidFill>
          <a:latin typeface="+mn-lt"/>
          <a:ea typeface="+mn-ea"/>
          <a:cs typeface="+mn-cs"/>
        </a:defRPr>
      </a:lvl8pPr>
      <a:lvl9pPr marL="3776613" algn="l" defTabSz="944154" rtl="0" eaLnBrk="1" latinLnBrk="0" hangingPunct="1">
        <a:defRPr sz="18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7">
          <p15:clr>
            <a:srgbClr val="F26B43"/>
          </p15:clr>
        </p15:guide>
        <p15:guide id="3" pos="7192">
          <p15:clr>
            <a:srgbClr val="F26B43"/>
          </p15:clr>
        </p15:guide>
        <p15:guide id="4" orient="horz" pos="4032">
          <p15:clr>
            <a:srgbClr val="F26B43"/>
          </p15:clr>
        </p15:guide>
        <p15:guide id="5" pos="3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thevab.com/insight/exposed" TargetMode="External"/><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hyperlink" Target="https://thevab.com/insight/exposed-mfaq-1" TargetMode="External"/><Relationship Id="rId12" Type="http://schemas.openxmlformats.org/officeDocument/2006/relationships/hyperlink" Target="https://thevab.com/insight/exposed-mfaq-3" TargetMode="External"/><Relationship Id="rId2" Type="http://schemas.openxmlformats.org/officeDocument/2006/relationships/hyperlink" Target="https://thevab.com/insight/exposed-mfaq-4" TargetMode="External"/><Relationship Id="rId1" Type="http://schemas.openxmlformats.org/officeDocument/2006/relationships/slideLayout" Target="../slideLayouts/slideLayout25.xml"/><Relationship Id="rId6" Type="http://schemas.openxmlformats.org/officeDocument/2006/relationships/image" Target="../media/image56.jpeg"/><Relationship Id="rId11" Type="http://schemas.openxmlformats.org/officeDocument/2006/relationships/image" Target="../media/image58.png"/><Relationship Id="rId5" Type="http://schemas.openxmlformats.org/officeDocument/2006/relationships/hyperlink" Target="https://thevab.com/insight/exposed-mfaq-2" TargetMode="External"/><Relationship Id="rId10" Type="http://schemas.openxmlformats.org/officeDocument/2006/relationships/image" Target="../media/image14.png"/><Relationship Id="rId4" Type="http://schemas.openxmlformats.org/officeDocument/2006/relationships/image" Target="../media/image53.jpeg"/><Relationship Id="rId9" Type="http://schemas.openxmlformats.org/officeDocument/2006/relationships/hyperlink" Target="https://thevab.com/team-bo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thevab.com/" TargetMode="Externa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hyperlink" Target="https://www.cnn.com/2023/08/16/tech/x-ads-pro-nazi-account-brand-safety/index.html" TargetMode="External"/><Relationship Id="rId13" Type="http://schemas.openxmlformats.org/officeDocument/2006/relationships/image" Target="../media/image14.png"/><Relationship Id="rId3" Type="http://schemas.openxmlformats.org/officeDocument/2006/relationships/image" Target="../media/image12.jpeg"/><Relationship Id="rId7" Type="http://schemas.openxmlformats.org/officeDocument/2006/relationships/hyperlink" Target="https://www.nytimes.com/2023/08/17/technology/youtube-google-children-privacy.html" TargetMode="Externa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hyperlink" Target="https://searchengineland.com/advertisers-sue-meta-inflating-ad-viewership-438884" TargetMode="External"/><Relationship Id="rId11" Type="http://schemas.openxmlformats.org/officeDocument/2006/relationships/hyperlink" Target="https://adage.com/article/year-review/12-measurement-milestones-2023-year-review/2532271" TargetMode="External"/><Relationship Id="rId5" Type="http://schemas.openxmlformats.org/officeDocument/2006/relationships/hyperlink" Target="https://www.ft.com/content/45101fb1-83d3-4b28-87ac-de562be9fb31?segmentId=2c1df321-36a4-1206-2c08-112c059dd69d" TargetMode="External"/><Relationship Id="rId10" Type="http://schemas.openxmlformats.org/officeDocument/2006/relationships/hyperlink" Target="https://www.mediapost.com/publications/article/381441/ad-industry-study-calls-for-jic-approach-to-new-ma.html" TargetMode="External"/><Relationship Id="rId4" Type="http://schemas.openxmlformats.org/officeDocument/2006/relationships/hyperlink" Target="https://www.wsj.com/articles/google-violated-its-standards-in-ad-deals-research-finds-3e24e041" TargetMode="External"/><Relationship Id="rId9" Type="http://schemas.openxmlformats.org/officeDocument/2006/relationships/hyperlink" Target="https://www.adweek.com/convergent-tv/nielsens-tv-measurement-woes-continue-as-it-admits-ooh-undercounting-since-202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dalytics.io/blog/invalid-google-video-partner-trueview-ads" TargetMode="External"/><Relationship Id="rId2" Type="http://schemas.openxmlformats.org/officeDocument/2006/relationships/image" Target="../media/image15.jpeg"/><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hyperlink" Target="https://thevab.com/insight/hidden-cos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vab.com/insight/hidden-costs"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hevab.com/insight/hidden-costs"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14.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48.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thevab.com/grab-go/prem-video1" TargetMode="External"/><Relationship Id="rId3" Type="http://schemas.openxmlformats.org/officeDocument/2006/relationships/image" Target="../media/image13.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3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triangle sign with a black exclamation mark on it&#10;&#10;Description automatically generated">
            <a:extLst>
              <a:ext uri="{FF2B5EF4-FFF2-40B4-BE49-F238E27FC236}">
                <a16:creationId xmlns:a16="http://schemas.microsoft.com/office/drawing/2014/main" id="{DEBEF375-172A-F562-D705-E424940DA05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384" t="31698" r="8678" b="-1"/>
          <a:stretch/>
        </p:blipFill>
        <p:spPr>
          <a:xfrm>
            <a:off x="0" y="0"/>
            <a:ext cx="12192000" cy="6858000"/>
          </a:xfrm>
          <a:prstGeom prst="rect">
            <a:avLst/>
          </a:prstGeom>
        </p:spPr>
      </p:pic>
      <p:pic>
        <p:nvPicPr>
          <p:cNvPr id="6" name="Picture 5" descr="A picture containing computer&#10;&#10;Description automatically generated">
            <a:extLst>
              <a:ext uri="{FF2B5EF4-FFF2-40B4-BE49-F238E27FC236}">
                <a16:creationId xmlns:a16="http://schemas.microsoft.com/office/drawing/2014/main" id="{AEAD7CB7-443D-8BD2-D303-E294EF8B5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 y="381663"/>
            <a:ext cx="12190538" cy="6494444"/>
          </a:xfrm>
          <a:prstGeom prst="rect">
            <a:avLst/>
          </a:prstGeom>
        </p:spPr>
      </p:pic>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5"/>
          <a:stretch>
            <a:fillRect/>
          </a:stretch>
        </p:blipFill>
        <p:spPr>
          <a:xfrm>
            <a:off x="531332" y="5696102"/>
            <a:ext cx="1996059" cy="857098"/>
          </a:xfrm>
          <a:prstGeom prst="rect">
            <a:avLst/>
          </a:prstGeom>
        </p:spPr>
      </p:pic>
      <p:sp>
        <p:nvSpPr>
          <p:cNvPr id="4" name="Title 16">
            <a:extLst>
              <a:ext uri="{FF2B5EF4-FFF2-40B4-BE49-F238E27FC236}">
                <a16:creationId xmlns:a16="http://schemas.microsoft.com/office/drawing/2014/main" id="{1E05C7C3-F221-4D8A-5801-FA3495A16602}"/>
              </a:ext>
            </a:extLst>
          </p:cNvPr>
          <p:cNvSpPr>
            <a:spLocks noGrp="1"/>
          </p:cNvSpPr>
          <p:nvPr>
            <p:ph type="title"/>
          </p:nvPr>
        </p:nvSpPr>
        <p:spPr>
          <a:xfrm>
            <a:off x="201197" y="4275638"/>
            <a:ext cx="6656803" cy="125296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Helvetica" pitchFamily="2" charset="0"/>
              </a:rPr>
              <a:t>Does ad fraud pose any risks beyond affecting my campaign metrics?</a:t>
            </a:r>
          </a:p>
        </p:txBody>
      </p:sp>
      <p:grpSp>
        <p:nvGrpSpPr>
          <p:cNvPr id="9" name="Group 8">
            <a:extLst>
              <a:ext uri="{FF2B5EF4-FFF2-40B4-BE49-F238E27FC236}">
                <a16:creationId xmlns:a16="http://schemas.microsoft.com/office/drawing/2014/main" id="{724A2E76-ACDA-9512-1ECB-093D55A9EC42}"/>
              </a:ext>
            </a:extLst>
          </p:cNvPr>
          <p:cNvGrpSpPr/>
          <p:nvPr/>
        </p:nvGrpSpPr>
        <p:grpSpPr>
          <a:xfrm>
            <a:off x="201198" y="3462524"/>
            <a:ext cx="6105110" cy="855923"/>
            <a:chOff x="237410" y="3815092"/>
            <a:chExt cx="6105110" cy="855923"/>
          </a:xfrm>
        </p:grpSpPr>
        <p:sp>
          <p:nvSpPr>
            <p:cNvPr id="17" name="TextBox 16">
              <a:extLst>
                <a:ext uri="{FF2B5EF4-FFF2-40B4-BE49-F238E27FC236}">
                  <a16:creationId xmlns:a16="http://schemas.microsoft.com/office/drawing/2014/main" id="{9205813D-AA1E-13B6-9F44-4E9AF208F19E}"/>
                </a:ext>
              </a:extLst>
            </p:cNvPr>
            <p:cNvSpPr txBox="1"/>
            <p:nvPr/>
          </p:nvSpPr>
          <p:spPr>
            <a:xfrm>
              <a:off x="1145680" y="3815092"/>
              <a:ext cx="5196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Marketer FAQs</a:t>
              </a:r>
            </a:p>
          </p:txBody>
        </p:sp>
        <p:grpSp>
          <p:nvGrpSpPr>
            <p:cNvPr id="18" name="Group 17">
              <a:extLst>
                <a:ext uri="{FF2B5EF4-FFF2-40B4-BE49-F238E27FC236}">
                  <a16:creationId xmlns:a16="http://schemas.microsoft.com/office/drawing/2014/main" id="{C80ED73F-00E3-B263-3A9C-F55700078FA6}"/>
                </a:ext>
              </a:extLst>
            </p:cNvPr>
            <p:cNvGrpSpPr/>
            <p:nvPr/>
          </p:nvGrpSpPr>
          <p:grpSpPr>
            <a:xfrm>
              <a:off x="237410" y="3863531"/>
              <a:ext cx="2153915" cy="807484"/>
              <a:chOff x="237410" y="3863531"/>
              <a:chExt cx="2153915" cy="807484"/>
            </a:xfrm>
          </p:grpSpPr>
          <p:cxnSp>
            <p:nvCxnSpPr>
              <p:cNvPr id="19" name="Straight Connector 18">
                <a:extLst>
                  <a:ext uri="{FF2B5EF4-FFF2-40B4-BE49-F238E27FC236}">
                    <a16:creationId xmlns:a16="http://schemas.microsoft.com/office/drawing/2014/main" id="{C085FA5E-3279-23DC-E500-655951364376}"/>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45E93FE-5CAD-82CA-4B6A-4F993ABBFD57}"/>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Icon&#10;&#10;Description automatically generated">
                <a:extLst>
                  <a:ext uri="{FF2B5EF4-FFF2-40B4-BE49-F238E27FC236}">
                    <a16:creationId xmlns:a16="http://schemas.microsoft.com/office/drawing/2014/main" id="{8C247E65-0815-817F-B212-4FBA81FE2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2" name="Picture 21">
            <a:extLst>
              <a:ext uri="{FF2B5EF4-FFF2-40B4-BE49-F238E27FC236}">
                <a16:creationId xmlns:a16="http://schemas.microsoft.com/office/drawing/2014/main" id="{7354A915-6886-D530-2CA5-E2D30C92F1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Tree>
    <p:extLst>
      <p:ext uri="{BB962C8B-B14F-4D97-AF65-F5344CB8AC3E}">
        <p14:creationId xmlns:p14="http://schemas.microsoft.com/office/powerpoint/2010/main" val="407480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09CDF-C6D4-7852-41A6-0A26F086D53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B346D4E7-252E-5916-BA3F-0BB1D622EABF}"/>
              </a:ext>
            </a:extLst>
          </p:cNvPr>
          <p:cNvSpPr/>
          <p:nvPr/>
        </p:nvSpPr>
        <p:spPr>
          <a:xfrm>
            <a:off x="171450" y="283254"/>
            <a:ext cx="12020550" cy="892809"/>
          </a:xfrm>
          <a:prstGeom prst="rect">
            <a:avLst/>
          </a:prstGeom>
        </p:spPr>
        <p:txBody>
          <a:bodyPr wrap="square">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Download our full guide </a:t>
            </a:r>
            <a:r>
              <a:rPr kumimoji="0" lang="en-US" sz="2601" b="1" i="1" u="none" strike="noStrike" kern="1200" cap="none" spc="0" normalizeH="0" baseline="0" noProof="0">
                <a:ln>
                  <a:noFill/>
                </a:ln>
                <a:solidFill>
                  <a:srgbClr val="00BFF2"/>
                </a:solidFill>
                <a:effectLst/>
                <a:uLnTx/>
                <a:uFillTx/>
                <a:latin typeface="Helvetica" pitchFamily="2" charset="0"/>
                <a:ea typeface="+mn-ea"/>
                <a:cs typeface="+mn-cs"/>
              </a:rPr>
              <a:t>‘</a:t>
            </a:r>
            <a:r>
              <a:rPr kumimoji="0" lang="en-US" sz="2601" b="1" i="1" u="none" strike="noStrike" kern="1200" cap="none" spc="0" normalizeH="0" baseline="0" noProof="0">
                <a:ln>
                  <a:noFill/>
                </a:ln>
                <a:solidFill>
                  <a:srgbClr val="00BFF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Exposed</a:t>
            </a:r>
            <a:r>
              <a:rPr kumimoji="0" lang="en-US" sz="2601" b="1" i="1" u="none" strike="noStrike" kern="1200" cap="none" spc="0" normalizeH="0" baseline="0" noProof="0">
                <a:ln>
                  <a:noFill/>
                </a:ln>
                <a:solidFill>
                  <a:srgbClr val="00BFF2"/>
                </a:solidFill>
                <a:effectLst/>
                <a:uLnTx/>
                <a:uFillTx/>
                <a:latin typeface="Helvetica" pitchFamily="2" charset="0"/>
                <a:ea typeface="+mn-ea"/>
                <a:cs typeface="+mn-cs"/>
              </a:rPr>
              <a:t>’</a:t>
            </a: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 to learn more about all five of the inconvenient truths we learned from marketers through our custom survey</a:t>
            </a:r>
            <a:endParaRPr kumimoji="0" lang="en-US" sz="2601"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3" name="Rectangle: Rounded Corners 2">
            <a:hlinkClick r:id="rId3"/>
            <a:extLst>
              <a:ext uri="{FF2B5EF4-FFF2-40B4-BE49-F238E27FC236}">
                <a16:creationId xmlns:a16="http://schemas.microsoft.com/office/drawing/2014/main" id="{F09CD0D5-587D-79AD-F0C6-8940F545C1DE}"/>
              </a:ext>
            </a:extLst>
          </p:cNvPr>
          <p:cNvSpPr/>
          <p:nvPr/>
        </p:nvSpPr>
        <p:spPr>
          <a:xfrm>
            <a:off x="3444922" y="5609752"/>
            <a:ext cx="5302157" cy="495962"/>
          </a:xfrm>
          <a:prstGeom prst="roundRect">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61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elvetica-Light"/>
                <a:ea typeface="+mn-ea"/>
                <a:cs typeface="+mn-cs"/>
              </a:rPr>
              <a:t>Click here to download </a:t>
            </a:r>
            <a:r>
              <a:rPr kumimoji="0" lang="en-US" sz="2400" b="1" i="0" u="none" strike="noStrike" kern="1200" cap="none" spc="0" normalizeH="0" baseline="0" noProof="0" dirty="0">
                <a:ln>
                  <a:noFill/>
                </a:ln>
                <a:solidFill>
                  <a:srgbClr val="FFFFFF"/>
                </a:solidFill>
                <a:effectLst/>
                <a:uLnTx/>
                <a:uFillTx/>
                <a:latin typeface="Helvetica-Light"/>
                <a:ea typeface="+mn-ea"/>
                <a:cs typeface="+mn-cs"/>
              </a:rPr>
              <a:t>‘Exposed’</a:t>
            </a:r>
          </a:p>
        </p:txBody>
      </p:sp>
      <p:pic>
        <p:nvPicPr>
          <p:cNvPr id="12" name="Picture 11">
            <a:extLst>
              <a:ext uri="{FF2B5EF4-FFF2-40B4-BE49-F238E27FC236}">
                <a16:creationId xmlns:a16="http://schemas.microsoft.com/office/drawing/2014/main" id="{2E8E32CF-D058-1539-0AD8-B830099835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5" y="6519045"/>
            <a:ext cx="11708793" cy="350106"/>
          </a:xfrm>
          <a:prstGeom prst="rect">
            <a:avLst/>
          </a:prstGeom>
        </p:spPr>
      </p:pic>
      <p:sp>
        <p:nvSpPr>
          <p:cNvPr id="13" name="Slide Number Placeholder 5">
            <a:extLst>
              <a:ext uri="{FF2B5EF4-FFF2-40B4-BE49-F238E27FC236}">
                <a16:creationId xmlns:a16="http://schemas.microsoft.com/office/drawing/2014/main" id="{D34A8131-7AA4-A406-F5F1-7E216B67E7F9}"/>
              </a:ext>
            </a:extLst>
          </p:cNvPr>
          <p:cNvSpPr txBox="1">
            <a:spLocks/>
          </p:cNvSpPr>
          <p:nvPr/>
        </p:nvSpPr>
        <p:spPr>
          <a:xfrm>
            <a:off x="546752" y="6589971"/>
            <a:ext cx="724099"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pPr marL="0" marR="0" lvl="0" indent="0" algn="l" defTabSz="914494"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0E96B9B8-E1F0-3887-3AC4-857AC825FD9C}"/>
              </a:ext>
            </a:extLst>
          </p:cNvPr>
          <p:cNvSpPr/>
          <p:nvPr/>
        </p:nvSpPr>
        <p:spPr>
          <a:xfrm>
            <a:off x="526244" y="6586959"/>
            <a:ext cx="11687274" cy="246349"/>
          </a:xfrm>
          <a:prstGeom prst="rect">
            <a:avLst/>
          </a:prstGeom>
        </p:spPr>
        <p:txBody>
          <a:bodyPr wrap="square">
            <a:spAutoFit/>
          </a:bodyPr>
          <a:lstStyle/>
          <a:p>
            <a:pPr marL="0" marR="0" lvl="0" indent="0" algn="ctr" defTabSz="914494" rtl="0" eaLnBrk="1" fontAlgn="auto" latinLnBrk="0" hangingPunct="1">
              <a:lnSpc>
                <a:spcPct val="100000"/>
              </a:lnSpc>
              <a:spcBef>
                <a:spcPts val="0"/>
              </a:spcBef>
              <a:spcAft>
                <a:spcPts val="0"/>
              </a:spcAft>
              <a:buClrTx/>
              <a:buSzTx/>
              <a:buFontTx/>
              <a:buNone/>
              <a:tabLst/>
              <a:defRPr/>
            </a:pPr>
            <a:r>
              <a:rPr kumimoji="0" lang="en-US" sz="1001"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5" name="Picture 4">
            <a:hlinkClick r:id="rId3"/>
            <a:extLst>
              <a:ext uri="{FF2B5EF4-FFF2-40B4-BE49-F238E27FC236}">
                <a16:creationId xmlns:a16="http://schemas.microsoft.com/office/drawing/2014/main" id="{E7CCFBC2-56EA-50E3-43F8-1322BFF1461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28819" y="1843535"/>
            <a:ext cx="5637203" cy="317092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6" name="Picture 5">
            <a:hlinkClick r:id="rId3"/>
            <a:extLst>
              <a:ext uri="{FF2B5EF4-FFF2-40B4-BE49-F238E27FC236}">
                <a16:creationId xmlns:a16="http://schemas.microsoft.com/office/drawing/2014/main" id="{91195122-71B1-EEF6-CEC3-FDDDF0B208CF}"/>
              </a:ext>
            </a:extLst>
          </p:cNvPr>
          <p:cNvPicPr>
            <a:picLocks noChangeAspect="1"/>
          </p:cNvPicPr>
          <p:nvPr/>
        </p:nvPicPr>
        <p:blipFill>
          <a:blip r:embed="rId7"/>
          <a:stretch>
            <a:fillRect/>
          </a:stretch>
        </p:blipFill>
        <p:spPr>
          <a:xfrm>
            <a:off x="6181725" y="2347112"/>
            <a:ext cx="5637203" cy="317092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Tree>
    <p:extLst>
      <p:ext uri="{BB962C8B-B14F-4D97-AF65-F5344CB8AC3E}">
        <p14:creationId xmlns:p14="http://schemas.microsoft.com/office/powerpoint/2010/main" val="145873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E53F-A7BB-977D-16D3-78D10DD4D51B}"/>
            </a:ext>
          </a:extLst>
        </p:cNvPr>
        <p:cNvGrpSpPr/>
        <p:nvPr/>
      </p:nvGrpSpPr>
      <p:grpSpPr>
        <a:xfrm>
          <a:off x="0" y="0"/>
          <a:ext cx="0" cy="0"/>
          <a:chOff x="0" y="0"/>
          <a:chExt cx="0" cy="0"/>
        </a:xfrm>
      </p:grpSpPr>
      <p:pic>
        <p:nvPicPr>
          <p:cNvPr id="41" name="Picture 40">
            <a:hlinkClick r:id="rId2"/>
            <a:extLst>
              <a:ext uri="{FF2B5EF4-FFF2-40B4-BE49-F238E27FC236}">
                <a16:creationId xmlns:a16="http://schemas.microsoft.com/office/drawing/2014/main" id="{58830391-6CAA-D5FF-A1E2-A40AE9F5BC5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373794" y="3691716"/>
            <a:ext cx="2585525" cy="145435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37" name="Picture 36">
            <a:hlinkClick r:id="rId5"/>
            <a:extLst>
              <a:ext uri="{FF2B5EF4-FFF2-40B4-BE49-F238E27FC236}">
                <a16:creationId xmlns:a16="http://schemas.microsoft.com/office/drawing/2014/main" id="{EE2A53F8-AA7B-6647-C0B1-73827CF68D8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373794" y="1102642"/>
            <a:ext cx="2585524" cy="144259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9" name="Picture 28">
            <a:hlinkClick r:id="rId7"/>
            <a:extLst>
              <a:ext uri="{FF2B5EF4-FFF2-40B4-BE49-F238E27FC236}">
                <a16:creationId xmlns:a16="http://schemas.microsoft.com/office/drawing/2014/main" id="{F479611F-431C-0C24-F381-CF3C9DA54EE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361098" y="1080380"/>
            <a:ext cx="2585524" cy="145435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 name="Rectangle 2">
            <a:extLst>
              <a:ext uri="{FF2B5EF4-FFF2-40B4-BE49-F238E27FC236}">
                <a16:creationId xmlns:a16="http://schemas.microsoft.com/office/drawing/2014/main" id="{4805C9A8-3D9A-5068-7E00-D36B865C1115}"/>
              </a:ext>
            </a:extLst>
          </p:cNvPr>
          <p:cNvSpPr/>
          <p:nvPr/>
        </p:nvSpPr>
        <p:spPr>
          <a:xfrm>
            <a:off x="-14514" y="0"/>
            <a:ext cx="6096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96CC903-80E6-EDDE-71DC-AAD898F708F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1F401342-EBD9-EAAF-C475-B9162A450CCA}"/>
              </a:ext>
            </a:extLst>
          </p:cNvPr>
          <p:cNvSpPr/>
          <p:nvPr/>
        </p:nvSpPr>
        <p:spPr>
          <a:xfrm>
            <a:off x="236588" y="2761522"/>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grpSp>
        <p:nvGrpSpPr>
          <p:cNvPr id="2" name="Group 1">
            <a:extLst>
              <a:ext uri="{FF2B5EF4-FFF2-40B4-BE49-F238E27FC236}">
                <a16:creationId xmlns:a16="http://schemas.microsoft.com/office/drawing/2014/main" id="{4AB4236E-8081-3D64-680B-32749E94F58F}"/>
              </a:ext>
            </a:extLst>
          </p:cNvPr>
          <p:cNvGrpSpPr/>
          <p:nvPr/>
        </p:nvGrpSpPr>
        <p:grpSpPr>
          <a:xfrm>
            <a:off x="2745801" y="1650928"/>
            <a:ext cx="3405727" cy="744993"/>
            <a:chOff x="198561" y="542425"/>
            <a:chExt cx="2128546" cy="744993"/>
          </a:xfrm>
        </p:grpSpPr>
        <p:sp>
          <p:nvSpPr>
            <p:cNvPr id="5" name="TextBox 4">
              <a:extLst>
                <a:ext uri="{FF2B5EF4-FFF2-40B4-BE49-F238E27FC236}">
                  <a16:creationId xmlns:a16="http://schemas.microsoft.com/office/drawing/2014/main" id="{FDF902B0-9331-5743-6C6D-16F7C95AF998}"/>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9">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9">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9">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E32EA7DE-290A-00F8-2E6E-E4DE3D0F33AF}"/>
                </a:ext>
              </a:extLst>
            </p:cNvPr>
            <p:cNvSpPr txBox="1"/>
            <p:nvPr/>
          </p:nvSpPr>
          <p:spPr>
            <a:xfrm>
              <a:off x="198562" y="856531"/>
              <a:ext cx="212854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a:ea typeface="+mn-ea"/>
                  <a:cs typeface="+mn-cs"/>
                </a:rPr>
                <a:t>karolinag@thevab.com</a:t>
              </a:r>
            </a:p>
          </p:txBody>
        </p:sp>
      </p:grpSp>
      <p:grpSp>
        <p:nvGrpSpPr>
          <p:cNvPr id="32" name="Group 31">
            <a:extLst>
              <a:ext uri="{FF2B5EF4-FFF2-40B4-BE49-F238E27FC236}">
                <a16:creationId xmlns:a16="http://schemas.microsoft.com/office/drawing/2014/main" id="{897577B1-D1E1-6BEF-942F-1FF75E9200E4}"/>
              </a:ext>
            </a:extLst>
          </p:cNvPr>
          <p:cNvGrpSpPr/>
          <p:nvPr/>
        </p:nvGrpSpPr>
        <p:grpSpPr>
          <a:xfrm>
            <a:off x="2745546" y="720633"/>
            <a:ext cx="3054308" cy="744993"/>
            <a:chOff x="2412623" y="720633"/>
            <a:chExt cx="2245546" cy="744993"/>
          </a:xfrm>
        </p:grpSpPr>
        <p:sp>
          <p:nvSpPr>
            <p:cNvPr id="8" name="TextBox 7">
              <a:extLst>
                <a:ext uri="{FF2B5EF4-FFF2-40B4-BE49-F238E27FC236}">
                  <a16:creationId xmlns:a16="http://schemas.microsoft.com/office/drawing/2014/main" id="{A7D1BBA0-6041-661D-34F9-3B3CD0FBDEE5}"/>
                </a:ext>
              </a:extLst>
            </p:cNvPr>
            <p:cNvSpPr txBox="1"/>
            <p:nvPr/>
          </p:nvSpPr>
          <p:spPr>
            <a:xfrm>
              <a:off x="2412623" y="720633"/>
              <a:ext cx="19517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9">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09AB2E2E-141B-9994-619C-44C29D51A732}"/>
                </a:ext>
              </a:extLst>
            </p:cNvPr>
            <p:cNvSpPr txBox="1"/>
            <p:nvPr/>
          </p:nvSpPr>
          <p:spPr>
            <a:xfrm>
              <a:off x="2412623" y="1034739"/>
              <a:ext cx="22455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725F5498-D272-6B09-98F4-E3E571B28825}"/>
              </a:ext>
            </a:extLst>
          </p:cNvPr>
          <p:cNvGrpSpPr/>
          <p:nvPr/>
        </p:nvGrpSpPr>
        <p:grpSpPr>
          <a:xfrm>
            <a:off x="233582" y="1649321"/>
            <a:ext cx="2433585" cy="744993"/>
            <a:chOff x="174051" y="720633"/>
            <a:chExt cx="2433585" cy="744993"/>
          </a:xfrm>
        </p:grpSpPr>
        <p:sp>
          <p:nvSpPr>
            <p:cNvPr id="20" name="TextBox 19">
              <a:hlinkClick r:id="rId9"/>
              <a:extLst>
                <a:ext uri="{FF2B5EF4-FFF2-40B4-BE49-F238E27FC236}">
                  <a16:creationId xmlns:a16="http://schemas.microsoft.com/office/drawing/2014/main" id="{8E266D4F-4B7E-43D1-4C49-9DCE1D9589F1}"/>
                </a:ext>
              </a:extLst>
            </p:cNvPr>
            <p:cNvSpPr txBox="1"/>
            <p:nvPr/>
          </p:nvSpPr>
          <p:spPr>
            <a:xfrm>
              <a:off x="174052" y="720633"/>
              <a:ext cx="19517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21" name="TextBox 20">
              <a:extLst>
                <a:ext uri="{FF2B5EF4-FFF2-40B4-BE49-F238E27FC236}">
                  <a16:creationId xmlns:a16="http://schemas.microsoft.com/office/drawing/2014/main" id="{97EDAA68-BFDF-05F9-7B84-7FB14CA2B40A}"/>
                </a:ext>
              </a:extLst>
            </p:cNvPr>
            <p:cNvSpPr txBox="1"/>
            <p:nvPr/>
          </p:nvSpPr>
          <p:spPr>
            <a:xfrm>
              <a:off x="174051" y="1034739"/>
              <a:ext cx="24335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DF654B47-C974-69E1-0232-E1DF4EB2C6FC}"/>
              </a:ext>
            </a:extLst>
          </p:cNvPr>
          <p:cNvGrpSpPr/>
          <p:nvPr/>
        </p:nvGrpSpPr>
        <p:grpSpPr>
          <a:xfrm>
            <a:off x="233582" y="720633"/>
            <a:ext cx="2433585" cy="744993"/>
            <a:chOff x="174051" y="720633"/>
            <a:chExt cx="2433585" cy="744993"/>
          </a:xfrm>
        </p:grpSpPr>
        <p:sp>
          <p:nvSpPr>
            <p:cNvPr id="15" name="TextBox 14">
              <a:hlinkClick r:id="rId9"/>
              <a:extLst>
                <a:ext uri="{FF2B5EF4-FFF2-40B4-BE49-F238E27FC236}">
                  <a16:creationId xmlns:a16="http://schemas.microsoft.com/office/drawing/2014/main" id="{9591EB58-A28C-1F0D-CA09-9FC64FA3174B}"/>
                </a:ext>
              </a:extLst>
            </p:cNvPr>
            <p:cNvSpPr txBox="1"/>
            <p:nvPr/>
          </p:nvSpPr>
          <p:spPr>
            <a:xfrm>
              <a:off x="174052" y="720633"/>
              <a:ext cx="1951735"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a:ea typeface="+mn-ea"/>
                  <a:cs typeface="Helvetica"/>
                </a:rPr>
                <a:t>Danielle DeLauro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737D755-9BA7-D559-15B2-63935EB05A31}"/>
                </a:ext>
              </a:extLst>
            </p:cNvPr>
            <p:cNvSpPr txBox="1"/>
            <p:nvPr/>
          </p:nvSpPr>
          <p:spPr>
            <a:xfrm>
              <a:off x="174051" y="1034739"/>
              <a:ext cx="243358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a:ea typeface="+mn-ea"/>
                  <a:cs typeface="+mn-cs"/>
                </a:rPr>
                <a:t>Executive Vice President </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a:ea typeface="+mn-ea"/>
                  <a:cs typeface="+mn-cs"/>
                </a:rPr>
                <a:t>danielled@thevab.com</a:t>
              </a:r>
            </a:p>
          </p:txBody>
        </p:sp>
      </p:grpSp>
      <p:pic>
        <p:nvPicPr>
          <p:cNvPr id="19" name="Picture 18">
            <a:extLst>
              <a:ext uri="{FF2B5EF4-FFF2-40B4-BE49-F238E27FC236}">
                <a16:creationId xmlns:a16="http://schemas.microsoft.com/office/drawing/2014/main" id="{D7066455-730A-4791-95BC-96D31F7FEA4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22" name="Slide Number Placeholder 5">
            <a:extLst>
              <a:ext uri="{FF2B5EF4-FFF2-40B4-BE49-F238E27FC236}">
                <a16:creationId xmlns:a16="http://schemas.microsoft.com/office/drawing/2014/main" id="{C8D5B1C6-721C-B680-F9E9-6540C40158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B48B1CC4-336B-E2A8-F4D6-7A60D02EAC0A}"/>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Rectangle 8">
            <a:extLst>
              <a:ext uri="{FF2B5EF4-FFF2-40B4-BE49-F238E27FC236}">
                <a16:creationId xmlns:a16="http://schemas.microsoft.com/office/drawing/2014/main" id="{04E730DC-3BC7-D870-E6CE-B5957B2C7EAF}"/>
              </a:ext>
            </a:extLst>
          </p:cNvPr>
          <p:cNvSpPr/>
          <p:nvPr/>
        </p:nvSpPr>
        <p:spPr>
          <a:xfrm>
            <a:off x="289383" y="4367704"/>
            <a:ext cx="5150900" cy="1605978"/>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To learn more about the methodology of our custom study, download the full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hlinkClick r:id="" action="ppaction://noaction">
                  <a:extLst>
                    <a:ext uri="{A12FA001-AC4F-418D-AE19-62706E023703}">
                      <ahyp:hlinkClr xmlns:ahyp="http://schemas.microsoft.com/office/drawing/2018/hyperlinkcolor" val="tx"/>
                    </a:ext>
                  </a:extLst>
                </a:hlinkClick>
              </a:rPr>
              <a:t>Exposed: 5 Inconvenient Truths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hlinkClick r:id="" action="ppaction://noaction">
                  <a:extLst>
                    <a:ext uri="{A12FA001-AC4F-418D-AE19-62706E023703}">
                      <ahyp:hlinkClr xmlns:ahyp="http://schemas.microsoft.com/office/drawing/2018/hyperlinkcolor" val="tx"/>
                    </a:ext>
                  </a:extLst>
                </a:hlinkClick>
              </a:rPr>
              <a:t>We Learned From Marketers</a:t>
            </a:r>
            <a:endParaRPr kumimoji="0" lang="en-US" sz="18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4DDCB3CA-8E5C-024A-A445-3ED52B8B649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97661" y="523"/>
            <a:ext cx="1294337" cy="753690"/>
          </a:xfrm>
          <a:prstGeom prst="rect">
            <a:avLst/>
          </a:prstGeom>
        </p:spPr>
      </p:pic>
      <p:pic>
        <p:nvPicPr>
          <p:cNvPr id="11" name="Picture 10">
            <a:extLst>
              <a:ext uri="{FF2B5EF4-FFF2-40B4-BE49-F238E27FC236}">
                <a16:creationId xmlns:a16="http://schemas.microsoft.com/office/drawing/2014/main" id="{896086A2-5F37-F1E9-4620-2D09709C0A8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97661" y="523"/>
            <a:ext cx="1294337" cy="753690"/>
          </a:xfrm>
          <a:prstGeom prst="rect">
            <a:avLst/>
          </a:prstGeom>
        </p:spPr>
      </p:pic>
      <p:sp>
        <p:nvSpPr>
          <p:cNvPr id="25" name="TextBox 24">
            <a:hlinkClick r:id="rId7"/>
            <a:extLst>
              <a:ext uri="{FF2B5EF4-FFF2-40B4-BE49-F238E27FC236}">
                <a16:creationId xmlns:a16="http://schemas.microsoft.com/office/drawing/2014/main" id="{BC7A558D-FBB9-6E13-B715-3FCBB9907C57}"/>
              </a:ext>
            </a:extLst>
          </p:cNvPr>
          <p:cNvSpPr txBox="1"/>
          <p:nvPr/>
        </p:nvSpPr>
        <p:spPr>
          <a:xfrm>
            <a:off x="6314101" y="2559336"/>
            <a:ext cx="26795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ED3C8D"/>
                </a:solidFill>
                <a:latin typeface="Helvetica" panose="020B0403020202020204" pitchFamily="34" charset="0"/>
              </a:rPr>
              <a:t>Who is responsible for monitoring ad fraud within my campaign?</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36" name="TextBox 35">
            <a:hlinkClick r:id="rId5"/>
            <a:extLst>
              <a:ext uri="{FF2B5EF4-FFF2-40B4-BE49-F238E27FC236}">
                <a16:creationId xmlns:a16="http://schemas.microsoft.com/office/drawing/2014/main" id="{FEC6BE16-791B-841E-C141-200AF45CB428}"/>
              </a:ext>
            </a:extLst>
          </p:cNvPr>
          <p:cNvSpPr txBox="1"/>
          <p:nvPr/>
        </p:nvSpPr>
        <p:spPr>
          <a:xfrm>
            <a:off x="9398079" y="2575995"/>
            <a:ext cx="25369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ED3C8D"/>
                </a:solidFill>
                <a:latin typeface="Helvetica" panose="020B0403020202020204" pitchFamily="34" charset="0"/>
              </a:rPr>
              <a:t>How can I effectively address </a:t>
            </a:r>
            <a:br>
              <a:rPr lang="en-US" sz="1200" b="1" dirty="0">
                <a:solidFill>
                  <a:srgbClr val="ED3C8D"/>
                </a:solidFill>
                <a:latin typeface="Helvetica" panose="020B0403020202020204" pitchFamily="34" charset="0"/>
              </a:rPr>
            </a:br>
            <a:r>
              <a:rPr lang="en-US" sz="1200" b="1" dirty="0">
                <a:solidFill>
                  <a:srgbClr val="ED3C8D"/>
                </a:solidFill>
                <a:latin typeface="Helvetica" panose="020B0403020202020204" pitchFamily="34" charset="0"/>
              </a:rPr>
              <a:t>ad fraud within my campaign?</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40" name="TextBox 39">
            <a:hlinkClick r:id="rId2"/>
            <a:extLst>
              <a:ext uri="{FF2B5EF4-FFF2-40B4-BE49-F238E27FC236}">
                <a16:creationId xmlns:a16="http://schemas.microsoft.com/office/drawing/2014/main" id="{67C7A6AA-930B-833D-552B-F36472ED633F}"/>
              </a:ext>
            </a:extLst>
          </p:cNvPr>
          <p:cNvSpPr txBox="1"/>
          <p:nvPr/>
        </p:nvSpPr>
        <p:spPr>
          <a:xfrm>
            <a:off x="9272132" y="5170410"/>
            <a:ext cx="2788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ED3C8D"/>
                </a:solidFill>
                <a:latin typeface="Helvetica" panose="020B0403020202020204" pitchFamily="34" charset="0"/>
              </a:rPr>
              <a:t>What are the misconceptions about ad fraud across media platforms?</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17" name="TextBox 16">
            <a:hlinkClick r:id="rId12"/>
            <a:extLst>
              <a:ext uri="{FF2B5EF4-FFF2-40B4-BE49-F238E27FC236}">
                <a16:creationId xmlns:a16="http://schemas.microsoft.com/office/drawing/2014/main" id="{A0182DAA-39DA-5683-0A5B-01D1EE00B32B}"/>
              </a:ext>
            </a:extLst>
          </p:cNvPr>
          <p:cNvSpPr txBox="1"/>
          <p:nvPr/>
        </p:nvSpPr>
        <p:spPr>
          <a:xfrm>
            <a:off x="6210373" y="5157289"/>
            <a:ext cx="2886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ED3C8D"/>
                </a:solidFill>
                <a:latin typeface="Helvetica" panose="020B0403020202020204" pitchFamily="34" charset="0"/>
              </a:rPr>
              <a:t>Will prioritizing cost over quality impact my ad campaign outcomes?</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18" name="Picture 17">
            <a:hlinkClick r:id="rId12"/>
            <a:extLst>
              <a:ext uri="{FF2B5EF4-FFF2-40B4-BE49-F238E27FC236}">
                <a16:creationId xmlns:a16="http://schemas.microsoft.com/office/drawing/2014/main" id="{0192C790-C2C3-10B1-9F2C-D0D4A2DDADE0}"/>
              </a:ext>
            </a:extLst>
          </p:cNvPr>
          <p:cNvPicPr>
            <a:picLocks noChangeAspect="1"/>
          </p:cNvPicPr>
          <p:nvPr/>
        </p:nvPicPr>
        <p:blipFill>
          <a:blip r:embed="rId13"/>
          <a:stretch>
            <a:fillRect/>
          </a:stretch>
        </p:blipFill>
        <p:spPr>
          <a:xfrm>
            <a:off x="6385383" y="3691716"/>
            <a:ext cx="2536954" cy="142703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Tree>
    <p:extLst>
      <p:ext uri="{BB962C8B-B14F-4D97-AF65-F5344CB8AC3E}">
        <p14:creationId xmlns:p14="http://schemas.microsoft.com/office/powerpoint/2010/main" val="312543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B7D96CBC-030A-6DD7-EA31-51CA795748C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42C9B4AB-878B-DEA8-FA9C-A10A562B252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A0180013-9745-9A0A-F8A3-8BE316247B5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7859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a room&#10;&#10;Description automatically generated">
            <a:extLst>
              <a:ext uri="{FF2B5EF4-FFF2-40B4-BE49-F238E27FC236}">
                <a16:creationId xmlns:a16="http://schemas.microsoft.com/office/drawing/2014/main" id="{A379EA7E-B1A5-D54E-66C6-63B6D58E5C3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685013"/>
            <a:ext cx="3528050" cy="5172987"/>
          </a:xfrm>
          <a:prstGeom prst="rect">
            <a:avLst/>
          </a:prstGeom>
        </p:spPr>
      </p:pic>
      <p:sp>
        <p:nvSpPr>
          <p:cNvPr id="13" name="Rectangle 12">
            <a:extLst>
              <a:ext uri="{FF2B5EF4-FFF2-40B4-BE49-F238E27FC236}">
                <a16:creationId xmlns:a16="http://schemas.microsoft.com/office/drawing/2014/main" id="{938B22A0-7229-4D29-4C56-32E3F4D5C792}"/>
              </a:ext>
            </a:extLst>
          </p:cNvPr>
          <p:cNvSpPr/>
          <p:nvPr/>
        </p:nvSpPr>
        <p:spPr>
          <a:xfrm>
            <a:off x="183330" y="34631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learn what marketers think about advertising transparency, ad fraud and brand safety we conducted independent research</a:t>
            </a:r>
          </a:p>
        </p:txBody>
      </p:sp>
      <p:sp>
        <p:nvSpPr>
          <p:cNvPr id="11" name="Rectangle 10">
            <a:extLst>
              <a:ext uri="{FF2B5EF4-FFF2-40B4-BE49-F238E27FC236}">
                <a16:creationId xmlns:a16="http://schemas.microsoft.com/office/drawing/2014/main" id="{F53D4743-9F53-0758-4FD6-98FF9566B016}"/>
              </a:ext>
            </a:extLst>
          </p:cNvPr>
          <p:cNvSpPr/>
          <p:nvPr/>
        </p:nvSpPr>
        <p:spPr>
          <a:xfrm>
            <a:off x="3528050" y="1685013"/>
            <a:ext cx="866394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6926955-E076-456A-B756-31BCB511CA21}"/>
              </a:ext>
            </a:extLst>
          </p:cNvPr>
          <p:cNvSpPr txBox="1"/>
          <p:nvPr/>
        </p:nvSpPr>
        <p:spPr>
          <a:xfrm>
            <a:off x="3637280" y="1692380"/>
            <a:ext cx="8455214" cy="4893647"/>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VAB’s custom study results are based on responses from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senior brand marketers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high-level agency professionals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These individuals are part of Advertiser Perceptions’ Insights Community, a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distinguished panel of industry experts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who are deeply experienced and constantly tuned into the latest trends and developments.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Their keen awareness and understanding of the ever-evolving advertising landscape make them uniquely positioned to identify the industry's most pressing challenges.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Part I: in-depth interviews of 5 select respondents</a:t>
            </a:r>
          </a:p>
          <a:p>
            <a:pPr marL="1200150" marR="0" lvl="2"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September 26 – October 2, 2023</a:t>
            </a: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Part II: quantitative survey of 39 respondents</a:t>
            </a:r>
          </a:p>
          <a:p>
            <a:pPr marL="1200150" marR="0" lvl="2"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November 10 - 14, 2023</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Respondent Qualifications:</a:t>
            </a:r>
          </a:p>
          <a:p>
            <a:pPr marL="457200" marR="0" lvl="1"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Senior level decision-makers involved in digital video, CTV and / or linear TV campaigns</a:t>
            </a:r>
          </a:p>
          <a:p>
            <a:pPr marL="457200" marR="0" lvl="1" indent="0" algn="l" defTabSz="18288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Mix of category verticals</a:t>
            </a: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Mix of annual media spend levels</a:t>
            </a: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Senior job level / title</a:t>
            </a: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p:txBody>
      </p:sp>
      <p:pic>
        <p:nvPicPr>
          <p:cNvPr id="8" name="Picture 7">
            <a:extLst>
              <a:ext uri="{FF2B5EF4-FFF2-40B4-BE49-F238E27FC236}">
                <a16:creationId xmlns:a16="http://schemas.microsoft.com/office/drawing/2014/main" id="{62C7F92F-8E8E-F518-526C-D6232FD356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719759" y="6007122"/>
            <a:ext cx="1263505" cy="354856"/>
          </a:xfrm>
          <a:prstGeom prst="rect">
            <a:avLst/>
          </a:prstGeom>
        </p:spPr>
      </p:pic>
      <p:pic>
        <p:nvPicPr>
          <p:cNvPr id="12" name="Picture 11">
            <a:extLst>
              <a:ext uri="{FF2B5EF4-FFF2-40B4-BE49-F238E27FC236}">
                <a16:creationId xmlns:a16="http://schemas.microsoft.com/office/drawing/2014/main" id="{BD8D53F4-A7CA-1A10-7650-39A614F9C96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4" name="Slide Number Placeholder 5">
            <a:extLst>
              <a:ext uri="{FF2B5EF4-FFF2-40B4-BE49-F238E27FC236}">
                <a16:creationId xmlns:a16="http://schemas.microsoft.com/office/drawing/2014/main" id="{33E02FE4-136B-1FF7-8B1C-022D8D278E3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686F4EB2-7241-BFC0-85A0-311AD2037C3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72673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40AD-0236-E588-3A40-533BEC8B4141}"/>
            </a:ext>
          </a:extLst>
        </p:cNvPr>
        <p:cNvGrpSpPr/>
        <p:nvPr/>
      </p:nvGrpSpPr>
      <p:grpSpPr>
        <a:xfrm>
          <a:off x="0" y="0"/>
          <a:ext cx="0" cy="0"/>
          <a:chOff x="0" y="0"/>
          <a:chExt cx="0" cy="0"/>
        </a:xfrm>
      </p:grpSpPr>
      <p:pic>
        <p:nvPicPr>
          <p:cNvPr id="6" name="Picture 5" descr="A statue of a person with a red ribbon around her eyes&#10;&#10;Description automatically generated">
            <a:extLst>
              <a:ext uri="{FF2B5EF4-FFF2-40B4-BE49-F238E27FC236}">
                <a16:creationId xmlns:a16="http://schemas.microsoft.com/office/drawing/2014/main" id="{AE2EFF6E-F4DB-09E0-C40B-401E6E3A15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4675193" cy="6858000"/>
          </a:xfrm>
          <a:prstGeom prst="rect">
            <a:avLst/>
          </a:prstGeom>
        </p:spPr>
      </p:pic>
      <p:sp>
        <p:nvSpPr>
          <p:cNvPr id="4" name="TextBox 3">
            <a:extLst>
              <a:ext uri="{FF2B5EF4-FFF2-40B4-BE49-F238E27FC236}">
                <a16:creationId xmlns:a16="http://schemas.microsoft.com/office/drawing/2014/main" id="{C1A78658-3DFE-337E-79FD-AD5A1730B0F6}"/>
              </a:ext>
            </a:extLst>
          </p:cNvPr>
          <p:cNvSpPr txBox="1"/>
          <p:nvPr/>
        </p:nvSpPr>
        <p:spPr>
          <a:xfrm>
            <a:off x="4831729" y="1133295"/>
            <a:ext cx="6936201" cy="5709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panose="020B0403020202020204" pitchFamily="34" charset="0"/>
                <a:ea typeface="Calibri" panose="020F0502020204030204" pitchFamily="34" charset="0"/>
                <a:cs typeface="Calibri" panose="020F0502020204030204" pitchFamily="34" charset="0"/>
              </a:rPr>
              <a:t>In the </a:t>
            </a: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Calibri" panose="020F0502020204030204" pitchFamily="34" charset="0"/>
                <a:cs typeface="Calibri" panose="020F0502020204030204" pitchFamily="34" charset="0"/>
              </a:rPr>
              <a:t>past year, it’s become impossible to ignore the issue of advertising transparency. Headlines are littered with </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explosive investigative research reports</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revelations around ad dollars funding illegal </a:t>
            </a:r>
            <a:r>
              <a:rPr lang="en-US" dirty="0">
                <a:solidFill>
                  <a:srgbClr val="00BFF2"/>
                </a:solidFill>
                <a:latin typeface="Helvetica" panose="020B040302020202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activities</a:t>
            </a:r>
            <a:r>
              <a:rPr lang="en-US" dirty="0">
                <a:solidFill>
                  <a:srgbClr val="00BFF2"/>
                </a:solidFill>
                <a:latin typeface="Helvetica" panose="020B0403020202020204" pitchFamily="34" charset="0"/>
                <a:ea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inflated metrics scandals</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children’s data being compromised</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rPr>
              <a:t>, </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ads running in wildly inappropriate content</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rPr>
              <a:t> and </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more</a:t>
            </a:r>
            <a:r>
              <a:rPr kumimoji="0" lang="en-US" b="0" i="0" u="none" strike="noStrike" kern="1200" cap="none" spc="0" normalizeH="0" baseline="0" noProof="0" dirty="0">
                <a:ln>
                  <a:noFill/>
                </a:ln>
                <a:solidFill>
                  <a:srgbClr val="00BFF2"/>
                </a:solidFill>
                <a:effectLst/>
                <a:uLnTx/>
                <a:uFillTx/>
                <a:latin typeface="Helvetica" panose="020B040302020202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Yet, marketers have been relatively quiet on these scandals, especially when compared to other, </a:t>
            </a:r>
            <a:r>
              <a:rPr kumimoji="0" lang="en-US" b="0" i="0" u="none" strike="noStrike" kern="1200" cap="none" spc="0" normalizeH="0" baseline="0" noProof="0" dirty="0">
                <a:ln>
                  <a:noFill/>
                </a:ln>
                <a:solidFill>
                  <a:srgbClr val="00BFF2"/>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less serious</a:t>
            </a: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 topics that dominate the </a:t>
            </a:r>
            <a:r>
              <a:rPr kumimoji="0" lang="en-US" b="0" i="0" u="none" strike="noStrike" kern="1200" cap="none" spc="0" normalizeH="0" baseline="0" noProof="0" dirty="0">
                <a:ln>
                  <a:noFill/>
                </a:ln>
                <a:solidFill>
                  <a:srgbClr val="00BFF2"/>
                </a:solidFill>
                <a:effectLst/>
                <a:uLnTx/>
                <a:uFillTx/>
                <a:latin typeface="Helvetica" pitchFamily="2" charset="0"/>
                <a:ea typeface="+mn-ea"/>
                <a:cs typeface="+mn-cs"/>
                <a:hlinkClick r:id="rId11">
                  <a:extLst>
                    <a:ext uri="{A12FA001-AC4F-418D-AE19-62706E023703}">
                      <ahyp:hlinkClr xmlns:ahyp="http://schemas.microsoft.com/office/drawing/2018/hyperlinkcolor" val="tx"/>
                    </a:ext>
                  </a:extLst>
                </a:hlinkClick>
              </a:rPr>
              <a:t>industry narrative</a:t>
            </a: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1B1464"/>
                </a:solidFill>
                <a:effectLst/>
                <a:uLnTx/>
                <a:uFillTx/>
                <a:latin typeface="Helvetica" pitchFamily="2" charset="0"/>
                <a:ea typeface="+mn-ea"/>
                <a:cs typeface="+mn-cs"/>
              </a:rPr>
              <a:t>We wondered, why?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ED3C8D"/>
                </a:solidFill>
                <a:effectLst/>
                <a:uLnTx/>
                <a:uFillTx/>
                <a:latin typeface="Helvetica" pitchFamily="2" charset="0"/>
                <a:ea typeface="+mn-ea"/>
                <a:cs typeface="+mn-cs"/>
              </a:rPr>
              <a:t>Could it be due to marketers being unaware that some digital ad dollars are funneled to fund illegal operations, extremist content and other harmful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ED3C8D"/>
              </a:solidFill>
              <a:latin typeface="Helvetica" pitchFamily="2" charset="0"/>
            </a:endParaRPr>
          </a:p>
          <a:p>
            <a:pPr>
              <a:defRPr/>
            </a:pPr>
            <a:r>
              <a:rPr kumimoji="0" lang="en-US"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To understand their (lack of) response, we partnered with Advertiser Perceptions and conducted interviews and surveys with agencies and brand marketers.*</a:t>
            </a:r>
          </a:p>
          <a:p>
            <a:pPr>
              <a:defRPr/>
            </a:pPr>
            <a:endPar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endParaRPr>
          </a:p>
          <a:p>
            <a:pPr>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Calibri" panose="020F0502020204030204" pitchFamily="34" charset="0"/>
              </a:rPr>
              <a:t>*See appendix for full details on methodology behind interviews and custom survey</a:t>
            </a:r>
          </a:p>
        </p:txBody>
      </p:sp>
      <p:pic>
        <p:nvPicPr>
          <p:cNvPr id="20" name="Picture 19">
            <a:extLst>
              <a:ext uri="{FF2B5EF4-FFF2-40B4-BE49-F238E27FC236}">
                <a16:creationId xmlns:a16="http://schemas.microsoft.com/office/drawing/2014/main" id="{175E9E98-AF65-6661-BF9C-AE426CAAA8C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172956" y="0"/>
            <a:ext cx="1019044" cy="593387"/>
          </a:xfrm>
          <a:prstGeom prst="rect">
            <a:avLst/>
          </a:prstGeom>
        </p:spPr>
      </p:pic>
      <p:sp>
        <p:nvSpPr>
          <p:cNvPr id="8" name="TextBox 7">
            <a:extLst>
              <a:ext uri="{FF2B5EF4-FFF2-40B4-BE49-F238E27FC236}">
                <a16:creationId xmlns:a16="http://schemas.microsoft.com/office/drawing/2014/main" id="{03D5A568-8D0C-C1C8-F626-7CE29DEB58F2}"/>
              </a:ext>
            </a:extLst>
          </p:cNvPr>
          <p:cNvSpPr txBox="1"/>
          <p:nvPr/>
        </p:nvSpPr>
        <p:spPr>
          <a:xfrm>
            <a:off x="4831729" y="149953"/>
            <a:ext cx="693620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anose="020B0604020202020204" pitchFamily="2" charset="0"/>
              </a:rPr>
              <a:t>Marketers might be unknowingly funding criminal activity through digital ad fraud</a:t>
            </a:r>
            <a:endParaRPr kumimoji="0" lang="en-US" sz="2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endParaRPr>
          </a:p>
        </p:txBody>
      </p:sp>
      <p:pic>
        <p:nvPicPr>
          <p:cNvPr id="2" name="Picture 1">
            <a:extLst>
              <a:ext uri="{FF2B5EF4-FFF2-40B4-BE49-F238E27FC236}">
                <a16:creationId xmlns:a16="http://schemas.microsoft.com/office/drawing/2014/main" id="{4A3F563B-B10D-C93B-B765-E62D3F0083A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7" name="Slide Number Placeholder 5">
            <a:extLst>
              <a:ext uri="{FF2B5EF4-FFF2-40B4-BE49-F238E27FC236}">
                <a16:creationId xmlns:a16="http://schemas.microsoft.com/office/drawing/2014/main" id="{6B297BB9-107A-3046-AF2E-FA0C7E7FB9D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D0FBBCB-AD4E-74F8-550D-7FFEE7A1969B}"/>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5172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ith her fingers to her ears&#10;&#10;Description automatically generated">
            <a:extLst>
              <a:ext uri="{FF2B5EF4-FFF2-40B4-BE49-F238E27FC236}">
                <a16:creationId xmlns:a16="http://schemas.microsoft.com/office/drawing/2014/main" id="{A91BC31E-3978-1D7A-0E4B-498171FE607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5516880" cy="6858000"/>
          </a:xfrm>
          <a:prstGeom prst="rect">
            <a:avLst/>
          </a:prstGeom>
        </p:spPr>
      </p:pic>
      <p:sp>
        <p:nvSpPr>
          <p:cNvPr id="5" name="TextBox 4">
            <a:extLst>
              <a:ext uri="{FF2B5EF4-FFF2-40B4-BE49-F238E27FC236}">
                <a16:creationId xmlns:a16="http://schemas.microsoft.com/office/drawing/2014/main" id="{D8DA9503-587B-715C-480C-4A06D0673D76}"/>
              </a:ext>
            </a:extLst>
          </p:cNvPr>
          <p:cNvSpPr txBox="1"/>
          <p:nvPr/>
        </p:nvSpPr>
        <p:spPr>
          <a:xfrm>
            <a:off x="5516880" y="6201403"/>
            <a:ext cx="6653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based on in-depth interviews, fielded October 2023. Survey base: Marketer and agency contacts from the Advertiser Perceptions ‘Senior Marketer’ and ‘Streaming Video’ online communities. </a:t>
            </a:r>
          </a:p>
        </p:txBody>
      </p:sp>
      <p:sp>
        <p:nvSpPr>
          <p:cNvPr id="6" name="TextBox 5">
            <a:extLst>
              <a:ext uri="{FF2B5EF4-FFF2-40B4-BE49-F238E27FC236}">
                <a16:creationId xmlns:a16="http://schemas.microsoft.com/office/drawing/2014/main" id="{26B60B2E-C933-AE1D-53F6-F0AB7E0AA250}"/>
              </a:ext>
            </a:extLst>
          </p:cNvPr>
          <p:cNvSpPr txBox="1"/>
          <p:nvPr/>
        </p:nvSpPr>
        <p:spPr>
          <a:xfrm>
            <a:off x="5699760" y="741562"/>
            <a:ext cx="6092921"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F1A62"/>
                </a:solidFill>
                <a:latin typeface="Helvetica" panose="020B0403020202020204" pitchFamily="34" charset="0"/>
                <a:cs typeface="Calibri" panose="020F0502020204030204" pitchFamily="34" charset="0"/>
              </a:rPr>
              <a:t>During the in-depth interviews conducted in our survey, </a:t>
            </a:r>
            <a:r>
              <a:rPr lang="en-US" sz="2400" b="1" dirty="0">
                <a:solidFill>
                  <a:srgbClr val="1F1A62"/>
                </a:solidFill>
                <a:latin typeface="Helvetica" panose="020B0403020202020204" pitchFamily="34" charset="0"/>
                <a:cs typeface="Calibri" panose="020F0502020204030204" pitchFamily="34" charset="0"/>
              </a:rPr>
              <a:t>none of the respondents expressed concerns </a:t>
            </a:r>
            <a:r>
              <a:rPr lang="en-US" sz="2400" dirty="0">
                <a:solidFill>
                  <a:srgbClr val="1F1A62"/>
                </a:solidFill>
                <a:latin typeface="Helvetica" panose="020B0403020202020204" pitchFamily="34" charset="0"/>
                <a:cs typeface="Calibri" panose="020F0502020204030204" pitchFamily="34" charset="0"/>
              </a:rPr>
              <a:t>about the possibility that </a:t>
            </a:r>
            <a:r>
              <a:rPr lang="en-US" sz="2400" b="1" dirty="0">
                <a:solidFill>
                  <a:srgbClr val="1F1A62"/>
                </a:solidFill>
                <a:latin typeface="Helvetica" panose="020B0403020202020204" pitchFamily="34" charset="0"/>
                <a:cs typeface="Calibri" panose="020F0502020204030204" pitchFamily="34" charset="0"/>
              </a:rPr>
              <a:t>their advertising dollars</a:t>
            </a:r>
            <a:r>
              <a:rPr lang="en-US" sz="2400" dirty="0">
                <a:solidFill>
                  <a:srgbClr val="1F1A62"/>
                </a:solidFill>
                <a:latin typeface="Helvetica" panose="020B0403020202020204" pitchFamily="34" charset="0"/>
                <a:cs typeface="Calibri" panose="020F0502020204030204" pitchFamily="34" charset="0"/>
              </a:rPr>
              <a:t> might inadvertently </a:t>
            </a:r>
            <a:r>
              <a:rPr lang="en-US" sz="2400" b="1" dirty="0">
                <a:solidFill>
                  <a:srgbClr val="1F1A62"/>
                </a:solidFill>
                <a:latin typeface="Helvetica" panose="020B0403020202020204" pitchFamily="34" charset="0"/>
                <a:cs typeface="Calibri" panose="020F0502020204030204" pitchFamily="34" charset="0"/>
              </a:rPr>
              <a:t>support illegal activities, extremist content or even oppressive regimes</a:t>
            </a:r>
            <a:r>
              <a:rPr lang="en-US" sz="2400" dirty="0">
                <a:solidFill>
                  <a:srgbClr val="1F1A62"/>
                </a:solidFill>
                <a:latin typeface="Helvetica" panose="020B040302020202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F1A62"/>
              </a:solidFill>
              <a:latin typeface="Helvetica" panose="020B0403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F1A62"/>
                </a:solidFill>
                <a:latin typeface="Helvetica" panose="020B0403020202020204" pitchFamily="34" charset="0"/>
                <a:cs typeface="Calibri" panose="020F0502020204030204" pitchFamily="34" charset="0"/>
              </a:rPr>
              <a:t>This finding was particularly noteworthy, given that the interviews were conducted after the release of several </a:t>
            </a:r>
            <a:r>
              <a:rPr lang="en-US" sz="2400" dirty="0">
                <a:solidFill>
                  <a:srgbClr val="00BFF2"/>
                </a:solidFill>
                <a:latin typeface="Helvetica" panose="020B0403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Adalytics reports</a:t>
            </a:r>
            <a:r>
              <a:rPr lang="en-US" sz="2400" dirty="0">
                <a:solidFill>
                  <a:srgbClr val="1F1A62"/>
                </a:solidFill>
                <a:latin typeface="Helvetica" panose="020B0403020202020204" pitchFamily="34" charset="0"/>
                <a:cs typeface="Calibri" panose="020F0502020204030204" pitchFamily="34" charset="0"/>
              </a:rPr>
              <a:t> highlighting the </a:t>
            </a:r>
            <a:r>
              <a:rPr lang="en-US" sz="2400" dirty="0">
                <a:solidFill>
                  <a:srgbClr val="00BFF2"/>
                </a:solidFill>
                <a:latin typeface="Helvetica" panose="020B0403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financial, reputational and legal risks</a:t>
            </a:r>
            <a:r>
              <a:rPr lang="en-US" sz="2400" dirty="0">
                <a:solidFill>
                  <a:srgbClr val="00BFF2"/>
                </a:solidFill>
                <a:latin typeface="Helvetica" panose="020B0403020202020204" pitchFamily="34" charset="0"/>
                <a:cs typeface="Calibri" panose="020F0502020204030204" pitchFamily="34" charset="0"/>
              </a:rPr>
              <a:t> </a:t>
            </a:r>
            <a:r>
              <a:rPr lang="en-US" sz="2400" dirty="0">
                <a:solidFill>
                  <a:srgbClr val="1F1A62"/>
                </a:solidFill>
                <a:latin typeface="Helvetica" panose="020B0403020202020204" pitchFamily="34" charset="0"/>
                <a:cs typeface="Calibri" panose="020F0502020204030204" pitchFamily="34" charset="0"/>
              </a:rPr>
              <a:t>advertisers face when engaging with walled gardens.</a:t>
            </a:r>
            <a:endParaRPr lang="en-US" sz="2800" dirty="0">
              <a:solidFill>
                <a:srgbClr val="1F1A62"/>
              </a:solidFill>
              <a:latin typeface="Helvetica" panose="020B0403020202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8133AAD-51BE-925B-CC1B-FD9DF1BA6F5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8" name="Slide Number Placeholder 5">
            <a:extLst>
              <a:ext uri="{FF2B5EF4-FFF2-40B4-BE49-F238E27FC236}">
                <a16:creationId xmlns:a16="http://schemas.microsoft.com/office/drawing/2014/main" id="{28BD4283-7711-9451-195D-B6FFBFA6C3B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4049AAB-C897-35F3-2637-462B05BE3BD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52566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165E2-77C2-727D-F96F-ADACA591B75F}"/>
              </a:ext>
            </a:extLst>
          </p:cNvPr>
          <p:cNvSpPr/>
          <p:nvPr/>
        </p:nvSpPr>
        <p:spPr>
          <a:xfrm>
            <a:off x="207531" y="384523"/>
            <a:ext cx="1208293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Ad dollars spent in </a:t>
            </a:r>
            <a:r>
              <a:rPr lang="en-US" sz="2600" b="1">
                <a:solidFill>
                  <a:srgbClr val="1B1464"/>
                </a:solidFill>
                <a:latin typeface="Helvetica" pitchFamily="2" charset="0"/>
              </a:rPr>
              <a:t>‘Big Tech’</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walled gardens may expose brands to data risks from offshore criminal networks and foreign entities</a:t>
            </a:r>
          </a:p>
        </p:txBody>
      </p:sp>
      <p:sp>
        <p:nvSpPr>
          <p:cNvPr id="8" name="TextBox 7">
            <a:extLst>
              <a:ext uri="{FF2B5EF4-FFF2-40B4-BE49-F238E27FC236}">
                <a16:creationId xmlns:a16="http://schemas.microsoft.com/office/drawing/2014/main" id="{22B5BFE4-6B47-8B0D-12F3-ED170DAA93AD}"/>
              </a:ext>
            </a:extLst>
          </p:cNvPr>
          <p:cNvSpPr txBox="1"/>
          <p:nvPr/>
        </p:nvSpPr>
        <p:spPr>
          <a:xfrm>
            <a:off x="472838" y="6328299"/>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Adalytics Research LLC,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Did Google Mislead Advertisers About TrueView Skippable In-Stream Ads for the Past Three Years?’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report, June 2023. Download VAB’s </a:t>
            </a:r>
            <a:r>
              <a:rPr kumimoji="0" lang="en-US" sz="800" b="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Hidden Costs</a:t>
            </a:r>
            <a:r>
              <a:rPr lang="en-US" sz="800" b="1" i="1">
                <a:solidFill>
                  <a:srgbClr val="ED3C8D"/>
                </a:solidFill>
                <a:latin typeface="Helvetica" panose="020B0604020202020204" pitchFamily="34" charset="0"/>
                <a:cs typeface="Helvetica" panose="020B0604020202020204" pitchFamily="34" charset="0"/>
              </a:rPr>
              <a:t>’</a:t>
            </a:r>
            <a:r>
              <a:rPr kumimoji="0" lang="en-US" sz="8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to learn more. </a:t>
            </a:r>
            <a:endParaRPr kumimoji="0" lang="fr-FR"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92BBCC83-7FC8-3C98-B67E-F79563E0F063}"/>
              </a:ext>
            </a:extLst>
          </p:cNvPr>
          <p:cNvSpPr/>
          <p:nvPr/>
        </p:nvSpPr>
        <p:spPr>
          <a:xfrm>
            <a:off x="4698661" y="1685013"/>
            <a:ext cx="7493339"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B0331FA0-1C35-DAEC-E07D-41AABF9BB434}"/>
              </a:ext>
            </a:extLst>
          </p:cNvPr>
          <p:cNvGraphicFramePr/>
          <p:nvPr>
            <p:extLst>
              <p:ext uri="{D42A27DB-BD31-4B8C-83A1-F6EECF244321}">
                <p14:modId xmlns:p14="http://schemas.microsoft.com/office/powerpoint/2010/main" val="2405011322"/>
              </p:ext>
            </p:extLst>
          </p:nvPr>
        </p:nvGraphicFramePr>
        <p:xfrm>
          <a:off x="6096000" y="2495053"/>
          <a:ext cx="4072864" cy="344866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27B64986-6A23-3277-8E2D-565906DD0684}"/>
              </a:ext>
            </a:extLst>
          </p:cNvPr>
          <p:cNvSpPr txBox="1"/>
          <p:nvPr/>
        </p:nvSpPr>
        <p:spPr>
          <a:xfrm>
            <a:off x="4695687" y="1756389"/>
            <a:ext cx="71212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 of spend by developer ‘country of origin’ </a:t>
            </a:r>
            <a:b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for sub-set of YouTube TrueView ad budget that was allocated </a:t>
            </a:r>
            <a:b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Google Video Partner Network (GVP) Android mobile apps</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11" name="Picture 10" descr="A person wearing a mask and using a computer&#10;&#10;Description automatically generated">
            <a:extLst>
              <a:ext uri="{FF2B5EF4-FFF2-40B4-BE49-F238E27FC236}">
                <a16:creationId xmlns:a16="http://schemas.microsoft.com/office/drawing/2014/main" id="{500D81D9-543A-099B-6DCE-B937E4E4810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0" y="1685950"/>
            <a:ext cx="4695687" cy="3984276"/>
          </a:xfrm>
          <a:prstGeom prst="rect">
            <a:avLst/>
          </a:prstGeom>
        </p:spPr>
      </p:pic>
      <p:pic>
        <p:nvPicPr>
          <p:cNvPr id="12" name="Picture 11">
            <a:extLst>
              <a:ext uri="{FF2B5EF4-FFF2-40B4-BE49-F238E27FC236}">
                <a16:creationId xmlns:a16="http://schemas.microsoft.com/office/drawing/2014/main" id="{634DAEC6-21CA-1BBC-DB6C-DECFD6988461}"/>
              </a:ext>
            </a:extLst>
          </p:cNvPr>
          <p:cNvPicPr>
            <a:picLocks noChangeAspect="1"/>
          </p:cNvPicPr>
          <p:nvPr/>
        </p:nvPicPr>
        <p:blipFill>
          <a:blip r:embed="rId6"/>
          <a:stretch>
            <a:fillRect/>
          </a:stretch>
        </p:blipFill>
        <p:spPr>
          <a:xfrm>
            <a:off x="10168864" y="3100345"/>
            <a:ext cx="1648098" cy="2302922"/>
          </a:xfrm>
          <a:prstGeom prst="rect">
            <a:avLst/>
          </a:prstGeom>
          <a:ln>
            <a:solidFill>
              <a:srgbClr val="1F1A62"/>
            </a:solidFill>
          </a:ln>
        </p:spPr>
      </p:pic>
      <p:pic>
        <p:nvPicPr>
          <p:cNvPr id="2" name="Picture 1">
            <a:extLst>
              <a:ext uri="{FF2B5EF4-FFF2-40B4-BE49-F238E27FC236}">
                <a16:creationId xmlns:a16="http://schemas.microsoft.com/office/drawing/2014/main" id="{3E80129F-E50A-F6BF-1681-F052FF19F28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F7EE36E6-35DD-2424-3480-082A1C22495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6487D30-C705-D6F3-4D46-BFFBB28B5EE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2168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1CA8EF-9647-04C0-12EF-9C1BCD84169A}"/>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472838" y="6220005"/>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Adalytics Research LLC,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Did Google Mislead Advertisers About TrueView Skippable In-Stream Ads for the Past Three Years?’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report, June 2023. Note: </a:t>
            </a:r>
            <a:r>
              <a:rPr kumimoji="0" lang="en-US" sz="80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after the Adalytics report was released, YouTube changed the name of their ‘in-stream ads’ format to ‘skippable ads’ throughout Google Display and Video 360, according to a ‘What’s New: July 2023’ Google Blog Post and reported by Adweek on 8/7/23.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800" b="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Hidden Costs</a:t>
            </a:r>
            <a:r>
              <a:rPr lang="en-US" sz="800" b="1" i="1">
                <a:solidFill>
                  <a:srgbClr val="ED3C8D"/>
                </a:solidFill>
                <a:latin typeface="Helvetica" panose="020B0604020202020204" pitchFamily="34" charset="0"/>
                <a:cs typeface="Helvetica" panose="020B0604020202020204" pitchFamily="34" charset="0"/>
              </a:rPr>
              <a:t>’</a:t>
            </a:r>
            <a:r>
              <a:rPr kumimoji="0" lang="en-US" sz="8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to learn more. </a:t>
            </a:r>
            <a:endParaRPr kumimoji="0" lang="fr-FR"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6BD165E2-77C2-727D-F96F-ADACA591B75F}"/>
              </a:ext>
            </a:extLst>
          </p:cNvPr>
          <p:cNvSpPr/>
          <p:nvPr/>
        </p:nvSpPr>
        <p:spPr>
          <a:xfrm>
            <a:off x="208308" y="390584"/>
            <a:ext cx="1193235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Ads can </a:t>
            </a:r>
            <a:r>
              <a:rPr lang="en-US" sz="2600" b="1">
                <a:solidFill>
                  <a:srgbClr val="1B1464"/>
                </a:solidFill>
                <a:latin typeface="Helvetica" pitchFamily="2" charset="0"/>
              </a:rPr>
              <a:t>be served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objectionable content, exposing brands to issues like foreign disinformation, copyright infringement and more</a:t>
            </a:r>
          </a:p>
        </p:txBody>
      </p:sp>
      <p:sp>
        <p:nvSpPr>
          <p:cNvPr id="8" name="Rectangle 7">
            <a:extLst>
              <a:ext uri="{FF2B5EF4-FFF2-40B4-BE49-F238E27FC236}">
                <a16:creationId xmlns:a16="http://schemas.microsoft.com/office/drawing/2014/main" id="{5B87DDEF-D376-92B1-C226-298A2DABBF37}"/>
              </a:ext>
            </a:extLst>
          </p:cNvPr>
          <p:cNvSpPr/>
          <p:nvPr/>
        </p:nvSpPr>
        <p:spPr>
          <a:xfrm>
            <a:off x="6343011" y="2074117"/>
            <a:ext cx="5359400" cy="2005406"/>
          </a:xfrm>
          <a:prstGeom prst="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576976A-D391-6105-E9F3-7D5C5FADFEE1}"/>
              </a:ext>
            </a:extLst>
          </p:cNvPr>
          <p:cNvSpPr/>
          <p:nvPr/>
        </p:nvSpPr>
        <p:spPr>
          <a:xfrm>
            <a:off x="485321" y="4177164"/>
            <a:ext cx="5359400" cy="2005406"/>
          </a:xfrm>
          <a:prstGeom prst="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5325A11-9BB9-446C-FF8F-CD08B37CFE2E}"/>
              </a:ext>
            </a:extLst>
          </p:cNvPr>
          <p:cNvSpPr txBox="1"/>
          <p:nvPr/>
        </p:nvSpPr>
        <p:spPr>
          <a:xfrm>
            <a:off x="-1" y="1705660"/>
            <a:ext cx="1211599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a:ln>
                  <a:noFill/>
                </a:ln>
                <a:solidFill>
                  <a:srgbClr val="1F1A62"/>
                </a:solidFill>
                <a:effectLst/>
                <a:uLnTx/>
                <a:uFillTx/>
                <a:latin typeface="Helvetica" panose="020B0403020202020204" pitchFamily="34" charset="0"/>
                <a:ea typeface="Calibri" panose="020F0502020204030204" pitchFamily="34" charset="0"/>
                <a:cs typeface="+mn-cs"/>
              </a:rPr>
              <a:t>Sampling</a:t>
            </a: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Calibri" panose="020F0502020204030204" pitchFamily="34" charset="0"/>
                <a:cs typeface="+mn-cs"/>
              </a:rPr>
              <a:t> of TrueView In-stream Ads Served as Out-stream Ads through Google Video Partner Network (GVP)</a:t>
            </a:r>
            <a:endParaRPr kumimoji="0" lang="en-US" sz="1600" b="1" i="0" u="sng"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69F62B8C-3A29-0729-BA73-77A994A051B7}"/>
              </a:ext>
            </a:extLst>
          </p:cNvPr>
          <p:cNvSpPr txBox="1"/>
          <p:nvPr/>
        </p:nvSpPr>
        <p:spPr>
          <a:xfrm>
            <a:off x="6451430" y="2636125"/>
            <a:ext cx="1415490" cy="1092607"/>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Website with over 101,000 DMCA copyright takedowns</a:t>
            </a:r>
          </a:p>
        </p:txBody>
      </p:sp>
      <p:pic>
        <p:nvPicPr>
          <p:cNvPr id="39" name="Picture 38" descr="A screenshot of a computer&#10;&#10;Description automatically generated">
            <a:extLst>
              <a:ext uri="{FF2B5EF4-FFF2-40B4-BE49-F238E27FC236}">
                <a16:creationId xmlns:a16="http://schemas.microsoft.com/office/drawing/2014/main" id="{7737A7D3-54C6-D13B-985E-5C9C044771AD}"/>
              </a:ext>
            </a:extLst>
          </p:cNvPr>
          <p:cNvPicPr>
            <a:picLocks noChangeAspect="1"/>
          </p:cNvPicPr>
          <p:nvPr/>
        </p:nvPicPr>
        <p:blipFill>
          <a:blip r:embed="rId4"/>
          <a:stretch>
            <a:fillRect/>
          </a:stretch>
        </p:blipFill>
        <p:spPr>
          <a:xfrm>
            <a:off x="7951265" y="2381128"/>
            <a:ext cx="2247900" cy="1641830"/>
          </a:xfrm>
          <a:prstGeom prst="rect">
            <a:avLst/>
          </a:prstGeom>
          <a:ln>
            <a:solidFill>
              <a:srgbClr val="1F1A62"/>
            </a:solidFill>
          </a:ln>
        </p:spPr>
      </p:pic>
      <p:sp>
        <p:nvSpPr>
          <p:cNvPr id="40" name="TextBox 39">
            <a:extLst>
              <a:ext uri="{FF2B5EF4-FFF2-40B4-BE49-F238E27FC236}">
                <a16:creationId xmlns:a16="http://schemas.microsoft.com/office/drawing/2014/main" id="{1B391D65-D350-A283-3B41-D437386A5F06}"/>
              </a:ext>
            </a:extLst>
          </p:cNvPr>
          <p:cNvSpPr txBox="1"/>
          <p:nvPr/>
        </p:nvSpPr>
        <p:spPr>
          <a:xfrm>
            <a:off x="617172" y="4451762"/>
            <a:ext cx="1695292" cy="1492716"/>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Ads alongside objectionable content (such as pornography, animal abuse and adjacencies to children’s deaths)</a:t>
            </a:r>
          </a:p>
        </p:txBody>
      </p:sp>
      <p:pic>
        <p:nvPicPr>
          <p:cNvPr id="44" name="Picture 43" descr="A screenshot of a news article&#10;&#10;Description automatically generated">
            <a:extLst>
              <a:ext uri="{FF2B5EF4-FFF2-40B4-BE49-F238E27FC236}">
                <a16:creationId xmlns:a16="http://schemas.microsoft.com/office/drawing/2014/main" id="{4E1E093C-9B2C-B0C9-2128-20EE6A2E6483}"/>
              </a:ext>
            </a:extLst>
          </p:cNvPr>
          <p:cNvPicPr>
            <a:picLocks noChangeAspect="1"/>
          </p:cNvPicPr>
          <p:nvPr/>
        </p:nvPicPr>
        <p:blipFill>
          <a:blip r:embed="rId5"/>
          <a:stretch>
            <a:fillRect/>
          </a:stretch>
        </p:blipFill>
        <p:spPr>
          <a:xfrm>
            <a:off x="2552027" y="4262347"/>
            <a:ext cx="1512433" cy="1861060"/>
          </a:xfrm>
          <a:prstGeom prst="rect">
            <a:avLst/>
          </a:prstGeom>
          <a:ln>
            <a:solidFill>
              <a:srgbClr val="002060"/>
            </a:solidFill>
          </a:ln>
        </p:spPr>
      </p:pic>
      <p:sp>
        <p:nvSpPr>
          <p:cNvPr id="4" name="TextBox 3">
            <a:extLst>
              <a:ext uri="{FF2B5EF4-FFF2-40B4-BE49-F238E27FC236}">
                <a16:creationId xmlns:a16="http://schemas.microsoft.com/office/drawing/2014/main" id="{E149B0E4-8047-C5E5-D8E2-2BF788BE9C63}"/>
              </a:ext>
            </a:extLst>
          </p:cNvPr>
          <p:cNvSpPr txBox="1"/>
          <p:nvPr/>
        </p:nvSpPr>
        <p:spPr>
          <a:xfrm>
            <a:off x="10225142" y="2083517"/>
            <a:ext cx="1467541" cy="292388"/>
          </a:xfrm>
          <a:prstGeom prst="rect">
            <a:avLst/>
          </a:prstGeom>
          <a:solidFill>
            <a:srgbClr val="E84A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Piracy</a:t>
            </a:r>
          </a:p>
        </p:txBody>
      </p:sp>
      <p:sp>
        <p:nvSpPr>
          <p:cNvPr id="16" name="TextBox 15">
            <a:extLst>
              <a:ext uri="{FF2B5EF4-FFF2-40B4-BE49-F238E27FC236}">
                <a16:creationId xmlns:a16="http://schemas.microsoft.com/office/drawing/2014/main" id="{0907640E-EC65-5BAF-4893-FB9627011D46}"/>
              </a:ext>
            </a:extLst>
          </p:cNvPr>
          <p:cNvSpPr txBox="1"/>
          <p:nvPr/>
        </p:nvSpPr>
        <p:spPr>
          <a:xfrm>
            <a:off x="4385881" y="4185985"/>
            <a:ext cx="1467541" cy="492443"/>
          </a:xfrm>
          <a:prstGeom prst="rect">
            <a:avLst/>
          </a:prstGeom>
          <a:solidFill>
            <a:srgbClr val="E84A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Objectionable Content</a:t>
            </a:r>
          </a:p>
        </p:txBody>
      </p:sp>
      <p:sp>
        <p:nvSpPr>
          <p:cNvPr id="21" name="Rectangle 20">
            <a:extLst>
              <a:ext uri="{FF2B5EF4-FFF2-40B4-BE49-F238E27FC236}">
                <a16:creationId xmlns:a16="http://schemas.microsoft.com/office/drawing/2014/main" id="{FA007297-2EF2-079D-DA65-D089832775E9}"/>
              </a:ext>
            </a:extLst>
          </p:cNvPr>
          <p:cNvSpPr/>
          <p:nvPr/>
        </p:nvSpPr>
        <p:spPr>
          <a:xfrm>
            <a:off x="494022" y="2074117"/>
            <a:ext cx="5359400" cy="2005406"/>
          </a:xfrm>
          <a:prstGeom prst="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7562F2E-EF12-01B9-9EAB-9578E746DF2A}"/>
              </a:ext>
            </a:extLst>
          </p:cNvPr>
          <p:cNvSpPr txBox="1"/>
          <p:nvPr/>
        </p:nvSpPr>
        <p:spPr>
          <a:xfrm>
            <a:off x="585522" y="2578792"/>
            <a:ext cx="1753296" cy="1092607"/>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Ads on foreign, and state-associated,  news sites known </a:t>
            </a:r>
            <a:b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 publish disinformation</a:t>
            </a:r>
          </a:p>
        </p:txBody>
      </p:sp>
      <p:sp>
        <p:nvSpPr>
          <p:cNvPr id="23" name="TextBox 22">
            <a:extLst>
              <a:ext uri="{FF2B5EF4-FFF2-40B4-BE49-F238E27FC236}">
                <a16:creationId xmlns:a16="http://schemas.microsoft.com/office/drawing/2014/main" id="{629D32B5-8996-9E43-F270-64A5C31CA55C}"/>
              </a:ext>
            </a:extLst>
          </p:cNvPr>
          <p:cNvSpPr txBox="1"/>
          <p:nvPr/>
        </p:nvSpPr>
        <p:spPr>
          <a:xfrm>
            <a:off x="4412975" y="2069024"/>
            <a:ext cx="1467541" cy="492443"/>
          </a:xfrm>
          <a:prstGeom prst="rect">
            <a:avLst/>
          </a:prstGeom>
          <a:solidFill>
            <a:srgbClr val="E84A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Foreign Disinformation</a:t>
            </a:r>
          </a:p>
        </p:txBody>
      </p:sp>
      <p:pic>
        <p:nvPicPr>
          <p:cNvPr id="24" name="Picture 23" descr="null">
            <a:extLst>
              <a:ext uri="{FF2B5EF4-FFF2-40B4-BE49-F238E27FC236}">
                <a16:creationId xmlns:a16="http://schemas.microsoft.com/office/drawing/2014/main" id="{12A342D8-27CF-86D6-1D8F-C8278C819F23}"/>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439555" y="2191885"/>
            <a:ext cx="1811280" cy="1790698"/>
          </a:xfrm>
          <a:prstGeom prst="rect">
            <a:avLst/>
          </a:prstGeom>
          <a:noFill/>
          <a:ln>
            <a:solidFill>
              <a:srgbClr val="1F1A62"/>
            </a:solidFill>
          </a:ln>
        </p:spPr>
      </p:pic>
      <p:sp>
        <p:nvSpPr>
          <p:cNvPr id="2" name="Rectangle 1">
            <a:extLst>
              <a:ext uri="{FF2B5EF4-FFF2-40B4-BE49-F238E27FC236}">
                <a16:creationId xmlns:a16="http://schemas.microsoft.com/office/drawing/2014/main" id="{6A51D5AC-E39D-5E76-1EA5-08EFC5AD9F7C}"/>
              </a:ext>
            </a:extLst>
          </p:cNvPr>
          <p:cNvSpPr/>
          <p:nvPr/>
        </p:nvSpPr>
        <p:spPr>
          <a:xfrm>
            <a:off x="6338580" y="4177164"/>
            <a:ext cx="5359400" cy="2005406"/>
          </a:xfrm>
          <a:prstGeom prst="rect">
            <a:avLst/>
          </a:prstGeom>
          <a:solidFill>
            <a:schemeClr val="bg1"/>
          </a:solidFill>
          <a:ln w="28575">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puzzle game&#10;&#10;Description automatically generated">
            <a:extLst>
              <a:ext uri="{FF2B5EF4-FFF2-40B4-BE49-F238E27FC236}">
                <a16:creationId xmlns:a16="http://schemas.microsoft.com/office/drawing/2014/main" id="{53C87A0E-10AB-6DD6-AFFB-041504EAE94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024599" y="4252436"/>
            <a:ext cx="2003349" cy="1870118"/>
          </a:xfrm>
          <a:prstGeom prst="rect">
            <a:avLst/>
          </a:prstGeom>
          <a:ln>
            <a:solidFill>
              <a:srgbClr val="002060"/>
            </a:solidFill>
          </a:ln>
        </p:spPr>
      </p:pic>
      <p:sp>
        <p:nvSpPr>
          <p:cNvPr id="9" name="TextBox 8">
            <a:extLst>
              <a:ext uri="{FF2B5EF4-FFF2-40B4-BE49-F238E27FC236}">
                <a16:creationId xmlns:a16="http://schemas.microsoft.com/office/drawing/2014/main" id="{60EC5EAF-A856-C96F-3418-03871ACE948B}"/>
              </a:ext>
            </a:extLst>
          </p:cNvPr>
          <p:cNvSpPr txBox="1"/>
          <p:nvPr/>
        </p:nvSpPr>
        <p:spPr>
          <a:xfrm>
            <a:off x="6446999" y="4741939"/>
            <a:ext cx="1386998" cy="1092607"/>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Ads on mobile apps for children as young as two years old</a:t>
            </a:r>
          </a:p>
        </p:txBody>
      </p:sp>
      <p:sp>
        <p:nvSpPr>
          <p:cNvPr id="18" name="TextBox 17">
            <a:extLst>
              <a:ext uri="{FF2B5EF4-FFF2-40B4-BE49-F238E27FC236}">
                <a16:creationId xmlns:a16="http://schemas.microsoft.com/office/drawing/2014/main" id="{3D285B7B-BF67-C021-5765-FF541AA588AE}"/>
              </a:ext>
            </a:extLst>
          </p:cNvPr>
          <p:cNvSpPr txBox="1"/>
          <p:nvPr/>
        </p:nvSpPr>
        <p:spPr>
          <a:xfrm>
            <a:off x="10230439" y="4177164"/>
            <a:ext cx="1467541" cy="292388"/>
          </a:xfrm>
          <a:prstGeom prst="rect">
            <a:avLst/>
          </a:prstGeom>
          <a:solidFill>
            <a:srgbClr val="E84A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Child-Targeted</a:t>
            </a:r>
          </a:p>
        </p:txBody>
      </p:sp>
      <p:pic>
        <p:nvPicPr>
          <p:cNvPr id="12" name="Picture 11">
            <a:extLst>
              <a:ext uri="{FF2B5EF4-FFF2-40B4-BE49-F238E27FC236}">
                <a16:creationId xmlns:a16="http://schemas.microsoft.com/office/drawing/2014/main" id="{B1EEE69F-9509-DF9E-893C-929372DD395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14" name="Slide Number Placeholder 5">
            <a:extLst>
              <a:ext uri="{FF2B5EF4-FFF2-40B4-BE49-F238E27FC236}">
                <a16:creationId xmlns:a16="http://schemas.microsoft.com/office/drawing/2014/main" id="{2D576B87-5A10-33ED-1EE3-15BFE0F3C0F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8A0A2EE-673E-274D-0A92-02A7DD614F45}"/>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79771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B20403-FB5C-B009-3016-923ED3B61D4F}"/>
              </a:ext>
            </a:extLst>
          </p:cNvPr>
          <p:cNvSpPr>
            <a:spLocks/>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6536CD6-0A63-EC5B-68ED-20C855750872}"/>
              </a:ext>
            </a:extLst>
          </p:cNvPr>
          <p:cNvSpPr/>
          <p:nvPr/>
        </p:nvSpPr>
        <p:spPr>
          <a:xfrm>
            <a:off x="208308" y="390584"/>
            <a:ext cx="1193235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Many instances exist of brands’ digital ad dollars funding ‘bad actors’ involved in organized crime, oppressive regimes and other illicit activities</a:t>
            </a:r>
          </a:p>
        </p:txBody>
      </p:sp>
      <p:grpSp>
        <p:nvGrpSpPr>
          <p:cNvPr id="46" name="Group 45">
            <a:extLst>
              <a:ext uri="{FF2B5EF4-FFF2-40B4-BE49-F238E27FC236}">
                <a16:creationId xmlns:a16="http://schemas.microsoft.com/office/drawing/2014/main" id="{0576AD12-B029-1A63-0519-24CFD85ACE48}"/>
              </a:ext>
            </a:extLst>
          </p:cNvPr>
          <p:cNvGrpSpPr/>
          <p:nvPr/>
        </p:nvGrpSpPr>
        <p:grpSpPr>
          <a:xfrm>
            <a:off x="8367341" y="5434253"/>
            <a:ext cx="3750067" cy="981640"/>
            <a:chOff x="646278" y="3041375"/>
            <a:chExt cx="4991339" cy="1306562"/>
          </a:xfrm>
        </p:grpSpPr>
        <p:sp>
          <p:nvSpPr>
            <p:cNvPr id="44" name="Rectangle: Rounded Corners 43">
              <a:extLst>
                <a:ext uri="{FF2B5EF4-FFF2-40B4-BE49-F238E27FC236}">
                  <a16:creationId xmlns:a16="http://schemas.microsoft.com/office/drawing/2014/main" id="{6E3C98E6-18E6-3DC2-A6BC-F5D5F80297D5}"/>
                </a:ext>
              </a:extLst>
            </p:cNvPr>
            <p:cNvSpPr/>
            <p:nvPr/>
          </p:nvSpPr>
          <p:spPr>
            <a:xfrm>
              <a:off x="646278" y="3041375"/>
              <a:ext cx="4991339" cy="130656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4DD6A9C5-1FBA-3813-EB2C-3E53D250D68B}"/>
                </a:ext>
              </a:extLst>
            </p:cNvPr>
            <p:cNvPicPr>
              <a:picLocks noChangeAspect="1"/>
            </p:cNvPicPr>
            <p:nvPr/>
          </p:nvPicPr>
          <p:blipFill>
            <a:blip r:embed="rId2"/>
            <a:stretch>
              <a:fillRect/>
            </a:stretch>
          </p:blipFill>
          <p:spPr>
            <a:xfrm>
              <a:off x="829012" y="3332457"/>
              <a:ext cx="4595258" cy="1013548"/>
            </a:xfrm>
            <a:prstGeom prst="rect">
              <a:avLst/>
            </a:prstGeom>
          </p:spPr>
        </p:pic>
        <p:sp>
          <p:nvSpPr>
            <p:cNvPr id="45" name="TextBox 44">
              <a:extLst>
                <a:ext uri="{FF2B5EF4-FFF2-40B4-BE49-F238E27FC236}">
                  <a16:creationId xmlns:a16="http://schemas.microsoft.com/office/drawing/2014/main" id="{D17E7733-2D50-8BDC-90BD-1083D93250A3}"/>
                </a:ext>
              </a:extLst>
            </p:cNvPr>
            <p:cNvSpPr txBox="1"/>
            <p:nvPr/>
          </p:nvSpPr>
          <p:spPr>
            <a:xfrm>
              <a:off x="3725051" y="4057078"/>
              <a:ext cx="1699218"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January 1, 2021</a:t>
              </a:r>
            </a:p>
          </p:txBody>
        </p:sp>
        <p:pic>
          <p:nvPicPr>
            <p:cNvPr id="1028" name="Picture 4" descr="Forbes Logo and symbol, meaning, history, PNG, brand">
              <a:extLst>
                <a:ext uri="{FF2B5EF4-FFF2-40B4-BE49-F238E27FC236}">
                  <a16:creationId xmlns:a16="http://schemas.microsoft.com/office/drawing/2014/main" id="{76C3A98A-DEC3-D396-BE3F-AE783029947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25426" b="28006"/>
            <a:stretch/>
          </p:blipFill>
          <p:spPr bwMode="auto">
            <a:xfrm>
              <a:off x="947657" y="3097176"/>
              <a:ext cx="768577" cy="201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C5803DB1-A600-C718-1445-95B5BBEEEAD0}"/>
              </a:ext>
            </a:extLst>
          </p:cNvPr>
          <p:cNvGrpSpPr/>
          <p:nvPr/>
        </p:nvGrpSpPr>
        <p:grpSpPr>
          <a:xfrm>
            <a:off x="3829677" y="4320017"/>
            <a:ext cx="4788819" cy="965129"/>
            <a:chOff x="208308" y="2199309"/>
            <a:chExt cx="5267701" cy="1061642"/>
          </a:xfrm>
        </p:grpSpPr>
        <p:sp>
          <p:nvSpPr>
            <p:cNvPr id="8" name="Rectangle: Rounded Corners 7">
              <a:extLst>
                <a:ext uri="{FF2B5EF4-FFF2-40B4-BE49-F238E27FC236}">
                  <a16:creationId xmlns:a16="http://schemas.microsoft.com/office/drawing/2014/main" id="{CD6B1480-04AE-E94F-696F-DB87504FB816}"/>
                </a:ext>
              </a:extLst>
            </p:cNvPr>
            <p:cNvSpPr/>
            <p:nvPr/>
          </p:nvSpPr>
          <p:spPr>
            <a:xfrm>
              <a:off x="208308" y="2199309"/>
              <a:ext cx="5267701" cy="106164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9D15400-301C-F4DB-A3EB-8D83E2FB63B7}"/>
                </a:ext>
              </a:extLst>
            </p:cNvPr>
            <p:cNvPicPr>
              <a:picLocks noChangeAspect="1"/>
            </p:cNvPicPr>
            <p:nvPr/>
          </p:nvPicPr>
          <p:blipFill>
            <a:blip r:embed="rId4"/>
            <a:stretch>
              <a:fillRect/>
            </a:stretch>
          </p:blipFill>
          <p:spPr>
            <a:xfrm>
              <a:off x="335826" y="2451402"/>
              <a:ext cx="5029635" cy="748210"/>
            </a:xfrm>
            <a:prstGeom prst="rect">
              <a:avLst/>
            </a:prstGeom>
          </p:spPr>
        </p:pic>
        <p:sp>
          <p:nvSpPr>
            <p:cNvPr id="10" name="TextBox 9">
              <a:extLst>
                <a:ext uri="{FF2B5EF4-FFF2-40B4-BE49-F238E27FC236}">
                  <a16:creationId xmlns:a16="http://schemas.microsoft.com/office/drawing/2014/main" id="{8E440952-1216-EDFE-8433-4DD8C528C5F0}"/>
                </a:ext>
              </a:extLst>
            </p:cNvPr>
            <p:cNvSpPr txBox="1"/>
            <p:nvPr/>
          </p:nvSpPr>
          <p:spPr>
            <a:xfrm>
              <a:off x="3666242" y="3007035"/>
              <a:ext cx="169921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April 20, 2022</a:t>
              </a:r>
            </a:p>
          </p:txBody>
        </p:sp>
        <p:pic>
          <p:nvPicPr>
            <p:cNvPr id="16" name="Picture 15">
              <a:extLst>
                <a:ext uri="{FF2B5EF4-FFF2-40B4-BE49-F238E27FC236}">
                  <a16:creationId xmlns:a16="http://schemas.microsoft.com/office/drawing/2014/main" id="{A3F26F01-1039-4CF4-1E65-62177155D854}"/>
                </a:ext>
              </a:extLst>
            </p:cNvPr>
            <p:cNvPicPr>
              <a:picLocks noChangeAspect="1"/>
            </p:cNvPicPr>
            <p:nvPr/>
          </p:nvPicPr>
          <p:blipFill>
            <a:blip r:embed="rId5"/>
            <a:stretch>
              <a:fillRect/>
            </a:stretch>
          </p:blipFill>
          <p:spPr>
            <a:xfrm>
              <a:off x="307262" y="2259711"/>
              <a:ext cx="1299103" cy="180670"/>
            </a:xfrm>
            <a:prstGeom prst="rect">
              <a:avLst/>
            </a:prstGeom>
          </p:spPr>
        </p:pic>
      </p:grpSp>
      <p:grpSp>
        <p:nvGrpSpPr>
          <p:cNvPr id="25" name="Group 24">
            <a:extLst>
              <a:ext uri="{FF2B5EF4-FFF2-40B4-BE49-F238E27FC236}">
                <a16:creationId xmlns:a16="http://schemas.microsoft.com/office/drawing/2014/main" id="{209C4466-7244-23DC-A7AB-3D025F623774}"/>
              </a:ext>
            </a:extLst>
          </p:cNvPr>
          <p:cNvGrpSpPr/>
          <p:nvPr/>
        </p:nvGrpSpPr>
        <p:grpSpPr>
          <a:xfrm>
            <a:off x="8940489" y="4304582"/>
            <a:ext cx="2888209" cy="1079804"/>
            <a:chOff x="6758204" y="1312055"/>
            <a:chExt cx="3844206" cy="1437219"/>
          </a:xfrm>
        </p:grpSpPr>
        <p:sp>
          <p:nvSpPr>
            <p:cNvPr id="20" name="Rectangle: Rounded Corners 19">
              <a:extLst>
                <a:ext uri="{FF2B5EF4-FFF2-40B4-BE49-F238E27FC236}">
                  <a16:creationId xmlns:a16="http://schemas.microsoft.com/office/drawing/2014/main" id="{689648D7-7E64-B78A-F58E-86AABF74DF7F}"/>
                </a:ext>
              </a:extLst>
            </p:cNvPr>
            <p:cNvSpPr/>
            <p:nvPr/>
          </p:nvSpPr>
          <p:spPr>
            <a:xfrm>
              <a:off x="6758204" y="1312055"/>
              <a:ext cx="3844206" cy="143721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0FE8D6D-63B6-5649-1077-CAA7FC13691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889310" y="1719176"/>
              <a:ext cx="3581995" cy="884358"/>
            </a:xfrm>
            <a:prstGeom prst="rect">
              <a:avLst/>
            </a:prstGeom>
          </p:spPr>
        </p:pic>
        <p:pic>
          <p:nvPicPr>
            <p:cNvPr id="24" name="Picture 23">
              <a:extLst>
                <a:ext uri="{FF2B5EF4-FFF2-40B4-BE49-F238E27FC236}">
                  <a16:creationId xmlns:a16="http://schemas.microsoft.com/office/drawing/2014/main" id="{7088035E-22A1-0A85-6B63-250135EB15F1}"/>
                </a:ext>
              </a:extLst>
            </p:cNvPr>
            <p:cNvPicPr>
              <a:picLocks noChangeAspect="1"/>
            </p:cNvPicPr>
            <p:nvPr/>
          </p:nvPicPr>
          <p:blipFill>
            <a:blip r:embed="rId7"/>
            <a:stretch>
              <a:fillRect/>
            </a:stretch>
          </p:blipFill>
          <p:spPr>
            <a:xfrm>
              <a:off x="6863864" y="1418081"/>
              <a:ext cx="1226926" cy="327688"/>
            </a:xfrm>
            <a:prstGeom prst="rect">
              <a:avLst/>
            </a:prstGeom>
          </p:spPr>
        </p:pic>
        <p:sp>
          <p:nvSpPr>
            <p:cNvPr id="21" name="TextBox 20">
              <a:extLst>
                <a:ext uri="{FF2B5EF4-FFF2-40B4-BE49-F238E27FC236}">
                  <a16:creationId xmlns:a16="http://schemas.microsoft.com/office/drawing/2014/main" id="{6F8FED90-DA66-CF5B-7F7A-D0277450B280}"/>
                </a:ext>
              </a:extLst>
            </p:cNvPr>
            <p:cNvSpPr txBox="1"/>
            <p:nvPr/>
          </p:nvSpPr>
          <p:spPr>
            <a:xfrm>
              <a:off x="8699038" y="2395366"/>
              <a:ext cx="169921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April 20, 2018</a:t>
              </a:r>
            </a:p>
          </p:txBody>
        </p:sp>
      </p:grpSp>
      <p:grpSp>
        <p:nvGrpSpPr>
          <p:cNvPr id="41" name="Group 40">
            <a:extLst>
              <a:ext uri="{FF2B5EF4-FFF2-40B4-BE49-F238E27FC236}">
                <a16:creationId xmlns:a16="http://schemas.microsoft.com/office/drawing/2014/main" id="{268AF60B-D74E-05F2-04C7-AFFF9371E3C8}"/>
              </a:ext>
            </a:extLst>
          </p:cNvPr>
          <p:cNvGrpSpPr/>
          <p:nvPr/>
        </p:nvGrpSpPr>
        <p:grpSpPr>
          <a:xfrm>
            <a:off x="3967890" y="1832238"/>
            <a:ext cx="4353472" cy="1115760"/>
            <a:chOff x="6007532" y="1964212"/>
            <a:chExt cx="5267701" cy="1350070"/>
          </a:xfrm>
        </p:grpSpPr>
        <p:sp>
          <p:nvSpPr>
            <p:cNvPr id="17" name="Rectangle: Rounded Corners 16">
              <a:extLst>
                <a:ext uri="{FF2B5EF4-FFF2-40B4-BE49-F238E27FC236}">
                  <a16:creationId xmlns:a16="http://schemas.microsoft.com/office/drawing/2014/main" id="{740FCFBA-63AC-DD52-CD4C-68886B25C2C0}"/>
                </a:ext>
              </a:extLst>
            </p:cNvPr>
            <p:cNvSpPr/>
            <p:nvPr/>
          </p:nvSpPr>
          <p:spPr>
            <a:xfrm>
              <a:off x="6007532" y="1964212"/>
              <a:ext cx="5267701" cy="130656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16BC1C23-0DFE-F87B-21DD-F0D2565701EA}"/>
                </a:ext>
              </a:extLst>
            </p:cNvPr>
            <p:cNvPicPr>
              <a:picLocks noChangeAspect="1"/>
            </p:cNvPicPr>
            <p:nvPr/>
          </p:nvPicPr>
          <p:blipFill>
            <a:blip r:embed="rId8"/>
            <a:stretch>
              <a:fillRect/>
            </a:stretch>
          </p:blipFill>
          <p:spPr>
            <a:xfrm>
              <a:off x="6033683" y="2296284"/>
              <a:ext cx="5215398" cy="1017998"/>
            </a:xfrm>
            <a:prstGeom prst="rect">
              <a:avLst/>
            </a:prstGeom>
          </p:spPr>
        </p:pic>
        <p:sp>
          <p:nvSpPr>
            <p:cNvPr id="19" name="TextBox 18">
              <a:extLst>
                <a:ext uri="{FF2B5EF4-FFF2-40B4-BE49-F238E27FC236}">
                  <a16:creationId xmlns:a16="http://schemas.microsoft.com/office/drawing/2014/main" id="{348A1C9E-BA54-6F6F-992F-E978DE5E7E6D}"/>
                </a:ext>
              </a:extLst>
            </p:cNvPr>
            <p:cNvSpPr txBox="1"/>
            <p:nvPr/>
          </p:nvSpPr>
          <p:spPr>
            <a:xfrm>
              <a:off x="9465466" y="3016858"/>
              <a:ext cx="169921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November 15, 2023</a:t>
              </a:r>
            </a:p>
          </p:txBody>
        </p:sp>
        <p:pic>
          <p:nvPicPr>
            <p:cNvPr id="1026" name="Picture 2" descr="Cyber Security News Today - Latest Updates &amp; Research ...">
              <a:extLst>
                <a:ext uri="{FF2B5EF4-FFF2-40B4-BE49-F238E27FC236}">
                  <a16:creationId xmlns:a16="http://schemas.microsoft.com/office/drawing/2014/main" id="{C5CA892A-6292-F221-E2C9-50ADB1BB18E8}"/>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t="29523" b="32099"/>
            <a:stretch/>
          </p:blipFill>
          <p:spPr bwMode="auto">
            <a:xfrm>
              <a:off x="6118080" y="2127951"/>
              <a:ext cx="1550587" cy="2647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50126912-BB0D-FBD3-1488-562A2E1A3913}"/>
              </a:ext>
            </a:extLst>
          </p:cNvPr>
          <p:cNvGrpSpPr/>
          <p:nvPr/>
        </p:nvGrpSpPr>
        <p:grpSpPr>
          <a:xfrm>
            <a:off x="70093" y="1899648"/>
            <a:ext cx="3750067" cy="981640"/>
            <a:chOff x="4474127" y="3445000"/>
            <a:chExt cx="4991339" cy="1306562"/>
          </a:xfrm>
        </p:grpSpPr>
        <p:sp>
          <p:nvSpPr>
            <p:cNvPr id="52" name="Rectangle: Rounded Corners 51">
              <a:extLst>
                <a:ext uri="{FF2B5EF4-FFF2-40B4-BE49-F238E27FC236}">
                  <a16:creationId xmlns:a16="http://schemas.microsoft.com/office/drawing/2014/main" id="{4747B5CF-FE35-5788-A7A9-4BBAB003952A}"/>
                </a:ext>
              </a:extLst>
            </p:cNvPr>
            <p:cNvSpPr/>
            <p:nvPr/>
          </p:nvSpPr>
          <p:spPr>
            <a:xfrm>
              <a:off x="4474127" y="3445000"/>
              <a:ext cx="4991339" cy="130656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88963529-1F86-F436-E9EE-2F7CEC881E17}"/>
                </a:ext>
              </a:extLst>
            </p:cNvPr>
            <p:cNvSpPr txBox="1"/>
            <p:nvPr/>
          </p:nvSpPr>
          <p:spPr>
            <a:xfrm>
              <a:off x="7766248" y="4458861"/>
              <a:ext cx="1699218"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April 20, 2022</a:t>
              </a:r>
            </a:p>
          </p:txBody>
        </p:sp>
        <p:pic>
          <p:nvPicPr>
            <p:cNvPr id="51" name="Picture 50">
              <a:extLst>
                <a:ext uri="{FF2B5EF4-FFF2-40B4-BE49-F238E27FC236}">
                  <a16:creationId xmlns:a16="http://schemas.microsoft.com/office/drawing/2014/main" id="{AA888114-A00B-5721-317E-EB2A9923CDD4}"/>
                </a:ext>
              </a:extLst>
            </p:cNvPr>
            <p:cNvPicPr>
              <a:picLocks noChangeAspect="1"/>
            </p:cNvPicPr>
            <p:nvPr/>
          </p:nvPicPr>
          <p:blipFill>
            <a:blip r:embed="rId10">
              <a:clrChange>
                <a:clrFrom>
                  <a:srgbClr val="F9F8F6"/>
                </a:clrFrom>
                <a:clrTo>
                  <a:srgbClr val="F9F8F6">
                    <a:alpha val="0"/>
                  </a:srgbClr>
                </a:clrTo>
              </a:clrChange>
            </a:blip>
            <a:stretch>
              <a:fillRect/>
            </a:stretch>
          </p:blipFill>
          <p:spPr>
            <a:xfrm>
              <a:off x="4568932" y="3698425"/>
              <a:ext cx="4566098" cy="951008"/>
            </a:xfrm>
            <a:prstGeom prst="rect">
              <a:avLst/>
            </a:prstGeom>
          </p:spPr>
        </p:pic>
        <p:pic>
          <p:nvPicPr>
            <p:cNvPr id="1032" name="Picture 8" descr="What Guides AARP's Policies, Adovcacy and Services">
              <a:extLst>
                <a:ext uri="{FF2B5EF4-FFF2-40B4-BE49-F238E27FC236}">
                  <a16:creationId xmlns:a16="http://schemas.microsoft.com/office/drawing/2014/main" id="{9A643BEF-6C4C-3769-DBC9-2732F752F59C}"/>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4704603" y="3516984"/>
              <a:ext cx="783855" cy="1660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F5B8E99F-91FF-4EFA-BD97-1F0C00425B6B}"/>
              </a:ext>
            </a:extLst>
          </p:cNvPr>
          <p:cNvGrpSpPr/>
          <p:nvPr/>
        </p:nvGrpSpPr>
        <p:grpSpPr>
          <a:xfrm>
            <a:off x="3960389" y="3024355"/>
            <a:ext cx="4417995" cy="1151457"/>
            <a:chOff x="5977620" y="4876714"/>
            <a:chExt cx="5880353" cy="1532589"/>
          </a:xfrm>
        </p:grpSpPr>
        <p:sp>
          <p:nvSpPr>
            <p:cNvPr id="57" name="Rectangle: Rounded Corners 56">
              <a:extLst>
                <a:ext uri="{FF2B5EF4-FFF2-40B4-BE49-F238E27FC236}">
                  <a16:creationId xmlns:a16="http://schemas.microsoft.com/office/drawing/2014/main" id="{57342FAF-841F-A3BE-9B5D-DE2168A8B39D}"/>
                </a:ext>
              </a:extLst>
            </p:cNvPr>
            <p:cNvSpPr/>
            <p:nvPr/>
          </p:nvSpPr>
          <p:spPr>
            <a:xfrm>
              <a:off x="5977620" y="4876714"/>
              <a:ext cx="5880353" cy="1532589"/>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E6A8A1E7-3C6A-2C2F-32D3-7BFB497A6825}"/>
                </a:ext>
              </a:extLst>
            </p:cNvPr>
            <p:cNvPicPr>
              <a:picLocks noChangeAspect="1"/>
            </p:cNvPicPr>
            <p:nvPr/>
          </p:nvPicPr>
          <p:blipFill>
            <a:blip r:embed="rId12"/>
            <a:stretch>
              <a:fillRect/>
            </a:stretch>
          </p:blipFill>
          <p:spPr>
            <a:xfrm>
              <a:off x="6068530" y="5263587"/>
              <a:ext cx="5712166" cy="1052493"/>
            </a:xfrm>
            <a:prstGeom prst="rect">
              <a:avLst/>
            </a:prstGeom>
          </p:spPr>
        </p:pic>
        <p:sp>
          <p:nvSpPr>
            <p:cNvPr id="59" name="TextBox 58">
              <a:extLst>
                <a:ext uri="{FF2B5EF4-FFF2-40B4-BE49-F238E27FC236}">
                  <a16:creationId xmlns:a16="http://schemas.microsoft.com/office/drawing/2014/main" id="{8CAB9D8A-E975-538F-67B6-DDF37C12BF28}"/>
                </a:ext>
              </a:extLst>
            </p:cNvPr>
            <p:cNvSpPr txBox="1"/>
            <p:nvPr/>
          </p:nvSpPr>
          <p:spPr>
            <a:xfrm>
              <a:off x="9637375" y="6094866"/>
              <a:ext cx="2056055"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October 10, 2023</a:t>
              </a:r>
            </a:p>
          </p:txBody>
        </p:sp>
        <p:pic>
          <p:nvPicPr>
            <p:cNvPr id="1034" name="Picture 10">
              <a:extLst>
                <a:ext uri="{FF2B5EF4-FFF2-40B4-BE49-F238E27FC236}">
                  <a16:creationId xmlns:a16="http://schemas.microsoft.com/office/drawing/2014/main" id="{8AB9A146-358F-0A00-11DC-4E04EA3F00EB}"/>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6142165" y="5033343"/>
              <a:ext cx="1497739" cy="24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F03FD411-30B4-F57B-E5AC-C370FBB4307E}"/>
              </a:ext>
            </a:extLst>
          </p:cNvPr>
          <p:cNvGrpSpPr/>
          <p:nvPr/>
        </p:nvGrpSpPr>
        <p:grpSpPr>
          <a:xfrm>
            <a:off x="3960389" y="5404335"/>
            <a:ext cx="4201956" cy="1031285"/>
            <a:chOff x="503714" y="6458323"/>
            <a:chExt cx="5084368" cy="1247857"/>
          </a:xfrm>
        </p:grpSpPr>
        <p:sp>
          <p:nvSpPr>
            <p:cNvPr id="5" name="Slide Number Placeholder 5">
              <a:extLst>
                <a:ext uri="{FF2B5EF4-FFF2-40B4-BE49-F238E27FC236}">
                  <a16:creationId xmlns:a16="http://schemas.microsoft.com/office/drawing/2014/main" id="{8D0421C4-AB7F-96DB-E2F0-23E73D29389F}"/>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Rounded Corners 14">
              <a:extLst>
                <a:ext uri="{FF2B5EF4-FFF2-40B4-BE49-F238E27FC236}">
                  <a16:creationId xmlns:a16="http://schemas.microsoft.com/office/drawing/2014/main" id="{DB62882C-0BFB-F8B9-0DBB-A6169FE52148}"/>
                </a:ext>
              </a:extLst>
            </p:cNvPr>
            <p:cNvSpPr/>
            <p:nvPr/>
          </p:nvSpPr>
          <p:spPr>
            <a:xfrm>
              <a:off x="604319" y="6458323"/>
              <a:ext cx="4983763" cy="1187784"/>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A6B2C465-08FA-5D0D-ADA0-4B98CD86BC2B}"/>
                </a:ext>
              </a:extLst>
            </p:cNvPr>
            <p:cNvPicPr>
              <a:picLocks noChangeAspect="1"/>
            </p:cNvPicPr>
            <p:nvPr/>
          </p:nvPicPr>
          <p:blipFill>
            <a:blip r:embed="rId14"/>
            <a:stretch>
              <a:fillRect/>
            </a:stretch>
          </p:blipFill>
          <p:spPr>
            <a:xfrm>
              <a:off x="654507" y="6826231"/>
              <a:ext cx="4883387" cy="657635"/>
            </a:xfrm>
            <a:prstGeom prst="rect">
              <a:avLst/>
            </a:prstGeom>
          </p:spPr>
        </p:pic>
        <p:pic>
          <p:nvPicPr>
            <p:cNvPr id="33" name="Picture 32">
              <a:extLst>
                <a:ext uri="{FF2B5EF4-FFF2-40B4-BE49-F238E27FC236}">
                  <a16:creationId xmlns:a16="http://schemas.microsoft.com/office/drawing/2014/main" id="{D4185DAA-699F-161B-24C6-C120AB53AC9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35587" y="6489744"/>
              <a:ext cx="1015834" cy="356169"/>
            </a:xfrm>
            <a:prstGeom prst="rect">
              <a:avLst/>
            </a:prstGeom>
          </p:spPr>
        </p:pic>
        <p:sp>
          <p:nvSpPr>
            <p:cNvPr id="27" name="TextBox 26">
              <a:extLst>
                <a:ext uri="{FF2B5EF4-FFF2-40B4-BE49-F238E27FC236}">
                  <a16:creationId xmlns:a16="http://schemas.microsoft.com/office/drawing/2014/main" id="{AC4AE224-D0C8-8BE7-B068-4E5CF6F9EC23}"/>
                </a:ext>
              </a:extLst>
            </p:cNvPr>
            <p:cNvSpPr txBox="1"/>
            <p:nvPr/>
          </p:nvSpPr>
          <p:spPr>
            <a:xfrm>
              <a:off x="3545032" y="7398942"/>
              <a:ext cx="1925772" cy="30723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November 10, 2021</a:t>
              </a:r>
            </a:p>
          </p:txBody>
        </p:sp>
      </p:grpSp>
      <p:grpSp>
        <p:nvGrpSpPr>
          <p:cNvPr id="42" name="Group 41">
            <a:extLst>
              <a:ext uri="{FF2B5EF4-FFF2-40B4-BE49-F238E27FC236}">
                <a16:creationId xmlns:a16="http://schemas.microsoft.com/office/drawing/2014/main" id="{49BA5F58-802C-A29A-7DC2-C3C0B0E0DD81}"/>
              </a:ext>
            </a:extLst>
          </p:cNvPr>
          <p:cNvGrpSpPr/>
          <p:nvPr/>
        </p:nvGrpSpPr>
        <p:grpSpPr>
          <a:xfrm>
            <a:off x="351143" y="4269245"/>
            <a:ext cx="3169979" cy="1106221"/>
            <a:chOff x="-3977640" y="5934141"/>
            <a:chExt cx="4219243" cy="1472380"/>
          </a:xfrm>
        </p:grpSpPr>
        <p:sp>
          <p:nvSpPr>
            <p:cNvPr id="38" name="Rectangle: Rounded Corners 37">
              <a:extLst>
                <a:ext uri="{FF2B5EF4-FFF2-40B4-BE49-F238E27FC236}">
                  <a16:creationId xmlns:a16="http://schemas.microsoft.com/office/drawing/2014/main" id="{6D3FE8FC-4585-508F-480E-78B07E348B8A}"/>
                </a:ext>
              </a:extLst>
            </p:cNvPr>
            <p:cNvSpPr/>
            <p:nvPr/>
          </p:nvSpPr>
          <p:spPr>
            <a:xfrm>
              <a:off x="-3977640" y="5934141"/>
              <a:ext cx="4219243" cy="1472380"/>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1FC1769E-05BB-D1BD-8DFF-53B1A207C9AB}"/>
                </a:ext>
              </a:extLst>
            </p:cNvPr>
            <p:cNvPicPr>
              <a:picLocks noChangeAspect="1"/>
            </p:cNvPicPr>
            <p:nvPr/>
          </p:nvPicPr>
          <p:blipFill>
            <a:blip r:embed="rId16"/>
            <a:stretch>
              <a:fillRect/>
            </a:stretch>
          </p:blipFill>
          <p:spPr>
            <a:xfrm>
              <a:off x="-3769830" y="6279924"/>
              <a:ext cx="3803622" cy="1084211"/>
            </a:xfrm>
            <a:prstGeom prst="rect">
              <a:avLst/>
            </a:prstGeom>
          </p:spPr>
        </p:pic>
        <p:pic>
          <p:nvPicPr>
            <p:cNvPr id="1030" name="Picture 6" descr="AdExplainer: Your CPRA Download - OptiMine">
              <a:extLst>
                <a:ext uri="{FF2B5EF4-FFF2-40B4-BE49-F238E27FC236}">
                  <a16:creationId xmlns:a16="http://schemas.microsoft.com/office/drawing/2014/main" id="{E7146EBE-4659-E9D0-F5A1-BAA64A24C87E}"/>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3769774" y="5959840"/>
              <a:ext cx="1311011" cy="3819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58FC9D1-39D4-8E0E-F05B-311632378D04}"/>
                </a:ext>
              </a:extLst>
            </p:cNvPr>
            <p:cNvSpPr txBox="1"/>
            <p:nvPr/>
          </p:nvSpPr>
          <p:spPr>
            <a:xfrm>
              <a:off x="-1741674" y="7069863"/>
              <a:ext cx="1928405" cy="3072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December 20, 2016</a:t>
              </a:r>
            </a:p>
          </p:txBody>
        </p:sp>
      </p:grpSp>
      <p:grpSp>
        <p:nvGrpSpPr>
          <p:cNvPr id="63" name="Group 62">
            <a:extLst>
              <a:ext uri="{FF2B5EF4-FFF2-40B4-BE49-F238E27FC236}">
                <a16:creationId xmlns:a16="http://schemas.microsoft.com/office/drawing/2014/main" id="{D823D7F7-1A35-4926-AC19-5253C679A1FB}"/>
              </a:ext>
            </a:extLst>
          </p:cNvPr>
          <p:cNvGrpSpPr/>
          <p:nvPr/>
        </p:nvGrpSpPr>
        <p:grpSpPr>
          <a:xfrm>
            <a:off x="8847147" y="3006802"/>
            <a:ext cx="3027424" cy="1247912"/>
            <a:chOff x="8336864" y="6643237"/>
            <a:chExt cx="4029501" cy="1660970"/>
          </a:xfrm>
        </p:grpSpPr>
        <p:sp>
          <p:nvSpPr>
            <p:cNvPr id="49" name="Rectangle: Rounded Corners 48">
              <a:extLst>
                <a:ext uri="{FF2B5EF4-FFF2-40B4-BE49-F238E27FC236}">
                  <a16:creationId xmlns:a16="http://schemas.microsoft.com/office/drawing/2014/main" id="{8BBF6959-5027-9C02-930F-C9BB02DEBB8E}"/>
                </a:ext>
              </a:extLst>
            </p:cNvPr>
            <p:cNvSpPr/>
            <p:nvPr/>
          </p:nvSpPr>
          <p:spPr>
            <a:xfrm>
              <a:off x="8336864" y="6643237"/>
              <a:ext cx="4029501" cy="160192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AE5DAAE7-379E-6CE5-F486-4A89191D32BB}"/>
                </a:ext>
              </a:extLst>
            </p:cNvPr>
            <p:cNvPicPr>
              <a:picLocks noChangeAspect="1"/>
            </p:cNvPicPr>
            <p:nvPr/>
          </p:nvPicPr>
          <p:blipFill>
            <a:blip r:embed="rId18"/>
            <a:stretch>
              <a:fillRect/>
            </a:stretch>
          </p:blipFill>
          <p:spPr>
            <a:xfrm>
              <a:off x="8382584" y="7010076"/>
              <a:ext cx="3938908" cy="1094141"/>
            </a:xfrm>
            <a:prstGeom prst="rect">
              <a:avLst/>
            </a:prstGeom>
          </p:spPr>
        </p:pic>
        <p:sp>
          <p:nvSpPr>
            <p:cNvPr id="50" name="TextBox 49">
              <a:extLst>
                <a:ext uri="{FF2B5EF4-FFF2-40B4-BE49-F238E27FC236}">
                  <a16:creationId xmlns:a16="http://schemas.microsoft.com/office/drawing/2014/main" id="{04D7BB27-D645-F17F-71A3-725E541D44E8}"/>
                </a:ext>
              </a:extLst>
            </p:cNvPr>
            <p:cNvSpPr txBox="1"/>
            <p:nvPr/>
          </p:nvSpPr>
          <p:spPr>
            <a:xfrm>
              <a:off x="10360022" y="7966245"/>
              <a:ext cx="1961469" cy="33796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November 10, 2021</a:t>
              </a:r>
            </a:p>
          </p:txBody>
        </p:sp>
        <p:pic>
          <p:nvPicPr>
            <p:cNvPr id="55" name="Picture 4" descr="Forbes Logo and symbol, meaning, history, PNG, brand">
              <a:extLst>
                <a:ext uri="{FF2B5EF4-FFF2-40B4-BE49-F238E27FC236}">
                  <a16:creationId xmlns:a16="http://schemas.microsoft.com/office/drawing/2014/main" id="{D9D919A1-706E-E8E9-0977-D7A4AB53334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25426" b="28006"/>
            <a:stretch/>
          </p:blipFill>
          <p:spPr bwMode="auto">
            <a:xfrm>
              <a:off x="8494561" y="6767506"/>
              <a:ext cx="845435" cy="221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3" name="Group 1032">
            <a:extLst>
              <a:ext uri="{FF2B5EF4-FFF2-40B4-BE49-F238E27FC236}">
                <a16:creationId xmlns:a16="http://schemas.microsoft.com/office/drawing/2014/main" id="{80081FE5-E16D-C6BB-99E9-4D42B45EDDED}"/>
              </a:ext>
            </a:extLst>
          </p:cNvPr>
          <p:cNvGrpSpPr/>
          <p:nvPr/>
        </p:nvGrpSpPr>
        <p:grpSpPr>
          <a:xfrm>
            <a:off x="8468606" y="1851397"/>
            <a:ext cx="3378615" cy="1105537"/>
            <a:chOff x="7726829" y="7239261"/>
            <a:chExt cx="4088125" cy="1337700"/>
          </a:xfrm>
        </p:grpSpPr>
        <p:sp>
          <p:nvSpPr>
            <p:cNvPr id="1024" name="Rectangle: Rounded Corners 1023">
              <a:extLst>
                <a:ext uri="{FF2B5EF4-FFF2-40B4-BE49-F238E27FC236}">
                  <a16:creationId xmlns:a16="http://schemas.microsoft.com/office/drawing/2014/main" id="{A26E0E54-172E-6A54-90F9-41C4A1843AED}"/>
                </a:ext>
              </a:extLst>
            </p:cNvPr>
            <p:cNvSpPr/>
            <p:nvPr/>
          </p:nvSpPr>
          <p:spPr>
            <a:xfrm>
              <a:off x="7726829" y="7239261"/>
              <a:ext cx="4088125" cy="1320026"/>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3FD2431A-A4CA-BEA1-B8B3-3029CCF57A9D}"/>
                </a:ext>
              </a:extLst>
            </p:cNvPr>
            <p:cNvPicPr>
              <a:picLocks noChangeAspect="1"/>
            </p:cNvPicPr>
            <p:nvPr/>
          </p:nvPicPr>
          <p:blipFill>
            <a:blip r:embed="rId19"/>
            <a:stretch>
              <a:fillRect/>
            </a:stretch>
          </p:blipFill>
          <p:spPr>
            <a:xfrm>
              <a:off x="7829460" y="7587534"/>
              <a:ext cx="3758253" cy="897895"/>
            </a:xfrm>
            <a:prstGeom prst="rect">
              <a:avLst/>
            </a:prstGeom>
          </p:spPr>
        </p:pic>
        <p:pic>
          <p:nvPicPr>
            <p:cNvPr id="1031" name="Picture 1030">
              <a:extLst>
                <a:ext uri="{FF2B5EF4-FFF2-40B4-BE49-F238E27FC236}">
                  <a16:creationId xmlns:a16="http://schemas.microsoft.com/office/drawing/2014/main" id="{1131B155-0B79-B210-7E7F-9545CA9A9D34}"/>
                </a:ext>
              </a:extLst>
            </p:cNvPr>
            <p:cNvPicPr>
              <a:picLocks noChangeAspect="1"/>
            </p:cNvPicPr>
            <p:nvPr/>
          </p:nvPicPr>
          <p:blipFill>
            <a:blip r:embed="rId20"/>
            <a:stretch>
              <a:fillRect/>
            </a:stretch>
          </p:blipFill>
          <p:spPr>
            <a:xfrm>
              <a:off x="7844197" y="7379637"/>
              <a:ext cx="892368" cy="268078"/>
            </a:xfrm>
            <a:prstGeom prst="rect">
              <a:avLst/>
            </a:prstGeom>
          </p:spPr>
        </p:pic>
        <p:sp>
          <p:nvSpPr>
            <p:cNvPr id="1025" name="TextBox 1024">
              <a:extLst>
                <a:ext uri="{FF2B5EF4-FFF2-40B4-BE49-F238E27FC236}">
                  <a16:creationId xmlns:a16="http://schemas.microsoft.com/office/drawing/2014/main" id="{E8C943C5-C664-023F-4D67-1B55A1AFD257}"/>
                </a:ext>
              </a:extLst>
            </p:cNvPr>
            <p:cNvSpPr txBox="1"/>
            <p:nvPr/>
          </p:nvSpPr>
          <p:spPr>
            <a:xfrm>
              <a:off x="10146586" y="8323045"/>
              <a:ext cx="1544744"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October 19, 2023</a:t>
              </a:r>
            </a:p>
          </p:txBody>
        </p:sp>
      </p:grpSp>
      <p:grpSp>
        <p:nvGrpSpPr>
          <p:cNvPr id="1040" name="Group 1039">
            <a:extLst>
              <a:ext uri="{FF2B5EF4-FFF2-40B4-BE49-F238E27FC236}">
                <a16:creationId xmlns:a16="http://schemas.microsoft.com/office/drawing/2014/main" id="{857C13AB-3B5F-914D-B161-AEB93B082FB3}"/>
              </a:ext>
            </a:extLst>
          </p:cNvPr>
          <p:cNvGrpSpPr/>
          <p:nvPr/>
        </p:nvGrpSpPr>
        <p:grpSpPr>
          <a:xfrm>
            <a:off x="243253" y="3011743"/>
            <a:ext cx="3419474" cy="1109085"/>
            <a:chOff x="334374" y="5268464"/>
            <a:chExt cx="3419474" cy="1109085"/>
          </a:xfrm>
        </p:grpSpPr>
        <p:sp>
          <p:nvSpPr>
            <p:cNvPr id="1037" name="Rectangle: Rounded Corners 1036">
              <a:extLst>
                <a:ext uri="{FF2B5EF4-FFF2-40B4-BE49-F238E27FC236}">
                  <a16:creationId xmlns:a16="http://schemas.microsoft.com/office/drawing/2014/main" id="{59C19919-CD3A-442D-522E-1EE75187DCF5}"/>
                </a:ext>
              </a:extLst>
            </p:cNvPr>
            <p:cNvSpPr/>
            <p:nvPr/>
          </p:nvSpPr>
          <p:spPr>
            <a:xfrm>
              <a:off x="334374" y="5268464"/>
              <a:ext cx="3419474" cy="1108106"/>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6" name="Picture 1035">
              <a:extLst>
                <a:ext uri="{FF2B5EF4-FFF2-40B4-BE49-F238E27FC236}">
                  <a16:creationId xmlns:a16="http://schemas.microsoft.com/office/drawing/2014/main" id="{3430645B-3BEB-7614-F10B-D7D41DB9F35D}"/>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379812" y="5544076"/>
              <a:ext cx="3217056" cy="747705"/>
            </a:xfrm>
            <a:prstGeom prst="rect">
              <a:avLst/>
            </a:prstGeom>
          </p:spPr>
        </p:pic>
        <p:sp>
          <p:nvSpPr>
            <p:cNvPr id="1038" name="TextBox 1037">
              <a:extLst>
                <a:ext uri="{FF2B5EF4-FFF2-40B4-BE49-F238E27FC236}">
                  <a16:creationId xmlns:a16="http://schemas.microsoft.com/office/drawing/2014/main" id="{78986E6D-DD12-2C1F-0E85-C849CAED613E}"/>
                </a:ext>
              </a:extLst>
            </p:cNvPr>
            <p:cNvSpPr txBox="1"/>
            <p:nvPr/>
          </p:nvSpPr>
          <p:spPr>
            <a:xfrm>
              <a:off x="2263782" y="6123633"/>
              <a:ext cx="1448839"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October 1, 2020</a:t>
              </a:r>
            </a:p>
          </p:txBody>
        </p:sp>
        <p:pic>
          <p:nvPicPr>
            <p:cNvPr id="1039" name="Picture 10">
              <a:extLst>
                <a:ext uri="{FF2B5EF4-FFF2-40B4-BE49-F238E27FC236}">
                  <a16:creationId xmlns:a16="http://schemas.microsoft.com/office/drawing/2014/main" id="{DBB6BF25-B882-8C90-BC4F-22D5C388F541}"/>
                </a:ext>
              </a:extLst>
            </p:cNvPr>
            <p:cNvPicPr>
              <a:picLocks noChangeAspect="1" noChangeArrowheads="1"/>
            </p:cNvPicPr>
            <p:nvPr/>
          </p:nvPicPr>
          <p:blipFill rotWithShape="1">
            <a:blip r:embed="rId22" cstate="hqprint">
              <a:extLst>
                <a:ext uri="{28A0092B-C50C-407E-A947-70E740481C1C}">
                  <a14:useLocalDpi xmlns:a14="http://schemas.microsoft.com/office/drawing/2010/main"/>
                </a:ext>
              </a:extLst>
            </a:blip>
            <a:srcRect/>
            <a:stretch/>
          </p:blipFill>
          <p:spPr bwMode="auto">
            <a:xfrm>
              <a:off x="465446" y="5315976"/>
              <a:ext cx="324812" cy="2092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6" name="Group 1045">
            <a:extLst>
              <a:ext uri="{FF2B5EF4-FFF2-40B4-BE49-F238E27FC236}">
                <a16:creationId xmlns:a16="http://schemas.microsoft.com/office/drawing/2014/main" id="{0DD4752B-208A-243B-E557-22F04353DB6A}"/>
              </a:ext>
            </a:extLst>
          </p:cNvPr>
          <p:cNvGrpSpPr/>
          <p:nvPr/>
        </p:nvGrpSpPr>
        <p:grpSpPr>
          <a:xfrm>
            <a:off x="514902" y="5481814"/>
            <a:ext cx="3130898" cy="886518"/>
            <a:chOff x="8505814" y="5582478"/>
            <a:chExt cx="3130898" cy="886518"/>
          </a:xfrm>
        </p:grpSpPr>
        <p:sp>
          <p:nvSpPr>
            <p:cNvPr id="1043" name="Rectangle: Rounded Corners 1042">
              <a:extLst>
                <a:ext uri="{FF2B5EF4-FFF2-40B4-BE49-F238E27FC236}">
                  <a16:creationId xmlns:a16="http://schemas.microsoft.com/office/drawing/2014/main" id="{85AE0BC5-9C56-2DE3-A655-2B835D49B08B}"/>
                </a:ext>
              </a:extLst>
            </p:cNvPr>
            <p:cNvSpPr/>
            <p:nvPr/>
          </p:nvSpPr>
          <p:spPr>
            <a:xfrm>
              <a:off x="8505814" y="5582478"/>
              <a:ext cx="3130898" cy="864376"/>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2" name="Picture 1041">
              <a:extLst>
                <a:ext uri="{FF2B5EF4-FFF2-40B4-BE49-F238E27FC236}">
                  <a16:creationId xmlns:a16="http://schemas.microsoft.com/office/drawing/2014/main" id="{ECE12480-3F8F-F0BE-13A0-077AD90D4B82}"/>
                </a:ext>
              </a:extLst>
            </p:cNvPr>
            <p:cNvPicPr>
              <a:picLocks noChangeAspect="1"/>
            </p:cNvPicPr>
            <p:nvPr/>
          </p:nvPicPr>
          <p:blipFill>
            <a:blip r:embed="rId23"/>
            <a:stretch>
              <a:fillRect/>
            </a:stretch>
          </p:blipFill>
          <p:spPr>
            <a:xfrm>
              <a:off x="8560613" y="5795173"/>
              <a:ext cx="3021301" cy="517461"/>
            </a:xfrm>
            <a:prstGeom prst="rect">
              <a:avLst/>
            </a:prstGeom>
          </p:spPr>
        </p:pic>
        <p:sp>
          <p:nvSpPr>
            <p:cNvPr id="1044" name="TextBox 1043">
              <a:extLst>
                <a:ext uri="{FF2B5EF4-FFF2-40B4-BE49-F238E27FC236}">
                  <a16:creationId xmlns:a16="http://schemas.microsoft.com/office/drawing/2014/main" id="{2E4981D5-C4CF-73B9-8E8F-F3F1792EC72E}"/>
                </a:ext>
              </a:extLst>
            </p:cNvPr>
            <p:cNvSpPr txBox="1"/>
            <p:nvPr/>
          </p:nvSpPr>
          <p:spPr>
            <a:xfrm>
              <a:off x="10351312" y="6215080"/>
              <a:ext cx="1276648" cy="2539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February 29, 2024</a:t>
              </a:r>
            </a:p>
          </p:txBody>
        </p:sp>
        <p:pic>
          <p:nvPicPr>
            <p:cNvPr id="1045" name="Picture 12">
              <a:extLst>
                <a:ext uri="{FF2B5EF4-FFF2-40B4-BE49-F238E27FC236}">
                  <a16:creationId xmlns:a16="http://schemas.microsoft.com/office/drawing/2014/main" id="{E77B946B-17F5-EAC0-35B5-2B8EC9000356}"/>
                </a:ext>
              </a:extLst>
            </p:cNvPr>
            <p:cNvPicPr>
              <a:picLocks noChangeAspect="1" noChangeArrowheads="1"/>
            </p:cNvPicPr>
            <p:nvPr/>
          </p:nvPicPr>
          <p:blipFill>
            <a:blip r:embed="rId24" cstate="hqprint">
              <a:extLst>
                <a:ext uri="{28A0092B-C50C-407E-A947-70E740481C1C}">
                  <a14:useLocalDpi xmlns:a14="http://schemas.microsoft.com/office/drawing/2010/main"/>
                </a:ext>
              </a:extLst>
            </a:blip>
            <a:srcRect/>
            <a:stretch>
              <a:fillRect/>
            </a:stretch>
          </p:blipFill>
          <p:spPr bwMode="auto">
            <a:xfrm>
              <a:off x="8618177" y="5651762"/>
              <a:ext cx="929978" cy="13695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44CE36BE-E0C6-F392-4F35-372479C530A8}"/>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7" name="Slide Number Placeholder 5">
            <a:extLst>
              <a:ext uri="{FF2B5EF4-FFF2-40B4-BE49-F238E27FC236}">
                <a16:creationId xmlns:a16="http://schemas.microsoft.com/office/drawing/2014/main" id="{81316036-BF4C-4FDC-949B-EDE0F1DE4F5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D76AD96-A74F-3B24-C929-0AA332DF46E1}"/>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21417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4720F-CB0C-7651-5B1D-854E97F7FF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2031" y="2"/>
            <a:ext cx="2589967" cy="1508134"/>
          </a:xfrm>
          <a:prstGeom prst="rect">
            <a:avLst/>
          </a:prstGeom>
        </p:spPr>
      </p:pic>
      <p:sp>
        <p:nvSpPr>
          <p:cNvPr id="4" name="TextBox 3">
            <a:extLst>
              <a:ext uri="{FF2B5EF4-FFF2-40B4-BE49-F238E27FC236}">
                <a16:creationId xmlns:a16="http://schemas.microsoft.com/office/drawing/2014/main" id="{F2D13E70-8553-8EC6-5341-E26283AD104B}"/>
              </a:ext>
            </a:extLst>
          </p:cNvPr>
          <p:cNvSpPr txBox="1"/>
          <p:nvPr/>
        </p:nvSpPr>
        <p:spPr>
          <a:xfrm>
            <a:off x="472837" y="6201403"/>
            <a:ext cx="11697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based on in-depth interviews, fielded October 2023. Survey base: Marketer and agency contacts from the Advertiser Perceptions ‘Senior Marketer’ and ‘Streaming Video’ online communities. </a:t>
            </a:r>
          </a:p>
        </p:txBody>
      </p:sp>
      <p:sp>
        <p:nvSpPr>
          <p:cNvPr id="8" name="TextBox 7">
            <a:extLst>
              <a:ext uri="{FF2B5EF4-FFF2-40B4-BE49-F238E27FC236}">
                <a16:creationId xmlns:a16="http://schemas.microsoft.com/office/drawing/2014/main" id="{7F08F077-7EAA-517D-4D60-3F2AF1883699}"/>
              </a:ext>
            </a:extLst>
          </p:cNvPr>
          <p:cNvSpPr txBox="1"/>
          <p:nvPr/>
        </p:nvSpPr>
        <p:spPr>
          <a:xfrm>
            <a:off x="126264" y="255260"/>
            <a:ext cx="10943813"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In their own words: </a:t>
            </a:r>
            <a:r>
              <a:rPr lang="en-US" sz="2600" b="1">
                <a:solidFill>
                  <a:srgbClr val="00BFF2"/>
                </a:solidFill>
                <a:latin typeface="Helvetica" panose="020B0604020202020204" pitchFamily="34" charset="0"/>
              </a:rPr>
              <a:t>Marketers agree on the need for transparency and accountability, and expect as much from media partners</a:t>
            </a:r>
          </a:p>
        </p:txBody>
      </p:sp>
      <p:grpSp>
        <p:nvGrpSpPr>
          <p:cNvPr id="2" name="Group 1">
            <a:extLst>
              <a:ext uri="{FF2B5EF4-FFF2-40B4-BE49-F238E27FC236}">
                <a16:creationId xmlns:a16="http://schemas.microsoft.com/office/drawing/2014/main" id="{2608D2C9-E68F-2350-63E3-DDF4459D0211}"/>
              </a:ext>
            </a:extLst>
          </p:cNvPr>
          <p:cNvGrpSpPr/>
          <p:nvPr/>
        </p:nvGrpSpPr>
        <p:grpSpPr>
          <a:xfrm>
            <a:off x="420483" y="1445803"/>
            <a:ext cx="6224308" cy="1768364"/>
            <a:chOff x="1309303" y="1895858"/>
            <a:chExt cx="8792366" cy="1528900"/>
          </a:xfrm>
        </p:grpSpPr>
        <p:sp>
          <p:nvSpPr>
            <p:cNvPr id="7" name="Speech Bubble: Rectangle 6">
              <a:extLst>
                <a:ext uri="{FF2B5EF4-FFF2-40B4-BE49-F238E27FC236}">
                  <a16:creationId xmlns:a16="http://schemas.microsoft.com/office/drawing/2014/main" id="{80980E98-43B9-F638-A766-7E9885B4AA71}"/>
                </a:ext>
              </a:extLst>
            </p:cNvPr>
            <p:cNvSpPr/>
            <p:nvPr/>
          </p:nvSpPr>
          <p:spPr>
            <a:xfrm>
              <a:off x="1309304" y="1895858"/>
              <a:ext cx="8792365" cy="1528900"/>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B27806C-A400-CBF1-8206-4132DEC9040A}"/>
                </a:ext>
              </a:extLst>
            </p:cNvPr>
            <p:cNvSpPr/>
            <p:nvPr/>
          </p:nvSpPr>
          <p:spPr>
            <a:xfrm>
              <a:off x="1309303" y="1949749"/>
              <a:ext cx="8792365" cy="143233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“I think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it's our job to really demand of our partners that they treat us well</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 think the way that we hold them to that is we look for a lot of granularity in the data we get back. We ask questions on what they're doing to prevent fraud and when we see something that looks strange, we bring it to their attention. </a:t>
              </a:r>
              <a:b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b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If they don't have a good answer, we find a different partner</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p>
          </p:txBody>
        </p:sp>
      </p:grpSp>
      <p:sp>
        <p:nvSpPr>
          <p:cNvPr id="11" name="Rectangle 10">
            <a:extLst>
              <a:ext uri="{FF2B5EF4-FFF2-40B4-BE49-F238E27FC236}">
                <a16:creationId xmlns:a16="http://schemas.microsoft.com/office/drawing/2014/main" id="{8B42C4F0-EEF9-5606-A98D-C46530E804B0}"/>
              </a:ext>
            </a:extLst>
          </p:cNvPr>
          <p:cNvSpPr/>
          <p:nvPr/>
        </p:nvSpPr>
        <p:spPr>
          <a:xfrm>
            <a:off x="310190" y="3502846"/>
            <a:ext cx="5108355"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CMO, Consumer Electronics Category (Anonymous)</a:t>
            </a:r>
          </a:p>
        </p:txBody>
      </p:sp>
      <p:grpSp>
        <p:nvGrpSpPr>
          <p:cNvPr id="12" name="Group 11">
            <a:extLst>
              <a:ext uri="{FF2B5EF4-FFF2-40B4-BE49-F238E27FC236}">
                <a16:creationId xmlns:a16="http://schemas.microsoft.com/office/drawing/2014/main" id="{7E9B438D-B512-0C1B-5F4C-81886538852A}"/>
              </a:ext>
            </a:extLst>
          </p:cNvPr>
          <p:cNvGrpSpPr/>
          <p:nvPr/>
        </p:nvGrpSpPr>
        <p:grpSpPr>
          <a:xfrm>
            <a:off x="5665241" y="3431958"/>
            <a:ext cx="6255995" cy="1781820"/>
            <a:chOff x="4571446" y="-460826"/>
            <a:chExt cx="3203015" cy="3791935"/>
          </a:xfrm>
        </p:grpSpPr>
        <p:sp>
          <p:nvSpPr>
            <p:cNvPr id="13" name="Speech Bubble: Rectangle 12">
              <a:extLst>
                <a:ext uri="{FF2B5EF4-FFF2-40B4-BE49-F238E27FC236}">
                  <a16:creationId xmlns:a16="http://schemas.microsoft.com/office/drawing/2014/main" id="{86F58C77-6BAF-2F6B-1F49-698BF283E96A}"/>
                </a:ext>
              </a:extLst>
            </p:cNvPr>
            <p:cNvSpPr/>
            <p:nvPr/>
          </p:nvSpPr>
          <p:spPr>
            <a:xfrm>
              <a:off x="4571446" y="-460826"/>
              <a:ext cx="3203015" cy="3791935"/>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98A312F-2141-7183-C826-C7252B61A928}"/>
                </a:ext>
              </a:extLst>
            </p:cNvPr>
            <p:cNvSpPr/>
            <p:nvPr/>
          </p:nvSpPr>
          <p:spPr>
            <a:xfrm>
              <a:off x="4571446" y="-359536"/>
              <a:ext cx="3203015" cy="358935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On the advertiser side, it's on me.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It's my budget, I own the money, I represent the company so it's on me to confirm that I'm doing things right.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The publisher is equally responsible.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It's on me to figure out if they're sketchy, but if they're operating illegally or immorally, then it's the publisher's fault.  I buy from an intermediary/DSP and it's on them as well.  Everyone is culpable.”</a:t>
              </a:r>
            </a:p>
          </p:txBody>
        </p:sp>
      </p:grpSp>
      <p:sp>
        <p:nvSpPr>
          <p:cNvPr id="15" name="Rectangle 14">
            <a:extLst>
              <a:ext uri="{FF2B5EF4-FFF2-40B4-BE49-F238E27FC236}">
                <a16:creationId xmlns:a16="http://schemas.microsoft.com/office/drawing/2014/main" id="{B700F397-888E-8077-612E-534B62C09319}"/>
              </a:ext>
            </a:extLst>
          </p:cNvPr>
          <p:cNvSpPr/>
          <p:nvPr/>
        </p:nvSpPr>
        <p:spPr>
          <a:xfrm>
            <a:off x="5676225" y="5488499"/>
            <a:ext cx="5147764"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VP, Brand &amp; Media, e-commerce Category (Anonymous)</a:t>
            </a:r>
          </a:p>
        </p:txBody>
      </p:sp>
      <p:pic>
        <p:nvPicPr>
          <p:cNvPr id="3" name="Picture 2">
            <a:extLst>
              <a:ext uri="{FF2B5EF4-FFF2-40B4-BE49-F238E27FC236}">
                <a16:creationId xmlns:a16="http://schemas.microsoft.com/office/drawing/2014/main" id="{93985175-D0C7-3164-D0FF-C644DE23D4E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6" name="Slide Number Placeholder 5">
            <a:extLst>
              <a:ext uri="{FF2B5EF4-FFF2-40B4-BE49-F238E27FC236}">
                <a16:creationId xmlns:a16="http://schemas.microsoft.com/office/drawing/2014/main" id="{2A374202-97F6-D161-3402-10588A4E9C9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D657F006-6C4D-BC59-FFAA-5C9123693A0C}"/>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31890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C5B6-AB0C-45EE-FFFB-19511226CB25}"/>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CDF7B538-2D33-5B61-BC84-E63B3D4C30A6}"/>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pic>
        <p:nvPicPr>
          <p:cNvPr id="4" name="Picture 3">
            <a:extLst>
              <a:ext uri="{FF2B5EF4-FFF2-40B4-BE49-F238E27FC236}">
                <a16:creationId xmlns:a16="http://schemas.microsoft.com/office/drawing/2014/main" id="{C6CD1135-13B3-6B9D-8772-8DDB862F6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pic>
        <p:nvPicPr>
          <p:cNvPr id="59" name="Picture 58">
            <a:extLst>
              <a:ext uri="{FF2B5EF4-FFF2-40B4-BE49-F238E27FC236}">
                <a16:creationId xmlns:a16="http://schemas.microsoft.com/office/drawing/2014/main" id="{547004A6-9420-281B-632D-DEC2FA5ED7D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07999" y="990557"/>
            <a:ext cx="3110951" cy="1688803"/>
          </a:xfrm>
          <a:prstGeom prst="rect">
            <a:avLst/>
          </a:prstGeom>
        </p:spPr>
      </p:pic>
      <p:pic>
        <p:nvPicPr>
          <p:cNvPr id="2" name="Picture 1">
            <a:extLst>
              <a:ext uri="{FF2B5EF4-FFF2-40B4-BE49-F238E27FC236}">
                <a16:creationId xmlns:a16="http://schemas.microsoft.com/office/drawing/2014/main" id="{FFBB231B-2322-C8AD-2041-1A0D01462BE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938431" y="974397"/>
            <a:ext cx="3127111" cy="1704963"/>
          </a:xfrm>
          <a:prstGeom prst="rect">
            <a:avLst/>
          </a:prstGeom>
        </p:spPr>
      </p:pic>
      <p:pic>
        <p:nvPicPr>
          <p:cNvPr id="3" name="Picture 2">
            <a:extLst>
              <a:ext uri="{FF2B5EF4-FFF2-40B4-BE49-F238E27FC236}">
                <a16:creationId xmlns:a16="http://schemas.microsoft.com/office/drawing/2014/main" id="{4D2BE885-665D-3A30-5DA8-ECEB812B0BD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694019" y="2851607"/>
            <a:ext cx="3110951" cy="1663997"/>
          </a:xfrm>
          <a:prstGeom prst="rect">
            <a:avLst/>
          </a:prstGeom>
        </p:spPr>
      </p:pic>
      <p:pic>
        <p:nvPicPr>
          <p:cNvPr id="5" name="Picture 4">
            <a:extLst>
              <a:ext uri="{FF2B5EF4-FFF2-40B4-BE49-F238E27FC236}">
                <a16:creationId xmlns:a16="http://schemas.microsoft.com/office/drawing/2014/main" id="{6C927272-C54D-3AEE-89CD-86448D2884D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938430" y="2823848"/>
            <a:ext cx="3127111" cy="1719513"/>
          </a:xfrm>
          <a:prstGeom prst="rect">
            <a:avLst/>
          </a:prstGeom>
        </p:spPr>
      </p:pic>
      <p:sp>
        <p:nvSpPr>
          <p:cNvPr id="6" name="TextBox 5">
            <a:extLst>
              <a:ext uri="{FF2B5EF4-FFF2-40B4-BE49-F238E27FC236}">
                <a16:creationId xmlns:a16="http://schemas.microsoft.com/office/drawing/2014/main" id="{0ACE0F90-EA96-F9BB-AD77-69BEFE35ED49}"/>
              </a:ext>
            </a:extLst>
          </p:cNvPr>
          <p:cNvSpPr txBox="1"/>
          <p:nvPr/>
        </p:nvSpPr>
        <p:spPr>
          <a:xfrm>
            <a:off x="251104" y="1818748"/>
            <a:ext cx="5125966" cy="3108543"/>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mn-cs"/>
              </a:rPr>
              <a:t>Marketers can move the industry forward and enact real change by </a:t>
            </a:r>
            <a:r>
              <a:rPr kumimoji="0" lang="en-US" sz="2800" b="1" i="0" u="none" strike="noStrike" kern="1200" cap="none" spc="0" normalizeH="0" baseline="0" noProof="0" dirty="0">
                <a:ln>
                  <a:noFill/>
                </a:ln>
                <a:solidFill>
                  <a:srgbClr val="00BFF2"/>
                </a:solidFill>
                <a:effectLst/>
                <a:uLnTx/>
                <a:uFillTx/>
                <a:latin typeface="Helvetica" panose="020B0604020202020204" pitchFamily="34" charset="0"/>
                <a:ea typeface="+mn-ea"/>
                <a:cs typeface="+mn-cs"/>
              </a:rPr>
              <a:t>asking </a:t>
            </a:r>
            <a:r>
              <a:rPr lang="en-US" sz="2800" b="1" dirty="0">
                <a:solidFill>
                  <a:srgbClr val="00BFF2"/>
                </a:solidFill>
                <a:latin typeface="Helvetica" panose="020B0604020202020204" pitchFamily="34" charset="0"/>
              </a:rPr>
              <a:t>questions about their ad placements and </a:t>
            </a:r>
            <a:r>
              <a:rPr kumimoji="0" lang="en-US" sz="2800" b="1" i="0" u="none" strike="noStrike" kern="1200" cap="none" spc="0" normalizeH="0" baseline="0" noProof="0" dirty="0">
                <a:ln>
                  <a:noFill/>
                </a:ln>
                <a:solidFill>
                  <a:srgbClr val="00BFF2"/>
                </a:solidFill>
                <a:effectLst/>
                <a:uLnTx/>
                <a:uFillTx/>
                <a:latin typeface="Helvetica" panose="020B0604020202020204" pitchFamily="34" charset="0"/>
                <a:ea typeface="+mn-ea"/>
                <a:cs typeface="+mn-cs"/>
              </a:rPr>
              <a:t>making transparency a priority </a:t>
            </a: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mn-cs"/>
              </a:rPr>
              <a:t>across the industry</a:t>
            </a:r>
          </a:p>
        </p:txBody>
      </p:sp>
      <p:sp>
        <p:nvSpPr>
          <p:cNvPr id="7" name="Rectangle: Beveled 6">
            <a:hlinkClick r:id="rId8"/>
            <a:extLst>
              <a:ext uri="{FF2B5EF4-FFF2-40B4-BE49-F238E27FC236}">
                <a16:creationId xmlns:a16="http://schemas.microsoft.com/office/drawing/2014/main" id="{C702551A-A621-D8AC-9F90-B0ACC61B3AA3}"/>
              </a:ext>
            </a:extLst>
          </p:cNvPr>
          <p:cNvSpPr/>
          <p:nvPr/>
        </p:nvSpPr>
        <p:spPr>
          <a:xfrm>
            <a:off x="6276010" y="5397219"/>
            <a:ext cx="5207540" cy="817123"/>
          </a:xfrm>
          <a:prstGeom prst="bevel">
            <a:avLst/>
          </a:prstGeom>
          <a:solidFill>
            <a:srgbClr val="2C8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Buying Premium Video:</a:t>
            </a:r>
            <a:b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 Definitive Checklist</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ACD667A4-0AE0-4B14-55E4-E4336DACC862}"/>
              </a:ext>
            </a:extLst>
          </p:cNvPr>
          <p:cNvSpPr txBox="1"/>
          <p:nvPr/>
        </p:nvSpPr>
        <p:spPr>
          <a:xfrm>
            <a:off x="5567560" y="4894223"/>
            <a:ext cx="660292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Also, the FreeWheel Council for Premium Video and the VAB have partnered to advocate </a:t>
            </a:r>
            <a:b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the value of premium standards.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below to download and learn more!</a:t>
            </a:r>
          </a:p>
        </p:txBody>
      </p:sp>
      <p:pic>
        <p:nvPicPr>
          <p:cNvPr id="8" name="Picture 7">
            <a:extLst>
              <a:ext uri="{FF2B5EF4-FFF2-40B4-BE49-F238E27FC236}">
                <a16:creationId xmlns:a16="http://schemas.microsoft.com/office/drawing/2014/main" id="{3A484F88-4030-96F8-E101-43786D94328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9" name="Slide Number Placeholder 5">
            <a:extLst>
              <a:ext uri="{FF2B5EF4-FFF2-40B4-BE49-F238E27FC236}">
                <a16:creationId xmlns:a16="http://schemas.microsoft.com/office/drawing/2014/main" id="{C785EF6C-B1B8-FB0F-3134-A591B92966F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2AA3B7E5-72D0-F3CE-6D91-8F9E1951B52E}"/>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05280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BF2B-C695-8187-56E1-262249C6AF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A31EB1-D12F-C52B-ACDE-C73C33396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sp>
        <p:nvSpPr>
          <p:cNvPr id="2" name="Rectangle 1">
            <a:extLst>
              <a:ext uri="{FF2B5EF4-FFF2-40B4-BE49-F238E27FC236}">
                <a16:creationId xmlns:a16="http://schemas.microsoft.com/office/drawing/2014/main" id="{2974C25C-309F-05F1-7C02-CEA8D664C026}"/>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6" name="Rectangle 5">
            <a:extLst>
              <a:ext uri="{FF2B5EF4-FFF2-40B4-BE49-F238E27FC236}">
                <a16:creationId xmlns:a16="http://schemas.microsoft.com/office/drawing/2014/main" id="{3C7F0208-680D-E6E6-CF4D-D264824CC84D}"/>
              </a:ext>
            </a:extLst>
          </p:cNvPr>
          <p:cNvSpPr/>
          <p:nvPr/>
        </p:nvSpPr>
        <p:spPr>
          <a:xfrm>
            <a:off x="5717789" y="1043208"/>
            <a:ext cx="6098009" cy="5016758"/>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Many marketers are unaware that some of their digital ad dollars might be indirectly supporting illegal activities and harmful content despite existing evidence and reports highlighting these risks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FF0000"/>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Ad dollars invested in major ‘Big Tech’ digital platforms can potentially expose brands to significant data risks, including exploitation by offshore criminal networks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FF0000"/>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Numerous, and continual, instances of ad fraud and data misuse highlight the pervasive nature of these issues, demonstrating that brands’ digital ad dollars can end up funding illicit activities which raises serious ethical and </a:t>
            </a:r>
            <a:b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br>
            <a:r>
              <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rPr>
              <a:t>legal concerns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2400" dirty="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dirty="0">
                <a:solidFill>
                  <a:srgbClr val="1B1464"/>
                </a:solidFill>
                <a:latin typeface="Helvetica" panose="020B0604020202020204" pitchFamily="2" charset="0"/>
                <a:cs typeface="Helvetica" panose="020B0604020202020204" pitchFamily="34" charset="0"/>
              </a:rPr>
              <a:t>To stem the flow of dollars to illicit activities, marketers need to be vigilant by asking questions about their ad placements and prioritizing transparency across the industry</a:t>
            </a:r>
            <a:endParaRPr kumimoji="0" lang="en-US" sz="1600" b="0" i="0" u="none" strike="noStrike" kern="1200" cap="none" spc="0" normalizeH="0" baseline="0" noProof="0" dirty="0">
              <a:ln>
                <a:noFill/>
              </a:ln>
              <a:solidFill>
                <a:srgbClr val="1B1464"/>
              </a:solidFill>
              <a:effectLst/>
              <a:uLnTx/>
              <a:uFillTx/>
              <a:latin typeface="Helvetica" panose="020B0604020202020204" pitchFamily="2"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698D71DD-F34C-08BF-7AFC-761188D7FEE9}"/>
              </a:ext>
            </a:extLst>
          </p:cNvPr>
          <p:cNvSpPr/>
          <p:nvPr/>
        </p:nvSpPr>
        <p:spPr>
          <a:xfrm>
            <a:off x="251103" y="2204517"/>
            <a:ext cx="504547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pic>
        <p:nvPicPr>
          <p:cNvPr id="3" name="Picture 2">
            <a:extLst>
              <a:ext uri="{FF2B5EF4-FFF2-40B4-BE49-F238E27FC236}">
                <a16:creationId xmlns:a16="http://schemas.microsoft.com/office/drawing/2014/main" id="{1748DD82-A808-9F0D-B8AC-271D23CBC7C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EA7D6BBC-C911-CD3F-2532-7107896CEA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2AFD9A6-5C67-4F95-F907-CAAF3E02703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0149365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Karolina Guillen</DisplayName>
        <AccountId>14</AccountId>
        <AccountType/>
      </UserInfo>
      <UserInfo>
        <DisplayName>Leah Montner Dixon</DisplayName>
        <AccountId>10</AccountId>
        <AccountType/>
      </UserInfo>
      <UserInfo>
        <DisplayName>Reed Kiely</DisplayName>
        <AccountId>39</AccountId>
        <AccountType/>
      </UserInfo>
      <UserInfo>
        <DisplayName>Kaileen Cain</DisplayName>
        <AccountId>143</AccountId>
        <AccountType/>
      </UserInfo>
      <UserInfo>
        <DisplayName>Danielle Delauro</DisplayName>
        <AccountId>38</AccountId>
        <AccountType/>
      </UserInfo>
      <UserInfo>
        <DisplayName>Marianne Vita</DisplayName>
        <AccountId>43</AccountId>
        <AccountType/>
      </UserInfo>
      <UserInfo>
        <DisplayName>Benjamin Vandegrift</DisplayName>
        <AccountId>117</AccountId>
        <AccountType/>
      </UserInfo>
      <UserInfo>
        <DisplayName>Kailyn Hartmann</DisplayName>
        <AccountId>153</AccountId>
        <AccountType/>
      </UserInfo>
      <UserInfo>
        <DisplayName>Dylan Breger</DisplayName>
        <AccountId>93</AccountId>
        <AccountType/>
      </UserInfo>
      <UserInfo>
        <DisplayName>Nellie Chung</DisplayName>
        <AccountId>63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0582F-E546-4FAA-9542-4DCA9B87B91D}">
  <ds:schemaRefs>
    <ds:schemaRef ds:uri="http://schemas.microsoft.com/sharepoint/v3/contenttype/forms"/>
  </ds:schemaRefs>
</ds:datastoreItem>
</file>

<file path=customXml/itemProps2.xml><?xml version="1.0" encoding="utf-8"?>
<ds:datastoreItem xmlns:ds="http://schemas.openxmlformats.org/officeDocument/2006/customXml" ds:itemID="{04B3A686-109E-4D35-8D80-BBBDF1C6F2B5}">
  <ds:schemaRefs>
    <ds:schemaRef ds:uri="9f6166fe-9f5b-43aa-b8a9-b4d7ad530bda"/>
    <ds:schemaRef ds:uri="a86b28e8-29a6-4ab8-af18-2a7f61acfad2"/>
    <ds:schemaRef ds:uri="c00419b3-ff22-4e92-8e74-ef4894f6b0e1"/>
    <ds:schemaRef ds:uri="c3801c2d-3f2f-44a1-8478-554d1c91a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FED1CA-DD48-43F2-9A77-11C009EFC594}"/>
</file>

<file path=docProps/app.xml><?xml version="1.0" encoding="utf-8"?>
<Properties xmlns="http://schemas.openxmlformats.org/officeDocument/2006/extended-properties" xmlns:vt="http://schemas.openxmlformats.org/officeDocument/2006/docPropsVTypes">
  <TotalTime>993</TotalTime>
  <Words>1721</Words>
  <Application>Microsoft Office PowerPoint</Application>
  <PresentationFormat>Widescreen</PresentationFormat>
  <Paragraphs>145</Paragraphs>
  <Slides>13</Slides>
  <Notes>7</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13</vt:i4>
      </vt:variant>
    </vt:vector>
  </HeadingPairs>
  <TitlesOfParts>
    <vt:vector size="31" baseType="lpstr">
      <vt:lpstr>Arial</vt:lpstr>
      <vt:lpstr>Calibri</vt:lpstr>
      <vt:lpstr>Calibri Light</vt:lpstr>
      <vt:lpstr>Helvetica</vt:lpstr>
      <vt:lpstr>Helvetica Bold</vt:lpstr>
      <vt:lpstr>Helvetica Light</vt:lpstr>
      <vt:lpstr>Helvetica-Light</vt:lpstr>
      <vt:lpstr>Helvetica-Lightoblique</vt:lpstr>
      <vt:lpstr>Trebuchet MS</vt:lpstr>
      <vt:lpstr>1_Custom Design</vt:lpstr>
      <vt:lpstr>2_Custom Design</vt:lpstr>
      <vt:lpstr>7_Custom Design</vt:lpstr>
      <vt:lpstr>6_Custom Design</vt:lpstr>
      <vt:lpstr>3_Custom Design</vt:lpstr>
      <vt:lpstr>Office Theme</vt:lpstr>
      <vt:lpstr>4_Office Theme</vt:lpstr>
      <vt:lpstr>3_Office Theme</vt:lpstr>
      <vt:lpstr>2_Office Theme</vt:lpstr>
      <vt:lpstr>Does ad fraud pose any risks beyond affecting my campaign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Montner Dixon</cp:lastModifiedBy>
  <cp:revision>1</cp:revision>
  <cp:lastPrinted>2024-04-05T15:49:47Z</cp:lastPrinted>
  <dcterms:created xsi:type="dcterms:W3CDTF">2019-11-08T17:29:39Z</dcterms:created>
  <dcterms:modified xsi:type="dcterms:W3CDTF">2024-08-19T16:36:37Z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2044800</vt:r8>
  </property>
  <property fmtid="{D5CDD505-2E9C-101B-9397-08002B2CF9AE}" pid="3" name="ContentTypeId">
    <vt:lpwstr>0x010100AD0AAE1E4240B941A4C52734E19288AB</vt:lpwstr>
  </property>
  <property fmtid="{D5CDD505-2E9C-101B-9397-08002B2CF9AE}" pid="4" name="MediaServiceImageTags">
    <vt:lpwstr/>
  </property>
</Properties>
</file>