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6.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7.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63" r:id="rId5"/>
    <p:sldMasterId id="2147483682" r:id="rId6"/>
    <p:sldMasterId id="2147483699" r:id="rId7"/>
    <p:sldMasterId id="2147483733" r:id="rId8"/>
    <p:sldMasterId id="2147483753" r:id="rId9"/>
    <p:sldMasterId id="2147483765" r:id="rId10"/>
    <p:sldMasterId id="2147483792" r:id="rId11"/>
  </p:sldMasterIdLst>
  <p:notesMasterIdLst>
    <p:notesMasterId r:id="rId28"/>
  </p:notesMasterIdLst>
  <p:sldIdLst>
    <p:sldId id="2146846568" r:id="rId12"/>
    <p:sldId id="2146846567" r:id="rId13"/>
    <p:sldId id="2146846409" r:id="rId14"/>
    <p:sldId id="2146846383" r:id="rId15"/>
    <p:sldId id="2146846527" r:id="rId16"/>
    <p:sldId id="2146846543" r:id="rId17"/>
    <p:sldId id="2146846368" r:id="rId18"/>
    <p:sldId id="2146846526" r:id="rId19"/>
    <p:sldId id="2146846493" r:id="rId20"/>
    <p:sldId id="2146846524" r:id="rId21"/>
    <p:sldId id="2146846510" r:id="rId22"/>
    <p:sldId id="2146846509" r:id="rId23"/>
    <p:sldId id="2146846566" r:id="rId24"/>
    <p:sldId id="2146846565" r:id="rId25"/>
    <p:sldId id="2146846275" r:id="rId26"/>
    <p:sldId id="2144327907" r:id="rId27"/>
  </p:sldIdLst>
  <p:sldSz cx="12192000" cy="6858000"/>
  <p:notesSz cx="7099300" cy="9385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85A107-2D3E-7AFE-0528-70F5B03A336C}" name="Marianne Vita" initials="MV" userId="S::mariannev@thevab.com::35b1102d-d340-4a85-a709-12ee727aa48b" providerId="AD"/>
  <p188:author id="{6644001F-98D2-AF68-925B-F4D39E797894}" name="Jason Wiese" initials="JW" userId="S::jasonw@thevab.com::4bff8d5b-7de6-4655-b397-69b0afc81113" providerId="AD"/>
  <p188:author id="{41E8424B-45FD-3ECB-0948-723F916FFB79}" name="Danielle Delauro" initials="DD" userId="S::danielled@thevab.com::79c3a64d-209a-45df-902b-7cba6cccfd68" providerId="AD"/>
  <p188:author id="{18B05F85-EBC3-986A-C4C9-9A586B89E728}" name="Marianne Vita" initials="MV" userId="1457f4d67c0e3ffe" providerId="Windows Live"/>
  <p188:author id="{A5C48789-DAFD-4389-7A87-B92CBB8A351A}" name="Reed Kiely" initials="RK" userId="S::reedk@thevab.com::768be38e-2fb5-40ce-925d-bd8e9d9e3c31" providerId="AD"/>
  <p188:author id="{F0141AB7-7F25-3C16-C77D-5FEA2DA4B116}" name="Karolina Guillen" initials="KG" userId="S::karolinaG@thevab.com::c1c08796-a0be-47c6-af52-5d31fd96ec50" providerId="AD"/>
  <p188:author id="{40CDBCD8-5C78-F3A3-F41F-DA4694EE60DF}" name="Kaileen Cain" initials="KC" userId="S::KaileenC@thevab.com::21167d2d-fdf2-4320-ae3a-272888c89590" providerId="AD"/>
  <p188:author id="{21855EDF-F9CE-3B66-C6A5-06158391F461}" name="Leah Montner Dixon" initials="LMD" userId="S::leahm@thevab.com::d5b2ae9e-9213-4442-b7df-4db8cbe51e5d" providerId="AD"/>
  <p188:author id="{FCE3F7EB-DC72-F237-D662-44918D558BC7}" name="Benjamin Vandegrift" initials="BV" userId="S::benjaminv@thevab.com::2e5c2a8a-c606-4888-a2a6-2a14dfaa97a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thy Grey" initials="KG" lastIdx="46" clrIdx="0">
    <p:extLst>
      <p:ext uri="{19B8F6BF-5375-455C-9EA6-DF929625EA0E}">
        <p15:presenceInfo xmlns:p15="http://schemas.microsoft.com/office/powerpoint/2012/main" userId="S::kathyg@thevab.com::22e59b4b-9f3d-435f-a82c-af8fffbcfca0" providerId="AD"/>
      </p:ext>
    </p:extLst>
  </p:cmAuthor>
  <p:cmAuthor id="2" name="Danielle Delauro" initials="DD" lastIdx="16" clrIdx="1">
    <p:extLst>
      <p:ext uri="{19B8F6BF-5375-455C-9EA6-DF929625EA0E}">
        <p15:presenceInfo xmlns:p15="http://schemas.microsoft.com/office/powerpoint/2012/main" userId="S-1-5-21-196352387-3830531953-789369879-1177" providerId="AD"/>
      </p:ext>
    </p:extLst>
  </p:cmAuthor>
  <p:cmAuthor id="3" name="Jason Wiese" initials="JW" lastIdx="10" clrIdx="2">
    <p:extLst>
      <p:ext uri="{19B8F6BF-5375-455C-9EA6-DF929625EA0E}">
        <p15:presenceInfo xmlns:p15="http://schemas.microsoft.com/office/powerpoint/2012/main" userId="S::jasonw@thevab.com::4bff8d5b-7de6-4655-b397-69b0afc81113" providerId="AD"/>
      </p:ext>
    </p:extLst>
  </p:cmAuthor>
  <p:cmAuthor id="4" name="Leah Montner Dixon" initials="LMD" lastIdx="20" clrIdx="3">
    <p:extLst>
      <p:ext uri="{19B8F6BF-5375-455C-9EA6-DF929625EA0E}">
        <p15:presenceInfo xmlns:p15="http://schemas.microsoft.com/office/powerpoint/2012/main" userId="S::leahm@thevab.com::d5b2ae9e-9213-4442-b7df-4db8cbe51e5d" providerId="AD"/>
      </p:ext>
    </p:extLst>
  </p:cmAuthor>
  <p:cmAuthor id="5" name="Karolina Guillen" initials="KG" lastIdx="1" clrIdx="4">
    <p:extLst>
      <p:ext uri="{19B8F6BF-5375-455C-9EA6-DF929625EA0E}">
        <p15:presenceInfo xmlns:p15="http://schemas.microsoft.com/office/powerpoint/2012/main" userId="S::karolinaG@thevab.com::c1c08796-a0be-47c6-af52-5d31fd96ec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FF2"/>
    <a:srgbClr val="1B1464"/>
    <a:srgbClr val="FFE600"/>
    <a:srgbClr val="ACBDCE"/>
    <a:srgbClr val="ED3C8D"/>
    <a:srgbClr val="4EBEA4"/>
    <a:srgbClr val="A343FF"/>
    <a:srgbClr val="FF6E30"/>
    <a:srgbClr val="E2E8F0"/>
    <a:srgbClr val="55A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3B02A2-7D6A-41D0-9608-1D9F898B61DF}" v="9" dt="2024-08-19T16:35:52.5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48" autoAdjust="0"/>
    <p:restoredTop sz="94660"/>
  </p:normalViewPr>
  <p:slideViewPr>
    <p:cSldViewPr snapToGrid="0">
      <p:cViewPr varScale="1">
        <p:scale>
          <a:sx n="98" d="100"/>
          <a:sy n="98" d="100"/>
        </p:scale>
        <p:origin x="84" y="2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customXml" Target="../customXml/item3.xml"/><Relationship Id="rId21" Type="http://schemas.openxmlformats.org/officeDocument/2006/relationships/slide" Target="slides/slide10.xml"/><Relationship Id="rId34" Type="http://schemas.microsoft.com/office/2016/11/relationships/changesInfo" Target="changesInfos/changesInfo1.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notesMaster" Target="notesMasters/notesMaster1.xml"/><Relationship Id="rId36" Type="http://schemas.microsoft.com/office/2018/10/relationships/authors" Target="author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ah Montner Dixon" userId="d5b2ae9e-9213-4442-b7df-4db8cbe51e5d" providerId="ADAL" clId="{F03B02A2-7D6A-41D0-9608-1D9F898B61DF}"/>
    <pc:docChg chg="undo custSel addSld delSld modSld">
      <pc:chgData name="Leah Montner Dixon" userId="d5b2ae9e-9213-4442-b7df-4db8cbe51e5d" providerId="ADAL" clId="{F03B02A2-7D6A-41D0-9608-1D9F898B61DF}" dt="2024-08-19T16:35:52.576" v="152"/>
      <pc:docMkLst>
        <pc:docMk/>
      </pc:docMkLst>
      <pc:sldChg chg="del">
        <pc:chgData name="Leah Montner Dixon" userId="d5b2ae9e-9213-4442-b7df-4db8cbe51e5d" providerId="ADAL" clId="{F03B02A2-7D6A-41D0-9608-1D9F898B61DF}" dt="2024-08-12T22:01:14.130" v="73" actId="47"/>
        <pc:sldMkLst>
          <pc:docMk/>
          <pc:sldMk cId="3118991152" sldId="2146846068"/>
        </pc:sldMkLst>
      </pc:sldChg>
      <pc:sldChg chg="del">
        <pc:chgData name="Leah Montner Dixon" userId="d5b2ae9e-9213-4442-b7df-4db8cbe51e5d" providerId="ADAL" clId="{F03B02A2-7D6A-41D0-9608-1D9F898B61DF}" dt="2024-08-12T18:55:12.957" v="1" actId="47"/>
        <pc:sldMkLst>
          <pc:docMk/>
          <pc:sldMk cId="180655006" sldId="2146846378"/>
        </pc:sldMkLst>
      </pc:sldChg>
      <pc:sldChg chg="del">
        <pc:chgData name="Leah Montner Dixon" userId="d5b2ae9e-9213-4442-b7df-4db8cbe51e5d" providerId="ADAL" clId="{F03B02A2-7D6A-41D0-9608-1D9F898B61DF}" dt="2024-08-12T18:55:13.439" v="2" actId="47"/>
        <pc:sldMkLst>
          <pc:docMk/>
          <pc:sldMk cId="3201768304" sldId="2146846410"/>
        </pc:sldMkLst>
      </pc:sldChg>
      <pc:sldChg chg="del">
        <pc:chgData name="Leah Montner Dixon" userId="d5b2ae9e-9213-4442-b7df-4db8cbe51e5d" providerId="ADAL" clId="{F03B02A2-7D6A-41D0-9608-1D9F898B61DF}" dt="2024-08-13T15:50:58.534" v="75" actId="47"/>
        <pc:sldMkLst>
          <pc:docMk/>
          <pc:sldMk cId="1318908601" sldId="2146846419"/>
        </pc:sldMkLst>
      </pc:sldChg>
      <pc:sldChg chg="del">
        <pc:chgData name="Leah Montner Dixon" userId="d5b2ae9e-9213-4442-b7df-4db8cbe51e5d" providerId="ADAL" clId="{F03B02A2-7D6A-41D0-9608-1D9F898B61DF}" dt="2024-08-12T18:55:12.563" v="0" actId="47"/>
        <pc:sldMkLst>
          <pc:docMk/>
          <pc:sldMk cId="1923907544" sldId="2146846437"/>
        </pc:sldMkLst>
      </pc:sldChg>
      <pc:sldChg chg="modSp mod">
        <pc:chgData name="Leah Montner Dixon" userId="d5b2ae9e-9213-4442-b7df-4db8cbe51e5d" providerId="ADAL" clId="{F03B02A2-7D6A-41D0-9608-1D9F898B61DF}" dt="2024-08-13T18:53:26.674" v="143" actId="20577"/>
        <pc:sldMkLst>
          <pc:docMk/>
          <pc:sldMk cId="1052803665" sldId="2146846510"/>
        </pc:sldMkLst>
        <pc:spChg chg="mod">
          <ac:chgData name="Leah Montner Dixon" userId="d5b2ae9e-9213-4442-b7df-4db8cbe51e5d" providerId="ADAL" clId="{F03B02A2-7D6A-41D0-9608-1D9F898B61DF}" dt="2024-08-13T18:53:26.674" v="143" actId="20577"/>
          <ac:spMkLst>
            <pc:docMk/>
            <pc:sldMk cId="1052803665" sldId="2146846510"/>
            <ac:spMk id="6" creationId="{0ACE0F90-EA96-F9BB-AD77-69BEFE35ED49}"/>
          </ac:spMkLst>
        </pc:spChg>
      </pc:sldChg>
      <pc:sldChg chg="add del">
        <pc:chgData name="Leah Montner Dixon" userId="d5b2ae9e-9213-4442-b7df-4db8cbe51e5d" providerId="ADAL" clId="{F03B02A2-7D6A-41D0-9608-1D9F898B61DF}" dt="2024-08-12T22:01:16.467" v="74" actId="47"/>
        <pc:sldMkLst>
          <pc:docMk/>
          <pc:sldMk cId="19190752" sldId="2146846559"/>
        </pc:sldMkLst>
      </pc:sldChg>
      <pc:sldChg chg="del">
        <pc:chgData name="Leah Montner Dixon" userId="d5b2ae9e-9213-4442-b7df-4db8cbe51e5d" providerId="ADAL" clId="{F03B02A2-7D6A-41D0-9608-1D9F898B61DF}" dt="2024-08-12T18:55:15.301" v="3" actId="2696"/>
        <pc:sldMkLst>
          <pc:docMk/>
          <pc:sldMk cId="804567727" sldId="2146846559"/>
        </pc:sldMkLst>
      </pc:sldChg>
      <pc:sldChg chg="addSp modSp mod">
        <pc:chgData name="Leah Montner Dixon" userId="d5b2ae9e-9213-4442-b7df-4db8cbe51e5d" providerId="ADAL" clId="{F03B02A2-7D6A-41D0-9608-1D9F898B61DF}" dt="2024-08-12T21:42:14.688" v="29" actId="732"/>
        <pc:sldMkLst>
          <pc:docMk/>
          <pc:sldMk cId="4074803006" sldId="2146846562"/>
        </pc:sldMkLst>
        <pc:spChg chg="mod">
          <ac:chgData name="Leah Montner Dixon" userId="d5b2ae9e-9213-4442-b7df-4db8cbe51e5d" providerId="ADAL" clId="{F03B02A2-7D6A-41D0-9608-1D9F898B61DF}" dt="2024-08-12T21:12:44.463" v="11"/>
          <ac:spMkLst>
            <pc:docMk/>
            <pc:sldMk cId="4074803006" sldId="2146846562"/>
            <ac:spMk id="4" creationId="{1E05C7C3-F221-4D8A-5801-FA3495A16602}"/>
          </ac:spMkLst>
        </pc:spChg>
        <pc:picChg chg="add mod ord modCrop">
          <ac:chgData name="Leah Montner Dixon" userId="d5b2ae9e-9213-4442-b7df-4db8cbe51e5d" providerId="ADAL" clId="{F03B02A2-7D6A-41D0-9608-1D9F898B61DF}" dt="2024-08-12T21:42:14.688" v="29" actId="732"/>
          <ac:picMkLst>
            <pc:docMk/>
            <pc:sldMk cId="4074803006" sldId="2146846562"/>
            <ac:picMk id="5" creationId="{BC8B12B2-2D92-1667-12D8-25FEE1C55BC6}"/>
          </ac:picMkLst>
        </pc:picChg>
      </pc:sldChg>
      <pc:sldChg chg="modSp mod">
        <pc:chgData name="Leah Montner Dixon" userId="d5b2ae9e-9213-4442-b7df-4db8cbe51e5d" providerId="ADAL" clId="{F03B02A2-7D6A-41D0-9608-1D9F898B61DF}" dt="2024-08-12T21:20:01.026" v="13"/>
        <pc:sldMkLst>
          <pc:docMk/>
          <pc:sldMk cId="351724006" sldId="2146846563"/>
        </pc:sldMkLst>
        <pc:spChg chg="mod">
          <ac:chgData name="Leah Montner Dixon" userId="d5b2ae9e-9213-4442-b7df-4db8cbe51e5d" providerId="ADAL" clId="{F03B02A2-7D6A-41D0-9608-1D9F898B61DF}" dt="2024-08-12T21:20:01.026" v="13"/>
          <ac:spMkLst>
            <pc:docMk/>
            <pc:sldMk cId="351724006" sldId="2146846563"/>
            <ac:spMk id="8" creationId="{03D5A568-8D0C-C1C8-F626-7CE29DEB58F2}"/>
          </ac:spMkLst>
        </pc:spChg>
      </pc:sldChg>
      <pc:sldChg chg="del">
        <pc:chgData name="Leah Montner Dixon" userId="d5b2ae9e-9213-4442-b7df-4db8cbe51e5d" providerId="ADAL" clId="{F03B02A2-7D6A-41D0-9608-1D9F898B61DF}" dt="2024-08-12T21:11:23.419" v="7" actId="47"/>
        <pc:sldMkLst>
          <pc:docMk/>
          <pc:sldMk cId="773025677" sldId="2146846564"/>
        </pc:sldMkLst>
      </pc:sldChg>
      <pc:sldChg chg="addSp delSp modSp mod">
        <pc:chgData name="Leah Montner Dixon" userId="d5b2ae9e-9213-4442-b7df-4db8cbe51e5d" providerId="ADAL" clId="{F03B02A2-7D6A-41D0-9608-1D9F898B61DF}" dt="2024-08-19T16:35:52.576" v="152"/>
        <pc:sldMkLst>
          <pc:docMk/>
          <pc:sldMk cId="3125435287" sldId="2146846565"/>
        </pc:sldMkLst>
        <pc:spChg chg="add mod">
          <ac:chgData name="Leah Montner Dixon" userId="d5b2ae9e-9213-4442-b7df-4db8cbe51e5d" providerId="ADAL" clId="{F03B02A2-7D6A-41D0-9608-1D9F898B61DF}" dt="2024-08-12T21:57:04.638" v="31"/>
          <ac:spMkLst>
            <pc:docMk/>
            <pc:sldMk cId="3125435287" sldId="2146846565"/>
            <ac:spMk id="12" creationId="{F083491F-7136-5A4F-48AF-C610F057DB4F}"/>
          </ac:spMkLst>
        </pc:spChg>
        <pc:spChg chg="mod">
          <ac:chgData name="Leah Montner Dixon" userId="d5b2ae9e-9213-4442-b7df-4db8cbe51e5d" providerId="ADAL" clId="{F03B02A2-7D6A-41D0-9608-1D9F898B61DF}" dt="2024-08-19T16:35:44.253" v="150"/>
          <ac:spMkLst>
            <pc:docMk/>
            <pc:sldMk cId="3125435287" sldId="2146846565"/>
            <ac:spMk id="14" creationId="{380C5BD8-0708-9CDA-A801-7AD08EE09E90}"/>
          </ac:spMkLst>
        </pc:spChg>
        <pc:spChg chg="add mod">
          <ac:chgData name="Leah Montner Dixon" userId="d5b2ae9e-9213-4442-b7df-4db8cbe51e5d" providerId="ADAL" clId="{F03B02A2-7D6A-41D0-9608-1D9F898B61DF}" dt="2024-08-12T21:57:59.053" v="71" actId="1076"/>
          <ac:spMkLst>
            <pc:docMk/>
            <pc:sldMk cId="3125435287" sldId="2146846565"/>
            <ac:spMk id="23" creationId="{3071AA00-D853-1DEC-5232-A91D48164EBB}"/>
          </ac:spMkLst>
        </pc:spChg>
        <pc:spChg chg="mod">
          <ac:chgData name="Leah Montner Dixon" userId="d5b2ae9e-9213-4442-b7df-4db8cbe51e5d" providerId="ADAL" clId="{F03B02A2-7D6A-41D0-9608-1D9F898B61DF}" dt="2024-08-19T16:35:52.576" v="152"/>
          <ac:spMkLst>
            <pc:docMk/>
            <pc:sldMk cId="3125435287" sldId="2146846565"/>
            <ac:spMk id="26" creationId="{87E2DAE8-E032-449F-38AF-2B28D55FFD49}"/>
          </ac:spMkLst>
        </pc:spChg>
        <pc:spChg chg="add del mod">
          <ac:chgData name="Leah Montner Dixon" userId="d5b2ae9e-9213-4442-b7df-4db8cbe51e5d" providerId="ADAL" clId="{F03B02A2-7D6A-41D0-9608-1D9F898B61DF}" dt="2024-08-12T21:57:10.441" v="32" actId="478"/>
          <ac:spMkLst>
            <pc:docMk/>
            <pc:sldMk cId="3125435287" sldId="2146846565"/>
            <ac:spMk id="27" creationId="{EE70A404-33DE-B90A-2D7E-695741A0A408}"/>
          </ac:spMkLst>
        </pc:spChg>
        <pc:spChg chg="add mod">
          <ac:chgData name="Leah Montner Dixon" userId="d5b2ae9e-9213-4442-b7df-4db8cbe51e5d" providerId="ADAL" clId="{F03B02A2-7D6A-41D0-9608-1D9F898B61DF}" dt="2024-08-12T21:57:04.638" v="31"/>
          <ac:spMkLst>
            <pc:docMk/>
            <pc:sldMk cId="3125435287" sldId="2146846565"/>
            <ac:spMk id="28" creationId="{4B9F06DA-02C0-F322-021D-59E7CE80BEF6}"/>
          </ac:spMkLst>
        </pc:spChg>
        <pc:spChg chg="add mod">
          <ac:chgData name="Leah Montner Dixon" userId="d5b2ae9e-9213-4442-b7df-4db8cbe51e5d" providerId="ADAL" clId="{F03B02A2-7D6A-41D0-9608-1D9F898B61DF}" dt="2024-08-12T21:58:05.603" v="72" actId="1076"/>
          <ac:spMkLst>
            <pc:docMk/>
            <pc:sldMk cId="3125435287" sldId="2146846565"/>
            <ac:spMk id="34" creationId="{9F56E95B-73BD-20C7-25DA-2C8430301C68}"/>
          </ac:spMkLst>
        </pc:spChg>
        <pc:spChg chg="del">
          <ac:chgData name="Leah Montner Dixon" userId="d5b2ae9e-9213-4442-b7df-4db8cbe51e5d" providerId="ADAL" clId="{F03B02A2-7D6A-41D0-9608-1D9F898B61DF}" dt="2024-08-12T21:57:04.347" v="30" actId="478"/>
          <ac:spMkLst>
            <pc:docMk/>
            <pc:sldMk cId="3125435287" sldId="2146846565"/>
            <ac:spMk id="35" creationId="{482BC2BE-F256-58B4-B3B3-24D6382D6125}"/>
          </ac:spMkLst>
        </pc:spChg>
        <pc:spChg chg="mod">
          <ac:chgData name="Leah Montner Dixon" userId="d5b2ae9e-9213-4442-b7df-4db8cbe51e5d" providerId="ADAL" clId="{F03B02A2-7D6A-41D0-9608-1D9F898B61DF}" dt="2024-08-19T16:35:23.727" v="146"/>
          <ac:spMkLst>
            <pc:docMk/>
            <pc:sldMk cId="3125435287" sldId="2146846565"/>
            <ac:spMk id="35" creationId="{F154A709-1412-0639-23BE-1FBC39B588A8}"/>
          </ac:spMkLst>
        </pc:spChg>
        <pc:spChg chg="del">
          <ac:chgData name="Leah Montner Dixon" userId="d5b2ae9e-9213-4442-b7df-4db8cbe51e5d" providerId="ADAL" clId="{F03B02A2-7D6A-41D0-9608-1D9F898B61DF}" dt="2024-08-12T21:57:04.347" v="30" actId="478"/>
          <ac:spMkLst>
            <pc:docMk/>
            <pc:sldMk cId="3125435287" sldId="2146846565"/>
            <ac:spMk id="36" creationId="{BEC45310-78D0-9FFF-F5EB-5BEE8C05761D}"/>
          </ac:spMkLst>
        </pc:spChg>
        <pc:spChg chg="del">
          <ac:chgData name="Leah Montner Dixon" userId="d5b2ae9e-9213-4442-b7df-4db8cbe51e5d" providerId="ADAL" clId="{F03B02A2-7D6A-41D0-9608-1D9F898B61DF}" dt="2024-08-12T21:57:04.347" v="30" actId="478"/>
          <ac:spMkLst>
            <pc:docMk/>
            <pc:sldMk cId="3125435287" sldId="2146846565"/>
            <ac:spMk id="37" creationId="{25655FBB-0385-755C-ABBB-F6E3FAAE3E58}"/>
          </ac:spMkLst>
        </pc:spChg>
        <pc:spChg chg="mod">
          <ac:chgData name="Leah Montner Dixon" userId="d5b2ae9e-9213-4442-b7df-4db8cbe51e5d" providerId="ADAL" clId="{F03B02A2-7D6A-41D0-9608-1D9F898B61DF}" dt="2024-08-19T16:35:32.287" v="148"/>
          <ac:spMkLst>
            <pc:docMk/>
            <pc:sldMk cId="3125435287" sldId="2146846565"/>
            <ac:spMk id="38" creationId="{3F5832BC-97B4-7D97-4B82-3114937AEEF0}"/>
          </ac:spMkLst>
        </pc:spChg>
        <pc:spChg chg="del">
          <ac:chgData name="Leah Montner Dixon" userId="d5b2ae9e-9213-4442-b7df-4db8cbe51e5d" providerId="ADAL" clId="{F03B02A2-7D6A-41D0-9608-1D9F898B61DF}" dt="2024-08-12T21:57:04.347" v="30" actId="478"/>
          <ac:spMkLst>
            <pc:docMk/>
            <pc:sldMk cId="3125435287" sldId="2146846565"/>
            <ac:spMk id="38" creationId="{E66FB7F3-2816-ECFF-5C28-79C93E511547}"/>
          </ac:spMkLst>
        </pc:spChg>
        <pc:picChg chg="add mod">
          <ac:chgData name="Leah Montner Dixon" userId="d5b2ae9e-9213-4442-b7df-4db8cbe51e5d" providerId="ADAL" clId="{F03B02A2-7D6A-41D0-9608-1D9F898B61DF}" dt="2024-08-12T21:57:04.638" v="31"/>
          <ac:picMkLst>
            <pc:docMk/>
            <pc:sldMk cId="3125435287" sldId="2146846565"/>
            <ac:picMk id="11" creationId="{9DBBD6FE-62F7-F493-0BD2-2C00D14C2F02}"/>
          </ac:picMkLst>
        </pc:picChg>
        <pc:picChg chg="mod">
          <ac:chgData name="Leah Montner Dixon" userId="d5b2ae9e-9213-4442-b7df-4db8cbe51e5d" providerId="ADAL" clId="{F03B02A2-7D6A-41D0-9608-1D9F898B61DF}" dt="2024-08-19T16:35:49.895" v="151"/>
          <ac:picMkLst>
            <pc:docMk/>
            <pc:sldMk cId="3125435287" sldId="2146846565"/>
            <ac:picMk id="12" creationId="{B26667F0-9480-32FD-0769-E19B6CC34FE6}"/>
          </ac:picMkLst>
        </pc:picChg>
        <pc:picChg chg="add mod">
          <ac:chgData name="Leah Montner Dixon" userId="d5b2ae9e-9213-4442-b7df-4db8cbe51e5d" providerId="ADAL" clId="{F03B02A2-7D6A-41D0-9608-1D9F898B61DF}" dt="2024-08-12T21:57:59.053" v="71" actId="1076"/>
          <ac:picMkLst>
            <pc:docMk/>
            <pc:sldMk cId="3125435287" sldId="2146846565"/>
            <ac:picMk id="14" creationId="{5C48EB97-770E-9411-37DE-27E0617938C0}"/>
          </ac:picMkLst>
        </pc:picChg>
        <pc:picChg chg="add del mod">
          <ac:chgData name="Leah Montner Dixon" userId="d5b2ae9e-9213-4442-b7df-4db8cbe51e5d" providerId="ADAL" clId="{F03B02A2-7D6A-41D0-9608-1D9F898B61DF}" dt="2024-08-12T21:57:10.441" v="32" actId="478"/>
          <ac:picMkLst>
            <pc:docMk/>
            <pc:sldMk cId="3125435287" sldId="2146846565"/>
            <ac:picMk id="17" creationId="{FFFFEA1D-B81B-1C07-9D8F-2F35356463BF}"/>
          </ac:picMkLst>
        </pc:picChg>
        <pc:picChg chg="add mod">
          <ac:chgData name="Leah Montner Dixon" userId="d5b2ae9e-9213-4442-b7df-4db8cbe51e5d" providerId="ADAL" clId="{F03B02A2-7D6A-41D0-9608-1D9F898B61DF}" dt="2024-08-12T21:57:04.638" v="31"/>
          <ac:picMkLst>
            <pc:docMk/>
            <pc:sldMk cId="3125435287" sldId="2146846565"/>
            <ac:picMk id="18" creationId="{D6F525C0-EE36-D412-AB2D-7B215038D670}"/>
          </ac:picMkLst>
        </pc:picChg>
        <pc:picChg chg="mod">
          <ac:chgData name="Leah Montner Dixon" userId="d5b2ae9e-9213-4442-b7df-4db8cbe51e5d" providerId="ADAL" clId="{F03B02A2-7D6A-41D0-9608-1D9F898B61DF}" dt="2024-08-19T16:35:41.271" v="149"/>
          <ac:picMkLst>
            <pc:docMk/>
            <pc:sldMk cId="3125435287" sldId="2146846565"/>
            <ac:picMk id="18" creationId="{E1679A2B-1DC5-7DD4-63B4-4FC71F3C0871}"/>
          </ac:picMkLst>
        </pc:picChg>
        <pc:picChg chg="del">
          <ac:chgData name="Leah Montner Dixon" userId="d5b2ae9e-9213-4442-b7df-4db8cbe51e5d" providerId="ADAL" clId="{F03B02A2-7D6A-41D0-9608-1D9F898B61DF}" dt="2024-08-12T21:57:04.347" v="30" actId="478"/>
          <ac:picMkLst>
            <pc:docMk/>
            <pc:sldMk cId="3125435287" sldId="2146846565"/>
            <ac:picMk id="24" creationId="{1C34FE4B-1976-2414-F951-ADAF3FC2DB10}"/>
          </ac:picMkLst>
        </pc:picChg>
        <pc:picChg chg="del">
          <ac:chgData name="Leah Montner Dixon" userId="d5b2ae9e-9213-4442-b7df-4db8cbe51e5d" providerId="ADAL" clId="{F03B02A2-7D6A-41D0-9608-1D9F898B61DF}" dt="2024-08-12T21:57:04.347" v="30" actId="478"/>
          <ac:picMkLst>
            <pc:docMk/>
            <pc:sldMk cId="3125435287" sldId="2146846565"/>
            <ac:picMk id="25" creationId="{498B04F9-7921-9B7A-ECC4-3D7A4A40E27E}"/>
          </ac:picMkLst>
        </pc:picChg>
        <pc:picChg chg="del">
          <ac:chgData name="Leah Montner Dixon" userId="d5b2ae9e-9213-4442-b7df-4db8cbe51e5d" providerId="ADAL" clId="{F03B02A2-7D6A-41D0-9608-1D9F898B61DF}" dt="2024-08-12T21:57:04.347" v="30" actId="478"/>
          <ac:picMkLst>
            <pc:docMk/>
            <pc:sldMk cId="3125435287" sldId="2146846565"/>
            <ac:picMk id="26" creationId="{10224B15-4236-94D0-A9D8-901BE43625FC}"/>
          </ac:picMkLst>
        </pc:picChg>
        <pc:picChg chg="add mod">
          <ac:chgData name="Leah Montner Dixon" userId="d5b2ae9e-9213-4442-b7df-4db8cbe51e5d" providerId="ADAL" clId="{F03B02A2-7D6A-41D0-9608-1D9F898B61DF}" dt="2024-08-12T21:58:05.603" v="72" actId="1076"/>
          <ac:picMkLst>
            <pc:docMk/>
            <pc:sldMk cId="3125435287" sldId="2146846565"/>
            <ac:picMk id="29" creationId="{28AE383A-DB69-7AF5-9A85-D6BB1A1C96EC}"/>
          </ac:picMkLst>
        </pc:picChg>
        <pc:picChg chg="mod">
          <ac:chgData name="Leah Montner Dixon" userId="d5b2ae9e-9213-4442-b7df-4db8cbe51e5d" providerId="ADAL" clId="{F03B02A2-7D6A-41D0-9608-1D9F898B61DF}" dt="2024-08-19T16:35:20.939" v="145"/>
          <ac:picMkLst>
            <pc:docMk/>
            <pc:sldMk cId="3125435287" sldId="2146846565"/>
            <ac:picMk id="37" creationId="{7B7AB7AA-711F-02AB-38B6-C7C96C8CE913}"/>
          </ac:picMkLst>
        </pc:picChg>
        <pc:picChg chg="mod">
          <ac:chgData name="Leah Montner Dixon" userId="d5b2ae9e-9213-4442-b7df-4db8cbe51e5d" providerId="ADAL" clId="{F03B02A2-7D6A-41D0-9608-1D9F898B61DF}" dt="2024-08-19T16:35:29.645" v="147"/>
          <ac:picMkLst>
            <pc:docMk/>
            <pc:sldMk cId="3125435287" sldId="2146846565"/>
            <ac:picMk id="39" creationId="{AAA93811-CA16-0C96-557D-660F47138C6E}"/>
          </ac:picMkLst>
        </pc:picChg>
        <pc:picChg chg="del">
          <ac:chgData name="Leah Montner Dixon" userId="d5b2ae9e-9213-4442-b7df-4db8cbe51e5d" providerId="ADAL" clId="{F03B02A2-7D6A-41D0-9608-1D9F898B61DF}" dt="2024-08-12T21:57:04.347" v="30" actId="478"/>
          <ac:picMkLst>
            <pc:docMk/>
            <pc:sldMk cId="3125435287" sldId="2146846565"/>
            <ac:picMk id="42" creationId="{71E5FD16-6FC2-F095-BD0A-6D604FAB9304}"/>
          </ac:picMkLst>
        </pc:picChg>
      </pc:sldChg>
      <pc:sldChg chg="modSp">
        <pc:chgData name="Leah Montner Dixon" userId="d5b2ae9e-9213-4442-b7df-4db8cbe51e5d" providerId="ADAL" clId="{F03B02A2-7D6A-41D0-9608-1D9F898B61DF}" dt="2024-08-19T16:33:00.290" v="144"/>
        <pc:sldMkLst>
          <pc:docMk/>
          <pc:sldMk cId="1458739161" sldId="2146846566"/>
        </pc:sldMkLst>
        <pc:picChg chg="mod">
          <ac:chgData name="Leah Montner Dixon" userId="d5b2ae9e-9213-4442-b7df-4db8cbe51e5d" providerId="ADAL" clId="{F03B02A2-7D6A-41D0-9608-1D9F898B61DF}" dt="2024-08-19T16:33:00.290" v="144"/>
          <ac:picMkLst>
            <pc:docMk/>
            <pc:sldMk cId="1458739161" sldId="2146846566"/>
            <ac:picMk id="6" creationId="{1705B0C8-261F-B690-37A5-3C8E0CF151E0}"/>
          </ac:picMkLst>
        </pc:picChg>
      </pc:sldChg>
    </pc:docChg>
  </pc:docChgLst>
  <pc:docChgLst>
    <pc:chgData name="Leah Montner Dixon" userId="d5b2ae9e-9213-4442-b7df-4db8cbe51e5d" providerId="ADAL" clId="{004548F6-13E2-4757-9EE8-53D0B79274AB}"/>
    <pc:docChg chg="undo custSel delSld modSld">
      <pc:chgData name="Leah Montner Dixon" userId="d5b2ae9e-9213-4442-b7df-4db8cbe51e5d" providerId="ADAL" clId="{004548F6-13E2-4757-9EE8-53D0B79274AB}" dt="2024-07-08T13:33:23.762" v="241" actId="478"/>
      <pc:docMkLst>
        <pc:docMk/>
      </pc:docMkLst>
      <pc:sldChg chg="addSp delSp modSp mod">
        <pc:chgData name="Leah Montner Dixon" userId="d5b2ae9e-9213-4442-b7df-4db8cbe51e5d" providerId="ADAL" clId="{004548F6-13E2-4757-9EE8-53D0B79274AB}" dt="2024-07-02T21:56:09.299" v="210" actId="165"/>
        <pc:sldMkLst>
          <pc:docMk/>
          <pc:sldMk cId="198012473" sldId="2144328304"/>
        </pc:sldMkLst>
        <pc:spChg chg="mod">
          <ac:chgData name="Leah Montner Dixon" userId="d5b2ae9e-9213-4442-b7df-4db8cbe51e5d" providerId="ADAL" clId="{004548F6-13E2-4757-9EE8-53D0B79274AB}" dt="2024-07-02T21:31:41.812" v="110" actId="1076"/>
          <ac:spMkLst>
            <pc:docMk/>
            <pc:sldMk cId="198012473" sldId="2144328304"/>
            <ac:spMk id="3" creationId="{4805C9A8-3D9A-5068-7E00-D36B865C1115}"/>
          </ac:spMkLst>
        </pc:spChg>
        <pc:spChg chg="del">
          <ac:chgData name="Leah Montner Dixon" userId="d5b2ae9e-9213-4442-b7df-4db8cbe51e5d" providerId="ADAL" clId="{004548F6-13E2-4757-9EE8-53D0B79274AB}" dt="2024-07-02T21:31:02.677" v="107" actId="478"/>
          <ac:spMkLst>
            <pc:docMk/>
            <pc:sldMk cId="198012473" sldId="2144328304"/>
            <ac:spMk id="4" creationId="{B4C59D1C-E8EA-BDE4-EBE3-7F4FA02396B8}"/>
          </ac:spMkLst>
        </pc:spChg>
        <pc:spChg chg="del">
          <ac:chgData name="Leah Montner Dixon" userId="d5b2ae9e-9213-4442-b7df-4db8cbe51e5d" providerId="ADAL" clId="{004548F6-13E2-4757-9EE8-53D0B79274AB}" dt="2024-07-02T21:31:02.677" v="107" actId="478"/>
          <ac:spMkLst>
            <pc:docMk/>
            <pc:sldMk cId="198012473" sldId="2144328304"/>
            <ac:spMk id="18" creationId="{2C6C566A-7106-BE03-03D5-B78BF1276C01}"/>
          </ac:spMkLst>
        </pc:spChg>
        <pc:spChg chg="del">
          <ac:chgData name="Leah Montner Dixon" userId="d5b2ae9e-9213-4442-b7df-4db8cbe51e5d" providerId="ADAL" clId="{004548F6-13E2-4757-9EE8-53D0B79274AB}" dt="2024-07-02T21:31:02.677" v="107" actId="478"/>
          <ac:spMkLst>
            <pc:docMk/>
            <pc:sldMk cId="198012473" sldId="2144328304"/>
            <ac:spMk id="23" creationId="{A74051AD-6C0F-8ACA-5D0E-15D385E35859}"/>
          </ac:spMkLst>
        </pc:spChg>
        <pc:spChg chg="del">
          <ac:chgData name="Leah Montner Dixon" userId="d5b2ae9e-9213-4442-b7df-4db8cbe51e5d" providerId="ADAL" clId="{004548F6-13E2-4757-9EE8-53D0B79274AB}" dt="2024-07-02T21:31:02.677" v="107" actId="478"/>
          <ac:spMkLst>
            <pc:docMk/>
            <pc:sldMk cId="198012473" sldId="2144328304"/>
            <ac:spMk id="24" creationId="{95C04D85-134A-3F5C-0049-F82A67D89334}"/>
          </ac:spMkLst>
        </pc:spChg>
        <pc:spChg chg="del">
          <ac:chgData name="Leah Montner Dixon" userId="d5b2ae9e-9213-4442-b7df-4db8cbe51e5d" providerId="ADAL" clId="{004548F6-13E2-4757-9EE8-53D0B79274AB}" dt="2024-07-02T21:31:05.938" v="108" actId="478"/>
          <ac:spMkLst>
            <pc:docMk/>
            <pc:sldMk cId="198012473" sldId="2144328304"/>
            <ac:spMk id="25" creationId="{36C13EE9-EE58-A65E-CB2E-ADC4AD8E5748}"/>
          </ac:spMkLst>
        </pc:spChg>
        <pc:spChg chg="add del mod">
          <ac:chgData name="Leah Montner Dixon" userId="d5b2ae9e-9213-4442-b7df-4db8cbe51e5d" providerId="ADAL" clId="{004548F6-13E2-4757-9EE8-53D0B79274AB}" dt="2024-07-02T21:40:03.897" v="138" actId="478"/>
          <ac:spMkLst>
            <pc:docMk/>
            <pc:sldMk cId="198012473" sldId="2144328304"/>
            <ac:spMk id="27" creationId="{B6D5C15A-688C-9708-4771-70C746407733}"/>
          </ac:spMkLst>
        </pc:spChg>
        <pc:spChg chg="del">
          <ac:chgData name="Leah Montner Dixon" userId="d5b2ae9e-9213-4442-b7df-4db8cbe51e5d" providerId="ADAL" clId="{004548F6-13E2-4757-9EE8-53D0B79274AB}" dt="2024-07-02T21:31:02.677" v="107" actId="478"/>
          <ac:spMkLst>
            <pc:docMk/>
            <pc:sldMk cId="198012473" sldId="2144328304"/>
            <ac:spMk id="28" creationId="{C089F140-9E83-6166-BC70-B03608D44C03}"/>
          </ac:spMkLst>
        </pc:spChg>
        <pc:spChg chg="del">
          <ac:chgData name="Leah Montner Dixon" userId="d5b2ae9e-9213-4442-b7df-4db8cbe51e5d" providerId="ADAL" clId="{004548F6-13E2-4757-9EE8-53D0B79274AB}" dt="2024-07-02T21:31:02.677" v="107" actId="478"/>
          <ac:spMkLst>
            <pc:docMk/>
            <pc:sldMk cId="198012473" sldId="2144328304"/>
            <ac:spMk id="29" creationId="{37852191-EB88-603E-5AB3-C7B04C2D8411}"/>
          </ac:spMkLst>
        </pc:spChg>
        <pc:spChg chg="add mod topLvl">
          <ac:chgData name="Leah Montner Dixon" userId="d5b2ae9e-9213-4442-b7df-4db8cbe51e5d" providerId="ADAL" clId="{004548F6-13E2-4757-9EE8-53D0B79274AB}" dt="2024-07-02T21:56:09.299" v="210" actId="165"/>
          <ac:spMkLst>
            <pc:docMk/>
            <pc:sldMk cId="198012473" sldId="2144328304"/>
            <ac:spMk id="35" creationId="{078AC745-185C-9FBF-F014-EE0FC34B0558}"/>
          </ac:spMkLst>
        </pc:spChg>
        <pc:spChg chg="add del mod">
          <ac:chgData name="Leah Montner Dixon" userId="d5b2ae9e-9213-4442-b7df-4db8cbe51e5d" providerId="ADAL" clId="{004548F6-13E2-4757-9EE8-53D0B79274AB}" dt="2024-07-02T21:37:11.917" v="135" actId="478"/>
          <ac:spMkLst>
            <pc:docMk/>
            <pc:sldMk cId="198012473" sldId="2144328304"/>
            <ac:spMk id="38" creationId="{762CE8D2-54C4-4B80-A3E4-C663DBDFA470}"/>
          </ac:spMkLst>
        </pc:spChg>
        <pc:spChg chg="add mod topLvl">
          <ac:chgData name="Leah Montner Dixon" userId="d5b2ae9e-9213-4442-b7df-4db8cbe51e5d" providerId="ADAL" clId="{004548F6-13E2-4757-9EE8-53D0B79274AB}" dt="2024-07-02T21:56:09.299" v="210" actId="165"/>
          <ac:spMkLst>
            <pc:docMk/>
            <pc:sldMk cId="198012473" sldId="2144328304"/>
            <ac:spMk id="40" creationId="{A2EEC116-6F52-A836-F4FB-215408593BAA}"/>
          </ac:spMkLst>
        </pc:spChg>
        <pc:spChg chg="mod topLvl">
          <ac:chgData name="Leah Montner Dixon" userId="d5b2ae9e-9213-4442-b7df-4db8cbe51e5d" providerId="ADAL" clId="{004548F6-13E2-4757-9EE8-53D0B79274AB}" dt="2024-07-02T21:56:09.299" v="210" actId="165"/>
          <ac:spMkLst>
            <pc:docMk/>
            <pc:sldMk cId="198012473" sldId="2144328304"/>
            <ac:spMk id="43" creationId="{18CC595C-64FC-5297-7D04-F6914B1CEFE2}"/>
          </ac:spMkLst>
        </pc:spChg>
        <pc:spChg chg="add mod topLvl">
          <ac:chgData name="Leah Montner Dixon" userId="d5b2ae9e-9213-4442-b7df-4db8cbe51e5d" providerId="ADAL" clId="{004548F6-13E2-4757-9EE8-53D0B79274AB}" dt="2024-07-02T21:56:09.299" v="210" actId="165"/>
          <ac:spMkLst>
            <pc:docMk/>
            <pc:sldMk cId="198012473" sldId="2144328304"/>
            <ac:spMk id="44" creationId="{9E46C85A-8C06-AE84-C9D3-6BC471980064}"/>
          </ac:spMkLst>
        </pc:spChg>
        <pc:spChg chg="add del mod">
          <ac:chgData name="Leah Montner Dixon" userId="d5b2ae9e-9213-4442-b7df-4db8cbe51e5d" providerId="ADAL" clId="{004548F6-13E2-4757-9EE8-53D0B79274AB}" dt="2024-07-02T21:55:04.040" v="143" actId="478"/>
          <ac:spMkLst>
            <pc:docMk/>
            <pc:sldMk cId="198012473" sldId="2144328304"/>
            <ac:spMk id="47" creationId="{74795CF6-0DAD-6B5D-5F0F-64B72BAA9268}"/>
          </ac:spMkLst>
        </pc:spChg>
        <pc:spChg chg="add mod topLvl">
          <ac:chgData name="Leah Montner Dixon" userId="d5b2ae9e-9213-4442-b7df-4db8cbe51e5d" providerId="ADAL" clId="{004548F6-13E2-4757-9EE8-53D0B79274AB}" dt="2024-07-02T21:56:09.299" v="210" actId="165"/>
          <ac:spMkLst>
            <pc:docMk/>
            <pc:sldMk cId="198012473" sldId="2144328304"/>
            <ac:spMk id="49" creationId="{908A1CE1-7C9A-9B38-0D5A-98EDE5E55D47}"/>
          </ac:spMkLst>
        </pc:spChg>
        <pc:grpChg chg="add del mod">
          <ac:chgData name="Leah Montner Dixon" userId="d5b2ae9e-9213-4442-b7df-4db8cbe51e5d" providerId="ADAL" clId="{004548F6-13E2-4757-9EE8-53D0B79274AB}" dt="2024-07-02T21:56:09.299" v="210" actId="165"/>
          <ac:grpSpMkLst>
            <pc:docMk/>
            <pc:sldMk cId="198012473" sldId="2144328304"/>
            <ac:grpSpMk id="41" creationId="{5895C74C-F797-42BF-EB82-E293830BBF31}"/>
          </ac:grpSpMkLst>
        </pc:grpChg>
        <pc:grpChg chg="add del mod">
          <ac:chgData name="Leah Montner Dixon" userId="d5b2ae9e-9213-4442-b7df-4db8cbe51e5d" providerId="ADAL" clId="{004548F6-13E2-4757-9EE8-53D0B79274AB}" dt="2024-07-02T21:56:09.299" v="210" actId="165"/>
          <ac:grpSpMkLst>
            <pc:docMk/>
            <pc:sldMk cId="198012473" sldId="2144328304"/>
            <ac:grpSpMk id="50" creationId="{1A94C8F7-D469-6A5C-39B5-B9BC69102510}"/>
          </ac:grpSpMkLst>
        </pc:grpChg>
        <pc:picChg chg="del">
          <ac:chgData name="Leah Montner Dixon" userId="d5b2ae9e-9213-4442-b7df-4db8cbe51e5d" providerId="ADAL" clId="{004548F6-13E2-4757-9EE8-53D0B79274AB}" dt="2024-07-02T21:31:02.677" v="107" actId="478"/>
          <ac:picMkLst>
            <pc:docMk/>
            <pc:sldMk cId="198012473" sldId="2144328304"/>
            <ac:picMk id="9" creationId="{9F8EBF5B-4F0C-2BD2-05AE-F4EFC082D19C}"/>
          </ac:picMkLst>
        </pc:picChg>
        <pc:picChg chg="del">
          <ac:chgData name="Leah Montner Dixon" userId="d5b2ae9e-9213-4442-b7df-4db8cbe51e5d" providerId="ADAL" clId="{004548F6-13E2-4757-9EE8-53D0B79274AB}" dt="2024-07-02T21:31:02.677" v="107" actId="478"/>
          <ac:picMkLst>
            <pc:docMk/>
            <pc:sldMk cId="198012473" sldId="2144328304"/>
            <ac:picMk id="11" creationId="{B1ECB6C5-9242-6A39-015D-46CFD7FAAA88}"/>
          </ac:picMkLst>
        </pc:picChg>
        <pc:picChg chg="del">
          <ac:chgData name="Leah Montner Dixon" userId="d5b2ae9e-9213-4442-b7df-4db8cbe51e5d" providerId="ADAL" clId="{004548F6-13E2-4757-9EE8-53D0B79274AB}" dt="2024-07-02T21:31:02.677" v="107" actId="478"/>
          <ac:picMkLst>
            <pc:docMk/>
            <pc:sldMk cId="198012473" sldId="2144328304"/>
            <ac:picMk id="12" creationId="{B64167FE-E982-DD53-161C-7A8E0BDEEB4F}"/>
          </ac:picMkLst>
        </pc:picChg>
        <pc:picChg chg="del">
          <ac:chgData name="Leah Montner Dixon" userId="d5b2ae9e-9213-4442-b7df-4db8cbe51e5d" providerId="ADAL" clId="{004548F6-13E2-4757-9EE8-53D0B79274AB}" dt="2024-07-02T21:31:02.677" v="107" actId="478"/>
          <ac:picMkLst>
            <pc:docMk/>
            <pc:sldMk cId="198012473" sldId="2144328304"/>
            <ac:picMk id="14" creationId="{CB0F2F4E-3541-D888-A61B-1202791E4404}"/>
          </ac:picMkLst>
        </pc:picChg>
        <pc:picChg chg="del">
          <ac:chgData name="Leah Montner Dixon" userId="d5b2ae9e-9213-4442-b7df-4db8cbe51e5d" providerId="ADAL" clId="{004548F6-13E2-4757-9EE8-53D0B79274AB}" dt="2024-07-02T21:31:02.677" v="107" actId="478"/>
          <ac:picMkLst>
            <pc:docMk/>
            <pc:sldMk cId="198012473" sldId="2144328304"/>
            <ac:picMk id="17" creationId="{E898FE82-875C-3040-ABB7-622E4A60D420}"/>
          </ac:picMkLst>
        </pc:picChg>
        <pc:picChg chg="add del mod">
          <ac:chgData name="Leah Montner Dixon" userId="d5b2ae9e-9213-4442-b7df-4db8cbe51e5d" providerId="ADAL" clId="{004548F6-13E2-4757-9EE8-53D0B79274AB}" dt="2024-07-02T21:40:03.897" v="138" actId="478"/>
          <ac:picMkLst>
            <pc:docMk/>
            <pc:sldMk cId="198012473" sldId="2144328304"/>
            <ac:picMk id="26" creationId="{3666D979-C56A-85EF-C0C6-7C06E61AF581}"/>
          </ac:picMkLst>
        </pc:picChg>
        <pc:picChg chg="add mod topLvl">
          <ac:chgData name="Leah Montner Dixon" userId="d5b2ae9e-9213-4442-b7df-4db8cbe51e5d" providerId="ADAL" clId="{004548F6-13E2-4757-9EE8-53D0B79274AB}" dt="2024-07-02T21:56:09.299" v="210" actId="165"/>
          <ac:picMkLst>
            <pc:docMk/>
            <pc:sldMk cId="198012473" sldId="2144328304"/>
            <ac:picMk id="34" creationId="{D52C88FF-6D16-879E-623C-A98D3B405216}"/>
          </ac:picMkLst>
        </pc:picChg>
        <pc:picChg chg="del">
          <ac:chgData name="Leah Montner Dixon" userId="d5b2ae9e-9213-4442-b7df-4db8cbe51e5d" providerId="ADAL" clId="{004548F6-13E2-4757-9EE8-53D0B79274AB}" dt="2024-07-02T21:31:02.677" v="107" actId="478"/>
          <ac:picMkLst>
            <pc:docMk/>
            <pc:sldMk cId="198012473" sldId="2144328304"/>
            <ac:picMk id="36" creationId="{894F3441-3BF0-1DCE-093B-F04BEE3B5745}"/>
          </ac:picMkLst>
        </pc:picChg>
        <pc:picChg chg="add del mod">
          <ac:chgData name="Leah Montner Dixon" userId="d5b2ae9e-9213-4442-b7df-4db8cbe51e5d" providerId="ADAL" clId="{004548F6-13E2-4757-9EE8-53D0B79274AB}" dt="2024-07-02T21:37:11.917" v="135" actId="478"/>
          <ac:picMkLst>
            <pc:docMk/>
            <pc:sldMk cId="198012473" sldId="2144328304"/>
            <ac:picMk id="37" creationId="{56304D59-F4A6-B832-A1E7-7817DEBC08A1}"/>
          </ac:picMkLst>
        </pc:picChg>
        <pc:picChg chg="add mod topLvl">
          <ac:chgData name="Leah Montner Dixon" userId="d5b2ae9e-9213-4442-b7df-4db8cbe51e5d" providerId="ADAL" clId="{004548F6-13E2-4757-9EE8-53D0B79274AB}" dt="2024-07-02T21:56:09.299" v="210" actId="165"/>
          <ac:picMkLst>
            <pc:docMk/>
            <pc:sldMk cId="198012473" sldId="2144328304"/>
            <ac:picMk id="39" creationId="{265DF8D4-6750-C621-832D-3CD30D2C474E}"/>
          </ac:picMkLst>
        </pc:picChg>
        <pc:picChg chg="mod topLvl">
          <ac:chgData name="Leah Montner Dixon" userId="d5b2ae9e-9213-4442-b7df-4db8cbe51e5d" providerId="ADAL" clId="{004548F6-13E2-4757-9EE8-53D0B79274AB}" dt="2024-07-02T21:56:09.299" v="210" actId="165"/>
          <ac:picMkLst>
            <pc:docMk/>
            <pc:sldMk cId="198012473" sldId="2144328304"/>
            <ac:picMk id="42" creationId="{9C46967A-8AAD-1F8D-4611-5E6206222320}"/>
          </ac:picMkLst>
        </pc:picChg>
        <pc:picChg chg="add mod topLvl">
          <ac:chgData name="Leah Montner Dixon" userId="d5b2ae9e-9213-4442-b7df-4db8cbe51e5d" providerId="ADAL" clId="{004548F6-13E2-4757-9EE8-53D0B79274AB}" dt="2024-07-02T21:56:09.299" v="210" actId="165"/>
          <ac:picMkLst>
            <pc:docMk/>
            <pc:sldMk cId="198012473" sldId="2144328304"/>
            <ac:picMk id="45" creationId="{E43DA1A2-9171-1733-32EF-9ED6C0577E0F}"/>
          </ac:picMkLst>
        </pc:picChg>
        <pc:picChg chg="add del mod">
          <ac:chgData name="Leah Montner Dixon" userId="d5b2ae9e-9213-4442-b7df-4db8cbe51e5d" providerId="ADAL" clId="{004548F6-13E2-4757-9EE8-53D0B79274AB}" dt="2024-07-02T21:55:04.040" v="143" actId="478"/>
          <ac:picMkLst>
            <pc:docMk/>
            <pc:sldMk cId="198012473" sldId="2144328304"/>
            <ac:picMk id="46" creationId="{5C109735-EF7C-0FE0-5005-75489EC6C00B}"/>
          </ac:picMkLst>
        </pc:picChg>
        <pc:picChg chg="add mod topLvl">
          <ac:chgData name="Leah Montner Dixon" userId="d5b2ae9e-9213-4442-b7df-4db8cbe51e5d" providerId="ADAL" clId="{004548F6-13E2-4757-9EE8-53D0B79274AB}" dt="2024-07-02T21:56:09.299" v="210" actId="165"/>
          <ac:picMkLst>
            <pc:docMk/>
            <pc:sldMk cId="198012473" sldId="2144328304"/>
            <ac:picMk id="48" creationId="{BE54E63C-6956-199E-9291-37090EAAC0AE}"/>
          </ac:picMkLst>
        </pc:picChg>
      </pc:sldChg>
      <pc:sldChg chg="del">
        <pc:chgData name="Leah Montner Dixon" userId="d5b2ae9e-9213-4442-b7df-4db8cbe51e5d" providerId="ADAL" clId="{004548F6-13E2-4757-9EE8-53D0B79274AB}" dt="2024-07-02T18:59:17.599" v="0" actId="47"/>
        <pc:sldMkLst>
          <pc:docMk/>
          <pc:sldMk cId="2915586820" sldId="2146846442"/>
        </pc:sldMkLst>
      </pc:sldChg>
      <pc:sldChg chg="del">
        <pc:chgData name="Leah Montner Dixon" userId="d5b2ae9e-9213-4442-b7df-4db8cbe51e5d" providerId="ADAL" clId="{004548F6-13E2-4757-9EE8-53D0B79274AB}" dt="2024-07-02T21:20:42.954" v="38" actId="47"/>
        <pc:sldMkLst>
          <pc:docMk/>
          <pc:sldMk cId="2309013104" sldId="2146846483"/>
        </pc:sldMkLst>
      </pc:sldChg>
      <pc:sldChg chg="delSp mod">
        <pc:chgData name="Leah Montner Dixon" userId="d5b2ae9e-9213-4442-b7df-4db8cbe51e5d" providerId="ADAL" clId="{004548F6-13E2-4757-9EE8-53D0B79274AB}" dt="2024-07-02T19:02:02.711" v="3" actId="478"/>
        <pc:sldMkLst>
          <pc:docMk/>
          <pc:sldMk cId="731986809" sldId="2146846506"/>
        </pc:sldMkLst>
        <pc:spChg chg="del">
          <ac:chgData name="Leah Montner Dixon" userId="d5b2ae9e-9213-4442-b7df-4db8cbe51e5d" providerId="ADAL" clId="{004548F6-13E2-4757-9EE8-53D0B79274AB}" dt="2024-07-02T19:02:02.711" v="3" actId="478"/>
          <ac:spMkLst>
            <pc:docMk/>
            <pc:sldMk cId="731986809" sldId="2146846506"/>
            <ac:spMk id="3" creationId="{27BBDEA7-C467-1FA0-1DC5-FED131E68B3E}"/>
          </ac:spMkLst>
        </pc:spChg>
      </pc:sldChg>
      <pc:sldChg chg="delSp modSp mod">
        <pc:chgData name="Leah Montner Dixon" userId="d5b2ae9e-9213-4442-b7df-4db8cbe51e5d" providerId="ADAL" clId="{004548F6-13E2-4757-9EE8-53D0B79274AB}" dt="2024-07-02T21:34:29.419" v="133" actId="20577"/>
        <pc:sldMkLst>
          <pc:docMk/>
          <pc:sldMk cId="1401493656" sldId="2146846509"/>
        </pc:sldMkLst>
        <pc:spChg chg="mod">
          <ac:chgData name="Leah Montner Dixon" userId="d5b2ae9e-9213-4442-b7df-4db8cbe51e5d" providerId="ADAL" clId="{004548F6-13E2-4757-9EE8-53D0B79274AB}" dt="2024-07-02T21:34:29.419" v="133" actId="20577"/>
          <ac:spMkLst>
            <pc:docMk/>
            <pc:sldMk cId="1401493656" sldId="2146846509"/>
            <ac:spMk id="6" creationId="{3C7F0208-680D-E6E6-CF4D-D264824CC84D}"/>
          </ac:spMkLst>
        </pc:spChg>
        <pc:spChg chg="del">
          <ac:chgData name="Leah Montner Dixon" userId="d5b2ae9e-9213-4442-b7df-4db8cbe51e5d" providerId="ADAL" clId="{004548F6-13E2-4757-9EE8-53D0B79274AB}" dt="2024-07-02T21:33:02.366" v="111" actId="478"/>
          <ac:spMkLst>
            <pc:docMk/>
            <pc:sldMk cId="1401493656" sldId="2146846509"/>
            <ac:spMk id="9" creationId="{278BE5C7-2848-6773-62A3-7010C1F401F5}"/>
          </ac:spMkLst>
        </pc:spChg>
      </pc:sldChg>
      <pc:sldChg chg="delSp del mod">
        <pc:chgData name="Leah Montner Dixon" userId="d5b2ae9e-9213-4442-b7df-4db8cbe51e5d" providerId="ADAL" clId="{004548F6-13E2-4757-9EE8-53D0B79274AB}" dt="2024-07-02T21:20:43.518" v="39" actId="47"/>
        <pc:sldMkLst>
          <pc:docMk/>
          <pc:sldMk cId="1746420058" sldId="2146846514"/>
        </pc:sldMkLst>
        <pc:spChg chg="del">
          <ac:chgData name="Leah Montner Dixon" userId="d5b2ae9e-9213-4442-b7df-4db8cbe51e5d" providerId="ADAL" clId="{004548F6-13E2-4757-9EE8-53D0B79274AB}" dt="2024-07-02T19:02:00.016" v="2" actId="478"/>
          <ac:spMkLst>
            <pc:docMk/>
            <pc:sldMk cId="1746420058" sldId="2146846514"/>
            <ac:spMk id="3" creationId="{F6863BE5-0A5F-068D-2EC7-A76AC542573A}"/>
          </ac:spMkLst>
        </pc:spChg>
      </pc:sldChg>
      <pc:sldChg chg="addSp delSp modSp mod">
        <pc:chgData name="Leah Montner Dixon" userId="d5b2ae9e-9213-4442-b7df-4db8cbe51e5d" providerId="ADAL" clId="{004548F6-13E2-4757-9EE8-53D0B79274AB}" dt="2024-07-02T21:26:02.906" v="61" actId="108"/>
        <pc:sldMkLst>
          <pc:docMk/>
          <pc:sldMk cId="804567727" sldId="2146846559"/>
        </pc:sldMkLst>
        <pc:spChg chg="del">
          <ac:chgData name="Leah Montner Dixon" userId="d5b2ae9e-9213-4442-b7df-4db8cbe51e5d" providerId="ADAL" clId="{004548F6-13E2-4757-9EE8-53D0B79274AB}" dt="2024-07-02T21:24:25.911" v="48" actId="478"/>
          <ac:spMkLst>
            <pc:docMk/>
            <pc:sldMk cId="804567727" sldId="2146846559"/>
            <ac:spMk id="3" creationId="{93B20C57-D06E-2118-EBD2-1966E5EBCBD7}"/>
          </ac:spMkLst>
        </pc:spChg>
        <pc:spChg chg="del">
          <ac:chgData name="Leah Montner Dixon" userId="d5b2ae9e-9213-4442-b7df-4db8cbe51e5d" providerId="ADAL" clId="{004548F6-13E2-4757-9EE8-53D0B79274AB}" dt="2024-07-02T21:24:25.911" v="48" actId="478"/>
          <ac:spMkLst>
            <pc:docMk/>
            <pc:sldMk cId="804567727" sldId="2146846559"/>
            <ac:spMk id="4" creationId="{17294298-3CEA-7053-B14C-94DA61BC049E}"/>
          </ac:spMkLst>
        </pc:spChg>
        <pc:spChg chg="del">
          <ac:chgData name="Leah Montner Dixon" userId="d5b2ae9e-9213-4442-b7df-4db8cbe51e5d" providerId="ADAL" clId="{004548F6-13E2-4757-9EE8-53D0B79274AB}" dt="2024-07-02T21:24:25.911" v="48" actId="478"/>
          <ac:spMkLst>
            <pc:docMk/>
            <pc:sldMk cId="804567727" sldId="2146846559"/>
            <ac:spMk id="6" creationId="{8F9172B6-4BE8-59EF-E743-ED92855D9F0C}"/>
          </ac:spMkLst>
        </pc:spChg>
        <pc:spChg chg="del">
          <ac:chgData name="Leah Montner Dixon" userId="d5b2ae9e-9213-4442-b7df-4db8cbe51e5d" providerId="ADAL" clId="{004548F6-13E2-4757-9EE8-53D0B79274AB}" dt="2024-07-02T21:24:25.911" v="48" actId="478"/>
          <ac:spMkLst>
            <pc:docMk/>
            <pc:sldMk cId="804567727" sldId="2146846559"/>
            <ac:spMk id="9" creationId="{BF072159-2993-2216-7B7A-844E319C0936}"/>
          </ac:spMkLst>
        </pc:spChg>
        <pc:spChg chg="del">
          <ac:chgData name="Leah Montner Dixon" userId="d5b2ae9e-9213-4442-b7df-4db8cbe51e5d" providerId="ADAL" clId="{004548F6-13E2-4757-9EE8-53D0B79274AB}" dt="2024-07-02T21:24:25.911" v="48" actId="478"/>
          <ac:spMkLst>
            <pc:docMk/>
            <pc:sldMk cId="804567727" sldId="2146846559"/>
            <ac:spMk id="12" creationId="{B80599EE-29FF-DD92-6547-C4D1EB327A84}"/>
          </ac:spMkLst>
        </pc:spChg>
        <pc:spChg chg="del">
          <ac:chgData name="Leah Montner Dixon" userId="d5b2ae9e-9213-4442-b7df-4db8cbe51e5d" providerId="ADAL" clId="{004548F6-13E2-4757-9EE8-53D0B79274AB}" dt="2024-07-02T21:24:25.911" v="48" actId="478"/>
          <ac:spMkLst>
            <pc:docMk/>
            <pc:sldMk cId="804567727" sldId="2146846559"/>
            <ac:spMk id="13" creationId="{C9B59A4E-15F4-F59F-A161-6EC4CA0EBA62}"/>
          </ac:spMkLst>
        </pc:spChg>
        <pc:spChg chg="del">
          <ac:chgData name="Leah Montner Dixon" userId="d5b2ae9e-9213-4442-b7df-4db8cbe51e5d" providerId="ADAL" clId="{004548F6-13E2-4757-9EE8-53D0B79274AB}" dt="2024-07-02T21:24:25.911" v="48" actId="478"/>
          <ac:spMkLst>
            <pc:docMk/>
            <pc:sldMk cId="804567727" sldId="2146846559"/>
            <ac:spMk id="14" creationId="{C5F68054-78EF-73F8-32F2-BAD79D466AC6}"/>
          </ac:spMkLst>
        </pc:spChg>
        <pc:spChg chg="add mod">
          <ac:chgData name="Leah Montner Dixon" userId="d5b2ae9e-9213-4442-b7df-4db8cbe51e5d" providerId="ADAL" clId="{004548F6-13E2-4757-9EE8-53D0B79274AB}" dt="2024-07-02T21:26:00.138" v="60" actId="108"/>
          <ac:spMkLst>
            <pc:docMk/>
            <pc:sldMk cId="804567727" sldId="2146846559"/>
            <ac:spMk id="15" creationId="{F7018C5F-47E4-AF35-8DAF-C2755C1DC2D7}"/>
          </ac:spMkLst>
        </pc:spChg>
        <pc:spChg chg="del">
          <ac:chgData name="Leah Montner Dixon" userId="d5b2ae9e-9213-4442-b7df-4db8cbe51e5d" providerId="ADAL" clId="{004548F6-13E2-4757-9EE8-53D0B79274AB}" dt="2024-07-02T21:24:25.911" v="48" actId="478"/>
          <ac:spMkLst>
            <pc:docMk/>
            <pc:sldMk cId="804567727" sldId="2146846559"/>
            <ac:spMk id="16" creationId="{7A25BAE3-3D5E-EB89-7DBC-895A37B6F582}"/>
          </ac:spMkLst>
        </pc:spChg>
        <pc:spChg chg="del">
          <ac:chgData name="Leah Montner Dixon" userId="d5b2ae9e-9213-4442-b7df-4db8cbe51e5d" providerId="ADAL" clId="{004548F6-13E2-4757-9EE8-53D0B79274AB}" dt="2024-07-02T21:24:25.911" v="48" actId="478"/>
          <ac:spMkLst>
            <pc:docMk/>
            <pc:sldMk cId="804567727" sldId="2146846559"/>
            <ac:spMk id="17" creationId="{E8589ED5-ACAB-4EB9-AA50-18549A675EB5}"/>
          </ac:spMkLst>
        </pc:spChg>
        <pc:spChg chg="add mod">
          <ac:chgData name="Leah Montner Dixon" userId="d5b2ae9e-9213-4442-b7df-4db8cbe51e5d" providerId="ADAL" clId="{004548F6-13E2-4757-9EE8-53D0B79274AB}" dt="2024-07-02T21:24:30.149" v="50" actId="108"/>
          <ac:spMkLst>
            <pc:docMk/>
            <pc:sldMk cId="804567727" sldId="2146846559"/>
            <ac:spMk id="18" creationId="{5A5524CA-C550-6BED-2423-9E7D9D3AE540}"/>
          </ac:spMkLst>
        </pc:spChg>
        <pc:spChg chg="add mod">
          <ac:chgData name="Leah Montner Dixon" userId="d5b2ae9e-9213-4442-b7df-4db8cbe51e5d" providerId="ADAL" clId="{004548F6-13E2-4757-9EE8-53D0B79274AB}" dt="2024-07-02T21:24:26.354" v="49"/>
          <ac:spMkLst>
            <pc:docMk/>
            <pc:sldMk cId="804567727" sldId="2146846559"/>
            <ac:spMk id="19" creationId="{83516247-0096-8739-ED4B-BE841E286E3D}"/>
          </ac:spMkLst>
        </pc:spChg>
        <pc:spChg chg="add mod">
          <ac:chgData name="Leah Montner Dixon" userId="d5b2ae9e-9213-4442-b7df-4db8cbe51e5d" providerId="ADAL" clId="{004548F6-13E2-4757-9EE8-53D0B79274AB}" dt="2024-07-02T21:24:26.354" v="49"/>
          <ac:spMkLst>
            <pc:docMk/>
            <pc:sldMk cId="804567727" sldId="2146846559"/>
            <ac:spMk id="20" creationId="{564A2C3B-D6A5-D8C5-06AA-28497A685587}"/>
          </ac:spMkLst>
        </pc:spChg>
        <pc:spChg chg="add mod">
          <ac:chgData name="Leah Montner Dixon" userId="d5b2ae9e-9213-4442-b7df-4db8cbe51e5d" providerId="ADAL" clId="{004548F6-13E2-4757-9EE8-53D0B79274AB}" dt="2024-07-02T21:24:26.354" v="49"/>
          <ac:spMkLst>
            <pc:docMk/>
            <pc:sldMk cId="804567727" sldId="2146846559"/>
            <ac:spMk id="21" creationId="{64899620-57AE-13FB-6DC7-FB4427CB6D5C}"/>
          </ac:spMkLst>
        </pc:spChg>
        <pc:spChg chg="add mod">
          <ac:chgData name="Leah Montner Dixon" userId="d5b2ae9e-9213-4442-b7df-4db8cbe51e5d" providerId="ADAL" clId="{004548F6-13E2-4757-9EE8-53D0B79274AB}" dt="2024-07-02T21:25:54.475" v="58" actId="207"/>
          <ac:spMkLst>
            <pc:docMk/>
            <pc:sldMk cId="804567727" sldId="2146846559"/>
            <ac:spMk id="22" creationId="{C3E675BE-DAB5-EE3A-F7DB-4774B28F1A97}"/>
          </ac:spMkLst>
        </pc:spChg>
        <pc:spChg chg="add mod">
          <ac:chgData name="Leah Montner Dixon" userId="d5b2ae9e-9213-4442-b7df-4db8cbe51e5d" providerId="ADAL" clId="{004548F6-13E2-4757-9EE8-53D0B79274AB}" dt="2024-07-02T21:25:50.040" v="57" actId="207"/>
          <ac:spMkLst>
            <pc:docMk/>
            <pc:sldMk cId="804567727" sldId="2146846559"/>
            <ac:spMk id="24" creationId="{3C51CA1B-6CB2-E3C8-F708-CCB214ED9988}"/>
          </ac:spMkLst>
        </pc:spChg>
        <pc:spChg chg="add mod">
          <ac:chgData name="Leah Montner Dixon" userId="d5b2ae9e-9213-4442-b7df-4db8cbe51e5d" providerId="ADAL" clId="{004548F6-13E2-4757-9EE8-53D0B79274AB}" dt="2024-07-02T21:24:39.401" v="54" actId="108"/>
          <ac:spMkLst>
            <pc:docMk/>
            <pc:sldMk cId="804567727" sldId="2146846559"/>
            <ac:spMk id="25" creationId="{81982D9A-713B-A21D-6359-D1AF15B44243}"/>
          </ac:spMkLst>
        </pc:spChg>
        <pc:spChg chg="add mod">
          <ac:chgData name="Leah Montner Dixon" userId="d5b2ae9e-9213-4442-b7df-4db8cbe51e5d" providerId="ADAL" clId="{004548F6-13E2-4757-9EE8-53D0B79274AB}" dt="2024-07-02T21:24:26.354" v="49"/>
          <ac:spMkLst>
            <pc:docMk/>
            <pc:sldMk cId="804567727" sldId="2146846559"/>
            <ac:spMk id="27" creationId="{7E7D7710-334C-9A99-012C-471B830113EB}"/>
          </ac:spMkLst>
        </pc:spChg>
        <pc:spChg chg="add mod">
          <ac:chgData name="Leah Montner Dixon" userId="d5b2ae9e-9213-4442-b7df-4db8cbe51e5d" providerId="ADAL" clId="{004548F6-13E2-4757-9EE8-53D0B79274AB}" dt="2024-07-02T21:24:26.354" v="49"/>
          <ac:spMkLst>
            <pc:docMk/>
            <pc:sldMk cId="804567727" sldId="2146846559"/>
            <ac:spMk id="29" creationId="{EDC67F30-701B-8217-B69D-FA54FBAA49EC}"/>
          </ac:spMkLst>
        </pc:spChg>
        <pc:spChg chg="add mod">
          <ac:chgData name="Leah Montner Dixon" userId="d5b2ae9e-9213-4442-b7df-4db8cbe51e5d" providerId="ADAL" clId="{004548F6-13E2-4757-9EE8-53D0B79274AB}" dt="2024-07-02T21:24:26.354" v="49"/>
          <ac:spMkLst>
            <pc:docMk/>
            <pc:sldMk cId="804567727" sldId="2146846559"/>
            <ac:spMk id="30" creationId="{D07BE31F-503D-6964-1D08-B776BFFE3B31}"/>
          </ac:spMkLst>
        </pc:spChg>
        <pc:spChg chg="add mod">
          <ac:chgData name="Leah Montner Dixon" userId="d5b2ae9e-9213-4442-b7df-4db8cbe51e5d" providerId="ADAL" clId="{004548F6-13E2-4757-9EE8-53D0B79274AB}" dt="2024-07-02T21:24:26.354" v="49"/>
          <ac:spMkLst>
            <pc:docMk/>
            <pc:sldMk cId="804567727" sldId="2146846559"/>
            <ac:spMk id="32" creationId="{22EEC396-5231-D1D2-6B02-BFA659ED62A4}"/>
          </ac:spMkLst>
        </pc:spChg>
        <pc:spChg chg="add mod">
          <ac:chgData name="Leah Montner Dixon" userId="d5b2ae9e-9213-4442-b7df-4db8cbe51e5d" providerId="ADAL" clId="{004548F6-13E2-4757-9EE8-53D0B79274AB}" dt="2024-07-02T21:24:26.354" v="49"/>
          <ac:spMkLst>
            <pc:docMk/>
            <pc:sldMk cId="804567727" sldId="2146846559"/>
            <ac:spMk id="35" creationId="{A099A9EB-4121-9EA7-18A4-5D9E39C7229A}"/>
          </ac:spMkLst>
        </pc:spChg>
        <pc:spChg chg="del">
          <ac:chgData name="Leah Montner Dixon" userId="d5b2ae9e-9213-4442-b7df-4db8cbe51e5d" providerId="ADAL" clId="{004548F6-13E2-4757-9EE8-53D0B79274AB}" dt="2024-07-02T21:24:25.911" v="48" actId="478"/>
          <ac:spMkLst>
            <pc:docMk/>
            <pc:sldMk cId="804567727" sldId="2146846559"/>
            <ac:spMk id="36" creationId="{F4C3B0FC-6268-A628-48BA-305940D05851}"/>
          </ac:spMkLst>
        </pc:spChg>
        <pc:spChg chg="del">
          <ac:chgData name="Leah Montner Dixon" userId="d5b2ae9e-9213-4442-b7df-4db8cbe51e5d" providerId="ADAL" clId="{004548F6-13E2-4757-9EE8-53D0B79274AB}" dt="2024-07-02T21:24:25.911" v="48" actId="478"/>
          <ac:spMkLst>
            <pc:docMk/>
            <pc:sldMk cId="804567727" sldId="2146846559"/>
            <ac:spMk id="38" creationId="{6FC9C872-8E25-61D8-FB33-048D958FD83C}"/>
          </ac:spMkLst>
        </pc:spChg>
        <pc:spChg chg="add mod">
          <ac:chgData name="Leah Montner Dixon" userId="d5b2ae9e-9213-4442-b7df-4db8cbe51e5d" providerId="ADAL" clId="{004548F6-13E2-4757-9EE8-53D0B79274AB}" dt="2024-07-02T21:25:45.941" v="56" actId="207"/>
          <ac:spMkLst>
            <pc:docMk/>
            <pc:sldMk cId="804567727" sldId="2146846559"/>
            <ac:spMk id="39" creationId="{E3451232-83A7-B552-ED7A-131DA7639CBB}"/>
          </ac:spMkLst>
        </pc:spChg>
        <pc:spChg chg="del">
          <ac:chgData name="Leah Montner Dixon" userId="d5b2ae9e-9213-4442-b7df-4db8cbe51e5d" providerId="ADAL" clId="{004548F6-13E2-4757-9EE8-53D0B79274AB}" dt="2024-07-02T21:24:25.911" v="48" actId="478"/>
          <ac:spMkLst>
            <pc:docMk/>
            <pc:sldMk cId="804567727" sldId="2146846559"/>
            <ac:spMk id="40" creationId="{3CE68FB9-D70E-0070-2905-ED6A184BAA39}"/>
          </ac:spMkLst>
        </pc:spChg>
        <pc:spChg chg="add mod">
          <ac:chgData name="Leah Montner Dixon" userId="d5b2ae9e-9213-4442-b7df-4db8cbe51e5d" providerId="ADAL" clId="{004548F6-13E2-4757-9EE8-53D0B79274AB}" dt="2024-07-02T21:24:26.354" v="49"/>
          <ac:spMkLst>
            <pc:docMk/>
            <pc:sldMk cId="804567727" sldId="2146846559"/>
            <ac:spMk id="42" creationId="{A7E5791E-F4E0-29FA-FF56-A6D290B1E2CD}"/>
          </ac:spMkLst>
        </pc:spChg>
        <pc:spChg chg="del">
          <ac:chgData name="Leah Montner Dixon" userId="d5b2ae9e-9213-4442-b7df-4db8cbe51e5d" providerId="ADAL" clId="{004548F6-13E2-4757-9EE8-53D0B79274AB}" dt="2024-07-02T21:24:25.911" v="48" actId="478"/>
          <ac:spMkLst>
            <pc:docMk/>
            <pc:sldMk cId="804567727" sldId="2146846559"/>
            <ac:spMk id="43" creationId="{A3B9AC35-982A-3246-82E0-70F697F70475}"/>
          </ac:spMkLst>
        </pc:spChg>
        <pc:spChg chg="add mod">
          <ac:chgData name="Leah Montner Dixon" userId="d5b2ae9e-9213-4442-b7df-4db8cbe51e5d" providerId="ADAL" clId="{004548F6-13E2-4757-9EE8-53D0B79274AB}" dt="2024-07-02T21:24:33.500" v="52" actId="108"/>
          <ac:spMkLst>
            <pc:docMk/>
            <pc:sldMk cId="804567727" sldId="2146846559"/>
            <ac:spMk id="45" creationId="{8A319BBD-7F0B-9355-EAFF-55D0526B1D96}"/>
          </ac:spMkLst>
        </pc:spChg>
        <pc:spChg chg="del">
          <ac:chgData name="Leah Montner Dixon" userId="d5b2ae9e-9213-4442-b7df-4db8cbe51e5d" providerId="ADAL" clId="{004548F6-13E2-4757-9EE8-53D0B79274AB}" dt="2024-07-02T21:24:25.911" v="48" actId="478"/>
          <ac:spMkLst>
            <pc:docMk/>
            <pc:sldMk cId="804567727" sldId="2146846559"/>
            <ac:spMk id="46" creationId="{3ABED9AC-530C-C41D-65DE-220FC9895A32}"/>
          </ac:spMkLst>
        </pc:spChg>
        <pc:spChg chg="del">
          <ac:chgData name="Leah Montner Dixon" userId="d5b2ae9e-9213-4442-b7df-4db8cbe51e5d" providerId="ADAL" clId="{004548F6-13E2-4757-9EE8-53D0B79274AB}" dt="2024-07-02T21:24:25.911" v="48" actId="478"/>
          <ac:spMkLst>
            <pc:docMk/>
            <pc:sldMk cId="804567727" sldId="2146846559"/>
            <ac:spMk id="47" creationId="{B723863D-E8BD-7C63-7563-20CCB97E1D21}"/>
          </ac:spMkLst>
        </pc:spChg>
        <pc:spChg chg="del">
          <ac:chgData name="Leah Montner Dixon" userId="d5b2ae9e-9213-4442-b7df-4db8cbe51e5d" providerId="ADAL" clId="{004548F6-13E2-4757-9EE8-53D0B79274AB}" dt="2024-07-02T21:24:25.911" v="48" actId="478"/>
          <ac:spMkLst>
            <pc:docMk/>
            <pc:sldMk cId="804567727" sldId="2146846559"/>
            <ac:spMk id="48" creationId="{7B40E02F-0FF5-0A29-A49A-6F0A8B0159B9}"/>
          </ac:spMkLst>
        </pc:spChg>
        <pc:spChg chg="add mod">
          <ac:chgData name="Leah Montner Dixon" userId="d5b2ae9e-9213-4442-b7df-4db8cbe51e5d" providerId="ADAL" clId="{004548F6-13E2-4757-9EE8-53D0B79274AB}" dt="2024-07-02T21:24:26.354" v="49"/>
          <ac:spMkLst>
            <pc:docMk/>
            <pc:sldMk cId="804567727" sldId="2146846559"/>
            <ac:spMk id="49" creationId="{835D38CC-198B-AA38-2B9F-62B0BCFD0E69}"/>
          </ac:spMkLst>
        </pc:spChg>
        <pc:cxnChg chg="del">
          <ac:chgData name="Leah Montner Dixon" userId="d5b2ae9e-9213-4442-b7df-4db8cbe51e5d" providerId="ADAL" clId="{004548F6-13E2-4757-9EE8-53D0B79274AB}" dt="2024-07-02T21:24:25.911" v="48" actId="478"/>
          <ac:cxnSpMkLst>
            <pc:docMk/>
            <pc:sldMk cId="804567727" sldId="2146846559"/>
            <ac:cxnSpMk id="7" creationId="{CE728CA5-3B3E-6D51-4C17-7112E0F5DD41}"/>
          </ac:cxnSpMkLst>
        </pc:cxnChg>
        <pc:cxnChg chg="add mod">
          <ac:chgData name="Leah Montner Dixon" userId="d5b2ae9e-9213-4442-b7df-4db8cbe51e5d" providerId="ADAL" clId="{004548F6-13E2-4757-9EE8-53D0B79274AB}" dt="2024-07-02T21:26:02.906" v="61" actId="108"/>
          <ac:cxnSpMkLst>
            <pc:docMk/>
            <pc:sldMk cId="804567727" sldId="2146846559"/>
            <ac:cxnSpMk id="23" creationId="{68AA7FCA-D871-FDB5-B1D6-F2DDD561AF51}"/>
          </ac:cxnSpMkLst>
        </pc:cxnChg>
        <pc:cxnChg chg="add mod">
          <ac:chgData name="Leah Montner Dixon" userId="d5b2ae9e-9213-4442-b7df-4db8cbe51e5d" providerId="ADAL" clId="{004548F6-13E2-4757-9EE8-53D0B79274AB}" dt="2024-07-02T21:24:44.099" v="55" actId="108"/>
          <ac:cxnSpMkLst>
            <pc:docMk/>
            <pc:sldMk cId="804567727" sldId="2146846559"/>
            <ac:cxnSpMk id="26" creationId="{A967DDEC-3B02-0315-502A-5986E8159A2F}"/>
          </ac:cxnSpMkLst>
        </pc:cxnChg>
        <pc:cxnChg chg="add mod">
          <ac:chgData name="Leah Montner Dixon" userId="d5b2ae9e-9213-4442-b7df-4db8cbe51e5d" providerId="ADAL" clId="{004548F6-13E2-4757-9EE8-53D0B79274AB}" dt="2024-07-02T21:24:26.354" v="49"/>
          <ac:cxnSpMkLst>
            <pc:docMk/>
            <pc:sldMk cId="804567727" sldId="2146846559"/>
            <ac:cxnSpMk id="28" creationId="{31D32887-967A-3300-74BD-C386317A4769}"/>
          </ac:cxnSpMkLst>
        </pc:cxnChg>
        <pc:cxnChg chg="add mod">
          <ac:chgData name="Leah Montner Dixon" userId="d5b2ae9e-9213-4442-b7df-4db8cbe51e5d" providerId="ADAL" clId="{004548F6-13E2-4757-9EE8-53D0B79274AB}" dt="2024-07-02T21:24:26.354" v="49"/>
          <ac:cxnSpMkLst>
            <pc:docMk/>
            <pc:sldMk cId="804567727" sldId="2146846559"/>
            <ac:cxnSpMk id="31" creationId="{8916CCFA-B86F-EDDA-665D-AB1ED7769712}"/>
          </ac:cxnSpMkLst>
        </pc:cxnChg>
        <pc:cxnChg chg="add mod">
          <ac:chgData name="Leah Montner Dixon" userId="d5b2ae9e-9213-4442-b7df-4db8cbe51e5d" providerId="ADAL" clId="{004548F6-13E2-4757-9EE8-53D0B79274AB}" dt="2024-07-02T21:24:26.354" v="49"/>
          <ac:cxnSpMkLst>
            <pc:docMk/>
            <pc:sldMk cId="804567727" sldId="2146846559"/>
            <ac:cxnSpMk id="33" creationId="{7D7EF7EF-C289-3515-5A7E-A40493AB5AF0}"/>
          </ac:cxnSpMkLst>
        </pc:cxnChg>
        <pc:cxnChg chg="del">
          <ac:chgData name="Leah Montner Dixon" userId="d5b2ae9e-9213-4442-b7df-4db8cbe51e5d" providerId="ADAL" clId="{004548F6-13E2-4757-9EE8-53D0B79274AB}" dt="2024-07-02T21:24:25.911" v="48" actId="478"/>
          <ac:cxnSpMkLst>
            <pc:docMk/>
            <pc:sldMk cId="804567727" sldId="2146846559"/>
            <ac:cxnSpMk id="34" creationId="{70B42F1D-3B67-2034-2915-0935BCDDE971}"/>
          </ac:cxnSpMkLst>
        </pc:cxnChg>
        <pc:cxnChg chg="del">
          <ac:chgData name="Leah Montner Dixon" userId="d5b2ae9e-9213-4442-b7df-4db8cbe51e5d" providerId="ADAL" clId="{004548F6-13E2-4757-9EE8-53D0B79274AB}" dt="2024-07-02T21:24:25.911" v="48" actId="478"/>
          <ac:cxnSpMkLst>
            <pc:docMk/>
            <pc:sldMk cId="804567727" sldId="2146846559"/>
            <ac:cxnSpMk id="37" creationId="{A333C5B7-3CC3-013F-5C5A-1F85079F3ED6}"/>
          </ac:cxnSpMkLst>
        </pc:cxnChg>
        <pc:cxnChg chg="del">
          <ac:chgData name="Leah Montner Dixon" userId="d5b2ae9e-9213-4442-b7df-4db8cbe51e5d" providerId="ADAL" clId="{004548F6-13E2-4757-9EE8-53D0B79274AB}" dt="2024-07-02T21:24:25.911" v="48" actId="478"/>
          <ac:cxnSpMkLst>
            <pc:docMk/>
            <pc:sldMk cId="804567727" sldId="2146846559"/>
            <ac:cxnSpMk id="41" creationId="{54346327-EC4D-2B29-AA16-6E2335608ECC}"/>
          </ac:cxnSpMkLst>
        </pc:cxnChg>
        <pc:cxnChg chg="del">
          <ac:chgData name="Leah Montner Dixon" userId="d5b2ae9e-9213-4442-b7df-4db8cbe51e5d" providerId="ADAL" clId="{004548F6-13E2-4757-9EE8-53D0B79274AB}" dt="2024-07-02T21:24:25.911" v="48" actId="478"/>
          <ac:cxnSpMkLst>
            <pc:docMk/>
            <pc:sldMk cId="804567727" sldId="2146846559"/>
            <ac:cxnSpMk id="44" creationId="{CC7A4EBF-34B0-A389-DFBA-FBC4263E9387}"/>
          </ac:cxnSpMkLst>
        </pc:cxnChg>
      </pc:sldChg>
      <pc:sldChg chg="del">
        <pc:chgData name="Leah Montner Dixon" userId="d5b2ae9e-9213-4442-b7df-4db8cbe51e5d" providerId="ADAL" clId="{004548F6-13E2-4757-9EE8-53D0B79274AB}" dt="2024-07-02T19:02:05.224" v="4" actId="47"/>
        <pc:sldMkLst>
          <pc:docMk/>
          <pc:sldMk cId="802533873" sldId="2146846560"/>
        </pc:sldMkLst>
      </pc:sldChg>
      <pc:sldChg chg="addSp delSp modSp mod">
        <pc:chgData name="Leah Montner Dixon" userId="d5b2ae9e-9213-4442-b7df-4db8cbe51e5d" providerId="ADAL" clId="{004548F6-13E2-4757-9EE8-53D0B79274AB}" dt="2024-07-08T13:33:23.762" v="241" actId="478"/>
        <pc:sldMkLst>
          <pc:docMk/>
          <pc:sldMk cId="351724006" sldId="2146846563"/>
        </pc:sldMkLst>
        <pc:spChg chg="mod">
          <ac:chgData name="Leah Montner Dixon" userId="d5b2ae9e-9213-4442-b7df-4db8cbe51e5d" providerId="ADAL" clId="{004548F6-13E2-4757-9EE8-53D0B79274AB}" dt="2024-07-02T21:27:45.889" v="62"/>
          <ac:spMkLst>
            <pc:docMk/>
            <pc:sldMk cId="351724006" sldId="2146846563"/>
            <ac:spMk id="4" creationId="{C1A78658-3DFE-337E-79FD-AD5A1730B0F6}"/>
          </ac:spMkLst>
        </pc:spChg>
        <pc:spChg chg="mod">
          <ac:chgData name="Leah Montner Dixon" userId="d5b2ae9e-9213-4442-b7df-4db8cbe51e5d" providerId="ADAL" clId="{004548F6-13E2-4757-9EE8-53D0B79274AB}" dt="2024-07-08T13:28:08.905" v="231" actId="20577"/>
          <ac:spMkLst>
            <pc:docMk/>
            <pc:sldMk cId="351724006" sldId="2146846563"/>
            <ac:spMk id="8" creationId="{03D5A568-8D0C-C1C8-F626-7CE29DEB58F2}"/>
          </ac:spMkLst>
        </pc:spChg>
        <pc:picChg chg="add del">
          <ac:chgData name="Leah Montner Dixon" userId="d5b2ae9e-9213-4442-b7df-4db8cbe51e5d" providerId="ADAL" clId="{004548F6-13E2-4757-9EE8-53D0B79274AB}" dt="2024-07-08T13:33:23.762" v="241" actId="478"/>
          <ac:picMkLst>
            <pc:docMk/>
            <pc:sldMk cId="351724006" sldId="2146846563"/>
            <ac:picMk id="5" creationId="{80FEE3E8-8502-3AAD-6D0B-C1E36508E20B}"/>
          </ac:picMkLst>
        </pc:picChg>
        <pc:picChg chg="add mod ord modCrop">
          <ac:chgData name="Leah Montner Dixon" userId="d5b2ae9e-9213-4442-b7df-4db8cbe51e5d" providerId="ADAL" clId="{004548F6-13E2-4757-9EE8-53D0B79274AB}" dt="2024-07-08T13:33:22.742" v="240" actId="167"/>
          <ac:picMkLst>
            <pc:docMk/>
            <pc:sldMk cId="351724006" sldId="2146846563"/>
            <ac:picMk id="6" creationId="{B0BE7F63-6F53-0DF2-6987-68A7FB768BDD}"/>
          </ac:picMkLst>
        </pc:picChg>
      </pc:sldChg>
      <pc:sldChg chg="addSp delSp modSp mod">
        <pc:chgData name="Leah Montner Dixon" userId="d5b2ae9e-9213-4442-b7df-4db8cbe51e5d" providerId="ADAL" clId="{004548F6-13E2-4757-9EE8-53D0B79274AB}" dt="2024-07-02T21:23:56.555" v="47" actId="732"/>
        <pc:sldMkLst>
          <pc:docMk/>
          <pc:sldMk cId="773025677" sldId="2146846564"/>
        </pc:sldMkLst>
        <pc:spChg chg="del">
          <ac:chgData name="Leah Montner Dixon" userId="d5b2ae9e-9213-4442-b7df-4db8cbe51e5d" providerId="ADAL" clId="{004548F6-13E2-4757-9EE8-53D0B79274AB}" dt="2024-07-02T21:20:41.746" v="37" actId="478"/>
          <ac:spMkLst>
            <pc:docMk/>
            <pc:sldMk cId="773025677" sldId="2146846564"/>
            <ac:spMk id="4" creationId="{A6314778-0EE1-5627-C40E-86FA6AD31431}"/>
          </ac:spMkLst>
        </pc:spChg>
        <pc:spChg chg="mod">
          <ac:chgData name="Leah Montner Dixon" userId="d5b2ae9e-9213-4442-b7df-4db8cbe51e5d" providerId="ADAL" clId="{004548F6-13E2-4757-9EE8-53D0B79274AB}" dt="2024-07-02T20:04:27.555" v="36" actId="20577"/>
          <ac:spMkLst>
            <pc:docMk/>
            <pc:sldMk cId="773025677" sldId="2146846564"/>
            <ac:spMk id="5" creationId="{21496FD2-DA86-382F-D051-F482BD4F7603}"/>
          </ac:spMkLst>
        </pc:spChg>
        <pc:picChg chg="del">
          <ac:chgData name="Leah Montner Dixon" userId="d5b2ae9e-9213-4442-b7df-4db8cbe51e5d" providerId="ADAL" clId="{004548F6-13E2-4757-9EE8-53D0B79274AB}" dt="2024-07-02T18:59:21.601" v="1" actId="478"/>
          <ac:picMkLst>
            <pc:docMk/>
            <pc:sldMk cId="773025677" sldId="2146846564"/>
            <ac:picMk id="11" creationId="{D93FFF91-0108-2927-5BBF-3E5B8B131D34}"/>
          </ac:picMkLst>
        </pc:picChg>
        <pc:picChg chg="add mod ord modCrop">
          <ac:chgData name="Leah Montner Dixon" userId="d5b2ae9e-9213-4442-b7df-4db8cbe51e5d" providerId="ADAL" clId="{004548F6-13E2-4757-9EE8-53D0B79274AB}" dt="2024-07-02T21:23:56.555" v="47" actId="732"/>
          <ac:picMkLst>
            <pc:docMk/>
            <pc:sldMk cId="773025677" sldId="2146846564"/>
            <ac:picMk id="11" creationId="{FB507322-D71D-8D2D-1D0B-13F800296B2C}"/>
          </ac:picMkLst>
        </pc:picChg>
      </pc:sldChg>
    </pc:docChg>
  </pc:docChgLst>
  <pc:docChgLst>
    <pc:chgData name="Jason Wiese" userId="4bff8d5b-7de6-4655-b397-69b0afc81113" providerId="ADAL" clId="{0B46D37D-5FB2-49F4-BBB6-BC304B5A0480}"/>
    <pc:docChg chg="delSld modSld delMainMaster">
      <pc:chgData name="Jason Wiese" userId="4bff8d5b-7de6-4655-b397-69b0afc81113" providerId="ADAL" clId="{0B46D37D-5FB2-49F4-BBB6-BC304B5A0480}" dt="2024-06-10T19:33:42.096" v="51"/>
      <pc:docMkLst>
        <pc:docMk/>
      </pc:docMkLst>
      <pc:sldChg chg="addSp modSp">
        <pc:chgData name="Jason Wiese" userId="4bff8d5b-7de6-4655-b397-69b0afc81113" providerId="ADAL" clId="{0B46D37D-5FB2-49F4-BBB6-BC304B5A0480}" dt="2024-06-10T19:33:42.096" v="51"/>
        <pc:sldMkLst>
          <pc:docMk/>
          <pc:sldMk cId="198012473" sldId="2144328304"/>
        </pc:sldMkLst>
        <pc:spChg chg="add mod">
          <ac:chgData name="Jason Wiese" userId="4bff8d5b-7de6-4655-b397-69b0afc81113" providerId="ADAL" clId="{0B46D37D-5FB2-49F4-BBB6-BC304B5A0480}" dt="2024-06-10T19:33:42.096" v="51"/>
          <ac:spMkLst>
            <pc:docMk/>
            <pc:sldMk cId="198012473" sldId="2144328304"/>
            <ac:spMk id="23" creationId="{A74051AD-6C0F-8ACA-5D0E-15D385E35859}"/>
          </ac:spMkLst>
        </pc:spChg>
      </pc:sldChg>
      <pc:sldChg chg="del">
        <pc:chgData name="Jason Wiese" userId="4bff8d5b-7de6-4655-b397-69b0afc81113" providerId="ADAL" clId="{0B46D37D-5FB2-49F4-BBB6-BC304B5A0480}" dt="2024-06-10T19:15:08.601" v="43" actId="47"/>
        <pc:sldMkLst>
          <pc:docMk/>
          <pc:sldMk cId="1421682299" sldId="2146846254"/>
        </pc:sldMkLst>
      </pc:sldChg>
      <pc:sldChg chg="del">
        <pc:chgData name="Jason Wiese" userId="4bff8d5b-7de6-4655-b397-69b0afc81113" providerId="ADAL" clId="{0B46D37D-5FB2-49F4-BBB6-BC304B5A0480}" dt="2024-06-10T19:15:01.960" v="42" actId="47"/>
        <pc:sldMkLst>
          <pc:docMk/>
          <pc:sldMk cId="3255566593" sldId="2146846396"/>
        </pc:sldMkLst>
      </pc:sldChg>
      <pc:sldChg chg="del">
        <pc:chgData name="Jason Wiese" userId="4bff8d5b-7de6-4655-b397-69b0afc81113" providerId="ADAL" clId="{0B46D37D-5FB2-49F4-BBB6-BC304B5A0480}" dt="2024-06-10T19:15:01.960" v="42" actId="47"/>
        <pc:sldMkLst>
          <pc:docMk/>
          <pc:sldMk cId="724112209" sldId="2146846408"/>
        </pc:sldMkLst>
      </pc:sldChg>
      <pc:sldChg chg="del">
        <pc:chgData name="Jason Wiese" userId="4bff8d5b-7de6-4655-b397-69b0afc81113" providerId="ADAL" clId="{0B46D37D-5FB2-49F4-BBB6-BC304B5A0480}" dt="2024-06-10T19:15:01.960" v="42" actId="47"/>
        <pc:sldMkLst>
          <pc:docMk/>
          <pc:sldMk cId="2206369454" sldId="2146846425"/>
        </pc:sldMkLst>
      </pc:sldChg>
      <pc:sldChg chg="del">
        <pc:chgData name="Jason Wiese" userId="4bff8d5b-7de6-4655-b397-69b0afc81113" providerId="ADAL" clId="{0B46D37D-5FB2-49F4-BBB6-BC304B5A0480}" dt="2024-06-10T19:15:01.960" v="42" actId="47"/>
        <pc:sldMkLst>
          <pc:docMk/>
          <pc:sldMk cId="324490398" sldId="2146846441"/>
        </pc:sldMkLst>
      </pc:sldChg>
      <pc:sldChg chg="addSp modSp">
        <pc:chgData name="Jason Wiese" userId="4bff8d5b-7de6-4655-b397-69b0afc81113" providerId="ADAL" clId="{0B46D37D-5FB2-49F4-BBB6-BC304B5A0480}" dt="2024-06-10T19:28:09.273" v="44"/>
        <pc:sldMkLst>
          <pc:docMk/>
          <pc:sldMk cId="2915586820" sldId="2146846442"/>
        </pc:sldMkLst>
        <pc:spChg chg="add mod">
          <ac:chgData name="Jason Wiese" userId="4bff8d5b-7de6-4655-b397-69b0afc81113" providerId="ADAL" clId="{0B46D37D-5FB2-49F4-BBB6-BC304B5A0480}" dt="2024-06-10T19:28:09.273" v="44"/>
          <ac:spMkLst>
            <pc:docMk/>
            <pc:sldMk cId="2915586820" sldId="2146846442"/>
            <ac:spMk id="4" creationId="{D825DDE3-E6CC-7D41-3907-1E1675C98C3D}"/>
          </ac:spMkLst>
        </pc:spChg>
      </pc:sldChg>
      <pc:sldChg chg="del">
        <pc:chgData name="Jason Wiese" userId="4bff8d5b-7de6-4655-b397-69b0afc81113" providerId="ADAL" clId="{0B46D37D-5FB2-49F4-BBB6-BC304B5A0480}" dt="2024-06-10T19:15:01.960" v="42" actId="47"/>
        <pc:sldMkLst>
          <pc:docMk/>
          <pc:sldMk cId="261376469" sldId="2146846445"/>
        </pc:sldMkLst>
      </pc:sldChg>
      <pc:sldChg chg="del">
        <pc:chgData name="Jason Wiese" userId="4bff8d5b-7de6-4655-b397-69b0afc81113" providerId="ADAL" clId="{0B46D37D-5FB2-49F4-BBB6-BC304B5A0480}" dt="2024-06-10T19:15:01.960" v="42" actId="47"/>
        <pc:sldMkLst>
          <pc:docMk/>
          <pc:sldMk cId="1672525181" sldId="2146846459"/>
        </pc:sldMkLst>
      </pc:sldChg>
      <pc:sldChg chg="del">
        <pc:chgData name="Jason Wiese" userId="4bff8d5b-7de6-4655-b397-69b0afc81113" providerId="ADAL" clId="{0B46D37D-5FB2-49F4-BBB6-BC304B5A0480}" dt="2024-06-10T19:15:01.960" v="42" actId="47"/>
        <pc:sldMkLst>
          <pc:docMk/>
          <pc:sldMk cId="420506289" sldId="2146846465"/>
        </pc:sldMkLst>
      </pc:sldChg>
      <pc:sldChg chg="addSp modSp">
        <pc:chgData name="Jason Wiese" userId="4bff8d5b-7de6-4655-b397-69b0afc81113" providerId="ADAL" clId="{0B46D37D-5FB2-49F4-BBB6-BC304B5A0480}" dt="2024-06-10T19:28:32.862" v="46"/>
        <pc:sldMkLst>
          <pc:docMk/>
          <pc:sldMk cId="2309013104" sldId="2146846483"/>
        </pc:sldMkLst>
        <pc:spChg chg="add mod">
          <ac:chgData name="Jason Wiese" userId="4bff8d5b-7de6-4655-b397-69b0afc81113" providerId="ADAL" clId="{0B46D37D-5FB2-49F4-BBB6-BC304B5A0480}" dt="2024-06-10T19:28:32.862" v="46"/>
          <ac:spMkLst>
            <pc:docMk/>
            <pc:sldMk cId="2309013104" sldId="2146846483"/>
            <ac:spMk id="3" creationId="{BFBFEA23-5575-E55D-F0E8-B827ED4EBF10}"/>
          </ac:spMkLst>
        </pc:spChg>
      </pc:sldChg>
      <pc:sldChg chg="del">
        <pc:chgData name="Jason Wiese" userId="4bff8d5b-7de6-4655-b397-69b0afc81113" providerId="ADAL" clId="{0B46D37D-5FB2-49F4-BBB6-BC304B5A0480}" dt="2024-06-10T19:15:01.960" v="42" actId="47"/>
        <pc:sldMkLst>
          <pc:docMk/>
          <pc:sldMk cId="3665627304" sldId="2146846484"/>
        </pc:sldMkLst>
      </pc:sldChg>
      <pc:sldChg chg="del">
        <pc:chgData name="Jason Wiese" userId="4bff8d5b-7de6-4655-b397-69b0afc81113" providerId="ADAL" clId="{0B46D37D-5FB2-49F4-BBB6-BC304B5A0480}" dt="2024-06-10T19:15:01.960" v="42" actId="47"/>
        <pc:sldMkLst>
          <pc:docMk/>
          <pc:sldMk cId="445332413" sldId="2146846485"/>
        </pc:sldMkLst>
      </pc:sldChg>
      <pc:sldChg chg="del">
        <pc:chgData name="Jason Wiese" userId="4bff8d5b-7de6-4655-b397-69b0afc81113" providerId="ADAL" clId="{0B46D37D-5FB2-49F4-BBB6-BC304B5A0480}" dt="2024-06-10T19:15:01.960" v="42" actId="47"/>
        <pc:sldMkLst>
          <pc:docMk/>
          <pc:sldMk cId="1516688881" sldId="2146846486"/>
        </pc:sldMkLst>
      </pc:sldChg>
      <pc:sldChg chg="del">
        <pc:chgData name="Jason Wiese" userId="4bff8d5b-7de6-4655-b397-69b0afc81113" providerId="ADAL" clId="{0B46D37D-5FB2-49F4-BBB6-BC304B5A0480}" dt="2024-06-10T19:15:01.960" v="42" actId="47"/>
        <pc:sldMkLst>
          <pc:docMk/>
          <pc:sldMk cId="595436195" sldId="2146846490"/>
        </pc:sldMkLst>
      </pc:sldChg>
      <pc:sldChg chg="del">
        <pc:chgData name="Jason Wiese" userId="4bff8d5b-7de6-4655-b397-69b0afc81113" providerId="ADAL" clId="{0B46D37D-5FB2-49F4-BBB6-BC304B5A0480}" dt="2024-06-10T19:15:01.960" v="42" actId="47"/>
        <pc:sldMkLst>
          <pc:docMk/>
          <pc:sldMk cId="2090345695" sldId="2146846491"/>
        </pc:sldMkLst>
      </pc:sldChg>
      <pc:sldChg chg="addSp modSp">
        <pc:chgData name="Jason Wiese" userId="4bff8d5b-7de6-4655-b397-69b0afc81113" providerId="ADAL" clId="{0B46D37D-5FB2-49F4-BBB6-BC304B5A0480}" dt="2024-06-10T19:29:07.331" v="48"/>
        <pc:sldMkLst>
          <pc:docMk/>
          <pc:sldMk cId="731986809" sldId="2146846506"/>
        </pc:sldMkLst>
        <pc:spChg chg="add mod">
          <ac:chgData name="Jason Wiese" userId="4bff8d5b-7de6-4655-b397-69b0afc81113" providerId="ADAL" clId="{0B46D37D-5FB2-49F4-BBB6-BC304B5A0480}" dt="2024-06-10T19:29:07.331" v="48"/>
          <ac:spMkLst>
            <pc:docMk/>
            <pc:sldMk cId="731986809" sldId="2146846506"/>
            <ac:spMk id="3" creationId="{27BBDEA7-C467-1FA0-1DC5-FED131E68B3E}"/>
          </ac:spMkLst>
        </pc:spChg>
      </pc:sldChg>
      <pc:sldChg chg="addSp modSp">
        <pc:chgData name="Jason Wiese" userId="4bff8d5b-7de6-4655-b397-69b0afc81113" providerId="ADAL" clId="{0B46D37D-5FB2-49F4-BBB6-BC304B5A0480}" dt="2024-06-10T19:33:31.578" v="50"/>
        <pc:sldMkLst>
          <pc:docMk/>
          <pc:sldMk cId="1401493656" sldId="2146846509"/>
        </pc:sldMkLst>
        <pc:spChg chg="add mod">
          <ac:chgData name="Jason Wiese" userId="4bff8d5b-7de6-4655-b397-69b0afc81113" providerId="ADAL" clId="{0B46D37D-5FB2-49F4-BBB6-BC304B5A0480}" dt="2024-06-10T19:33:31.578" v="50"/>
          <ac:spMkLst>
            <pc:docMk/>
            <pc:sldMk cId="1401493656" sldId="2146846509"/>
            <ac:spMk id="9" creationId="{278BE5C7-2848-6773-62A3-7010C1F401F5}"/>
          </ac:spMkLst>
        </pc:spChg>
      </pc:sldChg>
      <pc:sldChg chg="addSp modSp">
        <pc:chgData name="Jason Wiese" userId="4bff8d5b-7de6-4655-b397-69b0afc81113" providerId="ADAL" clId="{0B46D37D-5FB2-49F4-BBB6-BC304B5A0480}" dt="2024-06-10T19:28:43.145" v="47"/>
        <pc:sldMkLst>
          <pc:docMk/>
          <pc:sldMk cId="1746420058" sldId="2146846514"/>
        </pc:sldMkLst>
        <pc:spChg chg="add mod">
          <ac:chgData name="Jason Wiese" userId="4bff8d5b-7de6-4655-b397-69b0afc81113" providerId="ADAL" clId="{0B46D37D-5FB2-49F4-BBB6-BC304B5A0480}" dt="2024-06-10T19:28:43.145" v="47"/>
          <ac:spMkLst>
            <pc:docMk/>
            <pc:sldMk cId="1746420058" sldId="2146846514"/>
            <ac:spMk id="3" creationId="{F6863BE5-0A5F-068D-2EC7-A76AC542573A}"/>
          </ac:spMkLst>
        </pc:spChg>
      </pc:sldChg>
      <pc:sldChg chg="del">
        <pc:chgData name="Jason Wiese" userId="4bff8d5b-7de6-4655-b397-69b0afc81113" providerId="ADAL" clId="{0B46D37D-5FB2-49F4-BBB6-BC304B5A0480}" dt="2024-06-10T19:15:01.960" v="42" actId="47"/>
        <pc:sldMkLst>
          <pc:docMk/>
          <pc:sldMk cId="865040210" sldId="2146846530"/>
        </pc:sldMkLst>
      </pc:sldChg>
      <pc:sldChg chg="del">
        <pc:chgData name="Jason Wiese" userId="4bff8d5b-7de6-4655-b397-69b0afc81113" providerId="ADAL" clId="{0B46D37D-5FB2-49F4-BBB6-BC304B5A0480}" dt="2024-06-10T19:15:01.960" v="42" actId="47"/>
        <pc:sldMkLst>
          <pc:docMk/>
          <pc:sldMk cId="1810048271" sldId="2146846532"/>
        </pc:sldMkLst>
      </pc:sldChg>
      <pc:sldChg chg="del">
        <pc:chgData name="Jason Wiese" userId="4bff8d5b-7de6-4655-b397-69b0afc81113" providerId="ADAL" clId="{0B46D37D-5FB2-49F4-BBB6-BC304B5A0480}" dt="2024-06-10T19:15:08.601" v="43" actId="47"/>
        <pc:sldMkLst>
          <pc:docMk/>
          <pc:sldMk cId="3235663202" sldId="2146846533"/>
        </pc:sldMkLst>
      </pc:sldChg>
      <pc:sldChg chg="del">
        <pc:chgData name="Jason Wiese" userId="4bff8d5b-7de6-4655-b397-69b0afc81113" providerId="ADAL" clId="{0B46D37D-5FB2-49F4-BBB6-BC304B5A0480}" dt="2024-06-10T19:15:01.960" v="42" actId="47"/>
        <pc:sldMkLst>
          <pc:docMk/>
          <pc:sldMk cId="4279620025" sldId="2146846537"/>
        </pc:sldMkLst>
      </pc:sldChg>
      <pc:sldChg chg="del">
        <pc:chgData name="Jason Wiese" userId="4bff8d5b-7de6-4655-b397-69b0afc81113" providerId="ADAL" clId="{0B46D37D-5FB2-49F4-BBB6-BC304B5A0480}" dt="2024-06-10T19:15:01.960" v="42" actId="47"/>
        <pc:sldMkLst>
          <pc:docMk/>
          <pc:sldMk cId="3159608473" sldId="2146846542"/>
        </pc:sldMkLst>
      </pc:sldChg>
      <pc:sldChg chg="del">
        <pc:chgData name="Jason Wiese" userId="4bff8d5b-7de6-4655-b397-69b0afc81113" providerId="ADAL" clId="{0B46D37D-5FB2-49F4-BBB6-BC304B5A0480}" dt="2024-06-10T19:15:01.960" v="42" actId="47"/>
        <pc:sldMkLst>
          <pc:docMk/>
          <pc:sldMk cId="1089864652" sldId="2146846546"/>
        </pc:sldMkLst>
      </pc:sldChg>
      <pc:sldChg chg="del">
        <pc:chgData name="Jason Wiese" userId="4bff8d5b-7de6-4655-b397-69b0afc81113" providerId="ADAL" clId="{0B46D37D-5FB2-49F4-BBB6-BC304B5A0480}" dt="2024-06-10T19:15:01.960" v="42" actId="47"/>
        <pc:sldMkLst>
          <pc:docMk/>
          <pc:sldMk cId="1272757963" sldId="2146846549"/>
        </pc:sldMkLst>
      </pc:sldChg>
      <pc:sldChg chg="del">
        <pc:chgData name="Jason Wiese" userId="4bff8d5b-7de6-4655-b397-69b0afc81113" providerId="ADAL" clId="{0B46D37D-5FB2-49F4-BBB6-BC304B5A0480}" dt="2024-06-10T19:15:08.601" v="43" actId="47"/>
        <pc:sldMkLst>
          <pc:docMk/>
          <pc:sldMk cId="525660307" sldId="2146846554"/>
        </pc:sldMkLst>
      </pc:sldChg>
      <pc:sldChg chg="del">
        <pc:chgData name="Jason Wiese" userId="4bff8d5b-7de6-4655-b397-69b0afc81113" providerId="ADAL" clId="{0B46D37D-5FB2-49F4-BBB6-BC304B5A0480}" dt="2024-06-10T19:15:01.960" v="42" actId="47"/>
        <pc:sldMkLst>
          <pc:docMk/>
          <pc:sldMk cId="2358090311" sldId="2146846555"/>
        </pc:sldMkLst>
      </pc:sldChg>
      <pc:sldChg chg="del">
        <pc:chgData name="Jason Wiese" userId="4bff8d5b-7de6-4655-b397-69b0afc81113" providerId="ADAL" clId="{0B46D37D-5FB2-49F4-BBB6-BC304B5A0480}" dt="2024-06-10T19:15:01.960" v="42" actId="47"/>
        <pc:sldMkLst>
          <pc:docMk/>
          <pc:sldMk cId="4211977824" sldId="2146846556"/>
        </pc:sldMkLst>
      </pc:sldChg>
      <pc:sldChg chg="del">
        <pc:chgData name="Jason Wiese" userId="4bff8d5b-7de6-4655-b397-69b0afc81113" providerId="ADAL" clId="{0B46D37D-5FB2-49F4-BBB6-BC304B5A0480}" dt="2024-06-10T19:15:01.960" v="42" actId="47"/>
        <pc:sldMkLst>
          <pc:docMk/>
          <pc:sldMk cId="1090943011" sldId="2146846557"/>
        </pc:sldMkLst>
      </pc:sldChg>
      <pc:sldChg chg="addSp modSp">
        <pc:chgData name="Jason Wiese" userId="4bff8d5b-7de6-4655-b397-69b0afc81113" providerId="ADAL" clId="{0B46D37D-5FB2-49F4-BBB6-BC304B5A0480}" dt="2024-06-10T19:33:16.376" v="49"/>
        <pc:sldMkLst>
          <pc:docMk/>
          <pc:sldMk cId="804567727" sldId="2146846559"/>
        </pc:sldMkLst>
        <pc:spChg chg="add mod">
          <ac:chgData name="Jason Wiese" userId="4bff8d5b-7de6-4655-b397-69b0afc81113" providerId="ADAL" clId="{0B46D37D-5FB2-49F4-BBB6-BC304B5A0480}" dt="2024-06-10T19:33:16.376" v="49"/>
          <ac:spMkLst>
            <pc:docMk/>
            <pc:sldMk cId="804567727" sldId="2146846559"/>
            <ac:spMk id="4" creationId="{17294298-3CEA-7053-B14C-94DA61BC049E}"/>
          </ac:spMkLst>
        </pc:spChg>
      </pc:sldChg>
      <pc:sldChg chg="del">
        <pc:chgData name="Jason Wiese" userId="4bff8d5b-7de6-4655-b397-69b0afc81113" providerId="ADAL" clId="{0B46D37D-5FB2-49F4-BBB6-BC304B5A0480}" dt="2024-06-10T19:15:01.960" v="42" actId="47"/>
        <pc:sldMkLst>
          <pc:docMk/>
          <pc:sldMk cId="1379640838" sldId="2146846561"/>
        </pc:sldMkLst>
      </pc:sldChg>
      <pc:sldChg chg="del">
        <pc:chgData name="Jason Wiese" userId="4bff8d5b-7de6-4655-b397-69b0afc81113" providerId="ADAL" clId="{0B46D37D-5FB2-49F4-BBB6-BC304B5A0480}" dt="2024-06-10T19:15:08.601" v="43" actId="47"/>
        <pc:sldMkLst>
          <pc:docMk/>
          <pc:sldMk cId="1214179706" sldId="2146846562"/>
        </pc:sldMkLst>
      </pc:sldChg>
      <pc:sldChg chg="del">
        <pc:chgData name="Jason Wiese" userId="4bff8d5b-7de6-4655-b397-69b0afc81113" providerId="ADAL" clId="{0B46D37D-5FB2-49F4-BBB6-BC304B5A0480}" dt="2024-06-10T19:15:08.601" v="43" actId="47"/>
        <pc:sldMkLst>
          <pc:docMk/>
          <pc:sldMk cId="2797716688" sldId="2146846563"/>
        </pc:sldMkLst>
      </pc:sldChg>
      <pc:sldChg chg="addSp modSp mod">
        <pc:chgData name="Jason Wiese" userId="4bff8d5b-7de6-4655-b397-69b0afc81113" providerId="ADAL" clId="{0B46D37D-5FB2-49F4-BBB6-BC304B5A0480}" dt="2024-06-10T19:28:18.185" v="45"/>
        <pc:sldMkLst>
          <pc:docMk/>
          <pc:sldMk cId="773025677" sldId="2146846564"/>
        </pc:sldMkLst>
        <pc:spChg chg="add mod">
          <ac:chgData name="Jason Wiese" userId="4bff8d5b-7de6-4655-b397-69b0afc81113" providerId="ADAL" clId="{0B46D37D-5FB2-49F4-BBB6-BC304B5A0480}" dt="2024-06-10T19:28:18.185" v="45"/>
          <ac:spMkLst>
            <pc:docMk/>
            <pc:sldMk cId="773025677" sldId="2146846564"/>
            <ac:spMk id="4" creationId="{A6314778-0EE1-5627-C40E-86FA6AD31431}"/>
          </ac:spMkLst>
        </pc:spChg>
        <pc:spChg chg="mod">
          <ac:chgData name="Jason Wiese" userId="4bff8d5b-7de6-4655-b397-69b0afc81113" providerId="ADAL" clId="{0B46D37D-5FB2-49F4-BBB6-BC304B5A0480}" dt="2024-06-10T19:14:50.433" v="41" actId="20577"/>
          <ac:spMkLst>
            <pc:docMk/>
            <pc:sldMk cId="773025677" sldId="2146846564"/>
            <ac:spMk id="5" creationId="{21496FD2-DA86-382F-D051-F482BD4F7603}"/>
          </ac:spMkLst>
        </pc:spChg>
      </pc:sldChg>
      <pc:sldMasterChg chg="del delSldLayout">
        <pc:chgData name="Jason Wiese" userId="4bff8d5b-7de6-4655-b397-69b0afc81113" providerId="ADAL" clId="{0B46D37D-5FB2-49F4-BBB6-BC304B5A0480}" dt="2024-06-10T19:15:08.601" v="43" actId="47"/>
        <pc:sldMasterMkLst>
          <pc:docMk/>
          <pc:sldMasterMk cId="2636180758" sldId="2147483778"/>
        </pc:sldMasterMkLst>
        <pc:sldLayoutChg chg="del">
          <pc:chgData name="Jason Wiese" userId="4bff8d5b-7de6-4655-b397-69b0afc81113" providerId="ADAL" clId="{0B46D37D-5FB2-49F4-BBB6-BC304B5A0480}" dt="2024-06-10T19:15:08.601" v="43" actId="47"/>
          <pc:sldLayoutMkLst>
            <pc:docMk/>
            <pc:sldMasterMk cId="2636180758" sldId="2147483778"/>
            <pc:sldLayoutMk cId="2609538720" sldId="2147483779"/>
          </pc:sldLayoutMkLst>
        </pc:sldLayoutChg>
        <pc:sldLayoutChg chg="del">
          <pc:chgData name="Jason Wiese" userId="4bff8d5b-7de6-4655-b397-69b0afc81113" providerId="ADAL" clId="{0B46D37D-5FB2-49F4-BBB6-BC304B5A0480}" dt="2024-06-10T19:15:08.601" v="43" actId="47"/>
          <pc:sldLayoutMkLst>
            <pc:docMk/>
            <pc:sldMasterMk cId="2636180758" sldId="2147483778"/>
            <pc:sldLayoutMk cId="1532230064" sldId="2147483780"/>
          </pc:sldLayoutMkLst>
        </pc:sldLayoutChg>
        <pc:sldLayoutChg chg="del">
          <pc:chgData name="Jason Wiese" userId="4bff8d5b-7de6-4655-b397-69b0afc81113" providerId="ADAL" clId="{0B46D37D-5FB2-49F4-BBB6-BC304B5A0480}" dt="2024-06-10T19:15:08.601" v="43" actId="47"/>
          <pc:sldLayoutMkLst>
            <pc:docMk/>
            <pc:sldMasterMk cId="2636180758" sldId="2147483778"/>
            <pc:sldLayoutMk cId="818575042" sldId="2147483781"/>
          </pc:sldLayoutMkLst>
        </pc:sldLayoutChg>
        <pc:sldLayoutChg chg="del">
          <pc:chgData name="Jason Wiese" userId="4bff8d5b-7de6-4655-b397-69b0afc81113" providerId="ADAL" clId="{0B46D37D-5FB2-49F4-BBB6-BC304B5A0480}" dt="2024-06-10T19:15:08.601" v="43" actId="47"/>
          <pc:sldLayoutMkLst>
            <pc:docMk/>
            <pc:sldMasterMk cId="2636180758" sldId="2147483778"/>
            <pc:sldLayoutMk cId="2840256622" sldId="2147483782"/>
          </pc:sldLayoutMkLst>
        </pc:sldLayoutChg>
        <pc:sldLayoutChg chg="del">
          <pc:chgData name="Jason Wiese" userId="4bff8d5b-7de6-4655-b397-69b0afc81113" providerId="ADAL" clId="{0B46D37D-5FB2-49F4-BBB6-BC304B5A0480}" dt="2024-06-10T19:15:08.601" v="43" actId="47"/>
          <pc:sldLayoutMkLst>
            <pc:docMk/>
            <pc:sldMasterMk cId="2636180758" sldId="2147483778"/>
            <pc:sldLayoutMk cId="1575785091" sldId="2147483783"/>
          </pc:sldLayoutMkLst>
        </pc:sldLayoutChg>
        <pc:sldLayoutChg chg="del">
          <pc:chgData name="Jason Wiese" userId="4bff8d5b-7de6-4655-b397-69b0afc81113" providerId="ADAL" clId="{0B46D37D-5FB2-49F4-BBB6-BC304B5A0480}" dt="2024-06-10T19:15:08.601" v="43" actId="47"/>
          <pc:sldLayoutMkLst>
            <pc:docMk/>
            <pc:sldMasterMk cId="2636180758" sldId="2147483778"/>
            <pc:sldLayoutMk cId="506859882" sldId="2147483784"/>
          </pc:sldLayoutMkLst>
        </pc:sldLayoutChg>
        <pc:sldLayoutChg chg="del">
          <pc:chgData name="Jason Wiese" userId="4bff8d5b-7de6-4655-b397-69b0afc81113" providerId="ADAL" clId="{0B46D37D-5FB2-49F4-BBB6-BC304B5A0480}" dt="2024-06-10T19:15:08.601" v="43" actId="47"/>
          <pc:sldLayoutMkLst>
            <pc:docMk/>
            <pc:sldMasterMk cId="2636180758" sldId="2147483778"/>
            <pc:sldLayoutMk cId="3581112502" sldId="2147483785"/>
          </pc:sldLayoutMkLst>
        </pc:sldLayoutChg>
        <pc:sldLayoutChg chg="del">
          <pc:chgData name="Jason Wiese" userId="4bff8d5b-7de6-4655-b397-69b0afc81113" providerId="ADAL" clId="{0B46D37D-5FB2-49F4-BBB6-BC304B5A0480}" dt="2024-06-10T19:15:08.601" v="43" actId="47"/>
          <pc:sldLayoutMkLst>
            <pc:docMk/>
            <pc:sldMasterMk cId="2636180758" sldId="2147483778"/>
            <pc:sldLayoutMk cId="3177494637" sldId="2147483786"/>
          </pc:sldLayoutMkLst>
        </pc:sldLayoutChg>
        <pc:sldLayoutChg chg="del">
          <pc:chgData name="Jason Wiese" userId="4bff8d5b-7de6-4655-b397-69b0afc81113" providerId="ADAL" clId="{0B46D37D-5FB2-49F4-BBB6-BC304B5A0480}" dt="2024-06-10T19:15:08.601" v="43" actId="47"/>
          <pc:sldLayoutMkLst>
            <pc:docMk/>
            <pc:sldMasterMk cId="2636180758" sldId="2147483778"/>
            <pc:sldLayoutMk cId="367543030" sldId="2147483787"/>
          </pc:sldLayoutMkLst>
        </pc:sldLayoutChg>
        <pc:sldLayoutChg chg="del">
          <pc:chgData name="Jason Wiese" userId="4bff8d5b-7de6-4655-b397-69b0afc81113" providerId="ADAL" clId="{0B46D37D-5FB2-49F4-BBB6-BC304B5A0480}" dt="2024-06-10T19:15:08.601" v="43" actId="47"/>
          <pc:sldLayoutMkLst>
            <pc:docMk/>
            <pc:sldMasterMk cId="2636180758" sldId="2147483778"/>
            <pc:sldLayoutMk cId="177459090" sldId="2147483788"/>
          </pc:sldLayoutMkLst>
        </pc:sldLayoutChg>
        <pc:sldLayoutChg chg="del">
          <pc:chgData name="Jason Wiese" userId="4bff8d5b-7de6-4655-b397-69b0afc81113" providerId="ADAL" clId="{0B46D37D-5FB2-49F4-BBB6-BC304B5A0480}" dt="2024-06-10T19:15:08.601" v="43" actId="47"/>
          <pc:sldLayoutMkLst>
            <pc:docMk/>
            <pc:sldMasterMk cId="2636180758" sldId="2147483778"/>
            <pc:sldLayoutMk cId="64614501" sldId="2147483789"/>
          </pc:sldLayoutMkLst>
        </pc:sldLayoutChg>
        <pc:sldLayoutChg chg="del">
          <pc:chgData name="Jason Wiese" userId="4bff8d5b-7de6-4655-b397-69b0afc81113" providerId="ADAL" clId="{0B46D37D-5FB2-49F4-BBB6-BC304B5A0480}" dt="2024-06-10T19:15:08.601" v="43" actId="47"/>
          <pc:sldLayoutMkLst>
            <pc:docMk/>
            <pc:sldMasterMk cId="2636180758" sldId="2147483778"/>
            <pc:sldLayoutMk cId="2422508904" sldId="2147483790"/>
          </pc:sldLayoutMkLst>
        </pc:sldLayoutChg>
      </pc:sldMasterChg>
    </pc:docChg>
  </pc:docChgLst>
  <pc:docChgLst>
    <pc:chgData name="Jason Wiese" userId="4bff8d5b-7de6-4655-b397-69b0afc81113" providerId="ADAL" clId="{CC09B2CE-57FC-479D-8202-DF045A731B9E}"/>
    <pc:docChg chg="undo redo custSel delSld modSld">
      <pc:chgData name="Jason Wiese" userId="4bff8d5b-7de6-4655-b397-69b0afc81113" providerId="ADAL" clId="{CC09B2CE-57FC-479D-8202-DF045A731B9E}" dt="2024-08-14T03:49:47.745" v="1939" actId="1035"/>
      <pc:docMkLst>
        <pc:docMk/>
      </pc:docMkLst>
      <pc:sldChg chg="addSp delSp modSp mod">
        <pc:chgData name="Jason Wiese" userId="4bff8d5b-7de6-4655-b397-69b0afc81113" providerId="ADAL" clId="{CC09B2CE-57FC-479D-8202-DF045A731B9E}" dt="2024-08-01T06:01:16.430" v="105"/>
        <pc:sldMkLst>
          <pc:docMk/>
          <pc:sldMk cId="3118991152" sldId="2146846068"/>
        </pc:sldMkLst>
        <pc:spChg chg="del">
          <ac:chgData name="Jason Wiese" userId="4bff8d5b-7de6-4655-b397-69b0afc81113" providerId="ADAL" clId="{CC09B2CE-57FC-479D-8202-DF045A731B9E}" dt="2024-08-01T06:01:02.906" v="104" actId="478"/>
          <ac:spMkLst>
            <pc:docMk/>
            <pc:sldMk cId="3118991152" sldId="2146846068"/>
            <ac:spMk id="3" creationId="{F09CD0D5-587D-79AD-F0C6-8940F545C1DE}"/>
          </ac:spMkLst>
        </pc:spChg>
        <pc:spChg chg="add mod">
          <ac:chgData name="Jason Wiese" userId="4bff8d5b-7de6-4655-b397-69b0afc81113" providerId="ADAL" clId="{CC09B2CE-57FC-479D-8202-DF045A731B9E}" dt="2024-08-01T06:01:16.430" v="105"/>
          <ac:spMkLst>
            <pc:docMk/>
            <pc:sldMk cId="3118991152" sldId="2146846068"/>
            <ac:spMk id="6" creationId="{06FBB714-6DC7-3083-9305-E1AFAC69E0F8}"/>
          </ac:spMkLst>
        </pc:spChg>
        <pc:picChg chg="del">
          <ac:chgData name="Jason Wiese" userId="4bff8d5b-7de6-4655-b397-69b0afc81113" providerId="ADAL" clId="{CC09B2CE-57FC-479D-8202-DF045A731B9E}" dt="2024-08-01T06:01:02.906" v="104" actId="478"/>
          <ac:picMkLst>
            <pc:docMk/>
            <pc:sldMk cId="3118991152" sldId="2146846068"/>
            <ac:picMk id="2" creationId="{55601737-7D1D-9006-7621-4AC61D99D2A7}"/>
          </ac:picMkLst>
        </pc:picChg>
        <pc:picChg chg="add mod">
          <ac:chgData name="Jason Wiese" userId="4bff8d5b-7de6-4655-b397-69b0afc81113" providerId="ADAL" clId="{CC09B2CE-57FC-479D-8202-DF045A731B9E}" dt="2024-08-01T06:01:16.430" v="105"/>
          <ac:picMkLst>
            <pc:docMk/>
            <pc:sldMk cId="3118991152" sldId="2146846068"/>
            <ac:picMk id="5" creationId="{3CE20CA8-63DF-E1B8-C1C8-D628EA6555A9}"/>
          </ac:picMkLst>
        </pc:picChg>
      </pc:sldChg>
      <pc:sldChg chg="addCm">
        <pc:chgData name="Jason Wiese" userId="4bff8d5b-7de6-4655-b397-69b0afc81113" providerId="ADAL" clId="{CC09B2CE-57FC-479D-8202-DF045A731B9E}" dt="2024-08-04T05:13:33.085" v="299"/>
        <pc:sldMkLst>
          <pc:docMk/>
          <pc:sldMk cId="1923907544" sldId="2146846437"/>
        </pc:sldMkLst>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CC09B2CE-57FC-479D-8202-DF045A731B9E}" dt="2024-08-04T05:13:33.085" v="299"/>
              <pc2:cmMkLst xmlns:pc2="http://schemas.microsoft.com/office/powerpoint/2019/9/main/command">
                <pc:docMk/>
                <pc:sldMk cId="1923907544" sldId="2146846437"/>
                <pc2:cmMk id="{A80276C7-54DB-4233-9DE2-001861EFFCAE}"/>
              </pc2:cmMkLst>
            </pc226:cmChg>
          </p:ext>
        </pc:extLst>
      </pc:sldChg>
      <pc:sldChg chg="modSp mod">
        <pc:chgData name="Jason Wiese" userId="4bff8d5b-7de6-4655-b397-69b0afc81113" providerId="ADAL" clId="{CC09B2CE-57FC-479D-8202-DF045A731B9E}" dt="2024-08-14T03:29:31.712" v="1932" actId="1076"/>
        <pc:sldMkLst>
          <pc:docMk/>
          <pc:sldMk cId="1401493656" sldId="2146846509"/>
        </pc:sldMkLst>
        <pc:spChg chg="mod">
          <ac:chgData name="Jason Wiese" userId="4bff8d5b-7de6-4655-b397-69b0afc81113" providerId="ADAL" clId="{CC09B2CE-57FC-479D-8202-DF045A731B9E}" dt="2024-08-14T03:29:31.712" v="1932" actId="1076"/>
          <ac:spMkLst>
            <pc:docMk/>
            <pc:sldMk cId="1401493656" sldId="2146846509"/>
            <ac:spMk id="6" creationId="{3C7F0208-680D-E6E6-CF4D-D264824CC84D}"/>
          </ac:spMkLst>
        </pc:spChg>
      </pc:sldChg>
      <pc:sldChg chg="modSp del mod">
        <pc:chgData name="Jason Wiese" userId="4bff8d5b-7de6-4655-b397-69b0afc81113" providerId="ADAL" clId="{CC09B2CE-57FC-479D-8202-DF045A731B9E}" dt="2024-08-14T02:56:34.296" v="1921" actId="20577"/>
        <pc:sldMkLst>
          <pc:docMk/>
          <pc:sldMk cId="1052803665" sldId="2146846510"/>
        </pc:sldMkLst>
        <pc:spChg chg="mod">
          <ac:chgData name="Jason Wiese" userId="4bff8d5b-7de6-4655-b397-69b0afc81113" providerId="ADAL" clId="{CC09B2CE-57FC-479D-8202-DF045A731B9E}" dt="2024-08-14T02:56:34.296" v="1921" actId="20577"/>
          <ac:spMkLst>
            <pc:docMk/>
            <pc:sldMk cId="1052803665" sldId="2146846510"/>
            <ac:spMk id="6" creationId="{0ACE0F90-EA96-F9BB-AD77-69BEFE35ED49}"/>
          </ac:spMkLst>
        </pc:spChg>
      </pc:sldChg>
      <pc:sldChg chg="modSp mod addCm delCm">
        <pc:chgData name="Jason Wiese" userId="4bff8d5b-7de6-4655-b397-69b0afc81113" providerId="ADAL" clId="{CC09B2CE-57FC-479D-8202-DF045A731B9E}" dt="2024-08-04T05:13:01.045" v="298"/>
        <pc:sldMkLst>
          <pc:docMk/>
          <pc:sldMk cId="804567727" sldId="2146846559"/>
        </pc:sldMkLst>
        <pc:spChg chg="mod">
          <ac:chgData name="Jason Wiese" userId="4bff8d5b-7de6-4655-b397-69b0afc81113" providerId="ADAL" clId="{CC09B2CE-57FC-479D-8202-DF045A731B9E}" dt="2024-08-01T05:58:22.980" v="46" actId="20577"/>
          <ac:spMkLst>
            <pc:docMk/>
            <pc:sldMk cId="804567727" sldId="2146846559"/>
            <ac:spMk id="2" creationId="{EB521D60-6ADF-B187-DD2E-A3F691D246F4}"/>
          </ac:spMkLst>
        </pc:spChg>
        <pc:spChg chg="mod">
          <ac:chgData name="Jason Wiese" userId="4bff8d5b-7de6-4655-b397-69b0afc81113" providerId="ADAL" clId="{CC09B2CE-57FC-479D-8202-DF045A731B9E}" dt="2024-08-01T05:58:01.243" v="31" actId="207"/>
          <ac:spMkLst>
            <pc:docMk/>
            <pc:sldMk cId="804567727" sldId="2146846559"/>
            <ac:spMk id="18" creationId="{5A5524CA-C550-6BED-2423-9E7D9D3AE540}"/>
          </ac:spMkLst>
        </pc:spChg>
        <pc:spChg chg="mod">
          <ac:chgData name="Jason Wiese" userId="4bff8d5b-7de6-4655-b397-69b0afc81113" providerId="ADAL" clId="{CC09B2CE-57FC-479D-8202-DF045A731B9E}" dt="2024-08-01T05:58:09.186" v="32" actId="207"/>
          <ac:spMkLst>
            <pc:docMk/>
            <pc:sldMk cId="804567727" sldId="2146846559"/>
            <ac:spMk id="25" creationId="{81982D9A-713B-A21D-6359-D1AF15B44243}"/>
          </ac:spMkLst>
        </pc:spChg>
        <pc:spChg chg="mod">
          <ac:chgData name="Jason Wiese" userId="4bff8d5b-7de6-4655-b397-69b0afc81113" providerId="ADAL" clId="{CC09B2CE-57FC-479D-8202-DF045A731B9E}" dt="2024-08-01T05:58:09.186" v="32" actId="207"/>
          <ac:spMkLst>
            <pc:docMk/>
            <pc:sldMk cId="804567727" sldId="2146846559"/>
            <ac:spMk id="39" creationId="{E3451232-83A7-B552-ED7A-131DA7639CBB}"/>
          </ac:spMkLst>
        </pc:spChg>
        <pc:spChg chg="mod">
          <ac:chgData name="Jason Wiese" userId="4bff8d5b-7de6-4655-b397-69b0afc81113" providerId="ADAL" clId="{CC09B2CE-57FC-479D-8202-DF045A731B9E}" dt="2024-08-01T05:57:48.912" v="30"/>
          <ac:spMkLst>
            <pc:docMk/>
            <pc:sldMk cId="804567727" sldId="2146846559"/>
            <ac:spMk id="45" creationId="{8A319BBD-7F0B-9355-EAFF-55D0526B1D96}"/>
          </ac:spMkLst>
        </pc:spChg>
        <pc:cxnChg chg="mod">
          <ac:chgData name="Jason Wiese" userId="4bff8d5b-7de6-4655-b397-69b0afc81113" providerId="ADAL" clId="{CC09B2CE-57FC-479D-8202-DF045A731B9E}" dt="2024-08-01T05:58:12.365" v="33" actId="208"/>
          <ac:cxnSpMkLst>
            <pc:docMk/>
            <pc:sldMk cId="804567727" sldId="2146846559"/>
            <ac:cxnSpMk id="26" creationId="{A967DDEC-3B02-0315-502A-5986E8159A2F}"/>
          </ac:cxnSpMkLst>
        </pc:cxnChg>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CC09B2CE-57FC-479D-8202-DF045A731B9E}" dt="2024-08-04T05:13:01.045" v="298"/>
              <pc2:cmMkLst xmlns:pc2="http://schemas.microsoft.com/office/powerpoint/2019/9/main/command">
                <pc:docMk/>
                <pc:sldMk cId="804567727" sldId="2146846559"/>
                <pc2:cmMk id="{285106FA-05ED-4F60-A511-A27011E6294B}"/>
              </pc2:cmMkLst>
            </pc226:cmChg>
            <pc226:cmChg xmlns:pc226="http://schemas.microsoft.com/office/powerpoint/2022/06/main/command" chg="del">
              <pc226:chgData name="Jason Wiese" userId="4bff8d5b-7de6-4655-b397-69b0afc81113" providerId="ADAL" clId="{CC09B2CE-57FC-479D-8202-DF045A731B9E}" dt="2024-08-01T05:58:16.518" v="34"/>
              <pc2:cmMkLst xmlns:pc2="http://schemas.microsoft.com/office/powerpoint/2019/9/main/command">
                <pc:docMk/>
                <pc:sldMk cId="804567727" sldId="2146846559"/>
                <pc2:cmMk id="{12EF89FC-3F10-480B-B2DB-3DB5923FAB3D}"/>
              </pc2:cmMkLst>
            </pc226:cmChg>
          </p:ext>
        </pc:extLst>
      </pc:sldChg>
      <pc:sldChg chg="addSp modSp del mod">
        <pc:chgData name="Jason Wiese" userId="4bff8d5b-7de6-4655-b397-69b0afc81113" providerId="ADAL" clId="{CC09B2CE-57FC-479D-8202-DF045A731B9E}" dt="2024-08-14T02:32:09.938" v="1782" actId="47"/>
        <pc:sldMkLst>
          <pc:docMk/>
          <pc:sldMk cId="4074803006" sldId="2146846562"/>
        </pc:sldMkLst>
        <pc:spChg chg="add mod">
          <ac:chgData name="Jason Wiese" userId="4bff8d5b-7de6-4655-b397-69b0afc81113" providerId="ADAL" clId="{CC09B2CE-57FC-479D-8202-DF045A731B9E}" dt="2024-08-14T02:25:13.181" v="1687" actId="20577"/>
          <ac:spMkLst>
            <pc:docMk/>
            <pc:sldMk cId="4074803006" sldId="2146846562"/>
            <ac:spMk id="2" creationId="{79786280-A5FF-672B-6A70-AA3E685A5B3E}"/>
          </ac:spMkLst>
        </pc:spChg>
      </pc:sldChg>
      <pc:sldChg chg="modSp del mod">
        <pc:chgData name="Jason Wiese" userId="4bff8d5b-7de6-4655-b397-69b0afc81113" providerId="ADAL" clId="{CC09B2CE-57FC-479D-8202-DF045A731B9E}" dt="2024-08-14T02:32:06.505" v="1781" actId="47"/>
        <pc:sldMkLst>
          <pc:docMk/>
          <pc:sldMk cId="351724006" sldId="2146846563"/>
        </pc:sldMkLst>
        <pc:spChg chg="mod">
          <ac:chgData name="Jason Wiese" userId="4bff8d5b-7de6-4655-b397-69b0afc81113" providerId="ADAL" clId="{CC09B2CE-57FC-479D-8202-DF045A731B9E}" dt="2024-08-01T06:24:01.984" v="230" actId="403"/>
          <ac:spMkLst>
            <pc:docMk/>
            <pc:sldMk cId="351724006" sldId="2146846563"/>
            <ac:spMk id="4" creationId="{C1A78658-3DFE-337E-79FD-AD5A1730B0F6}"/>
          </ac:spMkLst>
        </pc:spChg>
        <pc:spChg chg="mod">
          <ac:chgData name="Jason Wiese" userId="4bff8d5b-7de6-4655-b397-69b0afc81113" providerId="ADAL" clId="{CC09B2CE-57FC-479D-8202-DF045A731B9E}" dt="2024-08-01T05:59:00.904" v="63" actId="1035"/>
          <ac:spMkLst>
            <pc:docMk/>
            <pc:sldMk cId="351724006" sldId="2146846563"/>
            <ac:spMk id="8" creationId="{03D5A568-8D0C-C1C8-F626-7CE29DEB58F2}"/>
          </ac:spMkLst>
        </pc:spChg>
      </pc:sldChg>
      <pc:sldChg chg="addSp delSp modSp mod addCm">
        <pc:chgData name="Jason Wiese" userId="4bff8d5b-7de6-4655-b397-69b0afc81113" providerId="ADAL" clId="{CC09B2CE-57FC-479D-8202-DF045A731B9E}" dt="2024-08-04T06:08:26.778" v="1407" actId="20577"/>
        <pc:sldMkLst>
          <pc:docMk/>
          <pc:sldMk cId="773025677" sldId="2146846564"/>
        </pc:sldMkLst>
        <pc:spChg chg="mod">
          <ac:chgData name="Jason Wiese" userId="4bff8d5b-7de6-4655-b397-69b0afc81113" providerId="ADAL" clId="{CC09B2CE-57FC-479D-8202-DF045A731B9E}" dt="2024-08-01T05:55:17.428" v="1" actId="14100"/>
          <ac:spMkLst>
            <pc:docMk/>
            <pc:sldMk cId="773025677" sldId="2146846564"/>
            <ac:spMk id="5" creationId="{21496FD2-DA86-382F-D051-F482BD4F7603}"/>
          </ac:spMkLst>
        </pc:spChg>
        <pc:spChg chg="mod">
          <ac:chgData name="Jason Wiese" userId="4bff8d5b-7de6-4655-b397-69b0afc81113" providerId="ADAL" clId="{CC09B2CE-57FC-479D-8202-DF045A731B9E}" dt="2024-08-01T07:08:36.297" v="297"/>
          <ac:spMkLst>
            <pc:docMk/>
            <pc:sldMk cId="773025677" sldId="2146846564"/>
            <ac:spMk id="6" creationId="{C7C0DE4C-10EC-F1BD-BEA8-DBB210D1A335}"/>
          </ac:spMkLst>
        </pc:spChg>
        <pc:spChg chg="add mod">
          <ac:chgData name="Jason Wiese" userId="4bff8d5b-7de6-4655-b397-69b0afc81113" providerId="ADAL" clId="{CC09B2CE-57FC-479D-8202-DF045A731B9E}" dt="2024-08-04T06:08:26.778" v="1407" actId="20577"/>
          <ac:spMkLst>
            <pc:docMk/>
            <pc:sldMk cId="773025677" sldId="2146846564"/>
            <ac:spMk id="9" creationId="{5F2E5E29-3E21-6EE0-C40E-7728092E5C4B}"/>
          </ac:spMkLst>
        </pc:spChg>
        <pc:spChg chg="mod">
          <ac:chgData name="Jason Wiese" userId="4bff8d5b-7de6-4655-b397-69b0afc81113" providerId="ADAL" clId="{CC09B2CE-57FC-479D-8202-DF045A731B9E}" dt="2024-08-01T07:08:36.297" v="297"/>
          <ac:spMkLst>
            <pc:docMk/>
            <pc:sldMk cId="773025677" sldId="2146846564"/>
            <ac:spMk id="19" creationId="{09002898-538F-CBC5-753A-4A1190CDE60B}"/>
          </ac:spMkLst>
        </pc:spChg>
        <pc:grpChg chg="add mod">
          <ac:chgData name="Jason Wiese" userId="4bff8d5b-7de6-4655-b397-69b0afc81113" providerId="ADAL" clId="{CC09B2CE-57FC-479D-8202-DF045A731B9E}" dt="2024-08-01T07:08:36.297" v="297"/>
          <ac:grpSpMkLst>
            <pc:docMk/>
            <pc:sldMk cId="773025677" sldId="2146846564"/>
            <ac:grpSpMk id="4" creationId="{90F522C2-48C7-DE78-13EC-D5BB047FEF9A}"/>
          </ac:grpSpMkLst>
        </pc:grpChg>
        <pc:grpChg chg="mod">
          <ac:chgData name="Jason Wiese" userId="4bff8d5b-7de6-4655-b397-69b0afc81113" providerId="ADAL" clId="{CC09B2CE-57FC-479D-8202-DF045A731B9E}" dt="2024-08-01T07:08:36.297" v="297"/>
          <ac:grpSpMkLst>
            <pc:docMk/>
            <pc:sldMk cId="773025677" sldId="2146846564"/>
            <ac:grpSpMk id="17" creationId="{AE0B20F5-45F8-7D40-87E9-955C26535B0D}"/>
          </ac:grpSpMkLst>
        </pc:grpChg>
        <pc:picChg chg="del">
          <ac:chgData name="Jason Wiese" userId="4bff8d5b-7de6-4655-b397-69b0afc81113" providerId="ADAL" clId="{CC09B2CE-57FC-479D-8202-DF045A731B9E}" dt="2024-08-01T07:08:34.437" v="296" actId="478"/>
          <ac:picMkLst>
            <pc:docMk/>
            <pc:sldMk cId="773025677" sldId="2146846564"/>
            <ac:picMk id="9" creationId="{8D3E8533-311E-C68E-B0FE-33C333DC0731}"/>
          </ac:picMkLst>
        </pc:picChg>
        <pc:picChg chg="mod">
          <ac:chgData name="Jason Wiese" userId="4bff8d5b-7de6-4655-b397-69b0afc81113" providerId="ADAL" clId="{CC09B2CE-57FC-479D-8202-DF045A731B9E}" dt="2024-08-01T07:08:36.297" v="297"/>
          <ac:picMkLst>
            <pc:docMk/>
            <pc:sldMk cId="773025677" sldId="2146846564"/>
            <ac:picMk id="20" creationId="{23A1B37E-3E6E-D3B6-0DFC-422ECD26257D}"/>
          </ac:picMkLst>
        </pc:picChg>
        <pc:cxnChg chg="mod">
          <ac:chgData name="Jason Wiese" userId="4bff8d5b-7de6-4655-b397-69b0afc81113" providerId="ADAL" clId="{CC09B2CE-57FC-479D-8202-DF045A731B9E}" dt="2024-08-01T07:08:36.297" v="297"/>
          <ac:cxnSpMkLst>
            <pc:docMk/>
            <pc:sldMk cId="773025677" sldId="2146846564"/>
            <ac:cxnSpMk id="18" creationId="{20BAAD8F-946B-C416-D3D4-8BA651D0D4A5}"/>
          </ac:cxnSpMkLst>
        </pc:cxnChg>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CC09B2CE-57FC-479D-8202-DF045A731B9E}" dt="2024-08-04T05:27:25.617" v="672"/>
              <pc2:cmMkLst xmlns:pc2="http://schemas.microsoft.com/office/powerpoint/2019/9/main/command">
                <pc:docMk/>
                <pc:sldMk cId="773025677" sldId="2146846564"/>
                <pc2:cmMk id="{1F12731A-721D-4F01-BE2F-ACA72D919EFC}"/>
              </pc2:cmMkLst>
            </pc226:cmChg>
          </p:ext>
        </pc:extLst>
      </pc:sldChg>
      <pc:sldChg chg="addSp delSp modSp mod modCm">
        <pc:chgData name="Jason Wiese" userId="4bff8d5b-7de6-4655-b397-69b0afc81113" providerId="ADAL" clId="{CC09B2CE-57FC-479D-8202-DF045A731B9E}" dt="2024-08-14T03:49:47.745" v="1939" actId="1035"/>
        <pc:sldMkLst>
          <pc:docMk/>
          <pc:sldMk cId="3125435287" sldId="2146846565"/>
        </pc:sldMkLst>
        <pc:spChg chg="del">
          <ac:chgData name="Jason Wiese" userId="4bff8d5b-7de6-4655-b397-69b0afc81113" providerId="ADAL" clId="{CC09B2CE-57FC-479D-8202-DF045A731B9E}" dt="2024-08-01T06:49:31.673" v="231" actId="478"/>
          <ac:spMkLst>
            <pc:docMk/>
            <pc:sldMk cId="3125435287" sldId="2146846565"/>
            <ac:spMk id="12" creationId="{7941D18B-6C93-29A8-608B-89C68EDEAAD1}"/>
          </ac:spMkLst>
        </pc:spChg>
        <pc:spChg chg="del">
          <ac:chgData name="Jason Wiese" userId="4bff8d5b-7de6-4655-b397-69b0afc81113" providerId="ADAL" clId="{CC09B2CE-57FC-479D-8202-DF045A731B9E}" dt="2024-08-14T03:48:36.818" v="1933" actId="478"/>
          <ac:spMkLst>
            <pc:docMk/>
            <pc:sldMk cId="3125435287" sldId="2146846565"/>
            <ac:spMk id="12" creationId="{F083491F-7136-5A4F-48AF-C610F057DB4F}"/>
          </ac:spMkLst>
        </pc:spChg>
        <pc:spChg chg="del">
          <ac:chgData name="Jason Wiese" userId="4bff8d5b-7de6-4655-b397-69b0afc81113" providerId="ADAL" clId="{CC09B2CE-57FC-479D-8202-DF045A731B9E}" dt="2024-08-01T06:49:31.673" v="231" actId="478"/>
          <ac:spMkLst>
            <pc:docMk/>
            <pc:sldMk cId="3125435287" sldId="2146846565"/>
            <ac:spMk id="17" creationId="{AE204602-D4D1-84A8-9B1E-4DC61809D5CD}"/>
          </ac:spMkLst>
        </pc:spChg>
        <pc:spChg chg="del">
          <ac:chgData name="Jason Wiese" userId="4bff8d5b-7de6-4655-b397-69b0afc81113" providerId="ADAL" clId="{CC09B2CE-57FC-479D-8202-DF045A731B9E}" dt="2024-08-14T03:48:36.818" v="1933" actId="478"/>
          <ac:spMkLst>
            <pc:docMk/>
            <pc:sldMk cId="3125435287" sldId="2146846565"/>
            <ac:spMk id="23" creationId="{3071AA00-D853-1DEC-5232-A91D48164EBB}"/>
          </ac:spMkLst>
        </pc:spChg>
        <pc:spChg chg="add del mod">
          <ac:chgData name="Jason Wiese" userId="4bff8d5b-7de6-4655-b397-69b0afc81113" providerId="ADAL" clId="{CC09B2CE-57FC-479D-8202-DF045A731B9E}" dt="2024-08-14T03:48:59.792" v="1935" actId="478"/>
          <ac:spMkLst>
            <pc:docMk/>
            <pc:sldMk cId="3125435287" sldId="2146846565"/>
            <ac:spMk id="25" creationId="{2B88B664-9E4A-550F-CE2D-51F5F0CD62FE}"/>
          </ac:spMkLst>
        </pc:spChg>
        <pc:spChg chg="add mod">
          <ac:chgData name="Jason Wiese" userId="4bff8d5b-7de6-4655-b397-69b0afc81113" providerId="ADAL" clId="{CC09B2CE-57FC-479D-8202-DF045A731B9E}" dt="2024-08-14T03:48:54.118" v="1934"/>
          <ac:spMkLst>
            <pc:docMk/>
            <pc:sldMk cId="3125435287" sldId="2146846565"/>
            <ac:spMk id="26" creationId="{87E2DAE8-E032-449F-38AF-2B28D55FFD49}"/>
          </ac:spMkLst>
        </pc:spChg>
        <pc:spChg chg="del">
          <ac:chgData name="Jason Wiese" userId="4bff8d5b-7de6-4655-b397-69b0afc81113" providerId="ADAL" clId="{CC09B2CE-57FC-479D-8202-DF045A731B9E}" dt="2024-08-01T06:49:31.673" v="231" actId="478"/>
          <ac:spMkLst>
            <pc:docMk/>
            <pc:sldMk cId="3125435287" sldId="2146846565"/>
            <ac:spMk id="28" creationId="{45F843AC-E171-49F0-38DA-01F00E745085}"/>
          </ac:spMkLst>
        </pc:spChg>
        <pc:spChg chg="del">
          <ac:chgData name="Jason Wiese" userId="4bff8d5b-7de6-4655-b397-69b0afc81113" providerId="ADAL" clId="{CC09B2CE-57FC-479D-8202-DF045A731B9E}" dt="2024-08-14T03:48:36.818" v="1933" actId="478"/>
          <ac:spMkLst>
            <pc:docMk/>
            <pc:sldMk cId="3125435287" sldId="2146846565"/>
            <ac:spMk id="28" creationId="{4B9F06DA-02C0-F322-021D-59E7CE80BEF6}"/>
          </ac:spMkLst>
        </pc:spChg>
        <pc:spChg chg="del">
          <ac:chgData name="Jason Wiese" userId="4bff8d5b-7de6-4655-b397-69b0afc81113" providerId="ADAL" clId="{CC09B2CE-57FC-479D-8202-DF045A731B9E}" dt="2024-08-01T06:49:31.673" v="231" actId="478"/>
          <ac:spMkLst>
            <pc:docMk/>
            <pc:sldMk cId="3125435287" sldId="2146846565"/>
            <ac:spMk id="34" creationId="{359667EB-E43D-BC85-9DF6-73B5A65E5731}"/>
          </ac:spMkLst>
        </pc:spChg>
        <pc:spChg chg="del">
          <ac:chgData name="Jason Wiese" userId="4bff8d5b-7de6-4655-b397-69b0afc81113" providerId="ADAL" clId="{CC09B2CE-57FC-479D-8202-DF045A731B9E}" dt="2024-08-14T03:48:36.818" v="1933" actId="478"/>
          <ac:spMkLst>
            <pc:docMk/>
            <pc:sldMk cId="3125435287" sldId="2146846565"/>
            <ac:spMk id="34" creationId="{9F56E95B-73BD-20C7-25DA-2C8430301C68}"/>
          </ac:spMkLst>
        </pc:spChg>
        <pc:spChg chg="add mod">
          <ac:chgData name="Jason Wiese" userId="4bff8d5b-7de6-4655-b397-69b0afc81113" providerId="ADAL" clId="{CC09B2CE-57FC-479D-8202-DF045A731B9E}" dt="2024-08-01T06:49:47.168" v="232"/>
          <ac:spMkLst>
            <pc:docMk/>
            <pc:sldMk cId="3125435287" sldId="2146846565"/>
            <ac:spMk id="35" creationId="{482BC2BE-F256-58B4-B3B3-24D6382D6125}"/>
          </ac:spMkLst>
        </pc:spChg>
        <pc:spChg chg="add mod">
          <ac:chgData name="Jason Wiese" userId="4bff8d5b-7de6-4655-b397-69b0afc81113" providerId="ADAL" clId="{CC09B2CE-57FC-479D-8202-DF045A731B9E}" dt="2024-08-14T03:48:54.118" v="1934"/>
          <ac:spMkLst>
            <pc:docMk/>
            <pc:sldMk cId="3125435287" sldId="2146846565"/>
            <ac:spMk id="35" creationId="{F154A709-1412-0639-23BE-1FBC39B588A8}"/>
          </ac:spMkLst>
        </pc:spChg>
        <pc:spChg chg="add mod">
          <ac:chgData name="Jason Wiese" userId="4bff8d5b-7de6-4655-b397-69b0afc81113" providerId="ADAL" clId="{CC09B2CE-57FC-479D-8202-DF045A731B9E}" dt="2024-08-01T06:52:53.789" v="290" actId="20577"/>
          <ac:spMkLst>
            <pc:docMk/>
            <pc:sldMk cId="3125435287" sldId="2146846565"/>
            <ac:spMk id="36" creationId="{BEC45310-78D0-9FFF-F5EB-5BEE8C05761D}"/>
          </ac:spMkLst>
        </pc:spChg>
        <pc:spChg chg="add mod">
          <ac:chgData name="Jason Wiese" userId="4bff8d5b-7de6-4655-b397-69b0afc81113" providerId="ADAL" clId="{CC09B2CE-57FC-479D-8202-DF045A731B9E}" dt="2024-08-01T06:49:47.168" v="232"/>
          <ac:spMkLst>
            <pc:docMk/>
            <pc:sldMk cId="3125435287" sldId="2146846565"/>
            <ac:spMk id="37" creationId="{25655FBB-0385-755C-ABBB-F6E3FAAE3E58}"/>
          </ac:spMkLst>
        </pc:spChg>
        <pc:spChg chg="add mod">
          <ac:chgData name="Jason Wiese" userId="4bff8d5b-7de6-4655-b397-69b0afc81113" providerId="ADAL" clId="{CC09B2CE-57FC-479D-8202-DF045A731B9E}" dt="2024-08-14T03:48:54.118" v="1934"/>
          <ac:spMkLst>
            <pc:docMk/>
            <pc:sldMk cId="3125435287" sldId="2146846565"/>
            <ac:spMk id="38" creationId="{3F5832BC-97B4-7D97-4B82-3114937AEEF0}"/>
          </ac:spMkLst>
        </pc:spChg>
        <pc:spChg chg="add mod">
          <ac:chgData name="Jason Wiese" userId="4bff8d5b-7de6-4655-b397-69b0afc81113" providerId="ADAL" clId="{CC09B2CE-57FC-479D-8202-DF045A731B9E}" dt="2024-08-01T06:51:20.445" v="258" actId="20577"/>
          <ac:spMkLst>
            <pc:docMk/>
            <pc:sldMk cId="3125435287" sldId="2146846565"/>
            <ac:spMk id="38" creationId="{E66FB7F3-2816-ECFF-5C28-79C93E511547}"/>
          </ac:spMkLst>
        </pc:spChg>
        <pc:spChg chg="add mod">
          <ac:chgData name="Jason Wiese" userId="4bff8d5b-7de6-4655-b397-69b0afc81113" providerId="ADAL" clId="{CC09B2CE-57FC-479D-8202-DF045A731B9E}" dt="2024-08-14T03:49:47.745" v="1939" actId="1035"/>
          <ac:spMkLst>
            <pc:docMk/>
            <pc:sldMk cId="3125435287" sldId="2146846565"/>
            <ac:spMk id="41" creationId="{1603BE60-238B-AF75-7CA2-45F5CD54A553}"/>
          </ac:spMkLst>
        </pc:spChg>
        <pc:picChg chg="del">
          <ac:chgData name="Jason Wiese" userId="4bff8d5b-7de6-4655-b397-69b0afc81113" providerId="ADAL" clId="{CC09B2CE-57FC-479D-8202-DF045A731B9E}" dt="2024-08-01T06:49:31.673" v="231" actId="478"/>
          <ac:picMkLst>
            <pc:docMk/>
            <pc:sldMk cId="3125435287" sldId="2146846565"/>
            <ac:picMk id="11" creationId="{6598DCF4-D4E5-E5E7-A73D-BFE7FF323196}"/>
          </ac:picMkLst>
        </pc:picChg>
        <pc:picChg chg="del">
          <ac:chgData name="Jason Wiese" userId="4bff8d5b-7de6-4655-b397-69b0afc81113" providerId="ADAL" clId="{CC09B2CE-57FC-479D-8202-DF045A731B9E}" dt="2024-08-14T03:48:36.818" v="1933" actId="478"/>
          <ac:picMkLst>
            <pc:docMk/>
            <pc:sldMk cId="3125435287" sldId="2146846565"/>
            <ac:picMk id="11" creationId="{9DBBD6FE-62F7-F493-0BD2-2C00D14C2F02}"/>
          </ac:picMkLst>
        </pc:picChg>
        <pc:picChg chg="del">
          <ac:chgData name="Jason Wiese" userId="4bff8d5b-7de6-4655-b397-69b0afc81113" providerId="ADAL" clId="{CC09B2CE-57FC-479D-8202-DF045A731B9E}" dt="2024-08-01T06:49:31.673" v="231" actId="478"/>
          <ac:picMkLst>
            <pc:docMk/>
            <pc:sldMk cId="3125435287" sldId="2146846565"/>
            <ac:picMk id="14" creationId="{3FBF7173-6031-41AE-7EC8-9F7E3ACB9E52}"/>
          </ac:picMkLst>
        </pc:picChg>
        <pc:picChg chg="del">
          <ac:chgData name="Jason Wiese" userId="4bff8d5b-7de6-4655-b397-69b0afc81113" providerId="ADAL" clId="{CC09B2CE-57FC-479D-8202-DF045A731B9E}" dt="2024-08-14T03:48:36.818" v="1933" actId="478"/>
          <ac:picMkLst>
            <pc:docMk/>
            <pc:sldMk cId="3125435287" sldId="2146846565"/>
            <ac:picMk id="14" creationId="{5C48EB97-770E-9411-37DE-27E0617938C0}"/>
          </ac:picMkLst>
        </pc:picChg>
        <pc:picChg chg="add mod">
          <ac:chgData name="Jason Wiese" userId="4bff8d5b-7de6-4655-b397-69b0afc81113" providerId="ADAL" clId="{CC09B2CE-57FC-479D-8202-DF045A731B9E}" dt="2024-08-14T03:48:54.118" v="1934"/>
          <ac:picMkLst>
            <pc:docMk/>
            <pc:sldMk cId="3125435287" sldId="2146846565"/>
            <ac:picMk id="17" creationId="{D5D8A3E5-0843-EF2C-D608-282AFB0B580A}"/>
          </ac:picMkLst>
        </pc:picChg>
        <pc:picChg chg="del">
          <ac:chgData name="Jason Wiese" userId="4bff8d5b-7de6-4655-b397-69b0afc81113" providerId="ADAL" clId="{CC09B2CE-57FC-479D-8202-DF045A731B9E}" dt="2024-08-01T06:49:31.673" v="231" actId="478"/>
          <ac:picMkLst>
            <pc:docMk/>
            <pc:sldMk cId="3125435287" sldId="2146846565"/>
            <ac:picMk id="18" creationId="{88C499A1-0199-F5F8-F69A-539081FBEA58}"/>
          </ac:picMkLst>
        </pc:picChg>
        <pc:picChg chg="del">
          <ac:chgData name="Jason Wiese" userId="4bff8d5b-7de6-4655-b397-69b0afc81113" providerId="ADAL" clId="{CC09B2CE-57FC-479D-8202-DF045A731B9E}" dt="2024-08-14T03:48:36.818" v="1933" actId="478"/>
          <ac:picMkLst>
            <pc:docMk/>
            <pc:sldMk cId="3125435287" sldId="2146846565"/>
            <ac:picMk id="18" creationId="{D6F525C0-EE36-D412-AB2D-7B215038D670}"/>
          </ac:picMkLst>
        </pc:picChg>
        <pc:picChg chg="del">
          <ac:chgData name="Jason Wiese" userId="4bff8d5b-7de6-4655-b397-69b0afc81113" providerId="ADAL" clId="{CC09B2CE-57FC-479D-8202-DF045A731B9E}" dt="2024-08-01T06:49:31.673" v="231" actId="478"/>
          <ac:picMkLst>
            <pc:docMk/>
            <pc:sldMk cId="3125435287" sldId="2146846565"/>
            <ac:picMk id="23" creationId="{BD16B0EC-882D-040D-02BF-AC34DE5B09E8}"/>
          </ac:picMkLst>
        </pc:picChg>
        <pc:picChg chg="add mod">
          <ac:chgData name="Jason Wiese" userId="4bff8d5b-7de6-4655-b397-69b0afc81113" providerId="ADAL" clId="{CC09B2CE-57FC-479D-8202-DF045A731B9E}" dt="2024-08-01T06:49:47.168" v="232"/>
          <ac:picMkLst>
            <pc:docMk/>
            <pc:sldMk cId="3125435287" sldId="2146846565"/>
            <ac:picMk id="24" creationId="{1C34FE4B-1976-2414-F951-ADAF3FC2DB10}"/>
          </ac:picMkLst>
        </pc:picChg>
        <pc:picChg chg="add del mod">
          <ac:chgData name="Jason Wiese" userId="4bff8d5b-7de6-4655-b397-69b0afc81113" providerId="ADAL" clId="{CC09B2CE-57FC-479D-8202-DF045A731B9E}" dt="2024-08-14T03:48:59.792" v="1935" actId="478"/>
          <ac:picMkLst>
            <pc:docMk/>
            <pc:sldMk cId="3125435287" sldId="2146846565"/>
            <ac:picMk id="24" creationId="{939EB3B7-E821-8F44-AB5A-C4B7DFCD21AC}"/>
          </ac:picMkLst>
        </pc:picChg>
        <pc:picChg chg="add mod">
          <ac:chgData name="Jason Wiese" userId="4bff8d5b-7de6-4655-b397-69b0afc81113" providerId="ADAL" clId="{CC09B2CE-57FC-479D-8202-DF045A731B9E}" dt="2024-08-01T06:49:47.168" v="232"/>
          <ac:picMkLst>
            <pc:docMk/>
            <pc:sldMk cId="3125435287" sldId="2146846565"/>
            <ac:picMk id="25" creationId="{498B04F9-7921-9B7A-ECC4-3D7A4A40E27E}"/>
          </ac:picMkLst>
        </pc:picChg>
        <pc:picChg chg="add del mod">
          <ac:chgData name="Jason Wiese" userId="4bff8d5b-7de6-4655-b397-69b0afc81113" providerId="ADAL" clId="{CC09B2CE-57FC-479D-8202-DF045A731B9E}" dt="2024-08-01T06:52:52.837" v="288" actId="478"/>
          <ac:picMkLst>
            <pc:docMk/>
            <pc:sldMk cId="3125435287" sldId="2146846565"/>
            <ac:picMk id="26" creationId="{10224B15-4236-94D0-A9D8-901BE43625FC}"/>
          </ac:picMkLst>
        </pc:picChg>
        <pc:picChg chg="add del mod">
          <ac:chgData name="Jason Wiese" userId="4bff8d5b-7de6-4655-b397-69b0afc81113" providerId="ADAL" clId="{CC09B2CE-57FC-479D-8202-DF045A731B9E}" dt="2024-08-14T03:48:59.792" v="1935" actId="478"/>
          <ac:picMkLst>
            <pc:docMk/>
            <pc:sldMk cId="3125435287" sldId="2146846565"/>
            <ac:picMk id="27" creationId="{252EE245-4198-07E2-BC55-EADBEA09CC55}"/>
          </ac:picMkLst>
        </pc:picChg>
        <pc:picChg chg="del">
          <ac:chgData name="Jason Wiese" userId="4bff8d5b-7de6-4655-b397-69b0afc81113" providerId="ADAL" clId="{CC09B2CE-57FC-479D-8202-DF045A731B9E}" dt="2024-08-01T06:49:31.673" v="231" actId="478"/>
          <ac:picMkLst>
            <pc:docMk/>
            <pc:sldMk cId="3125435287" sldId="2146846565"/>
            <ac:picMk id="27" creationId="{AA3D6337-2E38-9849-A109-4763A4179CD9}"/>
          </ac:picMkLst>
        </pc:picChg>
        <pc:picChg chg="add del mod">
          <ac:chgData name="Jason Wiese" userId="4bff8d5b-7de6-4655-b397-69b0afc81113" providerId="ADAL" clId="{CC09B2CE-57FC-479D-8202-DF045A731B9E}" dt="2024-08-01T06:51:15.405" v="244" actId="478"/>
          <ac:picMkLst>
            <pc:docMk/>
            <pc:sldMk cId="3125435287" sldId="2146846565"/>
            <ac:picMk id="29" creationId="{04B1A5B1-A5CC-31CD-30D3-ED8D2FA2E411}"/>
          </ac:picMkLst>
        </pc:picChg>
        <pc:picChg chg="del">
          <ac:chgData name="Jason Wiese" userId="4bff8d5b-7de6-4655-b397-69b0afc81113" providerId="ADAL" clId="{CC09B2CE-57FC-479D-8202-DF045A731B9E}" dt="2024-08-14T03:48:36.818" v="1933" actId="478"/>
          <ac:picMkLst>
            <pc:docMk/>
            <pc:sldMk cId="3125435287" sldId="2146846565"/>
            <ac:picMk id="29" creationId="{28AE383A-DB69-7AF5-9A85-D6BB1A1C96EC}"/>
          </ac:picMkLst>
        </pc:picChg>
        <pc:picChg chg="add mod">
          <ac:chgData name="Jason Wiese" userId="4bff8d5b-7de6-4655-b397-69b0afc81113" providerId="ADAL" clId="{CC09B2CE-57FC-479D-8202-DF045A731B9E}" dt="2024-08-14T03:48:54.118" v="1934"/>
          <ac:picMkLst>
            <pc:docMk/>
            <pc:sldMk cId="3125435287" sldId="2146846565"/>
            <ac:picMk id="36" creationId="{C6D49745-684C-2735-D0CC-E598258EE490}"/>
          </ac:picMkLst>
        </pc:picChg>
        <pc:picChg chg="add mod">
          <ac:chgData name="Jason Wiese" userId="4bff8d5b-7de6-4655-b397-69b0afc81113" providerId="ADAL" clId="{CC09B2CE-57FC-479D-8202-DF045A731B9E}" dt="2024-08-14T03:48:54.118" v="1934"/>
          <ac:picMkLst>
            <pc:docMk/>
            <pc:sldMk cId="3125435287" sldId="2146846565"/>
            <ac:picMk id="37" creationId="{7B7AB7AA-711F-02AB-38B6-C7C96C8CE913}"/>
          </ac:picMkLst>
        </pc:picChg>
        <pc:picChg chg="add mod">
          <ac:chgData name="Jason Wiese" userId="4bff8d5b-7de6-4655-b397-69b0afc81113" providerId="ADAL" clId="{CC09B2CE-57FC-479D-8202-DF045A731B9E}" dt="2024-08-14T03:48:54.118" v="1934"/>
          <ac:picMkLst>
            <pc:docMk/>
            <pc:sldMk cId="3125435287" sldId="2146846565"/>
            <ac:picMk id="39" creationId="{AAA93811-CA16-0C96-557D-660F47138C6E}"/>
          </ac:picMkLst>
        </pc:picChg>
        <pc:picChg chg="add del mod">
          <ac:chgData name="Jason Wiese" userId="4bff8d5b-7de6-4655-b397-69b0afc81113" providerId="ADAL" clId="{CC09B2CE-57FC-479D-8202-DF045A731B9E}" dt="2024-08-01T06:50:34.155" v="235" actId="478"/>
          <ac:picMkLst>
            <pc:docMk/>
            <pc:sldMk cId="3125435287" sldId="2146846565"/>
            <ac:picMk id="40" creationId="{135C5179-BEC7-FB2B-E276-F522736CC1A8}"/>
          </ac:picMkLst>
        </pc:picChg>
        <pc:picChg chg="add mod">
          <ac:chgData name="Jason Wiese" userId="4bff8d5b-7de6-4655-b397-69b0afc81113" providerId="ADAL" clId="{CC09B2CE-57FC-479D-8202-DF045A731B9E}" dt="2024-08-14T03:49:47.745" v="1939" actId="1035"/>
          <ac:picMkLst>
            <pc:docMk/>
            <pc:sldMk cId="3125435287" sldId="2146846565"/>
            <ac:picMk id="40" creationId="{56AD76C3-CD5B-2752-637C-CBE0CE771874}"/>
          </ac:picMkLst>
        </pc:picChg>
        <pc:picChg chg="add mod ord">
          <ac:chgData name="Jason Wiese" userId="4bff8d5b-7de6-4655-b397-69b0afc81113" providerId="ADAL" clId="{CC09B2CE-57FC-479D-8202-DF045A731B9E}" dt="2024-08-01T06:51:14.016" v="243" actId="167"/>
          <ac:picMkLst>
            <pc:docMk/>
            <pc:sldMk cId="3125435287" sldId="2146846565"/>
            <ac:picMk id="42" creationId="{71E5FD16-6FC2-F095-BD0A-6D604FAB9304}"/>
          </ac:picMkLst>
        </pc:picChg>
        <pc:picChg chg="add del mod ord">
          <ac:chgData name="Jason Wiese" userId="4bff8d5b-7de6-4655-b397-69b0afc81113" providerId="ADAL" clId="{CC09B2CE-57FC-479D-8202-DF045A731B9E}" dt="2024-08-01T06:53:00.862" v="295" actId="21"/>
          <ac:picMkLst>
            <pc:docMk/>
            <pc:sldMk cId="3125435287" sldId="2146846565"/>
            <ac:picMk id="44" creationId="{3510616F-ED63-24E7-E347-62FA2E046994}"/>
          </ac:picMkLst>
        </pc:picChg>
        <pc:extLst>
          <p:ext xmlns:p="http://schemas.openxmlformats.org/presentationml/2006/main" uri="{D6D511B9-2390-475A-947B-AFAB55BFBCF1}">
            <pc226:cmChg xmlns:pc226="http://schemas.microsoft.com/office/powerpoint/2022/06/main/command" chg="mod">
              <pc226:chgData name="Jason Wiese" userId="4bff8d5b-7de6-4655-b397-69b0afc81113" providerId="ADAL" clId="{CC09B2CE-57FC-479D-8202-DF045A731B9E}" dt="2024-08-01T06:51:28.658" v="259"/>
              <pc2:cmMkLst xmlns:pc2="http://schemas.microsoft.com/office/powerpoint/2019/9/main/command">
                <pc:docMk/>
                <pc:sldMk cId="3125435287" sldId="2146846565"/>
                <pc2:cmMk id="{CC2482B3-B446-46F0-81E0-7D288FA77A4F}"/>
              </pc2:cmMkLst>
            </pc226:cmChg>
          </p:ext>
        </pc:extLst>
      </pc:sldChg>
      <pc:sldChg chg="addSp delSp modSp mod">
        <pc:chgData name="Jason Wiese" userId="4bff8d5b-7de6-4655-b397-69b0afc81113" providerId="ADAL" clId="{CC09B2CE-57FC-479D-8202-DF045A731B9E}" dt="2024-08-13T06:18:28.757" v="1409"/>
        <pc:sldMkLst>
          <pc:docMk/>
          <pc:sldMk cId="1458739161" sldId="2146846566"/>
        </pc:sldMkLst>
        <pc:picChg chg="del">
          <ac:chgData name="Jason Wiese" userId="4bff8d5b-7de6-4655-b397-69b0afc81113" providerId="ADAL" clId="{CC09B2CE-57FC-479D-8202-DF045A731B9E}" dt="2024-08-13T06:18:15.191" v="1408" actId="478"/>
          <ac:picMkLst>
            <pc:docMk/>
            <pc:sldMk cId="1458739161" sldId="2146846566"/>
            <ac:picMk id="2" creationId="{55601737-7D1D-9006-7621-4AC61D99D2A7}"/>
          </ac:picMkLst>
        </pc:picChg>
        <pc:picChg chg="add mod">
          <ac:chgData name="Jason Wiese" userId="4bff8d5b-7de6-4655-b397-69b0afc81113" providerId="ADAL" clId="{CC09B2CE-57FC-479D-8202-DF045A731B9E}" dt="2024-08-13T06:18:28.757" v="1409"/>
          <ac:picMkLst>
            <pc:docMk/>
            <pc:sldMk cId="1458739161" sldId="2146846566"/>
            <ac:picMk id="5" creationId="{9AD2E245-0A40-58C1-EF80-E6B9A451AAF6}"/>
          </ac:picMkLst>
        </pc:picChg>
        <pc:picChg chg="add mod">
          <ac:chgData name="Jason Wiese" userId="4bff8d5b-7de6-4655-b397-69b0afc81113" providerId="ADAL" clId="{CC09B2CE-57FC-479D-8202-DF045A731B9E}" dt="2024-08-13T06:18:28.757" v="1409"/>
          <ac:picMkLst>
            <pc:docMk/>
            <pc:sldMk cId="1458739161" sldId="2146846566"/>
            <ac:picMk id="6" creationId="{1705B0C8-261F-B690-37A5-3C8E0CF151E0}"/>
          </ac:picMkLst>
        </pc:picChg>
        <pc:picChg chg="del">
          <ac:chgData name="Jason Wiese" userId="4bff8d5b-7de6-4655-b397-69b0afc81113" providerId="ADAL" clId="{CC09B2CE-57FC-479D-8202-DF045A731B9E}" dt="2024-08-13T06:18:15.191" v="1408" actId="478"/>
          <ac:picMkLst>
            <pc:docMk/>
            <pc:sldMk cId="1458739161" sldId="2146846566"/>
            <ac:picMk id="7" creationId="{324338FC-5DC8-7B12-F910-9228D0E5EEE2}"/>
          </ac:picMkLst>
        </pc:picChg>
      </pc:sldChg>
      <pc:sldChg chg="modSp mod">
        <pc:chgData name="Jason Wiese" userId="4bff8d5b-7de6-4655-b397-69b0afc81113" providerId="ADAL" clId="{CC09B2CE-57FC-479D-8202-DF045A731B9E}" dt="2024-08-14T02:48:47.210" v="1785" actId="14100"/>
        <pc:sldMkLst>
          <pc:docMk/>
          <pc:sldMk cId="4104572108" sldId="2146846567"/>
        </pc:sldMkLst>
        <pc:spChg chg="mod">
          <ac:chgData name="Jason Wiese" userId="4bff8d5b-7de6-4655-b397-69b0afc81113" providerId="ADAL" clId="{CC09B2CE-57FC-479D-8202-DF045A731B9E}" dt="2024-08-14T02:48:47.210" v="1785" actId="14100"/>
          <ac:spMkLst>
            <pc:docMk/>
            <pc:sldMk cId="4104572108" sldId="2146846567"/>
            <ac:spMk id="8" creationId="{03D5A568-8D0C-C1C8-F626-7CE29DEB58F2}"/>
          </ac:spMkLst>
        </pc:spChg>
      </pc:sldChg>
      <pc:sldChg chg="delSp modSp mod">
        <pc:chgData name="Jason Wiese" userId="4bff8d5b-7de6-4655-b397-69b0afc81113" providerId="ADAL" clId="{CC09B2CE-57FC-479D-8202-DF045A731B9E}" dt="2024-08-14T02:32:16.888" v="1783" actId="478"/>
        <pc:sldMkLst>
          <pc:docMk/>
          <pc:sldMk cId="2355945884" sldId="2146846568"/>
        </pc:sldMkLst>
        <pc:spChg chg="del">
          <ac:chgData name="Jason Wiese" userId="4bff8d5b-7de6-4655-b397-69b0afc81113" providerId="ADAL" clId="{CC09B2CE-57FC-479D-8202-DF045A731B9E}" dt="2024-08-14T02:32:16.888" v="1783" actId="478"/>
          <ac:spMkLst>
            <pc:docMk/>
            <pc:sldMk cId="2355945884" sldId="2146846568"/>
            <ac:spMk id="2" creationId="{79786280-A5FF-672B-6A70-AA3E685A5B3E}"/>
          </ac:spMkLst>
        </pc:spChg>
        <pc:spChg chg="mod">
          <ac:chgData name="Jason Wiese" userId="4bff8d5b-7de6-4655-b397-69b0afc81113" providerId="ADAL" clId="{CC09B2CE-57FC-479D-8202-DF045A731B9E}" dt="2024-08-14T02:26:16.402" v="1779" actId="20577"/>
          <ac:spMkLst>
            <pc:docMk/>
            <pc:sldMk cId="2355945884" sldId="2146846568"/>
            <ac:spMk id="4" creationId="{1E05C7C3-F221-4D8A-5801-FA3495A16602}"/>
          </ac:spMkLst>
        </pc:spChg>
      </pc:sldChg>
    </pc:docChg>
  </pc:docChgLst>
  <pc:docChgLst>
    <pc:chgData name="Jason Wiese" userId="4bff8d5b-7de6-4655-b397-69b0afc81113" providerId="ADAL" clId="{20E3E6E8-2831-4041-9A46-30C09DF23F4A}"/>
    <pc:docChg chg="custSel delSld modSld">
      <pc:chgData name="Jason Wiese" userId="4bff8d5b-7de6-4655-b397-69b0afc81113" providerId="ADAL" clId="{20E3E6E8-2831-4041-9A46-30C09DF23F4A}" dt="2024-07-15T14:46:40.281" v="20" actId="47"/>
      <pc:docMkLst>
        <pc:docMk/>
      </pc:docMkLst>
      <pc:sldChg chg="del">
        <pc:chgData name="Jason Wiese" userId="4bff8d5b-7de6-4655-b397-69b0afc81113" providerId="ADAL" clId="{20E3E6E8-2831-4041-9A46-30C09DF23F4A}" dt="2024-07-15T14:46:40.281" v="20" actId="47"/>
        <pc:sldMkLst>
          <pc:docMk/>
          <pc:sldMk cId="198012473" sldId="2144328304"/>
        </pc:sldMkLst>
      </pc:sldChg>
      <pc:sldChg chg="addSp delSp modSp mod">
        <pc:chgData name="Jason Wiese" userId="4bff8d5b-7de6-4655-b397-69b0afc81113" providerId="ADAL" clId="{20E3E6E8-2831-4041-9A46-30C09DF23F4A}" dt="2024-07-15T14:46:34.635" v="19" actId="20577"/>
        <pc:sldMkLst>
          <pc:docMk/>
          <pc:sldMk cId="3125435287" sldId="2146846565"/>
        </pc:sldMkLst>
        <pc:spChg chg="mod">
          <ac:chgData name="Jason Wiese" userId="4bff8d5b-7de6-4655-b397-69b0afc81113" providerId="ADAL" clId="{20E3E6E8-2831-4041-9A46-30C09DF23F4A}" dt="2024-07-15T14:46:34.635" v="19" actId="20577"/>
          <ac:spMkLst>
            <pc:docMk/>
            <pc:sldMk cId="3125435287" sldId="2146846565"/>
            <ac:spMk id="34" creationId="{359667EB-E43D-BC85-9DF6-73B5A65E5731}"/>
          </ac:spMkLst>
        </pc:spChg>
        <pc:picChg chg="add mod ord">
          <ac:chgData name="Jason Wiese" userId="4bff8d5b-7de6-4655-b397-69b0afc81113" providerId="ADAL" clId="{20E3E6E8-2831-4041-9A46-30C09DF23F4A}" dt="2024-07-15T14:46:12.941" v="3" actId="167"/>
          <ac:picMkLst>
            <pc:docMk/>
            <pc:sldMk cId="3125435287" sldId="2146846565"/>
            <ac:picMk id="14" creationId="{3FBF7173-6031-41AE-7EC8-9F7E3ACB9E52}"/>
          </ac:picMkLst>
        </pc:picChg>
        <pc:picChg chg="del">
          <ac:chgData name="Jason Wiese" userId="4bff8d5b-7de6-4655-b397-69b0afc81113" providerId="ADAL" clId="{20E3E6E8-2831-4041-9A46-30C09DF23F4A}" dt="2024-07-15T14:46:14.167" v="4" actId="478"/>
          <ac:picMkLst>
            <pc:docMk/>
            <pc:sldMk cId="3125435287" sldId="2146846565"/>
            <ac:picMk id="29" creationId="{BA84109E-5A91-B2D2-1F4E-FA05D871BD2D}"/>
          </ac:picMkLst>
        </pc:picChg>
      </pc:sldChg>
    </pc:docChg>
  </pc:docChgLst>
  <pc:docChgLst>
    <pc:chgData name="Leah Montner Dixon" userId="d5b2ae9e-9213-4442-b7df-4db8cbe51e5d" providerId="ADAL" clId="{CE8FCAC2-AF5E-4CED-86FC-A35216DDBB75}"/>
    <pc:docChg chg="undo custSel addSld delSld modSld sldOrd">
      <pc:chgData name="Leah Montner Dixon" userId="d5b2ae9e-9213-4442-b7df-4db8cbe51e5d" providerId="ADAL" clId="{CE8FCAC2-AF5E-4CED-86FC-A35216DDBB75}" dt="2024-08-14T16:47:04.582" v="237" actId="12788"/>
      <pc:docMkLst>
        <pc:docMk/>
      </pc:docMkLst>
      <pc:sldChg chg="add del addCm">
        <pc:chgData name="Leah Montner Dixon" userId="d5b2ae9e-9213-4442-b7df-4db8cbe51e5d" providerId="ADAL" clId="{CE8FCAC2-AF5E-4CED-86FC-A35216DDBB75}" dt="2024-07-10T19:53:01.278" v="7" actId="47"/>
        <pc:sldMkLst>
          <pc:docMk/>
          <pc:sldMk cId="1726731643" sldId="2144327907"/>
        </pc:sldMkLst>
        <pc:extLst>
          <p:ext xmlns:p="http://schemas.openxmlformats.org/presentationml/2006/main" uri="{D6D511B9-2390-475A-947B-AFAB55BFBCF1}">
            <pc226:cmChg xmlns:pc226="http://schemas.microsoft.com/office/powerpoint/2022/06/main/command" chg="add">
              <pc226:chgData name="Leah Montner Dixon" userId="d5b2ae9e-9213-4442-b7df-4db8cbe51e5d" providerId="ADAL" clId="{CE8FCAC2-AF5E-4CED-86FC-A35216DDBB75}" dt="2024-07-10T17:53:27.039" v="6"/>
              <pc2:cmMkLst xmlns:pc2="http://schemas.microsoft.com/office/powerpoint/2019/9/main/command">
                <pc:docMk/>
                <pc:sldMk cId="1726731643" sldId="2144327907"/>
                <pc2:cmMk id="{19D39021-66B2-4B1B-BD80-23AB116C40AB}"/>
              </pc2:cmMkLst>
            </pc226:cmChg>
          </p:ext>
        </pc:extLst>
      </pc:sldChg>
      <pc:sldChg chg="addSp modSp mod addCm delCm">
        <pc:chgData name="Leah Montner Dixon" userId="d5b2ae9e-9213-4442-b7df-4db8cbe51e5d" providerId="ADAL" clId="{CE8FCAC2-AF5E-4CED-86FC-A35216DDBB75}" dt="2024-07-10T20:07:05.220" v="69" actId="255"/>
        <pc:sldMkLst>
          <pc:docMk/>
          <pc:sldMk cId="198012473" sldId="2144328304"/>
        </pc:sldMkLst>
        <pc:spChg chg="add mod">
          <ac:chgData name="Leah Montner Dixon" userId="d5b2ae9e-9213-4442-b7df-4db8cbe51e5d" providerId="ADAL" clId="{CE8FCAC2-AF5E-4CED-86FC-A35216DDBB75}" dt="2024-07-10T20:07:05.220" v="69" actId="255"/>
          <ac:spMkLst>
            <pc:docMk/>
            <pc:sldMk cId="198012473" sldId="2144328304"/>
            <ac:spMk id="4" creationId="{AD2529BB-D7C1-82F4-CDC6-135F162C02FF}"/>
          </ac:spMkLst>
        </pc:spChg>
        <pc:extLst>
          <p:ext xmlns:p="http://schemas.openxmlformats.org/presentationml/2006/main" uri="{D6D511B9-2390-475A-947B-AFAB55BFBCF1}">
            <pc226:cmChg xmlns:pc226="http://schemas.microsoft.com/office/powerpoint/2022/06/main/command" chg="add del">
              <pc226:chgData name="Leah Montner Dixon" userId="d5b2ae9e-9213-4442-b7df-4db8cbe51e5d" providerId="ADAL" clId="{CE8FCAC2-AF5E-4CED-86FC-A35216DDBB75}" dt="2024-07-10T20:06:45.784" v="68"/>
              <pc2:cmMkLst xmlns:pc2="http://schemas.microsoft.com/office/powerpoint/2019/9/main/command">
                <pc:docMk/>
                <pc:sldMk cId="198012473" sldId="2144328304"/>
                <pc2:cmMk id="{FA067125-945F-493A-805F-3FA5F993C69B}"/>
              </pc2:cmMkLst>
            </pc226:cmChg>
          </p:ext>
        </pc:extLst>
      </pc:sldChg>
      <pc:sldChg chg="del">
        <pc:chgData name="Leah Montner Dixon" userId="d5b2ae9e-9213-4442-b7df-4db8cbe51e5d" providerId="ADAL" clId="{CE8FCAC2-AF5E-4CED-86FC-A35216DDBB75}" dt="2024-07-10T19:53:08.327" v="8" actId="47"/>
        <pc:sldMkLst>
          <pc:docMk/>
          <pc:sldMk cId="731986809" sldId="2146846506"/>
        </pc:sldMkLst>
      </pc:sldChg>
      <pc:sldChg chg="ord addCm">
        <pc:chgData name="Leah Montner Dixon" userId="d5b2ae9e-9213-4442-b7df-4db8cbe51e5d" providerId="ADAL" clId="{CE8FCAC2-AF5E-4CED-86FC-A35216DDBB75}" dt="2024-07-10T19:58:58.835" v="13"/>
        <pc:sldMkLst>
          <pc:docMk/>
          <pc:sldMk cId="1052803665" sldId="2146846510"/>
        </pc:sldMkLst>
        <pc:extLst>
          <p:ext xmlns:p="http://schemas.openxmlformats.org/presentationml/2006/main" uri="{D6D511B9-2390-475A-947B-AFAB55BFBCF1}">
            <pc226:cmChg xmlns:pc226="http://schemas.microsoft.com/office/powerpoint/2022/06/main/command" chg="add">
              <pc226:chgData name="Leah Montner Dixon" userId="d5b2ae9e-9213-4442-b7df-4db8cbe51e5d" providerId="ADAL" clId="{CE8FCAC2-AF5E-4CED-86FC-A35216DDBB75}" dt="2024-07-10T19:58:58.835" v="13"/>
              <pc2:cmMkLst xmlns:pc2="http://schemas.microsoft.com/office/powerpoint/2019/9/main/command">
                <pc:docMk/>
                <pc:sldMk cId="1052803665" sldId="2146846510"/>
                <pc2:cmMk id="{75B78302-F64E-4F2F-BEA3-BFDC16F9A79E}"/>
              </pc2:cmMkLst>
            </pc226:cmChg>
          </p:ext>
        </pc:extLst>
      </pc:sldChg>
      <pc:sldChg chg="del">
        <pc:chgData name="Leah Montner Dixon" userId="d5b2ae9e-9213-4442-b7df-4db8cbe51e5d" providerId="ADAL" clId="{CE8FCAC2-AF5E-4CED-86FC-A35216DDBB75}" dt="2024-07-10T19:53:11.909" v="9" actId="47"/>
        <pc:sldMkLst>
          <pc:docMk/>
          <pc:sldMk cId="2213139045" sldId="2146846544"/>
        </pc:sldMkLst>
      </pc:sldChg>
      <pc:sldChg chg="modSp mod addCm">
        <pc:chgData name="Leah Montner Dixon" userId="d5b2ae9e-9213-4442-b7df-4db8cbe51e5d" providerId="ADAL" clId="{CE8FCAC2-AF5E-4CED-86FC-A35216DDBB75}" dt="2024-07-10T20:14:10.813" v="91"/>
        <pc:sldMkLst>
          <pc:docMk/>
          <pc:sldMk cId="804567727" sldId="2146846559"/>
        </pc:sldMkLst>
        <pc:spChg chg="mod">
          <ac:chgData name="Leah Montner Dixon" userId="d5b2ae9e-9213-4442-b7df-4db8cbe51e5d" providerId="ADAL" clId="{CE8FCAC2-AF5E-4CED-86FC-A35216DDBB75}" dt="2024-07-10T20:13:45.935" v="90" actId="20577"/>
          <ac:spMkLst>
            <pc:docMk/>
            <pc:sldMk cId="804567727" sldId="2146846559"/>
            <ac:spMk id="2" creationId="{EB521D60-6ADF-B187-DD2E-A3F691D246F4}"/>
          </ac:spMkLst>
        </pc:spChg>
        <pc:extLst>
          <p:ext xmlns:p="http://schemas.openxmlformats.org/presentationml/2006/main" uri="{D6D511B9-2390-475A-947B-AFAB55BFBCF1}">
            <pc226:cmChg xmlns:pc226="http://schemas.microsoft.com/office/powerpoint/2022/06/main/command" chg="add">
              <pc226:chgData name="Leah Montner Dixon" userId="d5b2ae9e-9213-4442-b7df-4db8cbe51e5d" providerId="ADAL" clId="{CE8FCAC2-AF5E-4CED-86FC-A35216DDBB75}" dt="2024-07-10T20:14:10.813" v="91"/>
              <pc2:cmMkLst xmlns:pc2="http://schemas.microsoft.com/office/powerpoint/2019/9/main/command">
                <pc:docMk/>
                <pc:sldMk cId="804567727" sldId="2146846559"/>
                <pc2:cmMk id="{1894EFDB-D577-4C85-839F-2D45159E194E}"/>
              </pc2:cmMkLst>
            </pc226:cmChg>
            <pc226:cmChg xmlns:pc226="http://schemas.microsoft.com/office/powerpoint/2022/06/main/command" chg="add">
              <pc226:chgData name="Leah Montner Dixon" userId="d5b2ae9e-9213-4442-b7df-4db8cbe51e5d" providerId="ADAL" clId="{CE8FCAC2-AF5E-4CED-86FC-A35216DDBB75}" dt="2024-07-10T19:53:45.494" v="10"/>
              <pc2:cmMkLst xmlns:pc2="http://schemas.microsoft.com/office/powerpoint/2019/9/main/command">
                <pc:docMk/>
                <pc:sldMk cId="804567727" sldId="2146846559"/>
                <pc2:cmMk id="{12EF89FC-3F10-480B-B2DB-3DB5923FAB3D}"/>
              </pc2:cmMkLst>
            </pc226:cmChg>
          </p:ext>
        </pc:extLst>
      </pc:sldChg>
      <pc:sldChg chg="modSp mod addCm delCm">
        <pc:chgData name="Leah Montner Dixon" userId="d5b2ae9e-9213-4442-b7df-4db8cbe51e5d" providerId="ADAL" clId="{CE8FCAC2-AF5E-4CED-86FC-A35216DDBB75}" dt="2024-07-10T20:30:46.550" v="214" actId="255"/>
        <pc:sldMkLst>
          <pc:docMk/>
          <pc:sldMk cId="351724006" sldId="2146846563"/>
        </pc:sldMkLst>
        <pc:spChg chg="mod">
          <ac:chgData name="Leah Montner Dixon" userId="d5b2ae9e-9213-4442-b7df-4db8cbe51e5d" providerId="ADAL" clId="{CE8FCAC2-AF5E-4CED-86FC-A35216DDBB75}" dt="2024-07-10T20:30:14.495" v="210" actId="1035"/>
          <ac:spMkLst>
            <pc:docMk/>
            <pc:sldMk cId="351724006" sldId="2146846563"/>
            <ac:spMk id="4" creationId="{C1A78658-3DFE-337E-79FD-AD5A1730B0F6}"/>
          </ac:spMkLst>
        </pc:spChg>
        <pc:spChg chg="mod">
          <ac:chgData name="Leah Montner Dixon" userId="d5b2ae9e-9213-4442-b7df-4db8cbe51e5d" providerId="ADAL" clId="{CE8FCAC2-AF5E-4CED-86FC-A35216DDBB75}" dt="2024-07-10T20:30:46.550" v="214" actId="255"/>
          <ac:spMkLst>
            <pc:docMk/>
            <pc:sldMk cId="351724006" sldId="2146846563"/>
            <ac:spMk id="8" creationId="{03D5A568-8D0C-C1C8-F626-7CE29DEB58F2}"/>
          </ac:spMkLst>
        </pc:spChg>
        <pc:extLst>
          <p:ext xmlns:p="http://schemas.openxmlformats.org/presentationml/2006/main" uri="{D6D511B9-2390-475A-947B-AFAB55BFBCF1}">
            <pc226:cmChg xmlns:pc226="http://schemas.microsoft.com/office/powerpoint/2022/06/main/command" chg="del">
              <pc226:chgData name="Leah Montner Dixon" userId="d5b2ae9e-9213-4442-b7df-4db8cbe51e5d" providerId="ADAL" clId="{CE8FCAC2-AF5E-4CED-86FC-A35216DDBB75}" dt="2024-07-10T20:30:18.624" v="212"/>
              <pc2:cmMkLst xmlns:pc2="http://schemas.microsoft.com/office/powerpoint/2019/9/main/command">
                <pc:docMk/>
                <pc:sldMk cId="351724006" sldId="2146846563"/>
                <pc2:cmMk id="{3BC52495-20D6-46C7-902E-68111B65403F}"/>
              </pc2:cmMkLst>
            </pc226:cmChg>
            <pc226:cmChg xmlns:pc226="http://schemas.microsoft.com/office/powerpoint/2022/06/main/command" chg="add del">
              <pc226:chgData name="Leah Montner Dixon" userId="d5b2ae9e-9213-4442-b7df-4db8cbe51e5d" providerId="ADAL" clId="{CE8FCAC2-AF5E-4CED-86FC-A35216DDBB75}" dt="2024-07-10T20:30:17.224" v="211"/>
              <pc2:cmMkLst xmlns:pc2="http://schemas.microsoft.com/office/powerpoint/2019/9/main/command">
                <pc:docMk/>
                <pc:sldMk cId="351724006" sldId="2146846563"/>
                <pc2:cmMk id="{8A3DA9B7-BAE3-4404-A0FB-7904C6EB8615}"/>
              </pc2:cmMkLst>
            </pc226:cmChg>
          </p:ext>
        </pc:extLst>
      </pc:sldChg>
      <pc:sldChg chg="modSp mod addCm delCm modCm">
        <pc:chgData name="Leah Montner Dixon" userId="d5b2ae9e-9213-4442-b7df-4db8cbe51e5d" providerId="ADAL" clId="{CE8FCAC2-AF5E-4CED-86FC-A35216DDBB75}" dt="2024-07-10T20:29:34.222" v="120"/>
        <pc:sldMkLst>
          <pc:docMk/>
          <pc:sldMk cId="773025677" sldId="2146846564"/>
        </pc:sldMkLst>
        <pc:spChg chg="mod">
          <ac:chgData name="Leah Montner Dixon" userId="d5b2ae9e-9213-4442-b7df-4db8cbe51e5d" providerId="ADAL" clId="{CE8FCAC2-AF5E-4CED-86FC-A35216DDBB75}" dt="2024-07-10T20:29:32.592" v="119" actId="20577"/>
          <ac:spMkLst>
            <pc:docMk/>
            <pc:sldMk cId="773025677" sldId="2146846564"/>
            <ac:spMk id="5" creationId="{21496FD2-DA86-382F-D051-F482BD4F7603}"/>
          </ac:spMkLst>
        </pc:spChg>
        <pc:extLst>
          <p:ext xmlns:p="http://schemas.openxmlformats.org/presentationml/2006/main" uri="{D6D511B9-2390-475A-947B-AFAB55BFBCF1}">
            <pc226:cmChg xmlns:pc226="http://schemas.microsoft.com/office/powerpoint/2022/06/main/command" chg="add del">
              <pc226:chgData name="Leah Montner Dixon" userId="d5b2ae9e-9213-4442-b7df-4db8cbe51e5d" providerId="ADAL" clId="{CE8FCAC2-AF5E-4CED-86FC-A35216DDBB75}" dt="2024-07-10T20:29:34.222" v="120"/>
              <pc2:cmMkLst xmlns:pc2="http://schemas.microsoft.com/office/powerpoint/2019/9/main/command">
                <pc:docMk/>
                <pc:sldMk cId="773025677" sldId="2146846564"/>
                <pc2:cmMk id="{DEDDF82A-4435-47AB-9807-08F3352C9160}"/>
              </pc2:cmMkLst>
              <pc226:cmRplyChg chg="add">
                <pc226:chgData name="Leah Montner Dixon" userId="d5b2ae9e-9213-4442-b7df-4db8cbe51e5d" providerId="ADAL" clId="{CE8FCAC2-AF5E-4CED-86FC-A35216DDBB75}" dt="2024-07-10T17:51:47.727" v="2"/>
                <pc2:cmRplyMkLst xmlns:pc2="http://schemas.microsoft.com/office/powerpoint/2019/9/main/command">
                  <pc:docMk/>
                  <pc:sldMk cId="773025677" sldId="2146846564"/>
                  <pc2:cmMk id="{DEDDF82A-4435-47AB-9807-08F3352C9160}"/>
                  <pc2:cmRplyMk id="{B5065CBF-8B0F-4E2F-B018-9DC2105CB575}"/>
                </pc2:cmRplyMkLst>
              </pc226:cmRplyChg>
            </pc226:cmChg>
          </p:ext>
        </pc:extLst>
      </pc:sldChg>
      <pc:sldChg chg="del">
        <pc:chgData name="Leah Montner Dixon" userId="d5b2ae9e-9213-4442-b7df-4db8cbe51e5d" providerId="ADAL" clId="{CE8FCAC2-AF5E-4CED-86FC-A35216DDBB75}" dt="2024-07-10T20:22:44.861" v="98" actId="47"/>
        <pc:sldMkLst>
          <pc:docMk/>
          <pc:sldMk cId="2730089658" sldId="2146846565"/>
        </pc:sldMkLst>
      </pc:sldChg>
      <pc:sldChg chg="addSp delSp modSp mod">
        <pc:chgData name="Leah Montner Dixon" userId="d5b2ae9e-9213-4442-b7df-4db8cbe51e5d" providerId="ADAL" clId="{CE8FCAC2-AF5E-4CED-86FC-A35216DDBB75}" dt="2024-08-14T16:47:04.582" v="237" actId="12788"/>
        <pc:sldMkLst>
          <pc:docMk/>
          <pc:sldMk cId="3125435287" sldId="2146846565"/>
        </pc:sldMkLst>
        <pc:spChg chg="add mod">
          <ac:chgData name="Leah Montner Dixon" userId="d5b2ae9e-9213-4442-b7df-4db8cbe51e5d" providerId="ADAL" clId="{CE8FCAC2-AF5E-4CED-86FC-A35216DDBB75}" dt="2024-08-14T16:47:04.582" v="237" actId="12788"/>
          <ac:spMkLst>
            <pc:docMk/>
            <pc:sldMk cId="3125435287" sldId="2146846565"/>
            <ac:spMk id="14" creationId="{380C5BD8-0708-9CDA-A801-7AD08EE09E90}"/>
          </ac:spMkLst>
        </pc:spChg>
        <pc:spChg chg="mod">
          <ac:chgData name="Leah Montner Dixon" userId="d5b2ae9e-9213-4442-b7df-4db8cbe51e5d" providerId="ADAL" clId="{CE8FCAC2-AF5E-4CED-86FC-A35216DDBB75}" dt="2024-08-14T16:47:00.558" v="236" actId="12788"/>
          <ac:spMkLst>
            <pc:docMk/>
            <pc:sldMk cId="3125435287" sldId="2146846565"/>
            <ac:spMk id="26" creationId="{87E2DAE8-E032-449F-38AF-2B28D55FFD49}"/>
          </ac:spMkLst>
        </pc:spChg>
        <pc:spChg chg="mod">
          <ac:chgData name="Leah Montner Dixon" userId="d5b2ae9e-9213-4442-b7df-4db8cbe51e5d" providerId="ADAL" clId="{CE8FCAC2-AF5E-4CED-86FC-A35216DDBB75}" dt="2024-08-14T16:47:04.582" v="237" actId="12788"/>
          <ac:spMkLst>
            <pc:docMk/>
            <pc:sldMk cId="3125435287" sldId="2146846565"/>
            <ac:spMk id="35" creationId="{F154A709-1412-0639-23BE-1FBC39B588A8}"/>
          </ac:spMkLst>
        </pc:spChg>
        <pc:spChg chg="mod">
          <ac:chgData name="Leah Montner Dixon" userId="d5b2ae9e-9213-4442-b7df-4db8cbe51e5d" providerId="ADAL" clId="{CE8FCAC2-AF5E-4CED-86FC-A35216DDBB75}" dt="2024-08-14T16:47:00.558" v="236" actId="12788"/>
          <ac:spMkLst>
            <pc:docMk/>
            <pc:sldMk cId="3125435287" sldId="2146846565"/>
            <ac:spMk id="38" creationId="{3F5832BC-97B4-7D97-4B82-3114937AEEF0}"/>
          </ac:spMkLst>
        </pc:spChg>
        <pc:spChg chg="del">
          <ac:chgData name="Leah Montner Dixon" userId="d5b2ae9e-9213-4442-b7df-4db8cbe51e5d" providerId="ADAL" clId="{CE8FCAC2-AF5E-4CED-86FC-A35216DDBB75}" dt="2024-08-14T16:45:29.782" v="220" actId="478"/>
          <ac:spMkLst>
            <pc:docMk/>
            <pc:sldMk cId="3125435287" sldId="2146846565"/>
            <ac:spMk id="41" creationId="{1603BE60-238B-AF75-7CA2-45F5CD54A553}"/>
          </ac:spMkLst>
        </pc:spChg>
        <pc:picChg chg="add del mod">
          <ac:chgData name="Leah Montner Dixon" userId="d5b2ae9e-9213-4442-b7df-4db8cbe51e5d" providerId="ADAL" clId="{CE8FCAC2-AF5E-4CED-86FC-A35216DDBB75}" dt="2024-08-14T16:45:29.782" v="220" actId="478"/>
          <ac:picMkLst>
            <pc:docMk/>
            <pc:sldMk cId="3125435287" sldId="2146846565"/>
            <ac:picMk id="11" creationId="{DD458B96-4C47-4431-587C-A8520D6CB048}"/>
          </ac:picMkLst>
        </pc:picChg>
        <pc:picChg chg="add mod ord">
          <ac:chgData name="Leah Montner Dixon" userId="d5b2ae9e-9213-4442-b7df-4db8cbe51e5d" providerId="ADAL" clId="{CE8FCAC2-AF5E-4CED-86FC-A35216DDBB75}" dt="2024-08-14T16:47:00.558" v="236" actId="12788"/>
          <ac:picMkLst>
            <pc:docMk/>
            <pc:sldMk cId="3125435287" sldId="2146846565"/>
            <ac:picMk id="12" creationId="{B26667F0-9480-32FD-0769-E19B6CC34FE6}"/>
          </ac:picMkLst>
        </pc:picChg>
        <pc:picChg chg="del">
          <ac:chgData name="Leah Montner Dixon" userId="d5b2ae9e-9213-4442-b7df-4db8cbe51e5d" providerId="ADAL" clId="{CE8FCAC2-AF5E-4CED-86FC-A35216DDBB75}" dt="2024-08-14T14:50:02.017" v="217" actId="478"/>
          <ac:picMkLst>
            <pc:docMk/>
            <pc:sldMk cId="3125435287" sldId="2146846565"/>
            <ac:picMk id="17" creationId="{D5D8A3E5-0843-EF2C-D608-282AFB0B580A}"/>
          </ac:picMkLst>
        </pc:picChg>
        <pc:picChg chg="add mod ord">
          <ac:chgData name="Leah Montner Dixon" userId="d5b2ae9e-9213-4442-b7df-4db8cbe51e5d" providerId="ADAL" clId="{CE8FCAC2-AF5E-4CED-86FC-A35216DDBB75}" dt="2024-08-14T16:47:04.582" v="237" actId="12788"/>
          <ac:picMkLst>
            <pc:docMk/>
            <pc:sldMk cId="3125435287" sldId="2146846565"/>
            <ac:picMk id="18" creationId="{E1679A2B-1DC5-7DD4-63B4-4FC71F3C0871}"/>
          </ac:picMkLst>
        </pc:picChg>
        <pc:picChg chg="del">
          <ac:chgData name="Leah Montner Dixon" userId="d5b2ae9e-9213-4442-b7df-4db8cbe51e5d" providerId="ADAL" clId="{CE8FCAC2-AF5E-4CED-86FC-A35216DDBB75}" dt="2024-08-14T16:46:01.766" v="228" actId="478"/>
          <ac:picMkLst>
            <pc:docMk/>
            <pc:sldMk cId="3125435287" sldId="2146846565"/>
            <ac:picMk id="36" creationId="{C6D49745-684C-2735-D0CC-E598258EE490}"/>
          </ac:picMkLst>
        </pc:picChg>
        <pc:picChg chg="mod ord">
          <ac:chgData name="Leah Montner Dixon" userId="d5b2ae9e-9213-4442-b7df-4db8cbe51e5d" providerId="ADAL" clId="{CE8FCAC2-AF5E-4CED-86FC-A35216DDBB75}" dt="2024-08-14T16:47:04.582" v="237" actId="12788"/>
          <ac:picMkLst>
            <pc:docMk/>
            <pc:sldMk cId="3125435287" sldId="2146846565"/>
            <ac:picMk id="37" creationId="{7B7AB7AA-711F-02AB-38B6-C7C96C8CE913}"/>
          </ac:picMkLst>
        </pc:picChg>
        <pc:picChg chg="mod ord">
          <ac:chgData name="Leah Montner Dixon" userId="d5b2ae9e-9213-4442-b7df-4db8cbe51e5d" providerId="ADAL" clId="{CE8FCAC2-AF5E-4CED-86FC-A35216DDBB75}" dt="2024-08-14T16:47:00.558" v="236" actId="12788"/>
          <ac:picMkLst>
            <pc:docMk/>
            <pc:sldMk cId="3125435287" sldId="2146846565"/>
            <ac:picMk id="39" creationId="{AAA93811-CA16-0C96-557D-660F47138C6E}"/>
          </ac:picMkLst>
        </pc:picChg>
        <pc:picChg chg="del">
          <ac:chgData name="Leah Montner Dixon" userId="d5b2ae9e-9213-4442-b7df-4db8cbe51e5d" providerId="ADAL" clId="{CE8FCAC2-AF5E-4CED-86FC-A35216DDBB75}" dt="2024-08-14T14:50:02.017" v="217" actId="478"/>
          <ac:picMkLst>
            <pc:docMk/>
            <pc:sldMk cId="3125435287" sldId="2146846565"/>
            <ac:picMk id="40" creationId="{56AD76C3-CD5B-2752-637C-CBE0CE771874}"/>
          </ac:picMkLst>
        </pc:picChg>
      </pc:sldChg>
      <pc:sldChg chg="addSp delSp modSp mod">
        <pc:chgData name="Leah Montner Dixon" userId="d5b2ae9e-9213-4442-b7df-4db8cbe51e5d" providerId="ADAL" clId="{CE8FCAC2-AF5E-4CED-86FC-A35216DDBB75}" dt="2024-08-14T13:49:03.153" v="216"/>
        <pc:sldMkLst>
          <pc:docMk/>
          <pc:sldMk cId="1458739161" sldId="2146846566"/>
        </pc:sldMkLst>
        <pc:spChg chg="add mod">
          <ac:chgData name="Leah Montner Dixon" userId="d5b2ae9e-9213-4442-b7df-4db8cbe51e5d" providerId="ADAL" clId="{CE8FCAC2-AF5E-4CED-86FC-A35216DDBB75}" dt="2024-08-14T13:49:03.153" v="216"/>
          <ac:spMkLst>
            <pc:docMk/>
            <pc:sldMk cId="1458739161" sldId="2146846566"/>
            <ac:spMk id="7" creationId="{0A496CE3-210D-621D-E857-FFC4B4132C1B}"/>
          </ac:spMkLst>
        </pc:spChg>
        <pc:spChg chg="add mod">
          <ac:chgData name="Leah Montner Dixon" userId="d5b2ae9e-9213-4442-b7df-4db8cbe51e5d" providerId="ADAL" clId="{CE8FCAC2-AF5E-4CED-86FC-A35216DDBB75}" dt="2024-08-14T13:49:03.153" v="216"/>
          <ac:spMkLst>
            <pc:docMk/>
            <pc:sldMk cId="1458739161" sldId="2146846566"/>
            <ac:spMk id="8" creationId="{29915DA4-0D48-835A-0F0D-CEADBADBC5AE}"/>
          </ac:spMkLst>
        </pc:spChg>
        <pc:spChg chg="del">
          <ac:chgData name="Leah Montner Dixon" userId="d5b2ae9e-9213-4442-b7df-4db8cbe51e5d" providerId="ADAL" clId="{CE8FCAC2-AF5E-4CED-86FC-A35216DDBB75}" dt="2024-08-14T13:49:02.702" v="215" actId="478"/>
          <ac:spMkLst>
            <pc:docMk/>
            <pc:sldMk cId="1458739161" sldId="2146846566"/>
            <ac:spMk id="13" creationId="{D34A8131-7AA4-A406-F5F1-7E216B67E7F9}"/>
          </ac:spMkLst>
        </pc:spChg>
        <pc:spChg chg="del">
          <ac:chgData name="Leah Montner Dixon" userId="d5b2ae9e-9213-4442-b7df-4db8cbe51e5d" providerId="ADAL" clId="{CE8FCAC2-AF5E-4CED-86FC-A35216DDBB75}" dt="2024-08-14T13:49:02.702" v="215" actId="478"/>
          <ac:spMkLst>
            <pc:docMk/>
            <pc:sldMk cId="1458739161" sldId="2146846566"/>
            <ac:spMk id="14" creationId="{0E96B9B8-E1F0-3887-3AC4-857AC825FD9C}"/>
          </ac:spMkLst>
        </pc:spChg>
        <pc:picChg chg="add mod">
          <ac:chgData name="Leah Montner Dixon" userId="d5b2ae9e-9213-4442-b7df-4db8cbe51e5d" providerId="ADAL" clId="{CE8FCAC2-AF5E-4CED-86FC-A35216DDBB75}" dt="2024-08-14T13:49:03.153" v="216"/>
          <ac:picMkLst>
            <pc:docMk/>
            <pc:sldMk cId="1458739161" sldId="2146846566"/>
            <ac:picMk id="2" creationId="{47D4AEE0-9F35-FF92-A905-18ECED45F717}"/>
          </ac:picMkLst>
        </pc:picChg>
        <pc:picChg chg="del">
          <ac:chgData name="Leah Montner Dixon" userId="d5b2ae9e-9213-4442-b7df-4db8cbe51e5d" providerId="ADAL" clId="{CE8FCAC2-AF5E-4CED-86FC-A35216DDBB75}" dt="2024-08-14T13:49:02.702" v="215" actId="478"/>
          <ac:picMkLst>
            <pc:docMk/>
            <pc:sldMk cId="1458739161" sldId="2146846566"/>
            <ac:picMk id="12" creationId="{2E8E32CF-D058-1539-0AD8-B8300998352D}"/>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994602051837882"/>
          <c:y val="0.1074434025661771"/>
          <c:w val="0.73610554026943831"/>
          <c:h val="0.85316068315955806"/>
        </c:manualLayout>
      </c:layout>
      <c:barChart>
        <c:barDir val="bar"/>
        <c:grouping val="clustered"/>
        <c:varyColors val="0"/>
        <c:ser>
          <c:idx val="0"/>
          <c:order val="0"/>
          <c:tx>
            <c:strRef>
              <c:f>Sheet1!$B$1</c:f>
              <c:strCache>
                <c:ptCount val="1"/>
                <c:pt idx="0">
                  <c:v>Agency Professionals</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6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Print</c:v>
                </c:pt>
                <c:pt idx="1">
                  <c:v>OOH</c:v>
                </c:pt>
                <c:pt idx="2">
                  <c:v>Radio</c:v>
                </c:pt>
                <c:pt idx="3">
                  <c:v>Direct Mail</c:v>
                </c:pt>
                <c:pt idx="4">
                  <c:v>Linear TV</c:v>
                </c:pt>
              </c:strCache>
            </c:strRef>
          </c:cat>
          <c:val>
            <c:numRef>
              <c:f>Sheet1!$B$2:$B$6</c:f>
              <c:numCache>
                <c:formatCode>0%</c:formatCode>
                <c:ptCount val="5"/>
                <c:pt idx="0">
                  <c:v>0.09</c:v>
                </c:pt>
                <c:pt idx="1">
                  <c:v>0.09</c:v>
                </c:pt>
                <c:pt idx="2">
                  <c:v>0.09</c:v>
                </c:pt>
                <c:pt idx="3">
                  <c:v>0.18</c:v>
                </c:pt>
                <c:pt idx="4">
                  <c:v>0.09</c:v>
                </c:pt>
              </c:numCache>
            </c:numRef>
          </c:val>
          <c:extLst>
            <c:ext xmlns:c16="http://schemas.microsoft.com/office/drawing/2014/chart" uri="{C3380CC4-5D6E-409C-BE32-E72D297353CC}">
              <c16:uniqueId val="{00000000-7A35-4325-891C-9ECDB0443D15}"/>
            </c:ext>
          </c:extLst>
        </c:ser>
        <c:ser>
          <c:idx val="1"/>
          <c:order val="1"/>
          <c:tx>
            <c:strRef>
              <c:f>Sheet1!$C$1</c:f>
              <c:strCache>
                <c:ptCount val="1"/>
                <c:pt idx="0">
                  <c:v>Brand Marketers</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Print</c:v>
                </c:pt>
                <c:pt idx="1">
                  <c:v>OOH</c:v>
                </c:pt>
                <c:pt idx="2">
                  <c:v>Radio</c:v>
                </c:pt>
                <c:pt idx="3">
                  <c:v>Direct Mail</c:v>
                </c:pt>
                <c:pt idx="4">
                  <c:v>Linear TV</c:v>
                </c:pt>
              </c:strCache>
            </c:strRef>
          </c:cat>
          <c:val>
            <c:numRef>
              <c:f>Sheet1!$C$2:$C$6</c:f>
              <c:numCache>
                <c:formatCode>0%</c:formatCode>
                <c:ptCount val="5"/>
                <c:pt idx="0">
                  <c:v>0.14000000000000001</c:v>
                </c:pt>
                <c:pt idx="1">
                  <c:v>0.21</c:v>
                </c:pt>
                <c:pt idx="2">
                  <c:v>0.28999999999999998</c:v>
                </c:pt>
                <c:pt idx="3">
                  <c:v>0.36</c:v>
                </c:pt>
                <c:pt idx="4">
                  <c:v>0.36</c:v>
                </c:pt>
              </c:numCache>
            </c:numRef>
          </c:val>
          <c:extLst>
            <c:ext xmlns:c16="http://schemas.microsoft.com/office/drawing/2014/chart" uri="{C3380CC4-5D6E-409C-BE32-E72D297353CC}">
              <c16:uniqueId val="{00000000-9101-4EEB-A2D4-EE04B8093B0F}"/>
            </c:ext>
          </c:extLst>
        </c:ser>
        <c:dLbls>
          <c:showLegendKey val="0"/>
          <c:showVal val="0"/>
          <c:showCatName val="0"/>
          <c:showSerName val="0"/>
          <c:showPercent val="0"/>
          <c:showBubbleSize val="0"/>
        </c:dLbls>
        <c:gapWidth val="182"/>
        <c:axId val="1696603039"/>
        <c:axId val="1089205071"/>
      </c:barChart>
      <c:catAx>
        <c:axId val="1696603039"/>
        <c:scaling>
          <c:orientation val="minMax"/>
        </c:scaling>
        <c:delete val="0"/>
        <c:axPos val="l"/>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600" b="1" i="0" u="none" strike="noStrike" kern="1200" baseline="0">
                <a:solidFill>
                  <a:srgbClr val="1B1464"/>
                </a:solidFill>
                <a:latin typeface="Helvetica" panose="020B0403020202020204" pitchFamily="34" charset="0"/>
                <a:ea typeface="+mn-ea"/>
                <a:cs typeface="+mn-cs"/>
              </a:defRPr>
            </a:pPr>
            <a:endParaRPr lang="en-US"/>
          </a:p>
        </c:txPr>
        <c:crossAx val="1089205071"/>
        <c:crosses val="autoZero"/>
        <c:auto val="1"/>
        <c:lblAlgn val="ctr"/>
        <c:lblOffset val="100"/>
        <c:noMultiLvlLbl val="0"/>
      </c:catAx>
      <c:valAx>
        <c:axId val="1089205071"/>
        <c:scaling>
          <c:orientation val="minMax"/>
        </c:scaling>
        <c:delete val="1"/>
        <c:axPos val="b"/>
        <c:numFmt formatCode="0%" sourceLinked="1"/>
        <c:majorTickMark val="none"/>
        <c:minorTickMark val="none"/>
        <c:tickLblPos val="nextTo"/>
        <c:crossAx val="1696603039"/>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rgbClr val="1F1A62"/>
          </a:solidFill>
          <a:latin typeface="Helvetica" panose="020B0403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6363" cy="470895"/>
          </a:xfrm>
          <a:prstGeom prst="rect">
            <a:avLst/>
          </a:prstGeom>
        </p:spPr>
        <p:txBody>
          <a:bodyPr vert="horz" lIns="94184" tIns="47093" rIns="94184" bIns="47093" rtlCol="0"/>
          <a:lstStyle>
            <a:lvl1pPr algn="l">
              <a:defRPr sz="1200"/>
            </a:lvl1pPr>
          </a:lstStyle>
          <a:p>
            <a:endParaRPr lang="en-US"/>
          </a:p>
        </p:txBody>
      </p:sp>
      <p:sp>
        <p:nvSpPr>
          <p:cNvPr id="3" name="Date Placeholder 2"/>
          <p:cNvSpPr>
            <a:spLocks noGrp="1"/>
          </p:cNvSpPr>
          <p:nvPr>
            <p:ph type="dt" idx="1"/>
          </p:nvPr>
        </p:nvSpPr>
        <p:spPr>
          <a:xfrm>
            <a:off x="4021295" y="0"/>
            <a:ext cx="3076363" cy="470895"/>
          </a:xfrm>
          <a:prstGeom prst="rect">
            <a:avLst/>
          </a:prstGeom>
        </p:spPr>
        <p:txBody>
          <a:bodyPr vert="horz" lIns="94184" tIns="47093" rIns="94184" bIns="47093" rtlCol="0"/>
          <a:lstStyle>
            <a:lvl1pPr algn="r">
              <a:defRPr sz="1200"/>
            </a:lvl1pPr>
          </a:lstStyle>
          <a:p>
            <a:fld id="{BC769033-CC82-0C4F-9180-62F036320BDF}" type="datetimeFigureOut">
              <a:rPr lang="en-US" smtClean="0"/>
              <a:t>8/19/2024</a:t>
            </a:fld>
            <a:endParaRPr lang="en-US"/>
          </a:p>
        </p:txBody>
      </p:sp>
      <p:sp>
        <p:nvSpPr>
          <p:cNvPr id="4" name="Slide Image Placeholder 3"/>
          <p:cNvSpPr>
            <a:spLocks noGrp="1" noRot="1" noChangeAspect="1"/>
          </p:cNvSpPr>
          <p:nvPr>
            <p:ph type="sldImg" idx="2"/>
          </p:nvPr>
        </p:nvSpPr>
        <p:spPr>
          <a:xfrm>
            <a:off x="735013" y="1173163"/>
            <a:ext cx="5629275" cy="3167062"/>
          </a:xfrm>
          <a:prstGeom prst="rect">
            <a:avLst/>
          </a:prstGeom>
          <a:noFill/>
          <a:ln w="12700">
            <a:solidFill>
              <a:prstClr val="black"/>
            </a:solidFill>
          </a:ln>
        </p:spPr>
        <p:txBody>
          <a:bodyPr vert="horz" lIns="94184" tIns="47093" rIns="94184" bIns="47093" rtlCol="0" anchor="ctr"/>
          <a:lstStyle/>
          <a:p>
            <a:endParaRPr lang="en-US"/>
          </a:p>
        </p:txBody>
      </p:sp>
      <p:sp>
        <p:nvSpPr>
          <p:cNvPr id="5" name="Notes Placeholder 4"/>
          <p:cNvSpPr>
            <a:spLocks noGrp="1"/>
          </p:cNvSpPr>
          <p:nvPr>
            <p:ph type="body" sz="quarter" idx="3"/>
          </p:nvPr>
        </p:nvSpPr>
        <p:spPr>
          <a:xfrm>
            <a:off x="709930" y="4516676"/>
            <a:ext cx="5679440" cy="3695463"/>
          </a:xfrm>
          <a:prstGeom prst="rect">
            <a:avLst/>
          </a:prstGeom>
        </p:spPr>
        <p:txBody>
          <a:bodyPr vert="horz" lIns="94184" tIns="47093" rIns="94184" bIns="4709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914407"/>
            <a:ext cx="3076363" cy="470894"/>
          </a:xfrm>
          <a:prstGeom prst="rect">
            <a:avLst/>
          </a:prstGeom>
        </p:spPr>
        <p:txBody>
          <a:bodyPr vert="horz" lIns="94184" tIns="47093" rIns="94184" bIns="47093" rtlCol="0" anchor="b"/>
          <a:lstStyle>
            <a:lvl1pPr algn="l">
              <a:defRPr sz="1200"/>
            </a:lvl1pPr>
          </a:lstStyle>
          <a:p>
            <a:endParaRPr lang="en-US"/>
          </a:p>
        </p:txBody>
      </p:sp>
      <p:sp>
        <p:nvSpPr>
          <p:cNvPr id="7" name="Slide Number Placeholder 6"/>
          <p:cNvSpPr>
            <a:spLocks noGrp="1"/>
          </p:cNvSpPr>
          <p:nvPr>
            <p:ph type="sldNum" sz="quarter" idx="5"/>
          </p:nvPr>
        </p:nvSpPr>
        <p:spPr>
          <a:xfrm>
            <a:off x="4021295" y="8914407"/>
            <a:ext cx="3076363" cy="470894"/>
          </a:xfrm>
          <a:prstGeom prst="rect">
            <a:avLst/>
          </a:prstGeom>
        </p:spPr>
        <p:txBody>
          <a:bodyPr vert="horz" lIns="94184" tIns="47093" rIns="94184" bIns="47093" rtlCol="0" anchor="b"/>
          <a:lstStyle>
            <a:lvl1pPr algn="r">
              <a:defRPr sz="1200"/>
            </a:lvl1pPr>
          </a:lstStyle>
          <a:p>
            <a:fld id="{F3615BE2-BB6E-D846-B0CB-BE207E4BB8A8}" type="slidenum">
              <a:rPr lang="en-US" smtClean="0"/>
              <a:t>‹#›</a:t>
            </a:fld>
            <a:endParaRPr lang="en-US"/>
          </a:p>
        </p:txBody>
      </p:sp>
    </p:spTree>
    <p:extLst>
      <p:ext uri="{BB962C8B-B14F-4D97-AF65-F5344CB8AC3E}">
        <p14:creationId xmlns:p14="http://schemas.microsoft.com/office/powerpoint/2010/main" val="3273354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4285" rtl="0" eaLnBrk="1" fontAlgn="auto" latinLnBrk="0" hangingPunct="1">
              <a:lnSpc>
                <a:spcPct val="100000"/>
              </a:lnSpc>
              <a:spcBef>
                <a:spcPts val="0"/>
              </a:spcBef>
              <a:spcAft>
                <a:spcPts val="0"/>
              </a:spcAft>
              <a:buClrTx/>
              <a:buSzTx/>
              <a:buFontTx/>
              <a:buNone/>
              <a:tabLst/>
              <a:defRPr/>
            </a:pPr>
            <a:fld id="{2F04EFE2-3D8F-4FA9-AF11-29E6306303C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285"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0413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6188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7583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27F57-A4B2-6939-8999-F8BD01E4B6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DE3381-CB96-3079-E3AF-38E26626EE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94283A-C480-1C19-247B-EC98B2358DA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013200D-33C0-F061-9469-754007C5C293}"/>
              </a:ext>
            </a:extLst>
          </p:cNvPr>
          <p:cNvSpPr>
            <a:spLocks noGrp="1"/>
          </p:cNvSpPr>
          <p:nvPr>
            <p:ph type="sldNum" sz="quarter" idx="5"/>
          </p:nvPr>
        </p:nvSpPr>
        <p:spPr/>
        <p:txBody>
          <a:bodyPr/>
          <a:lstStyle/>
          <a:p>
            <a:pPr marL="0" marR="0" lvl="0" indent="0" algn="r" defTabSz="922901" rtl="0" eaLnBrk="1" fontAlgn="auto" latinLnBrk="0" hangingPunct="1">
              <a:lnSpc>
                <a:spcPct val="100000"/>
              </a:lnSpc>
              <a:spcBef>
                <a:spcPts val="0"/>
              </a:spcBef>
              <a:spcAft>
                <a:spcPts val="0"/>
              </a:spcAft>
              <a:buClrTx/>
              <a:buSzTx/>
              <a:buFontTx/>
              <a:buNone/>
              <a:tabLst/>
              <a:defRPr/>
            </a:pPr>
            <a:fld id="{A01B58AA-711A-48C1-BCBF-E61C33627EB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2901"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129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100DA-DEBF-C16E-7134-5A9D06E37A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721014-818D-CE39-862E-403691C338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9FF227-6BA4-7DA2-D4E1-4352E43F2D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D6914D3-B513-8B62-55F9-BA963DD1C62F}"/>
              </a:ext>
            </a:extLst>
          </p:cNvPr>
          <p:cNvSpPr>
            <a:spLocks noGrp="1"/>
          </p:cNvSpPr>
          <p:nvPr>
            <p:ph type="sldNum" sz="quarter" idx="5"/>
          </p:nvPr>
        </p:nvSpPr>
        <p:spPr/>
        <p:txBody>
          <a:bodyPr/>
          <a:lstStyle/>
          <a:p>
            <a:fld id="{F3615BE2-BB6E-D846-B0CB-BE207E4BB8A8}" type="slidenum">
              <a:rPr lang="en-US" smtClean="0"/>
              <a:t>3</a:t>
            </a:fld>
            <a:endParaRPr lang="en-US"/>
          </a:p>
        </p:txBody>
      </p:sp>
    </p:spTree>
    <p:extLst>
      <p:ext uri="{BB962C8B-B14F-4D97-AF65-F5344CB8AC3E}">
        <p14:creationId xmlns:p14="http://schemas.microsoft.com/office/powerpoint/2010/main" val="393042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2901">
              <a:defRPr/>
            </a:pPr>
            <a:fld id="{F3615BE2-BB6E-D846-B0CB-BE207E4BB8A8}" type="slidenum">
              <a:rPr lang="en-US">
                <a:solidFill>
                  <a:prstClr val="black"/>
                </a:solidFill>
                <a:latin typeface="Calibri" panose="020F0502020204030204"/>
              </a:rPr>
              <a:pPr defTabSz="922901">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3695574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9A3D0-BB59-3095-254E-A2BB89766D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D7FA53-7B47-99EC-938B-FB4C7FB605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43E44C-7F73-36E8-26D1-FA538E0AB58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A3EAF25-9488-7DA4-43A8-48DDB5BC99ED}"/>
              </a:ext>
            </a:extLst>
          </p:cNvPr>
          <p:cNvSpPr>
            <a:spLocks noGrp="1"/>
          </p:cNvSpPr>
          <p:nvPr>
            <p:ph type="sldNum" sz="quarter" idx="5"/>
          </p:nvPr>
        </p:nvSpPr>
        <p:spPr/>
        <p:txBody>
          <a:bodyPr/>
          <a:lstStyle/>
          <a:p>
            <a:pPr marL="0" marR="0" lvl="0" indent="0" algn="r" defTabSz="924285"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285"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04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4285">
              <a:defRPr/>
            </a:pPr>
            <a:fld id="{7EAACFB9-4676-4C0B-B187-FBB2AEA93B14}" type="slidenum">
              <a:rPr lang="en-US">
                <a:solidFill>
                  <a:prstClr val="black"/>
                </a:solidFill>
                <a:latin typeface="Calibri" panose="020F0502020204030204"/>
              </a:rPr>
              <a:pPr defTabSz="924285">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1248991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9A3D0-BB59-3095-254E-A2BB89766D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D7FA53-7B47-99EC-938B-FB4C7FB605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43E44C-7F73-36E8-26D1-FA538E0AB58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A3EAF25-9488-7DA4-43A8-48DDB5BC99ED}"/>
              </a:ext>
            </a:extLst>
          </p:cNvPr>
          <p:cNvSpPr>
            <a:spLocks noGrp="1"/>
          </p:cNvSpPr>
          <p:nvPr>
            <p:ph type="sldNum" sz="quarter" idx="5"/>
          </p:nvPr>
        </p:nvSpPr>
        <p:spPr/>
        <p:txBody>
          <a:bodyPr/>
          <a:lstStyle/>
          <a:p>
            <a:pPr defTabSz="924285">
              <a:defRPr/>
            </a:pPr>
            <a:fld id="{7EAACFB9-4676-4C0B-B187-FBB2AEA93B14}" type="slidenum">
              <a:rPr lang="en-US">
                <a:solidFill>
                  <a:prstClr val="black"/>
                </a:solidFill>
                <a:latin typeface="Calibri" panose="020F0502020204030204"/>
              </a:rPr>
              <a:pPr defTabSz="924285">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2482576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615BE2-BB6E-D846-B0CB-BE207E4BB8A8}" type="slidenum">
              <a:rPr lang="en-US" smtClean="0"/>
              <a:t>9</a:t>
            </a:fld>
            <a:endParaRPr lang="en-US"/>
          </a:p>
        </p:txBody>
      </p:sp>
    </p:spTree>
    <p:extLst>
      <p:ext uri="{BB962C8B-B14F-4D97-AF65-F5344CB8AC3E}">
        <p14:creationId xmlns:p14="http://schemas.microsoft.com/office/powerpoint/2010/main" val="2072976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615BE2-BB6E-D846-B0CB-BE207E4BB8A8}" type="slidenum">
              <a:rPr lang="en-US" smtClean="0"/>
              <a:t>10</a:t>
            </a:fld>
            <a:endParaRPr lang="en-US"/>
          </a:p>
        </p:txBody>
      </p:sp>
    </p:spTree>
    <p:extLst>
      <p:ext uri="{BB962C8B-B14F-4D97-AF65-F5344CB8AC3E}">
        <p14:creationId xmlns:p14="http://schemas.microsoft.com/office/powerpoint/2010/main" val="10628707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Tree>
    <p:extLst>
      <p:ext uri="{BB962C8B-B14F-4D97-AF65-F5344CB8AC3E}">
        <p14:creationId xmlns:p14="http://schemas.microsoft.com/office/powerpoint/2010/main" val="518554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1512" y="567941"/>
            <a:ext cx="7347015" cy="994545"/>
          </a:xfrm>
          <a:prstGeom prst="rect">
            <a:avLst/>
          </a:prstGeom>
        </p:spPr>
        <p:txBody>
          <a:bodyPr/>
          <a:lstStyle>
            <a:lvl1pPr algn="l">
              <a:defRPr spc="-100">
                <a:solidFill>
                  <a:srgbClr val="3775A2"/>
                </a:solidFill>
                <a:latin typeface="Trebuchet MS"/>
                <a:cs typeface="Trebuchet MS"/>
              </a:defRPr>
            </a:lvl1pPr>
          </a:lstStyle>
          <a:p>
            <a:r>
              <a:rPr lang="en-US"/>
              <a:t>Sample Page Layout</a:t>
            </a:r>
          </a:p>
        </p:txBody>
      </p:sp>
      <p:sp>
        <p:nvSpPr>
          <p:cNvPr id="3" name="Subtitle 2"/>
          <p:cNvSpPr>
            <a:spLocks noGrp="1"/>
          </p:cNvSpPr>
          <p:nvPr>
            <p:ph type="subTitle" idx="1" hasCustomPrompt="1"/>
          </p:nvPr>
        </p:nvSpPr>
        <p:spPr>
          <a:xfrm>
            <a:off x="822037" y="368685"/>
            <a:ext cx="7880671"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Sample Pre-Head</a:t>
            </a:r>
          </a:p>
        </p:txBody>
      </p:sp>
      <p:sp>
        <p:nvSpPr>
          <p:cNvPr id="5" name="Footer Placeholder 4"/>
          <p:cNvSpPr>
            <a:spLocks noGrp="1"/>
          </p:cNvSpPr>
          <p:nvPr>
            <p:ph type="ftr" sz="quarter" idx="11"/>
          </p:nvPr>
        </p:nvSpPr>
        <p:spPr>
          <a:xfrm>
            <a:off x="638752" y="6410230"/>
            <a:ext cx="9285208" cy="365125"/>
          </a:xfrm>
          <a:prstGeom prst="rect">
            <a:avLst/>
          </a:prstGeom>
        </p:spPr>
        <p:txBody>
          <a:bodyPr/>
          <a:lstStyle>
            <a:lvl1pPr>
              <a:defRPr sz="900">
                <a:solidFill>
                  <a:schemeClr val="bg1"/>
                </a:solidFill>
                <a:latin typeface="Trebuchet MS"/>
                <a:cs typeface="Trebuchet MS"/>
              </a:defRPr>
            </a:lvl1pPr>
          </a:lstStyle>
          <a:p>
            <a:pPr defTabSz="914400"/>
            <a:endParaRPr lang="en-US">
              <a:solidFill>
                <a:prstClr val="white"/>
              </a:solidFill>
            </a:endParaRPr>
          </a:p>
        </p:txBody>
      </p:sp>
      <p:sp>
        <p:nvSpPr>
          <p:cNvPr id="9" name="Text Placeholder 8"/>
          <p:cNvSpPr>
            <a:spLocks noGrp="1"/>
          </p:cNvSpPr>
          <p:nvPr>
            <p:ph type="body" sz="quarter" idx="13" hasCustomPrompt="1"/>
          </p:nvPr>
        </p:nvSpPr>
        <p:spPr>
          <a:xfrm>
            <a:off x="802218" y="1809173"/>
            <a:ext cx="6289256" cy="2624283"/>
          </a:xfrm>
          <a:prstGeom prst="rect">
            <a:avLst/>
          </a:prstGeom>
        </p:spPr>
        <p:txBody>
          <a:bodyPr vert="horz"/>
          <a:lstStyle>
            <a:lvl1pPr marL="0" indent="0">
              <a:buFontTx/>
              <a:buNone/>
              <a:defRPr sz="2200">
                <a:latin typeface="Trebuchet MS"/>
                <a:cs typeface="Trebuchet MS"/>
              </a:defRPr>
            </a:lvl1pPr>
          </a:lstStyle>
          <a:p>
            <a:pPr lvl="0"/>
            <a:r>
              <a:rPr lang="en-US"/>
              <a:t>In 2014, the VAB released a study called “What’s Driving Digital?” which looked at the impact of monthly TV spend on the website traffic of 75 “pure-play” Internet brands such as Priceline, </a:t>
            </a:r>
            <a:r>
              <a:rPr lang="en-US" err="1"/>
              <a:t>E*Trade</a:t>
            </a:r>
            <a:r>
              <a:rPr lang="en-US"/>
              <a:t> and </a:t>
            </a:r>
            <a:r>
              <a:rPr lang="en-US" err="1"/>
              <a:t>Match.com</a:t>
            </a:r>
            <a:r>
              <a:rPr lang="en-US"/>
              <a:t> to name just a few.</a:t>
            </a:r>
          </a:p>
          <a:p>
            <a:pPr lvl="0"/>
            <a:r>
              <a:rPr lang="en-US"/>
              <a:t> </a:t>
            </a:r>
          </a:p>
        </p:txBody>
      </p:sp>
      <p:sp>
        <p:nvSpPr>
          <p:cNvPr id="10" name="Text Placeholder 8"/>
          <p:cNvSpPr>
            <a:spLocks noGrp="1"/>
          </p:cNvSpPr>
          <p:nvPr>
            <p:ph type="body" sz="quarter" idx="14" hasCustomPrompt="1"/>
          </p:nvPr>
        </p:nvSpPr>
        <p:spPr>
          <a:xfrm>
            <a:off x="822036" y="4640119"/>
            <a:ext cx="6289256" cy="1363519"/>
          </a:xfrm>
          <a:prstGeom prst="rect">
            <a:avLst/>
          </a:prstGeom>
        </p:spPr>
        <p:txBody>
          <a:bodyPr vert="horz"/>
          <a:lstStyle>
            <a:lvl1pPr marL="0" indent="0">
              <a:buFontTx/>
              <a:buNone/>
              <a:defRPr sz="1800">
                <a:latin typeface="Trebuchet MS"/>
                <a:cs typeface="Trebuchet MS"/>
              </a:defRPr>
            </a:lvl1pPr>
          </a:lstStyle>
          <a:p>
            <a:pPr lvl="0"/>
            <a:r>
              <a:rPr lang="en-US"/>
              <a:t>• </a:t>
            </a:r>
            <a:r>
              <a:rPr lang="en-US" err="1"/>
              <a:t>Lorem</a:t>
            </a:r>
            <a:r>
              <a:rPr lang="en-US"/>
              <a:t> </a:t>
            </a:r>
            <a:r>
              <a:rPr lang="en-US" err="1"/>
              <a:t>ipsum</a:t>
            </a:r>
            <a:r>
              <a:rPr lang="en-US"/>
              <a:t> dolor sit </a:t>
            </a:r>
            <a:r>
              <a:rPr lang="en-US" err="1"/>
              <a:t>amet</a:t>
            </a:r>
            <a:r>
              <a:rPr lang="en-US"/>
              <a:t>, </a:t>
            </a:r>
            <a:r>
              <a:rPr lang="en-US" err="1"/>
              <a:t>consectetur</a:t>
            </a:r>
            <a:r>
              <a:rPr lang="en-US"/>
              <a:t> </a:t>
            </a:r>
          </a:p>
          <a:p>
            <a:pPr lvl="0"/>
            <a:r>
              <a:rPr lang="en-US"/>
              <a:t>• </a:t>
            </a:r>
            <a:r>
              <a:rPr lang="en-US" err="1"/>
              <a:t>Duis</a:t>
            </a:r>
            <a:r>
              <a:rPr lang="en-US"/>
              <a:t> </a:t>
            </a:r>
            <a:r>
              <a:rPr lang="en-US" err="1"/>
              <a:t>aute</a:t>
            </a:r>
            <a:r>
              <a:rPr lang="en-US"/>
              <a:t> </a:t>
            </a:r>
            <a:r>
              <a:rPr lang="en-US" err="1"/>
              <a:t>irure</a:t>
            </a:r>
            <a:r>
              <a:rPr lang="en-US"/>
              <a:t> dolor in </a:t>
            </a:r>
            <a:r>
              <a:rPr lang="en-US" err="1"/>
              <a:t>reprehenderit</a:t>
            </a:r>
            <a:endParaRPr lang="en-US"/>
          </a:p>
          <a:p>
            <a:pPr lvl="0"/>
            <a:r>
              <a:rPr lang="en-US"/>
              <a:t>• </a:t>
            </a:r>
            <a:r>
              <a:rPr lang="en-US" err="1"/>
              <a:t>Excepteur</a:t>
            </a:r>
            <a:r>
              <a:rPr lang="en-US"/>
              <a:t> </a:t>
            </a:r>
            <a:r>
              <a:rPr lang="en-US" err="1"/>
              <a:t>sint</a:t>
            </a:r>
            <a:r>
              <a:rPr lang="en-US"/>
              <a:t> </a:t>
            </a:r>
            <a:r>
              <a:rPr lang="en-US" err="1"/>
              <a:t>occaecat</a:t>
            </a:r>
            <a:r>
              <a:rPr lang="en-US"/>
              <a:t> </a:t>
            </a:r>
            <a:r>
              <a:rPr lang="en-US" err="1"/>
              <a:t>cupidata</a:t>
            </a:r>
            <a:endParaRPr lang="en-US"/>
          </a:p>
        </p:txBody>
      </p:sp>
      <p:sp>
        <p:nvSpPr>
          <p:cNvPr id="8" name="Slide Number Placeholder 5">
            <a:extLst>
              <a:ext uri="{FF2B5EF4-FFF2-40B4-BE49-F238E27FC236}">
                <a16:creationId xmlns:a16="http://schemas.microsoft.com/office/drawing/2014/main" id="{4A4B1CEF-CD72-4131-87CE-CB361728ACAD}"/>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0142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3-Col with Picture">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C1714BA-599F-43A0-A8D2-5422D64272E6}"/>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4367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400"/>
            <a:fld id="{43108744-0294-425C-AA76-6D3A486FCFFB}" type="datetime1">
              <a:rPr lang="en-US" smtClean="0">
                <a:solidFill>
                  <a:prstClr val="black"/>
                </a:solidFill>
              </a:rPr>
              <a:t>8/19/2024</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914400"/>
            <a:endParaRPr lang="en-US">
              <a:solidFill>
                <a:prstClr val="black"/>
              </a:solidFill>
            </a:endParaRPr>
          </a:p>
        </p:txBody>
      </p:sp>
      <p:sp>
        <p:nvSpPr>
          <p:cNvPr id="7" name="Slide Number Placeholder 5">
            <a:extLst>
              <a:ext uri="{FF2B5EF4-FFF2-40B4-BE49-F238E27FC236}">
                <a16:creationId xmlns:a16="http://schemas.microsoft.com/office/drawing/2014/main" id="{FF5CB122-3EFA-4C50-9CBB-573C569EC29A}"/>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6014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1512" y="567941"/>
            <a:ext cx="7347015" cy="994545"/>
          </a:xfrm>
          <a:prstGeom prst="rect">
            <a:avLst/>
          </a:prstGeom>
        </p:spPr>
        <p:txBody>
          <a:bodyPr/>
          <a:lstStyle>
            <a:lvl1pPr algn="l">
              <a:defRPr spc="-100">
                <a:solidFill>
                  <a:srgbClr val="3775A2"/>
                </a:solidFill>
                <a:latin typeface="Trebuchet MS"/>
                <a:cs typeface="Trebuchet MS"/>
              </a:defRPr>
            </a:lvl1pPr>
          </a:lstStyle>
          <a:p>
            <a:r>
              <a:rPr lang="en-US"/>
              <a:t>Sample Page Layout</a:t>
            </a:r>
          </a:p>
        </p:txBody>
      </p:sp>
      <p:sp>
        <p:nvSpPr>
          <p:cNvPr id="3" name="Subtitle 2"/>
          <p:cNvSpPr>
            <a:spLocks noGrp="1"/>
          </p:cNvSpPr>
          <p:nvPr>
            <p:ph type="subTitle" idx="1" hasCustomPrompt="1"/>
          </p:nvPr>
        </p:nvSpPr>
        <p:spPr>
          <a:xfrm>
            <a:off x="822037" y="368685"/>
            <a:ext cx="7880671"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Sample Pre-Head</a:t>
            </a:r>
          </a:p>
        </p:txBody>
      </p:sp>
      <p:sp>
        <p:nvSpPr>
          <p:cNvPr id="5" name="Footer Placeholder 4"/>
          <p:cNvSpPr>
            <a:spLocks noGrp="1"/>
          </p:cNvSpPr>
          <p:nvPr>
            <p:ph type="ftr" sz="quarter" idx="11"/>
          </p:nvPr>
        </p:nvSpPr>
        <p:spPr>
          <a:xfrm>
            <a:off x="638752" y="6410230"/>
            <a:ext cx="9285208" cy="365125"/>
          </a:xfrm>
          <a:prstGeom prst="rect">
            <a:avLst/>
          </a:prstGeom>
        </p:spPr>
        <p:txBody>
          <a:bodyPr/>
          <a:lstStyle>
            <a:lvl1pPr>
              <a:defRPr sz="900">
                <a:solidFill>
                  <a:schemeClr val="bg1"/>
                </a:solidFill>
                <a:latin typeface="Trebuchet MS"/>
                <a:cs typeface="Trebuchet MS"/>
              </a:defRPr>
            </a:lvl1pPr>
          </a:lstStyle>
          <a:p>
            <a:endParaRPr lang="en-US"/>
          </a:p>
        </p:txBody>
      </p:sp>
      <p:sp>
        <p:nvSpPr>
          <p:cNvPr id="9" name="Text Placeholder 8"/>
          <p:cNvSpPr>
            <a:spLocks noGrp="1"/>
          </p:cNvSpPr>
          <p:nvPr>
            <p:ph type="body" sz="quarter" idx="13" hasCustomPrompt="1"/>
          </p:nvPr>
        </p:nvSpPr>
        <p:spPr>
          <a:xfrm>
            <a:off x="802218" y="1809173"/>
            <a:ext cx="6289256" cy="2624283"/>
          </a:xfrm>
          <a:prstGeom prst="rect">
            <a:avLst/>
          </a:prstGeom>
        </p:spPr>
        <p:txBody>
          <a:bodyPr vert="horz"/>
          <a:lstStyle>
            <a:lvl1pPr marL="0" indent="0">
              <a:buFontTx/>
              <a:buNone/>
              <a:defRPr sz="2200">
                <a:latin typeface="Trebuchet MS"/>
                <a:cs typeface="Trebuchet MS"/>
              </a:defRPr>
            </a:lvl1pPr>
          </a:lstStyle>
          <a:p>
            <a:pPr lvl="0"/>
            <a:r>
              <a:rPr lang="en-US"/>
              <a:t>In 2014, the VAB released a study called “What’s Driving Digital?” which looked at the impact of monthly TV spend on the website traffic of 75 “pure-play” Internet brands such as Priceline, </a:t>
            </a:r>
            <a:r>
              <a:rPr lang="en-US" err="1"/>
              <a:t>E*Trade</a:t>
            </a:r>
            <a:r>
              <a:rPr lang="en-US"/>
              <a:t> and </a:t>
            </a:r>
            <a:r>
              <a:rPr lang="en-US" err="1"/>
              <a:t>Match.com</a:t>
            </a:r>
            <a:r>
              <a:rPr lang="en-US"/>
              <a:t> to name just a few.</a:t>
            </a:r>
          </a:p>
          <a:p>
            <a:pPr lvl="0"/>
            <a:r>
              <a:rPr lang="en-US"/>
              <a:t> </a:t>
            </a:r>
          </a:p>
        </p:txBody>
      </p:sp>
      <p:sp>
        <p:nvSpPr>
          <p:cNvPr id="10" name="Text Placeholder 8"/>
          <p:cNvSpPr>
            <a:spLocks noGrp="1"/>
          </p:cNvSpPr>
          <p:nvPr>
            <p:ph type="body" sz="quarter" idx="14" hasCustomPrompt="1"/>
          </p:nvPr>
        </p:nvSpPr>
        <p:spPr>
          <a:xfrm>
            <a:off x="822036" y="4640119"/>
            <a:ext cx="6289256" cy="1363519"/>
          </a:xfrm>
          <a:prstGeom prst="rect">
            <a:avLst/>
          </a:prstGeom>
        </p:spPr>
        <p:txBody>
          <a:bodyPr vert="horz"/>
          <a:lstStyle>
            <a:lvl1pPr marL="0" indent="0">
              <a:buFontTx/>
              <a:buNone/>
              <a:defRPr sz="1800">
                <a:latin typeface="Trebuchet MS"/>
                <a:cs typeface="Trebuchet MS"/>
              </a:defRPr>
            </a:lvl1pPr>
          </a:lstStyle>
          <a:p>
            <a:pPr lvl="0"/>
            <a:r>
              <a:rPr lang="en-US"/>
              <a:t>• </a:t>
            </a:r>
            <a:r>
              <a:rPr lang="en-US" err="1"/>
              <a:t>Lorem</a:t>
            </a:r>
            <a:r>
              <a:rPr lang="en-US"/>
              <a:t> </a:t>
            </a:r>
            <a:r>
              <a:rPr lang="en-US" err="1"/>
              <a:t>ipsum</a:t>
            </a:r>
            <a:r>
              <a:rPr lang="en-US"/>
              <a:t> dolor sit </a:t>
            </a:r>
            <a:r>
              <a:rPr lang="en-US" err="1"/>
              <a:t>amet</a:t>
            </a:r>
            <a:r>
              <a:rPr lang="en-US"/>
              <a:t>, </a:t>
            </a:r>
            <a:r>
              <a:rPr lang="en-US" err="1"/>
              <a:t>consectetur</a:t>
            </a:r>
            <a:r>
              <a:rPr lang="en-US"/>
              <a:t> </a:t>
            </a:r>
          </a:p>
          <a:p>
            <a:pPr lvl="0"/>
            <a:r>
              <a:rPr lang="en-US"/>
              <a:t>• </a:t>
            </a:r>
            <a:r>
              <a:rPr lang="en-US" err="1"/>
              <a:t>Duis</a:t>
            </a:r>
            <a:r>
              <a:rPr lang="en-US"/>
              <a:t> </a:t>
            </a:r>
            <a:r>
              <a:rPr lang="en-US" err="1"/>
              <a:t>aute</a:t>
            </a:r>
            <a:r>
              <a:rPr lang="en-US"/>
              <a:t> </a:t>
            </a:r>
            <a:r>
              <a:rPr lang="en-US" err="1"/>
              <a:t>irure</a:t>
            </a:r>
            <a:r>
              <a:rPr lang="en-US"/>
              <a:t> dolor in </a:t>
            </a:r>
            <a:r>
              <a:rPr lang="en-US" err="1"/>
              <a:t>reprehenderit</a:t>
            </a:r>
            <a:endParaRPr lang="en-US"/>
          </a:p>
          <a:p>
            <a:pPr lvl="0"/>
            <a:r>
              <a:rPr lang="en-US"/>
              <a:t>• </a:t>
            </a:r>
            <a:r>
              <a:rPr lang="en-US" err="1"/>
              <a:t>Excepteur</a:t>
            </a:r>
            <a:r>
              <a:rPr lang="en-US"/>
              <a:t> </a:t>
            </a:r>
            <a:r>
              <a:rPr lang="en-US" err="1"/>
              <a:t>sint</a:t>
            </a:r>
            <a:r>
              <a:rPr lang="en-US"/>
              <a:t> </a:t>
            </a:r>
            <a:r>
              <a:rPr lang="en-US" err="1"/>
              <a:t>occaecat</a:t>
            </a:r>
            <a:r>
              <a:rPr lang="en-US"/>
              <a:t> </a:t>
            </a:r>
            <a:r>
              <a:rPr lang="en-US" err="1"/>
              <a:t>cupidata</a:t>
            </a:r>
            <a:endParaRPr lang="en-US"/>
          </a:p>
        </p:txBody>
      </p:sp>
      <p:sp>
        <p:nvSpPr>
          <p:cNvPr id="8" name="Slide Number Placeholder 5">
            <a:extLst>
              <a:ext uri="{FF2B5EF4-FFF2-40B4-BE49-F238E27FC236}">
                <a16:creationId xmlns:a16="http://schemas.microsoft.com/office/drawing/2014/main" id="{4A4B1CEF-CD72-4131-87CE-CB361728ACAD}"/>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37742359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9983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3-Col with Picture">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C1714BA-599F-43A0-A8D2-5422D64272E6}"/>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2244623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fld id="{9886D020-9E2A-4967-849E-505AD280B565}" type="datetime1">
              <a:rPr lang="en-US" smtClean="0">
                <a:solidFill>
                  <a:prstClr val="black"/>
                </a:solidFill>
              </a:rPr>
              <a:t>8/19/2024</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7" name="Slide Number Placeholder 5">
            <a:extLst>
              <a:ext uri="{FF2B5EF4-FFF2-40B4-BE49-F238E27FC236}">
                <a16:creationId xmlns:a16="http://schemas.microsoft.com/office/drawing/2014/main" id="{FF5CB122-3EFA-4C50-9CBB-573C569EC29A}"/>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7557357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5293236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Tree>
    <p:extLst>
      <p:ext uri="{BB962C8B-B14F-4D97-AF65-F5344CB8AC3E}">
        <p14:creationId xmlns:p14="http://schemas.microsoft.com/office/powerpoint/2010/main" val="2584235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22892-3963-932E-CAC5-D22396161C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EC0B48-45C1-2F7F-6F06-78B21EC12E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0087DB-C506-AC1E-1B8B-8623860B149A}"/>
              </a:ext>
            </a:extLst>
          </p:cNvPr>
          <p:cNvSpPr>
            <a:spLocks noGrp="1"/>
          </p:cNvSpPr>
          <p:nvPr>
            <p:ph type="dt" sz="half" idx="10"/>
          </p:nvPr>
        </p:nvSpPr>
        <p:spPr/>
        <p:txBody>
          <a:bodyPr/>
          <a:lstStyle/>
          <a:p>
            <a:fld id="{50C3853C-0ABA-4CA4-8950-F4B459562918}" type="datetimeFigureOut">
              <a:rPr lang="en-US" smtClean="0"/>
              <a:t>8/19/2024</a:t>
            </a:fld>
            <a:endParaRPr lang="en-US"/>
          </a:p>
        </p:txBody>
      </p:sp>
      <p:sp>
        <p:nvSpPr>
          <p:cNvPr id="5" name="Footer Placeholder 4">
            <a:extLst>
              <a:ext uri="{FF2B5EF4-FFF2-40B4-BE49-F238E27FC236}">
                <a16:creationId xmlns:a16="http://schemas.microsoft.com/office/drawing/2014/main" id="{79EB0C79-587A-2091-3E66-CC35A9C556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521A3E-601E-95E1-A6B3-A4E65F3C124B}"/>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775962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1076232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2C2DB-2BE3-9F69-1E19-100FF148A4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01D4E2-5E85-F772-9666-7F2BEF679B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04C93-5421-2187-3B81-A2C74DE74582}"/>
              </a:ext>
            </a:extLst>
          </p:cNvPr>
          <p:cNvSpPr>
            <a:spLocks noGrp="1"/>
          </p:cNvSpPr>
          <p:nvPr>
            <p:ph type="dt" sz="half" idx="10"/>
          </p:nvPr>
        </p:nvSpPr>
        <p:spPr/>
        <p:txBody>
          <a:bodyPr/>
          <a:lstStyle/>
          <a:p>
            <a:fld id="{50C3853C-0ABA-4CA4-8950-F4B459562918}" type="datetimeFigureOut">
              <a:rPr lang="en-US" smtClean="0"/>
              <a:t>8/19/2024</a:t>
            </a:fld>
            <a:endParaRPr lang="en-US"/>
          </a:p>
        </p:txBody>
      </p:sp>
      <p:sp>
        <p:nvSpPr>
          <p:cNvPr id="5" name="Footer Placeholder 4">
            <a:extLst>
              <a:ext uri="{FF2B5EF4-FFF2-40B4-BE49-F238E27FC236}">
                <a16:creationId xmlns:a16="http://schemas.microsoft.com/office/drawing/2014/main" id="{2337F885-7A4F-1FFF-B5FB-671B859C6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7547F-2A46-5CE3-0198-2DE551BC22B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437658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C576-170C-3C05-1145-E885F88697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98BF4C-F003-64EF-1763-7C7A8424C1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A93E41-C0EA-BF1E-5B5A-A770CEFA1C7D}"/>
              </a:ext>
            </a:extLst>
          </p:cNvPr>
          <p:cNvSpPr>
            <a:spLocks noGrp="1"/>
          </p:cNvSpPr>
          <p:nvPr>
            <p:ph type="dt" sz="half" idx="10"/>
          </p:nvPr>
        </p:nvSpPr>
        <p:spPr/>
        <p:txBody>
          <a:bodyPr/>
          <a:lstStyle/>
          <a:p>
            <a:fld id="{50C3853C-0ABA-4CA4-8950-F4B459562918}" type="datetimeFigureOut">
              <a:rPr lang="en-US" smtClean="0"/>
              <a:t>8/19/2024</a:t>
            </a:fld>
            <a:endParaRPr lang="en-US"/>
          </a:p>
        </p:txBody>
      </p:sp>
      <p:sp>
        <p:nvSpPr>
          <p:cNvPr id="5" name="Footer Placeholder 4">
            <a:extLst>
              <a:ext uri="{FF2B5EF4-FFF2-40B4-BE49-F238E27FC236}">
                <a16:creationId xmlns:a16="http://schemas.microsoft.com/office/drawing/2014/main" id="{B623DB76-6F52-B6D0-70E7-F8461B4EA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52288-C7DF-9A14-8736-D68564484228}"/>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6441411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B5205-7CA0-A486-019F-A993E4A40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A9FA39-479C-B22E-7D01-2882E98804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94006F-7C3C-FFEB-84D6-C468D5FC3C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D2AAFD-CC2A-EBFF-16FF-DC26A6221CC8}"/>
              </a:ext>
            </a:extLst>
          </p:cNvPr>
          <p:cNvSpPr>
            <a:spLocks noGrp="1"/>
          </p:cNvSpPr>
          <p:nvPr>
            <p:ph type="dt" sz="half" idx="10"/>
          </p:nvPr>
        </p:nvSpPr>
        <p:spPr/>
        <p:txBody>
          <a:bodyPr/>
          <a:lstStyle/>
          <a:p>
            <a:fld id="{50C3853C-0ABA-4CA4-8950-F4B459562918}" type="datetimeFigureOut">
              <a:rPr lang="en-US" smtClean="0"/>
              <a:t>8/19/2024</a:t>
            </a:fld>
            <a:endParaRPr lang="en-US"/>
          </a:p>
        </p:txBody>
      </p:sp>
      <p:sp>
        <p:nvSpPr>
          <p:cNvPr id="6" name="Footer Placeholder 5">
            <a:extLst>
              <a:ext uri="{FF2B5EF4-FFF2-40B4-BE49-F238E27FC236}">
                <a16:creationId xmlns:a16="http://schemas.microsoft.com/office/drawing/2014/main" id="{273F66F9-21DF-201F-EFB8-A0FB34E5C0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818729-8AED-22E4-6A7E-0F28E571274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3416625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1B62-B429-4C23-02F8-A40DF9D9F0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695705-72D5-C15E-6540-631F5C5F9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08612F-1F13-52BD-AE1E-978699633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93790A-FF7C-A528-8F0C-D70BC9B143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BAEF71-D218-B6E8-DE2F-64EBB34FEE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203275-EF89-3BBC-F3E8-AB4D15FA2CC5}"/>
              </a:ext>
            </a:extLst>
          </p:cNvPr>
          <p:cNvSpPr>
            <a:spLocks noGrp="1"/>
          </p:cNvSpPr>
          <p:nvPr>
            <p:ph type="dt" sz="half" idx="10"/>
          </p:nvPr>
        </p:nvSpPr>
        <p:spPr/>
        <p:txBody>
          <a:bodyPr/>
          <a:lstStyle/>
          <a:p>
            <a:fld id="{50C3853C-0ABA-4CA4-8950-F4B459562918}" type="datetimeFigureOut">
              <a:rPr lang="en-US" smtClean="0"/>
              <a:t>8/19/2024</a:t>
            </a:fld>
            <a:endParaRPr lang="en-US"/>
          </a:p>
        </p:txBody>
      </p:sp>
      <p:sp>
        <p:nvSpPr>
          <p:cNvPr id="8" name="Footer Placeholder 7">
            <a:extLst>
              <a:ext uri="{FF2B5EF4-FFF2-40B4-BE49-F238E27FC236}">
                <a16:creationId xmlns:a16="http://schemas.microsoft.com/office/drawing/2014/main" id="{ED0CB9E5-2320-BDEF-6FB4-21F42A3AA0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C50A11-9842-CDE6-57C9-13A9E7FAF1F1}"/>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6629833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CDF4-5C07-DA4C-CEA6-9C10E98D4E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09E8C-FBB4-204C-9144-7C5285A68CF1}"/>
              </a:ext>
            </a:extLst>
          </p:cNvPr>
          <p:cNvSpPr>
            <a:spLocks noGrp="1"/>
          </p:cNvSpPr>
          <p:nvPr>
            <p:ph type="dt" sz="half" idx="10"/>
          </p:nvPr>
        </p:nvSpPr>
        <p:spPr/>
        <p:txBody>
          <a:bodyPr/>
          <a:lstStyle/>
          <a:p>
            <a:fld id="{50C3853C-0ABA-4CA4-8950-F4B459562918}" type="datetimeFigureOut">
              <a:rPr lang="en-US" smtClean="0"/>
              <a:t>8/19/2024</a:t>
            </a:fld>
            <a:endParaRPr lang="en-US"/>
          </a:p>
        </p:txBody>
      </p:sp>
      <p:sp>
        <p:nvSpPr>
          <p:cNvPr id="4" name="Footer Placeholder 3">
            <a:extLst>
              <a:ext uri="{FF2B5EF4-FFF2-40B4-BE49-F238E27FC236}">
                <a16:creationId xmlns:a16="http://schemas.microsoft.com/office/drawing/2014/main" id="{65150222-CB1D-CA14-2514-4C5A7261EE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50661F-6F0F-3C4C-DEA7-3E3DEEF0266D}"/>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6338857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CB3BB-D2B4-4FB4-B5E7-76E935F5B540}"/>
              </a:ext>
            </a:extLst>
          </p:cNvPr>
          <p:cNvSpPr>
            <a:spLocks noGrp="1"/>
          </p:cNvSpPr>
          <p:nvPr>
            <p:ph type="dt" sz="half" idx="10"/>
          </p:nvPr>
        </p:nvSpPr>
        <p:spPr/>
        <p:txBody>
          <a:bodyPr/>
          <a:lstStyle/>
          <a:p>
            <a:fld id="{50C3853C-0ABA-4CA4-8950-F4B459562918}" type="datetimeFigureOut">
              <a:rPr lang="en-US" smtClean="0"/>
              <a:t>8/19/2024</a:t>
            </a:fld>
            <a:endParaRPr lang="en-US"/>
          </a:p>
        </p:txBody>
      </p:sp>
      <p:sp>
        <p:nvSpPr>
          <p:cNvPr id="3" name="Footer Placeholder 2">
            <a:extLst>
              <a:ext uri="{FF2B5EF4-FFF2-40B4-BE49-F238E27FC236}">
                <a16:creationId xmlns:a16="http://schemas.microsoft.com/office/drawing/2014/main" id="{7E9AD340-DF42-A777-BB3B-322EEC90A5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51138D-1CD8-52BB-0E8E-4C9D7EA6188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7504128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1062-984B-C475-FF18-E8A3C18A64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1C2C24-AA7B-CEC4-8B36-3AD03E7CD7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702A7D-6B45-674A-812A-E1D8CCEABA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6958C0-D16C-6294-22AA-0564D6B069E7}"/>
              </a:ext>
            </a:extLst>
          </p:cNvPr>
          <p:cNvSpPr>
            <a:spLocks noGrp="1"/>
          </p:cNvSpPr>
          <p:nvPr>
            <p:ph type="dt" sz="half" idx="10"/>
          </p:nvPr>
        </p:nvSpPr>
        <p:spPr/>
        <p:txBody>
          <a:bodyPr/>
          <a:lstStyle/>
          <a:p>
            <a:fld id="{50C3853C-0ABA-4CA4-8950-F4B459562918}" type="datetimeFigureOut">
              <a:rPr lang="en-US" smtClean="0"/>
              <a:t>8/19/2024</a:t>
            </a:fld>
            <a:endParaRPr lang="en-US"/>
          </a:p>
        </p:txBody>
      </p:sp>
      <p:sp>
        <p:nvSpPr>
          <p:cNvPr id="6" name="Footer Placeholder 5">
            <a:extLst>
              <a:ext uri="{FF2B5EF4-FFF2-40B4-BE49-F238E27FC236}">
                <a16:creationId xmlns:a16="http://schemas.microsoft.com/office/drawing/2014/main" id="{3F22A660-B670-AAE0-F2B2-F6C2D4CB1E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863807-DCC5-4F35-B639-46A9145E1FE3}"/>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42336724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DF7D-8E43-7023-CE4C-0EDEF19847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7E8E7-FAB1-9E2E-9613-1422020B40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97669D-500C-7696-0AF5-4128720858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316723-BCD5-7126-BE3F-571A136EB196}"/>
              </a:ext>
            </a:extLst>
          </p:cNvPr>
          <p:cNvSpPr>
            <a:spLocks noGrp="1"/>
          </p:cNvSpPr>
          <p:nvPr>
            <p:ph type="dt" sz="half" idx="10"/>
          </p:nvPr>
        </p:nvSpPr>
        <p:spPr/>
        <p:txBody>
          <a:bodyPr/>
          <a:lstStyle/>
          <a:p>
            <a:fld id="{50C3853C-0ABA-4CA4-8950-F4B459562918}" type="datetimeFigureOut">
              <a:rPr lang="en-US" smtClean="0"/>
              <a:t>8/19/2024</a:t>
            </a:fld>
            <a:endParaRPr lang="en-US"/>
          </a:p>
        </p:txBody>
      </p:sp>
      <p:sp>
        <p:nvSpPr>
          <p:cNvPr id="6" name="Footer Placeholder 5">
            <a:extLst>
              <a:ext uri="{FF2B5EF4-FFF2-40B4-BE49-F238E27FC236}">
                <a16:creationId xmlns:a16="http://schemas.microsoft.com/office/drawing/2014/main" id="{9531C56F-279F-332E-B66F-D00264DAA0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1EE55-8AB2-7AF3-133A-2727AE29FFF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40215667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F6B3C-8628-E1FA-2F7C-217A5AE9A0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78C4B5-DF76-6751-A571-B4E56E301D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56B1C-F189-46FA-A9B2-6E3F5FF62A5F}"/>
              </a:ext>
            </a:extLst>
          </p:cNvPr>
          <p:cNvSpPr>
            <a:spLocks noGrp="1"/>
          </p:cNvSpPr>
          <p:nvPr>
            <p:ph type="dt" sz="half" idx="10"/>
          </p:nvPr>
        </p:nvSpPr>
        <p:spPr/>
        <p:txBody>
          <a:bodyPr/>
          <a:lstStyle/>
          <a:p>
            <a:fld id="{50C3853C-0ABA-4CA4-8950-F4B459562918}" type="datetimeFigureOut">
              <a:rPr lang="en-US" smtClean="0"/>
              <a:t>8/19/2024</a:t>
            </a:fld>
            <a:endParaRPr lang="en-US"/>
          </a:p>
        </p:txBody>
      </p:sp>
      <p:sp>
        <p:nvSpPr>
          <p:cNvPr id="5" name="Footer Placeholder 4">
            <a:extLst>
              <a:ext uri="{FF2B5EF4-FFF2-40B4-BE49-F238E27FC236}">
                <a16:creationId xmlns:a16="http://schemas.microsoft.com/office/drawing/2014/main" id="{0849B983-B159-9B86-88BA-4FDF5A32D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D92CF-1F35-2E42-BA3C-53D9DF8026C5}"/>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8590177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2B5B5C-8167-A66E-214D-952DFC4A22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1FE085-2CDE-74D2-D757-AB01B06C2A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664C8A-537E-1CDF-C862-BCA4A15B8F35}"/>
              </a:ext>
            </a:extLst>
          </p:cNvPr>
          <p:cNvSpPr>
            <a:spLocks noGrp="1"/>
          </p:cNvSpPr>
          <p:nvPr>
            <p:ph type="dt" sz="half" idx="10"/>
          </p:nvPr>
        </p:nvSpPr>
        <p:spPr/>
        <p:txBody>
          <a:bodyPr/>
          <a:lstStyle/>
          <a:p>
            <a:fld id="{50C3853C-0ABA-4CA4-8950-F4B459562918}" type="datetimeFigureOut">
              <a:rPr lang="en-US" smtClean="0"/>
              <a:t>8/19/2024</a:t>
            </a:fld>
            <a:endParaRPr lang="en-US"/>
          </a:p>
        </p:txBody>
      </p:sp>
      <p:sp>
        <p:nvSpPr>
          <p:cNvPr id="5" name="Footer Placeholder 4">
            <a:extLst>
              <a:ext uri="{FF2B5EF4-FFF2-40B4-BE49-F238E27FC236}">
                <a16:creationId xmlns:a16="http://schemas.microsoft.com/office/drawing/2014/main" id="{4BC4A0B8-C51A-E3AA-C238-97EE9C44E6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FBF244-5945-FDD0-EDF5-ED651C6C13EE}"/>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270945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A6270-FCC1-B401-5AEE-41DE5CA9F39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680239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22892-3963-932E-CAC5-D22396161C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EC0B48-45C1-2F7F-6F06-78B21EC12E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0087DB-C506-AC1E-1B8B-8623860B149A}"/>
              </a:ext>
            </a:extLst>
          </p:cNvPr>
          <p:cNvSpPr>
            <a:spLocks noGrp="1"/>
          </p:cNvSpPr>
          <p:nvPr>
            <p:ph type="dt" sz="half" idx="10"/>
          </p:nvPr>
        </p:nvSpPr>
        <p:spPr/>
        <p:txBody>
          <a:bodyPr/>
          <a:lstStyle/>
          <a:p>
            <a:fld id="{50C3853C-0ABA-4CA4-8950-F4B459562918}" type="datetimeFigureOut">
              <a:rPr lang="en-US" smtClean="0"/>
              <a:t>8/19/2024</a:t>
            </a:fld>
            <a:endParaRPr lang="en-US"/>
          </a:p>
        </p:txBody>
      </p:sp>
      <p:sp>
        <p:nvSpPr>
          <p:cNvPr id="5" name="Footer Placeholder 4">
            <a:extLst>
              <a:ext uri="{FF2B5EF4-FFF2-40B4-BE49-F238E27FC236}">
                <a16:creationId xmlns:a16="http://schemas.microsoft.com/office/drawing/2014/main" id="{79EB0C79-587A-2091-3E66-CC35A9C556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521A3E-601E-95E1-A6B3-A4E65F3C124B}"/>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035707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2C2DB-2BE3-9F69-1E19-100FF148A4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01D4E2-5E85-F772-9666-7F2BEF679B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04C93-5421-2187-3B81-A2C74DE74582}"/>
              </a:ext>
            </a:extLst>
          </p:cNvPr>
          <p:cNvSpPr>
            <a:spLocks noGrp="1"/>
          </p:cNvSpPr>
          <p:nvPr>
            <p:ph type="dt" sz="half" idx="10"/>
          </p:nvPr>
        </p:nvSpPr>
        <p:spPr/>
        <p:txBody>
          <a:bodyPr/>
          <a:lstStyle/>
          <a:p>
            <a:fld id="{50C3853C-0ABA-4CA4-8950-F4B459562918}" type="datetimeFigureOut">
              <a:rPr lang="en-US" smtClean="0"/>
              <a:t>8/19/2024</a:t>
            </a:fld>
            <a:endParaRPr lang="en-US"/>
          </a:p>
        </p:txBody>
      </p:sp>
      <p:sp>
        <p:nvSpPr>
          <p:cNvPr id="5" name="Footer Placeholder 4">
            <a:extLst>
              <a:ext uri="{FF2B5EF4-FFF2-40B4-BE49-F238E27FC236}">
                <a16:creationId xmlns:a16="http://schemas.microsoft.com/office/drawing/2014/main" id="{2337F885-7A4F-1FFF-B5FB-671B859C6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7547F-2A46-5CE3-0198-2DE551BC22B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0043646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C576-170C-3C05-1145-E885F88697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98BF4C-F003-64EF-1763-7C7A8424C1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A93E41-C0EA-BF1E-5B5A-A770CEFA1C7D}"/>
              </a:ext>
            </a:extLst>
          </p:cNvPr>
          <p:cNvSpPr>
            <a:spLocks noGrp="1"/>
          </p:cNvSpPr>
          <p:nvPr>
            <p:ph type="dt" sz="half" idx="10"/>
          </p:nvPr>
        </p:nvSpPr>
        <p:spPr/>
        <p:txBody>
          <a:bodyPr/>
          <a:lstStyle/>
          <a:p>
            <a:fld id="{50C3853C-0ABA-4CA4-8950-F4B459562918}" type="datetimeFigureOut">
              <a:rPr lang="en-US" smtClean="0"/>
              <a:t>8/19/2024</a:t>
            </a:fld>
            <a:endParaRPr lang="en-US"/>
          </a:p>
        </p:txBody>
      </p:sp>
      <p:sp>
        <p:nvSpPr>
          <p:cNvPr id="5" name="Footer Placeholder 4">
            <a:extLst>
              <a:ext uri="{FF2B5EF4-FFF2-40B4-BE49-F238E27FC236}">
                <a16:creationId xmlns:a16="http://schemas.microsoft.com/office/drawing/2014/main" id="{B623DB76-6F52-B6D0-70E7-F8461B4EA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52288-C7DF-9A14-8736-D68564484228}"/>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9012106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B5205-7CA0-A486-019F-A993E4A40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A9FA39-479C-B22E-7D01-2882E98804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94006F-7C3C-FFEB-84D6-C468D5FC3C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D2AAFD-CC2A-EBFF-16FF-DC26A6221CC8}"/>
              </a:ext>
            </a:extLst>
          </p:cNvPr>
          <p:cNvSpPr>
            <a:spLocks noGrp="1"/>
          </p:cNvSpPr>
          <p:nvPr>
            <p:ph type="dt" sz="half" idx="10"/>
          </p:nvPr>
        </p:nvSpPr>
        <p:spPr/>
        <p:txBody>
          <a:bodyPr/>
          <a:lstStyle/>
          <a:p>
            <a:fld id="{50C3853C-0ABA-4CA4-8950-F4B459562918}" type="datetimeFigureOut">
              <a:rPr lang="en-US" smtClean="0"/>
              <a:t>8/19/2024</a:t>
            </a:fld>
            <a:endParaRPr lang="en-US"/>
          </a:p>
        </p:txBody>
      </p:sp>
      <p:sp>
        <p:nvSpPr>
          <p:cNvPr id="6" name="Footer Placeholder 5">
            <a:extLst>
              <a:ext uri="{FF2B5EF4-FFF2-40B4-BE49-F238E27FC236}">
                <a16:creationId xmlns:a16="http://schemas.microsoft.com/office/drawing/2014/main" id="{273F66F9-21DF-201F-EFB8-A0FB34E5C0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818729-8AED-22E4-6A7E-0F28E571274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9172936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1B62-B429-4C23-02F8-A40DF9D9F0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695705-72D5-C15E-6540-631F5C5F9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08612F-1F13-52BD-AE1E-978699633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93790A-FF7C-A528-8F0C-D70BC9B143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BAEF71-D218-B6E8-DE2F-64EBB34FEE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203275-EF89-3BBC-F3E8-AB4D15FA2CC5}"/>
              </a:ext>
            </a:extLst>
          </p:cNvPr>
          <p:cNvSpPr>
            <a:spLocks noGrp="1"/>
          </p:cNvSpPr>
          <p:nvPr>
            <p:ph type="dt" sz="half" idx="10"/>
          </p:nvPr>
        </p:nvSpPr>
        <p:spPr/>
        <p:txBody>
          <a:bodyPr/>
          <a:lstStyle/>
          <a:p>
            <a:fld id="{50C3853C-0ABA-4CA4-8950-F4B459562918}" type="datetimeFigureOut">
              <a:rPr lang="en-US" smtClean="0"/>
              <a:t>8/19/2024</a:t>
            </a:fld>
            <a:endParaRPr lang="en-US"/>
          </a:p>
        </p:txBody>
      </p:sp>
      <p:sp>
        <p:nvSpPr>
          <p:cNvPr id="8" name="Footer Placeholder 7">
            <a:extLst>
              <a:ext uri="{FF2B5EF4-FFF2-40B4-BE49-F238E27FC236}">
                <a16:creationId xmlns:a16="http://schemas.microsoft.com/office/drawing/2014/main" id="{ED0CB9E5-2320-BDEF-6FB4-21F42A3AA0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C50A11-9842-CDE6-57C9-13A9E7FAF1F1}"/>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3447550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CDF4-5C07-DA4C-CEA6-9C10E98D4E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09E8C-FBB4-204C-9144-7C5285A68CF1}"/>
              </a:ext>
            </a:extLst>
          </p:cNvPr>
          <p:cNvSpPr>
            <a:spLocks noGrp="1"/>
          </p:cNvSpPr>
          <p:nvPr>
            <p:ph type="dt" sz="half" idx="10"/>
          </p:nvPr>
        </p:nvSpPr>
        <p:spPr/>
        <p:txBody>
          <a:bodyPr/>
          <a:lstStyle/>
          <a:p>
            <a:fld id="{50C3853C-0ABA-4CA4-8950-F4B459562918}" type="datetimeFigureOut">
              <a:rPr lang="en-US" smtClean="0"/>
              <a:t>8/19/2024</a:t>
            </a:fld>
            <a:endParaRPr lang="en-US"/>
          </a:p>
        </p:txBody>
      </p:sp>
      <p:sp>
        <p:nvSpPr>
          <p:cNvPr id="4" name="Footer Placeholder 3">
            <a:extLst>
              <a:ext uri="{FF2B5EF4-FFF2-40B4-BE49-F238E27FC236}">
                <a16:creationId xmlns:a16="http://schemas.microsoft.com/office/drawing/2014/main" id="{65150222-CB1D-CA14-2514-4C5A7261EE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50661F-6F0F-3C4C-DEA7-3E3DEEF0266D}"/>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7057978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CB3BB-D2B4-4FB4-B5E7-76E935F5B540}"/>
              </a:ext>
            </a:extLst>
          </p:cNvPr>
          <p:cNvSpPr>
            <a:spLocks noGrp="1"/>
          </p:cNvSpPr>
          <p:nvPr>
            <p:ph type="dt" sz="half" idx="10"/>
          </p:nvPr>
        </p:nvSpPr>
        <p:spPr/>
        <p:txBody>
          <a:bodyPr/>
          <a:lstStyle/>
          <a:p>
            <a:fld id="{50C3853C-0ABA-4CA4-8950-F4B459562918}" type="datetimeFigureOut">
              <a:rPr lang="en-US" smtClean="0"/>
              <a:t>8/19/2024</a:t>
            </a:fld>
            <a:endParaRPr lang="en-US"/>
          </a:p>
        </p:txBody>
      </p:sp>
      <p:sp>
        <p:nvSpPr>
          <p:cNvPr id="3" name="Footer Placeholder 2">
            <a:extLst>
              <a:ext uri="{FF2B5EF4-FFF2-40B4-BE49-F238E27FC236}">
                <a16:creationId xmlns:a16="http://schemas.microsoft.com/office/drawing/2014/main" id="{7E9AD340-DF42-A777-BB3B-322EEC90A5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51138D-1CD8-52BB-0E8E-4C9D7EA6188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0296341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1062-984B-C475-FF18-E8A3C18A64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1C2C24-AA7B-CEC4-8B36-3AD03E7CD7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702A7D-6B45-674A-812A-E1D8CCEABA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6958C0-D16C-6294-22AA-0564D6B069E7}"/>
              </a:ext>
            </a:extLst>
          </p:cNvPr>
          <p:cNvSpPr>
            <a:spLocks noGrp="1"/>
          </p:cNvSpPr>
          <p:nvPr>
            <p:ph type="dt" sz="half" idx="10"/>
          </p:nvPr>
        </p:nvSpPr>
        <p:spPr/>
        <p:txBody>
          <a:bodyPr/>
          <a:lstStyle/>
          <a:p>
            <a:fld id="{50C3853C-0ABA-4CA4-8950-F4B459562918}" type="datetimeFigureOut">
              <a:rPr lang="en-US" smtClean="0"/>
              <a:t>8/19/2024</a:t>
            </a:fld>
            <a:endParaRPr lang="en-US"/>
          </a:p>
        </p:txBody>
      </p:sp>
      <p:sp>
        <p:nvSpPr>
          <p:cNvPr id="6" name="Footer Placeholder 5">
            <a:extLst>
              <a:ext uri="{FF2B5EF4-FFF2-40B4-BE49-F238E27FC236}">
                <a16:creationId xmlns:a16="http://schemas.microsoft.com/office/drawing/2014/main" id="{3F22A660-B670-AAE0-F2B2-F6C2D4CB1E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863807-DCC5-4F35-B639-46A9145E1FE3}"/>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42450523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DF7D-8E43-7023-CE4C-0EDEF19847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7E8E7-FAB1-9E2E-9613-1422020B40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97669D-500C-7696-0AF5-4128720858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316723-BCD5-7126-BE3F-571A136EB196}"/>
              </a:ext>
            </a:extLst>
          </p:cNvPr>
          <p:cNvSpPr>
            <a:spLocks noGrp="1"/>
          </p:cNvSpPr>
          <p:nvPr>
            <p:ph type="dt" sz="half" idx="10"/>
          </p:nvPr>
        </p:nvSpPr>
        <p:spPr/>
        <p:txBody>
          <a:bodyPr/>
          <a:lstStyle/>
          <a:p>
            <a:fld id="{50C3853C-0ABA-4CA4-8950-F4B459562918}" type="datetimeFigureOut">
              <a:rPr lang="en-US" smtClean="0"/>
              <a:t>8/19/2024</a:t>
            </a:fld>
            <a:endParaRPr lang="en-US"/>
          </a:p>
        </p:txBody>
      </p:sp>
      <p:sp>
        <p:nvSpPr>
          <p:cNvPr id="6" name="Footer Placeholder 5">
            <a:extLst>
              <a:ext uri="{FF2B5EF4-FFF2-40B4-BE49-F238E27FC236}">
                <a16:creationId xmlns:a16="http://schemas.microsoft.com/office/drawing/2014/main" id="{9531C56F-279F-332E-B66F-D00264DAA0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1EE55-8AB2-7AF3-133A-2727AE29FFF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5439102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F6B3C-8628-E1FA-2F7C-217A5AE9A0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78C4B5-DF76-6751-A571-B4E56E301D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56B1C-F189-46FA-A9B2-6E3F5FF62A5F}"/>
              </a:ext>
            </a:extLst>
          </p:cNvPr>
          <p:cNvSpPr>
            <a:spLocks noGrp="1"/>
          </p:cNvSpPr>
          <p:nvPr>
            <p:ph type="dt" sz="half" idx="10"/>
          </p:nvPr>
        </p:nvSpPr>
        <p:spPr/>
        <p:txBody>
          <a:bodyPr/>
          <a:lstStyle/>
          <a:p>
            <a:fld id="{50C3853C-0ABA-4CA4-8950-F4B459562918}" type="datetimeFigureOut">
              <a:rPr lang="en-US" smtClean="0"/>
              <a:t>8/19/2024</a:t>
            </a:fld>
            <a:endParaRPr lang="en-US"/>
          </a:p>
        </p:txBody>
      </p:sp>
      <p:sp>
        <p:nvSpPr>
          <p:cNvPr id="5" name="Footer Placeholder 4">
            <a:extLst>
              <a:ext uri="{FF2B5EF4-FFF2-40B4-BE49-F238E27FC236}">
                <a16:creationId xmlns:a16="http://schemas.microsoft.com/office/drawing/2014/main" id="{0849B983-B159-9B86-88BA-4FDF5A32D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D92CF-1F35-2E42-BA3C-53D9DF8026C5}"/>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230414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1512" y="567941"/>
            <a:ext cx="7347015" cy="994545"/>
          </a:xfrm>
          <a:prstGeom prst="rect">
            <a:avLst/>
          </a:prstGeom>
        </p:spPr>
        <p:txBody>
          <a:bodyPr/>
          <a:lstStyle>
            <a:lvl1pPr algn="l">
              <a:defRPr spc="-100">
                <a:solidFill>
                  <a:srgbClr val="3775A2"/>
                </a:solidFill>
                <a:latin typeface="Trebuchet MS"/>
                <a:cs typeface="Trebuchet MS"/>
              </a:defRPr>
            </a:lvl1pPr>
          </a:lstStyle>
          <a:p>
            <a:r>
              <a:rPr lang="en-US"/>
              <a:t>Sample Page Layout</a:t>
            </a:r>
          </a:p>
        </p:txBody>
      </p:sp>
      <p:sp>
        <p:nvSpPr>
          <p:cNvPr id="3" name="Subtitle 2"/>
          <p:cNvSpPr>
            <a:spLocks noGrp="1"/>
          </p:cNvSpPr>
          <p:nvPr>
            <p:ph type="subTitle" idx="1" hasCustomPrompt="1"/>
          </p:nvPr>
        </p:nvSpPr>
        <p:spPr>
          <a:xfrm>
            <a:off x="822037" y="368685"/>
            <a:ext cx="7880671"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Sample Pre-Head</a:t>
            </a:r>
          </a:p>
        </p:txBody>
      </p:sp>
      <p:sp>
        <p:nvSpPr>
          <p:cNvPr id="5" name="Footer Placeholder 4"/>
          <p:cNvSpPr>
            <a:spLocks noGrp="1"/>
          </p:cNvSpPr>
          <p:nvPr>
            <p:ph type="ftr" sz="quarter" idx="11"/>
          </p:nvPr>
        </p:nvSpPr>
        <p:spPr>
          <a:xfrm>
            <a:off x="638752" y="6410230"/>
            <a:ext cx="9285208" cy="365125"/>
          </a:xfrm>
          <a:prstGeom prst="rect">
            <a:avLst/>
          </a:prstGeom>
        </p:spPr>
        <p:txBody>
          <a:bodyPr/>
          <a:lstStyle>
            <a:lvl1pPr>
              <a:defRPr sz="900">
                <a:solidFill>
                  <a:schemeClr val="bg1"/>
                </a:solidFill>
                <a:latin typeface="Trebuchet MS"/>
                <a:cs typeface="Trebuchet MS"/>
              </a:defRPr>
            </a:lvl1pPr>
          </a:lstStyle>
          <a:p>
            <a:endParaRPr lang="en-US"/>
          </a:p>
        </p:txBody>
      </p:sp>
      <p:sp>
        <p:nvSpPr>
          <p:cNvPr id="9" name="Text Placeholder 8"/>
          <p:cNvSpPr>
            <a:spLocks noGrp="1"/>
          </p:cNvSpPr>
          <p:nvPr>
            <p:ph type="body" sz="quarter" idx="13" hasCustomPrompt="1"/>
          </p:nvPr>
        </p:nvSpPr>
        <p:spPr>
          <a:xfrm>
            <a:off x="802218" y="1809173"/>
            <a:ext cx="6289256" cy="2624283"/>
          </a:xfrm>
          <a:prstGeom prst="rect">
            <a:avLst/>
          </a:prstGeom>
        </p:spPr>
        <p:txBody>
          <a:bodyPr vert="horz"/>
          <a:lstStyle>
            <a:lvl1pPr marL="0" indent="0">
              <a:buFontTx/>
              <a:buNone/>
              <a:defRPr sz="2200">
                <a:latin typeface="Trebuchet MS"/>
                <a:cs typeface="Trebuchet MS"/>
              </a:defRPr>
            </a:lvl1pPr>
          </a:lstStyle>
          <a:p>
            <a:pPr lvl="0"/>
            <a:r>
              <a:rPr lang="en-US"/>
              <a:t>In 2014, the VAB released a study called “What’s Driving Digital?” which looked at the impact of monthly TV spend on the website traffic of 75 “pure-play” Internet brands such as Priceline, </a:t>
            </a:r>
            <a:r>
              <a:rPr lang="en-US" err="1"/>
              <a:t>E*Trade</a:t>
            </a:r>
            <a:r>
              <a:rPr lang="en-US"/>
              <a:t> and </a:t>
            </a:r>
            <a:r>
              <a:rPr lang="en-US" err="1"/>
              <a:t>Match.com</a:t>
            </a:r>
            <a:r>
              <a:rPr lang="en-US"/>
              <a:t> to name just a few.</a:t>
            </a:r>
          </a:p>
          <a:p>
            <a:pPr lvl="0"/>
            <a:r>
              <a:rPr lang="en-US"/>
              <a:t> </a:t>
            </a:r>
          </a:p>
        </p:txBody>
      </p:sp>
      <p:sp>
        <p:nvSpPr>
          <p:cNvPr id="10" name="Text Placeholder 8"/>
          <p:cNvSpPr>
            <a:spLocks noGrp="1"/>
          </p:cNvSpPr>
          <p:nvPr>
            <p:ph type="body" sz="quarter" idx="14" hasCustomPrompt="1"/>
          </p:nvPr>
        </p:nvSpPr>
        <p:spPr>
          <a:xfrm>
            <a:off x="822036" y="4640119"/>
            <a:ext cx="6289256" cy="1363519"/>
          </a:xfrm>
          <a:prstGeom prst="rect">
            <a:avLst/>
          </a:prstGeom>
        </p:spPr>
        <p:txBody>
          <a:bodyPr vert="horz"/>
          <a:lstStyle>
            <a:lvl1pPr marL="0" indent="0">
              <a:buFontTx/>
              <a:buNone/>
              <a:defRPr sz="1800">
                <a:latin typeface="Trebuchet MS"/>
                <a:cs typeface="Trebuchet MS"/>
              </a:defRPr>
            </a:lvl1pPr>
          </a:lstStyle>
          <a:p>
            <a:pPr lvl="0"/>
            <a:r>
              <a:rPr lang="en-US"/>
              <a:t>• </a:t>
            </a:r>
            <a:r>
              <a:rPr lang="en-US" err="1"/>
              <a:t>Lorem</a:t>
            </a:r>
            <a:r>
              <a:rPr lang="en-US"/>
              <a:t> </a:t>
            </a:r>
            <a:r>
              <a:rPr lang="en-US" err="1"/>
              <a:t>ipsum</a:t>
            </a:r>
            <a:r>
              <a:rPr lang="en-US"/>
              <a:t> dolor sit </a:t>
            </a:r>
            <a:r>
              <a:rPr lang="en-US" err="1"/>
              <a:t>amet</a:t>
            </a:r>
            <a:r>
              <a:rPr lang="en-US"/>
              <a:t>, </a:t>
            </a:r>
            <a:r>
              <a:rPr lang="en-US" err="1"/>
              <a:t>consectetur</a:t>
            </a:r>
            <a:r>
              <a:rPr lang="en-US"/>
              <a:t> </a:t>
            </a:r>
          </a:p>
          <a:p>
            <a:pPr lvl="0"/>
            <a:r>
              <a:rPr lang="en-US"/>
              <a:t>• </a:t>
            </a:r>
            <a:r>
              <a:rPr lang="en-US" err="1"/>
              <a:t>Duis</a:t>
            </a:r>
            <a:r>
              <a:rPr lang="en-US"/>
              <a:t> </a:t>
            </a:r>
            <a:r>
              <a:rPr lang="en-US" err="1"/>
              <a:t>aute</a:t>
            </a:r>
            <a:r>
              <a:rPr lang="en-US"/>
              <a:t> </a:t>
            </a:r>
            <a:r>
              <a:rPr lang="en-US" err="1"/>
              <a:t>irure</a:t>
            </a:r>
            <a:r>
              <a:rPr lang="en-US"/>
              <a:t> dolor in </a:t>
            </a:r>
            <a:r>
              <a:rPr lang="en-US" err="1"/>
              <a:t>reprehenderit</a:t>
            </a:r>
            <a:endParaRPr lang="en-US"/>
          </a:p>
          <a:p>
            <a:pPr lvl="0"/>
            <a:r>
              <a:rPr lang="en-US"/>
              <a:t>• </a:t>
            </a:r>
            <a:r>
              <a:rPr lang="en-US" err="1"/>
              <a:t>Excepteur</a:t>
            </a:r>
            <a:r>
              <a:rPr lang="en-US"/>
              <a:t> </a:t>
            </a:r>
            <a:r>
              <a:rPr lang="en-US" err="1"/>
              <a:t>sint</a:t>
            </a:r>
            <a:r>
              <a:rPr lang="en-US"/>
              <a:t> </a:t>
            </a:r>
            <a:r>
              <a:rPr lang="en-US" err="1"/>
              <a:t>occaecat</a:t>
            </a:r>
            <a:r>
              <a:rPr lang="en-US"/>
              <a:t> </a:t>
            </a:r>
            <a:r>
              <a:rPr lang="en-US" err="1"/>
              <a:t>cupidata</a:t>
            </a:r>
            <a:endParaRPr lang="en-US"/>
          </a:p>
        </p:txBody>
      </p:sp>
      <p:sp>
        <p:nvSpPr>
          <p:cNvPr id="8" name="Slide Number Placeholder 5">
            <a:extLst>
              <a:ext uri="{FF2B5EF4-FFF2-40B4-BE49-F238E27FC236}">
                <a16:creationId xmlns:a16="http://schemas.microsoft.com/office/drawing/2014/main" id="{4A4B1CEF-CD72-4131-87CE-CB361728ACAD}"/>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3725811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2B5B5C-8167-A66E-214D-952DFC4A22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1FE085-2CDE-74D2-D757-AB01B06C2A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664C8A-537E-1CDF-C862-BCA4A15B8F35}"/>
              </a:ext>
            </a:extLst>
          </p:cNvPr>
          <p:cNvSpPr>
            <a:spLocks noGrp="1"/>
          </p:cNvSpPr>
          <p:nvPr>
            <p:ph type="dt" sz="half" idx="10"/>
          </p:nvPr>
        </p:nvSpPr>
        <p:spPr/>
        <p:txBody>
          <a:bodyPr/>
          <a:lstStyle/>
          <a:p>
            <a:fld id="{50C3853C-0ABA-4CA4-8950-F4B459562918}" type="datetimeFigureOut">
              <a:rPr lang="en-US" smtClean="0"/>
              <a:t>8/19/2024</a:t>
            </a:fld>
            <a:endParaRPr lang="en-US"/>
          </a:p>
        </p:txBody>
      </p:sp>
      <p:sp>
        <p:nvSpPr>
          <p:cNvPr id="5" name="Footer Placeholder 4">
            <a:extLst>
              <a:ext uri="{FF2B5EF4-FFF2-40B4-BE49-F238E27FC236}">
                <a16:creationId xmlns:a16="http://schemas.microsoft.com/office/drawing/2014/main" id="{4BC4A0B8-C51A-E3AA-C238-97EE9C44E6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FBF244-5945-FDD0-EDF5-ED651C6C13EE}"/>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5796321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grpSp>
        <p:nvGrpSpPr>
          <p:cNvPr id="14" name="Group 13">
            <a:extLst>
              <a:ext uri="{FF2B5EF4-FFF2-40B4-BE49-F238E27FC236}">
                <a16:creationId xmlns:a16="http://schemas.microsoft.com/office/drawing/2014/main" id="{D8F192F2-B546-4826-B294-F211C3519C59}"/>
              </a:ext>
            </a:extLst>
          </p:cNvPr>
          <p:cNvGrpSpPr/>
          <p:nvPr userDrawn="1"/>
        </p:nvGrpSpPr>
        <p:grpSpPr>
          <a:xfrm>
            <a:off x="530696" y="5689601"/>
            <a:ext cx="2180462" cy="904633"/>
            <a:chOff x="2777007" y="5689600"/>
            <a:chExt cx="2107496" cy="904633"/>
          </a:xfrm>
        </p:grpSpPr>
        <p:pic>
          <p:nvPicPr>
            <p:cNvPr id="15" name="Picture 14" descr="Logo&#10;&#10;Description automatically generated with medium confidence">
              <a:extLst>
                <a:ext uri="{FF2B5EF4-FFF2-40B4-BE49-F238E27FC236}">
                  <a16:creationId xmlns:a16="http://schemas.microsoft.com/office/drawing/2014/main" id="{83FD563D-15A4-4249-8A4F-D144B04BF9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77185" y="5689600"/>
              <a:ext cx="907318" cy="904633"/>
            </a:xfrm>
            <a:prstGeom prst="rect">
              <a:avLst/>
            </a:prstGeom>
          </p:spPr>
        </p:pic>
        <p:grpSp>
          <p:nvGrpSpPr>
            <p:cNvPr id="16" name="Group 15">
              <a:extLst>
                <a:ext uri="{FF2B5EF4-FFF2-40B4-BE49-F238E27FC236}">
                  <a16:creationId xmlns:a16="http://schemas.microsoft.com/office/drawing/2014/main" id="{A6E623F0-2880-418B-B1FC-A7527A707898}"/>
                </a:ext>
              </a:extLst>
            </p:cNvPr>
            <p:cNvGrpSpPr/>
            <p:nvPr userDrawn="1"/>
          </p:nvGrpSpPr>
          <p:grpSpPr>
            <a:xfrm>
              <a:off x="2777007" y="5866153"/>
              <a:ext cx="1179028" cy="522582"/>
              <a:chOff x="2378209" y="5233339"/>
              <a:chExt cx="1179028" cy="522582"/>
            </a:xfrm>
            <a:solidFill>
              <a:schemeClr val="bg2"/>
            </a:solidFill>
          </p:grpSpPr>
          <p:sp>
            <p:nvSpPr>
              <p:cNvPr id="18" name="Freeform: Shape 17">
                <a:extLst>
                  <a:ext uri="{FF2B5EF4-FFF2-40B4-BE49-F238E27FC236}">
                    <a16:creationId xmlns:a16="http://schemas.microsoft.com/office/drawing/2014/main" id="{6D80F0B0-7D2E-427E-A8EE-F1A24FDE178F}"/>
                  </a:ext>
                </a:extLst>
              </p:cNvPr>
              <p:cNvSpPr/>
              <p:nvPr/>
            </p:nvSpPr>
            <p:spPr>
              <a:xfrm>
                <a:off x="3170424" y="5236541"/>
                <a:ext cx="386813" cy="516178"/>
              </a:xfrm>
              <a:custGeom>
                <a:avLst/>
                <a:gdLst>
                  <a:gd name="connsiteX0" fmla="*/ 0 w 386813"/>
                  <a:gd name="connsiteY0" fmla="*/ 0 h 516178"/>
                  <a:gd name="connsiteX1" fmla="*/ 206856 w 386813"/>
                  <a:gd name="connsiteY1" fmla="*/ 0 h 516178"/>
                  <a:gd name="connsiteX2" fmla="*/ 284346 w 386813"/>
                  <a:gd name="connsiteY2" fmla="*/ 11528 h 516178"/>
                  <a:gd name="connsiteX3" fmla="*/ 334299 w 386813"/>
                  <a:gd name="connsiteY3" fmla="*/ 41627 h 516178"/>
                  <a:gd name="connsiteX4" fmla="*/ 361197 w 386813"/>
                  <a:gd name="connsiteY4" fmla="*/ 84535 h 516178"/>
                  <a:gd name="connsiteX5" fmla="*/ 369522 w 386813"/>
                  <a:gd name="connsiteY5" fmla="*/ 133207 h 516178"/>
                  <a:gd name="connsiteX6" fmla="*/ 362478 w 386813"/>
                  <a:gd name="connsiteY6" fmla="*/ 172913 h 516178"/>
                  <a:gd name="connsiteX7" fmla="*/ 341984 w 386813"/>
                  <a:gd name="connsiteY7" fmla="*/ 206215 h 516178"/>
                  <a:gd name="connsiteX8" fmla="*/ 309963 w 386813"/>
                  <a:gd name="connsiteY8" fmla="*/ 230551 h 516178"/>
                  <a:gd name="connsiteX9" fmla="*/ 268976 w 386813"/>
                  <a:gd name="connsiteY9" fmla="*/ 243359 h 516178"/>
                  <a:gd name="connsiteX10" fmla="*/ 270257 w 386813"/>
                  <a:gd name="connsiteY10" fmla="*/ 244640 h 516178"/>
                  <a:gd name="connsiteX11" fmla="*/ 293953 w 386813"/>
                  <a:gd name="connsiteY11" fmla="*/ 249123 h 516178"/>
                  <a:gd name="connsiteX12" fmla="*/ 333659 w 386813"/>
                  <a:gd name="connsiteY12" fmla="*/ 268336 h 516178"/>
                  <a:gd name="connsiteX13" fmla="*/ 370803 w 386813"/>
                  <a:gd name="connsiteY13" fmla="*/ 307401 h 516178"/>
                  <a:gd name="connsiteX14" fmla="*/ 386814 w 386813"/>
                  <a:gd name="connsiteY14" fmla="*/ 371443 h 516178"/>
                  <a:gd name="connsiteX15" fmla="*/ 374005 w 386813"/>
                  <a:gd name="connsiteY15" fmla="*/ 433564 h 516178"/>
                  <a:gd name="connsiteX16" fmla="*/ 337501 w 386813"/>
                  <a:gd name="connsiteY16" fmla="*/ 479034 h 516178"/>
                  <a:gd name="connsiteX17" fmla="*/ 280504 w 386813"/>
                  <a:gd name="connsiteY17" fmla="*/ 506572 h 516178"/>
                  <a:gd name="connsiteX18" fmla="*/ 206856 w 386813"/>
                  <a:gd name="connsiteY18" fmla="*/ 516178 h 516178"/>
                  <a:gd name="connsiteX19" fmla="*/ 0 w 386813"/>
                  <a:gd name="connsiteY19" fmla="*/ 516178 h 516178"/>
                  <a:gd name="connsiteX20" fmla="*/ 0 w 386813"/>
                  <a:gd name="connsiteY20" fmla="*/ 0 h 516178"/>
                  <a:gd name="connsiteX21" fmla="*/ 206215 w 386813"/>
                  <a:gd name="connsiteY21" fmla="*/ 234394 h 516178"/>
                  <a:gd name="connsiteX22" fmla="*/ 304840 w 386813"/>
                  <a:gd name="connsiteY22" fmla="*/ 204934 h 516178"/>
                  <a:gd name="connsiteX23" fmla="*/ 337501 w 386813"/>
                  <a:gd name="connsiteY23" fmla="*/ 128084 h 516178"/>
                  <a:gd name="connsiteX24" fmla="*/ 326614 w 386813"/>
                  <a:gd name="connsiteY24" fmla="*/ 80693 h 516178"/>
                  <a:gd name="connsiteX25" fmla="*/ 297795 w 386813"/>
                  <a:gd name="connsiteY25" fmla="*/ 49312 h 516178"/>
                  <a:gd name="connsiteX26" fmla="*/ 256168 w 386813"/>
                  <a:gd name="connsiteY26" fmla="*/ 32021 h 516178"/>
                  <a:gd name="connsiteX27" fmla="*/ 206856 w 386813"/>
                  <a:gd name="connsiteY27" fmla="*/ 26898 h 516178"/>
                  <a:gd name="connsiteX28" fmla="*/ 32021 w 386813"/>
                  <a:gd name="connsiteY28" fmla="*/ 26898 h 516178"/>
                  <a:gd name="connsiteX29" fmla="*/ 32021 w 386813"/>
                  <a:gd name="connsiteY29" fmla="*/ 233753 h 516178"/>
                  <a:gd name="connsiteX30" fmla="*/ 206215 w 386813"/>
                  <a:gd name="connsiteY30" fmla="*/ 233753 h 516178"/>
                  <a:gd name="connsiteX31" fmla="*/ 206215 w 386813"/>
                  <a:gd name="connsiteY31" fmla="*/ 488640 h 516178"/>
                  <a:gd name="connsiteX32" fmla="*/ 315087 w 386813"/>
                  <a:gd name="connsiteY32" fmla="*/ 459181 h 516178"/>
                  <a:gd name="connsiteX33" fmla="*/ 354793 w 386813"/>
                  <a:gd name="connsiteY33" fmla="*/ 371443 h 516178"/>
                  <a:gd name="connsiteX34" fmla="*/ 341344 w 386813"/>
                  <a:gd name="connsiteY34" fmla="*/ 317008 h 516178"/>
                  <a:gd name="connsiteX35" fmla="*/ 306121 w 386813"/>
                  <a:gd name="connsiteY35" fmla="*/ 283065 h 516178"/>
                  <a:gd name="connsiteX36" fmla="*/ 258089 w 386813"/>
                  <a:gd name="connsiteY36" fmla="*/ 265774 h 516178"/>
                  <a:gd name="connsiteX37" fmla="*/ 206215 w 386813"/>
                  <a:gd name="connsiteY37" fmla="*/ 261291 h 516178"/>
                  <a:gd name="connsiteX38" fmla="*/ 31381 w 386813"/>
                  <a:gd name="connsiteY38" fmla="*/ 261291 h 516178"/>
                  <a:gd name="connsiteX39" fmla="*/ 31381 w 386813"/>
                  <a:gd name="connsiteY39" fmla="*/ 488640 h 516178"/>
                  <a:gd name="connsiteX40" fmla="*/ 206215 w 386813"/>
                  <a:gd name="connsiteY40" fmla="*/ 488640 h 516178"/>
                  <a:gd name="connsiteX41" fmla="*/ 206215 w 386813"/>
                  <a:gd name="connsiteY41" fmla="*/ 488640 h 5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6813" h="516178">
                    <a:moveTo>
                      <a:pt x="0" y="0"/>
                    </a:moveTo>
                    <a:lnTo>
                      <a:pt x="206856" y="0"/>
                    </a:lnTo>
                    <a:cubicBezTo>
                      <a:pt x="237596" y="0"/>
                      <a:pt x="263213" y="3843"/>
                      <a:pt x="284346" y="11528"/>
                    </a:cubicBezTo>
                    <a:cubicBezTo>
                      <a:pt x="304840" y="19213"/>
                      <a:pt x="321491" y="29459"/>
                      <a:pt x="334299" y="41627"/>
                    </a:cubicBezTo>
                    <a:cubicBezTo>
                      <a:pt x="347108" y="54436"/>
                      <a:pt x="356074" y="68525"/>
                      <a:pt x="361197" y="84535"/>
                    </a:cubicBezTo>
                    <a:cubicBezTo>
                      <a:pt x="366961" y="100546"/>
                      <a:pt x="369522" y="117197"/>
                      <a:pt x="369522" y="133207"/>
                    </a:cubicBezTo>
                    <a:cubicBezTo>
                      <a:pt x="369522" y="147296"/>
                      <a:pt x="366961" y="160745"/>
                      <a:pt x="362478" y="172913"/>
                    </a:cubicBezTo>
                    <a:cubicBezTo>
                      <a:pt x="357354" y="185722"/>
                      <a:pt x="350950" y="196609"/>
                      <a:pt x="341984" y="206215"/>
                    </a:cubicBezTo>
                    <a:cubicBezTo>
                      <a:pt x="333018" y="215821"/>
                      <a:pt x="322131" y="224147"/>
                      <a:pt x="309963" y="230551"/>
                    </a:cubicBezTo>
                    <a:cubicBezTo>
                      <a:pt x="297795" y="236955"/>
                      <a:pt x="284346" y="241438"/>
                      <a:pt x="268976" y="243359"/>
                    </a:cubicBezTo>
                    <a:lnTo>
                      <a:pt x="270257" y="244640"/>
                    </a:lnTo>
                    <a:cubicBezTo>
                      <a:pt x="273459" y="244000"/>
                      <a:pt x="281785" y="245921"/>
                      <a:pt x="293953" y="249123"/>
                    </a:cubicBezTo>
                    <a:cubicBezTo>
                      <a:pt x="306761" y="252325"/>
                      <a:pt x="319570" y="258729"/>
                      <a:pt x="333659" y="268336"/>
                    </a:cubicBezTo>
                    <a:cubicBezTo>
                      <a:pt x="347108" y="277942"/>
                      <a:pt x="359916" y="290750"/>
                      <a:pt x="370803" y="307401"/>
                    </a:cubicBezTo>
                    <a:cubicBezTo>
                      <a:pt x="381690" y="324052"/>
                      <a:pt x="386814" y="345186"/>
                      <a:pt x="386814" y="371443"/>
                    </a:cubicBezTo>
                    <a:cubicBezTo>
                      <a:pt x="386814" y="395139"/>
                      <a:pt x="382331" y="415632"/>
                      <a:pt x="374005" y="433564"/>
                    </a:cubicBezTo>
                    <a:cubicBezTo>
                      <a:pt x="365039" y="451496"/>
                      <a:pt x="352871" y="466225"/>
                      <a:pt x="337501" y="479034"/>
                    </a:cubicBezTo>
                    <a:cubicBezTo>
                      <a:pt x="322131" y="491842"/>
                      <a:pt x="302919" y="500808"/>
                      <a:pt x="280504" y="506572"/>
                    </a:cubicBezTo>
                    <a:cubicBezTo>
                      <a:pt x="258089" y="512976"/>
                      <a:pt x="233753" y="516178"/>
                      <a:pt x="206856" y="516178"/>
                    </a:cubicBezTo>
                    <a:lnTo>
                      <a:pt x="0" y="516178"/>
                    </a:lnTo>
                    <a:lnTo>
                      <a:pt x="0" y="0"/>
                    </a:lnTo>
                    <a:close/>
                    <a:moveTo>
                      <a:pt x="206215" y="234394"/>
                    </a:moveTo>
                    <a:cubicBezTo>
                      <a:pt x="250404" y="234394"/>
                      <a:pt x="283066" y="224787"/>
                      <a:pt x="304840" y="204934"/>
                    </a:cubicBezTo>
                    <a:cubicBezTo>
                      <a:pt x="326614" y="185081"/>
                      <a:pt x="337501" y="159464"/>
                      <a:pt x="337501" y="128084"/>
                    </a:cubicBezTo>
                    <a:cubicBezTo>
                      <a:pt x="337501" y="109512"/>
                      <a:pt x="333659" y="93501"/>
                      <a:pt x="326614" y="80693"/>
                    </a:cubicBezTo>
                    <a:cubicBezTo>
                      <a:pt x="319570" y="67884"/>
                      <a:pt x="309963" y="57638"/>
                      <a:pt x="297795" y="49312"/>
                    </a:cubicBezTo>
                    <a:cubicBezTo>
                      <a:pt x="285627" y="41627"/>
                      <a:pt x="272179" y="35863"/>
                      <a:pt x="256168" y="32021"/>
                    </a:cubicBezTo>
                    <a:cubicBezTo>
                      <a:pt x="240798" y="28819"/>
                      <a:pt x="224147" y="26898"/>
                      <a:pt x="206856" y="26898"/>
                    </a:cubicBezTo>
                    <a:lnTo>
                      <a:pt x="32021" y="26898"/>
                    </a:lnTo>
                    <a:lnTo>
                      <a:pt x="32021" y="233753"/>
                    </a:lnTo>
                    <a:lnTo>
                      <a:pt x="206215" y="233753"/>
                    </a:lnTo>
                    <a:close/>
                    <a:moveTo>
                      <a:pt x="206215" y="488640"/>
                    </a:moveTo>
                    <a:cubicBezTo>
                      <a:pt x="252325" y="488640"/>
                      <a:pt x="288829" y="479034"/>
                      <a:pt x="315087" y="459181"/>
                    </a:cubicBezTo>
                    <a:cubicBezTo>
                      <a:pt x="341344" y="439328"/>
                      <a:pt x="354793" y="410509"/>
                      <a:pt x="354793" y="371443"/>
                    </a:cubicBezTo>
                    <a:cubicBezTo>
                      <a:pt x="354793" y="349029"/>
                      <a:pt x="350310" y="331097"/>
                      <a:pt x="341344" y="317008"/>
                    </a:cubicBezTo>
                    <a:cubicBezTo>
                      <a:pt x="332378" y="302918"/>
                      <a:pt x="320210" y="291391"/>
                      <a:pt x="306121" y="283065"/>
                    </a:cubicBezTo>
                    <a:cubicBezTo>
                      <a:pt x="292032" y="274740"/>
                      <a:pt x="276021" y="268976"/>
                      <a:pt x="258089" y="265774"/>
                    </a:cubicBezTo>
                    <a:cubicBezTo>
                      <a:pt x="240158" y="262572"/>
                      <a:pt x="223507" y="261291"/>
                      <a:pt x="206215" y="261291"/>
                    </a:cubicBezTo>
                    <a:lnTo>
                      <a:pt x="31381" y="261291"/>
                    </a:lnTo>
                    <a:lnTo>
                      <a:pt x="31381" y="488640"/>
                    </a:lnTo>
                    <a:lnTo>
                      <a:pt x="206215" y="488640"/>
                    </a:lnTo>
                    <a:lnTo>
                      <a:pt x="206215" y="488640"/>
                    </a:lnTo>
                    <a:close/>
                  </a:path>
                </a:pathLst>
              </a:custGeom>
              <a:grpFill/>
              <a:ln w="7373" cap="flat">
                <a:solidFill>
                  <a:schemeClr val="bg2"/>
                </a:solid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4C8656D2-0BCD-4D9E-8F00-7780B7131796}"/>
                  </a:ext>
                </a:extLst>
              </p:cNvPr>
              <p:cNvSpPr/>
              <p:nvPr/>
            </p:nvSpPr>
            <p:spPr>
              <a:xfrm>
                <a:off x="2378209" y="5233339"/>
                <a:ext cx="455979" cy="522582"/>
              </a:xfrm>
              <a:custGeom>
                <a:avLst/>
                <a:gdLst>
                  <a:gd name="connsiteX0" fmla="*/ 258089 w 455979"/>
                  <a:gd name="connsiteY0" fmla="*/ 522582 h 522582"/>
                  <a:gd name="connsiteX1" fmla="*/ 210058 w 455979"/>
                  <a:gd name="connsiteY1" fmla="*/ 522582 h 522582"/>
                  <a:gd name="connsiteX2" fmla="*/ 0 w 455979"/>
                  <a:gd name="connsiteY2" fmla="*/ 0 h 522582"/>
                  <a:gd name="connsiteX3" fmla="*/ 44829 w 455979"/>
                  <a:gd name="connsiteY3" fmla="*/ 0 h 522582"/>
                  <a:gd name="connsiteX4" fmla="*/ 233753 w 455979"/>
                  <a:gd name="connsiteY4" fmla="*/ 478393 h 522582"/>
                  <a:gd name="connsiteX5" fmla="*/ 235675 w 455979"/>
                  <a:gd name="connsiteY5" fmla="*/ 478393 h 522582"/>
                  <a:gd name="connsiteX6" fmla="*/ 413071 w 455979"/>
                  <a:gd name="connsiteY6" fmla="*/ 0 h 522582"/>
                  <a:gd name="connsiteX7" fmla="*/ 455979 w 455979"/>
                  <a:gd name="connsiteY7" fmla="*/ 0 h 522582"/>
                  <a:gd name="connsiteX8" fmla="*/ 258089 w 455979"/>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979" h="522582">
                    <a:moveTo>
                      <a:pt x="258089" y="522582"/>
                    </a:moveTo>
                    <a:lnTo>
                      <a:pt x="210058" y="522582"/>
                    </a:lnTo>
                    <a:lnTo>
                      <a:pt x="0" y="0"/>
                    </a:lnTo>
                    <a:lnTo>
                      <a:pt x="44829" y="0"/>
                    </a:lnTo>
                    <a:lnTo>
                      <a:pt x="233753" y="478393"/>
                    </a:lnTo>
                    <a:lnTo>
                      <a:pt x="235675" y="478393"/>
                    </a:lnTo>
                    <a:lnTo>
                      <a:pt x="413071" y="0"/>
                    </a:lnTo>
                    <a:lnTo>
                      <a:pt x="455979" y="0"/>
                    </a:lnTo>
                    <a:lnTo>
                      <a:pt x="258089" y="522582"/>
                    </a:lnTo>
                    <a:close/>
                  </a:path>
                </a:pathLst>
              </a:custGeom>
              <a:grpFill/>
              <a:ln w="6384" cap="flat">
                <a:solidFill>
                  <a:schemeClr val="bg2"/>
                </a:solidFill>
                <a:prstDash val="solid"/>
                <a:miter/>
              </a:ln>
            </p:spPr>
            <p:txBody>
              <a:bodyPr rtlCol="0" anchor="ctr"/>
              <a:lstStyle/>
              <a:p>
                <a:endParaRPr lang="en-US" sz="1800"/>
              </a:p>
            </p:txBody>
          </p:sp>
          <p:sp>
            <p:nvSpPr>
              <p:cNvPr id="20" name="Freeform: Shape 19">
                <a:extLst>
                  <a:ext uri="{FF2B5EF4-FFF2-40B4-BE49-F238E27FC236}">
                    <a16:creationId xmlns:a16="http://schemas.microsoft.com/office/drawing/2014/main" id="{C5135115-035E-4731-A0DD-DB53C55C4BEB}"/>
                  </a:ext>
                </a:extLst>
              </p:cNvPr>
              <p:cNvSpPr/>
              <p:nvPr/>
            </p:nvSpPr>
            <p:spPr>
              <a:xfrm>
                <a:off x="2693936" y="5233339"/>
                <a:ext cx="455338" cy="522582"/>
              </a:xfrm>
              <a:custGeom>
                <a:avLst/>
                <a:gdLst>
                  <a:gd name="connsiteX0" fmla="*/ 455339 w 455338"/>
                  <a:gd name="connsiteY0" fmla="*/ 522582 h 522582"/>
                  <a:gd name="connsiteX1" fmla="*/ 412430 w 455338"/>
                  <a:gd name="connsiteY1" fmla="*/ 522582 h 522582"/>
                  <a:gd name="connsiteX2" fmla="*/ 235675 w 455338"/>
                  <a:gd name="connsiteY2" fmla="*/ 44829 h 522582"/>
                  <a:gd name="connsiteX3" fmla="*/ 233753 w 455338"/>
                  <a:gd name="connsiteY3" fmla="*/ 44829 h 522582"/>
                  <a:gd name="connsiteX4" fmla="*/ 44829 w 455338"/>
                  <a:gd name="connsiteY4" fmla="*/ 522582 h 522582"/>
                  <a:gd name="connsiteX5" fmla="*/ 0 w 455338"/>
                  <a:gd name="connsiteY5" fmla="*/ 522582 h 522582"/>
                  <a:gd name="connsiteX6" fmla="*/ 210698 w 455338"/>
                  <a:gd name="connsiteY6" fmla="*/ 0 h 522582"/>
                  <a:gd name="connsiteX7" fmla="*/ 258730 w 455338"/>
                  <a:gd name="connsiteY7" fmla="*/ 0 h 522582"/>
                  <a:gd name="connsiteX8" fmla="*/ 455339 w 455338"/>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38" h="522582">
                    <a:moveTo>
                      <a:pt x="455339" y="522582"/>
                    </a:moveTo>
                    <a:lnTo>
                      <a:pt x="412430" y="522582"/>
                    </a:lnTo>
                    <a:lnTo>
                      <a:pt x="235675" y="44829"/>
                    </a:lnTo>
                    <a:lnTo>
                      <a:pt x="233753" y="44829"/>
                    </a:lnTo>
                    <a:lnTo>
                      <a:pt x="44829" y="522582"/>
                    </a:lnTo>
                    <a:lnTo>
                      <a:pt x="0" y="522582"/>
                    </a:lnTo>
                    <a:lnTo>
                      <a:pt x="210698" y="0"/>
                    </a:lnTo>
                    <a:lnTo>
                      <a:pt x="258730" y="0"/>
                    </a:lnTo>
                    <a:lnTo>
                      <a:pt x="455339" y="522582"/>
                    </a:lnTo>
                    <a:close/>
                  </a:path>
                </a:pathLst>
              </a:custGeom>
              <a:grpFill/>
              <a:ln w="6384" cap="flat">
                <a:solidFill>
                  <a:schemeClr val="bg2"/>
                </a:solidFill>
                <a:prstDash val="solid"/>
                <a:miter/>
              </a:ln>
            </p:spPr>
            <p:txBody>
              <a:bodyPr rtlCol="0" anchor="ctr"/>
              <a:lstStyle/>
              <a:p>
                <a:endParaRPr lang="en-US" sz="1800"/>
              </a:p>
            </p:txBody>
          </p:sp>
          <p:sp>
            <p:nvSpPr>
              <p:cNvPr id="21" name="Freeform: Shape 20">
                <a:extLst>
                  <a:ext uri="{FF2B5EF4-FFF2-40B4-BE49-F238E27FC236}">
                    <a16:creationId xmlns:a16="http://schemas.microsoft.com/office/drawing/2014/main" id="{D31CED2B-ADE8-4C17-A013-0B7D47F71F36}"/>
                  </a:ext>
                </a:extLst>
              </p:cNvPr>
              <p:cNvSpPr/>
              <p:nvPr userDrawn="1"/>
            </p:nvSpPr>
            <p:spPr>
              <a:xfrm>
                <a:off x="2877096" y="5532415"/>
                <a:ext cx="109511" cy="96703"/>
              </a:xfrm>
              <a:custGeom>
                <a:avLst/>
                <a:gdLst>
                  <a:gd name="connsiteX0" fmla="*/ 0 w 109511"/>
                  <a:gd name="connsiteY0" fmla="*/ 0 h 96703"/>
                  <a:gd name="connsiteX1" fmla="*/ 109512 w 109511"/>
                  <a:gd name="connsiteY1" fmla="*/ 48031 h 96703"/>
                  <a:gd name="connsiteX2" fmla="*/ 0 w 109511"/>
                  <a:gd name="connsiteY2" fmla="*/ 96703 h 96703"/>
                  <a:gd name="connsiteX3" fmla="*/ 0 w 109511"/>
                  <a:gd name="connsiteY3" fmla="*/ 0 h 96703"/>
                </a:gdLst>
                <a:ahLst/>
                <a:cxnLst>
                  <a:cxn ang="0">
                    <a:pos x="connsiteX0" y="connsiteY0"/>
                  </a:cxn>
                  <a:cxn ang="0">
                    <a:pos x="connsiteX1" y="connsiteY1"/>
                  </a:cxn>
                  <a:cxn ang="0">
                    <a:pos x="connsiteX2" y="connsiteY2"/>
                  </a:cxn>
                  <a:cxn ang="0">
                    <a:pos x="connsiteX3" y="connsiteY3"/>
                  </a:cxn>
                </a:cxnLst>
                <a:rect l="l" t="t" r="r" b="b"/>
                <a:pathLst>
                  <a:path w="109511" h="96703">
                    <a:moveTo>
                      <a:pt x="0" y="0"/>
                    </a:moveTo>
                    <a:lnTo>
                      <a:pt x="109512" y="48031"/>
                    </a:lnTo>
                    <a:lnTo>
                      <a:pt x="0" y="96703"/>
                    </a:lnTo>
                    <a:cubicBezTo>
                      <a:pt x="0" y="96703"/>
                      <a:pt x="0" y="640"/>
                      <a:pt x="0" y="0"/>
                    </a:cubicBezTo>
                  </a:path>
                </a:pathLst>
              </a:custGeom>
              <a:solidFill>
                <a:schemeClr val="accent2"/>
              </a:solidFill>
              <a:ln w="6384"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1483056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1">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6176724" y="0"/>
            <a:ext cx="6015278"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1"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9" name="Picture 18" descr="Logo&#10;&#10;Description automatically generated with medium confidence">
            <a:extLst>
              <a:ext uri="{FF2B5EF4-FFF2-40B4-BE49-F238E27FC236}">
                <a16:creationId xmlns:a16="http://schemas.microsoft.com/office/drawing/2014/main" id="{73675C42-201E-4C63-A839-40455D5457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0610" y="5689604"/>
            <a:ext cx="2270009" cy="904633"/>
          </a:xfrm>
          <a:prstGeom prst="rect">
            <a:avLst/>
          </a:prstGeom>
        </p:spPr>
      </p:pic>
    </p:spTree>
    <p:extLst>
      <p:ext uri="{BB962C8B-B14F-4D97-AF65-F5344CB8AC3E}">
        <p14:creationId xmlns:p14="http://schemas.microsoft.com/office/powerpoint/2010/main" val="37534852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V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1">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21"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1"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4" name="Picture 13" descr="Logo&#10;&#10;Description automatically generated with medium confidence">
            <a:extLst>
              <a:ext uri="{FF2B5EF4-FFF2-40B4-BE49-F238E27FC236}">
                <a16:creationId xmlns:a16="http://schemas.microsoft.com/office/drawing/2014/main" id="{75BB585C-EC61-43F1-BD9D-EF637B312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0610" y="5689604"/>
            <a:ext cx="2270009" cy="904633"/>
          </a:xfrm>
          <a:prstGeom prst="rect">
            <a:avLst/>
          </a:prstGeom>
        </p:spPr>
      </p:pic>
    </p:spTree>
    <p:extLst>
      <p:ext uri="{BB962C8B-B14F-4D97-AF65-F5344CB8AC3E}">
        <p14:creationId xmlns:p14="http://schemas.microsoft.com/office/powerpoint/2010/main" val="19764033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1">
                <a:solidFill>
                  <a:schemeClr val="bg1"/>
                </a:solidFill>
              </a:defRPr>
            </a:lvl1pPr>
          </a:lstStyle>
          <a:p>
            <a:r>
              <a:rPr lang="en-US"/>
              <a:t>Title goes here</a:t>
            </a:r>
            <a:br>
              <a:rPr lang="en-US"/>
            </a:br>
            <a:r>
              <a:rPr lang="en-US"/>
              <a:t>second title line</a:t>
            </a:r>
            <a:br>
              <a:rPr lang="en-US"/>
            </a:br>
            <a:r>
              <a:rPr lang="en-US"/>
              <a:t>third line</a:t>
            </a:r>
          </a:p>
        </p:txBody>
      </p:sp>
      <p:sp>
        <p:nvSpPr>
          <p:cNvPr id="35" name="Freeform: Shape 34">
            <a:extLst>
              <a:ext uri="{FF2B5EF4-FFF2-40B4-BE49-F238E27FC236}">
                <a16:creationId xmlns:a16="http://schemas.microsoft.com/office/drawing/2014/main" id="{779B80E8-461F-4DCB-ACB0-9B2E25BDBF5F}"/>
              </a:ext>
            </a:extLst>
          </p:cNvPr>
          <p:cNvSpPr/>
          <p:nvPr/>
        </p:nvSpPr>
        <p:spPr>
          <a:xfrm>
            <a:off x="2783607" y="-13657"/>
            <a:ext cx="2085301" cy="1536683"/>
          </a:xfrm>
          <a:custGeom>
            <a:avLst/>
            <a:gdLst>
              <a:gd name="connsiteX0" fmla="*/ 1510748 w 2015520"/>
              <a:gd name="connsiteY0" fmla="*/ 0 h 1536683"/>
              <a:gd name="connsiteX1" fmla="*/ 2015520 w 2015520"/>
              <a:gd name="connsiteY1" fmla="*/ 0 h 1536683"/>
              <a:gd name="connsiteX2" fmla="*/ 2015520 w 2015520"/>
              <a:gd name="connsiteY2" fmla="*/ 1536683 h 1536683"/>
              <a:gd name="connsiteX3" fmla="*/ 0 w 2015520"/>
              <a:gd name="connsiteY3" fmla="*/ 634770 h 1536683"/>
            </a:gdLst>
            <a:ahLst/>
            <a:cxnLst>
              <a:cxn ang="0">
                <a:pos x="connsiteX0" y="connsiteY0"/>
              </a:cxn>
              <a:cxn ang="0">
                <a:pos x="connsiteX1" y="connsiteY1"/>
              </a:cxn>
              <a:cxn ang="0">
                <a:pos x="connsiteX2" y="connsiteY2"/>
              </a:cxn>
              <a:cxn ang="0">
                <a:pos x="connsiteX3" y="connsiteY3"/>
              </a:cxn>
            </a:cxnLst>
            <a:rect l="l" t="t" r="r" b="b"/>
            <a:pathLst>
              <a:path w="2015520" h="1536683">
                <a:moveTo>
                  <a:pt x="1510748" y="0"/>
                </a:moveTo>
                <a:lnTo>
                  <a:pt x="2015520" y="0"/>
                </a:lnTo>
                <a:lnTo>
                  <a:pt x="2015520" y="1536683"/>
                </a:lnTo>
                <a:lnTo>
                  <a:pt x="0" y="634770"/>
                </a:lnTo>
                <a:close/>
              </a:path>
            </a:pathLst>
          </a:custGeom>
          <a:solidFill>
            <a:schemeClr val="tx1">
              <a:alpha val="50000"/>
            </a:schemeClr>
          </a:solidFill>
          <a:ln w="5302" cap="flat">
            <a:noFill/>
            <a:prstDash val="solid"/>
            <a:miter/>
          </a:ln>
        </p:spPr>
        <p:txBody>
          <a:bodyPr wrap="square" rtlCol="0" anchor="ctr">
            <a:noAutofit/>
          </a:bodyPr>
          <a:lstStyle/>
          <a:p>
            <a:endParaRPr lang="en-US" sz="1801"/>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21"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1"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grpSp>
        <p:nvGrpSpPr>
          <p:cNvPr id="14" name="Group 13">
            <a:extLst>
              <a:ext uri="{FF2B5EF4-FFF2-40B4-BE49-F238E27FC236}">
                <a16:creationId xmlns:a16="http://schemas.microsoft.com/office/drawing/2014/main" id="{D8F192F2-B546-4826-B294-F211C3519C59}"/>
              </a:ext>
            </a:extLst>
          </p:cNvPr>
          <p:cNvGrpSpPr/>
          <p:nvPr userDrawn="1"/>
        </p:nvGrpSpPr>
        <p:grpSpPr>
          <a:xfrm>
            <a:off x="530698" y="5689604"/>
            <a:ext cx="2180462" cy="904633"/>
            <a:chOff x="2777007" y="5689600"/>
            <a:chExt cx="2107496" cy="904633"/>
          </a:xfrm>
        </p:grpSpPr>
        <p:pic>
          <p:nvPicPr>
            <p:cNvPr id="15" name="Picture 14" descr="Logo&#10;&#10;Description automatically generated with medium confidence">
              <a:extLst>
                <a:ext uri="{FF2B5EF4-FFF2-40B4-BE49-F238E27FC236}">
                  <a16:creationId xmlns:a16="http://schemas.microsoft.com/office/drawing/2014/main" id="{83FD563D-15A4-4249-8A4F-D144B04BF9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77185" y="5689600"/>
              <a:ext cx="907318" cy="904633"/>
            </a:xfrm>
            <a:prstGeom prst="rect">
              <a:avLst/>
            </a:prstGeom>
          </p:spPr>
        </p:pic>
        <p:grpSp>
          <p:nvGrpSpPr>
            <p:cNvPr id="16" name="Group 15">
              <a:extLst>
                <a:ext uri="{FF2B5EF4-FFF2-40B4-BE49-F238E27FC236}">
                  <a16:creationId xmlns:a16="http://schemas.microsoft.com/office/drawing/2014/main" id="{A6E623F0-2880-418B-B1FC-A7527A707898}"/>
                </a:ext>
              </a:extLst>
            </p:cNvPr>
            <p:cNvGrpSpPr/>
            <p:nvPr userDrawn="1"/>
          </p:nvGrpSpPr>
          <p:grpSpPr>
            <a:xfrm>
              <a:off x="2777007" y="5866153"/>
              <a:ext cx="1179028" cy="522582"/>
              <a:chOff x="2378209" y="5233339"/>
              <a:chExt cx="1179028" cy="522582"/>
            </a:xfrm>
            <a:solidFill>
              <a:schemeClr val="bg2"/>
            </a:solidFill>
          </p:grpSpPr>
          <p:sp>
            <p:nvSpPr>
              <p:cNvPr id="18" name="Freeform: Shape 17">
                <a:extLst>
                  <a:ext uri="{FF2B5EF4-FFF2-40B4-BE49-F238E27FC236}">
                    <a16:creationId xmlns:a16="http://schemas.microsoft.com/office/drawing/2014/main" id="{6D80F0B0-7D2E-427E-A8EE-F1A24FDE178F}"/>
                  </a:ext>
                </a:extLst>
              </p:cNvPr>
              <p:cNvSpPr/>
              <p:nvPr/>
            </p:nvSpPr>
            <p:spPr>
              <a:xfrm>
                <a:off x="3170424" y="5236541"/>
                <a:ext cx="386813" cy="516178"/>
              </a:xfrm>
              <a:custGeom>
                <a:avLst/>
                <a:gdLst>
                  <a:gd name="connsiteX0" fmla="*/ 0 w 386813"/>
                  <a:gd name="connsiteY0" fmla="*/ 0 h 516178"/>
                  <a:gd name="connsiteX1" fmla="*/ 206856 w 386813"/>
                  <a:gd name="connsiteY1" fmla="*/ 0 h 516178"/>
                  <a:gd name="connsiteX2" fmla="*/ 284346 w 386813"/>
                  <a:gd name="connsiteY2" fmla="*/ 11528 h 516178"/>
                  <a:gd name="connsiteX3" fmla="*/ 334299 w 386813"/>
                  <a:gd name="connsiteY3" fmla="*/ 41627 h 516178"/>
                  <a:gd name="connsiteX4" fmla="*/ 361197 w 386813"/>
                  <a:gd name="connsiteY4" fmla="*/ 84535 h 516178"/>
                  <a:gd name="connsiteX5" fmla="*/ 369522 w 386813"/>
                  <a:gd name="connsiteY5" fmla="*/ 133207 h 516178"/>
                  <a:gd name="connsiteX6" fmla="*/ 362478 w 386813"/>
                  <a:gd name="connsiteY6" fmla="*/ 172913 h 516178"/>
                  <a:gd name="connsiteX7" fmla="*/ 341984 w 386813"/>
                  <a:gd name="connsiteY7" fmla="*/ 206215 h 516178"/>
                  <a:gd name="connsiteX8" fmla="*/ 309963 w 386813"/>
                  <a:gd name="connsiteY8" fmla="*/ 230551 h 516178"/>
                  <a:gd name="connsiteX9" fmla="*/ 268976 w 386813"/>
                  <a:gd name="connsiteY9" fmla="*/ 243359 h 516178"/>
                  <a:gd name="connsiteX10" fmla="*/ 270257 w 386813"/>
                  <a:gd name="connsiteY10" fmla="*/ 244640 h 516178"/>
                  <a:gd name="connsiteX11" fmla="*/ 293953 w 386813"/>
                  <a:gd name="connsiteY11" fmla="*/ 249123 h 516178"/>
                  <a:gd name="connsiteX12" fmla="*/ 333659 w 386813"/>
                  <a:gd name="connsiteY12" fmla="*/ 268336 h 516178"/>
                  <a:gd name="connsiteX13" fmla="*/ 370803 w 386813"/>
                  <a:gd name="connsiteY13" fmla="*/ 307401 h 516178"/>
                  <a:gd name="connsiteX14" fmla="*/ 386814 w 386813"/>
                  <a:gd name="connsiteY14" fmla="*/ 371443 h 516178"/>
                  <a:gd name="connsiteX15" fmla="*/ 374005 w 386813"/>
                  <a:gd name="connsiteY15" fmla="*/ 433564 h 516178"/>
                  <a:gd name="connsiteX16" fmla="*/ 337501 w 386813"/>
                  <a:gd name="connsiteY16" fmla="*/ 479034 h 516178"/>
                  <a:gd name="connsiteX17" fmla="*/ 280504 w 386813"/>
                  <a:gd name="connsiteY17" fmla="*/ 506572 h 516178"/>
                  <a:gd name="connsiteX18" fmla="*/ 206856 w 386813"/>
                  <a:gd name="connsiteY18" fmla="*/ 516178 h 516178"/>
                  <a:gd name="connsiteX19" fmla="*/ 0 w 386813"/>
                  <a:gd name="connsiteY19" fmla="*/ 516178 h 516178"/>
                  <a:gd name="connsiteX20" fmla="*/ 0 w 386813"/>
                  <a:gd name="connsiteY20" fmla="*/ 0 h 516178"/>
                  <a:gd name="connsiteX21" fmla="*/ 206215 w 386813"/>
                  <a:gd name="connsiteY21" fmla="*/ 234394 h 516178"/>
                  <a:gd name="connsiteX22" fmla="*/ 304840 w 386813"/>
                  <a:gd name="connsiteY22" fmla="*/ 204934 h 516178"/>
                  <a:gd name="connsiteX23" fmla="*/ 337501 w 386813"/>
                  <a:gd name="connsiteY23" fmla="*/ 128084 h 516178"/>
                  <a:gd name="connsiteX24" fmla="*/ 326614 w 386813"/>
                  <a:gd name="connsiteY24" fmla="*/ 80693 h 516178"/>
                  <a:gd name="connsiteX25" fmla="*/ 297795 w 386813"/>
                  <a:gd name="connsiteY25" fmla="*/ 49312 h 516178"/>
                  <a:gd name="connsiteX26" fmla="*/ 256168 w 386813"/>
                  <a:gd name="connsiteY26" fmla="*/ 32021 h 516178"/>
                  <a:gd name="connsiteX27" fmla="*/ 206856 w 386813"/>
                  <a:gd name="connsiteY27" fmla="*/ 26898 h 516178"/>
                  <a:gd name="connsiteX28" fmla="*/ 32021 w 386813"/>
                  <a:gd name="connsiteY28" fmla="*/ 26898 h 516178"/>
                  <a:gd name="connsiteX29" fmla="*/ 32021 w 386813"/>
                  <a:gd name="connsiteY29" fmla="*/ 233753 h 516178"/>
                  <a:gd name="connsiteX30" fmla="*/ 206215 w 386813"/>
                  <a:gd name="connsiteY30" fmla="*/ 233753 h 516178"/>
                  <a:gd name="connsiteX31" fmla="*/ 206215 w 386813"/>
                  <a:gd name="connsiteY31" fmla="*/ 488640 h 516178"/>
                  <a:gd name="connsiteX32" fmla="*/ 315087 w 386813"/>
                  <a:gd name="connsiteY32" fmla="*/ 459181 h 516178"/>
                  <a:gd name="connsiteX33" fmla="*/ 354793 w 386813"/>
                  <a:gd name="connsiteY33" fmla="*/ 371443 h 516178"/>
                  <a:gd name="connsiteX34" fmla="*/ 341344 w 386813"/>
                  <a:gd name="connsiteY34" fmla="*/ 317008 h 516178"/>
                  <a:gd name="connsiteX35" fmla="*/ 306121 w 386813"/>
                  <a:gd name="connsiteY35" fmla="*/ 283065 h 516178"/>
                  <a:gd name="connsiteX36" fmla="*/ 258089 w 386813"/>
                  <a:gd name="connsiteY36" fmla="*/ 265774 h 516178"/>
                  <a:gd name="connsiteX37" fmla="*/ 206215 w 386813"/>
                  <a:gd name="connsiteY37" fmla="*/ 261291 h 516178"/>
                  <a:gd name="connsiteX38" fmla="*/ 31381 w 386813"/>
                  <a:gd name="connsiteY38" fmla="*/ 261291 h 516178"/>
                  <a:gd name="connsiteX39" fmla="*/ 31381 w 386813"/>
                  <a:gd name="connsiteY39" fmla="*/ 488640 h 516178"/>
                  <a:gd name="connsiteX40" fmla="*/ 206215 w 386813"/>
                  <a:gd name="connsiteY40" fmla="*/ 488640 h 516178"/>
                  <a:gd name="connsiteX41" fmla="*/ 206215 w 386813"/>
                  <a:gd name="connsiteY41" fmla="*/ 488640 h 5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6813" h="516178">
                    <a:moveTo>
                      <a:pt x="0" y="0"/>
                    </a:moveTo>
                    <a:lnTo>
                      <a:pt x="206856" y="0"/>
                    </a:lnTo>
                    <a:cubicBezTo>
                      <a:pt x="237596" y="0"/>
                      <a:pt x="263213" y="3843"/>
                      <a:pt x="284346" y="11528"/>
                    </a:cubicBezTo>
                    <a:cubicBezTo>
                      <a:pt x="304840" y="19213"/>
                      <a:pt x="321491" y="29459"/>
                      <a:pt x="334299" y="41627"/>
                    </a:cubicBezTo>
                    <a:cubicBezTo>
                      <a:pt x="347108" y="54436"/>
                      <a:pt x="356074" y="68525"/>
                      <a:pt x="361197" y="84535"/>
                    </a:cubicBezTo>
                    <a:cubicBezTo>
                      <a:pt x="366961" y="100546"/>
                      <a:pt x="369522" y="117197"/>
                      <a:pt x="369522" y="133207"/>
                    </a:cubicBezTo>
                    <a:cubicBezTo>
                      <a:pt x="369522" y="147296"/>
                      <a:pt x="366961" y="160745"/>
                      <a:pt x="362478" y="172913"/>
                    </a:cubicBezTo>
                    <a:cubicBezTo>
                      <a:pt x="357354" y="185722"/>
                      <a:pt x="350950" y="196609"/>
                      <a:pt x="341984" y="206215"/>
                    </a:cubicBezTo>
                    <a:cubicBezTo>
                      <a:pt x="333018" y="215821"/>
                      <a:pt x="322131" y="224147"/>
                      <a:pt x="309963" y="230551"/>
                    </a:cubicBezTo>
                    <a:cubicBezTo>
                      <a:pt x="297795" y="236955"/>
                      <a:pt x="284346" y="241438"/>
                      <a:pt x="268976" y="243359"/>
                    </a:cubicBezTo>
                    <a:lnTo>
                      <a:pt x="270257" y="244640"/>
                    </a:lnTo>
                    <a:cubicBezTo>
                      <a:pt x="273459" y="244000"/>
                      <a:pt x="281785" y="245921"/>
                      <a:pt x="293953" y="249123"/>
                    </a:cubicBezTo>
                    <a:cubicBezTo>
                      <a:pt x="306761" y="252325"/>
                      <a:pt x="319570" y="258729"/>
                      <a:pt x="333659" y="268336"/>
                    </a:cubicBezTo>
                    <a:cubicBezTo>
                      <a:pt x="347108" y="277942"/>
                      <a:pt x="359916" y="290750"/>
                      <a:pt x="370803" y="307401"/>
                    </a:cubicBezTo>
                    <a:cubicBezTo>
                      <a:pt x="381690" y="324052"/>
                      <a:pt x="386814" y="345186"/>
                      <a:pt x="386814" y="371443"/>
                    </a:cubicBezTo>
                    <a:cubicBezTo>
                      <a:pt x="386814" y="395139"/>
                      <a:pt x="382331" y="415632"/>
                      <a:pt x="374005" y="433564"/>
                    </a:cubicBezTo>
                    <a:cubicBezTo>
                      <a:pt x="365039" y="451496"/>
                      <a:pt x="352871" y="466225"/>
                      <a:pt x="337501" y="479034"/>
                    </a:cubicBezTo>
                    <a:cubicBezTo>
                      <a:pt x="322131" y="491842"/>
                      <a:pt x="302919" y="500808"/>
                      <a:pt x="280504" y="506572"/>
                    </a:cubicBezTo>
                    <a:cubicBezTo>
                      <a:pt x="258089" y="512976"/>
                      <a:pt x="233753" y="516178"/>
                      <a:pt x="206856" y="516178"/>
                    </a:cubicBezTo>
                    <a:lnTo>
                      <a:pt x="0" y="516178"/>
                    </a:lnTo>
                    <a:lnTo>
                      <a:pt x="0" y="0"/>
                    </a:lnTo>
                    <a:close/>
                    <a:moveTo>
                      <a:pt x="206215" y="234394"/>
                    </a:moveTo>
                    <a:cubicBezTo>
                      <a:pt x="250404" y="234394"/>
                      <a:pt x="283066" y="224787"/>
                      <a:pt x="304840" y="204934"/>
                    </a:cubicBezTo>
                    <a:cubicBezTo>
                      <a:pt x="326614" y="185081"/>
                      <a:pt x="337501" y="159464"/>
                      <a:pt x="337501" y="128084"/>
                    </a:cubicBezTo>
                    <a:cubicBezTo>
                      <a:pt x="337501" y="109512"/>
                      <a:pt x="333659" y="93501"/>
                      <a:pt x="326614" y="80693"/>
                    </a:cubicBezTo>
                    <a:cubicBezTo>
                      <a:pt x="319570" y="67884"/>
                      <a:pt x="309963" y="57638"/>
                      <a:pt x="297795" y="49312"/>
                    </a:cubicBezTo>
                    <a:cubicBezTo>
                      <a:pt x="285627" y="41627"/>
                      <a:pt x="272179" y="35863"/>
                      <a:pt x="256168" y="32021"/>
                    </a:cubicBezTo>
                    <a:cubicBezTo>
                      <a:pt x="240798" y="28819"/>
                      <a:pt x="224147" y="26898"/>
                      <a:pt x="206856" y="26898"/>
                    </a:cubicBezTo>
                    <a:lnTo>
                      <a:pt x="32021" y="26898"/>
                    </a:lnTo>
                    <a:lnTo>
                      <a:pt x="32021" y="233753"/>
                    </a:lnTo>
                    <a:lnTo>
                      <a:pt x="206215" y="233753"/>
                    </a:lnTo>
                    <a:close/>
                    <a:moveTo>
                      <a:pt x="206215" y="488640"/>
                    </a:moveTo>
                    <a:cubicBezTo>
                      <a:pt x="252325" y="488640"/>
                      <a:pt x="288829" y="479034"/>
                      <a:pt x="315087" y="459181"/>
                    </a:cubicBezTo>
                    <a:cubicBezTo>
                      <a:pt x="341344" y="439328"/>
                      <a:pt x="354793" y="410509"/>
                      <a:pt x="354793" y="371443"/>
                    </a:cubicBezTo>
                    <a:cubicBezTo>
                      <a:pt x="354793" y="349029"/>
                      <a:pt x="350310" y="331097"/>
                      <a:pt x="341344" y="317008"/>
                    </a:cubicBezTo>
                    <a:cubicBezTo>
                      <a:pt x="332378" y="302918"/>
                      <a:pt x="320210" y="291391"/>
                      <a:pt x="306121" y="283065"/>
                    </a:cubicBezTo>
                    <a:cubicBezTo>
                      <a:pt x="292032" y="274740"/>
                      <a:pt x="276021" y="268976"/>
                      <a:pt x="258089" y="265774"/>
                    </a:cubicBezTo>
                    <a:cubicBezTo>
                      <a:pt x="240158" y="262572"/>
                      <a:pt x="223507" y="261291"/>
                      <a:pt x="206215" y="261291"/>
                    </a:cubicBezTo>
                    <a:lnTo>
                      <a:pt x="31381" y="261291"/>
                    </a:lnTo>
                    <a:lnTo>
                      <a:pt x="31381" y="488640"/>
                    </a:lnTo>
                    <a:lnTo>
                      <a:pt x="206215" y="488640"/>
                    </a:lnTo>
                    <a:lnTo>
                      <a:pt x="206215" y="488640"/>
                    </a:lnTo>
                    <a:close/>
                  </a:path>
                </a:pathLst>
              </a:custGeom>
              <a:grpFill/>
              <a:ln w="7373" cap="flat">
                <a:solidFill>
                  <a:schemeClr val="bg2"/>
                </a:solidFill>
                <a:prstDash val="solid"/>
                <a:miter/>
              </a:ln>
            </p:spPr>
            <p:txBody>
              <a:bodyPr rtlCol="0" anchor="ctr"/>
              <a:lstStyle/>
              <a:p>
                <a:endParaRPr lang="en-US" sz="1801"/>
              </a:p>
            </p:txBody>
          </p:sp>
          <p:sp>
            <p:nvSpPr>
              <p:cNvPr id="19" name="Freeform: Shape 18">
                <a:extLst>
                  <a:ext uri="{FF2B5EF4-FFF2-40B4-BE49-F238E27FC236}">
                    <a16:creationId xmlns:a16="http://schemas.microsoft.com/office/drawing/2014/main" id="{4C8656D2-0BCD-4D9E-8F00-7780B7131796}"/>
                  </a:ext>
                </a:extLst>
              </p:cNvPr>
              <p:cNvSpPr/>
              <p:nvPr/>
            </p:nvSpPr>
            <p:spPr>
              <a:xfrm>
                <a:off x="2378209" y="5233339"/>
                <a:ext cx="455979" cy="522582"/>
              </a:xfrm>
              <a:custGeom>
                <a:avLst/>
                <a:gdLst>
                  <a:gd name="connsiteX0" fmla="*/ 258089 w 455979"/>
                  <a:gd name="connsiteY0" fmla="*/ 522582 h 522582"/>
                  <a:gd name="connsiteX1" fmla="*/ 210058 w 455979"/>
                  <a:gd name="connsiteY1" fmla="*/ 522582 h 522582"/>
                  <a:gd name="connsiteX2" fmla="*/ 0 w 455979"/>
                  <a:gd name="connsiteY2" fmla="*/ 0 h 522582"/>
                  <a:gd name="connsiteX3" fmla="*/ 44829 w 455979"/>
                  <a:gd name="connsiteY3" fmla="*/ 0 h 522582"/>
                  <a:gd name="connsiteX4" fmla="*/ 233753 w 455979"/>
                  <a:gd name="connsiteY4" fmla="*/ 478393 h 522582"/>
                  <a:gd name="connsiteX5" fmla="*/ 235675 w 455979"/>
                  <a:gd name="connsiteY5" fmla="*/ 478393 h 522582"/>
                  <a:gd name="connsiteX6" fmla="*/ 413071 w 455979"/>
                  <a:gd name="connsiteY6" fmla="*/ 0 h 522582"/>
                  <a:gd name="connsiteX7" fmla="*/ 455979 w 455979"/>
                  <a:gd name="connsiteY7" fmla="*/ 0 h 522582"/>
                  <a:gd name="connsiteX8" fmla="*/ 258089 w 455979"/>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979" h="522582">
                    <a:moveTo>
                      <a:pt x="258089" y="522582"/>
                    </a:moveTo>
                    <a:lnTo>
                      <a:pt x="210058" y="522582"/>
                    </a:lnTo>
                    <a:lnTo>
                      <a:pt x="0" y="0"/>
                    </a:lnTo>
                    <a:lnTo>
                      <a:pt x="44829" y="0"/>
                    </a:lnTo>
                    <a:lnTo>
                      <a:pt x="233753" y="478393"/>
                    </a:lnTo>
                    <a:lnTo>
                      <a:pt x="235675" y="478393"/>
                    </a:lnTo>
                    <a:lnTo>
                      <a:pt x="413071" y="0"/>
                    </a:lnTo>
                    <a:lnTo>
                      <a:pt x="455979" y="0"/>
                    </a:lnTo>
                    <a:lnTo>
                      <a:pt x="258089" y="522582"/>
                    </a:lnTo>
                    <a:close/>
                  </a:path>
                </a:pathLst>
              </a:custGeom>
              <a:grpFill/>
              <a:ln w="6384" cap="flat">
                <a:solidFill>
                  <a:schemeClr val="bg2"/>
                </a:solidFill>
                <a:prstDash val="solid"/>
                <a:miter/>
              </a:ln>
            </p:spPr>
            <p:txBody>
              <a:bodyPr rtlCol="0" anchor="ctr"/>
              <a:lstStyle/>
              <a:p>
                <a:endParaRPr lang="en-US" sz="1801"/>
              </a:p>
            </p:txBody>
          </p:sp>
          <p:sp>
            <p:nvSpPr>
              <p:cNvPr id="20" name="Freeform: Shape 19">
                <a:extLst>
                  <a:ext uri="{FF2B5EF4-FFF2-40B4-BE49-F238E27FC236}">
                    <a16:creationId xmlns:a16="http://schemas.microsoft.com/office/drawing/2014/main" id="{C5135115-035E-4731-A0DD-DB53C55C4BEB}"/>
                  </a:ext>
                </a:extLst>
              </p:cNvPr>
              <p:cNvSpPr/>
              <p:nvPr/>
            </p:nvSpPr>
            <p:spPr>
              <a:xfrm>
                <a:off x="2693936" y="5233339"/>
                <a:ext cx="455338" cy="522582"/>
              </a:xfrm>
              <a:custGeom>
                <a:avLst/>
                <a:gdLst>
                  <a:gd name="connsiteX0" fmla="*/ 455339 w 455338"/>
                  <a:gd name="connsiteY0" fmla="*/ 522582 h 522582"/>
                  <a:gd name="connsiteX1" fmla="*/ 412430 w 455338"/>
                  <a:gd name="connsiteY1" fmla="*/ 522582 h 522582"/>
                  <a:gd name="connsiteX2" fmla="*/ 235675 w 455338"/>
                  <a:gd name="connsiteY2" fmla="*/ 44829 h 522582"/>
                  <a:gd name="connsiteX3" fmla="*/ 233753 w 455338"/>
                  <a:gd name="connsiteY3" fmla="*/ 44829 h 522582"/>
                  <a:gd name="connsiteX4" fmla="*/ 44829 w 455338"/>
                  <a:gd name="connsiteY4" fmla="*/ 522582 h 522582"/>
                  <a:gd name="connsiteX5" fmla="*/ 0 w 455338"/>
                  <a:gd name="connsiteY5" fmla="*/ 522582 h 522582"/>
                  <a:gd name="connsiteX6" fmla="*/ 210698 w 455338"/>
                  <a:gd name="connsiteY6" fmla="*/ 0 h 522582"/>
                  <a:gd name="connsiteX7" fmla="*/ 258730 w 455338"/>
                  <a:gd name="connsiteY7" fmla="*/ 0 h 522582"/>
                  <a:gd name="connsiteX8" fmla="*/ 455339 w 455338"/>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38" h="522582">
                    <a:moveTo>
                      <a:pt x="455339" y="522582"/>
                    </a:moveTo>
                    <a:lnTo>
                      <a:pt x="412430" y="522582"/>
                    </a:lnTo>
                    <a:lnTo>
                      <a:pt x="235675" y="44829"/>
                    </a:lnTo>
                    <a:lnTo>
                      <a:pt x="233753" y="44829"/>
                    </a:lnTo>
                    <a:lnTo>
                      <a:pt x="44829" y="522582"/>
                    </a:lnTo>
                    <a:lnTo>
                      <a:pt x="0" y="522582"/>
                    </a:lnTo>
                    <a:lnTo>
                      <a:pt x="210698" y="0"/>
                    </a:lnTo>
                    <a:lnTo>
                      <a:pt x="258730" y="0"/>
                    </a:lnTo>
                    <a:lnTo>
                      <a:pt x="455339" y="522582"/>
                    </a:lnTo>
                    <a:close/>
                  </a:path>
                </a:pathLst>
              </a:custGeom>
              <a:grpFill/>
              <a:ln w="6384" cap="flat">
                <a:solidFill>
                  <a:schemeClr val="bg2"/>
                </a:solidFill>
                <a:prstDash val="solid"/>
                <a:miter/>
              </a:ln>
            </p:spPr>
            <p:txBody>
              <a:bodyPr rtlCol="0" anchor="ctr"/>
              <a:lstStyle/>
              <a:p>
                <a:endParaRPr lang="en-US" sz="1801"/>
              </a:p>
            </p:txBody>
          </p:sp>
          <p:sp>
            <p:nvSpPr>
              <p:cNvPr id="21" name="Freeform: Shape 20">
                <a:extLst>
                  <a:ext uri="{FF2B5EF4-FFF2-40B4-BE49-F238E27FC236}">
                    <a16:creationId xmlns:a16="http://schemas.microsoft.com/office/drawing/2014/main" id="{D31CED2B-ADE8-4C17-A013-0B7D47F71F36}"/>
                  </a:ext>
                </a:extLst>
              </p:cNvPr>
              <p:cNvSpPr/>
              <p:nvPr userDrawn="1"/>
            </p:nvSpPr>
            <p:spPr>
              <a:xfrm>
                <a:off x="2877096" y="5532415"/>
                <a:ext cx="109511" cy="96703"/>
              </a:xfrm>
              <a:custGeom>
                <a:avLst/>
                <a:gdLst>
                  <a:gd name="connsiteX0" fmla="*/ 0 w 109511"/>
                  <a:gd name="connsiteY0" fmla="*/ 0 h 96703"/>
                  <a:gd name="connsiteX1" fmla="*/ 109512 w 109511"/>
                  <a:gd name="connsiteY1" fmla="*/ 48031 h 96703"/>
                  <a:gd name="connsiteX2" fmla="*/ 0 w 109511"/>
                  <a:gd name="connsiteY2" fmla="*/ 96703 h 96703"/>
                  <a:gd name="connsiteX3" fmla="*/ 0 w 109511"/>
                  <a:gd name="connsiteY3" fmla="*/ 0 h 96703"/>
                </a:gdLst>
                <a:ahLst/>
                <a:cxnLst>
                  <a:cxn ang="0">
                    <a:pos x="connsiteX0" y="connsiteY0"/>
                  </a:cxn>
                  <a:cxn ang="0">
                    <a:pos x="connsiteX1" y="connsiteY1"/>
                  </a:cxn>
                  <a:cxn ang="0">
                    <a:pos x="connsiteX2" y="connsiteY2"/>
                  </a:cxn>
                  <a:cxn ang="0">
                    <a:pos x="connsiteX3" y="connsiteY3"/>
                  </a:cxn>
                </a:cxnLst>
                <a:rect l="l" t="t" r="r" b="b"/>
                <a:pathLst>
                  <a:path w="109511" h="96703">
                    <a:moveTo>
                      <a:pt x="0" y="0"/>
                    </a:moveTo>
                    <a:lnTo>
                      <a:pt x="109512" y="48031"/>
                    </a:lnTo>
                    <a:lnTo>
                      <a:pt x="0" y="96703"/>
                    </a:lnTo>
                    <a:cubicBezTo>
                      <a:pt x="0" y="96703"/>
                      <a:pt x="0" y="640"/>
                      <a:pt x="0" y="0"/>
                    </a:cubicBezTo>
                  </a:path>
                </a:pathLst>
              </a:custGeom>
              <a:solidFill>
                <a:schemeClr val="accent2"/>
              </a:solidFill>
              <a:ln w="6384" cap="flat">
                <a:noFill/>
                <a:prstDash val="solid"/>
                <a:miter/>
              </a:ln>
            </p:spPr>
            <p:txBody>
              <a:bodyPr rtlCol="0" anchor="ctr"/>
              <a:lstStyle/>
              <a:p>
                <a:endParaRPr lang="en-US" sz="1801"/>
              </a:p>
            </p:txBody>
          </p:sp>
        </p:grpSp>
      </p:grpSp>
    </p:spTree>
    <p:extLst>
      <p:ext uri="{BB962C8B-B14F-4D97-AF65-F5344CB8AC3E}">
        <p14:creationId xmlns:p14="http://schemas.microsoft.com/office/powerpoint/2010/main" val="2489893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Slide V2">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C165B6C-ACCE-49BB-85E1-400AE3835243}"/>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3" y="3199443"/>
            <a:ext cx="3815324" cy="1803400"/>
          </a:xfrm>
        </p:spPr>
        <p:txBody>
          <a:bodyPr/>
          <a:lstStyle>
            <a:lvl1pPr>
              <a:lnSpc>
                <a:spcPct val="100000"/>
              </a:lnSpc>
              <a:defRPr sz="3751">
                <a:solidFill>
                  <a:schemeClr val="bg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1" y="2785750"/>
            <a:ext cx="1909268" cy="315912"/>
          </a:xfrm>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2643015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itle Slide V2">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CDF608D-2C25-4B83-8657-A6618BA34C90}"/>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3" y="3199443"/>
            <a:ext cx="3815324" cy="1803400"/>
          </a:xfrm>
        </p:spPr>
        <p:txBody>
          <a:bodyPr/>
          <a:lstStyle>
            <a:lvl1pPr>
              <a:lnSpc>
                <a:spcPct val="100000"/>
              </a:lnSpc>
              <a:defRPr sz="3751">
                <a:solidFill>
                  <a:schemeClr val="tx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1"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spTree>
    <p:extLst>
      <p:ext uri="{BB962C8B-B14F-4D97-AF65-F5344CB8AC3E}">
        <p14:creationId xmlns:p14="http://schemas.microsoft.com/office/powerpoint/2010/main" val="38437089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0000"/>
        </a:solidFill>
        <a:effectLst/>
      </p:bgPr>
    </p:bg>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FF43C99B-7FF5-4062-A7C8-38F7CA47F335}"/>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388052" y="3802059"/>
            <a:ext cx="5146391" cy="1147650"/>
          </a:xfrm>
        </p:spPr>
        <p:txBody>
          <a:bodyPr/>
          <a:lstStyle>
            <a:lvl1pPr>
              <a:lnSpc>
                <a:spcPct val="100000"/>
              </a:lnSpc>
              <a:defRPr sz="3751">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388051" y="3362008"/>
            <a:ext cx="1909268"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18606432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C9B518C0-D923-49F9-BE87-803A528FC704}"/>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2595360" y="2751004"/>
            <a:ext cx="5146391" cy="1147650"/>
          </a:xfrm>
        </p:spPr>
        <p:txBody>
          <a:bodyPr/>
          <a:lstStyle>
            <a:lvl1pPr>
              <a:lnSpc>
                <a:spcPct val="100000"/>
              </a:lnSpc>
              <a:defRPr sz="3751">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2595358" y="2310953"/>
            <a:ext cx="1909268"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9540132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V3">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E8B4351C-CC4F-43F6-8D34-4F84EE862D45}"/>
              </a:ext>
            </a:extLst>
          </p:cNvPr>
          <p:cNvSpPr>
            <a:spLocks noGrp="1"/>
          </p:cNvSpPr>
          <p:nvPr>
            <p:ph type="pic" sz="quarter" idx="10"/>
          </p:nvPr>
        </p:nvSpPr>
        <p:spPr>
          <a:xfrm>
            <a:off x="7108579" y="0"/>
            <a:ext cx="5088348" cy="6858000"/>
          </a:xfrm>
          <a:custGeom>
            <a:avLst/>
            <a:gdLst>
              <a:gd name="connsiteX0" fmla="*/ 0 w 4918075"/>
              <a:gd name="connsiteY0" fmla="*/ 0 h 6858000"/>
              <a:gd name="connsiteX1" fmla="*/ 4918075 w 4918075"/>
              <a:gd name="connsiteY1" fmla="*/ 0 h 6858000"/>
              <a:gd name="connsiteX2" fmla="*/ 4918075 w 4918075"/>
              <a:gd name="connsiteY2" fmla="*/ 6858000 h 6858000"/>
              <a:gd name="connsiteX3" fmla="*/ 4847716 w 4918075"/>
              <a:gd name="connsiteY3" fmla="*/ 6858000 h 6858000"/>
              <a:gd name="connsiteX4" fmla="*/ 634 w 4918075"/>
              <a:gd name="connsiteY4" fmla="*/ 4607723 h 6858000"/>
              <a:gd name="connsiteX5" fmla="*/ 1416 w 4918075"/>
              <a:gd name="connsiteY5" fmla="*/ 6855166 h 6858000"/>
              <a:gd name="connsiteX6" fmla="*/ 956400 w 4918075"/>
              <a:gd name="connsiteY6" fmla="*/ 6858000 h 6858000"/>
              <a:gd name="connsiteX7" fmla="*/ 0 w 49180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8075" h="6858000">
                <a:moveTo>
                  <a:pt x="0" y="0"/>
                </a:moveTo>
                <a:lnTo>
                  <a:pt x="4918075" y="0"/>
                </a:lnTo>
                <a:lnTo>
                  <a:pt x="4918075" y="6858000"/>
                </a:lnTo>
                <a:lnTo>
                  <a:pt x="4847716" y="6858000"/>
                </a:lnTo>
                <a:lnTo>
                  <a:pt x="634" y="4607723"/>
                </a:lnTo>
                <a:cubicBezTo>
                  <a:pt x="683" y="5360892"/>
                  <a:pt x="1367" y="6101998"/>
                  <a:pt x="1416" y="6855166"/>
                </a:cubicBezTo>
                <a:lnTo>
                  <a:pt x="956400" y="6858000"/>
                </a:lnTo>
                <a:lnTo>
                  <a:pt x="0" y="6858000"/>
                </a:lnTo>
                <a:close/>
              </a:path>
            </a:pathLst>
          </a:custGeom>
        </p:spPr>
        <p:txBody>
          <a:bodyPr wrap="square" anchor="ctr">
            <a:noAutofit/>
          </a:bodyPr>
          <a:lstStyle>
            <a:lvl1pPr marL="0" indent="0" algn="ctr">
              <a:buFont typeface="Arial" panose="020B0604020202020204" pitchFamily="34" charset="0"/>
              <a:buNone/>
              <a:defRPr>
                <a:highlight>
                  <a:srgbClr val="FFFF00"/>
                </a:highlight>
              </a:defRPr>
            </a:lvl1pPr>
          </a:lstStyle>
          <a:p>
            <a:r>
              <a:rPr lang="en-US"/>
              <a:t>Click icon to add picture</a:t>
            </a:r>
          </a:p>
        </p:txBody>
      </p:sp>
      <p:sp>
        <p:nvSpPr>
          <p:cNvPr id="21" name="Title 6">
            <a:extLst>
              <a:ext uri="{FF2B5EF4-FFF2-40B4-BE49-F238E27FC236}">
                <a16:creationId xmlns:a16="http://schemas.microsoft.com/office/drawing/2014/main" id="{C14B39AA-3975-4DE3-B79A-CD9AA20DFC71}"/>
              </a:ext>
            </a:extLst>
          </p:cNvPr>
          <p:cNvSpPr>
            <a:spLocks noGrp="1"/>
          </p:cNvSpPr>
          <p:nvPr>
            <p:ph type="title" hasCustomPrompt="1"/>
          </p:nvPr>
        </p:nvSpPr>
        <p:spPr>
          <a:xfrm>
            <a:off x="388050" y="3390808"/>
            <a:ext cx="3975495" cy="1803400"/>
          </a:xfrm>
        </p:spPr>
        <p:txBody>
          <a:bodyPr/>
          <a:lstStyle>
            <a:lvl1pPr>
              <a:lnSpc>
                <a:spcPct val="100000"/>
              </a:lnSpc>
              <a:defRPr sz="3751">
                <a:solidFill>
                  <a:schemeClr val="tx1"/>
                </a:solidFill>
              </a:defRPr>
            </a:lvl1pPr>
          </a:lstStyle>
          <a:p>
            <a:r>
              <a:rPr lang="en-US"/>
              <a:t>Title goes here</a:t>
            </a:r>
            <a:br>
              <a:rPr lang="en-US"/>
            </a:br>
            <a:r>
              <a:rPr lang="en-US"/>
              <a:t>second title line</a:t>
            </a:r>
            <a:br>
              <a:rPr lang="en-US"/>
            </a:br>
            <a:r>
              <a:rPr lang="en-US"/>
              <a:t>third line</a:t>
            </a:r>
          </a:p>
        </p:txBody>
      </p:sp>
      <p:sp>
        <p:nvSpPr>
          <p:cNvPr id="22" name="Text Placeholder 41">
            <a:extLst>
              <a:ext uri="{FF2B5EF4-FFF2-40B4-BE49-F238E27FC236}">
                <a16:creationId xmlns:a16="http://schemas.microsoft.com/office/drawing/2014/main" id="{BE126341-BFB4-40A6-8CA7-96E1F96F8B69}"/>
              </a:ext>
            </a:extLst>
          </p:cNvPr>
          <p:cNvSpPr>
            <a:spLocks noGrp="1"/>
          </p:cNvSpPr>
          <p:nvPr>
            <p:ph type="body" sz="quarter" idx="14" hasCustomPrompt="1"/>
          </p:nvPr>
        </p:nvSpPr>
        <p:spPr>
          <a:xfrm>
            <a:off x="388051" y="2931395"/>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8" name="Picture 17" descr="Logo&#10;&#10;Description automatically generated with medium confidence">
            <a:extLst>
              <a:ext uri="{FF2B5EF4-FFF2-40B4-BE49-F238E27FC236}">
                <a16:creationId xmlns:a16="http://schemas.microsoft.com/office/drawing/2014/main" id="{5DA54748-06E3-4CA2-B780-EC166E8E14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0610" y="5689604"/>
            <a:ext cx="2270009" cy="904633"/>
          </a:xfrm>
          <a:prstGeom prst="rect">
            <a:avLst/>
          </a:prstGeom>
        </p:spPr>
      </p:pic>
    </p:spTree>
    <p:extLst>
      <p:ext uri="{BB962C8B-B14F-4D97-AF65-F5344CB8AC3E}">
        <p14:creationId xmlns:p14="http://schemas.microsoft.com/office/powerpoint/2010/main" val="773559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3-Col with Picture">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C1714BA-599F-43A0-A8D2-5422D64272E6}"/>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8905958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ne column text Blue">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97D07EA-290D-41A0-977A-69A4329FF396}"/>
              </a:ext>
            </a:extLst>
          </p:cNvPr>
          <p:cNvSpPr/>
          <p:nvPr userDrawn="1"/>
        </p:nvSpPr>
        <p:spPr>
          <a:xfrm>
            <a:off x="5119228" y="0"/>
            <a:ext cx="707277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Rectangle 11">
            <a:extLst>
              <a:ext uri="{FF2B5EF4-FFF2-40B4-BE49-F238E27FC236}">
                <a16:creationId xmlns:a16="http://schemas.microsoft.com/office/drawing/2014/main" id="{6CC3C017-36D2-42CF-BFCD-44F9E1673CD5}"/>
              </a:ext>
            </a:extLst>
          </p:cNvPr>
          <p:cNvSpPr/>
          <p:nvPr userDrawn="1"/>
        </p:nvSpPr>
        <p:spPr>
          <a:xfrm>
            <a:off x="491426" y="4846320"/>
            <a:ext cx="4250694" cy="1280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8" y="557497"/>
            <a:ext cx="3821814"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3" y="1161615"/>
            <a:ext cx="3430819"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60" y="1837406"/>
            <a:ext cx="4422047" cy="2592575"/>
          </a:xfrm>
          <a:noFill/>
        </p:spPr>
        <p:txBody>
          <a:bodyPr tIns="0" bIns="0" anchor="t">
            <a:noAutofit/>
          </a:bodyPr>
          <a:lstStyle>
            <a:lvl1pPr marL="0" indent="0">
              <a:lnSpc>
                <a:spcPts val="1501"/>
              </a:lnSpc>
              <a:spcBef>
                <a:spcPts val="0"/>
              </a:spcBef>
              <a:spcAft>
                <a:spcPts val="0"/>
              </a:spcAft>
              <a:buNone/>
              <a:defRPr sz="1021">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9"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4" y="5000008"/>
            <a:ext cx="4060167" cy="655190"/>
          </a:xfrm>
          <a:noFill/>
        </p:spPr>
        <p:txBody>
          <a:bodyPr tIns="0" bIns="0" anchor="t">
            <a:noAutofit/>
          </a:bodyPr>
          <a:lstStyle>
            <a:lvl1pPr marL="0" indent="0" algn="ctr">
              <a:lnSpc>
                <a:spcPts val="1703"/>
              </a:lnSpc>
              <a:spcBef>
                <a:spcPts val="0"/>
              </a:spcBef>
              <a:spcAft>
                <a:spcPts val="0"/>
              </a:spcAft>
              <a:buNone/>
              <a:defRPr sz="1021"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1" y="5787771"/>
            <a:ext cx="1979832" cy="186248"/>
          </a:xfrm>
        </p:spPr>
        <p:txBody>
          <a:bodyPr tIns="91440" bIns="182880" anchor="ctr"/>
          <a:lstStyle>
            <a:lvl1pPr marL="0" indent="0" algn="ctr">
              <a:buNone/>
              <a:defRPr sz="720">
                <a:solidFill>
                  <a:schemeClr val="tx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7"/>
            <a:ext cx="11695320"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80"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3" y="6608449"/>
            <a:ext cx="429740" cy="184787"/>
          </a:xfrm>
          <a:prstGeom prst="rect">
            <a:avLst/>
          </a:prstGeom>
        </p:spPr>
      </p:pic>
    </p:spTree>
    <p:extLst>
      <p:ext uri="{BB962C8B-B14F-4D97-AF65-F5344CB8AC3E}">
        <p14:creationId xmlns:p14="http://schemas.microsoft.com/office/powerpoint/2010/main" val="1239473848"/>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ne column text Ice Blu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6" y="5162554"/>
            <a:ext cx="4250694" cy="962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8" y="557497"/>
            <a:ext cx="3821814"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3" y="1161615"/>
            <a:ext cx="3430819"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60" y="1837402"/>
            <a:ext cx="4422047" cy="2772990"/>
          </a:xfrm>
          <a:noFill/>
        </p:spPr>
        <p:txBody>
          <a:bodyPr tIns="0" bIns="0" anchor="t">
            <a:noAutofit/>
          </a:bodyPr>
          <a:lstStyle>
            <a:lvl1pPr marL="0" indent="0">
              <a:lnSpc>
                <a:spcPts val="1501"/>
              </a:lnSpc>
              <a:spcBef>
                <a:spcPts val="0"/>
              </a:spcBef>
              <a:spcAft>
                <a:spcPts val="0"/>
              </a:spcAft>
              <a:buNone/>
              <a:defRPr sz="1021">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9" y="5021430"/>
            <a:ext cx="264108" cy="141120"/>
          </a:xfrm>
          <a:prstGeom prst="triangle">
            <a:avLst>
              <a:gd name="adj" fmla="val 5096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7"/>
            <a:ext cx="11695320"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80"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3" y="6608449"/>
            <a:ext cx="429740" cy="184787"/>
          </a:xfrm>
          <a:prstGeom prst="rect">
            <a:avLst/>
          </a:prstGeom>
        </p:spPr>
      </p:pic>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4" y="5333222"/>
            <a:ext cx="4060167" cy="655190"/>
          </a:xfrm>
          <a:noFill/>
        </p:spPr>
        <p:txBody>
          <a:bodyPr tIns="0" bIns="0" anchor="t">
            <a:noAutofit/>
          </a:bodyPr>
          <a:lstStyle>
            <a:lvl1pPr marL="0" indent="0" algn="ctr">
              <a:lnSpc>
                <a:spcPts val="1703"/>
              </a:lnSpc>
              <a:spcBef>
                <a:spcPts val="0"/>
              </a:spcBef>
              <a:spcAft>
                <a:spcPts val="0"/>
              </a:spcAft>
              <a:buNone/>
              <a:defRPr sz="1021" i="0">
                <a:solidFill>
                  <a:schemeClr val="bg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15" name="Rectangle 14">
            <a:extLst>
              <a:ext uri="{FF2B5EF4-FFF2-40B4-BE49-F238E27FC236}">
                <a16:creationId xmlns:a16="http://schemas.microsoft.com/office/drawing/2014/main" id="{53B62A3E-E214-4BCF-AD36-9D0C58A7EBEA}"/>
              </a:ext>
            </a:extLst>
          </p:cNvPr>
          <p:cNvSpPr/>
          <p:nvPr userDrawn="1"/>
        </p:nvSpPr>
        <p:spPr>
          <a:xfrm>
            <a:off x="5119228" y="0"/>
            <a:ext cx="707277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Tree>
    <p:extLst>
      <p:ext uri="{BB962C8B-B14F-4D97-AF65-F5344CB8AC3E}">
        <p14:creationId xmlns:p14="http://schemas.microsoft.com/office/powerpoint/2010/main" val="4220671337"/>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ne column text Ice Blue v2">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6" y="4846320"/>
            <a:ext cx="4250694"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8" y="557497"/>
            <a:ext cx="3821814"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3" y="1161615"/>
            <a:ext cx="3430819"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60" y="1837406"/>
            <a:ext cx="4422047" cy="2592575"/>
          </a:xfrm>
          <a:noFill/>
        </p:spPr>
        <p:txBody>
          <a:bodyPr tIns="0" bIns="0" anchor="t">
            <a:noAutofit/>
          </a:bodyPr>
          <a:lstStyle>
            <a:lvl1pPr marL="0" indent="0">
              <a:lnSpc>
                <a:spcPts val="1501"/>
              </a:lnSpc>
              <a:spcBef>
                <a:spcPts val="0"/>
              </a:spcBef>
              <a:spcAft>
                <a:spcPts val="0"/>
              </a:spcAft>
              <a:buNone/>
              <a:defRPr sz="1021">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9"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4" y="5000008"/>
            <a:ext cx="4060167" cy="655190"/>
          </a:xfrm>
          <a:noFill/>
        </p:spPr>
        <p:txBody>
          <a:bodyPr tIns="0" bIns="0" anchor="t">
            <a:noAutofit/>
          </a:bodyPr>
          <a:lstStyle>
            <a:lvl1pPr marL="0" indent="0" algn="ctr">
              <a:lnSpc>
                <a:spcPts val="1703"/>
              </a:lnSpc>
              <a:spcBef>
                <a:spcPts val="0"/>
              </a:spcBef>
              <a:spcAft>
                <a:spcPts val="0"/>
              </a:spcAft>
              <a:buNone/>
              <a:defRPr sz="1021"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1" y="5787771"/>
            <a:ext cx="1979832" cy="186248"/>
          </a:xfrm>
        </p:spPr>
        <p:txBody>
          <a:bodyPr tIns="91440" bIns="182880" anchor="ctr"/>
          <a:lstStyle>
            <a:lvl1pPr marL="0" indent="0" algn="ctr">
              <a:buNone/>
              <a:defRPr sz="720">
                <a:solidFill>
                  <a:schemeClr val="accent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7"/>
            <a:ext cx="11695320"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80"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3" y="6608449"/>
            <a:ext cx="429740" cy="184787"/>
          </a:xfrm>
          <a:prstGeom prst="rect">
            <a:avLst/>
          </a:prstGeom>
        </p:spPr>
      </p:pic>
      <p:sp>
        <p:nvSpPr>
          <p:cNvPr id="15" name="Rectangle 14">
            <a:extLst>
              <a:ext uri="{FF2B5EF4-FFF2-40B4-BE49-F238E27FC236}">
                <a16:creationId xmlns:a16="http://schemas.microsoft.com/office/drawing/2014/main" id="{98F0979B-92F6-4472-A93A-A4673C35CF75}"/>
              </a:ext>
            </a:extLst>
          </p:cNvPr>
          <p:cNvSpPr/>
          <p:nvPr userDrawn="1"/>
        </p:nvSpPr>
        <p:spPr>
          <a:xfrm>
            <a:off x="5119228" y="0"/>
            <a:ext cx="707277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Tree>
    <p:extLst>
      <p:ext uri="{BB962C8B-B14F-4D97-AF65-F5344CB8AC3E}">
        <p14:creationId xmlns:p14="http://schemas.microsoft.com/office/powerpoint/2010/main" val="2378084382"/>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lumn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6" y="3330480"/>
            <a:ext cx="4096735"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3" y="3934602"/>
            <a:ext cx="3716874"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20472" y="4469481"/>
            <a:ext cx="4089075" cy="1931323"/>
          </a:xfrm>
          <a:noFill/>
        </p:spPr>
        <p:txBody>
          <a:bodyPr tIns="0" bIns="0" anchor="t">
            <a:noAutofit/>
          </a:bodyPr>
          <a:lstStyle>
            <a:lvl1pPr marL="0" indent="0">
              <a:lnSpc>
                <a:spcPts val="1501"/>
              </a:lnSpc>
              <a:spcBef>
                <a:spcPts val="0"/>
              </a:spcBef>
              <a:spcAft>
                <a:spcPts val="0"/>
              </a:spcAft>
              <a:buNone/>
              <a:defRPr sz="1021">
                <a:solidFill>
                  <a:schemeClr val="tx1"/>
                </a:solidFill>
                <a:latin typeface="+mn-lt"/>
              </a:defRPr>
            </a:lvl1pPr>
          </a:lstStyle>
          <a:p>
            <a:pPr lvl="0"/>
            <a:r>
              <a:rPr lang="en-US"/>
              <a:t>Click to edit Master text styles</a:t>
            </a:r>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7"/>
            <a:ext cx="11695320"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80"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3" y="6608449"/>
            <a:ext cx="429740" cy="184787"/>
          </a:xfrm>
          <a:prstGeom prst="rect">
            <a:avLst/>
          </a:prstGeom>
        </p:spPr>
      </p:pic>
      <p:sp>
        <p:nvSpPr>
          <p:cNvPr id="16" name="Text Placeholder 41">
            <a:extLst>
              <a:ext uri="{FF2B5EF4-FFF2-40B4-BE49-F238E27FC236}">
                <a16:creationId xmlns:a16="http://schemas.microsoft.com/office/drawing/2014/main" id="{26A58F6F-5C31-4CC5-9D83-5A25916CFC74}"/>
              </a:ext>
            </a:extLst>
          </p:cNvPr>
          <p:cNvSpPr>
            <a:spLocks noGrp="1"/>
          </p:cNvSpPr>
          <p:nvPr>
            <p:ph type="body" sz="quarter" idx="16"/>
          </p:nvPr>
        </p:nvSpPr>
        <p:spPr>
          <a:xfrm>
            <a:off x="5032506" y="4469481"/>
            <a:ext cx="4089076" cy="1931323"/>
          </a:xfrm>
          <a:noFill/>
        </p:spPr>
        <p:txBody>
          <a:bodyPr tIns="0" bIns="0" anchor="t">
            <a:noAutofit/>
          </a:bodyPr>
          <a:lstStyle>
            <a:lvl1pPr marL="0" indent="0">
              <a:lnSpc>
                <a:spcPts val="1501"/>
              </a:lnSpc>
              <a:spcBef>
                <a:spcPts val="0"/>
              </a:spcBef>
              <a:spcAft>
                <a:spcPts val="0"/>
              </a:spcAft>
              <a:buNone/>
              <a:defRPr sz="1021">
                <a:solidFill>
                  <a:schemeClr val="tx1"/>
                </a:solidFill>
                <a:latin typeface="+mn-lt"/>
              </a:defRPr>
            </a:lvl1pPr>
          </a:lstStyle>
          <a:p>
            <a:pPr lvl="0"/>
            <a:r>
              <a:rPr lang="en-US"/>
              <a:t>Click to edit Master text styles</a:t>
            </a:r>
          </a:p>
        </p:txBody>
      </p:sp>
      <p:sp>
        <p:nvSpPr>
          <p:cNvPr id="13" name="Rectangle 12">
            <a:extLst>
              <a:ext uri="{FF2B5EF4-FFF2-40B4-BE49-F238E27FC236}">
                <a16:creationId xmlns:a16="http://schemas.microsoft.com/office/drawing/2014/main" id="{2E10F787-7274-462B-8B90-A25D467874DB}"/>
              </a:ext>
            </a:extLst>
          </p:cNvPr>
          <p:cNvSpPr/>
          <p:nvPr userDrawn="1"/>
        </p:nvSpPr>
        <p:spPr>
          <a:xfrm>
            <a:off x="5193" y="0"/>
            <a:ext cx="12186809"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Tree>
    <p:extLst>
      <p:ext uri="{BB962C8B-B14F-4D97-AF65-F5344CB8AC3E}">
        <p14:creationId xmlns:p14="http://schemas.microsoft.com/office/powerpoint/2010/main" val="1285130239"/>
      </p:ext>
    </p:extLst>
  </p:cSld>
  <p:clrMapOvr>
    <a:masterClrMapping/>
  </p:clrMapOvr>
  <p:extLst>
    <p:ext uri="{DCECCB84-F9BA-43D5-87BE-67443E8EF086}">
      <p15:sldGuideLst xmlns:p15="http://schemas.microsoft.com/office/powerpoint/2012/main">
        <p15:guide id="1" orient="horz" pos="2842">
          <p15:clr>
            <a:srgbClr val="FBAE40"/>
          </p15:clr>
        </p15:guide>
        <p15:guide id="2" pos="2943">
          <p15:clr>
            <a:srgbClr val="FBAE40"/>
          </p15:clr>
        </p15:guide>
        <p15:guide id="3" pos="3112">
          <p15:clr>
            <a:srgbClr val="FBAE40"/>
          </p15:clr>
        </p15:guide>
        <p15:guide id="4" pos="5726">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lumn text up">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61715A-46B0-4F0A-A964-84B00D5ECCD9}"/>
              </a:ext>
            </a:extLst>
          </p:cNvPr>
          <p:cNvSpPr/>
          <p:nvPr userDrawn="1"/>
        </p:nvSpPr>
        <p:spPr>
          <a:xfrm>
            <a:off x="-1" y="2789242"/>
            <a:ext cx="12192000" cy="4068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8" y="557497"/>
            <a:ext cx="3821814"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3" y="1161615"/>
            <a:ext cx="3430819"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7"/>
            <a:ext cx="11695320"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80"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3" y="6608449"/>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2" y="1642127"/>
            <a:ext cx="4089075" cy="902954"/>
          </a:xfrm>
          <a:noFill/>
        </p:spPr>
        <p:txBody>
          <a:bodyPr tIns="0" bIns="0" anchor="t">
            <a:noAutofit/>
          </a:bodyPr>
          <a:lstStyle>
            <a:lvl1pPr marL="0" indent="0">
              <a:lnSpc>
                <a:spcPts val="1501"/>
              </a:lnSpc>
              <a:spcBef>
                <a:spcPts val="0"/>
              </a:spcBef>
              <a:spcAft>
                <a:spcPts val="0"/>
              </a:spcAft>
              <a:buNone/>
              <a:defRPr sz="1021">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1"/>
              </a:lnSpc>
              <a:spcBef>
                <a:spcPts val="0"/>
              </a:spcBef>
              <a:spcAft>
                <a:spcPts val="0"/>
              </a:spcAft>
              <a:buNone/>
              <a:defRPr sz="1021">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606263797"/>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lumn text up v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8" y="557497"/>
            <a:ext cx="3821814"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3" y="1161615"/>
            <a:ext cx="3430819" cy="357892"/>
          </a:xfrm>
          <a:noFill/>
        </p:spPr>
        <p:txBody>
          <a:bodyPr tIns="91440" bIns="0" anchor="ctr">
            <a:noAutofit/>
          </a:bodyPr>
          <a:lstStyle>
            <a:lvl1pPr marL="0" indent="0">
              <a:buNone/>
              <a:defRPr sz="2000">
                <a:solidFill>
                  <a:schemeClr val="bg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7"/>
            <a:ext cx="11695320"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80"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3" y="6608449"/>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2" y="1642127"/>
            <a:ext cx="4089075" cy="902954"/>
          </a:xfrm>
          <a:noFill/>
        </p:spPr>
        <p:txBody>
          <a:bodyPr tIns="0" bIns="0" anchor="t">
            <a:noAutofit/>
          </a:bodyPr>
          <a:lstStyle>
            <a:lvl1pPr marL="0" indent="0">
              <a:lnSpc>
                <a:spcPts val="1501"/>
              </a:lnSpc>
              <a:spcBef>
                <a:spcPts val="0"/>
              </a:spcBef>
              <a:spcAft>
                <a:spcPts val="0"/>
              </a:spcAft>
              <a:buNone/>
              <a:defRPr sz="1021">
                <a:solidFill>
                  <a:schemeClr val="bg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1"/>
              </a:lnSpc>
              <a:spcBef>
                <a:spcPts val="0"/>
              </a:spcBef>
              <a:spcAft>
                <a:spcPts val="0"/>
              </a:spcAft>
              <a:buNone/>
              <a:defRPr sz="1021">
                <a:solidFill>
                  <a:schemeClr val="bg1"/>
                </a:solidFill>
                <a:latin typeface="+mn-lt"/>
              </a:defRPr>
            </a:lvl1pPr>
          </a:lstStyle>
          <a:p>
            <a:pPr lvl="0"/>
            <a:r>
              <a:rPr lang="en-US"/>
              <a:t>Click to edit Master text styles</a:t>
            </a:r>
          </a:p>
        </p:txBody>
      </p:sp>
      <p:sp>
        <p:nvSpPr>
          <p:cNvPr id="12" name="Rectangle 11">
            <a:extLst>
              <a:ext uri="{FF2B5EF4-FFF2-40B4-BE49-F238E27FC236}">
                <a16:creationId xmlns:a16="http://schemas.microsoft.com/office/drawing/2014/main" id="{153CB6C2-878B-44E4-9375-E95DEDA9BE29}"/>
              </a:ext>
            </a:extLst>
          </p:cNvPr>
          <p:cNvSpPr/>
          <p:nvPr userDrawn="1"/>
        </p:nvSpPr>
        <p:spPr>
          <a:xfrm>
            <a:off x="-1" y="2706530"/>
            <a:ext cx="12192000" cy="4151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Tree>
    <p:extLst>
      <p:ext uri="{BB962C8B-B14F-4D97-AF65-F5344CB8AC3E}">
        <p14:creationId xmlns:p14="http://schemas.microsoft.com/office/powerpoint/2010/main" val="2414579095"/>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8" y="557497"/>
            <a:ext cx="3821814"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3" y="1161615"/>
            <a:ext cx="3430819"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7"/>
            <a:ext cx="11695320"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80"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3" y="6608449"/>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7" y="3333784"/>
            <a:ext cx="4051431" cy="2480276"/>
          </a:xfrm>
          <a:noFill/>
        </p:spPr>
        <p:txBody>
          <a:bodyPr tIns="0" bIns="0" anchor="t">
            <a:noAutofit/>
          </a:bodyPr>
          <a:lstStyle>
            <a:lvl1pPr marL="0" indent="0">
              <a:lnSpc>
                <a:spcPts val="1501"/>
              </a:lnSpc>
              <a:spcBef>
                <a:spcPts val="0"/>
              </a:spcBef>
              <a:spcAft>
                <a:spcPts val="0"/>
              </a:spcAft>
              <a:buNone/>
              <a:defRPr sz="1021">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hasCustomPrompt="1"/>
          </p:nvPr>
        </p:nvSpPr>
        <p:spPr>
          <a:xfrm>
            <a:off x="5032503" y="2127911"/>
            <a:ext cx="399448" cy="349501"/>
          </a:xfrm>
          <a:noFill/>
        </p:spPr>
        <p:txBody>
          <a:bodyPr tIns="182880" bIns="182880" anchor="t">
            <a:noAutofit/>
          </a:bodyPr>
          <a:lstStyle>
            <a:lvl1pPr marL="0" indent="0">
              <a:lnSpc>
                <a:spcPts val="1501"/>
              </a:lnSpc>
              <a:spcBef>
                <a:spcPts val="0"/>
              </a:spcBef>
              <a:spcAft>
                <a:spcPts val="0"/>
              </a:spcAft>
              <a:buNone/>
              <a:defRPr sz="3001">
                <a:solidFill>
                  <a:schemeClr val="accent1"/>
                </a:solidFill>
                <a:latin typeface="+mn-lt"/>
              </a:defRPr>
            </a:lvl1pPr>
          </a:lstStyle>
          <a:p>
            <a:pPr lvl="0"/>
            <a:r>
              <a:rPr lang="en-GB"/>
              <a:t>2</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101"/>
            <a:ext cx="399448" cy="349501"/>
          </a:xfrm>
          <a:noFill/>
        </p:spPr>
        <p:txBody>
          <a:bodyPr tIns="182880" bIns="182880" anchor="t">
            <a:noAutofit/>
          </a:bodyPr>
          <a:lstStyle>
            <a:lvl1pPr marL="0" indent="0">
              <a:lnSpc>
                <a:spcPts val="1501"/>
              </a:lnSpc>
              <a:spcBef>
                <a:spcPts val="0"/>
              </a:spcBef>
              <a:spcAft>
                <a:spcPts val="0"/>
              </a:spcAft>
              <a:buNone/>
              <a:defRPr sz="3001">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6" y="2891539"/>
            <a:ext cx="4059316" cy="332562"/>
          </a:xfrm>
          <a:noFill/>
        </p:spPr>
        <p:txBody>
          <a:bodyPr tIns="182880" bIns="91440" anchor="ctr">
            <a:noAutofit/>
          </a:bodyPr>
          <a:lstStyle>
            <a:lvl1pPr marL="0" indent="0">
              <a:lnSpc>
                <a:spcPts val="1501"/>
              </a:lnSpc>
              <a:spcBef>
                <a:spcPts val="0"/>
              </a:spcBef>
              <a:spcAft>
                <a:spcPts val="0"/>
              </a:spcAft>
              <a:buNone/>
              <a:defRPr sz="1801">
                <a:solidFill>
                  <a:schemeClr val="tx1"/>
                </a:solidFill>
                <a:latin typeface="+mj-lt"/>
              </a:defRPr>
            </a:lvl1pPr>
          </a:lstStyle>
          <a:p>
            <a:pPr lvl="0"/>
            <a:r>
              <a:rPr lang="en-GB"/>
              <a:t>Title goes here</a:t>
            </a:r>
          </a:p>
        </p:txBody>
      </p:sp>
      <p:sp>
        <p:nvSpPr>
          <p:cNvPr id="19" name="Text Placeholder 41">
            <a:extLst>
              <a:ext uri="{FF2B5EF4-FFF2-40B4-BE49-F238E27FC236}">
                <a16:creationId xmlns:a16="http://schemas.microsoft.com/office/drawing/2014/main" id="{88629875-6B48-47C0-95E2-FCC671B7CB25}"/>
              </a:ext>
            </a:extLst>
          </p:cNvPr>
          <p:cNvSpPr>
            <a:spLocks noGrp="1"/>
          </p:cNvSpPr>
          <p:nvPr>
            <p:ph type="body" sz="quarter" idx="23" hasCustomPrompt="1"/>
          </p:nvPr>
        </p:nvSpPr>
        <p:spPr>
          <a:xfrm>
            <a:off x="5032504" y="2891539"/>
            <a:ext cx="4059316" cy="332562"/>
          </a:xfrm>
          <a:noFill/>
        </p:spPr>
        <p:txBody>
          <a:bodyPr tIns="182880" bIns="91440" anchor="ctr">
            <a:noAutofit/>
          </a:bodyPr>
          <a:lstStyle>
            <a:lvl1pPr marL="0" indent="0">
              <a:lnSpc>
                <a:spcPts val="1501"/>
              </a:lnSpc>
              <a:spcBef>
                <a:spcPts val="0"/>
              </a:spcBef>
              <a:spcAft>
                <a:spcPts val="0"/>
              </a:spcAft>
              <a:buNone/>
              <a:defRPr sz="1801">
                <a:solidFill>
                  <a:schemeClr val="tx1"/>
                </a:solidFill>
                <a:latin typeface="+mj-lt"/>
              </a:defRPr>
            </a:lvl1pPr>
          </a:lstStyle>
          <a:p>
            <a:pPr lvl="0"/>
            <a:r>
              <a:rPr lang="en-GB"/>
              <a:t>Title goes here</a:t>
            </a:r>
          </a:p>
        </p:txBody>
      </p:sp>
      <p:sp>
        <p:nvSpPr>
          <p:cNvPr id="20" name="Text Placeholder 41">
            <a:extLst>
              <a:ext uri="{FF2B5EF4-FFF2-40B4-BE49-F238E27FC236}">
                <a16:creationId xmlns:a16="http://schemas.microsoft.com/office/drawing/2014/main" id="{3852BDF8-9FCD-4338-9AB5-50F325D2E411}"/>
              </a:ext>
            </a:extLst>
          </p:cNvPr>
          <p:cNvSpPr>
            <a:spLocks noGrp="1"/>
          </p:cNvSpPr>
          <p:nvPr>
            <p:ph type="body" sz="quarter" idx="24"/>
          </p:nvPr>
        </p:nvSpPr>
        <p:spPr>
          <a:xfrm>
            <a:off x="5032504" y="3333784"/>
            <a:ext cx="4051431" cy="2480276"/>
          </a:xfrm>
          <a:noFill/>
        </p:spPr>
        <p:txBody>
          <a:bodyPr tIns="0" bIns="0" anchor="t">
            <a:noAutofit/>
          </a:bodyPr>
          <a:lstStyle>
            <a:lvl1pPr marL="0" indent="0">
              <a:lnSpc>
                <a:spcPts val="1501"/>
              </a:lnSpc>
              <a:spcBef>
                <a:spcPts val="0"/>
              </a:spcBef>
              <a:spcAft>
                <a:spcPts val="0"/>
              </a:spcAft>
              <a:buNone/>
              <a:defRPr sz="1021">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3083878908"/>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ree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8" y="557497"/>
            <a:ext cx="3821814"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3" y="1161615"/>
            <a:ext cx="3430819"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7"/>
            <a:ext cx="11695320"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80"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3" y="6608449"/>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7" y="3333784"/>
            <a:ext cx="3213678" cy="2480276"/>
          </a:xfrm>
          <a:noFill/>
        </p:spPr>
        <p:txBody>
          <a:bodyPr tIns="0" bIns="0" anchor="t">
            <a:noAutofit/>
          </a:bodyPr>
          <a:lstStyle>
            <a:lvl1pPr marL="0" indent="0">
              <a:lnSpc>
                <a:spcPts val="1501"/>
              </a:lnSpc>
              <a:spcBef>
                <a:spcPts val="0"/>
              </a:spcBef>
              <a:spcAft>
                <a:spcPts val="0"/>
              </a:spcAft>
              <a:buNone/>
              <a:defRPr sz="1021">
                <a:solidFill>
                  <a:schemeClr val="tx1"/>
                </a:solidFill>
                <a:latin typeface="+mn-lt"/>
              </a:defRPr>
            </a:lvl1pPr>
          </a:lstStyle>
          <a:p>
            <a:pPr lvl="0"/>
            <a:r>
              <a:rPr lang="en-US"/>
              <a:t>Click to edit Master text styles</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101"/>
            <a:ext cx="399448" cy="349501"/>
          </a:xfrm>
          <a:noFill/>
        </p:spPr>
        <p:txBody>
          <a:bodyPr tIns="182880" bIns="182880" anchor="t">
            <a:noAutofit/>
          </a:bodyPr>
          <a:lstStyle>
            <a:lvl1pPr marL="0" indent="0">
              <a:lnSpc>
                <a:spcPts val="1501"/>
              </a:lnSpc>
              <a:spcBef>
                <a:spcPts val="0"/>
              </a:spcBef>
              <a:spcAft>
                <a:spcPts val="0"/>
              </a:spcAft>
              <a:buNone/>
              <a:defRPr sz="3001">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8" y="2891539"/>
            <a:ext cx="3213678" cy="332562"/>
          </a:xfrm>
          <a:noFill/>
        </p:spPr>
        <p:txBody>
          <a:bodyPr tIns="182880" bIns="91440" anchor="ctr">
            <a:noAutofit/>
          </a:bodyPr>
          <a:lstStyle>
            <a:lvl1pPr marL="0" indent="0">
              <a:lnSpc>
                <a:spcPts val="1501"/>
              </a:lnSpc>
              <a:spcBef>
                <a:spcPts val="0"/>
              </a:spcBef>
              <a:spcAft>
                <a:spcPts val="0"/>
              </a:spcAft>
              <a:buNone/>
              <a:defRPr sz="1801">
                <a:solidFill>
                  <a:schemeClr val="tx1"/>
                </a:solidFill>
                <a:latin typeface="+mj-lt"/>
              </a:defRPr>
            </a:lvl1pPr>
          </a:lstStyle>
          <a:p>
            <a:pPr lvl="0"/>
            <a:r>
              <a:rPr lang="en-GB"/>
              <a:t>Title goes here</a:t>
            </a:r>
          </a:p>
        </p:txBody>
      </p:sp>
      <p:sp>
        <p:nvSpPr>
          <p:cNvPr id="28" name="Text Placeholder 41">
            <a:extLst>
              <a:ext uri="{FF2B5EF4-FFF2-40B4-BE49-F238E27FC236}">
                <a16:creationId xmlns:a16="http://schemas.microsoft.com/office/drawing/2014/main" id="{802D27AC-5BF8-4C33-A7A8-C234E04F2584}"/>
              </a:ext>
            </a:extLst>
          </p:cNvPr>
          <p:cNvSpPr>
            <a:spLocks noGrp="1"/>
          </p:cNvSpPr>
          <p:nvPr>
            <p:ph type="body" sz="quarter" idx="23"/>
          </p:nvPr>
        </p:nvSpPr>
        <p:spPr>
          <a:xfrm>
            <a:off x="4293910" y="3333784"/>
            <a:ext cx="3213678" cy="2480276"/>
          </a:xfrm>
          <a:noFill/>
        </p:spPr>
        <p:txBody>
          <a:bodyPr tIns="0" bIns="0" anchor="t">
            <a:noAutofit/>
          </a:bodyPr>
          <a:lstStyle>
            <a:lvl1pPr marL="0" indent="0">
              <a:lnSpc>
                <a:spcPts val="1501"/>
              </a:lnSpc>
              <a:spcBef>
                <a:spcPts val="0"/>
              </a:spcBef>
              <a:spcAft>
                <a:spcPts val="0"/>
              </a:spcAft>
              <a:buNone/>
              <a:defRPr sz="1021">
                <a:solidFill>
                  <a:schemeClr val="tx1"/>
                </a:solidFill>
                <a:latin typeface="+mn-lt"/>
              </a:defRPr>
            </a:lvl1pPr>
          </a:lstStyle>
          <a:p>
            <a:pPr lvl="0"/>
            <a:r>
              <a:rPr lang="en-US"/>
              <a:t>Click to edit Master text styles</a:t>
            </a:r>
          </a:p>
        </p:txBody>
      </p:sp>
      <p:sp>
        <p:nvSpPr>
          <p:cNvPr id="30" name="Text Placeholder 41">
            <a:extLst>
              <a:ext uri="{FF2B5EF4-FFF2-40B4-BE49-F238E27FC236}">
                <a16:creationId xmlns:a16="http://schemas.microsoft.com/office/drawing/2014/main" id="{ECD25102-B5CF-4D8F-A188-0B90FFE36B37}"/>
              </a:ext>
            </a:extLst>
          </p:cNvPr>
          <p:cNvSpPr>
            <a:spLocks noGrp="1"/>
          </p:cNvSpPr>
          <p:nvPr>
            <p:ph type="body" sz="quarter" idx="24" hasCustomPrompt="1"/>
          </p:nvPr>
        </p:nvSpPr>
        <p:spPr>
          <a:xfrm>
            <a:off x="4293910" y="2124101"/>
            <a:ext cx="399448" cy="349501"/>
          </a:xfrm>
          <a:noFill/>
        </p:spPr>
        <p:txBody>
          <a:bodyPr tIns="182880" bIns="182880" anchor="t">
            <a:noAutofit/>
          </a:bodyPr>
          <a:lstStyle>
            <a:lvl1pPr marL="0" indent="0">
              <a:lnSpc>
                <a:spcPts val="1501"/>
              </a:lnSpc>
              <a:spcBef>
                <a:spcPts val="0"/>
              </a:spcBef>
              <a:spcAft>
                <a:spcPts val="0"/>
              </a:spcAft>
              <a:buNone/>
              <a:defRPr sz="3001">
                <a:solidFill>
                  <a:schemeClr val="accent1"/>
                </a:solidFill>
                <a:latin typeface="+mn-lt"/>
              </a:defRPr>
            </a:lvl1pPr>
          </a:lstStyle>
          <a:p>
            <a:pPr lvl="0"/>
            <a:r>
              <a:rPr lang="en-GB"/>
              <a:t>1</a:t>
            </a:r>
          </a:p>
        </p:txBody>
      </p:sp>
      <p:sp>
        <p:nvSpPr>
          <p:cNvPr id="31" name="Text Placeholder 41">
            <a:extLst>
              <a:ext uri="{FF2B5EF4-FFF2-40B4-BE49-F238E27FC236}">
                <a16:creationId xmlns:a16="http://schemas.microsoft.com/office/drawing/2014/main" id="{9CCFC390-048E-4EBB-9396-1FD4F438ED5B}"/>
              </a:ext>
            </a:extLst>
          </p:cNvPr>
          <p:cNvSpPr>
            <a:spLocks noGrp="1"/>
          </p:cNvSpPr>
          <p:nvPr>
            <p:ph type="body" sz="quarter" idx="25" hasCustomPrompt="1"/>
          </p:nvPr>
        </p:nvSpPr>
        <p:spPr>
          <a:xfrm>
            <a:off x="4293911" y="2891539"/>
            <a:ext cx="3213678" cy="332562"/>
          </a:xfrm>
          <a:noFill/>
        </p:spPr>
        <p:txBody>
          <a:bodyPr tIns="182880" bIns="91440" anchor="ctr">
            <a:noAutofit/>
          </a:bodyPr>
          <a:lstStyle>
            <a:lvl1pPr marL="0" indent="0">
              <a:lnSpc>
                <a:spcPts val="1501"/>
              </a:lnSpc>
              <a:spcBef>
                <a:spcPts val="0"/>
              </a:spcBef>
              <a:spcAft>
                <a:spcPts val="0"/>
              </a:spcAft>
              <a:buNone/>
              <a:defRPr sz="1801">
                <a:solidFill>
                  <a:schemeClr val="tx1"/>
                </a:solidFill>
                <a:latin typeface="+mj-lt"/>
              </a:defRPr>
            </a:lvl1pPr>
          </a:lstStyle>
          <a:p>
            <a:pPr lvl="0"/>
            <a:r>
              <a:rPr lang="en-GB"/>
              <a:t>Title goes here</a:t>
            </a:r>
          </a:p>
        </p:txBody>
      </p:sp>
      <p:sp>
        <p:nvSpPr>
          <p:cNvPr id="33" name="Text Placeholder 41">
            <a:extLst>
              <a:ext uri="{FF2B5EF4-FFF2-40B4-BE49-F238E27FC236}">
                <a16:creationId xmlns:a16="http://schemas.microsoft.com/office/drawing/2014/main" id="{C6038199-F004-41CF-A621-792EF2E2334E}"/>
              </a:ext>
            </a:extLst>
          </p:cNvPr>
          <p:cNvSpPr>
            <a:spLocks noGrp="1"/>
          </p:cNvSpPr>
          <p:nvPr>
            <p:ph type="body" sz="quarter" idx="26"/>
          </p:nvPr>
        </p:nvSpPr>
        <p:spPr>
          <a:xfrm>
            <a:off x="7891088" y="3333784"/>
            <a:ext cx="3213678" cy="2480276"/>
          </a:xfrm>
          <a:noFill/>
        </p:spPr>
        <p:txBody>
          <a:bodyPr tIns="0" bIns="0" anchor="t">
            <a:noAutofit/>
          </a:bodyPr>
          <a:lstStyle>
            <a:lvl1pPr marL="0" indent="0">
              <a:lnSpc>
                <a:spcPts val="1501"/>
              </a:lnSpc>
              <a:spcBef>
                <a:spcPts val="0"/>
              </a:spcBef>
              <a:spcAft>
                <a:spcPts val="0"/>
              </a:spcAft>
              <a:buNone/>
              <a:defRPr sz="1021">
                <a:solidFill>
                  <a:schemeClr val="tx1"/>
                </a:solidFill>
                <a:latin typeface="+mn-lt"/>
              </a:defRPr>
            </a:lvl1pPr>
          </a:lstStyle>
          <a:p>
            <a:pPr lvl="0"/>
            <a:r>
              <a:rPr lang="en-US"/>
              <a:t>Click to edit Master text styles</a:t>
            </a:r>
          </a:p>
        </p:txBody>
      </p:sp>
      <p:sp>
        <p:nvSpPr>
          <p:cNvPr id="34" name="Text Placeholder 41">
            <a:extLst>
              <a:ext uri="{FF2B5EF4-FFF2-40B4-BE49-F238E27FC236}">
                <a16:creationId xmlns:a16="http://schemas.microsoft.com/office/drawing/2014/main" id="{F4C0732F-6C0A-4BC8-A772-0B31EA2F4095}"/>
              </a:ext>
            </a:extLst>
          </p:cNvPr>
          <p:cNvSpPr>
            <a:spLocks noGrp="1"/>
          </p:cNvSpPr>
          <p:nvPr>
            <p:ph type="body" sz="quarter" idx="27" hasCustomPrompt="1"/>
          </p:nvPr>
        </p:nvSpPr>
        <p:spPr>
          <a:xfrm>
            <a:off x="7891088" y="2124101"/>
            <a:ext cx="399448" cy="349501"/>
          </a:xfrm>
          <a:noFill/>
        </p:spPr>
        <p:txBody>
          <a:bodyPr tIns="182880" bIns="182880" anchor="t">
            <a:noAutofit/>
          </a:bodyPr>
          <a:lstStyle>
            <a:lvl1pPr marL="0" indent="0">
              <a:lnSpc>
                <a:spcPts val="1501"/>
              </a:lnSpc>
              <a:spcBef>
                <a:spcPts val="0"/>
              </a:spcBef>
              <a:spcAft>
                <a:spcPts val="0"/>
              </a:spcAft>
              <a:buNone/>
              <a:defRPr sz="3001">
                <a:solidFill>
                  <a:schemeClr val="accent1"/>
                </a:solidFill>
                <a:latin typeface="+mn-lt"/>
              </a:defRPr>
            </a:lvl1pPr>
          </a:lstStyle>
          <a:p>
            <a:pPr lvl="0"/>
            <a:r>
              <a:rPr lang="en-GB"/>
              <a:t>1</a:t>
            </a:r>
          </a:p>
        </p:txBody>
      </p:sp>
      <p:sp>
        <p:nvSpPr>
          <p:cNvPr id="35" name="Text Placeholder 41">
            <a:extLst>
              <a:ext uri="{FF2B5EF4-FFF2-40B4-BE49-F238E27FC236}">
                <a16:creationId xmlns:a16="http://schemas.microsoft.com/office/drawing/2014/main" id="{0927B884-632A-48DD-93F1-D73F9AB1B6A0}"/>
              </a:ext>
            </a:extLst>
          </p:cNvPr>
          <p:cNvSpPr>
            <a:spLocks noGrp="1"/>
          </p:cNvSpPr>
          <p:nvPr>
            <p:ph type="body" sz="quarter" idx="28" hasCustomPrompt="1"/>
          </p:nvPr>
        </p:nvSpPr>
        <p:spPr>
          <a:xfrm>
            <a:off x="7891089" y="2891539"/>
            <a:ext cx="3213678" cy="332562"/>
          </a:xfrm>
          <a:noFill/>
        </p:spPr>
        <p:txBody>
          <a:bodyPr tIns="182880" bIns="91440" anchor="ctr">
            <a:noAutofit/>
          </a:bodyPr>
          <a:lstStyle>
            <a:lvl1pPr marL="0" indent="0">
              <a:lnSpc>
                <a:spcPts val="1501"/>
              </a:lnSpc>
              <a:spcBef>
                <a:spcPts val="0"/>
              </a:spcBef>
              <a:spcAft>
                <a:spcPts val="0"/>
              </a:spcAft>
              <a:buNone/>
              <a:defRPr sz="1801">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245645249"/>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lumn and titl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7"/>
            <a:ext cx="11695320"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80"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3" y="6608449"/>
            <a:ext cx="429740" cy="184787"/>
          </a:xfrm>
          <a:prstGeom prst="rect">
            <a:avLst/>
          </a:prstGeom>
        </p:spPr>
      </p:pic>
      <p:sp>
        <p:nvSpPr>
          <p:cNvPr id="36" name="Text Placeholder 41">
            <a:extLst>
              <a:ext uri="{FF2B5EF4-FFF2-40B4-BE49-F238E27FC236}">
                <a16:creationId xmlns:a16="http://schemas.microsoft.com/office/drawing/2014/main" id="{209BC04F-D5E4-4393-95C5-0F6591B855CF}"/>
              </a:ext>
            </a:extLst>
          </p:cNvPr>
          <p:cNvSpPr>
            <a:spLocks noGrp="1"/>
          </p:cNvSpPr>
          <p:nvPr>
            <p:ph type="body" sz="quarter" idx="15" hasCustomPrompt="1"/>
          </p:nvPr>
        </p:nvSpPr>
        <p:spPr>
          <a:xfrm>
            <a:off x="5293905" y="1392789"/>
            <a:ext cx="6219760" cy="941983"/>
          </a:xfrm>
          <a:noFill/>
        </p:spPr>
        <p:txBody>
          <a:bodyPr tIns="0" bIns="0" anchor="t">
            <a:noAutofit/>
          </a:bodyPr>
          <a:lstStyle>
            <a:lvl1pPr marL="0" indent="0">
              <a:lnSpc>
                <a:spcPts val="1501"/>
              </a:lnSpc>
              <a:spcBef>
                <a:spcPts val="0"/>
              </a:spcBef>
              <a:spcAft>
                <a:spcPts val="0"/>
              </a:spcAft>
              <a:buNone/>
              <a:defRPr sz="1021">
                <a:solidFill>
                  <a:schemeClr val="tx1"/>
                </a:solidFill>
                <a:latin typeface="+mn-lt"/>
              </a:defRPr>
            </a:lvl1pPr>
          </a:lstStyle>
          <a:p>
            <a:pPr lvl="0"/>
            <a:r>
              <a:rPr lang="en-GB"/>
              <a:t>Lorem</a:t>
            </a:r>
          </a:p>
        </p:txBody>
      </p:sp>
      <p:sp>
        <p:nvSpPr>
          <p:cNvPr id="37" name="Text Placeholder 41">
            <a:extLst>
              <a:ext uri="{FF2B5EF4-FFF2-40B4-BE49-F238E27FC236}">
                <a16:creationId xmlns:a16="http://schemas.microsoft.com/office/drawing/2014/main" id="{7EBAC2CF-6AD1-476C-87B2-C06C9115D2FD}"/>
              </a:ext>
            </a:extLst>
          </p:cNvPr>
          <p:cNvSpPr>
            <a:spLocks noGrp="1"/>
          </p:cNvSpPr>
          <p:nvPr>
            <p:ph type="body" sz="quarter" idx="22" hasCustomPrompt="1"/>
          </p:nvPr>
        </p:nvSpPr>
        <p:spPr>
          <a:xfrm>
            <a:off x="5293906" y="834162"/>
            <a:ext cx="3213678" cy="332562"/>
          </a:xfrm>
          <a:noFill/>
        </p:spPr>
        <p:txBody>
          <a:bodyPr tIns="182880" bIns="91440" anchor="ctr">
            <a:noAutofit/>
          </a:bodyPr>
          <a:lstStyle>
            <a:lvl1pPr marL="0" indent="0">
              <a:lnSpc>
                <a:spcPts val="1501"/>
              </a:lnSpc>
              <a:spcBef>
                <a:spcPts val="0"/>
              </a:spcBef>
              <a:spcAft>
                <a:spcPts val="0"/>
              </a:spcAft>
              <a:buNone/>
              <a:defRPr sz="2000">
                <a:solidFill>
                  <a:schemeClr val="tx1"/>
                </a:solidFill>
                <a:latin typeface="+mj-lt"/>
              </a:defRPr>
            </a:lvl1pPr>
          </a:lstStyle>
          <a:p>
            <a:pPr lvl="0"/>
            <a:r>
              <a:rPr lang="en-GB"/>
              <a:t>Title goes here</a:t>
            </a:r>
          </a:p>
        </p:txBody>
      </p:sp>
      <p:sp>
        <p:nvSpPr>
          <p:cNvPr id="39" name="Text Placeholder 41">
            <a:extLst>
              <a:ext uri="{FF2B5EF4-FFF2-40B4-BE49-F238E27FC236}">
                <a16:creationId xmlns:a16="http://schemas.microsoft.com/office/drawing/2014/main" id="{D0AEA13F-698D-439D-9EAB-368901F325E2}"/>
              </a:ext>
            </a:extLst>
          </p:cNvPr>
          <p:cNvSpPr>
            <a:spLocks noGrp="1"/>
          </p:cNvSpPr>
          <p:nvPr>
            <p:ph type="body" sz="quarter" idx="23" hasCustomPrompt="1"/>
          </p:nvPr>
        </p:nvSpPr>
        <p:spPr>
          <a:xfrm>
            <a:off x="4922666" y="3737384"/>
            <a:ext cx="6219760" cy="941983"/>
          </a:xfrm>
          <a:noFill/>
        </p:spPr>
        <p:txBody>
          <a:bodyPr tIns="0" bIns="0" anchor="t">
            <a:noAutofit/>
          </a:bodyPr>
          <a:lstStyle>
            <a:lvl1pPr marL="0" indent="0">
              <a:lnSpc>
                <a:spcPts val="1501"/>
              </a:lnSpc>
              <a:spcBef>
                <a:spcPts val="0"/>
              </a:spcBef>
              <a:spcAft>
                <a:spcPts val="0"/>
              </a:spcAft>
              <a:buNone/>
              <a:defRPr sz="1021">
                <a:solidFill>
                  <a:schemeClr val="tx1"/>
                </a:solidFill>
                <a:latin typeface="+mn-lt"/>
              </a:defRPr>
            </a:lvl1pPr>
          </a:lstStyle>
          <a:p>
            <a:pPr lvl="0"/>
            <a:r>
              <a:rPr lang="en-GB"/>
              <a:t>Lorem</a:t>
            </a:r>
          </a:p>
        </p:txBody>
      </p:sp>
      <p:sp>
        <p:nvSpPr>
          <p:cNvPr id="40" name="Text Placeholder 41">
            <a:extLst>
              <a:ext uri="{FF2B5EF4-FFF2-40B4-BE49-F238E27FC236}">
                <a16:creationId xmlns:a16="http://schemas.microsoft.com/office/drawing/2014/main" id="{68FF66F6-B1C9-4BCD-8487-95074D9814E4}"/>
              </a:ext>
            </a:extLst>
          </p:cNvPr>
          <p:cNvSpPr>
            <a:spLocks noGrp="1"/>
          </p:cNvSpPr>
          <p:nvPr>
            <p:ph type="body" sz="quarter" idx="24" hasCustomPrompt="1"/>
          </p:nvPr>
        </p:nvSpPr>
        <p:spPr>
          <a:xfrm>
            <a:off x="4922669" y="3188917"/>
            <a:ext cx="3213678" cy="332562"/>
          </a:xfrm>
          <a:noFill/>
        </p:spPr>
        <p:txBody>
          <a:bodyPr tIns="182880" bIns="91440" anchor="ctr">
            <a:noAutofit/>
          </a:bodyPr>
          <a:lstStyle>
            <a:lvl1pPr marL="0" indent="0">
              <a:lnSpc>
                <a:spcPts val="1501"/>
              </a:lnSpc>
              <a:spcBef>
                <a:spcPts val="0"/>
              </a:spcBef>
              <a:spcAft>
                <a:spcPts val="0"/>
              </a:spcAft>
              <a:buNone/>
              <a:defRPr sz="24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3353788024"/>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ne column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7"/>
            <a:ext cx="11695320"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80"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3" y="6608449"/>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8" y="2470445"/>
            <a:ext cx="3821814" cy="589915"/>
          </a:xfrm>
        </p:spPr>
        <p:txBody>
          <a:bodyPr/>
          <a:lstStyle>
            <a:lvl1pPr>
              <a:defRPr sz="3200">
                <a:solidFill>
                  <a:schemeClr val="bg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9"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1"/>
              </a:lnSpc>
              <a:spcBef>
                <a:spcPts val="0"/>
              </a:spcBef>
              <a:spcAft>
                <a:spcPts val="0"/>
              </a:spcAft>
              <a:buNone/>
              <a:defRPr sz="1021">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3968018284"/>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fld id="{2640F4F0-4B6B-43D7-B385-B1B9A08A3FAE}" type="datetime1">
              <a:rPr lang="en-US" smtClean="0">
                <a:solidFill>
                  <a:prstClr val="black"/>
                </a:solidFill>
              </a:rPr>
              <a:t>8/19/2024</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7" name="Slide Number Placeholder 5">
            <a:extLst>
              <a:ext uri="{FF2B5EF4-FFF2-40B4-BE49-F238E27FC236}">
                <a16:creationId xmlns:a16="http://schemas.microsoft.com/office/drawing/2014/main" id="{FF5CB122-3EFA-4C50-9CBB-573C569EC29A}"/>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27407059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ne column Ice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7"/>
            <a:ext cx="11695320"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80"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3" y="6608449"/>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8" y="2470445"/>
            <a:ext cx="3821814" cy="589915"/>
          </a:xfrm>
        </p:spPr>
        <p:txBody>
          <a:bodyPr/>
          <a:lstStyle>
            <a:lvl1pPr>
              <a:defRPr sz="3200">
                <a:solidFill>
                  <a:schemeClr val="tx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9"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1"/>
              </a:lnSpc>
              <a:spcBef>
                <a:spcPts val="0"/>
              </a:spcBef>
              <a:spcAft>
                <a:spcPts val="0"/>
              </a:spcAft>
              <a:buNone/>
              <a:defRPr sz="1021">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467451375"/>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9C8366E-4551-45B5-8315-BAD7D7822044}"/>
              </a:ext>
            </a:extLst>
          </p:cNvPr>
          <p:cNvSpPr>
            <a:spLocks noGrp="1"/>
          </p:cNvSpPr>
          <p:nvPr>
            <p:ph type="title" hasCustomPrompt="1"/>
          </p:nvPr>
        </p:nvSpPr>
        <p:spPr>
          <a:xfrm>
            <a:off x="412588" y="557497"/>
            <a:ext cx="3821814" cy="589915"/>
          </a:xfrm>
        </p:spPr>
        <p:txBody>
          <a:bodyPr/>
          <a:lstStyle>
            <a:lvl1pPr>
              <a:defRPr sz="3200">
                <a:solidFill>
                  <a:schemeClr val="tx1"/>
                </a:solidFill>
              </a:defRPr>
            </a:lvl1pPr>
          </a:lstStyle>
          <a:p>
            <a:r>
              <a:rPr lang="en-US"/>
              <a:t>Title goes here</a:t>
            </a:r>
          </a:p>
        </p:txBody>
      </p:sp>
      <p:sp>
        <p:nvSpPr>
          <p:cNvPr id="12" name="Text Placeholder 41">
            <a:extLst>
              <a:ext uri="{FF2B5EF4-FFF2-40B4-BE49-F238E27FC236}">
                <a16:creationId xmlns:a16="http://schemas.microsoft.com/office/drawing/2014/main" id="{FA376403-1F8F-4447-BF16-CD9AD84E53A2}"/>
              </a:ext>
            </a:extLst>
          </p:cNvPr>
          <p:cNvSpPr>
            <a:spLocks noGrp="1"/>
          </p:cNvSpPr>
          <p:nvPr>
            <p:ph type="body" sz="quarter" idx="14" hasCustomPrompt="1"/>
          </p:nvPr>
        </p:nvSpPr>
        <p:spPr>
          <a:xfrm>
            <a:off x="803583" y="1161615"/>
            <a:ext cx="3430819"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Tree>
    <p:extLst>
      <p:ext uri="{BB962C8B-B14F-4D97-AF65-F5344CB8AC3E}">
        <p14:creationId xmlns:p14="http://schemas.microsoft.com/office/powerpoint/2010/main" val="671935483"/>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Tree>
    <p:extLst>
      <p:ext uri="{BB962C8B-B14F-4D97-AF65-F5344CB8AC3E}">
        <p14:creationId xmlns:p14="http://schemas.microsoft.com/office/powerpoint/2010/main" val="956726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
        <p:nvSpPr>
          <p:cNvPr id="8" name="Rectangle 7">
            <a:extLst>
              <a:ext uri="{FF2B5EF4-FFF2-40B4-BE49-F238E27FC236}">
                <a16:creationId xmlns:a16="http://schemas.microsoft.com/office/drawing/2014/main" id="{9338EB84-D79E-41BC-A82D-D5921B9E922A}"/>
              </a:ext>
            </a:extLst>
          </p:cNvPr>
          <p:cNvSpPr/>
          <p:nvPr userDrawn="1"/>
        </p:nvSpPr>
        <p:spPr>
          <a:xfrm>
            <a:off x="9888279" y="6071192"/>
            <a:ext cx="2039026" cy="59176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9D45F95-BF6A-457B-AFED-C24CDCF33AF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08452" y="6104052"/>
            <a:ext cx="1029127" cy="590437"/>
          </a:xfrm>
          <a:prstGeom prst="rect">
            <a:avLst/>
          </a:prstGeom>
        </p:spPr>
      </p:pic>
    </p:spTree>
    <p:extLst>
      <p:ext uri="{BB962C8B-B14F-4D97-AF65-F5344CB8AC3E}">
        <p14:creationId xmlns:p14="http://schemas.microsoft.com/office/powerpoint/2010/main" val="1712320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6212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6.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theme" Target="../theme/theme8.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FF9373-5B95-4E54-BA9A-04A79311AD27}"/>
              </a:ext>
            </a:extLst>
          </p:cNvPr>
          <p:cNvSpPr/>
          <p:nvPr userDrawn="1"/>
        </p:nvSpPr>
        <p:spPr>
          <a:xfrm>
            <a:off x="9942786" y="6064469"/>
            <a:ext cx="2013174" cy="59043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5147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91" r:id="rId3"/>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DEA0EAB4-316D-420A-9350-9DAF36DD08C2}"/>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2943159637"/>
      </p:ext>
    </p:extLst>
  </p:cSld>
  <p:clrMap bg1="lt1" tx1="dk1" bg2="lt2" tx2="dk2" accent1="accent1" accent2="accent2" accent3="accent3" accent4="accent4" accent5="accent5" accent6="accent6" hlink="hlink" folHlink="folHlink"/>
  <p:sldLayoutIdLst>
    <p:sldLayoutId id="2147483664" r:id="rId1"/>
    <p:sldLayoutId id="2147483666" r:id="rId2"/>
    <p:sldLayoutId id="2147483667" r:id="rId3"/>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11216024" y="6620933"/>
            <a:ext cx="739936"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a:solidFill>
                <a:srgbClr val="508ABA"/>
              </a:solidFill>
              <a:latin typeface="Trebuchet MS"/>
              <a:cs typeface="Trebuchet MS"/>
            </a:endParaRPr>
          </a:p>
        </p:txBody>
      </p:sp>
      <p:sp>
        <p:nvSpPr>
          <p:cNvPr id="5" name="Rectangle 4">
            <a:extLst>
              <a:ext uri="{FF2B5EF4-FFF2-40B4-BE49-F238E27FC236}">
                <a16:creationId xmlns:a16="http://schemas.microsoft.com/office/drawing/2014/main" id="{04FF9373-5B95-4E54-BA9A-04A79311AD27}"/>
              </a:ext>
            </a:extLst>
          </p:cNvPr>
          <p:cNvSpPr/>
          <p:nvPr userDrawn="1"/>
        </p:nvSpPr>
        <p:spPr>
          <a:xfrm>
            <a:off x="9942786" y="6064469"/>
            <a:ext cx="2013174" cy="59043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791AE3A-BB40-4674-A00A-54FED8FFCDC8}"/>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434809" y="6095999"/>
            <a:ext cx="1029127" cy="590437"/>
          </a:xfrm>
          <a:prstGeom prst="rect">
            <a:avLst/>
          </a:prstGeom>
        </p:spPr>
      </p:pic>
    </p:spTree>
    <p:extLst>
      <p:ext uri="{BB962C8B-B14F-4D97-AF65-F5344CB8AC3E}">
        <p14:creationId xmlns:p14="http://schemas.microsoft.com/office/powerpoint/2010/main" val="36610970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DEA0EAB4-316D-420A-9350-9DAF36DD08C2}"/>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pPr defTabSz="914400"/>
            <a:fld id="{FC623D9C-B141-0E44-9A0E-426DA6A043B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999006993"/>
      </p:ext>
    </p:extLst>
  </p:cSld>
  <p:clrMap bg1="lt1" tx1="dk1" bg2="lt2" tx2="dk2" accent1="accent1" accent2="accent2" accent3="accent3" accent4="accent4" accent5="accent5" accent6="accent6" hlink="hlink" folHlink="folHlink"/>
  <p:sldLayoutIdLst>
    <p:sldLayoutId id="2147483700" r:id="rId1"/>
    <p:sldLayoutId id="2147483702" r:id="rId2"/>
    <p:sldLayoutId id="2147483703" r:id="rId3"/>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DEA0EAB4-316D-420A-9350-9DAF36DD08C2}"/>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94092584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0519F5-F3A9-DCE7-3843-F63E67398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F9501A-F54C-A259-08C9-5C9D83A56C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64900-0AE0-F02F-C0C3-A4A9973996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C3853C-0ABA-4CA4-8950-F4B459562918}" type="datetimeFigureOut">
              <a:rPr lang="en-US" smtClean="0"/>
              <a:t>8/19/2024</a:t>
            </a:fld>
            <a:endParaRPr lang="en-US"/>
          </a:p>
        </p:txBody>
      </p:sp>
      <p:sp>
        <p:nvSpPr>
          <p:cNvPr id="5" name="Footer Placeholder 4">
            <a:extLst>
              <a:ext uri="{FF2B5EF4-FFF2-40B4-BE49-F238E27FC236}">
                <a16:creationId xmlns:a16="http://schemas.microsoft.com/office/drawing/2014/main" id="{FF95A6C1-47FE-9051-D236-C0601343D6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077296-C15E-8B81-1621-7BCE226A46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51D08-DDE8-452F-A6DB-13AECC51B20F}" type="slidenum">
              <a:rPr lang="en-US" smtClean="0"/>
              <a:t>‹#›</a:t>
            </a:fld>
            <a:endParaRPr lang="en-US"/>
          </a:p>
        </p:txBody>
      </p:sp>
    </p:spTree>
    <p:extLst>
      <p:ext uri="{BB962C8B-B14F-4D97-AF65-F5344CB8AC3E}">
        <p14:creationId xmlns:p14="http://schemas.microsoft.com/office/powerpoint/2010/main" val="44345551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0519F5-F3A9-DCE7-3843-F63E67398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F9501A-F54C-A259-08C9-5C9D83A56C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64900-0AE0-F02F-C0C3-A4A9973996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C3853C-0ABA-4CA4-8950-F4B459562918}" type="datetimeFigureOut">
              <a:rPr lang="en-US" smtClean="0"/>
              <a:t>8/19/2024</a:t>
            </a:fld>
            <a:endParaRPr lang="en-US"/>
          </a:p>
        </p:txBody>
      </p:sp>
      <p:sp>
        <p:nvSpPr>
          <p:cNvPr id="5" name="Footer Placeholder 4">
            <a:extLst>
              <a:ext uri="{FF2B5EF4-FFF2-40B4-BE49-F238E27FC236}">
                <a16:creationId xmlns:a16="http://schemas.microsoft.com/office/drawing/2014/main" id="{FF95A6C1-47FE-9051-D236-C0601343D6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077296-C15E-8B81-1621-7BCE226A46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51D08-DDE8-452F-A6DB-13AECC51B20F}" type="slidenum">
              <a:rPr lang="en-US" smtClean="0"/>
              <a:t>‹#›</a:t>
            </a:fld>
            <a:endParaRPr lang="en-US"/>
          </a:p>
        </p:txBody>
      </p:sp>
    </p:spTree>
    <p:extLst>
      <p:ext uri="{BB962C8B-B14F-4D97-AF65-F5344CB8AC3E}">
        <p14:creationId xmlns:p14="http://schemas.microsoft.com/office/powerpoint/2010/main" val="223488329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44DC67-6DB7-4F5D-A26D-2E4937C558F2}"/>
              </a:ext>
            </a:extLst>
          </p:cNvPr>
          <p:cNvSpPr>
            <a:spLocks noGrp="1"/>
          </p:cNvSpPr>
          <p:nvPr>
            <p:ph type="title"/>
          </p:nvPr>
        </p:nvSpPr>
        <p:spPr>
          <a:xfrm>
            <a:off x="419585" y="457204"/>
            <a:ext cx="10972802" cy="589915"/>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9BAAD199-1DC0-4D3D-9CDE-E6FF5F89D203}"/>
              </a:ext>
            </a:extLst>
          </p:cNvPr>
          <p:cNvSpPr>
            <a:spLocks noGrp="1"/>
          </p:cNvSpPr>
          <p:nvPr>
            <p:ph type="body" idx="1"/>
          </p:nvPr>
        </p:nvSpPr>
        <p:spPr>
          <a:xfrm>
            <a:off x="419585" y="1270624"/>
            <a:ext cx="10972802" cy="4967923"/>
          </a:xfrm>
          <a:prstGeom prst="rect">
            <a:avLst/>
          </a:prstGeom>
        </p:spPr>
        <p:txBody>
          <a:bodyPr vert="horz" lIns="91440" tIns="45720" rIns="91440" bIns="4572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972A25F-7DCA-489E-AE91-407134B725C0}"/>
              </a:ext>
            </a:extLst>
          </p:cNvPr>
          <p:cNvSpPr>
            <a:spLocks noGrp="1"/>
          </p:cNvSpPr>
          <p:nvPr>
            <p:ph type="ftr" sz="quarter" idx="3"/>
          </p:nvPr>
        </p:nvSpPr>
        <p:spPr>
          <a:xfrm>
            <a:off x="609605" y="6356372"/>
            <a:ext cx="4114799" cy="365125"/>
          </a:xfrm>
          <a:prstGeom prst="rect">
            <a:avLst/>
          </a:prstGeom>
        </p:spPr>
        <p:txBody>
          <a:bodyPr vert="horz" lIns="91440" tIns="45720" rIns="91440" bIns="45720" rtlCol="0" anchor="ctr">
            <a:noAutofit/>
          </a:bodyPr>
          <a:lstStyle>
            <a:lvl1pPr algn="l">
              <a:defRPr sz="1239">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6EF800-22AA-44EE-B007-4A56DC793928}"/>
              </a:ext>
            </a:extLst>
          </p:cNvPr>
          <p:cNvSpPr>
            <a:spLocks noGrp="1"/>
          </p:cNvSpPr>
          <p:nvPr>
            <p:ph type="sldNum" sz="quarter" idx="4"/>
          </p:nvPr>
        </p:nvSpPr>
        <p:spPr>
          <a:xfrm>
            <a:off x="8839202" y="6356372"/>
            <a:ext cx="2743201" cy="365125"/>
          </a:xfrm>
          <a:prstGeom prst="rect">
            <a:avLst/>
          </a:prstGeom>
        </p:spPr>
        <p:txBody>
          <a:bodyPr vert="horz" lIns="91440" tIns="45720" rIns="91440" bIns="45720" rtlCol="0" anchor="ctr">
            <a:noAutofit/>
          </a:bodyPr>
          <a:lstStyle>
            <a:lvl1pPr algn="r">
              <a:defRPr sz="1239">
                <a:solidFill>
                  <a:schemeClr val="tx1">
                    <a:tint val="75000"/>
                  </a:schemeClr>
                </a:solidFill>
              </a:defRPr>
            </a:lvl1pPr>
          </a:lstStyle>
          <a:p>
            <a:fld id="{222034A4-E40F-4E23-A773-AC1BBA02DF2C}" type="slidenum">
              <a:rPr lang="en-US" smtClean="0"/>
              <a:t>‹#›</a:t>
            </a:fld>
            <a:endParaRPr lang="en-US"/>
          </a:p>
        </p:txBody>
      </p:sp>
    </p:spTree>
    <p:extLst>
      <p:ext uri="{BB962C8B-B14F-4D97-AF65-F5344CB8AC3E}">
        <p14:creationId xmlns:p14="http://schemas.microsoft.com/office/powerpoint/2010/main" val="4044295897"/>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Lst>
  <p:hf hdr="0" ftr="0" dt="0"/>
  <p:txStyles>
    <p:titleStyle>
      <a:lvl1pPr algn="l" defTabSz="944154" rtl="0" eaLnBrk="1" latinLnBrk="0" hangingPunct="1">
        <a:lnSpc>
          <a:spcPct val="100000"/>
        </a:lnSpc>
        <a:spcBef>
          <a:spcPct val="0"/>
        </a:spcBef>
        <a:buNone/>
        <a:defRPr sz="3751" kern="1200">
          <a:solidFill>
            <a:schemeClr val="tx1"/>
          </a:solidFill>
          <a:latin typeface="+mj-lt"/>
          <a:ea typeface="+mj-ea"/>
          <a:cs typeface="+mj-cs"/>
        </a:defRPr>
      </a:lvl1pPr>
    </p:titleStyle>
    <p:bodyStyle>
      <a:lvl1pPr marL="236039" indent="-236039" algn="l" defTabSz="944154" rtl="0" eaLnBrk="1" latinLnBrk="0" hangingPunct="1">
        <a:lnSpc>
          <a:spcPts val="1501"/>
        </a:lnSpc>
        <a:spcBef>
          <a:spcPts val="1034"/>
        </a:spcBef>
        <a:spcAft>
          <a:spcPts val="1549"/>
        </a:spcAft>
        <a:buFont typeface="Arial" panose="020B0604020202020204" pitchFamily="34" charset="0"/>
        <a:buChar char="•"/>
        <a:defRPr sz="1421" kern="1200">
          <a:solidFill>
            <a:schemeClr val="tx1"/>
          </a:solidFill>
          <a:latin typeface="Helvetica-Light" panose="020B0400000000000000" pitchFamily="34" charset="0"/>
          <a:ea typeface="+mn-ea"/>
          <a:cs typeface="+mn-cs"/>
        </a:defRPr>
      </a:lvl1pPr>
      <a:lvl2pPr marL="708115" indent="-236039" algn="l" defTabSz="944154" rtl="0" eaLnBrk="1" latinLnBrk="0" hangingPunct="1">
        <a:lnSpc>
          <a:spcPts val="1501"/>
        </a:lnSpc>
        <a:spcBef>
          <a:spcPts val="517"/>
        </a:spcBef>
        <a:spcAft>
          <a:spcPts val="1549"/>
        </a:spcAft>
        <a:buFont typeface="Arial" panose="020B0604020202020204" pitchFamily="34" charset="0"/>
        <a:buChar char="•"/>
        <a:defRPr sz="1421" kern="1200">
          <a:solidFill>
            <a:schemeClr val="tx1"/>
          </a:solidFill>
          <a:latin typeface="Helvetica-Light" panose="020B0400000000000000" pitchFamily="34" charset="0"/>
          <a:ea typeface="+mn-ea"/>
          <a:cs typeface="+mn-cs"/>
        </a:defRPr>
      </a:lvl2pPr>
      <a:lvl3pPr marL="1180191" indent="-236039" algn="l" defTabSz="944154" rtl="0" eaLnBrk="1" latinLnBrk="0" hangingPunct="1">
        <a:lnSpc>
          <a:spcPts val="1501"/>
        </a:lnSpc>
        <a:spcBef>
          <a:spcPts val="517"/>
        </a:spcBef>
        <a:spcAft>
          <a:spcPts val="1549"/>
        </a:spcAft>
        <a:buFont typeface="Arial" panose="020B0604020202020204" pitchFamily="34" charset="0"/>
        <a:buChar char="•"/>
        <a:defRPr sz="1421" kern="1200">
          <a:solidFill>
            <a:schemeClr val="tx1"/>
          </a:solidFill>
          <a:latin typeface="Helvetica-Light" panose="020B0400000000000000" pitchFamily="34" charset="0"/>
          <a:ea typeface="+mn-ea"/>
          <a:cs typeface="+mn-cs"/>
        </a:defRPr>
      </a:lvl3pPr>
      <a:lvl4pPr marL="1652271" indent="-236039" algn="l" defTabSz="944154" rtl="0" eaLnBrk="1" latinLnBrk="0" hangingPunct="1">
        <a:lnSpc>
          <a:spcPts val="1501"/>
        </a:lnSpc>
        <a:spcBef>
          <a:spcPts val="517"/>
        </a:spcBef>
        <a:spcAft>
          <a:spcPts val="1549"/>
        </a:spcAft>
        <a:buFont typeface="Arial" panose="020B0604020202020204" pitchFamily="34" charset="0"/>
        <a:buChar char="•"/>
        <a:defRPr sz="1421" kern="1200">
          <a:solidFill>
            <a:schemeClr val="tx1"/>
          </a:solidFill>
          <a:latin typeface="Helvetica-Light" panose="020B0400000000000000" pitchFamily="34" charset="0"/>
          <a:ea typeface="+mn-ea"/>
          <a:cs typeface="+mn-cs"/>
        </a:defRPr>
      </a:lvl4pPr>
      <a:lvl5pPr marL="2124346" indent="-236039" algn="l" defTabSz="944154" rtl="0" eaLnBrk="1" latinLnBrk="0" hangingPunct="1">
        <a:lnSpc>
          <a:spcPts val="1501"/>
        </a:lnSpc>
        <a:spcBef>
          <a:spcPts val="517"/>
        </a:spcBef>
        <a:spcAft>
          <a:spcPts val="1549"/>
        </a:spcAft>
        <a:buFont typeface="Arial" panose="020B0604020202020204" pitchFamily="34" charset="0"/>
        <a:buChar char="•"/>
        <a:defRPr sz="1421" kern="1200">
          <a:solidFill>
            <a:schemeClr val="tx1"/>
          </a:solidFill>
          <a:latin typeface="Helvetica-Light" panose="020B0400000000000000" pitchFamily="34" charset="0"/>
          <a:ea typeface="+mn-ea"/>
          <a:cs typeface="+mn-cs"/>
        </a:defRPr>
      </a:lvl5pPr>
      <a:lvl6pPr marL="2596422" indent="-236039" algn="l" defTabSz="944154" rtl="0" eaLnBrk="1" latinLnBrk="0" hangingPunct="1">
        <a:lnSpc>
          <a:spcPct val="90000"/>
        </a:lnSpc>
        <a:spcBef>
          <a:spcPts val="517"/>
        </a:spcBef>
        <a:buFont typeface="Arial" panose="020B0604020202020204" pitchFamily="34" charset="0"/>
        <a:buChar char="•"/>
        <a:defRPr sz="1859" kern="1200">
          <a:solidFill>
            <a:schemeClr val="tx1"/>
          </a:solidFill>
          <a:latin typeface="+mn-lt"/>
          <a:ea typeface="+mn-ea"/>
          <a:cs typeface="+mn-cs"/>
        </a:defRPr>
      </a:lvl6pPr>
      <a:lvl7pPr marL="3068498" indent="-236039" algn="l" defTabSz="944154" rtl="0" eaLnBrk="1" latinLnBrk="0" hangingPunct="1">
        <a:lnSpc>
          <a:spcPct val="90000"/>
        </a:lnSpc>
        <a:spcBef>
          <a:spcPts val="517"/>
        </a:spcBef>
        <a:buFont typeface="Arial" panose="020B0604020202020204" pitchFamily="34" charset="0"/>
        <a:buChar char="•"/>
        <a:defRPr sz="1859" kern="1200">
          <a:solidFill>
            <a:schemeClr val="tx1"/>
          </a:solidFill>
          <a:latin typeface="+mn-lt"/>
          <a:ea typeface="+mn-ea"/>
          <a:cs typeface="+mn-cs"/>
        </a:defRPr>
      </a:lvl7pPr>
      <a:lvl8pPr marL="3540576" indent="-236039" algn="l" defTabSz="944154" rtl="0" eaLnBrk="1" latinLnBrk="0" hangingPunct="1">
        <a:lnSpc>
          <a:spcPct val="90000"/>
        </a:lnSpc>
        <a:spcBef>
          <a:spcPts val="517"/>
        </a:spcBef>
        <a:buFont typeface="Arial" panose="020B0604020202020204" pitchFamily="34" charset="0"/>
        <a:buChar char="•"/>
        <a:defRPr sz="1859" kern="1200">
          <a:solidFill>
            <a:schemeClr val="tx1"/>
          </a:solidFill>
          <a:latin typeface="+mn-lt"/>
          <a:ea typeface="+mn-ea"/>
          <a:cs typeface="+mn-cs"/>
        </a:defRPr>
      </a:lvl8pPr>
      <a:lvl9pPr marL="4012653" indent="-236039" algn="l" defTabSz="944154" rtl="0" eaLnBrk="1" latinLnBrk="0" hangingPunct="1">
        <a:lnSpc>
          <a:spcPct val="90000"/>
        </a:lnSpc>
        <a:spcBef>
          <a:spcPts val="517"/>
        </a:spcBef>
        <a:buFont typeface="Arial" panose="020B0604020202020204" pitchFamily="34" charset="0"/>
        <a:buChar char="•"/>
        <a:defRPr sz="1859" kern="1200">
          <a:solidFill>
            <a:schemeClr val="tx1"/>
          </a:solidFill>
          <a:latin typeface="+mn-lt"/>
          <a:ea typeface="+mn-ea"/>
          <a:cs typeface="+mn-cs"/>
        </a:defRPr>
      </a:lvl9pPr>
    </p:bodyStyle>
    <p:otherStyle>
      <a:defPPr>
        <a:defRPr lang="en-US"/>
      </a:defPPr>
      <a:lvl1pPr marL="0" algn="l" defTabSz="944154" rtl="0" eaLnBrk="1" latinLnBrk="0" hangingPunct="1">
        <a:defRPr sz="1859" kern="1200">
          <a:solidFill>
            <a:schemeClr val="tx1"/>
          </a:solidFill>
          <a:latin typeface="+mn-lt"/>
          <a:ea typeface="+mn-ea"/>
          <a:cs typeface="+mn-cs"/>
        </a:defRPr>
      </a:lvl1pPr>
      <a:lvl2pPr marL="472076" algn="l" defTabSz="944154" rtl="0" eaLnBrk="1" latinLnBrk="0" hangingPunct="1">
        <a:defRPr sz="1859" kern="1200">
          <a:solidFill>
            <a:schemeClr val="tx1"/>
          </a:solidFill>
          <a:latin typeface="+mn-lt"/>
          <a:ea typeface="+mn-ea"/>
          <a:cs typeface="+mn-cs"/>
        </a:defRPr>
      </a:lvl2pPr>
      <a:lvl3pPr marL="944154" algn="l" defTabSz="944154" rtl="0" eaLnBrk="1" latinLnBrk="0" hangingPunct="1">
        <a:defRPr sz="1859" kern="1200">
          <a:solidFill>
            <a:schemeClr val="tx1"/>
          </a:solidFill>
          <a:latin typeface="+mn-lt"/>
          <a:ea typeface="+mn-ea"/>
          <a:cs typeface="+mn-cs"/>
        </a:defRPr>
      </a:lvl3pPr>
      <a:lvl4pPr marL="1416230" algn="l" defTabSz="944154" rtl="0" eaLnBrk="1" latinLnBrk="0" hangingPunct="1">
        <a:defRPr sz="1859" kern="1200">
          <a:solidFill>
            <a:schemeClr val="tx1"/>
          </a:solidFill>
          <a:latin typeface="+mn-lt"/>
          <a:ea typeface="+mn-ea"/>
          <a:cs typeface="+mn-cs"/>
        </a:defRPr>
      </a:lvl4pPr>
      <a:lvl5pPr marL="1888307" algn="l" defTabSz="944154" rtl="0" eaLnBrk="1" latinLnBrk="0" hangingPunct="1">
        <a:defRPr sz="1859" kern="1200">
          <a:solidFill>
            <a:schemeClr val="tx1"/>
          </a:solidFill>
          <a:latin typeface="+mn-lt"/>
          <a:ea typeface="+mn-ea"/>
          <a:cs typeface="+mn-cs"/>
        </a:defRPr>
      </a:lvl5pPr>
      <a:lvl6pPr marL="2360383" algn="l" defTabSz="944154" rtl="0" eaLnBrk="1" latinLnBrk="0" hangingPunct="1">
        <a:defRPr sz="1859" kern="1200">
          <a:solidFill>
            <a:schemeClr val="tx1"/>
          </a:solidFill>
          <a:latin typeface="+mn-lt"/>
          <a:ea typeface="+mn-ea"/>
          <a:cs typeface="+mn-cs"/>
        </a:defRPr>
      </a:lvl6pPr>
      <a:lvl7pPr marL="2832462" algn="l" defTabSz="944154" rtl="0" eaLnBrk="1" latinLnBrk="0" hangingPunct="1">
        <a:defRPr sz="1859" kern="1200">
          <a:solidFill>
            <a:schemeClr val="tx1"/>
          </a:solidFill>
          <a:latin typeface="+mn-lt"/>
          <a:ea typeface="+mn-ea"/>
          <a:cs typeface="+mn-cs"/>
        </a:defRPr>
      </a:lvl7pPr>
      <a:lvl8pPr marL="3304537" algn="l" defTabSz="944154" rtl="0" eaLnBrk="1" latinLnBrk="0" hangingPunct="1">
        <a:defRPr sz="1859" kern="1200">
          <a:solidFill>
            <a:schemeClr val="tx1"/>
          </a:solidFill>
          <a:latin typeface="+mn-lt"/>
          <a:ea typeface="+mn-ea"/>
          <a:cs typeface="+mn-cs"/>
        </a:defRPr>
      </a:lvl8pPr>
      <a:lvl9pPr marL="3776613" algn="l" defTabSz="944154" rtl="0" eaLnBrk="1" latinLnBrk="0" hangingPunct="1">
        <a:defRPr sz="185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257">
          <p15:clr>
            <a:srgbClr val="F26B43"/>
          </p15:clr>
        </p15:guide>
        <p15:guide id="3" pos="7192">
          <p15:clr>
            <a:srgbClr val="F26B43"/>
          </p15:clr>
        </p15:guide>
        <p15:guide id="4" orient="horz" pos="4032">
          <p15:clr>
            <a:srgbClr val="F26B43"/>
          </p15:clr>
        </p15:guide>
        <p15:guide id="5" pos="30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8" Type="http://schemas.openxmlformats.org/officeDocument/2006/relationships/hyperlink" Target="https://thevab.com/grab-go/prem-video1" TargetMode="External"/><Relationship Id="rId3" Type="http://schemas.openxmlformats.org/officeDocument/2006/relationships/image" Target="../media/image13.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png"/><Relationship Id="rId1" Type="http://schemas.openxmlformats.org/officeDocument/2006/relationships/slideLayout" Target="../slideLayouts/slideLayout36.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hyperlink" Target="https://thevab.com/insight/exposed" TargetMode="External"/><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61.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hyperlink" Target="https://thevab.com/insight/exposed-mfaq-2" TargetMode="External"/><Relationship Id="rId12" Type="http://schemas.openxmlformats.org/officeDocument/2006/relationships/image" Target="../media/image14.png"/><Relationship Id="rId2" Type="http://schemas.openxmlformats.org/officeDocument/2006/relationships/hyperlink" Target="https://thevab.com/insight/exposed-mfaq-5" TargetMode="External"/><Relationship Id="rId1" Type="http://schemas.openxmlformats.org/officeDocument/2006/relationships/slideLayout" Target="../slideLayouts/slideLayout25.xml"/><Relationship Id="rId6" Type="http://schemas.openxmlformats.org/officeDocument/2006/relationships/image" Target="../media/image33.png"/><Relationship Id="rId11" Type="http://schemas.openxmlformats.org/officeDocument/2006/relationships/hyperlink" Target="https://thevab.com/team-board" TargetMode="External"/><Relationship Id="rId5" Type="http://schemas.openxmlformats.org/officeDocument/2006/relationships/hyperlink" Target="https://thevab.com/insight/exposed-mfaq-3" TargetMode="External"/><Relationship Id="rId10" Type="http://schemas.openxmlformats.org/officeDocument/2006/relationships/image" Target="../media/image35.png"/><Relationship Id="rId4" Type="http://schemas.openxmlformats.org/officeDocument/2006/relationships/image" Target="../media/image30.jpeg"/><Relationship Id="rId9" Type="http://schemas.openxmlformats.org/officeDocument/2006/relationships/hyperlink" Target="https://thevab.com/insight/exposed-mfaq-1"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thevab.com/" TargetMode="External"/><Relationship Id="rId1" Type="http://schemas.openxmlformats.org/officeDocument/2006/relationships/slideLayout" Target="../slideLayouts/slideLayout36.xml"/><Relationship Id="rId5" Type="http://schemas.openxmlformats.org/officeDocument/2006/relationships/image" Target="../media/image14.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6.xml"/><Relationship Id="rId5" Type="http://schemas.openxmlformats.org/officeDocument/2006/relationships/image" Target="../media/image14.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hyperlink" Target="https://www.adweek.com/convergent-tv/nielsens-tv-measurement-woes-continue-as-it-admits-ooh-undercounting-since-2020/" TargetMode="External"/><Relationship Id="rId3" Type="http://schemas.openxmlformats.org/officeDocument/2006/relationships/image" Target="../media/image12.jpeg"/><Relationship Id="rId7" Type="http://schemas.openxmlformats.org/officeDocument/2006/relationships/hyperlink" Target="https://www.cnn.com/2023/08/16/tech/x-ads-pro-nazi-account-brand-safety/index.html" TargetMode="External"/><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hyperlink" Target="https://www.nytimes.com/2023/08/17/technology/youtube-google-children-privacy.html" TargetMode="External"/><Relationship Id="rId11" Type="http://schemas.openxmlformats.org/officeDocument/2006/relationships/image" Target="../media/image13.png"/><Relationship Id="rId5" Type="http://schemas.openxmlformats.org/officeDocument/2006/relationships/hyperlink" Target="https://searchengineland.com/advertisers-sue-meta-inflating-ad-viewership-438884" TargetMode="External"/><Relationship Id="rId10" Type="http://schemas.openxmlformats.org/officeDocument/2006/relationships/hyperlink" Target="https://adage.com/article/year-review/12-measurement-milestones-2023-year-review/2532271" TargetMode="External"/><Relationship Id="rId4" Type="http://schemas.openxmlformats.org/officeDocument/2006/relationships/hyperlink" Target="https://www.wsj.com/articles/google-violated-its-standards-in-ad-deals-research-finds-3e24e041" TargetMode="External"/><Relationship Id="rId9" Type="http://schemas.openxmlformats.org/officeDocument/2006/relationships/hyperlink" Target="https://www.mediapost.com/publications/article/381441/ad-industry-study-calls-for-jic-approach-to-new-ma.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17.jpeg"/><Relationship Id="rId5" Type="http://schemas.openxmlformats.org/officeDocument/2006/relationships/image" Target="../media/image14.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thevab.com/insight/what-is-digital-ad-fraud" TargetMode="External"/><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19.png"/><Relationship Id="rId5" Type="http://schemas.microsoft.com/office/2007/relationships/hdphoto" Target="../media/hdphoto1.wdp"/><Relationship Id="rId10" Type="http://schemas.openxmlformats.org/officeDocument/2006/relationships/image" Target="../media/image14.png"/><Relationship Id="rId4" Type="http://schemas.openxmlformats.org/officeDocument/2006/relationships/image" Target="../media/image18.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hyperlink" Target="https://thevab.com/insight/what-is-digital-ad-fraud" TargetMode="External"/><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14.png"/><Relationship Id="rId5" Type="http://schemas.openxmlformats.org/officeDocument/2006/relationships/image" Target="../media/image23.jpe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in front of several doors&#10;&#10;Description automatically generated">
            <a:extLst>
              <a:ext uri="{FF2B5EF4-FFF2-40B4-BE49-F238E27FC236}">
                <a16:creationId xmlns:a16="http://schemas.microsoft.com/office/drawing/2014/main" id="{BC8B12B2-2D92-1667-12D8-25FEE1C55BC6}"/>
              </a:ext>
            </a:extLst>
          </p:cNvPr>
          <p:cNvPicPr>
            <a:picLocks noChangeAspect="1"/>
          </p:cNvPicPr>
          <p:nvPr/>
        </p:nvPicPr>
        <p:blipFill rotWithShape="1">
          <a:blip r:embed="rId3"/>
          <a:srcRect l="1026" t="17355" r="1026"/>
          <a:stretch/>
        </p:blipFill>
        <p:spPr>
          <a:xfrm>
            <a:off x="-1" y="0"/>
            <a:ext cx="12192001" cy="6858000"/>
          </a:xfrm>
          <a:prstGeom prst="rect">
            <a:avLst/>
          </a:prstGeom>
        </p:spPr>
      </p:pic>
      <p:pic>
        <p:nvPicPr>
          <p:cNvPr id="6" name="Picture 5" descr="A picture containing computer&#10;&#10;Description automatically generated">
            <a:extLst>
              <a:ext uri="{FF2B5EF4-FFF2-40B4-BE49-F238E27FC236}">
                <a16:creationId xmlns:a16="http://schemas.microsoft.com/office/drawing/2014/main" id="{AEAD7CB7-443D-8BD2-D303-E294EF8B51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62" y="381663"/>
            <a:ext cx="12190538" cy="6494444"/>
          </a:xfrm>
          <a:prstGeom prst="rect">
            <a:avLst/>
          </a:prstGeom>
        </p:spPr>
      </p:pic>
      <p:sp>
        <p:nvSpPr>
          <p:cNvPr id="10" name="Rectangle 9">
            <a:extLst>
              <a:ext uri="{FF2B5EF4-FFF2-40B4-BE49-F238E27FC236}">
                <a16:creationId xmlns:a16="http://schemas.microsoft.com/office/drawing/2014/main" id="{E4A8B999-25B1-8F09-8E5E-48782D08CEBF}"/>
              </a:ext>
            </a:extLst>
          </p:cNvPr>
          <p:cNvSpPr/>
          <p:nvPr/>
        </p:nvSpPr>
        <p:spPr>
          <a:xfrm>
            <a:off x="448273" y="5800725"/>
            <a:ext cx="2162175" cy="653416"/>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C93FDAB-4B60-A210-8D3A-245C948A0E65}"/>
              </a:ext>
            </a:extLst>
          </p:cNvPr>
          <p:cNvPicPr>
            <a:picLocks noChangeAspect="1"/>
          </p:cNvPicPr>
          <p:nvPr/>
        </p:nvPicPr>
        <p:blipFill>
          <a:blip r:embed="rId5"/>
          <a:stretch>
            <a:fillRect/>
          </a:stretch>
        </p:blipFill>
        <p:spPr>
          <a:xfrm>
            <a:off x="531332" y="5696102"/>
            <a:ext cx="1996059" cy="857098"/>
          </a:xfrm>
          <a:prstGeom prst="rect">
            <a:avLst/>
          </a:prstGeom>
        </p:spPr>
      </p:pic>
      <p:sp>
        <p:nvSpPr>
          <p:cNvPr id="4" name="Title 16">
            <a:extLst>
              <a:ext uri="{FF2B5EF4-FFF2-40B4-BE49-F238E27FC236}">
                <a16:creationId xmlns:a16="http://schemas.microsoft.com/office/drawing/2014/main" id="{1E05C7C3-F221-4D8A-5801-FA3495A16602}"/>
              </a:ext>
            </a:extLst>
          </p:cNvPr>
          <p:cNvSpPr>
            <a:spLocks noGrp="1"/>
          </p:cNvSpPr>
          <p:nvPr>
            <p:ph type="title"/>
          </p:nvPr>
        </p:nvSpPr>
        <p:spPr>
          <a:xfrm>
            <a:off x="201197" y="4275638"/>
            <a:ext cx="6303511" cy="1252966"/>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latin typeface="Helvetica" pitchFamily="2" charset="0"/>
              </a:rPr>
              <a:t>What are the misconceptions about ad fraud across media platforms?</a:t>
            </a:r>
          </a:p>
        </p:txBody>
      </p:sp>
      <p:grpSp>
        <p:nvGrpSpPr>
          <p:cNvPr id="9" name="Group 8">
            <a:extLst>
              <a:ext uri="{FF2B5EF4-FFF2-40B4-BE49-F238E27FC236}">
                <a16:creationId xmlns:a16="http://schemas.microsoft.com/office/drawing/2014/main" id="{724A2E76-ACDA-9512-1ECB-093D55A9EC42}"/>
              </a:ext>
            </a:extLst>
          </p:cNvPr>
          <p:cNvGrpSpPr/>
          <p:nvPr/>
        </p:nvGrpSpPr>
        <p:grpSpPr>
          <a:xfrm>
            <a:off x="201198" y="3462524"/>
            <a:ext cx="6105110" cy="855923"/>
            <a:chOff x="237410" y="3815092"/>
            <a:chExt cx="6105110" cy="855923"/>
          </a:xfrm>
        </p:grpSpPr>
        <p:sp>
          <p:nvSpPr>
            <p:cNvPr id="17" name="TextBox 16">
              <a:extLst>
                <a:ext uri="{FF2B5EF4-FFF2-40B4-BE49-F238E27FC236}">
                  <a16:creationId xmlns:a16="http://schemas.microsoft.com/office/drawing/2014/main" id="{9205813D-AA1E-13B6-9F44-4E9AF208F19E}"/>
                </a:ext>
              </a:extLst>
            </p:cNvPr>
            <p:cNvSpPr txBox="1"/>
            <p:nvPr/>
          </p:nvSpPr>
          <p:spPr>
            <a:xfrm>
              <a:off x="1145680" y="3815092"/>
              <a:ext cx="51968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Marketer FAQs</a:t>
              </a:r>
            </a:p>
          </p:txBody>
        </p:sp>
        <p:grpSp>
          <p:nvGrpSpPr>
            <p:cNvPr id="18" name="Group 17">
              <a:extLst>
                <a:ext uri="{FF2B5EF4-FFF2-40B4-BE49-F238E27FC236}">
                  <a16:creationId xmlns:a16="http://schemas.microsoft.com/office/drawing/2014/main" id="{C80ED73F-00E3-B263-3A9C-F55700078FA6}"/>
                </a:ext>
              </a:extLst>
            </p:cNvPr>
            <p:cNvGrpSpPr/>
            <p:nvPr/>
          </p:nvGrpSpPr>
          <p:grpSpPr>
            <a:xfrm>
              <a:off x="237410" y="3863531"/>
              <a:ext cx="2153915" cy="807484"/>
              <a:chOff x="237410" y="3863531"/>
              <a:chExt cx="2153915" cy="807484"/>
            </a:xfrm>
          </p:grpSpPr>
          <p:cxnSp>
            <p:nvCxnSpPr>
              <p:cNvPr id="19" name="Straight Connector 18">
                <a:extLst>
                  <a:ext uri="{FF2B5EF4-FFF2-40B4-BE49-F238E27FC236}">
                    <a16:creationId xmlns:a16="http://schemas.microsoft.com/office/drawing/2014/main" id="{C085FA5E-3279-23DC-E500-655951364376}"/>
                  </a:ext>
                </a:extLst>
              </p:cNvPr>
              <p:cNvCxnSpPr/>
              <p:nvPr/>
            </p:nvCxnSpPr>
            <p:spPr>
              <a:xfrm>
                <a:off x="1222282" y="4456440"/>
                <a:ext cx="1169043" cy="0"/>
              </a:xfrm>
              <a:prstGeom prst="line">
                <a:avLst/>
              </a:prstGeom>
              <a:ln w="19050">
                <a:solidFill>
                  <a:srgbClr val="ED3C8D"/>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445E93FE-5CAD-82CA-4B6A-4F993ABBFD57}"/>
                  </a:ext>
                </a:extLst>
              </p:cNvPr>
              <p:cNvSpPr/>
              <p:nvPr/>
            </p:nvSpPr>
            <p:spPr>
              <a:xfrm>
                <a:off x="317248" y="3863531"/>
                <a:ext cx="763929" cy="625846"/>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descr="Icon&#10;&#10;Description automatically generated">
                <a:extLst>
                  <a:ext uri="{FF2B5EF4-FFF2-40B4-BE49-F238E27FC236}">
                    <a16:creationId xmlns:a16="http://schemas.microsoft.com/office/drawing/2014/main" id="{8C247E65-0815-817F-B212-4FBA81FE262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7410" y="3873718"/>
                <a:ext cx="797297" cy="797297"/>
              </a:xfrm>
              <a:prstGeom prst="rect">
                <a:avLst/>
              </a:prstGeom>
            </p:spPr>
          </p:pic>
        </p:grpSp>
      </p:grpSp>
      <p:pic>
        <p:nvPicPr>
          <p:cNvPr id="22" name="Picture 21">
            <a:extLst>
              <a:ext uri="{FF2B5EF4-FFF2-40B4-BE49-F238E27FC236}">
                <a16:creationId xmlns:a16="http://schemas.microsoft.com/office/drawing/2014/main" id="{7354A915-6886-D530-2CA5-E2D30C92F12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1962" y="153609"/>
            <a:ext cx="2034324" cy="650009"/>
          </a:xfrm>
          <a:prstGeom prst="rect">
            <a:avLst/>
          </a:prstGeom>
          <a:ln w="28575">
            <a:solidFill>
              <a:srgbClr val="ED3C8D"/>
            </a:solidFill>
          </a:ln>
        </p:spPr>
      </p:pic>
    </p:spTree>
    <p:extLst>
      <p:ext uri="{BB962C8B-B14F-4D97-AF65-F5344CB8AC3E}">
        <p14:creationId xmlns:p14="http://schemas.microsoft.com/office/powerpoint/2010/main" val="2355945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15A99-D561-B028-6A0E-ADB1B87D27AF}"/>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0D79D88C-01C9-2C63-1249-32D11D3CAEC7}"/>
              </a:ext>
            </a:extLst>
          </p:cNvPr>
          <p:cNvSpPr/>
          <p:nvPr/>
        </p:nvSpPr>
        <p:spPr>
          <a:xfrm>
            <a:off x="0"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84CA057D-A8BF-065F-B367-B558E7E616E3}"/>
              </a:ext>
            </a:extLst>
          </p:cNvPr>
          <p:cNvSpPr txBox="1"/>
          <p:nvPr/>
        </p:nvSpPr>
        <p:spPr>
          <a:xfrm>
            <a:off x="246998" y="1875522"/>
            <a:ext cx="116980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of </a:t>
            </a:r>
            <a:r>
              <a:rPr kumimoji="0" lang="en-US"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brand marketers</a:t>
            </a:r>
            <a:r>
              <a:rPr kumimoji="0" lang="en-US"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who are concerned about…</a:t>
            </a:r>
            <a:endParaRPr kumimoji="0" lang="en-US" b="1" i="0" u="sng" strike="noStrike" kern="1200" cap="none" spc="0" normalizeH="0" baseline="0" noProof="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Ranked within top 3 digital ad fraud concerns</a:t>
            </a: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2" name="TextBox 1">
            <a:extLst>
              <a:ext uri="{FF2B5EF4-FFF2-40B4-BE49-F238E27FC236}">
                <a16:creationId xmlns:a16="http://schemas.microsoft.com/office/drawing/2014/main" id="{1F7DEB4C-D8E7-BD45-197E-41183EDF91E0}"/>
              </a:ext>
            </a:extLst>
          </p:cNvPr>
          <p:cNvSpPr txBox="1"/>
          <p:nvPr/>
        </p:nvSpPr>
        <p:spPr>
          <a:xfrm>
            <a:off x="420587" y="6176274"/>
            <a:ext cx="1161526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 Advertiser Perceptions ‘Marketer Sentiment on Ad Fraud’ Survey, November 2023. Survey base: Marketer and agency contacts from the Advertiser Perceptions ‘Senior Marketer’ and ‘Streaming Video’ online communities. Q3A. What are your top 3 concerns surrounding digital ad fraud regarding [your business/your clients' businesses]? *Q3B. What are your top 3 concerns surrounding digital ad fraud regarding the advertising industry overall? Base = Total Respondents.</a:t>
            </a:r>
            <a:endParaRPr kumimoji="0" lang="fr-FR"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60" name="TextBox 59">
            <a:extLst>
              <a:ext uri="{FF2B5EF4-FFF2-40B4-BE49-F238E27FC236}">
                <a16:creationId xmlns:a16="http://schemas.microsoft.com/office/drawing/2014/main" id="{49A5CE3C-7C62-0CD9-13AB-647F80D0862F}"/>
              </a:ext>
            </a:extLst>
          </p:cNvPr>
          <p:cNvSpPr txBox="1"/>
          <p:nvPr/>
        </p:nvSpPr>
        <p:spPr>
          <a:xfrm>
            <a:off x="598804" y="3195357"/>
            <a:ext cx="3690079" cy="1077218"/>
          </a:xfrm>
          <a:prstGeom prst="rect">
            <a:avLst/>
          </a:prstGeom>
          <a:solidFill>
            <a:schemeClr val="bg1"/>
          </a:solidFill>
          <a:ln w="38100">
            <a:solidFill>
              <a:srgbClr val="1B1464"/>
            </a:solidFill>
          </a:ln>
        </p:spPr>
        <p:txBody>
          <a:bodyPr wrap="square" rtlCol="0" anchor="ctr">
            <a:spAutoFit/>
          </a:bodyPr>
          <a:lstStyle/>
          <a:p>
            <a:endParaRPr lang="en-US" sz="1600" b="1">
              <a:solidFill>
                <a:srgbClr val="00BFF2"/>
              </a:solidFill>
              <a:latin typeface="Helvetica" panose="020B0403020202020204" pitchFamily="34" charset="0"/>
            </a:endParaRPr>
          </a:p>
          <a:p>
            <a:r>
              <a:rPr lang="en-US" sz="1600" b="1">
                <a:solidFill>
                  <a:srgbClr val="00BFF2"/>
                </a:solidFill>
                <a:latin typeface="Helvetica" panose="020B0403020202020204" pitchFamily="34" charset="0"/>
              </a:rPr>
              <a:t>Lack of transparency on campaign details and placements </a:t>
            </a:r>
          </a:p>
          <a:p>
            <a:endParaRPr lang="en-US" sz="1600" b="1">
              <a:solidFill>
                <a:srgbClr val="00BFF2"/>
              </a:solidFill>
              <a:latin typeface="Helvetica" panose="020B0403020202020204" pitchFamily="34" charset="0"/>
            </a:endParaRPr>
          </a:p>
        </p:txBody>
      </p:sp>
      <p:sp>
        <p:nvSpPr>
          <p:cNvPr id="7" name="TextBox 6">
            <a:extLst>
              <a:ext uri="{FF2B5EF4-FFF2-40B4-BE49-F238E27FC236}">
                <a16:creationId xmlns:a16="http://schemas.microsoft.com/office/drawing/2014/main" id="{E544815A-F6E3-E1FC-7CE0-C7C1DDE4921A}"/>
              </a:ext>
            </a:extLst>
          </p:cNvPr>
          <p:cNvSpPr txBox="1"/>
          <p:nvPr/>
        </p:nvSpPr>
        <p:spPr>
          <a:xfrm>
            <a:off x="598804" y="4734211"/>
            <a:ext cx="3690079" cy="1005507"/>
          </a:xfrm>
          <a:prstGeom prst="rect">
            <a:avLst/>
          </a:prstGeom>
          <a:solidFill>
            <a:schemeClr val="bg1"/>
          </a:solidFill>
          <a:ln w="38100">
            <a:solidFill>
              <a:srgbClr val="1B1464"/>
            </a:solidFill>
          </a:ln>
        </p:spPr>
        <p:txBody>
          <a:bodyPr wrap="square" rtlCol="0" anchor="ctr">
            <a:spAutoFit/>
          </a:bodyPr>
          <a:lstStyle/>
          <a:p>
            <a:r>
              <a:rPr lang="en-US" sz="1600" b="1">
                <a:solidFill>
                  <a:srgbClr val="00BFF2"/>
                </a:solidFill>
                <a:latin typeface="Helvetica" panose="020B0403020202020204" pitchFamily="34" charset="0"/>
              </a:rPr>
              <a:t>Unknowingly appearing on websites that deliberately serve disinformation / misinformation</a:t>
            </a:r>
          </a:p>
        </p:txBody>
      </p:sp>
      <p:sp>
        <p:nvSpPr>
          <p:cNvPr id="61" name="TextBox 60">
            <a:extLst>
              <a:ext uri="{FF2B5EF4-FFF2-40B4-BE49-F238E27FC236}">
                <a16:creationId xmlns:a16="http://schemas.microsoft.com/office/drawing/2014/main" id="{2666BD5F-BA95-7713-ED2E-200C8B484FCC}"/>
              </a:ext>
            </a:extLst>
          </p:cNvPr>
          <p:cNvSpPr txBox="1"/>
          <p:nvPr/>
        </p:nvSpPr>
        <p:spPr>
          <a:xfrm>
            <a:off x="4225077" y="2595613"/>
            <a:ext cx="3928496" cy="399409"/>
          </a:xfrm>
          <a:prstGeom prst="rect">
            <a:avLst/>
          </a:prstGeom>
          <a:noFill/>
          <a:ln>
            <a:noFill/>
          </a:ln>
        </p:spPr>
        <p:txBody>
          <a:bodyPr wrap="square" rtlCol="0" anchor="ctr">
            <a:spAutoFit/>
          </a:bodyPr>
          <a:lstStyle/>
          <a:p>
            <a:pPr algn="ctr"/>
            <a:r>
              <a:rPr lang="en-US" sz="1600" b="1" u="sng">
                <a:solidFill>
                  <a:srgbClr val="1B1464"/>
                </a:solidFill>
                <a:latin typeface="Helvetica" panose="020B0403020202020204" pitchFamily="34" charset="0"/>
              </a:rPr>
              <a:t>Their Business / Client’s Businesses</a:t>
            </a:r>
          </a:p>
        </p:txBody>
      </p:sp>
      <p:sp>
        <p:nvSpPr>
          <p:cNvPr id="62" name="Rectangle 61">
            <a:extLst>
              <a:ext uri="{FF2B5EF4-FFF2-40B4-BE49-F238E27FC236}">
                <a16:creationId xmlns:a16="http://schemas.microsoft.com/office/drawing/2014/main" id="{98B11693-B4BE-6872-5ABD-169E191A1CD2}"/>
              </a:ext>
            </a:extLst>
          </p:cNvPr>
          <p:cNvSpPr/>
          <p:nvPr/>
        </p:nvSpPr>
        <p:spPr>
          <a:xfrm>
            <a:off x="4770441" y="3173181"/>
            <a:ext cx="2837768" cy="1121570"/>
          </a:xfrm>
          <a:prstGeom prst="rect">
            <a:avLst/>
          </a:prstGeom>
          <a:solidFill>
            <a:srgbClr val="00B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ln>
                  <a:solidFill>
                    <a:srgbClr val="1F1A62"/>
                  </a:solidFill>
                </a:ln>
                <a:solidFill>
                  <a:schemeClr val="bg1"/>
                </a:solidFill>
                <a:latin typeface="Helvetica" panose="020B0403020202020204" pitchFamily="34" charset="0"/>
              </a:rPr>
              <a:t>43%</a:t>
            </a:r>
          </a:p>
        </p:txBody>
      </p:sp>
      <p:sp>
        <p:nvSpPr>
          <p:cNvPr id="5" name="Rectangle 4">
            <a:extLst>
              <a:ext uri="{FF2B5EF4-FFF2-40B4-BE49-F238E27FC236}">
                <a16:creationId xmlns:a16="http://schemas.microsoft.com/office/drawing/2014/main" id="{F555E66B-529D-644A-A11C-D53D44DBCF8E}"/>
              </a:ext>
            </a:extLst>
          </p:cNvPr>
          <p:cNvSpPr/>
          <p:nvPr/>
        </p:nvSpPr>
        <p:spPr>
          <a:xfrm>
            <a:off x="4770441" y="4703728"/>
            <a:ext cx="2837768" cy="1121570"/>
          </a:xfrm>
          <a:prstGeom prst="rect">
            <a:avLst/>
          </a:prstGeom>
          <a:solidFill>
            <a:srgbClr val="00B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ln>
                  <a:solidFill>
                    <a:srgbClr val="1F1A62"/>
                  </a:solidFill>
                </a:ln>
                <a:solidFill>
                  <a:schemeClr val="bg1"/>
                </a:solidFill>
                <a:latin typeface="Helvetica" panose="020B0403020202020204" pitchFamily="34" charset="0"/>
              </a:rPr>
              <a:t>32%</a:t>
            </a:r>
          </a:p>
        </p:txBody>
      </p:sp>
      <p:sp>
        <p:nvSpPr>
          <p:cNvPr id="3" name="TextBox 2">
            <a:extLst>
              <a:ext uri="{FF2B5EF4-FFF2-40B4-BE49-F238E27FC236}">
                <a16:creationId xmlns:a16="http://schemas.microsoft.com/office/drawing/2014/main" id="{8679BC98-57AB-C3CA-CF79-DE65DBA7710C}"/>
              </a:ext>
            </a:extLst>
          </p:cNvPr>
          <p:cNvSpPr txBox="1"/>
          <p:nvPr/>
        </p:nvSpPr>
        <p:spPr>
          <a:xfrm>
            <a:off x="8025961" y="2626038"/>
            <a:ext cx="3567235" cy="338554"/>
          </a:xfrm>
          <a:prstGeom prst="rect">
            <a:avLst/>
          </a:prstGeom>
          <a:noFill/>
          <a:ln>
            <a:noFill/>
          </a:ln>
        </p:spPr>
        <p:txBody>
          <a:bodyPr wrap="square" rtlCol="0" anchor="ctr">
            <a:spAutoFit/>
          </a:bodyPr>
          <a:lstStyle/>
          <a:p>
            <a:pPr algn="ctr"/>
            <a:r>
              <a:rPr lang="en-US" sz="1600" b="1" u="sng">
                <a:solidFill>
                  <a:srgbClr val="1B1464"/>
                </a:solidFill>
                <a:latin typeface="Helvetica" panose="020B0403020202020204" pitchFamily="34" charset="0"/>
              </a:rPr>
              <a:t>The Advertising Industry Overall*</a:t>
            </a:r>
          </a:p>
        </p:txBody>
      </p:sp>
      <p:sp>
        <p:nvSpPr>
          <p:cNvPr id="4" name="Rectangle 3">
            <a:extLst>
              <a:ext uri="{FF2B5EF4-FFF2-40B4-BE49-F238E27FC236}">
                <a16:creationId xmlns:a16="http://schemas.microsoft.com/office/drawing/2014/main" id="{F846966D-D846-5C3F-E277-071080B2702B}"/>
              </a:ext>
            </a:extLst>
          </p:cNvPr>
          <p:cNvSpPr/>
          <p:nvPr/>
        </p:nvSpPr>
        <p:spPr>
          <a:xfrm>
            <a:off x="8390694" y="3173181"/>
            <a:ext cx="2837768" cy="1121570"/>
          </a:xfrm>
          <a:prstGeom prst="rect">
            <a:avLst/>
          </a:prstGeom>
          <a:solidFill>
            <a:srgbClr val="00B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ln>
                  <a:solidFill>
                    <a:srgbClr val="1F1A62"/>
                  </a:solidFill>
                </a:ln>
                <a:solidFill>
                  <a:schemeClr val="bg1"/>
                </a:solidFill>
                <a:latin typeface="Helvetica" panose="020B0403020202020204" pitchFamily="34" charset="0"/>
              </a:rPr>
              <a:t>29%</a:t>
            </a:r>
          </a:p>
        </p:txBody>
      </p:sp>
      <p:sp>
        <p:nvSpPr>
          <p:cNvPr id="6" name="Rectangle 5">
            <a:extLst>
              <a:ext uri="{FF2B5EF4-FFF2-40B4-BE49-F238E27FC236}">
                <a16:creationId xmlns:a16="http://schemas.microsoft.com/office/drawing/2014/main" id="{DDAC3687-7D05-5245-5AF9-904EB372B6AB}"/>
              </a:ext>
            </a:extLst>
          </p:cNvPr>
          <p:cNvSpPr/>
          <p:nvPr/>
        </p:nvSpPr>
        <p:spPr>
          <a:xfrm>
            <a:off x="8390694" y="4678578"/>
            <a:ext cx="2837768" cy="1121570"/>
          </a:xfrm>
          <a:prstGeom prst="rect">
            <a:avLst/>
          </a:prstGeom>
          <a:solidFill>
            <a:srgbClr val="00B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ln>
                  <a:solidFill>
                    <a:srgbClr val="1F1A62"/>
                  </a:solidFill>
                </a:ln>
                <a:solidFill>
                  <a:schemeClr val="bg1"/>
                </a:solidFill>
                <a:latin typeface="Helvetica" panose="020B0403020202020204" pitchFamily="34" charset="0"/>
              </a:rPr>
              <a:t>25%</a:t>
            </a:r>
          </a:p>
        </p:txBody>
      </p:sp>
      <p:cxnSp>
        <p:nvCxnSpPr>
          <p:cNvPr id="9" name="Straight Connector 8">
            <a:extLst>
              <a:ext uri="{FF2B5EF4-FFF2-40B4-BE49-F238E27FC236}">
                <a16:creationId xmlns:a16="http://schemas.microsoft.com/office/drawing/2014/main" id="{A77A58DD-38CF-E9AC-F856-6A217900144F}"/>
              </a:ext>
            </a:extLst>
          </p:cNvPr>
          <p:cNvCxnSpPr/>
          <p:nvPr/>
        </p:nvCxnSpPr>
        <p:spPr>
          <a:xfrm>
            <a:off x="8050855" y="3075752"/>
            <a:ext cx="0" cy="2967155"/>
          </a:xfrm>
          <a:prstGeom prst="line">
            <a:avLst/>
          </a:prstGeom>
          <a:ln w="38100">
            <a:solidFill>
              <a:srgbClr val="1B1464"/>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5CC8095-3B12-A14A-B929-D9D16F956933}"/>
              </a:ext>
            </a:extLst>
          </p:cNvPr>
          <p:cNvSpPr/>
          <p:nvPr/>
        </p:nvSpPr>
        <p:spPr>
          <a:xfrm>
            <a:off x="156142" y="397831"/>
            <a:ext cx="11879716"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Brands, often isolated from the center of the advertising community, believe a lack of transparency is </a:t>
            </a:r>
            <a:r>
              <a:rPr kumimoji="0" lang="en-US" sz="2600" b="1" i="0" strike="noStrike" kern="1200" cap="none" spc="0" normalizeH="0" baseline="0" noProof="0">
                <a:ln>
                  <a:noFill/>
                </a:ln>
                <a:solidFill>
                  <a:srgbClr val="1B1464"/>
                </a:solidFill>
                <a:effectLst/>
                <a:uLnTx/>
                <a:uFillTx/>
                <a:latin typeface="Helvetica" pitchFamily="2" charset="0"/>
                <a:ea typeface="+mn-ea"/>
                <a:cs typeface="+mn-cs"/>
              </a:rPr>
              <a:t>their</a:t>
            </a:r>
            <a:r>
              <a:rPr kumimoji="0" lang="en-US" sz="2600" b="1" i="1" strike="noStrike" kern="1200" cap="none" spc="0" normalizeH="0" baseline="0" noProof="0">
                <a:ln>
                  <a:noFill/>
                </a:ln>
                <a:solidFill>
                  <a:srgbClr val="1B1464"/>
                </a:solidFill>
                <a:effectLst/>
                <a:uLnTx/>
                <a:uFillTx/>
                <a:latin typeface="Helvetica" pitchFamily="2" charset="0"/>
                <a:ea typeface="+mn-ea"/>
                <a:cs typeface="+mn-cs"/>
              </a:rPr>
              <a:t> </a:t>
            </a:r>
            <a:r>
              <a:rPr kumimoji="0" lang="en-US" sz="2600" b="1" strike="noStrike" kern="1200" cap="none" spc="0" normalizeH="0" baseline="0" noProof="0">
                <a:ln>
                  <a:noFill/>
                </a:ln>
                <a:solidFill>
                  <a:srgbClr val="1B1464"/>
                </a:solidFill>
                <a:effectLst/>
                <a:uLnTx/>
                <a:uFillTx/>
                <a:latin typeface="Helvetica" pitchFamily="2" charset="0"/>
                <a:ea typeface="+mn-ea"/>
                <a:cs typeface="+mn-cs"/>
              </a:rPr>
              <a:t>issue</a:t>
            </a:r>
            <a:r>
              <a:rPr lang="en-US" sz="2600" b="1">
                <a:solidFill>
                  <a:srgbClr val="1B1464"/>
                </a:solidFill>
                <a:latin typeface="Helvetica" pitchFamily="2" charset="0"/>
              </a:rPr>
              <a:t> and </a:t>
            </a:r>
            <a:r>
              <a:rPr kumimoji="0" lang="en-US" sz="2600" b="1" strike="noStrike" kern="1200" cap="none" spc="0" normalizeH="0" baseline="0" noProof="0">
                <a:ln>
                  <a:noFill/>
                </a:ln>
                <a:solidFill>
                  <a:srgbClr val="1B1464"/>
                </a:solidFill>
                <a:effectLst/>
                <a:uLnTx/>
                <a:uFillTx/>
                <a:latin typeface="Helvetica" pitchFamily="2" charset="0"/>
                <a:ea typeface="+mn-ea"/>
                <a:cs typeface="+mn-cs"/>
              </a:rPr>
              <a:t>not an industry-wide one</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a:t>
            </a:r>
          </a:p>
        </p:txBody>
      </p:sp>
      <p:pic>
        <p:nvPicPr>
          <p:cNvPr id="10" name="Picture 9">
            <a:extLst>
              <a:ext uri="{FF2B5EF4-FFF2-40B4-BE49-F238E27FC236}">
                <a16:creationId xmlns:a16="http://schemas.microsoft.com/office/drawing/2014/main" id="{8E910153-BCA1-F96C-A03E-AFEA4830607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12" name="Slide Number Placeholder 5">
            <a:extLst>
              <a:ext uri="{FF2B5EF4-FFF2-40B4-BE49-F238E27FC236}">
                <a16:creationId xmlns:a16="http://schemas.microsoft.com/office/drawing/2014/main" id="{69A79616-61EB-1820-92EF-2894D93A307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5DF95D23-D5D8-0791-85B6-107467401574}"/>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484930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FC5B6-AB0C-45EE-FFFB-19511226CB25}"/>
            </a:ext>
          </a:extLst>
        </p:cNvPr>
        <p:cNvGrpSpPr/>
        <p:nvPr/>
      </p:nvGrpSpPr>
      <p:grpSpPr>
        <a:xfrm>
          <a:off x="0" y="0"/>
          <a:ext cx="0" cy="0"/>
          <a:chOff x="0" y="0"/>
          <a:chExt cx="0" cy="0"/>
        </a:xfrm>
      </p:grpSpPr>
      <p:sp>
        <p:nvSpPr>
          <p:cNvPr id="50" name="Rectangle 49">
            <a:extLst>
              <a:ext uri="{FF2B5EF4-FFF2-40B4-BE49-F238E27FC236}">
                <a16:creationId xmlns:a16="http://schemas.microsoft.com/office/drawing/2014/main" id="{CDF7B538-2D33-5B61-BC84-E63B3D4C30A6}"/>
              </a:ext>
            </a:extLst>
          </p:cNvPr>
          <p:cNvSpPr/>
          <p:nvPr/>
        </p:nvSpPr>
        <p:spPr>
          <a:xfrm>
            <a:off x="-19878" y="-1"/>
            <a:ext cx="5587439" cy="6869151"/>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583178"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n-ea"/>
                <a:cs typeface="+mn-cs"/>
              </a:rPr>
              <a:t>Adults over 50 account for 36% of the total population and nearly </a:t>
            </a:r>
            <a:r>
              <a:rPr kumimoji="0" lang="en-US" sz="1800" b="1" i="0" u="sng" strike="noStrike" kern="1200" cap="none" spc="0" normalizeH="0" baseline="0" noProof="0">
                <a:ln>
                  <a:noFill/>
                </a:ln>
                <a:solidFill>
                  <a:srgbClr val="1B1464"/>
                </a:solidFill>
                <a:effectLst/>
                <a:uLnTx/>
                <a:uFillTx/>
                <a:latin typeface="Helvetica" panose="020B0604020202020204" pitchFamily="34" charset="0"/>
                <a:ea typeface="+mn-ea"/>
                <a:cs typeface="+mn-cs"/>
              </a:rPr>
              <a:t>half</a:t>
            </a: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n-ea"/>
                <a:cs typeface="+mn-cs"/>
              </a:rPr>
              <a:t> of all adults</a:t>
            </a:r>
          </a:p>
        </p:txBody>
      </p:sp>
      <p:pic>
        <p:nvPicPr>
          <p:cNvPr id="4" name="Picture 3">
            <a:extLst>
              <a:ext uri="{FF2B5EF4-FFF2-40B4-BE49-F238E27FC236}">
                <a16:creationId xmlns:a16="http://schemas.microsoft.com/office/drawing/2014/main" id="{C6CD1135-13B3-6B9D-8772-8DDB862F62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59190" y="0"/>
            <a:ext cx="1532810" cy="892552"/>
          </a:xfrm>
          <a:prstGeom prst="rect">
            <a:avLst/>
          </a:prstGeom>
        </p:spPr>
      </p:pic>
      <p:pic>
        <p:nvPicPr>
          <p:cNvPr id="59" name="Picture 58">
            <a:extLst>
              <a:ext uri="{FF2B5EF4-FFF2-40B4-BE49-F238E27FC236}">
                <a16:creationId xmlns:a16="http://schemas.microsoft.com/office/drawing/2014/main" id="{547004A6-9420-281B-632D-DEC2FA5ED7D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707999" y="990557"/>
            <a:ext cx="3110951" cy="1688803"/>
          </a:xfrm>
          <a:prstGeom prst="rect">
            <a:avLst/>
          </a:prstGeom>
        </p:spPr>
      </p:pic>
      <p:pic>
        <p:nvPicPr>
          <p:cNvPr id="2" name="Picture 1">
            <a:extLst>
              <a:ext uri="{FF2B5EF4-FFF2-40B4-BE49-F238E27FC236}">
                <a16:creationId xmlns:a16="http://schemas.microsoft.com/office/drawing/2014/main" id="{FFBB231B-2322-C8AD-2041-1A0D01462BE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938431" y="974397"/>
            <a:ext cx="3127111" cy="1704963"/>
          </a:xfrm>
          <a:prstGeom prst="rect">
            <a:avLst/>
          </a:prstGeom>
        </p:spPr>
      </p:pic>
      <p:pic>
        <p:nvPicPr>
          <p:cNvPr id="3" name="Picture 2">
            <a:extLst>
              <a:ext uri="{FF2B5EF4-FFF2-40B4-BE49-F238E27FC236}">
                <a16:creationId xmlns:a16="http://schemas.microsoft.com/office/drawing/2014/main" id="{4D2BE885-665D-3A30-5DA8-ECEB812B0BD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694019" y="2851607"/>
            <a:ext cx="3110951" cy="1663997"/>
          </a:xfrm>
          <a:prstGeom prst="rect">
            <a:avLst/>
          </a:prstGeom>
        </p:spPr>
      </p:pic>
      <p:pic>
        <p:nvPicPr>
          <p:cNvPr id="5" name="Picture 4">
            <a:extLst>
              <a:ext uri="{FF2B5EF4-FFF2-40B4-BE49-F238E27FC236}">
                <a16:creationId xmlns:a16="http://schemas.microsoft.com/office/drawing/2014/main" id="{6C927272-C54D-3AEE-89CD-86448D2884DB}"/>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8938430" y="2823848"/>
            <a:ext cx="3127111" cy="1719513"/>
          </a:xfrm>
          <a:prstGeom prst="rect">
            <a:avLst/>
          </a:prstGeom>
        </p:spPr>
      </p:pic>
      <p:sp>
        <p:nvSpPr>
          <p:cNvPr id="6" name="TextBox 5">
            <a:extLst>
              <a:ext uri="{FF2B5EF4-FFF2-40B4-BE49-F238E27FC236}">
                <a16:creationId xmlns:a16="http://schemas.microsoft.com/office/drawing/2014/main" id="{0ACE0F90-EA96-F9BB-AD77-69BEFE35ED49}"/>
              </a:ext>
            </a:extLst>
          </p:cNvPr>
          <p:cNvSpPr txBox="1"/>
          <p:nvPr/>
        </p:nvSpPr>
        <p:spPr>
          <a:xfrm>
            <a:off x="251103" y="1818748"/>
            <a:ext cx="5189999" cy="3539430"/>
          </a:xfrm>
          <a:prstGeom prst="rect">
            <a:avLst/>
          </a:prstGeom>
          <a:noFill/>
        </p:spPr>
        <p:txBody>
          <a:bodyPr wrap="square">
            <a:spAutoFit/>
          </a:bodyPr>
          <a:lstStyle/>
          <a:p>
            <a:pPr marL="0" marR="0" lvl="0" indent="0" algn="l" defTabSz="583178"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panose="020B0604020202020204" pitchFamily="34" charset="0"/>
                <a:ea typeface="+mn-ea"/>
                <a:cs typeface="+mn-cs"/>
              </a:rPr>
              <a:t>Marketers can move the industry forward and enact real change by </a:t>
            </a:r>
            <a:r>
              <a:rPr lang="en-US" sz="2800" b="1" dirty="0">
                <a:solidFill>
                  <a:srgbClr val="00BFF2"/>
                </a:solidFill>
                <a:latin typeface="Helvetica" panose="020B0604020202020204" pitchFamily="34" charset="0"/>
              </a:rPr>
              <a:t>making</a:t>
            </a:r>
            <a:r>
              <a:rPr kumimoji="0" lang="en-US" sz="2800" b="1" i="0" u="none" strike="noStrike" kern="1200" cap="none" spc="0" normalizeH="0" baseline="0" noProof="0" dirty="0">
                <a:ln>
                  <a:noFill/>
                </a:ln>
                <a:solidFill>
                  <a:srgbClr val="00BFF2"/>
                </a:solidFill>
                <a:effectLst/>
                <a:uLnTx/>
                <a:uFillTx/>
                <a:latin typeface="Helvetica" panose="020B0604020202020204" pitchFamily="34" charset="0"/>
                <a:ea typeface="+mn-ea"/>
                <a:cs typeface="+mn-cs"/>
              </a:rPr>
              <a:t> transparency a priority across the advertising industry</a:t>
            </a:r>
            <a:r>
              <a:rPr kumimoji="0" lang="en-US" sz="2800" b="1" i="0" u="none" strike="noStrike" kern="1200" cap="none" spc="0" normalizeH="0" baseline="0" noProof="0" dirty="0">
                <a:ln>
                  <a:noFill/>
                </a:ln>
                <a:solidFill>
                  <a:prstClr val="white"/>
                </a:solidFill>
                <a:effectLst/>
                <a:uLnTx/>
                <a:uFillTx/>
                <a:latin typeface="Helvetica" panose="020B0604020202020204" pitchFamily="34" charset="0"/>
                <a:ea typeface="+mn-ea"/>
                <a:cs typeface="+mn-cs"/>
              </a:rPr>
              <a:t> along with all </a:t>
            </a:r>
            <a:br>
              <a:rPr kumimoji="0" lang="en-US" sz="2800" b="1" i="0" u="none" strike="noStrike" kern="1200" cap="none" spc="0" normalizeH="0" baseline="0" noProof="0" dirty="0">
                <a:ln>
                  <a:noFill/>
                </a:ln>
                <a:solidFill>
                  <a:prstClr val="white"/>
                </a:solidFill>
                <a:effectLst/>
                <a:uLnTx/>
                <a:uFillTx/>
                <a:latin typeface="Helvetica" panose="020B0604020202020204" pitchFamily="34" charset="0"/>
                <a:ea typeface="+mn-ea"/>
                <a:cs typeface="+mn-cs"/>
              </a:rPr>
            </a:br>
            <a:r>
              <a:rPr kumimoji="0" lang="en-US" sz="2800" b="1" i="0" u="none" strike="noStrike" kern="1200" cap="none" spc="0" normalizeH="0" baseline="0" noProof="0" dirty="0">
                <a:ln>
                  <a:noFill/>
                </a:ln>
                <a:solidFill>
                  <a:prstClr val="white"/>
                </a:solidFill>
                <a:effectLst/>
                <a:uLnTx/>
                <a:uFillTx/>
                <a:latin typeface="Helvetica" panose="020B0604020202020204" pitchFamily="34" charset="0"/>
                <a:ea typeface="+mn-ea"/>
                <a:cs typeface="+mn-cs"/>
              </a:rPr>
              <a:t>their media &amp; verification partners</a:t>
            </a:r>
          </a:p>
        </p:txBody>
      </p:sp>
      <p:sp>
        <p:nvSpPr>
          <p:cNvPr id="7" name="Rectangle: Beveled 6">
            <a:hlinkClick r:id="rId8"/>
            <a:extLst>
              <a:ext uri="{FF2B5EF4-FFF2-40B4-BE49-F238E27FC236}">
                <a16:creationId xmlns:a16="http://schemas.microsoft.com/office/drawing/2014/main" id="{C702551A-A621-D8AC-9F90-B0ACC61B3AA3}"/>
              </a:ext>
            </a:extLst>
          </p:cNvPr>
          <p:cNvSpPr/>
          <p:nvPr/>
        </p:nvSpPr>
        <p:spPr>
          <a:xfrm>
            <a:off x="6276010" y="5397219"/>
            <a:ext cx="5207540" cy="817123"/>
          </a:xfrm>
          <a:prstGeom prst="bevel">
            <a:avLst/>
          </a:prstGeom>
          <a:solidFill>
            <a:srgbClr val="2C82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Buying Premium Video:</a:t>
            </a:r>
            <a:b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b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 Definitive Checklist</a:t>
            </a:r>
            <a:endPar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10" name="TextBox 9">
            <a:extLst>
              <a:ext uri="{FF2B5EF4-FFF2-40B4-BE49-F238E27FC236}">
                <a16:creationId xmlns:a16="http://schemas.microsoft.com/office/drawing/2014/main" id="{ACD667A4-0AE0-4B14-55E4-E4336DACC862}"/>
              </a:ext>
            </a:extLst>
          </p:cNvPr>
          <p:cNvSpPr txBox="1"/>
          <p:nvPr/>
        </p:nvSpPr>
        <p:spPr>
          <a:xfrm>
            <a:off x="5567560" y="4894223"/>
            <a:ext cx="660292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Also, the FreeWheel Council for Premium Video and the VAB have partnered to advocate </a:t>
            </a:r>
            <a:b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for the value of premium standards. </a:t>
            </a: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Click below to download and learn more!</a:t>
            </a:r>
          </a:p>
        </p:txBody>
      </p:sp>
      <p:pic>
        <p:nvPicPr>
          <p:cNvPr id="8" name="Picture 7">
            <a:extLst>
              <a:ext uri="{FF2B5EF4-FFF2-40B4-BE49-F238E27FC236}">
                <a16:creationId xmlns:a16="http://schemas.microsoft.com/office/drawing/2014/main" id="{3A484F88-4030-96F8-E101-43786D943281}"/>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9" name="Slide Number Placeholder 5">
            <a:extLst>
              <a:ext uri="{FF2B5EF4-FFF2-40B4-BE49-F238E27FC236}">
                <a16:creationId xmlns:a16="http://schemas.microsoft.com/office/drawing/2014/main" id="{C785EF6C-B1B8-FB0F-3134-A591B92966F6}"/>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2" name="Rectangle 11">
            <a:extLst>
              <a:ext uri="{FF2B5EF4-FFF2-40B4-BE49-F238E27FC236}">
                <a16:creationId xmlns:a16="http://schemas.microsoft.com/office/drawing/2014/main" id="{2AA3B7E5-72D0-F3CE-6D91-8F9E1951B52E}"/>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052803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CBF2B-C695-8187-56E1-262249C6AFA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7A31EB1-D12F-C52B-ACDE-C73C33396D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59190" y="0"/>
            <a:ext cx="1532810" cy="892552"/>
          </a:xfrm>
          <a:prstGeom prst="rect">
            <a:avLst/>
          </a:prstGeom>
        </p:spPr>
      </p:pic>
      <p:sp>
        <p:nvSpPr>
          <p:cNvPr id="2" name="Rectangle 1">
            <a:extLst>
              <a:ext uri="{FF2B5EF4-FFF2-40B4-BE49-F238E27FC236}">
                <a16:creationId xmlns:a16="http://schemas.microsoft.com/office/drawing/2014/main" id="{2974C25C-309F-05F1-7C02-CEA8D664C026}"/>
              </a:ext>
            </a:extLst>
          </p:cNvPr>
          <p:cNvSpPr/>
          <p:nvPr/>
        </p:nvSpPr>
        <p:spPr>
          <a:xfrm>
            <a:off x="-19878" y="-1"/>
            <a:ext cx="5587439" cy="6869151"/>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583178"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n-ea"/>
                <a:cs typeface="+mn-cs"/>
              </a:rPr>
              <a:t>Adults over 50 account for 36% of the total population and nearly </a:t>
            </a:r>
            <a:r>
              <a:rPr kumimoji="0" lang="en-US" sz="1800" b="1" i="0" u="sng" strike="noStrike" kern="1200" cap="none" spc="0" normalizeH="0" baseline="0" noProof="0">
                <a:ln>
                  <a:noFill/>
                </a:ln>
                <a:solidFill>
                  <a:srgbClr val="1B1464"/>
                </a:solidFill>
                <a:effectLst/>
                <a:uLnTx/>
                <a:uFillTx/>
                <a:latin typeface="Helvetica" panose="020B0604020202020204" pitchFamily="34" charset="0"/>
                <a:ea typeface="+mn-ea"/>
                <a:cs typeface="+mn-cs"/>
              </a:rPr>
              <a:t>half</a:t>
            </a: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n-ea"/>
                <a:cs typeface="+mn-cs"/>
              </a:rPr>
              <a:t> of all adults</a:t>
            </a:r>
          </a:p>
        </p:txBody>
      </p:sp>
      <p:sp>
        <p:nvSpPr>
          <p:cNvPr id="6" name="Rectangle 5">
            <a:extLst>
              <a:ext uri="{FF2B5EF4-FFF2-40B4-BE49-F238E27FC236}">
                <a16:creationId xmlns:a16="http://schemas.microsoft.com/office/drawing/2014/main" id="{3C7F0208-680D-E6E6-CF4D-D264824CC84D}"/>
              </a:ext>
            </a:extLst>
          </p:cNvPr>
          <p:cNvSpPr/>
          <p:nvPr/>
        </p:nvSpPr>
        <p:spPr>
          <a:xfrm>
            <a:off x="5691915" y="1310838"/>
            <a:ext cx="6029916" cy="4401205"/>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600" b="0" i="0" u="none" strike="noStrike" kern="1200" cap="none" spc="0" normalizeH="0" baseline="0" noProof="0" dirty="0">
                <a:ln>
                  <a:noFill/>
                </a:ln>
                <a:solidFill>
                  <a:srgbClr val="1B1464"/>
                </a:solidFill>
                <a:effectLst/>
                <a:uLnTx/>
                <a:uFillTx/>
                <a:latin typeface="Helvetica" panose="020B0604020202020204" pitchFamily="2" charset="0"/>
                <a:ea typeface="+mn-ea"/>
                <a:cs typeface="+mn-cs"/>
              </a:rPr>
              <a:t>Many marketers believe the cost of ad placements does not influence the risk of ad fraud, indicating a widespread misperception of equal vulnerability across platforms</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lang="en-US" sz="2400" dirty="0">
              <a:solidFill>
                <a:srgbClr val="1B1464"/>
              </a:solidFill>
              <a:latin typeface="Helvetica" panose="020B0604020202020204" pitchFamily="2"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600" b="0" i="0" u="none" strike="noStrike" kern="1200" cap="none" spc="0" normalizeH="0" baseline="0" noProof="0" dirty="0">
                <a:ln>
                  <a:noFill/>
                </a:ln>
                <a:solidFill>
                  <a:srgbClr val="1B1464"/>
                </a:solidFill>
                <a:effectLst/>
                <a:uLnTx/>
                <a:uFillTx/>
                <a:latin typeface="Helvetica" panose="020B0604020202020204" pitchFamily="2" charset="0"/>
                <a:ea typeface="+mn-ea"/>
                <a:cs typeface="Helvetica" panose="020B0604020202020204" pitchFamily="34" charset="0"/>
              </a:rPr>
              <a:t>There is a significant misunderstanding among brand marketers about the susceptibility of traditional media to ad fraud compared to digital platforms</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2400" b="0" i="0" u="none" strike="noStrike" kern="1200" cap="none" spc="0" normalizeH="0" baseline="0" noProof="0" dirty="0">
              <a:ln>
                <a:noFill/>
              </a:ln>
              <a:solidFill>
                <a:srgbClr val="1B1464"/>
              </a:solidFill>
              <a:effectLst/>
              <a:uLnTx/>
              <a:uFillTx/>
              <a:latin typeface="Helvetica" panose="020B0604020202020204" pitchFamily="2" charset="0"/>
              <a:ea typeface="+mn-ea"/>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600" b="0" i="0" u="none" strike="noStrike" kern="1200" cap="none" spc="0" normalizeH="0" baseline="0" noProof="0" dirty="0">
                <a:ln>
                  <a:noFill/>
                </a:ln>
                <a:solidFill>
                  <a:srgbClr val="1B1464"/>
                </a:solidFill>
                <a:effectLst/>
                <a:uLnTx/>
                <a:uFillTx/>
                <a:latin typeface="Helvetica" panose="020B0604020202020204" pitchFamily="2" charset="0"/>
                <a:ea typeface="+mn-ea"/>
                <a:cs typeface="Helvetica" panose="020B0604020202020204" pitchFamily="34" charset="0"/>
              </a:rPr>
              <a:t>The use of audience networks and long-tail websites within walled gardens can heighten issues around brand safety and fraud</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lang="en-US" sz="2400" dirty="0">
              <a:solidFill>
                <a:srgbClr val="1B1464"/>
              </a:solidFill>
              <a:latin typeface="Helvetica" panose="020B0604020202020204" pitchFamily="2" charset="0"/>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600" b="0" i="0" u="none" strike="noStrike" kern="1200" cap="none" spc="0" normalizeH="0" baseline="0" noProof="0" dirty="0">
                <a:ln>
                  <a:noFill/>
                </a:ln>
                <a:solidFill>
                  <a:srgbClr val="1B1464"/>
                </a:solidFill>
                <a:effectLst/>
                <a:uLnTx/>
                <a:uFillTx/>
                <a:latin typeface="Helvetica" panose="020B0604020202020204" pitchFamily="2" charset="0"/>
                <a:ea typeface="+mn-ea"/>
                <a:cs typeface="Helvetica" panose="020B0604020202020204" pitchFamily="34" charset="0"/>
              </a:rPr>
              <a:t>Marketers' concerns about transparency and fraud are not always aligned with the broader advertising industry's standards, highlighting a gap in unified strategies and the need to prioritize transparency across the entire ad industry</a:t>
            </a:r>
          </a:p>
        </p:txBody>
      </p:sp>
      <p:sp>
        <p:nvSpPr>
          <p:cNvPr id="8" name="Rectangle 7">
            <a:extLst>
              <a:ext uri="{FF2B5EF4-FFF2-40B4-BE49-F238E27FC236}">
                <a16:creationId xmlns:a16="http://schemas.microsoft.com/office/drawing/2014/main" id="{698D71DD-F34C-08BF-7AFC-761188D7FEE9}"/>
              </a:ext>
            </a:extLst>
          </p:cNvPr>
          <p:cNvSpPr/>
          <p:nvPr/>
        </p:nvSpPr>
        <p:spPr>
          <a:xfrm>
            <a:off x="251103" y="2204517"/>
            <a:ext cx="504547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Helvetica" pitchFamily="2" charset="0"/>
                <a:ea typeface="+mn-ea"/>
                <a:cs typeface="+mn-cs"/>
              </a:rPr>
              <a:t>Key Marketer Takeaways</a:t>
            </a:r>
          </a:p>
        </p:txBody>
      </p:sp>
      <p:pic>
        <p:nvPicPr>
          <p:cNvPr id="3" name="Picture 2">
            <a:extLst>
              <a:ext uri="{FF2B5EF4-FFF2-40B4-BE49-F238E27FC236}">
                <a16:creationId xmlns:a16="http://schemas.microsoft.com/office/drawing/2014/main" id="{1748DD82-A808-9F0D-B8AC-271D23CBC7C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5" name="Slide Number Placeholder 5">
            <a:extLst>
              <a:ext uri="{FF2B5EF4-FFF2-40B4-BE49-F238E27FC236}">
                <a16:creationId xmlns:a16="http://schemas.microsoft.com/office/drawing/2014/main" id="{EA7D6BBC-C911-CD3F-2532-7107896CEA9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 name="Rectangle 6">
            <a:extLst>
              <a:ext uri="{FF2B5EF4-FFF2-40B4-BE49-F238E27FC236}">
                <a16:creationId xmlns:a16="http://schemas.microsoft.com/office/drawing/2014/main" id="{F2AFD9A6-5C67-4F95-F907-CAAF3E027033}"/>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401493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209CDF-C6D4-7852-41A6-0A26F086D53F}"/>
              </a:ext>
            </a:extLst>
          </p:cNvPr>
          <p:cNvSpPr/>
          <p:nvPr/>
        </p:nvSpPr>
        <p:spPr>
          <a:xfrm>
            <a:off x="0"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B346D4E7-252E-5916-BA3F-0BB1D622EABF}"/>
              </a:ext>
            </a:extLst>
          </p:cNvPr>
          <p:cNvSpPr/>
          <p:nvPr/>
        </p:nvSpPr>
        <p:spPr>
          <a:xfrm>
            <a:off x="171450" y="283254"/>
            <a:ext cx="12020550" cy="892809"/>
          </a:xfrm>
          <a:prstGeom prst="rect">
            <a:avLst/>
          </a:prstGeom>
        </p:spPr>
        <p:txBody>
          <a:bodyPr wrap="square">
            <a:spAutoFit/>
          </a:bodyPr>
          <a:lstStyle/>
          <a:p>
            <a:pPr marL="0" marR="0" lvl="0" indent="0" algn="l" defTabSz="914494" rtl="0" eaLnBrk="1" fontAlgn="auto" latinLnBrk="0" hangingPunct="1">
              <a:lnSpc>
                <a:spcPct val="100000"/>
              </a:lnSpc>
              <a:spcBef>
                <a:spcPts val="0"/>
              </a:spcBef>
              <a:spcAft>
                <a:spcPts val="0"/>
              </a:spcAft>
              <a:buClrTx/>
              <a:buSzTx/>
              <a:buFontTx/>
              <a:buNone/>
              <a:tabLst/>
              <a:defRPr/>
            </a:pPr>
            <a:r>
              <a:rPr kumimoji="0" lang="en-US" sz="2601" b="1" i="0" u="none" strike="noStrike" kern="1200" cap="none" spc="0" normalizeH="0" baseline="0" noProof="0">
                <a:ln>
                  <a:noFill/>
                </a:ln>
                <a:solidFill>
                  <a:srgbClr val="1B1464"/>
                </a:solidFill>
                <a:effectLst/>
                <a:uLnTx/>
                <a:uFillTx/>
                <a:latin typeface="Helvetica" pitchFamily="2" charset="0"/>
                <a:ea typeface="+mn-ea"/>
                <a:cs typeface="+mn-cs"/>
              </a:rPr>
              <a:t>Download our full guide </a:t>
            </a:r>
            <a:r>
              <a:rPr kumimoji="0" lang="en-US" sz="2601" b="1" i="1" u="none" strike="noStrike" kern="1200" cap="none" spc="0" normalizeH="0" baseline="0" noProof="0">
                <a:ln>
                  <a:noFill/>
                </a:ln>
                <a:solidFill>
                  <a:srgbClr val="00BFF2"/>
                </a:solidFill>
                <a:effectLst/>
                <a:uLnTx/>
                <a:uFillTx/>
                <a:latin typeface="Helvetica" pitchFamily="2" charset="0"/>
                <a:ea typeface="+mn-ea"/>
                <a:cs typeface="+mn-cs"/>
              </a:rPr>
              <a:t>‘</a:t>
            </a:r>
            <a:r>
              <a:rPr kumimoji="0" lang="en-US" sz="2601" b="1" i="1" u="none" strike="noStrike" kern="1200" cap="none" spc="0" normalizeH="0" baseline="0" noProof="0">
                <a:ln>
                  <a:noFill/>
                </a:ln>
                <a:solidFill>
                  <a:srgbClr val="00BFF2"/>
                </a:solidFill>
                <a:effectLst/>
                <a:uLnTx/>
                <a:uFillTx/>
                <a:latin typeface="Helvetica" pitchFamily="2" charset="0"/>
                <a:ea typeface="+mn-ea"/>
                <a:cs typeface="+mn-cs"/>
                <a:hlinkClick r:id="rId3">
                  <a:extLst>
                    <a:ext uri="{A12FA001-AC4F-418D-AE19-62706E023703}">
                      <ahyp:hlinkClr xmlns:ahyp="http://schemas.microsoft.com/office/drawing/2018/hyperlinkcolor" val="tx"/>
                    </a:ext>
                  </a:extLst>
                </a:hlinkClick>
              </a:rPr>
              <a:t>Exposed</a:t>
            </a:r>
            <a:r>
              <a:rPr kumimoji="0" lang="en-US" sz="2601" b="1" i="1" u="none" strike="noStrike" kern="1200" cap="none" spc="0" normalizeH="0" baseline="0" noProof="0">
                <a:ln>
                  <a:noFill/>
                </a:ln>
                <a:solidFill>
                  <a:srgbClr val="00BFF2"/>
                </a:solidFill>
                <a:effectLst/>
                <a:uLnTx/>
                <a:uFillTx/>
                <a:latin typeface="Helvetica" pitchFamily="2" charset="0"/>
                <a:ea typeface="+mn-ea"/>
                <a:cs typeface="+mn-cs"/>
              </a:rPr>
              <a:t>’</a:t>
            </a:r>
            <a:r>
              <a:rPr kumimoji="0" lang="en-US" sz="2601" b="1" i="0" u="none" strike="noStrike" kern="1200" cap="none" spc="0" normalizeH="0" baseline="0" noProof="0">
                <a:ln>
                  <a:noFill/>
                </a:ln>
                <a:solidFill>
                  <a:srgbClr val="1B1464"/>
                </a:solidFill>
                <a:effectLst/>
                <a:uLnTx/>
                <a:uFillTx/>
                <a:latin typeface="Helvetica" pitchFamily="2" charset="0"/>
                <a:ea typeface="+mn-ea"/>
                <a:cs typeface="+mn-cs"/>
              </a:rPr>
              <a:t> to learn more about all five of the inconvenient truths we learned from marketers through our custom survey</a:t>
            </a:r>
            <a:endParaRPr kumimoji="0" lang="en-US" sz="2601" b="1" i="0" u="none" strike="noStrike" kern="1200" cap="none" spc="0" normalizeH="0" baseline="0" noProof="0">
              <a:ln>
                <a:noFill/>
              </a:ln>
              <a:solidFill>
                <a:srgbClr val="ED3C8D"/>
              </a:solidFill>
              <a:effectLst/>
              <a:uLnTx/>
              <a:uFillTx/>
              <a:latin typeface="Helvetica" pitchFamily="2" charset="0"/>
              <a:ea typeface="+mn-ea"/>
              <a:cs typeface="+mn-cs"/>
            </a:endParaRPr>
          </a:p>
        </p:txBody>
      </p:sp>
      <p:sp>
        <p:nvSpPr>
          <p:cNvPr id="3" name="Rectangle: Rounded Corners 2">
            <a:hlinkClick r:id="rId3"/>
            <a:extLst>
              <a:ext uri="{FF2B5EF4-FFF2-40B4-BE49-F238E27FC236}">
                <a16:creationId xmlns:a16="http://schemas.microsoft.com/office/drawing/2014/main" id="{F09CD0D5-587D-79AD-F0C6-8940F545C1DE}"/>
              </a:ext>
            </a:extLst>
          </p:cNvPr>
          <p:cNvSpPr/>
          <p:nvPr/>
        </p:nvSpPr>
        <p:spPr>
          <a:xfrm>
            <a:off x="3444922" y="5609752"/>
            <a:ext cx="5302157" cy="495962"/>
          </a:xfrm>
          <a:prstGeom prst="roundRect">
            <a:avLst/>
          </a:prstGeom>
          <a:solidFill>
            <a:srgbClr val="ED3C8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586163"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Helvetica-Light"/>
                <a:ea typeface="+mn-ea"/>
                <a:cs typeface="+mn-cs"/>
              </a:rPr>
              <a:t>Click here to download </a:t>
            </a:r>
            <a:r>
              <a:rPr kumimoji="0" lang="en-US" sz="2400" b="1" i="0" u="none" strike="noStrike" kern="1200" cap="none" spc="0" normalizeH="0" baseline="0" noProof="0" dirty="0">
                <a:ln>
                  <a:noFill/>
                </a:ln>
                <a:solidFill>
                  <a:srgbClr val="FFFFFF"/>
                </a:solidFill>
                <a:effectLst/>
                <a:uLnTx/>
                <a:uFillTx/>
                <a:latin typeface="Helvetica-Light"/>
                <a:ea typeface="+mn-ea"/>
                <a:cs typeface="+mn-cs"/>
              </a:rPr>
              <a:t>‘Exposed’</a:t>
            </a:r>
          </a:p>
        </p:txBody>
      </p:sp>
      <p:pic>
        <p:nvPicPr>
          <p:cNvPr id="5" name="Picture 4">
            <a:hlinkClick r:id="rId3"/>
            <a:extLst>
              <a:ext uri="{FF2B5EF4-FFF2-40B4-BE49-F238E27FC236}">
                <a16:creationId xmlns:a16="http://schemas.microsoft.com/office/drawing/2014/main" id="{9AD2E245-0A40-58C1-EF80-E6B9A451AAF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28819" y="1843535"/>
            <a:ext cx="5637203" cy="3170929"/>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w="12700">
            <a:solidFill>
              <a:srgbClr val="1B1464"/>
            </a:solidFill>
          </a:ln>
        </p:spPr>
      </p:pic>
      <p:pic>
        <p:nvPicPr>
          <p:cNvPr id="6" name="Picture 5">
            <a:hlinkClick r:id="rId3"/>
            <a:extLst>
              <a:ext uri="{FF2B5EF4-FFF2-40B4-BE49-F238E27FC236}">
                <a16:creationId xmlns:a16="http://schemas.microsoft.com/office/drawing/2014/main" id="{1705B0C8-261F-B690-37A5-3C8E0CF151E0}"/>
              </a:ext>
            </a:extLst>
          </p:cNvPr>
          <p:cNvPicPr>
            <a:picLocks noChangeAspect="1"/>
          </p:cNvPicPr>
          <p:nvPr/>
        </p:nvPicPr>
        <p:blipFill>
          <a:blip r:embed="rId6"/>
          <a:stretch>
            <a:fillRect/>
          </a:stretch>
        </p:blipFill>
        <p:spPr>
          <a:xfrm>
            <a:off x="6181725" y="2347112"/>
            <a:ext cx="5637203" cy="3170927"/>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w="12700">
            <a:solidFill>
              <a:srgbClr val="1B1464"/>
            </a:solidFill>
          </a:ln>
        </p:spPr>
      </p:pic>
      <p:pic>
        <p:nvPicPr>
          <p:cNvPr id="2" name="Picture 1">
            <a:extLst>
              <a:ext uri="{FF2B5EF4-FFF2-40B4-BE49-F238E27FC236}">
                <a16:creationId xmlns:a16="http://schemas.microsoft.com/office/drawing/2014/main" id="{47D4AEE0-9F35-FF92-A905-18ECED45F717}"/>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7" name="Slide Number Placeholder 5">
            <a:extLst>
              <a:ext uri="{FF2B5EF4-FFF2-40B4-BE49-F238E27FC236}">
                <a16:creationId xmlns:a16="http://schemas.microsoft.com/office/drawing/2014/main" id="{0A496CE3-210D-621D-E857-FFC4B4132C1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8" name="Rectangle 7">
            <a:extLst>
              <a:ext uri="{FF2B5EF4-FFF2-40B4-BE49-F238E27FC236}">
                <a16:creationId xmlns:a16="http://schemas.microsoft.com/office/drawing/2014/main" id="{29915DA4-0D48-835A-0F0D-CEADBADBC5AE}"/>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458739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4E53F-A7BB-977D-16D3-78D10DD4D51B}"/>
            </a:ext>
          </a:extLst>
        </p:cNvPr>
        <p:cNvGrpSpPr/>
        <p:nvPr/>
      </p:nvGrpSpPr>
      <p:grpSpPr>
        <a:xfrm>
          <a:off x="0" y="0"/>
          <a:ext cx="0" cy="0"/>
          <a:chOff x="0" y="0"/>
          <a:chExt cx="0" cy="0"/>
        </a:xfrm>
      </p:grpSpPr>
      <p:pic>
        <p:nvPicPr>
          <p:cNvPr id="12" name="Picture 11">
            <a:hlinkClick r:id="rId2"/>
            <a:extLst>
              <a:ext uri="{FF2B5EF4-FFF2-40B4-BE49-F238E27FC236}">
                <a16:creationId xmlns:a16="http://schemas.microsoft.com/office/drawing/2014/main" id="{B26667F0-9480-32FD-0769-E19B6CC34FE6}"/>
              </a:ext>
            </a:extLst>
          </p:cNvPr>
          <p:cNvPicPr>
            <a:picLocks noChangeAspect="1"/>
          </p:cNvPicPr>
          <p:nvPr/>
        </p:nvPicPr>
        <p:blipFill>
          <a:blip r:embed="rId3"/>
          <a:stretch>
            <a:fillRect/>
          </a:stretch>
        </p:blipFill>
        <p:spPr>
          <a:xfrm>
            <a:off x="9349733" y="3672991"/>
            <a:ext cx="2585524" cy="1454357"/>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w="12700">
            <a:solidFill>
              <a:srgbClr val="1B1464"/>
            </a:solidFill>
          </a:ln>
        </p:spPr>
      </p:pic>
      <p:pic>
        <p:nvPicPr>
          <p:cNvPr id="18" name="Picture 17">
            <a:hlinkClick r:id="rId5"/>
            <a:extLst>
              <a:ext uri="{FF2B5EF4-FFF2-40B4-BE49-F238E27FC236}">
                <a16:creationId xmlns:a16="http://schemas.microsoft.com/office/drawing/2014/main" id="{E1679A2B-1DC5-7DD4-63B4-4FC71F3C0871}"/>
              </a:ext>
            </a:extLst>
          </p:cNvPr>
          <p:cNvPicPr>
            <a:picLocks noChangeAspect="1"/>
          </p:cNvPicPr>
          <p:nvPr/>
        </p:nvPicPr>
        <p:blipFill>
          <a:blip r:embed="rId6"/>
          <a:stretch>
            <a:fillRect/>
          </a:stretch>
        </p:blipFill>
        <p:spPr>
          <a:xfrm>
            <a:off x="6371769" y="3672991"/>
            <a:ext cx="2536954" cy="1427036"/>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w="12700">
            <a:solidFill>
              <a:srgbClr val="1B1464"/>
            </a:solidFill>
          </a:ln>
        </p:spPr>
      </p:pic>
      <p:pic>
        <p:nvPicPr>
          <p:cNvPr id="39" name="Picture 38">
            <a:hlinkClick r:id="rId7"/>
            <a:extLst>
              <a:ext uri="{FF2B5EF4-FFF2-40B4-BE49-F238E27FC236}">
                <a16:creationId xmlns:a16="http://schemas.microsoft.com/office/drawing/2014/main" id="{AAA93811-CA16-0C96-557D-660F47138C6E}"/>
              </a:ext>
            </a:extLst>
          </p:cNvPr>
          <p:cNvPicPr>
            <a:picLocks noChangeAspect="1"/>
          </p:cNvPicPr>
          <p:nvPr/>
        </p:nvPicPr>
        <p:blipFill>
          <a:blip r:embed="rId8"/>
          <a:stretch>
            <a:fillRect/>
          </a:stretch>
        </p:blipFill>
        <p:spPr>
          <a:xfrm>
            <a:off x="9349733" y="1102642"/>
            <a:ext cx="2585524" cy="1442597"/>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w="12700">
            <a:solidFill>
              <a:srgbClr val="1B1464"/>
            </a:solidFill>
          </a:ln>
        </p:spPr>
      </p:pic>
      <p:pic>
        <p:nvPicPr>
          <p:cNvPr id="37" name="Picture 36">
            <a:hlinkClick r:id="rId9"/>
            <a:extLst>
              <a:ext uri="{FF2B5EF4-FFF2-40B4-BE49-F238E27FC236}">
                <a16:creationId xmlns:a16="http://schemas.microsoft.com/office/drawing/2014/main" id="{7B7AB7AA-711F-02AB-38B6-C7C96C8CE913}"/>
              </a:ext>
            </a:extLst>
          </p:cNvPr>
          <p:cNvPicPr>
            <a:picLocks noChangeAspect="1"/>
          </p:cNvPicPr>
          <p:nvPr/>
        </p:nvPicPr>
        <p:blipFill>
          <a:blip r:embed="rId10"/>
          <a:stretch>
            <a:fillRect/>
          </a:stretch>
        </p:blipFill>
        <p:spPr>
          <a:xfrm>
            <a:off x="6347484" y="1080380"/>
            <a:ext cx="2585524" cy="1454357"/>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w="12700">
            <a:solidFill>
              <a:srgbClr val="1B1464"/>
            </a:solidFill>
          </a:ln>
        </p:spPr>
      </p:pic>
      <p:sp>
        <p:nvSpPr>
          <p:cNvPr id="3" name="Rectangle 2">
            <a:extLst>
              <a:ext uri="{FF2B5EF4-FFF2-40B4-BE49-F238E27FC236}">
                <a16:creationId xmlns:a16="http://schemas.microsoft.com/office/drawing/2014/main" id="{4805C9A8-3D9A-5068-7E00-D36B865C1115}"/>
              </a:ext>
            </a:extLst>
          </p:cNvPr>
          <p:cNvSpPr/>
          <p:nvPr/>
        </p:nvSpPr>
        <p:spPr>
          <a:xfrm>
            <a:off x="-14514" y="0"/>
            <a:ext cx="6096000" cy="6869150"/>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F96CC903-80E6-EDDE-71DC-AAD898F708F1}"/>
              </a:ext>
            </a:extLst>
          </p:cNvPr>
          <p:cNvSpPr/>
          <p:nvPr/>
        </p:nvSpPr>
        <p:spPr>
          <a:xfrm>
            <a:off x="289383" y="220694"/>
            <a:ext cx="49539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3C8D"/>
                </a:solidFill>
                <a:effectLst/>
                <a:uLnTx/>
                <a:uFillTx/>
                <a:latin typeface="Helvetica" pitchFamily="2" charset="0"/>
                <a:ea typeface="+mn-ea"/>
                <a:cs typeface="+mn-cs"/>
              </a:rPr>
              <a:t>Creators</a:t>
            </a:r>
          </a:p>
        </p:txBody>
      </p:sp>
      <p:sp>
        <p:nvSpPr>
          <p:cNvPr id="13" name="Rectangle 12">
            <a:extLst>
              <a:ext uri="{FF2B5EF4-FFF2-40B4-BE49-F238E27FC236}">
                <a16:creationId xmlns:a16="http://schemas.microsoft.com/office/drawing/2014/main" id="{1F401342-EBD9-EAAF-C475-B9162A450CCA}"/>
              </a:ext>
            </a:extLst>
          </p:cNvPr>
          <p:cNvSpPr/>
          <p:nvPr/>
        </p:nvSpPr>
        <p:spPr>
          <a:xfrm>
            <a:off x="236588" y="2761522"/>
            <a:ext cx="563795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Helvetica" pitchFamily="2" charset="0"/>
                <a:ea typeface="+mn-ea"/>
                <a:cs typeface="+mn-cs"/>
              </a:rPr>
              <a:t>Discover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Helvetica" pitchFamily="2" charset="0"/>
                <a:ea typeface="+mn-ea"/>
                <a:cs typeface="+mn-cs"/>
              </a:rPr>
              <a:t>Looking for more data, insights and takeaways? Check out this related VAB content</a:t>
            </a:r>
          </a:p>
        </p:txBody>
      </p:sp>
      <p:grpSp>
        <p:nvGrpSpPr>
          <p:cNvPr id="2" name="Group 1">
            <a:extLst>
              <a:ext uri="{FF2B5EF4-FFF2-40B4-BE49-F238E27FC236}">
                <a16:creationId xmlns:a16="http://schemas.microsoft.com/office/drawing/2014/main" id="{4AB4236E-8081-3D64-680B-32749E94F58F}"/>
              </a:ext>
            </a:extLst>
          </p:cNvPr>
          <p:cNvGrpSpPr/>
          <p:nvPr/>
        </p:nvGrpSpPr>
        <p:grpSpPr>
          <a:xfrm>
            <a:off x="2745801" y="1650928"/>
            <a:ext cx="3405727" cy="744993"/>
            <a:chOff x="198561" y="542425"/>
            <a:chExt cx="2128546" cy="744993"/>
          </a:xfrm>
        </p:grpSpPr>
        <p:sp>
          <p:nvSpPr>
            <p:cNvPr id="5" name="TextBox 4">
              <a:extLst>
                <a:ext uri="{FF2B5EF4-FFF2-40B4-BE49-F238E27FC236}">
                  <a16:creationId xmlns:a16="http://schemas.microsoft.com/office/drawing/2014/main" id="{FDF902B0-9331-5743-6C6D-16F7C95AF998}"/>
                </a:ext>
              </a:extLst>
            </p:cNvPr>
            <p:cNvSpPr txBox="1"/>
            <p:nvPr/>
          </p:nvSpPr>
          <p:spPr>
            <a:xfrm>
              <a:off x="198561" y="542425"/>
              <a:ext cx="118250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Helvetica" panose="020B0403020202020204" pitchFamily="34" charset="0"/>
                  <a:ea typeface="+mn-ea"/>
                  <a:cs typeface="+mn-cs"/>
                  <a:hlinkClick r:id="rId11">
                    <a:extLst>
                      <a:ext uri="{A12FA001-AC4F-418D-AE19-62706E023703}">
                        <ahyp:hlinkClr xmlns:ahyp="http://schemas.microsoft.com/office/drawing/2018/hyperlinkcolor" val="tx"/>
                      </a:ext>
                    </a:extLst>
                  </a:hlinkClick>
                </a:rPr>
                <a:t>Karolina</a:t>
              </a:r>
              <a:r>
                <a:rPr kumimoji="0" lang="en-US" sz="900" b="1" i="0" u="none" strike="noStrike" kern="1200" cap="none" spc="0" normalizeH="0" baseline="0" noProof="0">
                  <a:ln>
                    <a:noFill/>
                  </a:ln>
                  <a:solidFill>
                    <a:prstClr val="white"/>
                  </a:solidFill>
                  <a:effectLst/>
                  <a:uLnTx/>
                  <a:uFillTx/>
                  <a:latin typeface="Helvetica" panose="020B0403020202020204" pitchFamily="34" charset="0"/>
                  <a:ea typeface="+mn-ea"/>
                  <a:cs typeface="+mn-cs"/>
                  <a:hlinkClick r:id="rId11">
                    <a:extLst>
                      <a:ext uri="{A12FA001-AC4F-418D-AE19-62706E023703}">
                        <ahyp:hlinkClr xmlns:ahyp="http://schemas.microsoft.com/office/drawing/2018/hyperlinkcolor" val="tx"/>
                      </a:ext>
                    </a:extLst>
                  </a:hlinkClick>
                </a:rPr>
                <a:t> </a:t>
              </a:r>
              <a:r>
                <a:rPr kumimoji="0" lang="en-US" sz="1100" b="1" i="0" u="none" strike="noStrike" kern="1200" cap="none" spc="0" normalizeH="0" baseline="0" noProof="0">
                  <a:ln>
                    <a:noFill/>
                  </a:ln>
                  <a:solidFill>
                    <a:prstClr val="white"/>
                  </a:solidFill>
                  <a:effectLst/>
                  <a:uLnTx/>
                  <a:uFillTx/>
                  <a:latin typeface="Helvetica" panose="020B0403020202020204" pitchFamily="34" charset="0"/>
                  <a:ea typeface="+mn-ea"/>
                  <a:cs typeface="+mn-cs"/>
                  <a:hlinkClick r:id="rId11">
                    <a:extLst>
                      <a:ext uri="{A12FA001-AC4F-418D-AE19-62706E023703}">
                        <ahyp:hlinkClr xmlns:ahyp="http://schemas.microsoft.com/office/drawing/2018/hyperlinkcolor" val="tx"/>
                      </a:ext>
                    </a:extLst>
                  </a:hlinkClick>
                </a:rPr>
                <a:t>Guillen</a:t>
              </a:r>
              <a:endParaRPr kumimoji="0" lang="en-US" sz="1100" b="1"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6" name="TextBox 5">
              <a:extLst>
                <a:ext uri="{FF2B5EF4-FFF2-40B4-BE49-F238E27FC236}">
                  <a16:creationId xmlns:a16="http://schemas.microsoft.com/office/drawing/2014/main" id="{E32EA7DE-290A-00F8-2E6E-E4DE3D0F33AF}"/>
                </a:ext>
              </a:extLst>
            </p:cNvPr>
            <p:cNvSpPr txBox="1"/>
            <p:nvPr/>
          </p:nvSpPr>
          <p:spPr>
            <a:xfrm>
              <a:off x="198562" y="856531"/>
              <a:ext cx="212854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Helvetica Light" panose="020B0403020202020204"/>
                  <a:ea typeface="+mn-ea"/>
                  <a:cs typeface="+mn-cs"/>
                </a:rPr>
                <a:t>Associate Director, Insights, Strategy &amp; Analytics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Helvetica Light" panose="020B0403020202020204"/>
                  <a:ea typeface="+mn-ea"/>
                  <a:cs typeface="+mn-cs"/>
                </a:rPr>
                <a:t>karolinag@thevab.com</a:t>
              </a:r>
            </a:p>
          </p:txBody>
        </p:sp>
      </p:grpSp>
      <p:grpSp>
        <p:nvGrpSpPr>
          <p:cNvPr id="32" name="Group 31">
            <a:extLst>
              <a:ext uri="{FF2B5EF4-FFF2-40B4-BE49-F238E27FC236}">
                <a16:creationId xmlns:a16="http://schemas.microsoft.com/office/drawing/2014/main" id="{897577B1-D1E1-6BEF-942F-1FF75E9200E4}"/>
              </a:ext>
            </a:extLst>
          </p:cNvPr>
          <p:cNvGrpSpPr/>
          <p:nvPr/>
        </p:nvGrpSpPr>
        <p:grpSpPr>
          <a:xfrm>
            <a:off x="2745546" y="720633"/>
            <a:ext cx="3054308" cy="744993"/>
            <a:chOff x="2412623" y="720633"/>
            <a:chExt cx="2245546" cy="744993"/>
          </a:xfrm>
        </p:grpSpPr>
        <p:sp>
          <p:nvSpPr>
            <p:cNvPr id="8" name="TextBox 7">
              <a:extLst>
                <a:ext uri="{FF2B5EF4-FFF2-40B4-BE49-F238E27FC236}">
                  <a16:creationId xmlns:a16="http://schemas.microsoft.com/office/drawing/2014/main" id="{A7D1BBA0-6041-661D-34F9-3B3CD0FBDEE5}"/>
                </a:ext>
              </a:extLst>
            </p:cNvPr>
            <p:cNvSpPr txBox="1"/>
            <p:nvPr/>
          </p:nvSpPr>
          <p:spPr>
            <a:xfrm>
              <a:off x="2412623" y="720633"/>
              <a:ext cx="195173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Helvetica" pitchFamily="2" charset="0"/>
                  <a:ea typeface="+mn-ea"/>
                  <a:cs typeface="+mn-cs"/>
                  <a:hlinkClick r:id="rId11">
                    <a:extLst>
                      <a:ext uri="{A12FA001-AC4F-418D-AE19-62706E023703}">
                        <ahyp:hlinkClr xmlns:ahyp="http://schemas.microsoft.com/office/drawing/2018/hyperlinkcolor" val="tx"/>
                      </a:ext>
                    </a:extLst>
                  </a:hlinkClick>
                </a:rPr>
                <a:t>Leah Montner-Dixon</a:t>
              </a:r>
              <a:endParaRPr kumimoji="0" lang="en-US" sz="11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TextBox 9">
              <a:extLst>
                <a:ext uri="{FF2B5EF4-FFF2-40B4-BE49-F238E27FC236}">
                  <a16:creationId xmlns:a16="http://schemas.microsoft.com/office/drawing/2014/main" id="{09AB2E2E-141B-9994-619C-44C29D51A732}"/>
                </a:ext>
              </a:extLst>
            </p:cNvPr>
            <p:cNvSpPr txBox="1"/>
            <p:nvPr/>
          </p:nvSpPr>
          <p:spPr>
            <a:xfrm>
              <a:off x="2412623" y="1034739"/>
              <a:ext cx="224554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Director, Audience &amp; Behavioral Insights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leahm@thevab.com</a:t>
              </a:r>
            </a:p>
          </p:txBody>
        </p:sp>
      </p:grpSp>
      <p:grpSp>
        <p:nvGrpSpPr>
          <p:cNvPr id="33" name="Group 32">
            <a:extLst>
              <a:ext uri="{FF2B5EF4-FFF2-40B4-BE49-F238E27FC236}">
                <a16:creationId xmlns:a16="http://schemas.microsoft.com/office/drawing/2014/main" id="{725F5498-D272-6B09-98F4-E3E571B28825}"/>
              </a:ext>
            </a:extLst>
          </p:cNvPr>
          <p:cNvGrpSpPr/>
          <p:nvPr/>
        </p:nvGrpSpPr>
        <p:grpSpPr>
          <a:xfrm>
            <a:off x="233582" y="1649321"/>
            <a:ext cx="2433585" cy="744993"/>
            <a:chOff x="174051" y="720633"/>
            <a:chExt cx="2433585" cy="744993"/>
          </a:xfrm>
        </p:grpSpPr>
        <p:sp>
          <p:nvSpPr>
            <p:cNvPr id="20" name="TextBox 19">
              <a:hlinkClick r:id="rId11"/>
              <a:extLst>
                <a:ext uri="{FF2B5EF4-FFF2-40B4-BE49-F238E27FC236}">
                  <a16:creationId xmlns:a16="http://schemas.microsoft.com/office/drawing/2014/main" id="{8E266D4F-4B7E-43D1-4C49-9DCE1D9589F1}"/>
                </a:ext>
              </a:extLst>
            </p:cNvPr>
            <p:cNvSpPr txBox="1"/>
            <p:nvPr/>
          </p:nvSpPr>
          <p:spPr>
            <a:xfrm>
              <a:off x="174052" y="720633"/>
              <a:ext cx="195173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prstClr val="white"/>
                  </a:solidFill>
                  <a:effectLst/>
                  <a:uLnTx/>
                  <a:uFillTx/>
                  <a:latin typeface="Helvetica" pitchFamily="2" charset="0"/>
                  <a:ea typeface="+mn-ea"/>
                  <a:cs typeface="+mn-cs"/>
                </a:rPr>
                <a:t>Jason Wiese</a:t>
              </a:r>
            </a:p>
          </p:txBody>
        </p:sp>
        <p:sp>
          <p:nvSpPr>
            <p:cNvPr id="21" name="TextBox 20">
              <a:extLst>
                <a:ext uri="{FF2B5EF4-FFF2-40B4-BE49-F238E27FC236}">
                  <a16:creationId xmlns:a16="http://schemas.microsoft.com/office/drawing/2014/main" id="{97EDAA68-BFDF-05F9-7B84-7FB14CA2B40A}"/>
                </a:ext>
              </a:extLst>
            </p:cNvPr>
            <p:cNvSpPr txBox="1"/>
            <p:nvPr/>
          </p:nvSpPr>
          <p:spPr>
            <a:xfrm>
              <a:off x="174051" y="1034739"/>
              <a:ext cx="243358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SVP, Director of Strategic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Helvetica Light" panose="020B0403020202020204" pitchFamily="34" charset="0"/>
                  <a:ea typeface="+mn-ea"/>
                  <a:cs typeface="+mn-cs"/>
                </a:rPr>
                <a:t>jasonw@thevab.com</a:t>
              </a:r>
            </a:p>
          </p:txBody>
        </p:sp>
      </p:grpSp>
      <p:grpSp>
        <p:nvGrpSpPr>
          <p:cNvPr id="7" name="Group 6">
            <a:extLst>
              <a:ext uri="{FF2B5EF4-FFF2-40B4-BE49-F238E27FC236}">
                <a16:creationId xmlns:a16="http://schemas.microsoft.com/office/drawing/2014/main" id="{DF654B47-C974-69E1-0232-E1DF4EB2C6FC}"/>
              </a:ext>
            </a:extLst>
          </p:cNvPr>
          <p:cNvGrpSpPr/>
          <p:nvPr/>
        </p:nvGrpSpPr>
        <p:grpSpPr>
          <a:xfrm>
            <a:off x="233582" y="720633"/>
            <a:ext cx="2433585" cy="744993"/>
            <a:chOff x="174051" y="720633"/>
            <a:chExt cx="2433585" cy="744993"/>
          </a:xfrm>
        </p:grpSpPr>
        <p:sp>
          <p:nvSpPr>
            <p:cNvPr id="15" name="TextBox 14">
              <a:hlinkClick r:id="rId11"/>
              <a:extLst>
                <a:ext uri="{FF2B5EF4-FFF2-40B4-BE49-F238E27FC236}">
                  <a16:creationId xmlns:a16="http://schemas.microsoft.com/office/drawing/2014/main" id="{9591EB58-A28C-1F0D-CA09-9FC64FA3174B}"/>
                </a:ext>
              </a:extLst>
            </p:cNvPr>
            <p:cNvSpPr txBox="1"/>
            <p:nvPr/>
          </p:nvSpPr>
          <p:spPr>
            <a:xfrm>
              <a:off x="174052" y="720633"/>
              <a:ext cx="1951735" cy="2616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prstClr val="white"/>
                  </a:solidFill>
                  <a:effectLst/>
                  <a:uLnTx/>
                  <a:uFillTx/>
                  <a:latin typeface="Helvetica"/>
                  <a:ea typeface="+mn-ea"/>
                  <a:cs typeface="Helvetica"/>
                </a:rPr>
                <a:t>Danielle DeLauro</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6737D755-9BA7-D559-15B2-63935EB05A31}"/>
                </a:ext>
              </a:extLst>
            </p:cNvPr>
            <p:cNvSpPr txBox="1"/>
            <p:nvPr/>
          </p:nvSpPr>
          <p:spPr>
            <a:xfrm>
              <a:off x="174051" y="1034739"/>
              <a:ext cx="2433585" cy="43088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Helvetica Light"/>
                  <a:ea typeface="+mn-ea"/>
                  <a:cs typeface="+mn-cs"/>
                </a:rPr>
                <a:t>Executive Vice President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Helvetica Light"/>
                  <a:ea typeface="+mn-ea"/>
                  <a:cs typeface="+mn-cs"/>
                </a:rPr>
                <a:t>danielled@thevab.com</a:t>
              </a:r>
            </a:p>
          </p:txBody>
        </p:sp>
      </p:grpSp>
      <p:pic>
        <p:nvPicPr>
          <p:cNvPr id="19" name="Picture 18">
            <a:extLst>
              <a:ext uri="{FF2B5EF4-FFF2-40B4-BE49-F238E27FC236}">
                <a16:creationId xmlns:a16="http://schemas.microsoft.com/office/drawing/2014/main" id="{D7066455-730A-4791-95BC-96D31F7FEA4C}"/>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22" name="Slide Number Placeholder 5">
            <a:extLst>
              <a:ext uri="{FF2B5EF4-FFF2-40B4-BE49-F238E27FC236}">
                <a16:creationId xmlns:a16="http://schemas.microsoft.com/office/drawing/2014/main" id="{C8D5B1C6-721C-B680-F9E9-6540C4015830}"/>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1" name="Rectangle 30">
            <a:extLst>
              <a:ext uri="{FF2B5EF4-FFF2-40B4-BE49-F238E27FC236}">
                <a16:creationId xmlns:a16="http://schemas.microsoft.com/office/drawing/2014/main" id="{B48B1CC4-336B-E2A8-F4D6-7A60D02EAC0A}"/>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9" name="Rectangle 8">
            <a:extLst>
              <a:ext uri="{FF2B5EF4-FFF2-40B4-BE49-F238E27FC236}">
                <a16:creationId xmlns:a16="http://schemas.microsoft.com/office/drawing/2014/main" id="{04E730DC-3BC7-D870-E6CE-B5957B2C7EAF}"/>
              </a:ext>
            </a:extLst>
          </p:cNvPr>
          <p:cNvSpPr/>
          <p:nvPr/>
        </p:nvSpPr>
        <p:spPr>
          <a:xfrm>
            <a:off x="289383" y="4367704"/>
            <a:ext cx="5150900" cy="1605978"/>
          </a:xfrm>
          <a:prstGeom prst="rect">
            <a:avLst/>
          </a:prstGeom>
          <a:solidFill>
            <a:srgbClr val="00BFF2"/>
          </a:solidFill>
          <a:ln>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To learn more about the methodology of our custom study, download the full report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E600"/>
                </a:solidFill>
                <a:effectLst/>
                <a:uLnTx/>
                <a:uFillTx/>
                <a:latin typeface="Helvetica" panose="020B0403020202020204" pitchFamily="34" charset="0"/>
                <a:ea typeface="+mn-ea"/>
                <a:cs typeface="+mn-cs"/>
                <a:hlinkClick r:id="" action="ppaction://noaction">
                  <a:extLst>
                    <a:ext uri="{A12FA001-AC4F-418D-AE19-62706E023703}">
                      <ahyp:hlinkClr xmlns:ahyp="http://schemas.microsoft.com/office/drawing/2018/hyperlinkcolor" val="tx"/>
                    </a:ext>
                  </a:extLst>
                </a:hlinkClick>
              </a:rPr>
              <a:t>Exposed: 5 Inconvenient Truths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E600"/>
                </a:solidFill>
                <a:effectLst/>
                <a:uLnTx/>
                <a:uFillTx/>
                <a:latin typeface="Helvetica" panose="020B0403020202020204" pitchFamily="34" charset="0"/>
                <a:ea typeface="+mn-ea"/>
                <a:cs typeface="+mn-cs"/>
                <a:hlinkClick r:id="" action="ppaction://noaction">
                  <a:extLst>
                    <a:ext uri="{A12FA001-AC4F-418D-AE19-62706E023703}">
                      <ahyp:hlinkClr xmlns:ahyp="http://schemas.microsoft.com/office/drawing/2018/hyperlinkcolor" val="tx"/>
                    </a:ext>
                  </a:extLst>
                </a:hlinkClick>
              </a:rPr>
              <a:t>We Learned From Marketers</a:t>
            </a:r>
            <a:endParaRPr kumimoji="0" lang="en-US" sz="1800" b="1" i="0" u="none" strike="noStrike" kern="1200" cap="none" spc="0" normalizeH="0" baseline="0" noProof="0" dirty="0">
              <a:ln>
                <a:noFill/>
              </a:ln>
              <a:solidFill>
                <a:srgbClr val="FFE600"/>
              </a:solidFill>
              <a:effectLst/>
              <a:uLnTx/>
              <a:uFillTx/>
              <a:latin typeface="Helvetica" panose="020B0403020202020204" pitchFamily="34" charset="0"/>
              <a:ea typeface="+mn-ea"/>
              <a:cs typeface="+mn-cs"/>
            </a:endParaRPr>
          </a:p>
        </p:txBody>
      </p:sp>
      <p:pic>
        <p:nvPicPr>
          <p:cNvPr id="4" name="Picture 3">
            <a:extLst>
              <a:ext uri="{FF2B5EF4-FFF2-40B4-BE49-F238E27FC236}">
                <a16:creationId xmlns:a16="http://schemas.microsoft.com/office/drawing/2014/main" id="{4DDCB3CA-8E5C-024A-A445-3ED52B8B649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897661" y="523"/>
            <a:ext cx="1294337" cy="753690"/>
          </a:xfrm>
          <a:prstGeom prst="rect">
            <a:avLst/>
          </a:prstGeom>
        </p:spPr>
      </p:pic>
      <p:sp>
        <p:nvSpPr>
          <p:cNvPr id="26" name="TextBox 25">
            <a:hlinkClick r:id="rId2"/>
            <a:extLst>
              <a:ext uri="{FF2B5EF4-FFF2-40B4-BE49-F238E27FC236}">
                <a16:creationId xmlns:a16="http://schemas.microsoft.com/office/drawing/2014/main" id="{87E2DAE8-E032-449F-38AF-2B28D55FFD49}"/>
              </a:ext>
            </a:extLst>
          </p:cNvPr>
          <p:cNvSpPr txBox="1"/>
          <p:nvPr/>
        </p:nvSpPr>
        <p:spPr>
          <a:xfrm>
            <a:off x="9199008" y="5151684"/>
            <a:ext cx="28869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ED3C8D"/>
                </a:solidFill>
                <a:latin typeface="Helvetica" panose="020B0403020202020204" pitchFamily="34" charset="0"/>
              </a:rPr>
              <a:t>Does ad fraud pose any risks beyond affecting my campaign metrics?</a:t>
            </a:r>
            <a:endParaRPr kumimoji="0" lang="en-US" sz="1000" b="0" i="0" u="none" strike="noStrike" kern="1200" cap="none" spc="0" normalizeH="0" baseline="0" noProof="0" dirty="0">
              <a:ln>
                <a:noFill/>
              </a:ln>
              <a:solidFill>
                <a:srgbClr val="201A62"/>
              </a:solidFill>
              <a:effectLst/>
              <a:uLnTx/>
              <a:uFillTx/>
              <a:latin typeface="Helvetica" panose="020B0403020202020204" pitchFamily="34" charset="0"/>
              <a:ea typeface="+mn-ea"/>
              <a:cs typeface="+mn-cs"/>
            </a:endParaRPr>
          </a:p>
        </p:txBody>
      </p:sp>
      <p:sp>
        <p:nvSpPr>
          <p:cNvPr id="35" name="TextBox 34">
            <a:hlinkClick r:id="rId9"/>
            <a:extLst>
              <a:ext uri="{FF2B5EF4-FFF2-40B4-BE49-F238E27FC236}">
                <a16:creationId xmlns:a16="http://schemas.microsoft.com/office/drawing/2014/main" id="{F154A709-1412-0639-23BE-1FBC39B588A8}"/>
              </a:ext>
            </a:extLst>
          </p:cNvPr>
          <p:cNvSpPr txBox="1"/>
          <p:nvPr/>
        </p:nvSpPr>
        <p:spPr>
          <a:xfrm>
            <a:off x="6300487" y="2559336"/>
            <a:ext cx="26795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ED3C8D"/>
                </a:solidFill>
                <a:latin typeface="Helvetica" panose="020B0403020202020204" pitchFamily="34" charset="0"/>
              </a:rPr>
              <a:t>Who is responsible for monitoring ad fraud within my campaign?</a:t>
            </a:r>
            <a:endParaRPr kumimoji="0" lang="en-US" sz="1000" b="0" i="0" u="none" strike="noStrike" kern="1200" cap="none" spc="0" normalizeH="0" baseline="0" noProof="0" dirty="0">
              <a:ln>
                <a:noFill/>
              </a:ln>
              <a:solidFill>
                <a:srgbClr val="201A62"/>
              </a:solidFill>
              <a:effectLst/>
              <a:uLnTx/>
              <a:uFillTx/>
              <a:latin typeface="Helvetica" panose="020B0403020202020204" pitchFamily="34" charset="0"/>
              <a:ea typeface="+mn-ea"/>
              <a:cs typeface="+mn-cs"/>
            </a:endParaRPr>
          </a:p>
        </p:txBody>
      </p:sp>
      <p:sp>
        <p:nvSpPr>
          <p:cNvPr id="38" name="TextBox 37">
            <a:hlinkClick r:id="rId7"/>
            <a:extLst>
              <a:ext uri="{FF2B5EF4-FFF2-40B4-BE49-F238E27FC236}">
                <a16:creationId xmlns:a16="http://schemas.microsoft.com/office/drawing/2014/main" id="{3F5832BC-97B4-7D97-4B82-3114937AEEF0}"/>
              </a:ext>
            </a:extLst>
          </p:cNvPr>
          <p:cNvSpPr txBox="1"/>
          <p:nvPr/>
        </p:nvSpPr>
        <p:spPr>
          <a:xfrm>
            <a:off x="9374018" y="2575995"/>
            <a:ext cx="253695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ED3C8D"/>
                </a:solidFill>
                <a:latin typeface="Helvetica" panose="020B0403020202020204" pitchFamily="34" charset="0"/>
              </a:rPr>
              <a:t>How can I effectively address </a:t>
            </a:r>
            <a:br>
              <a:rPr lang="en-US" sz="1200" b="1" dirty="0">
                <a:solidFill>
                  <a:srgbClr val="ED3C8D"/>
                </a:solidFill>
                <a:latin typeface="Helvetica" panose="020B0403020202020204" pitchFamily="34" charset="0"/>
              </a:rPr>
            </a:br>
            <a:r>
              <a:rPr lang="en-US" sz="1200" b="1" dirty="0">
                <a:solidFill>
                  <a:srgbClr val="ED3C8D"/>
                </a:solidFill>
                <a:latin typeface="Helvetica" panose="020B0403020202020204" pitchFamily="34" charset="0"/>
              </a:rPr>
              <a:t>ad fraud within my campaign?</a:t>
            </a:r>
            <a:endParaRPr kumimoji="0" lang="en-US" sz="1000" b="0" i="0" u="none" strike="noStrike" kern="1200" cap="none" spc="0" normalizeH="0" baseline="0" noProof="0" dirty="0">
              <a:ln>
                <a:noFill/>
              </a:ln>
              <a:solidFill>
                <a:srgbClr val="201A62"/>
              </a:solidFill>
              <a:effectLst/>
              <a:uLnTx/>
              <a:uFillTx/>
              <a:latin typeface="Helvetica" panose="020B0403020202020204" pitchFamily="34" charset="0"/>
              <a:ea typeface="+mn-ea"/>
              <a:cs typeface="+mn-cs"/>
            </a:endParaRPr>
          </a:p>
        </p:txBody>
      </p:sp>
      <p:sp>
        <p:nvSpPr>
          <p:cNvPr id="14" name="TextBox 13">
            <a:hlinkClick r:id="rId5"/>
            <a:extLst>
              <a:ext uri="{FF2B5EF4-FFF2-40B4-BE49-F238E27FC236}">
                <a16:creationId xmlns:a16="http://schemas.microsoft.com/office/drawing/2014/main" id="{380C5BD8-0708-9CDA-A801-7AD08EE09E90}"/>
              </a:ext>
            </a:extLst>
          </p:cNvPr>
          <p:cNvSpPr txBox="1"/>
          <p:nvPr/>
        </p:nvSpPr>
        <p:spPr>
          <a:xfrm>
            <a:off x="6196759" y="5138564"/>
            <a:ext cx="28869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ED3C8D"/>
                </a:solidFill>
                <a:latin typeface="Helvetica" panose="020B0403020202020204" pitchFamily="34" charset="0"/>
              </a:rPr>
              <a:t>Will prioritizing cost over quality impact my ad campaign outcomes?</a:t>
            </a:r>
            <a:endParaRPr kumimoji="0" lang="en-US" sz="1000" b="0" i="0" u="none" strike="noStrike" kern="1200" cap="none" spc="0" normalizeH="0" baseline="0" noProof="0" dirty="0">
              <a:ln>
                <a:noFill/>
              </a:ln>
              <a:solidFill>
                <a:srgbClr val="201A62"/>
              </a:solidFill>
              <a:effectLst/>
              <a:uLnTx/>
              <a:uFillTx/>
              <a:latin typeface="Helvetica" panose="020B0403020202020204" pitchFamily="34" charset="0"/>
              <a:ea typeface="+mn-ea"/>
              <a:cs typeface="+mn-cs"/>
            </a:endParaRPr>
          </a:p>
        </p:txBody>
      </p:sp>
    </p:spTree>
    <p:extLst>
      <p:ext uri="{BB962C8B-B14F-4D97-AF65-F5344CB8AC3E}">
        <p14:creationId xmlns:p14="http://schemas.microsoft.com/office/powerpoint/2010/main" val="3125435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D6428-DB2F-2721-829C-5F703778B7A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2908E5B1-302E-4836-187D-4044EDA17DA5}"/>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D81AD407-8C50-FCB3-0868-4B42FC26C841}"/>
              </a:ext>
            </a:extLst>
          </p:cNvPr>
          <p:cNvSpPr txBox="1"/>
          <p:nvPr/>
        </p:nvSpPr>
        <p:spPr>
          <a:xfrm>
            <a:off x="449869" y="1259934"/>
            <a:ext cx="8714451"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VAB plays a dual role in the video advertising industry. We are leading the change to bring about a more innovative and transparent marketplace. We also provide the insights and thought leadership that enables marketers to develop business-driving marketing strategies.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Drawing on our marketing expertise, we </a:t>
            </a:r>
            <a:r>
              <a:rPr kumimoji="0" lang="en-US" sz="2000" b="1" i="0" u="none" strike="noStrike" kern="1200" cap="none" spc="0" normalizeH="0" baseline="0" noProof="0">
                <a:ln>
                  <a:noFill/>
                </a:ln>
                <a:solidFill>
                  <a:srgbClr val="4EBEA4"/>
                </a:solidFill>
                <a:effectLst/>
                <a:uLnTx/>
                <a:uFillTx/>
                <a:latin typeface="Helvetica" panose="020B0403020202020204" pitchFamily="34" charset="0"/>
                <a:ea typeface="Times New Roman" panose="02020603050405020304" pitchFamily="18" charset="0"/>
                <a:cs typeface="Times New Roman" panose="02020603050405020304" pitchFamily="18" charset="0"/>
              </a:rPr>
              <a:t>simplify</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the complexities in our industry and </a:t>
            </a:r>
            <a:r>
              <a:rPr kumimoji="0" lang="en-US" sz="2000" b="1" i="0" u="none" strike="noStrike" kern="1200" cap="none" spc="0" normalizeH="0" baseline="0" noProof="0">
                <a:ln>
                  <a:noFill/>
                </a:ln>
                <a:solidFill>
                  <a:srgbClr val="00BFF2"/>
                </a:solidFill>
                <a:effectLst/>
                <a:uLnTx/>
                <a:uFillTx/>
                <a:latin typeface="Helvetica" panose="020B0403020202020204" pitchFamily="34" charset="0"/>
                <a:ea typeface="Times New Roman" panose="02020603050405020304" pitchFamily="18" charset="0"/>
                <a:cs typeface="+mn-cs"/>
              </a:rPr>
              <a:t>discover</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new insights that </a:t>
            </a:r>
            <a:r>
              <a:rPr kumimoji="0" lang="en-US" sz="2000" b="1" i="0" u="none" strike="noStrike" kern="1200" cap="none" spc="0" normalizeH="0" baseline="0" noProof="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transform</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the way marketers look at their media strategy.</a:t>
            </a: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15" name="TextBox 14">
            <a:extLst>
              <a:ext uri="{FF2B5EF4-FFF2-40B4-BE49-F238E27FC236}">
                <a16:creationId xmlns:a16="http://schemas.microsoft.com/office/drawing/2014/main" id="{B40E59AC-15A6-582E-897C-079DABD3DD6B}"/>
              </a:ext>
            </a:extLst>
          </p:cNvPr>
          <p:cNvSpPr txBox="1"/>
          <p:nvPr/>
        </p:nvSpPr>
        <p:spPr>
          <a:xfrm>
            <a:off x="2136968" y="4285640"/>
            <a:ext cx="9507739"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We are committed to your business growth and proud to offer VAB members, brand marketers and agencies </a:t>
            </a:r>
            <a:r>
              <a:rPr kumimoji="0" lang="en-US" sz="1800" b="1" i="1"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complimentary access </a:t>
            </a:r>
            <a:r>
              <a:rPr kumimoji="0" lang="en-US" sz="1800" b="0"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to our continuously-growing Insights library. </a:t>
            </a:r>
            <a:r>
              <a:rPr kumimoji="0" lang="en-US" sz="1800" b="1"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Get immediate access </a:t>
            </a:r>
            <a:r>
              <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theVAB.com</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r>
            <a:endPar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mn-cs"/>
            </a:endParaRPr>
          </a:p>
        </p:txBody>
      </p:sp>
      <p:pic>
        <p:nvPicPr>
          <p:cNvPr id="3" name="Picture 2">
            <a:extLst>
              <a:ext uri="{FF2B5EF4-FFF2-40B4-BE49-F238E27FC236}">
                <a16:creationId xmlns:a16="http://schemas.microsoft.com/office/drawing/2014/main" id="{D5644A0A-11BC-768C-E091-89E31F029F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3689" y="4177157"/>
            <a:ext cx="934320" cy="934320"/>
          </a:xfrm>
          <a:prstGeom prst="rect">
            <a:avLst/>
          </a:prstGeom>
        </p:spPr>
      </p:pic>
      <p:pic>
        <p:nvPicPr>
          <p:cNvPr id="20" name="Picture 19">
            <a:extLst>
              <a:ext uri="{FF2B5EF4-FFF2-40B4-BE49-F238E27FC236}">
                <a16:creationId xmlns:a16="http://schemas.microsoft.com/office/drawing/2014/main" id="{5CD3448E-FCC5-D1E6-5191-EEE546112307}"/>
              </a:ext>
            </a:extLst>
          </p:cNvPr>
          <p:cNvPicPr>
            <a:picLocks noChangeAspect="1"/>
          </p:cNvPicPr>
          <p:nvPr/>
        </p:nvPicPr>
        <p:blipFill>
          <a:blip r:embed="rId4" cstate="screen">
            <a:clrChange>
              <a:clrFrom>
                <a:srgbClr val="00BFF2"/>
              </a:clrFrom>
              <a:clrTo>
                <a:srgbClr val="00BFF2">
                  <a:alpha val="0"/>
                </a:srgbClr>
              </a:clrTo>
            </a:clrChange>
            <a:extLst>
              <a:ext uri="{28A0092B-C50C-407E-A947-70E740481C1C}">
                <a14:useLocalDpi xmlns:a14="http://schemas.microsoft.com/office/drawing/2010/main"/>
              </a:ext>
            </a:extLst>
          </a:blip>
          <a:stretch>
            <a:fillRect/>
          </a:stretch>
        </p:blipFill>
        <p:spPr>
          <a:xfrm>
            <a:off x="7133475" y="24820"/>
            <a:ext cx="5058525" cy="2945125"/>
          </a:xfrm>
          <a:prstGeom prst="rect">
            <a:avLst/>
          </a:prstGeom>
        </p:spPr>
      </p:pic>
      <p:pic>
        <p:nvPicPr>
          <p:cNvPr id="4" name="Picture 3">
            <a:extLst>
              <a:ext uri="{FF2B5EF4-FFF2-40B4-BE49-F238E27FC236}">
                <a16:creationId xmlns:a16="http://schemas.microsoft.com/office/drawing/2014/main" id="{B7D96CBC-030A-6DD7-EA31-51CA795748C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5" name="Slide Number Placeholder 5">
            <a:extLst>
              <a:ext uri="{FF2B5EF4-FFF2-40B4-BE49-F238E27FC236}">
                <a16:creationId xmlns:a16="http://schemas.microsoft.com/office/drawing/2014/main" id="{42C9B4AB-878B-DEA8-FA9C-A10A562B2520}"/>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A0180013-9745-9A0A-F8A3-8BE316247B5C}"/>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478597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tanding in a room&#10;&#10;Description automatically generated">
            <a:extLst>
              <a:ext uri="{FF2B5EF4-FFF2-40B4-BE49-F238E27FC236}">
                <a16:creationId xmlns:a16="http://schemas.microsoft.com/office/drawing/2014/main" id="{A379EA7E-B1A5-D54E-66C6-63B6D58E5C3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1685013"/>
            <a:ext cx="3528050" cy="5172987"/>
          </a:xfrm>
          <a:prstGeom prst="rect">
            <a:avLst/>
          </a:prstGeom>
        </p:spPr>
      </p:pic>
      <p:sp>
        <p:nvSpPr>
          <p:cNvPr id="13" name="Rectangle 12">
            <a:extLst>
              <a:ext uri="{FF2B5EF4-FFF2-40B4-BE49-F238E27FC236}">
                <a16:creationId xmlns:a16="http://schemas.microsoft.com/office/drawing/2014/main" id="{938B22A0-7229-4D29-4C56-32E3F4D5C792}"/>
              </a:ext>
            </a:extLst>
          </p:cNvPr>
          <p:cNvSpPr/>
          <p:nvPr/>
        </p:nvSpPr>
        <p:spPr>
          <a:xfrm>
            <a:off x="183330" y="346318"/>
            <a:ext cx="1196295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To learn what marketers think about advertising transparency, ad fraud and brand safety we conducted independent research</a:t>
            </a:r>
          </a:p>
        </p:txBody>
      </p:sp>
      <p:sp>
        <p:nvSpPr>
          <p:cNvPr id="11" name="Rectangle 10">
            <a:extLst>
              <a:ext uri="{FF2B5EF4-FFF2-40B4-BE49-F238E27FC236}">
                <a16:creationId xmlns:a16="http://schemas.microsoft.com/office/drawing/2014/main" id="{F53D4743-9F53-0758-4FD6-98FF9566B016}"/>
              </a:ext>
            </a:extLst>
          </p:cNvPr>
          <p:cNvSpPr/>
          <p:nvPr/>
        </p:nvSpPr>
        <p:spPr>
          <a:xfrm>
            <a:off x="3528050" y="1685013"/>
            <a:ext cx="8663948"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6926955-E076-456A-B756-31BCB511CA21}"/>
              </a:ext>
            </a:extLst>
          </p:cNvPr>
          <p:cNvSpPr txBox="1"/>
          <p:nvPr/>
        </p:nvSpPr>
        <p:spPr>
          <a:xfrm>
            <a:off x="3637280" y="1692380"/>
            <a:ext cx="8455214" cy="4893647"/>
          </a:xfrm>
          <a:prstGeom prst="rect">
            <a:avLst/>
          </a:prstGeom>
          <a:noFill/>
        </p:spPr>
        <p:txBody>
          <a:bodyPr wrap="square" lIns="91440" tIns="45720" rIns="91440" bIns="45720" rtlCol="0" anchor="t">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VAB’s custom study results are based on responses from </a:t>
            </a: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senior brand marketers </a:t>
            </a: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and</a:t>
            </a: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high-level agency professionals</a:t>
            </a: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These individuals are part of Advertiser Perceptions’ Insights Community, a </a:t>
            </a: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distinguished panel of industry experts</a:t>
            </a: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who are deeply experienced and constantly tuned into the latest trends and developments. </a:t>
            </a:r>
          </a:p>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Their keen awareness and understanding of the ever-evolving advertising landscape make them uniquely positioned to identify the industry's most pressing challenges.</a:t>
            </a:r>
          </a:p>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a:p>
            <a:pPr marL="742950" marR="0" lvl="1" indent="-285750" algn="l" defTabSz="1828800" rtl="0" eaLnBrk="1" fontAlgn="auto" latinLnBrk="0" hangingPunct="1">
              <a:lnSpc>
                <a:spcPct val="100000"/>
              </a:lnSpc>
              <a:spcBef>
                <a:spcPts val="0"/>
              </a:spcBef>
              <a:spcAft>
                <a:spcPts val="0"/>
              </a:spcAft>
              <a:buClrTx/>
              <a:buSzTx/>
              <a:buFontTx/>
              <a:buBlip>
                <a:blip r:embed="rId3"/>
              </a:buBlip>
              <a:tabLst/>
              <a:defRPr/>
            </a:pP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Part I: in-depth interviews of 5 select respondents</a:t>
            </a:r>
          </a:p>
          <a:p>
            <a:pPr marL="1200150" marR="0" lvl="2" indent="-285750" algn="l" defTabSz="1828800" rtl="0" eaLnBrk="1" fontAlgn="auto" latinLnBrk="0" hangingPunct="1">
              <a:lnSpc>
                <a:spcPct val="100000"/>
              </a:lnSpc>
              <a:spcBef>
                <a:spcPts val="0"/>
              </a:spcBef>
              <a:spcAft>
                <a:spcPts val="0"/>
              </a:spcAft>
              <a:buClrTx/>
              <a:buSzTx/>
              <a:buFontTx/>
              <a:buBlip>
                <a:blip r:embed="rId3"/>
              </a:buBlip>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September 26 – October 2, 2023</a:t>
            </a:r>
          </a:p>
          <a:p>
            <a:pPr marL="742950" marR="0" lvl="1" indent="-285750" algn="l" defTabSz="1828800" rtl="0" eaLnBrk="1" fontAlgn="auto" latinLnBrk="0" hangingPunct="1">
              <a:lnSpc>
                <a:spcPct val="100000"/>
              </a:lnSpc>
              <a:spcBef>
                <a:spcPts val="0"/>
              </a:spcBef>
              <a:spcAft>
                <a:spcPts val="0"/>
              </a:spcAft>
              <a:buClrTx/>
              <a:buSzTx/>
              <a:buFontTx/>
              <a:buBlip>
                <a:blip r:embed="rId3"/>
              </a:buBlip>
              <a:tabLst/>
              <a:defRPr/>
            </a:pPr>
            <a:endParaRPr kumimoji="0" lang="en-US" sz="6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a:p>
            <a:pPr marL="742950" marR="0" lvl="1" indent="-285750" algn="l" defTabSz="1828800" rtl="0" eaLnBrk="1" fontAlgn="auto" latinLnBrk="0" hangingPunct="1">
              <a:lnSpc>
                <a:spcPct val="100000"/>
              </a:lnSpc>
              <a:spcBef>
                <a:spcPts val="0"/>
              </a:spcBef>
              <a:spcAft>
                <a:spcPts val="0"/>
              </a:spcAft>
              <a:buClrTx/>
              <a:buSzTx/>
              <a:buFontTx/>
              <a:buBlip>
                <a:blip r:embed="rId3"/>
              </a:buBlip>
              <a:tabLst/>
              <a:defRPr/>
            </a:pP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Part II: quantitative survey of 39 respondents</a:t>
            </a:r>
          </a:p>
          <a:p>
            <a:pPr marL="1200150" marR="0" lvl="2" indent="-285750" algn="l" defTabSz="1828800" rtl="0" eaLnBrk="1" fontAlgn="auto" latinLnBrk="0" hangingPunct="1">
              <a:lnSpc>
                <a:spcPct val="100000"/>
              </a:lnSpc>
              <a:spcBef>
                <a:spcPts val="0"/>
              </a:spcBef>
              <a:spcAft>
                <a:spcPts val="0"/>
              </a:spcAft>
              <a:buClrTx/>
              <a:buSzTx/>
              <a:buFontTx/>
              <a:buBlip>
                <a:blip r:embed="rId3"/>
              </a:buBlip>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November 10 - 14, 2023</a:t>
            </a:r>
          </a:p>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Respondent Qualifications:</a:t>
            </a:r>
          </a:p>
          <a:p>
            <a:pPr marL="457200" marR="0" lvl="1" indent="0" algn="l" defTabSz="18288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1B1464"/>
              </a:solidFill>
              <a:effectLst/>
              <a:uLnTx/>
              <a:uFillTx/>
              <a:latin typeface="Helvetica Light"/>
              <a:ea typeface="+mn-ea"/>
              <a:cs typeface="+mn-cs"/>
            </a:endParaRPr>
          </a:p>
          <a:p>
            <a:pPr marL="742950" marR="0" lvl="1" indent="-285750" algn="l" defTabSz="1828800" rtl="0" eaLnBrk="1" fontAlgn="auto" latinLnBrk="0" hangingPunct="1">
              <a:lnSpc>
                <a:spcPct val="100000"/>
              </a:lnSpc>
              <a:spcBef>
                <a:spcPts val="0"/>
              </a:spcBef>
              <a:spcAft>
                <a:spcPts val="0"/>
              </a:spcAft>
              <a:buClrTx/>
              <a:buSzTx/>
              <a:buFontTx/>
              <a:buBlip>
                <a:blip r:embed="rId3"/>
              </a:buBlip>
              <a:tabLst/>
              <a:defRPr/>
            </a:pP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Senior level decision-makers involved in digital video, CTV and / or linear TV campaigns</a:t>
            </a:r>
          </a:p>
          <a:p>
            <a:pPr marL="457200" marR="0" lvl="1" indent="0" algn="l" defTabSz="18288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a:p>
            <a:pPr marL="742950" marR="0" lvl="1" indent="-285750" algn="l" defTabSz="1828800" rtl="0" eaLnBrk="1" fontAlgn="auto" latinLnBrk="0" hangingPunct="1">
              <a:lnSpc>
                <a:spcPct val="100000"/>
              </a:lnSpc>
              <a:spcBef>
                <a:spcPts val="0"/>
              </a:spcBef>
              <a:spcAft>
                <a:spcPts val="0"/>
              </a:spcAft>
              <a:buClrTx/>
              <a:buSzTx/>
              <a:buFontTx/>
              <a:buBlip>
                <a:blip r:embed="rId3"/>
              </a:buBlip>
              <a:tabLst/>
              <a:defRPr/>
            </a:pP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Mix of category verticals</a:t>
            </a:r>
          </a:p>
          <a:p>
            <a:pPr marL="742950" marR="0" lvl="1" indent="-285750" algn="l" defTabSz="1828800" rtl="0" eaLnBrk="1" fontAlgn="auto" latinLnBrk="0" hangingPunct="1">
              <a:lnSpc>
                <a:spcPct val="100000"/>
              </a:lnSpc>
              <a:spcBef>
                <a:spcPts val="0"/>
              </a:spcBef>
              <a:spcAft>
                <a:spcPts val="0"/>
              </a:spcAft>
              <a:buClrTx/>
              <a:buSzTx/>
              <a:buFontTx/>
              <a:buBlip>
                <a:blip r:embed="rId3"/>
              </a:buBlip>
              <a:tabLst/>
              <a:defRPr/>
            </a:pPr>
            <a:endParaRPr kumimoji="0" lang="en-US" sz="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a:p>
            <a:pPr marL="742950" marR="0" lvl="1" indent="-285750" algn="l" defTabSz="1828800" rtl="0" eaLnBrk="1" fontAlgn="auto" latinLnBrk="0" hangingPunct="1">
              <a:lnSpc>
                <a:spcPct val="100000"/>
              </a:lnSpc>
              <a:spcBef>
                <a:spcPts val="0"/>
              </a:spcBef>
              <a:spcAft>
                <a:spcPts val="0"/>
              </a:spcAft>
              <a:buClrTx/>
              <a:buSzTx/>
              <a:buFontTx/>
              <a:buBlip>
                <a:blip r:embed="rId3"/>
              </a:buBlip>
              <a:tabLst/>
              <a:defRPr/>
            </a:pP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Mix of annual media spend levels</a:t>
            </a:r>
          </a:p>
          <a:p>
            <a:pPr marL="742950" marR="0" lvl="1" indent="-285750" algn="l" defTabSz="1828800" rtl="0" eaLnBrk="1" fontAlgn="auto" latinLnBrk="0" hangingPunct="1">
              <a:lnSpc>
                <a:spcPct val="100000"/>
              </a:lnSpc>
              <a:spcBef>
                <a:spcPts val="0"/>
              </a:spcBef>
              <a:spcAft>
                <a:spcPts val="0"/>
              </a:spcAft>
              <a:buClrTx/>
              <a:buSzTx/>
              <a:buFontTx/>
              <a:buBlip>
                <a:blip r:embed="rId3"/>
              </a:buBlip>
              <a:tabLst/>
              <a:defRPr/>
            </a:pPr>
            <a:endParaRPr kumimoji="0" lang="en-US" sz="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a:p>
            <a:pPr marL="742950" marR="0" lvl="1" indent="-285750" algn="l" defTabSz="1828800" rtl="0" eaLnBrk="1" fontAlgn="auto" latinLnBrk="0" hangingPunct="1">
              <a:lnSpc>
                <a:spcPct val="100000"/>
              </a:lnSpc>
              <a:spcBef>
                <a:spcPts val="0"/>
              </a:spcBef>
              <a:spcAft>
                <a:spcPts val="0"/>
              </a:spcAft>
              <a:buClrTx/>
              <a:buSzTx/>
              <a:buFontTx/>
              <a:buBlip>
                <a:blip r:embed="rId3"/>
              </a:buBlip>
              <a:tabLst/>
              <a:defRPr/>
            </a:pP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Senior job level / title</a:t>
            </a:r>
            <a:endParaRPr kumimoji="0" lang="en-US" sz="600" b="0" i="0" u="none" strike="noStrike" kern="1200" cap="none" spc="0" normalizeH="0" baseline="0" noProof="0">
              <a:ln>
                <a:noFill/>
              </a:ln>
              <a:solidFill>
                <a:srgbClr val="1B1464"/>
              </a:solidFill>
              <a:effectLst/>
              <a:uLnTx/>
              <a:uFillTx/>
              <a:latin typeface="Helvetica Light"/>
              <a:ea typeface="+mn-ea"/>
              <a:cs typeface="+mn-cs"/>
            </a:endParaRPr>
          </a:p>
        </p:txBody>
      </p:sp>
      <p:pic>
        <p:nvPicPr>
          <p:cNvPr id="8" name="Picture 7">
            <a:extLst>
              <a:ext uri="{FF2B5EF4-FFF2-40B4-BE49-F238E27FC236}">
                <a16:creationId xmlns:a16="http://schemas.microsoft.com/office/drawing/2014/main" id="{62C7F92F-8E8E-F518-526C-D6232FD356D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719759" y="6007122"/>
            <a:ext cx="1263505" cy="354856"/>
          </a:xfrm>
          <a:prstGeom prst="rect">
            <a:avLst/>
          </a:prstGeom>
        </p:spPr>
      </p:pic>
      <p:pic>
        <p:nvPicPr>
          <p:cNvPr id="12" name="Picture 11">
            <a:extLst>
              <a:ext uri="{FF2B5EF4-FFF2-40B4-BE49-F238E27FC236}">
                <a16:creationId xmlns:a16="http://schemas.microsoft.com/office/drawing/2014/main" id="{BD8D53F4-A7CA-1A10-7650-39A614F9C96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14" name="Slide Number Placeholder 5">
            <a:extLst>
              <a:ext uri="{FF2B5EF4-FFF2-40B4-BE49-F238E27FC236}">
                <a16:creationId xmlns:a16="http://schemas.microsoft.com/office/drawing/2014/main" id="{33E02FE4-136B-1FF7-8B1C-022D8D278E3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686F4EB2-7241-BFC0-85A0-311AD2037C3E}"/>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726731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040AD-0236-E588-3A40-533BEC8B4141}"/>
            </a:ext>
          </a:extLst>
        </p:cNvPr>
        <p:cNvGrpSpPr/>
        <p:nvPr/>
      </p:nvGrpSpPr>
      <p:grpSpPr>
        <a:xfrm>
          <a:off x="0" y="0"/>
          <a:ext cx="0" cy="0"/>
          <a:chOff x="0" y="0"/>
          <a:chExt cx="0" cy="0"/>
        </a:xfrm>
      </p:grpSpPr>
      <p:pic>
        <p:nvPicPr>
          <p:cNvPr id="6" name="Picture 5" descr="A person standing in front of a wall with many question marks&#10;&#10;Description automatically generated">
            <a:extLst>
              <a:ext uri="{FF2B5EF4-FFF2-40B4-BE49-F238E27FC236}">
                <a16:creationId xmlns:a16="http://schemas.microsoft.com/office/drawing/2014/main" id="{B0BE7F63-6F53-0DF2-6987-68A7FB768BD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4675193" cy="6858000"/>
          </a:xfrm>
          <a:prstGeom prst="rect">
            <a:avLst/>
          </a:prstGeom>
        </p:spPr>
      </p:pic>
      <p:sp>
        <p:nvSpPr>
          <p:cNvPr id="4" name="TextBox 3">
            <a:extLst>
              <a:ext uri="{FF2B5EF4-FFF2-40B4-BE49-F238E27FC236}">
                <a16:creationId xmlns:a16="http://schemas.microsoft.com/office/drawing/2014/main" id="{C1A78658-3DFE-337E-79FD-AD5A1730B0F6}"/>
              </a:ext>
            </a:extLst>
          </p:cNvPr>
          <p:cNvSpPr txBox="1"/>
          <p:nvPr/>
        </p:nvSpPr>
        <p:spPr>
          <a:xfrm>
            <a:off x="4831730" y="1161725"/>
            <a:ext cx="7152747"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1A62"/>
                </a:solidFill>
                <a:effectLst/>
                <a:uLnTx/>
                <a:uFillTx/>
                <a:latin typeface="Helvetica" panose="020B0403020202020204" pitchFamily="34" charset="0"/>
                <a:ea typeface="Calibri" panose="020F0502020204030204" pitchFamily="34" charset="0"/>
                <a:cs typeface="Calibri" panose="020F0502020204030204" pitchFamily="34" charset="0"/>
              </a:rPr>
              <a:t>In the </a:t>
            </a:r>
            <a:r>
              <a:rPr kumimoji="0" lang="en-US" sz="1800" b="0" i="0" u="none" strike="noStrike" kern="1200" cap="none" spc="0" normalizeH="0" baseline="0" noProof="0" dirty="0">
                <a:ln>
                  <a:noFill/>
                </a:ln>
                <a:solidFill>
                  <a:srgbClr val="1B1464"/>
                </a:solidFill>
                <a:effectLst/>
                <a:uLnTx/>
                <a:uFillTx/>
                <a:latin typeface="Helvetica" panose="020B0403020202020204" pitchFamily="34" charset="0"/>
                <a:ea typeface="Calibri" panose="020F0502020204030204" pitchFamily="34" charset="0"/>
                <a:cs typeface="Calibri" panose="020F0502020204030204" pitchFamily="34" charset="0"/>
              </a:rPr>
              <a:t>past year, it’s become impossible to ignore the issue of advertising transparency. Headlines are littered with </a:t>
            </a:r>
            <a:r>
              <a:rPr kumimoji="0" lang="en-US" sz="1800" b="0" i="0" u="none" strike="noStrike" kern="1200" cap="none" spc="0" normalizeH="0" baseline="0" noProof="0" dirty="0">
                <a:ln>
                  <a:noFill/>
                </a:ln>
                <a:solidFill>
                  <a:srgbClr val="00BFF2"/>
                </a:solidFill>
                <a:effectLst/>
                <a:uLnTx/>
                <a:uFillTx/>
                <a:latin typeface="Helvetica" panose="020B040302020202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explosive investigative research reports</a:t>
            </a:r>
            <a:r>
              <a:rPr kumimoji="0" lang="en-US" sz="1800" b="0" i="0" u="none" strike="noStrike" kern="1200" cap="none" spc="0" normalizeH="0" baseline="0" noProof="0" dirty="0">
                <a:ln>
                  <a:noFill/>
                </a:ln>
                <a:solidFill>
                  <a:srgbClr val="00BFF2"/>
                </a:solidFill>
                <a:effectLst/>
                <a:uLnTx/>
                <a:uFillTx/>
                <a:latin typeface="Helvetica" panose="020B0403020202020204" pitchFamily="34" charset="0"/>
                <a:ea typeface="Calibri" panose="020F0502020204030204" pitchFamily="34" charset="0"/>
                <a:cs typeface="Calibri" panose="020F0502020204030204" pitchFamily="34" charset="0"/>
              </a:rPr>
              <a:t>, </a:t>
            </a:r>
            <a:r>
              <a:rPr kumimoji="0" lang="en-US" sz="1800" b="0" i="0" u="none" strike="noStrike" kern="1200" cap="none" spc="0" normalizeH="0" baseline="0" noProof="0" dirty="0">
                <a:ln>
                  <a:noFill/>
                </a:ln>
                <a:solidFill>
                  <a:srgbClr val="00BFF2"/>
                </a:solidFill>
                <a:effectLst/>
                <a:uLnTx/>
                <a:uFillTx/>
                <a:latin typeface="Helvetica" panose="020B040302020202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inflated metrics scandals</a:t>
            </a:r>
            <a:r>
              <a:rPr kumimoji="0" lang="en-US" sz="1800" b="0" i="0" u="none" strike="noStrike" kern="1200" cap="none" spc="0" normalizeH="0" baseline="0" noProof="0" dirty="0">
                <a:ln>
                  <a:noFill/>
                </a:ln>
                <a:solidFill>
                  <a:srgbClr val="1B1464"/>
                </a:solidFill>
                <a:effectLst/>
                <a:uLnTx/>
                <a:uFillTx/>
                <a:latin typeface="Helvetica" panose="020B0403020202020204" pitchFamily="34" charset="0"/>
                <a:ea typeface="Calibri" panose="020F0502020204030204" pitchFamily="34" charset="0"/>
                <a:cs typeface="Calibri" panose="020F0502020204030204" pitchFamily="34" charset="0"/>
              </a:rPr>
              <a:t>, </a:t>
            </a:r>
            <a:br>
              <a:rPr kumimoji="0" lang="en-US" sz="1800" b="0" i="0" u="none" strike="noStrike" kern="1200" cap="none" spc="0" normalizeH="0" baseline="0" noProof="0" dirty="0">
                <a:ln>
                  <a:noFill/>
                </a:ln>
                <a:solidFill>
                  <a:srgbClr val="1B1464"/>
                </a:solidFill>
                <a:effectLst/>
                <a:uLnTx/>
                <a:uFillTx/>
                <a:latin typeface="Helvetica" panose="020B0403020202020204" pitchFamily="34" charset="0"/>
                <a:ea typeface="Calibri" panose="020F0502020204030204" pitchFamily="34" charset="0"/>
                <a:cs typeface="Calibri" panose="020F0502020204030204" pitchFamily="34" charset="0"/>
              </a:rPr>
            </a:br>
            <a:r>
              <a:rPr kumimoji="0" lang="en-US" sz="1800" b="0" i="0" u="none" strike="noStrike" kern="1200" cap="none" spc="0" normalizeH="0" baseline="0" noProof="0" dirty="0">
                <a:ln>
                  <a:noFill/>
                </a:ln>
                <a:solidFill>
                  <a:srgbClr val="00BFF2"/>
                </a:solidFill>
                <a:effectLst/>
                <a:uLnTx/>
                <a:uFillTx/>
                <a:latin typeface="Helvetica" panose="020B040302020202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children’s data being compromised</a:t>
            </a:r>
            <a:r>
              <a:rPr kumimoji="0" lang="en-US" sz="1800" b="0" i="0" u="none" strike="noStrike" kern="1200" cap="none" spc="0" normalizeH="0" baseline="0" noProof="0" dirty="0">
                <a:ln>
                  <a:noFill/>
                </a:ln>
                <a:solidFill>
                  <a:srgbClr val="1B1464"/>
                </a:solidFill>
                <a:effectLst/>
                <a:uLnTx/>
                <a:uFillTx/>
                <a:latin typeface="Helvetica" panose="020B0403020202020204" pitchFamily="34" charset="0"/>
                <a:ea typeface="Calibri" panose="020F0502020204030204" pitchFamily="34" charset="0"/>
                <a:cs typeface="Calibri" panose="020F0502020204030204" pitchFamily="34" charset="0"/>
              </a:rPr>
              <a:t>, </a:t>
            </a:r>
            <a:r>
              <a:rPr kumimoji="0" lang="en-US" sz="1800" b="0" i="0" u="none" strike="noStrike" kern="1200" cap="none" spc="0" normalizeH="0" baseline="0" noProof="0" dirty="0">
                <a:ln>
                  <a:noFill/>
                </a:ln>
                <a:solidFill>
                  <a:srgbClr val="00BFF2"/>
                </a:solidFill>
                <a:effectLst/>
                <a:uLnTx/>
                <a:uFillTx/>
                <a:latin typeface="Helvetica" panose="020B040302020202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ads running in wildly inappropriate content</a:t>
            </a:r>
            <a:r>
              <a:rPr kumimoji="0" lang="en-US" sz="1800" b="0" i="0" u="none" strike="noStrike" kern="1200" cap="none" spc="0" normalizeH="0" baseline="0" noProof="0" dirty="0">
                <a:ln>
                  <a:noFill/>
                </a:ln>
                <a:solidFill>
                  <a:srgbClr val="1B1464"/>
                </a:solidFill>
                <a:effectLst/>
                <a:uLnTx/>
                <a:uFillTx/>
                <a:latin typeface="Helvetica" panose="020B0403020202020204" pitchFamily="34" charset="0"/>
                <a:ea typeface="Calibri" panose="020F0502020204030204" pitchFamily="34" charset="0"/>
                <a:cs typeface="Calibri" panose="020F0502020204030204" pitchFamily="34" charset="0"/>
              </a:rPr>
              <a:t> and </a:t>
            </a:r>
            <a:r>
              <a:rPr kumimoji="0" lang="en-US" sz="1800" b="0" i="0" u="none" strike="noStrike" kern="1200" cap="none" spc="0" normalizeH="0" baseline="0" noProof="0" dirty="0">
                <a:ln>
                  <a:noFill/>
                </a:ln>
                <a:solidFill>
                  <a:srgbClr val="00BFF2"/>
                </a:solidFill>
                <a:effectLst/>
                <a:uLnTx/>
                <a:uFillTx/>
                <a:latin typeface="Helvetica" panose="020B0403020202020204" pitchFamily="34" charset="0"/>
                <a:ea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more</a:t>
            </a:r>
            <a:r>
              <a:rPr kumimoji="0" lang="en-US" sz="1800" b="0" i="0" u="none" strike="noStrike" kern="1200" cap="none" spc="0" normalizeH="0" baseline="0" noProof="0" dirty="0">
                <a:ln>
                  <a:noFill/>
                </a:ln>
                <a:solidFill>
                  <a:srgbClr val="1B1464"/>
                </a:solidFill>
                <a:effectLst/>
                <a:uLnTx/>
                <a:uFillTx/>
                <a:latin typeface="Helvetica" panose="020B040302020202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1464"/>
              </a:solidFill>
              <a:effectLst/>
              <a:uLnTx/>
              <a:uFillTx/>
              <a:latin typeface="Helvetica" panose="020B0403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B1464"/>
                </a:solidFill>
                <a:effectLst/>
                <a:uLnTx/>
                <a:uFillTx/>
                <a:latin typeface="Helvetica" pitchFamily="2" charset="0"/>
                <a:ea typeface="+mn-ea"/>
                <a:cs typeface="+mn-cs"/>
              </a:rPr>
              <a:t>Yet, marketers have been relatively quiet on these scandals, especially when compared to other, </a:t>
            </a:r>
            <a:r>
              <a:rPr kumimoji="0" lang="en-US" sz="1800" b="0" i="0" u="none" strike="noStrike" kern="1200" cap="none" spc="0" normalizeH="0" baseline="0" noProof="0" dirty="0">
                <a:ln>
                  <a:noFill/>
                </a:ln>
                <a:solidFill>
                  <a:srgbClr val="00BFF2"/>
                </a:solidFill>
                <a:effectLst/>
                <a:uLnTx/>
                <a:uFillTx/>
                <a:latin typeface="Helvetica" pitchFamily="2" charset="0"/>
                <a:ea typeface="+mn-ea"/>
                <a:cs typeface="+mn-cs"/>
                <a:hlinkClick r:id="rId9">
                  <a:extLst>
                    <a:ext uri="{A12FA001-AC4F-418D-AE19-62706E023703}">
                      <ahyp:hlinkClr xmlns:ahyp="http://schemas.microsoft.com/office/drawing/2018/hyperlinkcolor" val="tx"/>
                    </a:ext>
                  </a:extLst>
                </a:hlinkClick>
              </a:rPr>
              <a:t>less serious</a:t>
            </a:r>
            <a:r>
              <a:rPr kumimoji="0" lang="en-US" sz="1800" b="0" i="0" u="none" strike="noStrike" kern="1200" cap="none" spc="0" normalizeH="0" baseline="0" noProof="0" dirty="0">
                <a:ln>
                  <a:noFill/>
                </a:ln>
                <a:solidFill>
                  <a:srgbClr val="1B1464"/>
                </a:solidFill>
                <a:effectLst/>
                <a:uLnTx/>
                <a:uFillTx/>
                <a:latin typeface="Helvetica" pitchFamily="2" charset="0"/>
                <a:ea typeface="+mn-ea"/>
                <a:cs typeface="+mn-cs"/>
              </a:rPr>
              <a:t> topics that dominate the </a:t>
            </a:r>
            <a:r>
              <a:rPr kumimoji="0" lang="en-US" sz="1800" b="0" i="0" u="none" strike="noStrike" kern="1200" cap="none" spc="0" normalizeH="0" baseline="0" noProof="0" dirty="0">
                <a:ln>
                  <a:noFill/>
                </a:ln>
                <a:solidFill>
                  <a:srgbClr val="00BFF2"/>
                </a:solidFill>
                <a:effectLst/>
                <a:uLnTx/>
                <a:uFillTx/>
                <a:latin typeface="Helvetica" pitchFamily="2" charset="0"/>
                <a:ea typeface="+mn-ea"/>
                <a:cs typeface="+mn-cs"/>
                <a:hlinkClick r:id="rId10">
                  <a:extLst>
                    <a:ext uri="{A12FA001-AC4F-418D-AE19-62706E023703}">
                      <ahyp:hlinkClr xmlns:ahyp="http://schemas.microsoft.com/office/drawing/2018/hyperlinkcolor" val="tx"/>
                    </a:ext>
                  </a:extLst>
                </a:hlinkClick>
              </a:rPr>
              <a:t>industry narrative</a:t>
            </a:r>
            <a:r>
              <a:rPr kumimoji="0" lang="en-US" sz="1800" b="0" i="0" u="none" strike="noStrike" kern="1200" cap="none" spc="0" normalizeH="0" baseline="0" noProof="0" dirty="0">
                <a:ln>
                  <a:noFill/>
                </a:ln>
                <a:solidFill>
                  <a:srgbClr val="1B1464"/>
                </a:solidFill>
                <a:effectLst/>
                <a:uLnTx/>
                <a:uFillTx/>
                <a:latin typeface="Helvetica"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1464"/>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1B1464"/>
                </a:solidFill>
                <a:effectLst/>
                <a:uLnTx/>
                <a:uFillTx/>
                <a:latin typeface="Helvetica" pitchFamily="2" charset="0"/>
                <a:ea typeface="+mn-ea"/>
                <a:cs typeface="+mn-cs"/>
              </a:rPr>
              <a:t>We wondered, why?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3C8D"/>
                </a:solidFill>
                <a:effectLst/>
                <a:uLnTx/>
                <a:uFillTx/>
                <a:latin typeface="Helvetica" pitchFamily="2" charset="0"/>
                <a:ea typeface="+mn-ea"/>
                <a:cs typeface="+mn-cs"/>
              </a:rPr>
              <a:t>Could it be due to a lack of transparency that marketers struggle to understand and identify the various risks of </a:t>
            </a:r>
            <a:br>
              <a:rPr kumimoji="0" lang="en-US" sz="1800" b="1" i="0" u="none" strike="noStrike" kern="1200" cap="none" spc="0" normalizeH="0" baseline="0" noProof="0" dirty="0">
                <a:ln>
                  <a:noFill/>
                </a:ln>
                <a:solidFill>
                  <a:srgbClr val="ED3C8D"/>
                </a:solidFill>
                <a:effectLst/>
                <a:uLnTx/>
                <a:uFillTx/>
                <a:latin typeface="Helvetica" pitchFamily="2" charset="0"/>
                <a:ea typeface="+mn-ea"/>
                <a:cs typeface="+mn-cs"/>
              </a:rPr>
            </a:br>
            <a:r>
              <a:rPr kumimoji="0" lang="en-US" sz="1800" b="1" i="0" u="none" strike="noStrike" kern="1200" cap="none" spc="0" normalizeH="0" baseline="0" noProof="0" dirty="0">
                <a:ln>
                  <a:noFill/>
                </a:ln>
                <a:solidFill>
                  <a:srgbClr val="ED3C8D"/>
                </a:solidFill>
                <a:effectLst/>
                <a:uLnTx/>
                <a:uFillTx/>
                <a:latin typeface="Helvetica" pitchFamily="2" charset="0"/>
                <a:ea typeface="+mn-ea"/>
                <a:cs typeface="+mn-cs"/>
              </a:rPr>
              <a:t>ad fraud?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ED3C8D"/>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1A62"/>
                </a:solidFill>
                <a:effectLst/>
                <a:uLnTx/>
                <a:uFillTx/>
                <a:latin typeface="Helvetica" panose="020B0403020202020204" pitchFamily="34" charset="0"/>
                <a:ea typeface="+mn-ea"/>
                <a:cs typeface="Calibri" panose="020F0502020204030204" pitchFamily="34" charset="0"/>
              </a:rPr>
              <a:t>To understand their (lack of) response, we partnered with </a:t>
            </a:r>
            <a:br>
              <a:rPr kumimoji="0" lang="en-US" sz="1800" b="0" i="0" u="none" strike="noStrike" kern="1200" cap="none" spc="0" normalizeH="0" baseline="0" noProof="0" dirty="0">
                <a:ln>
                  <a:noFill/>
                </a:ln>
                <a:solidFill>
                  <a:srgbClr val="1F1A62"/>
                </a:solidFill>
                <a:effectLst/>
                <a:uLnTx/>
                <a:uFillTx/>
                <a:latin typeface="Helvetica" panose="020B0403020202020204" pitchFamily="34" charset="0"/>
                <a:ea typeface="+mn-ea"/>
                <a:cs typeface="Calibri" panose="020F0502020204030204" pitchFamily="34" charset="0"/>
              </a:rPr>
            </a:br>
            <a:r>
              <a:rPr kumimoji="0" lang="en-US" sz="1800" b="0" i="0" u="none" strike="noStrike" kern="1200" cap="none" spc="0" normalizeH="0" baseline="0" noProof="0" dirty="0">
                <a:ln>
                  <a:noFill/>
                </a:ln>
                <a:solidFill>
                  <a:srgbClr val="1F1A62"/>
                </a:solidFill>
                <a:effectLst/>
                <a:uLnTx/>
                <a:uFillTx/>
                <a:latin typeface="Helvetica" panose="020B0403020202020204" pitchFamily="34" charset="0"/>
                <a:ea typeface="+mn-ea"/>
                <a:cs typeface="Calibri" panose="020F0502020204030204" pitchFamily="34" charset="0"/>
              </a:rPr>
              <a:t>Advertiser Perceptions and conducted interviews and surveys </a:t>
            </a:r>
            <a:br>
              <a:rPr kumimoji="0" lang="en-US" sz="1800" b="0" i="0" u="none" strike="noStrike" kern="1200" cap="none" spc="0" normalizeH="0" baseline="0" noProof="0" dirty="0">
                <a:ln>
                  <a:noFill/>
                </a:ln>
                <a:solidFill>
                  <a:srgbClr val="1F1A62"/>
                </a:solidFill>
                <a:effectLst/>
                <a:uLnTx/>
                <a:uFillTx/>
                <a:latin typeface="Helvetica" panose="020B0403020202020204" pitchFamily="34" charset="0"/>
                <a:ea typeface="+mn-ea"/>
                <a:cs typeface="Calibri" panose="020F0502020204030204" pitchFamily="34" charset="0"/>
              </a:rPr>
            </a:br>
            <a:r>
              <a:rPr kumimoji="0" lang="en-US" sz="1800" b="0" i="0" u="none" strike="noStrike" kern="1200" cap="none" spc="0" normalizeH="0" baseline="0" noProof="0" dirty="0">
                <a:ln>
                  <a:noFill/>
                </a:ln>
                <a:solidFill>
                  <a:srgbClr val="1F1A62"/>
                </a:solidFill>
                <a:effectLst/>
                <a:uLnTx/>
                <a:uFillTx/>
                <a:latin typeface="Helvetica" panose="020B0403020202020204" pitchFamily="34" charset="0"/>
                <a:ea typeface="+mn-ea"/>
                <a:cs typeface="Calibri" panose="020F0502020204030204" pitchFamily="34" charset="0"/>
              </a:rPr>
              <a:t>with agencies and brand marketers.*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1F1A62"/>
              </a:solidFill>
              <a:effectLst/>
              <a:uLnTx/>
              <a:uFillTx/>
              <a:latin typeface="Helvetica" panose="020B040302020202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Calibri" panose="020F0502020204030204" pitchFamily="34" charset="0"/>
              </a:rPr>
              <a:t>*See appendix for full details on methodology behind interviews and custom survey</a:t>
            </a:r>
          </a:p>
        </p:txBody>
      </p:sp>
      <p:pic>
        <p:nvPicPr>
          <p:cNvPr id="20" name="Picture 19">
            <a:extLst>
              <a:ext uri="{FF2B5EF4-FFF2-40B4-BE49-F238E27FC236}">
                <a16:creationId xmlns:a16="http://schemas.microsoft.com/office/drawing/2014/main" id="{175E9E98-AF65-6661-BF9C-AE426CAAA8C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172956" y="0"/>
            <a:ext cx="1019044" cy="593387"/>
          </a:xfrm>
          <a:prstGeom prst="rect">
            <a:avLst/>
          </a:prstGeom>
        </p:spPr>
      </p:pic>
      <p:sp>
        <p:nvSpPr>
          <p:cNvPr id="8" name="TextBox 7">
            <a:extLst>
              <a:ext uri="{FF2B5EF4-FFF2-40B4-BE49-F238E27FC236}">
                <a16:creationId xmlns:a16="http://schemas.microsoft.com/office/drawing/2014/main" id="{03D5A568-8D0C-C1C8-F626-7CE29DEB58F2}"/>
              </a:ext>
            </a:extLst>
          </p:cNvPr>
          <p:cNvSpPr txBox="1"/>
          <p:nvPr/>
        </p:nvSpPr>
        <p:spPr>
          <a:xfrm>
            <a:off x="4831729" y="218043"/>
            <a:ext cx="7152747"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mn-ea"/>
                <a:cs typeface="+mn-cs"/>
              </a:rPr>
              <a:t>Many marketers underestimate the prevalence of </a:t>
            </a:r>
            <a:r>
              <a:rPr lang="en-US" sz="2600" b="1" dirty="0">
                <a:solidFill>
                  <a:srgbClr val="ED3C8D"/>
                </a:solidFill>
                <a:latin typeface="Helvetica" panose="020B0604020202020204" pitchFamily="2" charset="0"/>
              </a:rPr>
              <a:t>ad fraud on digital platforms</a:t>
            </a:r>
            <a:endPar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mn-ea"/>
              <a:cs typeface="+mn-cs"/>
            </a:endParaRPr>
          </a:p>
        </p:txBody>
      </p:sp>
      <p:pic>
        <p:nvPicPr>
          <p:cNvPr id="2" name="Picture 1">
            <a:extLst>
              <a:ext uri="{FF2B5EF4-FFF2-40B4-BE49-F238E27FC236}">
                <a16:creationId xmlns:a16="http://schemas.microsoft.com/office/drawing/2014/main" id="{4A3F563B-B10D-C93B-B765-E62D3F0083AA}"/>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7" name="Slide Number Placeholder 5">
            <a:extLst>
              <a:ext uri="{FF2B5EF4-FFF2-40B4-BE49-F238E27FC236}">
                <a16:creationId xmlns:a16="http://schemas.microsoft.com/office/drawing/2014/main" id="{6B297BB9-107A-3046-AF2E-FA0C7E7FB9D7}"/>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BD0FBBCB-AD4E-74F8-550D-7FFEE7A1969B}"/>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4104572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892A3-B3F2-2ED2-3E33-3AE2933522E1}"/>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BC16D4BE-DFCA-68AF-C665-BCCE0F89E18D}"/>
              </a:ext>
            </a:extLst>
          </p:cNvPr>
          <p:cNvSpPr/>
          <p:nvPr/>
        </p:nvSpPr>
        <p:spPr>
          <a:xfrm>
            <a:off x="0" y="1697731"/>
            <a:ext cx="6979534" cy="433075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45C3F1A-110D-EE02-571D-097D191E618B}"/>
              </a:ext>
            </a:extLst>
          </p:cNvPr>
          <p:cNvSpPr txBox="1"/>
          <p:nvPr/>
        </p:nvSpPr>
        <p:spPr>
          <a:xfrm>
            <a:off x="472838" y="6191464"/>
            <a:ext cx="1106267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 Advertiser Perceptions ‘Marketer Sentiment on Ad Fraud’ Survey, </a:t>
            </a:r>
            <a:r>
              <a:rPr lang="en-US" sz="800">
                <a:solidFill>
                  <a:srgbClr val="1B1464"/>
                </a:solidFill>
                <a:latin typeface="Helvetica" panose="020B0604020202020204" pitchFamily="34" charset="0"/>
                <a:cs typeface="Helvetica" panose="020B0604020202020204" pitchFamily="34" charset="0"/>
              </a:rPr>
              <a:t>November</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2023. Survey base: Marketer and agency contacts from the Advertiser Perceptions ‘Senior Marketer’ and ‘Streaming Video’ online communities. Q2A. Which of the following statements do you agree with most? (Lower cost digital advertising platforms and premium-priced digital advertising platforms are equally at risk for ad fraud). Base = Total Respondents. </a:t>
            </a:r>
          </a:p>
        </p:txBody>
      </p:sp>
      <p:sp>
        <p:nvSpPr>
          <p:cNvPr id="8" name="Rectangle 7">
            <a:extLst>
              <a:ext uri="{FF2B5EF4-FFF2-40B4-BE49-F238E27FC236}">
                <a16:creationId xmlns:a16="http://schemas.microsoft.com/office/drawing/2014/main" id="{D2395B00-293C-7C8D-677A-320CC247DECA}"/>
              </a:ext>
            </a:extLst>
          </p:cNvPr>
          <p:cNvSpPr/>
          <p:nvPr/>
        </p:nvSpPr>
        <p:spPr>
          <a:xfrm>
            <a:off x="3531026" y="4516151"/>
            <a:ext cx="1556932" cy="842652"/>
          </a:xfrm>
          <a:prstGeom prst="rect">
            <a:avLst/>
          </a:prstGeom>
          <a:solidFill>
            <a:srgbClr val="ED3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n>
                  <a:solidFill>
                    <a:srgbClr val="1F1A62"/>
                  </a:solidFill>
                </a:ln>
                <a:solidFill>
                  <a:schemeClr val="bg1"/>
                </a:solidFill>
                <a:latin typeface="Helvetica" panose="020B0403020202020204" pitchFamily="34" charset="0"/>
              </a:rPr>
              <a:t>55%</a:t>
            </a:r>
          </a:p>
        </p:txBody>
      </p:sp>
      <p:sp>
        <p:nvSpPr>
          <p:cNvPr id="16" name="TextBox 15">
            <a:extLst>
              <a:ext uri="{FF2B5EF4-FFF2-40B4-BE49-F238E27FC236}">
                <a16:creationId xmlns:a16="http://schemas.microsoft.com/office/drawing/2014/main" id="{86BF6453-733A-846E-568A-91FA868DB858}"/>
              </a:ext>
            </a:extLst>
          </p:cNvPr>
          <p:cNvSpPr txBox="1"/>
          <p:nvPr/>
        </p:nvSpPr>
        <p:spPr>
          <a:xfrm>
            <a:off x="3379614" y="3670212"/>
            <a:ext cx="1855092" cy="594813"/>
          </a:xfrm>
          <a:prstGeom prst="rect">
            <a:avLst/>
          </a:prstGeom>
          <a:noFill/>
        </p:spPr>
        <p:txBody>
          <a:bodyPr wrap="square" rtlCol="0">
            <a:spAutoFit/>
          </a:bodyPr>
          <a:lstStyle/>
          <a:p>
            <a:pPr algn="ctr"/>
            <a:r>
              <a:rPr lang="en-US" b="1" u="sng">
                <a:solidFill>
                  <a:srgbClr val="1B1464"/>
                </a:solidFill>
                <a:latin typeface="Helvetica" panose="020B0403020202020204" pitchFamily="34" charset="0"/>
              </a:rPr>
              <a:t>Agency Professionals</a:t>
            </a:r>
          </a:p>
        </p:txBody>
      </p:sp>
      <p:pic>
        <p:nvPicPr>
          <p:cNvPr id="17" name="Picture 16" descr="Icon&#10;&#10;Description automatically generated">
            <a:extLst>
              <a:ext uri="{FF2B5EF4-FFF2-40B4-BE49-F238E27FC236}">
                <a16:creationId xmlns:a16="http://schemas.microsoft.com/office/drawing/2014/main" id="{3DDE5D61-42AF-820F-22C8-7A86B214327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56241" y="2794904"/>
            <a:ext cx="877136" cy="877136"/>
          </a:xfrm>
          <a:prstGeom prst="rect">
            <a:avLst/>
          </a:prstGeom>
        </p:spPr>
      </p:pic>
      <p:sp>
        <p:nvSpPr>
          <p:cNvPr id="2" name="Rectangle 1">
            <a:extLst>
              <a:ext uri="{FF2B5EF4-FFF2-40B4-BE49-F238E27FC236}">
                <a16:creationId xmlns:a16="http://schemas.microsoft.com/office/drawing/2014/main" id="{61B89718-2B24-D110-26BD-5DC756810EB0}"/>
              </a:ext>
            </a:extLst>
          </p:cNvPr>
          <p:cNvSpPr/>
          <p:nvPr/>
        </p:nvSpPr>
        <p:spPr>
          <a:xfrm>
            <a:off x="1473321" y="4516151"/>
            <a:ext cx="1556932" cy="842652"/>
          </a:xfrm>
          <a:prstGeom prst="rect">
            <a:avLst/>
          </a:prstGeom>
          <a:solidFill>
            <a:srgbClr val="00B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n>
                  <a:solidFill>
                    <a:srgbClr val="1F1A62"/>
                  </a:solidFill>
                </a:ln>
                <a:solidFill>
                  <a:schemeClr val="bg1"/>
                </a:solidFill>
                <a:latin typeface="Helvetica" panose="020B0403020202020204" pitchFamily="34" charset="0"/>
              </a:rPr>
              <a:t>54%</a:t>
            </a:r>
          </a:p>
        </p:txBody>
      </p:sp>
      <p:sp>
        <p:nvSpPr>
          <p:cNvPr id="10" name="TextBox 9">
            <a:extLst>
              <a:ext uri="{FF2B5EF4-FFF2-40B4-BE49-F238E27FC236}">
                <a16:creationId xmlns:a16="http://schemas.microsoft.com/office/drawing/2014/main" id="{76A88CFE-52ED-57D7-3DAD-3E0B440D21E3}"/>
              </a:ext>
            </a:extLst>
          </p:cNvPr>
          <p:cNvSpPr txBox="1"/>
          <p:nvPr/>
        </p:nvSpPr>
        <p:spPr>
          <a:xfrm>
            <a:off x="1544091" y="3670212"/>
            <a:ext cx="1415394" cy="594813"/>
          </a:xfrm>
          <a:prstGeom prst="rect">
            <a:avLst/>
          </a:prstGeom>
          <a:noFill/>
        </p:spPr>
        <p:txBody>
          <a:bodyPr wrap="square" rtlCol="0">
            <a:spAutoFit/>
          </a:bodyPr>
          <a:lstStyle/>
          <a:p>
            <a:pPr algn="ctr"/>
            <a:r>
              <a:rPr lang="en-US" b="1" u="sng">
                <a:solidFill>
                  <a:srgbClr val="1B1464"/>
                </a:solidFill>
                <a:latin typeface="Helvetica" panose="020B0403020202020204" pitchFamily="34" charset="0"/>
              </a:rPr>
              <a:t>Brand Marketers</a:t>
            </a:r>
          </a:p>
        </p:txBody>
      </p:sp>
      <p:pic>
        <p:nvPicPr>
          <p:cNvPr id="18" name="Picture 17" descr="Icon&#10;&#10;Description automatically generated">
            <a:extLst>
              <a:ext uri="{FF2B5EF4-FFF2-40B4-BE49-F238E27FC236}">
                <a16:creationId xmlns:a16="http://schemas.microsoft.com/office/drawing/2014/main" id="{1BA7217D-3195-03D4-1F99-24124F781EC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59288" y="2794905"/>
            <a:ext cx="877135" cy="877135"/>
          </a:xfrm>
          <a:prstGeom prst="rect">
            <a:avLst/>
          </a:prstGeom>
        </p:spPr>
      </p:pic>
      <p:sp>
        <p:nvSpPr>
          <p:cNvPr id="23" name="TextBox 22">
            <a:extLst>
              <a:ext uri="{FF2B5EF4-FFF2-40B4-BE49-F238E27FC236}">
                <a16:creationId xmlns:a16="http://schemas.microsoft.com/office/drawing/2014/main" id="{109A7A43-9C2F-EBBE-E512-69FE779415B0}"/>
              </a:ext>
            </a:extLst>
          </p:cNvPr>
          <p:cNvSpPr txBox="1"/>
          <p:nvPr/>
        </p:nvSpPr>
        <p:spPr>
          <a:xfrm>
            <a:off x="79551" y="1856129"/>
            <a:ext cx="682316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of respondents who feel lower cost and premium-priced digital ad platforms are </a:t>
            </a:r>
            <a:r>
              <a:rPr kumimoji="0" lang="en-US"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equally at risk</a:t>
            </a:r>
            <a:r>
              <a:rPr kumimoji="0" lang="en-US"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for fraud </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2" name="Rectangle 11">
            <a:extLst>
              <a:ext uri="{FF2B5EF4-FFF2-40B4-BE49-F238E27FC236}">
                <a16:creationId xmlns:a16="http://schemas.microsoft.com/office/drawing/2014/main" id="{E871D08E-A618-2CDB-1300-29CA4B7C38F0}"/>
              </a:ext>
            </a:extLst>
          </p:cNvPr>
          <p:cNvSpPr/>
          <p:nvPr/>
        </p:nvSpPr>
        <p:spPr>
          <a:xfrm>
            <a:off x="156142" y="397831"/>
            <a:ext cx="1181057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More than half of marketers believe the cost of their ad placements has no bearing on the likelihood of ad fraud </a:t>
            </a:r>
            <a:endParaRPr kumimoji="0" lang="en-US" sz="2600" b="1" i="0" u="none" strike="noStrike" kern="1200" cap="none" spc="0" normalizeH="0" baseline="0" noProof="0">
              <a:ln>
                <a:noFill/>
              </a:ln>
              <a:solidFill>
                <a:srgbClr val="1B1464"/>
              </a:solidFill>
              <a:effectLst/>
              <a:uLnTx/>
              <a:uFillTx/>
              <a:latin typeface="Helvetica" pitchFamily="2" charset="0"/>
              <a:ea typeface="+mn-ea"/>
              <a:cs typeface="+mn-cs"/>
            </a:endParaRPr>
          </a:p>
        </p:txBody>
      </p:sp>
      <p:pic>
        <p:nvPicPr>
          <p:cNvPr id="4" name="Picture 3">
            <a:extLst>
              <a:ext uri="{FF2B5EF4-FFF2-40B4-BE49-F238E27FC236}">
                <a16:creationId xmlns:a16="http://schemas.microsoft.com/office/drawing/2014/main" id="{44C30D17-4E84-B799-597F-770275B0A97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5" name="Slide Number Placeholder 5">
            <a:extLst>
              <a:ext uri="{FF2B5EF4-FFF2-40B4-BE49-F238E27FC236}">
                <a16:creationId xmlns:a16="http://schemas.microsoft.com/office/drawing/2014/main" id="{49E7B7C3-2A95-D1A1-2331-3E6CF5DAAD69}"/>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 name="Rectangle 6">
            <a:extLst>
              <a:ext uri="{FF2B5EF4-FFF2-40B4-BE49-F238E27FC236}">
                <a16:creationId xmlns:a16="http://schemas.microsoft.com/office/drawing/2014/main" id="{B1B790D1-DC28-ACE3-A9B2-5CC9EB2D51F8}"/>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pic>
        <p:nvPicPr>
          <p:cNvPr id="14" name="Picture 13" descr="A hand drawing a balance on a chalkboard&#10;&#10;Description automatically generated">
            <a:extLst>
              <a:ext uri="{FF2B5EF4-FFF2-40B4-BE49-F238E27FC236}">
                <a16:creationId xmlns:a16="http://schemas.microsoft.com/office/drawing/2014/main" id="{DF8237A7-4401-D5AC-6575-BE98619A6322}"/>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979534" y="1697731"/>
            <a:ext cx="5212466" cy="4330751"/>
          </a:xfrm>
          <a:prstGeom prst="rect">
            <a:avLst/>
          </a:prstGeom>
        </p:spPr>
      </p:pic>
    </p:spTree>
    <p:extLst>
      <p:ext uri="{BB962C8B-B14F-4D97-AF65-F5344CB8AC3E}">
        <p14:creationId xmlns:p14="http://schemas.microsoft.com/office/powerpoint/2010/main" val="3944063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F0AEA1B-2FDE-48F0-8866-DD87656141AD}"/>
              </a:ext>
            </a:extLst>
          </p:cNvPr>
          <p:cNvSpPr/>
          <p:nvPr/>
        </p:nvSpPr>
        <p:spPr>
          <a:xfrm>
            <a:off x="0" y="1688784"/>
            <a:ext cx="7371678" cy="4337034"/>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D046DA3-333E-5F2C-9CBD-20A3BEB72254}"/>
              </a:ext>
            </a:extLst>
          </p:cNvPr>
          <p:cNvSpPr txBox="1"/>
          <p:nvPr/>
        </p:nvSpPr>
        <p:spPr>
          <a:xfrm>
            <a:off x="421061" y="6180806"/>
            <a:ext cx="1101887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 Advertiser Perceptions ‘Marketer Sentiment on Ad Fraud’ Survey, November 2023. Survey base: Marketer and agency contacts from the Advertiser Perceptions ‘Senior Marketer’ and ‘Streaming Video’ online communities. Q1. Are these traditional media channels more vulnerable, just as vulnerable or less vulnerable to ad fraud than digital media channels? Base = Total Respondents.</a:t>
            </a:r>
          </a:p>
        </p:txBody>
      </p:sp>
      <p:sp>
        <p:nvSpPr>
          <p:cNvPr id="9" name="TextBox 8">
            <a:extLst>
              <a:ext uri="{FF2B5EF4-FFF2-40B4-BE49-F238E27FC236}">
                <a16:creationId xmlns:a16="http://schemas.microsoft.com/office/drawing/2014/main" id="{6E5A367D-F179-C472-538C-D1C3EC1C3AF2}"/>
              </a:ext>
            </a:extLst>
          </p:cNvPr>
          <p:cNvSpPr txBox="1"/>
          <p:nvPr/>
        </p:nvSpPr>
        <p:spPr>
          <a:xfrm>
            <a:off x="12154" y="1788710"/>
            <a:ext cx="735577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0" i="1" u="none" strike="noStrike" kern="1200" spc="0" baseline="0">
                <a:solidFill>
                  <a:srgbClr val="1B1464"/>
                </a:solidFill>
                <a:latin typeface="Helvetica" panose="020B0403020202020204" pitchFamily="34" charset="0"/>
                <a:ea typeface="+mn-ea"/>
                <a:cs typeface="+mn-cs"/>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of respondents who think traditional platforms </a:t>
            </a:r>
          </a:p>
          <a:p>
            <a:pPr marL="0" marR="0" lvl="0" indent="0" algn="ctr" defTabSz="914400" rtl="0" eaLnBrk="1" fontAlgn="auto" latinLnBrk="0" hangingPunct="1">
              <a:lnSpc>
                <a:spcPct val="100000"/>
              </a:lnSpc>
              <a:spcBef>
                <a:spcPts val="0"/>
              </a:spcBef>
              <a:spcAft>
                <a:spcPts val="0"/>
              </a:spcAft>
              <a:buClrTx/>
              <a:buSzTx/>
              <a:buFontTx/>
              <a:buNone/>
              <a:tabLst/>
              <a:defRPr sz="1400" b="0" i="1" u="none" strike="noStrike" kern="1200" spc="0" baseline="0">
                <a:solidFill>
                  <a:srgbClr val="1B1464"/>
                </a:solidFill>
                <a:latin typeface="Helvetica" panose="020B0403020202020204" pitchFamily="34" charset="0"/>
                <a:ea typeface="+mn-ea"/>
                <a:cs typeface="+mn-cs"/>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are </a:t>
            </a: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just as vulnerable</a:t>
            </a:r>
            <a:r>
              <a:rPr kumimoji="0" lang="en-US" sz="1600" b="1" i="1" u="none" strike="noStrike" kern="1200" cap="none" spc="0" normalizeH="0" baseline="0" noProof="0">
                <a:ln>
                  <a:noFill/>
                </a:ln>
                <a:solidFill>
                  <a:srgbClr val="1B1464"/>
                </a:solidFill>
                <a:effectLst/>
                <a:uLnTx/>
                <a:uFillTx/>
                <a:latin typeface="Helvetica" panose="020B0403020202020204" pitchFamily="34" charset="0"/>
                <a:ea typeface="+mn-ea"/>
                <a:cs typeface="+mn-cs"/>
              </a:rPr>
              <a:t> </a:t>
            </a: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to ad fraud than digital media</a:t>
            </a:r>
          </a:p>
        </p:txBody>
      </p:sp>
      <p:graphicFrame>
        <p:nvGraphicFramePr>
          <p:cNvPr id="10" name="Chart 9">
            <a:extLst>
              <a:ext uri="{FF2B5EF4-FFF2-40B4-BE49-F238E27FC236}">
                <a16:creationId xmlns:a16="http://schemas.microsoft.com/office/drawing/2014/main" id="{E0731315-7436-DF51-9492-81A92E1657DB}"/>
              </a:ext>
            </a:extLst>
          </p:cNvPr>
          <p:cNvGraphicFramePr/>
          <p:nvPr/>
        </p:nvGraphicFramePr>
        <p:xfrm>
          <a:off x="199385" y="2383590"/>
          <a:ext cx="6981314" cy="3675851"/>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10">
            <a:extLst>
              <a:ext uri="{FF2B5EF4-FFF2-40B4-BE49-F238E27FC236}">
                <a16:creationId xmlns:a16="http://schemas.microsoft.com/office/drawing/2014/main" id="{3F983947-2D3A-390B-5025-3522979B932C}"/>
              </a:ext>
            </a:extLst>
          </p:cNvPr>
          <p:cNvSpPr/>
          <p:nvPr/>
        </p:nvSpPr>
        <p:spPr>
          <a:xfrm>
            <a:off x="313074" y="2825248"/>
            <a:ext cx="6753936" cy="545320"/>
          </a:xfrm>
          <a:prstGeom prst="rect">
            <a:avLst/>
          </a:prstGeom>
          <a:noFill/>
          <a:ln w="28575">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537D34C1-8F77-715E-8C35-42592C49D686}"/>
              </a:ext>
            </a:extLst>
          </p:cNvPr>
          <p:cNvSpPr/>
          <p:nvPr/>
        </p:nvSpPr>
        <p:spPr>
          <a:xfrm>
            <a:off x="156142" y="399919"/>
            <a:ext cx="12035858" cy="892552"/>
          </a:xfrm>
          <a:prstGeom prst="rect">
            <a:avLst/>
          </a:prstGeom>
        </p:spPr>
        <p:txBody>
          <a:bodyPr wrap="square" lIns="91440" tIns="45720" rIns="91440" bIns="45720" anchor="t">
            <a:spAutoFit/>
          </a:bodyPr>
          <a:lstStyle/>
          <a:p>
            <a:pPr>
              <a:defRPr/>
            </a:pPr>
            <a:r>
              <a:rPr lang="en-US" sz="2600" b="1">
                <a:solidFill>
                  <a:srgbClr val="1B1464"/>
                </a:solidFill>
                <a:latin typeface="Helvetica"/>
                <a:cs typeface="Helvetica"/>
              </a:rPr>
              <a:t>Misunderstandings regarding the extent of ad fraud were prevalent in ‘traditional channels’ typically managed by an advertising agency </a:t>
            </a:r>
            <a:endParaRPr kumimoji="0" lang="en-US" sz="2600" b="1" i="0" u="none" strike="noStrike" kern="1200" cap="none" spc="0" normalizeH="0" baseline="0" noProof="0">
              <a:ln>
                <a:noFill/>
              </a:ln>
              <a:solidFill>
                <a:srgbClr val="1B1464"/>
              </a:solidFill>
              <a:effectLst/>
              <a:uLnTx/>
              <a:uFillTx/>
              <a:latin typeface="Helvetica" pitchFamily="2" charset="0"/>
              <a:ea typeface="+mn-ea"/>
              <a:cs typeface="+mn-cs"/>
            </a:endParaRPr>
          </a:p>
        </p:txBody>
      </p:sp>
      <p:sp>
        <p:nvSpPr>
          <p:cNvPr id="7" name="Rectangle 6">
            <a:extLst>
              <a:ext uri="{FF2B5EF4-FFF2-40B4-BE49-F238E27FC236}">
                <a16:creationId xmlns:a16="http://schemas.microsoft.com/office/drawing/2014/main" id="{CAB8C733-CC60-338C-2749-0114DD990A21}"/>
              </a:ext>
            </a:extLst>
          </p:cNvPr>
          <p:cNvSpPr/>
          <p:nvPr/>
        </p:nvSpPr>
        <p:spPr>
          <a:xfrm>
            <a:off x="7370999" y="1688784"/>
            <a:ext cx="4821000" cy="4343964"/>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DC37BE4-819F-779B-D17D-446531CE316B}"/>
              </a:ext>
            </a:extLst>
          </p:cNvPr>
          <p:cNvSpPr txBox="1"/>
          <p:nvPr/>
        </p:nvSpPr>
        <p:spPr>
          <a:xfrm>
            <a:off x="7532046" y="2275717"/>
            <a:ext cx="4484363"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i="1"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prstClr val="white"/>
                </a:solidFill>
                <a:latin typeface="Helvetica" panose="020B0604020202020204" pitchFamily="34" charset="0"/>
              </a:rPr>
              <a:t>Brand marketers 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FFE600"/>
                </a:solidFill>
                <a:effectLst/>
                <a:uLnTx/>
                <a:uFillTx/>
                <a:latin typeface="Helvetica" panose="020B0604020202020204" pitchFamily="34" charset="0"/>
                <a:ea typeface="+mn-ea"/>
                <a:cs typeface="Helvetica" panose="020B0604020202020204" pitchFamily="34" charset="0"/>
              </a:rPr>
              <a:t>4x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more likely to believe linear TV is vulnerable to fraud compared to agency professionals who have greater visibility into campaign details</a:t>
            </a:r>
            <a:endParaRPr kumimoji="0" lang="en-US" sz="1600" b="0" u="none" strike="noStrike" kern="1200" cap="none" spc="0" normalizeH="0" baseline="0" noProof="0">
              <a:ln>
                <a:noFill/>
              </a:ln>
              <a:solidFill>
                <a:srgbClr val="FFE600"/>
              </a:solidFill>
              <a:effectLst/>
              <a:uLnTx/>
              <a:uFillTx/>
              <a:latin typeface="Helvetica" panose="020B0604020202020204" pitchFamily="34" charset="0"/>
              <a:ea typeface="+mn-ea"/>
              <a:cs typeface="Helvetica" panose="020B0604020202020204" pitchFamily="34" charset="0"/>
            </a:endParaRPr>
          </a:p>
        </p:txBody>
      </p:sp>
      <p:pic>
        <p:nvPicPr>
          <p:cNvPr id="5" name="Picture 4">
            <a:extLst>
              <a:ext uri="{FF2B5EF4-FFF2-40B4-BE49-F238E27FC236}">
                <a16:creationId xmlns:a16="http://schemas.microsoft.com/office/drawing/2014/main" id="{70D4897B-C598-8C10-50B4-1C34A348F40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12" name="Slide Number Placeholder 5">
            <a:extLst>
              <a:ext uri="{FF2B5EF4-FFF2-40B4-BE49-F238E27FC236}">
                <a16:creationId xmlns:a16="http://schemas.microsoft.com/office/drawing/2014/main" id="{5B9F5D88-E802-474D-1848-F9C4E4FD08C1}"/>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272801E3-5297-0FB2-6690-892A913AD6E2}"/>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4156598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2806E9-C7FC-54DE-13F2-8741D1618268}"/>
              </a:ext>
            </a:extLst>
          </p:cNvPr>
          <p:cNvSpPr/>
          <p:nvPr/>
        </p:nvSpPr>
        <p:spPr>
          <a:xfrm>
            <a:off x="-38613" y="1697733"/>
            <a:ext cx="5996938" cy="4351120"/>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E52D433-0F18-44CA-7D3F-FDED491ED9BF}"/>
              </a:ext>
            </a:extLst>
          </p:cNvPr>
          <p:cNvSpPr>
            <a:spLocks/>
          </p:cNvSpPr>
          <p:nvPr/>
        </p:nvSpPr>
        <p:spPr>
          <a:xfrm>
            <a:off x="5958323" y="1697625"/>
            <a:ext cx="6233971" cy="4351121"/>
          </a:xfrm>
          <a:prstGeom prst="rect">
            <a:avLst/>
          </a:prstGeom>
          <a:solidFill>
            <a:srgbClr val="ED3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AE4CD59-7EB8-5766-5501-595476E952B7}"/>
              </a:ext>
            </a:extLst>
          </p:cNvPr>
          <p:cNvSpPr txBox="1"/>
          <p:nvPr/>
        </p:nvSpPr>
        <p:spPr>
          <a:xfrm>
            <a:off x="421060" y="6061538"/>
            <a:ext cx="113966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 Advertiser Perceptions ‘Marketer Sentiment on Ad Fraud’ Survey, November 2023. Survey base: Marketer and agency contacts from the Advertiser Perceptions ‘Senior Marketer’ and ‘Streaming Video’ online communities.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Q1. Are these traditional media channels more vulnerable, just as vulnerable or less vulnerable to ad fraud than digital media channels? Base = Total Respondents. *Q2. Please rank the following media platforms in order of which are the most to the least prone to digital ad fraud? Based on rank 1. Base = Total Respondents. </a:t>
            </a:r>
          </a:p>
        </p:txBody>
      </p:sp>
      <p:pic>
        <p:nvPicPr>
          <p:cNvPr id="4" name="Picture 3">
            <a:extLst>
              <a:ext uri="{FF2B5EF4-FFF2-40B4-BE49-F238E27FC236}">
                <a16:creationId xmlns:a16="http://schemas.microsoft.com/office/drawing/2014/main" id="{C2A34F20-5F85-7C79-2743-B80FF35B50B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5" name="Slide Number Placeholder 5">
            <a:extLst>
              <a:ext uri="{FF2B5EF4-FFF2-40B4-BE49-F238E27FC236}">
                <a16:creationId xmlns:a16="http://schemas.microsoft.com/office/drawing/2014/main" id="{6B80A980-F82E-F5A5-2341-798DE5D185A6}"/>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A02C9635-DBDD-C761-4F65-D99D2204ABC4}"/>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10" name="Rectangle: Rounded Corners 9">
            <a:extLst>
              <a:ext uri="{FF2B5EF4-FFF2-40B4-BE49-F238E27FC236}">
                <a16:creationId xmlns:a16="http://schemas.microsoft.com/office/drawing/2014/main" id="{3D7359EF-5C69-F452-8C23-E3C7ECCD5A3D}"/>
              </a:ext>
            </a:extLst>
          </p:cNvPr>
          <p:cNvSpPr/>
          <p:nvPr/>
        </p:nvSpPr>
        <p:spPr>
          <a:xfrm>
            <a:off x="183330" y="2443927"/>
            <a:ext cx="5151018" cy="2754683"/>
          </a:xfrm>
          <a:prstGeom prst="roundRect">
            <a:avLst/>
          </a:prstGeom>
          <a:solidFill>
            <a:schemeClr val="bg1"/>
          </a:solidFill>
          <a:ln w="5715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11DFCE2-DCA1-9BB0-9374-3D9C6567E4AE}"/>
              </a:ext>
            </a:extLst>
          </p:cNvPr>
          <p:cNvSpPr txBox="1"/>
          <p:nvPr/>
        </p:nvSpPr>
        <p:spPr>
          <a:xfrm>
            <a:off x="293936" y="3966314"/>
            <a:ext cx="4929807" cy="666849"/>
          </a:xfrm>
          <a:prstGeom prst="rect">
            <a:avLst/>
          </a:prstGeom>
          <a:noFill/>
        </p:spPr>
        <p:txBody>
          <a:bodyPr wrap="square" rtlCol="0">
            <a:spAutoFit/>
          </a:bodyPr>
          <a:lstStyle/>
          <a:p>
            <a:pPr algn="ctr"/>
            <a:r>
              <a:rPr lang="en-US" sz="2800" baseline="30000">
                <a:solidFill>
                  <a:srgbClr val="1B1464"/>
                </a:solidFill>
                <a:latin typeface="Helvetica" panose="020B0604020202020204" pitchFamily="34" charset="0"/>
                <a:cs typeface="Helvetica" panose="020B0604020202020204" pitchFamily="34" charset="0"/>
              </a:rPr>
              <a:t>of </a:t>
            </a:r>
            <a:r>
              <a:rPr lang="en-US" sz="2800" u="sng" baseline="30000">
                <a:solidFill>
                  <a:srgbClr val="1B1464"/>
                </a:solidFill>
                <a:latin typeface="Helvetica" panose="020B0604020202020204" pitchFamily="34" charset="0"/>
                <a:cs typeface="Helvetica" panose="020B0604020202020204" pitchFamily="34" charset="0"/>
              </a:rPr>
              <a:t>brand marketers</a:t>
            </a:r>
            <a:r>
              <a:rPr lang="en-US" sz="2800" baseline="30000">
                <a:solidFill>
                  <a:srgbClr val="1B1464"/>
                </a:solidFill>
                <a:latin typeface="Helvetica" panose="020B0604020202020204" pitchFamily="34" charset="0"/>
                <a:cs typeface="Helvetica" panose="020B0604020202020204" pitchFamily="34" charset="0"/>
              </a:rPr>
              <a:t> believe</a:t>
            </a:r>
            <a:r>
              <a:rPr lang="en-US" sz="2800" b="1" baseline="30000">
                <a:solidFill>
                  <a:srgbClr val="1B1464"/>
                </a:solidFill>
                <a:latin typeface="Helvetica" panose="020B0604020202020204" pitchFamily="34" charset="0"/>
                <a:cs typeface="Helvetica" panose="020B0604020202020204" pitchFamily="34" charset="0"/>
              </a:rPr>
              <a:t> linear TV is just as vulnerable </a:t>
            </a:r>
            <a:r>
              <a:rPr lang="en-US" sz="2800" baseline="30000">
                <a:solidFill>
                  <a:srgbClr val="1B1464"/>
                </a:solidFill>
                <a:latin typeface="Helvetica" panose="020B0604020202020204" pitchFamily="34" charset="0"/>
                <a:cs typeface="Helvetica" panose="020B0604020202020204" pitchFamily="34" charset="0"/>
              </a:rPr>
              <a:t>to ad fraud than digital media</a:t>
            </a:r>
          </a:p>
        </p:txBody>
      </p:sp>
      <p:sp>
        <p:nvSpPr>
          <p:cNvPr id="12" name="TextBox 11">
            <a:extLst>
              <a:ext uri="{FF2B5EF4-FFF2-40B4-BE49-F238E27FC236}">
                <a16:creationId xmlns:a16="http://schemas.microsoft.com/office/drawing/2014/main" id="{A556D998-E344-0D42-8790-870126E81EF9}"/>
              </a:ext>
            </a:extLst>
          </p:cNvPr>
          <p:cNvSpPr txBox="1"/>
          <p:nvPr/>
        </p:nvSpPr>
        <p:spPr>
          <a:xfrm>
            <a:off x="1743177" y="2776150"/>
            <a:ext cx="2031325" cy="1200329"/>
          </a:xfrm>
          <a:prstGeom prst="rect">
            <a:avLst/>
          </a:prstGeom>
          <a:noFill/>
        </p:spPr>
        <p:txBody>
          <a:bodyPr wrap="none" rtlCol="0">
            <a:spAutoFit/>
          </a:bodyPr>
          <a:lstStyle/>
          <a:p>
            <a:r>
              <a:rPr lang="en-US" sz="7200" b="1">
                <a:solidFill>
                  <a:srgbClr val="00BFF2"/>
                </a:solidFill>
                <a:latin typeface="Helvetica" pitchFamily="2" charset="0"/>
              </a:rPr>
              <a:t>36%</a:t>
            </a:r>
          </a:p>
        </p:txBody>
      </p:sp>
      <p:sp>
        <p:nvSpPr>
          <p:cNvPr id="13" name="Rectangle: Rounded Corners 12">
            <a:extLst>
              <a:ext uri="{FF2B5EF4-FFF2-40B4-BE49-F238E27FC236}">
                <a16:creationId xmlns:a16="http://schemas.microsoft.com/office/drawing/2014/main" id="{4E18AD9F-8E84-B72A-3B1D-A9BF2CBD9000}"/>
              </a:ext>
            </a:extLst>
          </p:cNvPr>
          <p:cNvSpPr/>
          <p:nvPr/>
        </p:nvSpPr>
        <p:spPr>
          <a:xfrm>
            <a:off x="6672984" y="2443927"/>
            <a:ext cx="5151018" cy="2754683"/>
          </a:xfrm>
          <a:prstGeom prst="roundRect">
            <a:avLst/>
          </a:prstGeom>
          <a:solidFill>
            <a:schemeClr val="bg1"/>
          </a:solidFill>
          <a:ln w="5715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0CC1A1A9-E2B4-F49D-A98D-46D3932AE2EF}"/>
              </a:ext>
            </a:extLst>
          </p:cNvPr>
          <p:cNvSpPr txBox="1"/>
          <p:nvPr/>
        </p:nvSpPr>
        <p:spPr>
          <a:xfrm>
            <a:off x="6661812" y="3966314"/>
            <a:ext cx="5131097" cy="666849"/>
          </a:xfrm>
          <a:prstGeom prst="rect">
            <a:avLst/>
          </a:prstGeom>
          <a:noFill/>
        </p:spPr>
        <p:txBody>
          <a:bodyPr wrap="square" rtlCol="0">
            <a:spAutoFit/>
          </a:bodyPr>
          <a:lstStyle/>
          <a:p>
            <a:pPr algn="ctr"/>
            <a:r>
              <a:rPr lang="en-US" sz="2800" baseline="30000">
                <a:solidFill>
                  <a:srgbClr val="1B1464"/>
                </a:solidFill>
                <a:latin typeface="Helvetica" panose="020B0604020202020204" pitchFamily="34" charset="0"/>
                <a:cs typeface="Helvetica" panose="020B0604020202020204" pitchFamily="34" charset="0"/>
              </a:rPr>
              <a:t>of </a:t>
            </a:r>
            <a:r>
              <a:rPr lang="en-US" sz="2800" u="sng" baseline="30000">
                <a:solidFill>
                  <a:srgbClr val="1B1464"/>
                </a:solidFill>
                <a:latin typeface="Helvetica" panose="020B0604020202020204" pitchFamily="34" charset="0"/>
                <a:cs typeface="Helvetica" panose="020B0604020202020204" pitchFamily="34" charset="0"/>
              </a:rPr>
              <a:t>brand marketers</a:t>
            </a:r>
            <a:r>
              <a:rPr lang="en-US" sz="2800" baseline="30000">
                <a:solidFill>
                  <a:srgbClr val="1B1464"/>
                </a:solidFill>
                <a:latin typeface="Helvetica" panose="020B0604020202020204" pitchFamily="34" charset="0"/>
                <a:cs typeface="Helvetica" panose="020B0604020202020204" pitchFamily="34" charset="0"/>
              </a:rPr>
              <a:t> believe </a:t>
            </a:r>
            <a:r>
              <a:rPr lang="en-US" sz="2800" b="1" baseline="30000">
                <a:solidFill>
                  <a:srgbClr val="1B1464"/>
                </a:solidFill>
                <a:latin typeface="Helvetica" panose="020B0604020202020204" pitchFamily="34" charset="0"/>
                <a:cs typeface="Helvetica" panose="020B0604020202020204" pitchFamily="34" charset="0"/>
              </a:rPr>
              <a:t>social media platforms are least prone </a:t>
            </a:r>
            <a:r>
              <a:rPr lang="en-US" sz="2800" baseline="30000">
                <a:solidFill>
                  <a:srgbClr val="1B1464"/>
                </a:solidFill>
                <a:latin typeface="Helvetica" panose="020B0604020202020204" pitchFamily="34" charset="0"/>
                <a:cs typeface="Helvetica" panose="020B0604020202020204" pitchFamily="34" charset="0"/>
              </a:rPr>
              <a:t>to digital ad fraud*</a:t>
            </a:r>
          </a:p>
        </p:txBody>
      </p:sp>
      <p:sp>
        <p:nvSpPr>
          <p:cNvPr id="15" name="TextBox 14">
            <a:extLst>
              <a:ext uri="{FF2B5EF4-FFF2-40B4-BE49-F238E27FC236}">
                <a16:creationId xmlns:a16="http://schemas.microsoft.com/office/drawing/2014/main" id="{3CD6EC7A-D3C1-F79E-8DD6-85E9A03893CF}"/>
              </a:ext>
            </a:extLst>
          </p:cNvPr>
          <p:cNvSpPr txBox="1"/>
          <p:nvPr/>
        </p:nvSpPr>
        <p:spPr>
          <a:xfrm>
            <a:off x="8232831" y="2776150"/>
            <a:ext cx="2031325" cy="1200329"/>
          </a:xfrm>
          <a:prstGeom prst="rect">
            <a:avLst/>
          </a:prstGeom>
          <a:noFill/>
        </p:spPr>
        <p:txBody>
          <a:bodyPr wrap="none" rtlCol="0">
            <a:spAutoFit/>
          </a:bodyPr>
          <a:lstStyle/>
          <a:p>
            <a:r>
              <a:rPr lang="en-US" sz="7200" b="1">
                <a:solidFill>
                  <a:srgbClr val="ED3C8D"/>
                </a:solidFill>
                <a:latin typeface="Helvetica" pitchFamily="2" charset="0"/>
              </a:rPr>
              <a:t>39%</a:t>
            </a:r>
          </a:p>
        </p:txBody>
      </p:sp>
      <p:sp>
        <p:nvSpPr>
          <p:cNvPr id="2" name="Rectangle 1">
            <a:extLst>
              <a:ext uri="{FF2B5EF4-FFF2-40B4-BE49-F238E27FC236}">
                <a16:creationId xmlns:a16="http://schemas.microsoft.com/office/drawing/2014/main" id="{B22374D7-22F0-C285-A891-69939D7CDF97}"/>
              </a:ext>
            </a:extLst>
          </p:cNvPr>
          <p:cNvSpPr/>
          <p:nvPr/>
        </p:nvSpPr>
        <p:spPr>
          <a:xfrm>
            <a:off x="156142" y="397831"/>
            <a:ext cx="12035858" cy="892552"/>
          </a:xfrm>
          <a:prstGeom prst="rect">
            <a:avLst/>
          </a:prstGeom>
        </p:spPr>
        <p:txBody>
          <a:bodyPr wrap="square" lIns="91440" tIns="45720" rIns="91440" bIns="45720" anchor="t">
            <a:spAutoFit/>
          </a:bodyPr>
          <a:lstStyle/>
          <a:p>
            <a:pPr>
              <a:defRPr/>
            </a:pPr>
            <a:r>
              <a:rPr lang="en-US" sz="2600" b="1">
                <a:solidFill>
                  <a:srgbClr val="1B1464"/>
                </a:solidFill>
                <a:latin typeface="Helvetica"/>
                <a:cs typeface="Helvetica"/>
              </a:rPr>
              <a:t>Those </a:t>
            </a:r>
            <a:r>
              <a:rPr kumimoji="0" lang="en-US" sz="2600" b="1" i="0" u="none" strike="noStrike" kern="1200" cap="none" spc="0" normalizeH="0" baseline="0" noProof="0">
                <a:ln>
                  <a:noFill/>
                </a:ln>
                <a:solidFill>
                  <a:srgbClr val="1B1464"/>
                </a:solidFill>
                <a:effectLst/>
                <a:uLnTx/>
                <a:uFillTx/>
                <a:latin typeface="Helvetica"/>
                <a:cs typeface="Helvetica"/>
              </a:rPr>
              <a:t>who believe linear TV is vulnerable to ad fraud are equal to those who see social media as being least prone to digital ad fraud</a:t>
            </a:r>
            <a:r>
              <a:rPr lang="en-US" sz="2600" b="1">
                <a:solidFill>
                  <a:srgbClr val="1B1464"/>
                </a:solidFill>
                <a:latin typeface="Helvetica"/>
                <a:cs typeface="Helvetica"/>
              </a:rPr>
              <a:t> </a:t>
            </a:r>
            <a:endParaRPr lang="en-US" sz="2600" b="1" i="0" u="none" strike="noStrike" kern="1200" cap="none" spc="0" normalizeH="0" baseline="0" noProof="0">
              <a:ln>
                <a:noFill/>
              </a:ln>
              <a:solidFill>
                <a:srgbClr val="1B1464"/>
              </a:solidFill>
              <a:effectLst/>
              <a:uLnTx/>
              <a:uFillTx/>
              <a:latin typeface="Helvetica" pitchFamily="2" charset="0"/>
              <a:cs typeface="Helvetica"/>
            </a:endParaRPr>
          </a:p>
        </p:txBody>
      </p:sp>
    </p:spTree>
    <p:extLst>
      <p:ext uri="{BB962C8B-B14F-4D97-AF65-F5344CB8AC3E}">
        <p14:creationId xmlns:p14="http://schemas.microsoft.com/office/powerpoint/2010/main" val="3930417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0578B-55B7-1439-D916-5025D77ED75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BBB395A-96DA-92B1-94F2-771CF0102A4B}"/>
              </a:ext>
            </a:extLst>
          </p:cNvPr>
          <p:cNvSpPr/>
          <p:nvPr/>
        </p:nvSpPr>
        <p:spPr>
          <a:xfrm>
            <a:off x="-38613" y="1697733"/>
            <a:ext cx="5996938" cy="4351120"/>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6EE46310-93E4-BA51-EA03-B64EF66FC22B}"/>
              </a:ext>
            </a:extLst>
          </p:cNvPr>
          <p:cNvSpPr>
            <a:spLocks/>
          </p:cNvSpPr>
          <p:nvPr/>
        </p:nvSpPr>
        <p:spPr>
          <a:xfrm>
            <a:off x="5958323" y="1697625"/>
            <a:ext cx="6233971" cy="4351121"/>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4C1CD50F-FEB7-6BE9-A217-8681F01AFE4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20" name="Slide Number Placeholder 5">
            <a:extLst>
              <a:ext uri="{FF2B5EF4-FFF2-40B4-BE49-F238E27FC236}">
                <a16:creationId xmlns:a16="http://schemas.microsoft.com/office/drawing/2014/main" id="{38147FD4-41F4-C53F-2F2E-8F281DE45E8D}"/>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Rectangle 4">
            <a:extLst>
              <a:ext uri="{FF2B5EF4-FFF2-40B4-BE49-F238E27FC236}">
                <a16:creationId xmlns:a16="http://schemas.microsoft.com/office/drawing/2014/main" id="{A64A90B8-349C-6CD8-340E-2674F728DF0C}"/>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10" name="Speech Bubble: Rectangle 9">
            <a:extLst>
              <a:ext uri="{FF2B5EF4-FFF2-40B4-BE49-F238E27FC236}">
                <a16:creationId xmlns:a16="http://schemas.microsoft.com/office/drawing/2014/main" id="{2DCEF573-FC26-1EFA-45BD-0DC5D31778F7}"/>
              </a:ext>
            </a:extLst>
          </p:cNvPr>
          <p:cNvSpPr/>
          <p:nvPr/>
        </p:nvSpPr>
        <p:spPr>
          <a:xfrm>
            <a:off x="134702" y="2362496"/>
            <a:ext cx="5650310" cy="2009264"/>
          </a:xfrm>
          <a:prstGeom prst="wedgeRectCallout">
            <a:avLst>
              <a:gd name="adj1" fmla="val -10809"/>
              <a:gd name="adj2" fmla="val 60978"/>
            </a:avLst>
          </a:prstGeom>
          <a:solidFill>
            <a:schemeClr val="bg1"/>
          </a:solidFill>
          <a:ln w="38100">
            <a:solidFill>
              <a:srgbClr val="ED3C8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9AB3A51-AC96-2B12-6B48-EB4BC4A475DF}"/>
              </a:ext>
            </a:extLst>
          </p:cNvPr>
          <p:cNvSpPr/>
          <p:nvPr/>
        </p:nvSpPr>
        <p:spPr>
          <a:xfrm>
            <a:off x="134700" y="2480921"/>
            <a:ext cx="5650310" cy="2059346"/>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r>
            <a:r>
              <a:rPr kumimoji="0" lang="en-US" sz="2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Where you go out further on the reach curve, that's where you get the problems. There isn't a lot of risk of fraud where most people are "gathering" online. </a:t>
            </a:r>
            <a:r>
              <a:rPr kumimoji="0" lang="en-US" sz="20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The more obscure the publisher, the bigger the risk</a:t>
            </a:r>
            <a:r>
              <a:rPr kumimoji="0" lang="en-US" sz="2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t>
            </a: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2400" b="1"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010D20D7-FD5F-76DC-ACD4-2F01E58480CD}"/>
              </a:ext>
            </a:extLst>
          </p:cNvPr>
          <p:cNvSpPr/>
          <p:nvPr/>
        </p:nvSpPr>
        <p:spPr>
          <a:xfrm>
            <a:off x="6662630" y="2610454"/>
            <a:ext cx="4825357" cy="1446550"/>
          </a:xfrm>
          <a:prstGeom prst="rect">
            <a:avLst/>
          </a:prstGeom>
          <a:noFill/>
          <a:effectLst/>
        </p:spPr>
        <p:txBody>
          <a:bodyPr wrap="square" lIns="91440" tIns="45720" rIns="91440" bIns="45720" anchor="t">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3462">
                  <a:solidFill>
                    <a:prstClr val="black"/>
                  </a:solidFill>
                  <a:prstDash val="solid"/>
                </a:ln>
                <a:solidFill>
                  <a:prstClr val="white"/>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rPr>
              <a:t>18%</a:t>
            </a:r>
          </a:p>
        </p:txBody>
      </p:sp>
      <p:sp>
        <p:nvSpPr>
          <p:cNvPr id="17" name="TextBox 16">
            <a:extLst>
              <a:ext uri="{FF2B5EF4-FFF2-40B4-BE49-F238E27FC236}">
                <a16:creationId xmlns:a16="http://schemas.microsoft.com/office/drawing/2014/main" id="{86804B5D-3510-1177-609F-175629F00B23}"/>
              </a:ext>
            </a:extLst>
          </p:cNvPr>
          <p:cNvSpPr txBox="1"/>
          <p:nvPr/>
        </p:nvSpPr>
        <p:spPr>
          <a:xfrm>
            <a:off x="6327669" y="4076768"/>
            <a:ext cx="549527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prstClr val="white"/>
                </a:solidFill>
                <a:latin typeface="Helvetica" panose="020B0403020202020204" pitchFamily="34" charset="0"/>
              </a:rPr>
              <a:t>o</a:t>
            </a:r>
            <a:r>
              <a:rPr kumimoji="0" lang="en-US" sz="2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f brand marketers believe that </a:t>
            </a:r>
            <a:r>
              <a:rPr kumimoji="0" lang="en-US" sz="2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premium priced </a:t>
            </a:r>
            <a:r>
              <a:rPr kumimoji="0" lang="en-US" sz="2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digital ad platforms are </a:t>
            </a:r>
            <a:r>
              <a:rPr kumimoji="0" lang="en-US" sz="2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less prone to fraud</a:t>
            </a:r>
            <a:r>
              <a:rPr kumimoji="0" lang="en-US" sz="24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a:t>
            </a:r>
          </a:p>
        </p:txBody>
      </p:sp>
      <p:sp>
        <p:nvSpPr>
          <p:cNvPr id="12" name="Rectangle 11">
            <a:extLst>
              <a:ext uri="{FF2B5EF4-FFF2-40B4-BE49-F238E27FC236}">
                <a16:creationId xmlns:a16="http://schemas.microsoft.com/office/drawing/2014/main" id="{A71AC359-16E6-A7AD-3694-44B8AFBE49A9}"/>
              </a:ext>
            </a:extLst>
          </p:cNvPr>
          <p:cNvSpPr/>
          <p:nvPr/>
        </p:nvSpPr>
        <p:spPr>
          <a:xfrm>
            <a:off x="156142" y="397831"/>
            <a:ext cx="1203585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Despite understanding the dangers of longer-tail, lower-priced inventory, the advantages of premium placements are not fully appreciated or valued</a:t>
            </a:r>
          </a:p>
        </p:txBody>
      </p:sp>
      <p:sp>
        <p:nvSpPr>
          <p:cNvPr id="4" name="Rectangle 3">
            <a:extLst>
              <a:ext uri="{FF2B5EF4-FFF2-40B4-BE49-F238E27FC236}">
                <a16:creationId xmlns:a16="http://schemas.microsoft.com/office/drawing/2014/main" id="{DA5D90DB-4374-22A3-C0B6-68EA8294F5C5}"/>
              </a:ext>
            </a:extLst>
          </p:cNvPr>
          <p:cNvSpPr/>
          <p:nvPr/>
        </p:nvSpPr>
        <p:spPr>
          <a:xfrm>
            <a:off x="405678" y="4792677"/>
            <a:ext cx="5108355" cy="646331"/>
          </a:xfrm>
          <a:prstGeom prst="rect">
            <a:avLst/>
          </a:prstGeom>
        </p:spPr>
        <p:txBody>
          <a:bodyPr wrap="square">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VP, Brand &amp; Media, DTC e-commerce Category (Anonymous)</a:t>
            </a:r>
          </a:p>
        </p:txBody>
      </p:sp>
      <p:sp>
        <p:nvSpPr>
          <p:cNvPr id="7" name="TextBox 6">
            <a:extLst>
              <a:ext uri="{FF2B5EF4-FFF2-40B4-BE49-F238E27FC236}">
                <a16:creationId xmlns:a16="http://schemas.microsoft.com/office/drawing/2014/main" id="{4F459CFA-13A4-0EEC-1913-A45D060F3161}"/>
              </a:ext>
            </a:extLst>
          </p:cNvPr>
          <p:cNvSpPr txBox="1"/>
          <p:nvPr/>
        </p:nvSpPr>
        <p:spPr>
          <a:xfrm>
            <a:off x="7332751" y="2379514"/>
            <a:ext cx="1850914" cy="461665"/>
          </a:xfrm>
          <a:prstGeom prst="rect">
            <a:avLst/>
          </a:prstGeom>
          <a:noFill/>
        </p:spPr>
        <p:txBody>
          <a:bodyPr wrap="square" rtlCol="0">
            <a:spAutoFit/>
          </a:bodyPr>
          <a:lstStyle/>
          <a:p>
            <a:r>
              <a:rPr lang="en-US" sz="2400" b="1" i="1">
                <a:solidFill>
                  <a:schemeClr val="bg1"/>
                </a:solidFill>
                <a:latin typeface="Helvetica" panose="020B0403020202020204" pitchFamily="34" charset="0"/>
              </a:rPr>
              <a:t>only</a:t>
            </a:r>
          </a:p>
        </p:txBody>
      </p:sp>
      <p:sp>
        <p:nvSpPr>
          <p:cNvPr id="3" name="TextBox 2">
            <a:extLst>
              <a:ext uri="{FF2B5EF4-FFF2-40B4-BE49-F238E27FC236}">
                <a16:creationId xmlns:a16="http://schemas.microsoft.com/office/drawing/2014/main" id="{A53EC04C-E26B-2E34-89AA-C98702388D30}"/>
              </a:ext>
            </a:extLst>
          </p:cNvPr>
          <p:cNvSpPr txBox="1"/>
          <p:nvPr/>
        </p:nvSpPr>
        <p:spPr>
          <a:xfrm>
            <a:off x="472838" y="6101362"/>
            <a:ext cx="11697643" cy="439350"/>
          </a:xfrm>
          <a:prstGeom prst="rect">
            <a:avLst/>
          </a:prstGeom>
          <a:noFill/>
        </p:spPr>
        <p:txBody>
          <a:bodyPr wrap="square" rtlCol="0">
            <a:spAutoFit/>
          </a:bodyPr>
          <a:lstStyle/>
          <a:p>
            <a:pPr>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 Advertiser Perceptions ‘Marketer Sentiment on Ad Fraud’ Survey,</a:t>
            </a:r>
            <a:r>
              <a:rPr lang="en-US" sz="800">
                <a:solidFill>
                  <a:srgbClr val="1B1464"/>
                </a:solidFill>
                <a:latin typeface="Helvetica" panose="020B0604020202020204" pitchFamily="34" charset="0"/>
                <a:cs typeface="Helvetica" panose="020B0604020202020204" pitchFamily="34" charset="0"/>
              </a:rPr>
              <a:t> </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based on in-depth interviews, fielded October 2023. Survey base: Marketer and agency contacts from the Advertiser Perceptions ‘Senior Marketer’ and ‘Streaming Video’ online communities. *VAB / Advertiser Perceptions ‘Marketer Sentiment on Ad Fraud’ Survey, </a:t>
            </a:r>
            <a:r>
              <a:rPr lang="en-US" sz="800">
                <a:solidFill>
                  <a:srgbClr val="1B1464"/>
                </a:solidFill>
                <a:latin typeface="Helvetica" panose="020B0604020202020204" pitchFamily="34" charset="0"/>
                <a:cs typeface="Helvetica" panose="020B0604020202020204" pitchFamily="34" charset="0"/>
              </a:rPr>
              <a:t>November</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2023. Survey base: Marketer and agency contacts from the Advertiser Perceptions ‘Senior Marketer’ and ‘Streaming Video’ online communities. Q2A. Which of the following statements do you agree with most? (Premium-priced digital advertising platforms are less prone to ad fraud). Base = Total Respondents.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2491429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D5556D9F-1334-432E-BBFF-1EA9570523FF}"/>
              </a:ext>
            </a:extLst>
          </p:cNvPr>
          <p:cNvSpPr>
            <a:spLocks/>
          </p:cNvSpPr>
          <p:nvPr/>
        </p:nvSpPr>
        <p:spPr>
          <a:xfrm>
            <a:off x="1" y="1686330"/>
            <a:ext cx="12192294" cy="5171670"/>
          </a:xfrm>
          <a:prstGeom prst="rect">
            <a:avLst/>
          </a:prstGeom>
          <a:solidFill>
            <a:srgbClr val="E2E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3F5E9C4-E701-37BA-ED6F-D61BA9B075A7}"/>
              </a:ext>
            </a:extLst>
          </p:cNvPr>
          <p:cNvSpPr txBox="1"/>
          <p:nvPr/>
        </p:nvSpPr>
        <p:spPr>
          <a:xfrm>
            <a:off x="493966" y="6221801"/>
            <a:ext cx="1168727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Google Ads Help,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About Google video partners’</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Meta Business Help Center,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How Meta Audience Network works</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a:t>
            </a:r>
            <a:r>
              <a:rPr kumimoji="0" lang="en-US" sz="800" b="0" i="0" u="none" strike="noStrike" kern="1200" cap="none" spc="0" normalizeH="0" baseline="0" noProof="0" err="1">
                <a:ln>
                  <a:noFill/>
                </a:ln>
                <a:solidFill>
                  <a:srgbClr val="1B1464"/>
                </a:solidFill>
                <a:effectLst/>
                <a:uLnTx/>
                <a:uFillTx/>
                <a:latin typeface="Helvetica" panose="020B0604020202020204" pitchFamily="34" charset="0"/>
                <a:ea typeface="+mn-ea"/>
                <a:cs typeface="Helvetica" panose="020B0604020202020204" pitchFamily="34" charset="0"/>
              </a:rPr>
              <a:t>Pangle</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How to level up your ad campaign on </a:t>
            </a:r>
            <a:r>
              <a:rPr kumimoji="0" lang="en-US" sz="800" b="0" i="1" u="none" strike="noStrike" kern="1200" cap="none" spc="0" normalizeH="0" baseline="0" noProof="0" err="1">
                <a:ln>
                  <a:noFill/>
                </a:ln>
                <a:solidFill>
                  <a:srgbClr val="1B1464"/>
                </a:solidFill>
                <a:effectLst/>
                <a:uLnTx/>
                <a:uFillTx/>
                <a:latin typeface="Helvetica" panose="020B0604020202020204" pitchFamily="34" charset="0"/>
                <a:ea typeface="+mn-ea"/>
                <a:cs typeface="Helvetica" panose="020B0604020202020204" pitchFamily="34" charset="0"/>
              </a:rPr>
              <a:t>Pangle</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LinkedIn Help,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LinkedIn Audience Network FAQs</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Microsoft Advertising Help,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About Microsoft Audience Ads</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To learn more about terminology and facts around digital advertising, click the link to download </a:t>
            </a:r>
            <a:r>
              <a:rPr kumimoji="0" lang="en-US" sz="800" b="1" i="0" u="sng"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hlinkClick r:id="rId3">
                  <a:extLst>
                    <a:ext uri="{A12FA001-AC4F-418D-AE19-62706E023703}">
                      <ahyp:hlinkClr xmlns:ahyp="http://schemas.microsoft.com/office/drawing/2018/hyperlinkcolor" val="tx"/>
                    </a:ext>
                  </a:extLst>
                </a:hlinkClick>
              </a:rPr>
              <a:t>‘What Is Digital Ad Fraud’</a:t>
            </a:r>
            <a:endParaRPr kumimoji="0" lang="en-US" sz="800" b="1" i="0" u="sng"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endParaRPr>
          </a:p>
        </p:txBody>
      </p:sp>
      <p:sp>
        <p:nvSpPr>
          <p:cNvPr id="2" name="Rectangle 1">
            <a:extLst>
              <a:ext uri="{FF2B5EF4-FFF2-40B4-BE49-F238E27FC236}">
                <a16:creationId xmlns:a16="http://schemas.microsoft.com/office/drawing/2014/main" id="{81AEB0DF-0E9A-9A86-B9DE-AA0F9F7F5E8A}"/>
              </a:ext>
            </a:extLst>
          </p:cNvPr>
          <p:cNvSpPr/>
          <p:nvPr/>
        </p:nvSpPr>
        <p:spPr>
          <a:xfrm>
            <a:off x="616913" y="1815939"/>
            <a:ext cx="10882950" cy="1037053"/>
          </a:xfrm>
          <a:prstGeom prst="rect">
            <a:avLst/>
          </a:prstGeom>
          <a:solidFill>
            <a:srgbClr val="1B1464"/>
          </a:solidFill>
          <a:ln w="1270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Audience Networks (aka Audience Extensions)</a:t>
            </a:r>
            <a:br>
              <a:rPr kumimoji="0" lang="en-US" sz="1600" b="1" i="0" u="sng"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br>
            <a:endParaRPr kumimoji="0" lang="en-US" sz="400" b="1" i="0" u="sng"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A way to expand the reach of a digital campaign with a single publisher by using cookies to identify and track user’s activity on other websites/apps and then serving ads to the same audiences on those 3rd party websites/apps.</a:t>
            </a:r>
          </a:p>
        </p:txBody>
      </p:sp>
      <p:cxnSp>
        <p:nvCxnSpPr>
          <p:cNvPr id="40" name="Straight Connector 39">
            <a:extLst>
              <a:ext uri="{FF2B5EF4-FFF2-40B4-BE49-F238E27FC236}">
                <a16:creationId xmlns:a16="http://schemas.microsoft.com/office/drawing/2014/main" id="{B51A42CA-30DD-4EC3-76E8-07DB9A9F2EF8}"/>
              </a:ext>
            </a:extLst>
          </p:cNvPr>
          <p:cNvCxnSpPr>
            <a:cxnSpLocks/>
          </p:cNvCxnSpPr>
          <p:nvPr/>
        </p:nvCxnSpPr>
        <p:spPr>
          <a:xfrm>
            <a:off x="2386635" y="3459480"/>
            <a:ext cx="0" cy="2714696"/>
          </a:xfrm>
          <a:prstGeom prst="line">
            <a:avLst/>
          </a:prstGeom>
          <a:ln w="1905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3F33BF1-7CE8-2939-C8E7-64F07422BD28}"/>
              </a:ext>
            </a:extLst>
          </p:cNvPr>
          <p:cNvCxnSpPr>
            <a:cxnSpLocks/>
          </p:cNvCxnSpPr>
          <p:nvPr/>
        </p:nvCxnSpPr>
        <p:spPr>
          <a:xfrm>
            <a:off x="4831481" y="3459480"/>
            <a:ext cx="0" cy="2714696"/>
          </a:xfrm>
          <a:prstGeom prst="line">
            <a:avLst/>
          </a:prstGeom>
          <a:ln w="1905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7F348B6-4AA5-C09E-CD75-E20046B17A54}"/>
              </a:ext>
            </a:extLst>
          </p:cNvPr>
          <p:cNvCxnSpPr>
            <a:cxnSpLocks/>
          </p:cNvCxnSpPr>
          <p:nvPr/>
        </p:nvCxnSpPr>
        <p:spPr>
          <a:xfrm>
            <a:off x="7325939" y="3459480"/>
            <a:ext cx="0" cy="2714696"/>
          </a:xfrm>
          <a:prstGeom prst="line">
            <a:avLst/>
          </a:prstGeom>
          <a:ln w="1905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67CF5AA-9A42-B51B-FE32-8A82A7A0A9DA}"/>
              </a:ext>
            </a:extLst>
          </p:cNvPr>
          <p:cNvCxnSpPr>
            <a:cxnSpLocks/>
          </p:cNvCxnSpPr>
          <p:nvPr/>
        </p:nvCxnSpPr>
        <p:spPr>
          <a:xfrm>
            <a:off x="9839365" y="3459480"/>
            <a:ext cx="0" cy="2714696"/>
          </a:xfrm>
          <a:prstGeom prst="line">
            <a:avLst/>
          </a:prstGeom>
          <a:ln w="19050">
            <a:solidFill>
              <a:srgbClr val="1B1464"/>
            </a:solidFill>
          </a:ln>
        </p:spPr>
        <p:style>
          <a:lnRef idx="1">
            <a:schemeClr val="accent1"/>
          </a:lnRef>
          <a:fillRef idx="0">
            <a:schemeClr val="accent1"/>
          </a:fillRef>
          <a:effectRef idx="0">
            <a:schemeClr val="accent1"/>
          </a:effectRef>
          <a:fontRef idx="minor">
            <a:schemeClr val="tx1"/>
          </a:fontRef>
        </p:style>
      </p:cxnSp>
      <p:pic>
        <p:nvPicPr>
          <p:cNvPr id="2050" name="Picture 2" descr="Mobile App Advertising Platform | Mobile Ad Platform | Pangle">
            <a:extLst>
              <a:ext uri="{FF2B5EF4-FFF2-40B4-BE49-F238E27FC236}">
                <a16:creationId xmlns:a16="http://schemas.microsoft.com/office/drawing/2014/main" id="{98E0D659-65E6-4E18-3382-25A1DBCF96DD}"/>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7697" b="92240" l="2084" r="94910">
                        <a14:foregroundMark x1="23647" y1="42208" x2="23647" y2="42208"/>
                        <a14:foregroundMark x1="4970" y1="45931" x2="4970" y2="45931"/>
                        <a14:foregroundMark x1="2164" y1="47634" x2="2164" y2="47634"/>
                        <a14:foregroundMark x1="47054" y1="7760" x2="47054" y2="7760"/>
                        <a14:foregroundMark x1="59960" y1="37792" x2="59960" y2="37792"/>
                        <a14:foregroundMark x1="76273" y1="40505" x2="76273" y2="40505"/>
                        <a14:foregroundMark x1="90020" y1="45615" x2="90020" y2="45615"/>
                        <a14:foregroundMark x1="94950" y1="46940" x2="94950" y2="46940"/>
                        <a14:foregroundMark x1="77756" y1="79748" x2="77756" y2="79748"/>
                        <a14:foregroundMark x1="70701" y1="76341" x2="70701" y2="76341"/>
                        <a14:foregroundMark x1="65331" y1="74637" x2="65331" y2="74637"/>
                        <a14:foregroundMark x1="57595" y1="83785" x2="57595" y2="83785"/>
                        <a14:foregroundMark x1="66172" y1="92240" x2="66172" y2="92240"/>
                        <a14:foregroundMark x1="66613" y1="85804" x2="66613" y2="85804"/>
                        <a14:foregroundMark x1="51583" y1="75331" x2="51583" y2="75331"/>
                        <a14:foregroundMark x1="37194" y1="79432" x2="37194" y2="79432"/>
                        <a14:foregroundMark x1="16353" y1="80442" x2="16353" y2="80442"/>
                      </a14:backgroundRemoval>
                    </a14:imgEffect>
                  </a14:imgLayer>
                </a14:imgProps>
              </a:ext>
              <a:ext uri="{28A0092B-C50C-407E-A947-70E740481C1C}">
                <a14:useLocalDpi xmlns:a14="http://schemas.microsoft.com/office/drawing/2010/main"/>
              </a:ext>
            </a:extLst>
          </a:blip>
          <a:srcRect/>
          <a:stretch/>
        </p:blipFill>
        <p:spPr bwMode="auto">
          <a:xfrm>
            <a:off x="5400193" y="3458520"/>
            <a:ext cx="1316391" cy="83641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Meta Logo and symbol, meaning, history, PNG">
            <a:extLst>
              <a:ext uri="{FF2B5EF4-FFF2-40B4-BE49-F238E27FC236}">
                <a16:creationId xmlns:a16="http://schemas.microsoft.com/office/drawing/2014/main" id="{756E355B-ED13-7A28-96DC-DEADA00C76A2}"/>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3036959" y="3553865"/>
            <a:ext cx="1147954" cy="645724"/>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a:extLst>
              <a:ext uri="{FF2B5EF4-FFF2-40B4-BE49-F238E27FC236}">
                <a16:creationId xmlns:a16="http://schemas.microsoft.com/office/drawing/2014/main" id="{E531F4B7-F7F2-E678-0FCF-09AB3CA26E28}"/>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780059" y="3464253"/>
            <a:ext cx="824948" cy="824948"/>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a:extLst>
              <a:ext uri="{FF2B5EF4-FFF2-40B4-BE49-F238E27FC236}">
                <a16:creationId xmlns:a16="http://schemas.microsoft.com/office/drawing/2014/main" id="{9D3DF839-AB6E-C190-0F63-FDCDF65F4173}"/>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7704455" y="3563732"/>
            <a:ext cx="1911559" cy="625990"/>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Microsoft Ads - 417 Marketing">
            <a:extLst>
              <a:ext uri="{FF2B5EF4-FFF2-40B4-BE49-F238E27FC236}">
                <a16:creationId xmlns:a16="http://schemas.microsoft.com/office/drawing/2014/main" id="{E27027CC-8E5C-C292-6012-BA718E72880E}"/>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9941517" y="3476958"/>
            <a:ext cx="2046599" cy="799538"/>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Rounded Corners 49">
            <a:extLst>
              <a:ext uri="{FF2B5EF4-FFF2-40B4-BE49-F238E27FC236}">
                <a16:creationId xmlns:a16="http://schemas.microsoft.com/office/drawing/2014/main" id="{7EC60A92-D74C-AB17-F343-72864E490A9A}"/>
              </a:ext>
            </a:extLst>
          </p:cNvPr>
          <p:cNvSpPr/>
          <p:nvPr/>
        </p:nvSpPr>
        <p:spPr>
          <a:xfrm>
            <a:off x="20258" y="4353189"/>
            <a:ext cx="2300135" cy="1809838"/>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‘Partners are publisher websites and mobile apps where you can show your video ads to viewers </a:t>
            </a:r>
            <a:br>
              <a:rPr kumimoji="0" lang="en-US" sz="11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r>
              <a:rPr kumimoji="0" lang="en-US" sz="1100" b="0" i="1"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beyond YouTube’</a:t>
            </a:r>
          </a:p>
        </p:txBody>
      </p:sp>
      <p:sp>
        <p:nvSpPr>
          <p:cNvPr id="51" name="Rectangle: Rounded Corners 50">
            <a:extLst>
              <a:ext uri="{FF2B5EF4-FFF2-40B4-BE49-F238E27FC236}">
                <a16:creationId xmlns:a16="http://schemas.microsoft.com/office/drawing/2014/main" id="{9903169B-C6E4-075D-ABD5-E4FE3C66643E}"/>
              </a:ext>
            </a:extLst>
          </p:cNvPr>
          <p:cNvSpPr/>
          <p:nvPr/>
        </p:nvSpPr>
        <p:spPr>
          <a:xfrm>
            <a:off x="2460869" y="4353189"/>
            <a:ext cx="2300135" cy="1809838"/>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1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br>
              <a:rPr kumimoji="0" lang="en-US" sz="11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r>
              <a:rPr kumimoji="0" lang="en-US" sz="11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‘Extends Meta's people-based advertising </a:t>
            </a:r>
            <a:r>
              <a:rPr kumimoji="0" lang="en-US" sz="1100" b="0" i="1"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beyond the Facebook app’</a:t>
            </a:r>
          </a:p>
        </p:txBody>
      </p:sp>
      <p:sp>
        <p:nvSpPr>
          <p:cNvPr id="52" name="Rectangle: Rounded Corners 51">
            <a:extLst>
              <a:ext uri="{FF2B5EF4-FFF2-40B4-BE49-F238E27FC236}">
                <a16:creationId xmlns:a16="http://schemas.microsoft.com/office/drawing/2014/main" id="{3CFAF322-5BEE-AC7D-9366-60596A88D04D}"/>
              </a:ext>
            </a:extLst>
          </p:cNvPr>
          <p:cNvSpPr/>
          <p:nvPr/>
        </p:nvSpPr>
        <p:spPr>
          <a:xfrm>
            <a:off x="4888383" y="4362849"/>
            <a:ext cx="2386045" cy="1800177"/>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1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r>
              <a:rPr kumimoji="0" lang="en-US" sz="11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‘Gain access to </a:t>
            </a:r>
            <a:r>
              <a:rPr kumimoji="0" lang="en-US" sz="1100" b="0" i="1" u="none" strike="noStrike" kern="1200" cap="none" spc="0" normalizeH="0" baseline="0" noProof="0" err="1">
                <a:ln>
                  <a:noFill/>
                </a:ln>
                <a:solidFill>
                  <a:srgbClr val="1B1464"/>
                </a:solidFill>
                <a:effectLst/>
                <a:uLnTx/>
                <a:uFillTx/>
                <a:latin typeface="Helvetica" panose="020B0604020202020204" pitchFamily="34" charset="0"/>
                <a:ea typeface="+mn-ea"/>
                <a:cs typeface="Helvetica" panose="020B0604020202020204" pitchFamily="34" charset="0"/>
              </a:rPr>
              <a:t>Pangle’s</a:t>
            </a:r>
            <a:r>
              <a:rPr kumimoji="0" lang="en-US" sz="11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a:t>
            </a:r>
            <a:r>
              <a:rPr kumimoji="0" lang="en-US" sz="1100" b="0" i="1"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vast network of mobile apps’</a:t>
            </a:r>
          </a:p>
        </p:txBody>
      </p:sp>
      <p:sp>
        <p:nvSpPr>
          <p:cNvPr id="54" name="Rectangle: Rounded Corners 53">
            <a:extLst>
              <a:ext uri="{FF2B5EF4-FFF2-40B4-BE49-F238E27FC236}">
                <a16:creationId xmlns:a16="http://schemas.microsoft.com/office/drawing/2014/main" id="{107C8B25-CEA1-71EF-8B7D-D3316F996BD5}"/>
              </a:ext>
            </a:extLst>
          </p:cNvPr>
          <p:cNvSpPr/>
          <p:nvPr/>
        </p:nvSpPr>
        <p:spPr>
          <a:xfrm>
            <a:off x="7363984" y="4362087"/>
            <a:ext cx="2421154" cy="1800940"/>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1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br>
              <a:rPr kumimoji="0" lang="en-US" sz="11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br>
              <a:rPr kumimoji="0" lang="en-US" sz="11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r>
              <a:rPr kumimoji="0" lang="en-US" sz="11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‘Delivers ads beyond the LinkedIn feed to members </a:t>
            </a:r>
            <a:br>
              <a:rPr kumimoji="0" lang="en-US" sz="11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r>
              <a:rPr kumimoji="0" lang="en-US" sz="11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on trusted </a:t>
            </a:r>
            <a:r>
              <a:rPr kumimoji="0" lang="en-US" sz="1100" b="0" i="1"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third-party apps </a:t>
            </a:r>
            <a:br>
              <a:rPr kumimoji="0" lang="en-US" sz="1100" b="0" i="1"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br>
            <a:r>
              <a:rPr kumimoji="0" lang="en-US" sz="1100" b="0" i="1"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and sites’</a:t>
            </a:r>
          </a:p>
        </p:txBody>
      </p:sp>
      <p:sp>
        <p:nvSpPr>
          <p:cNvPr id="55" name="Rectangle: Rounded Corners 54">
            <a:extLst>
              <a:ext uri="{FF2B5EF4-FFF2-40B4-BE49-F238E27FC236}">
                <a16:creationId xmlns:a16="http://schemas.microsoft.com/office/drawing/2014/main" id="{AF52DB11-E583-EDC7-2274-430CE6C2E1D9}"/>
              </a:ext>
            </a:extLst>
          </p:cNvPr>
          <p:cNvSpPr/>
          <p:nvPr/>
        </p:nvSpPr>
        <p:spPr>
          <a:xfrm>
            <a:off x="9876093" y="4353189"/>
            <a:ext cx="2300135" cy="1809838"/>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1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br>
              <a:rPr kumimoji="0" lang="en-US" sz="11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br>
              <a:rPr kumimoji="0" lang="en-US" sz="11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br>
              <a:rPr kumimoji="0" lang="en-US" sz="11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r>
              <a:rPr kumimoji="0" lang="en-US" sz="11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‘Ad placements are cross-device and include premium sites like MSN, Outlook.com, Microsoft Edge, </a:t>
            </a:r>
            <a:r>
              <a:rPr kumimoji="0" lang="en-US" sz="1100" b="0" i="1"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and other partners’</a:t>
            </a:r>
          </a:p>
        </p:txBody>
      </p:sp>
      <p:sp>
        <p:nvSpPr>
          <p:cNvPr id="34" name="TextBox 33">
            <a:extLst>
              <a:ext uri="{FF2B5EF4-FFF2-40B4-BE49-F238E27FC236}">
                <a16:creationId xmlns:a16="http://schemas.microsoft.com/office/drawing/2014/main" id="{296456C5-8FD4-39C0-17D9-92559BD473E5}"/>
              </a:ext>
            </a:extLst>
          </p:cNvPr>
          <p:cNvSpPr txBox="1"/>
          <p:nvPr/>
        </p:nvSpPr>
        <p:spPr>
          <a:xfrm>
            <a:off x="-31750" y="4410338"/>
            <a:ext cx="24041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Google Video Partners Network</a:t>
            </a:r>
            <a:endParaRPr kumimoji="0" lang="en-US" sz="1800" b="0" i="0" u="none" strike="noStrike" kern="1200" cap="none" spc="0" normalizeH="0" baseline="0" noProof="0">
              <a:ln>
                <a:noFill/>
              </a:ln>
              <a:solidFill>
                <a:srgbClr val="FF0000"/>
              </a:solidFill>
              <a:effectLst/>
              <a:uLnTx/>
              <a:uFillTx/>
              <a:latin typeface="Helvetica" panose="020B0604020202020204" pitchFamily="34" charset="0"/>
              <a:ea typeface="+mn-ea"/>
              <a:cs typeface="Helvetica" panose="020B0604020202020204" pitchFamily="34" charset="0"/>
            </a:endParaRPr>
          </a:p>
        </p:txBody>
      </p:sp>
      <p:sp>
        <p:nvSpPr>
          <p:cNvPr id="35" name="TextBox 34">
            <a:extLst>
              <a:ext uri="{FF2B5EF4-FFF2-40B4-BE49-F238E27FC236}">
                <a16:creationId xmlns:a16="http://schemas.microsoft.com/office/drawing/2014/main" id="{0847CBC1-44C8-451B-A5D2-47C2C4521373}"/>
              </a:ext>
            </a:extLst>
          </p:cNvPr>
          <p:cNvSpPr txBox="1"/>
          <p:nvPr/>
        </p:nvSpPr>
        <p:spPr>
          <a:xfrm>
            <a:off x="2408860" y="4410338"/>
            <a:ext cx="24041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Meta Audience Network</a:t>
            </a:r>
          </a:p>
        </p:txBody>
      </p:sp>
      <p:sp>
        <p:nvSpPr>
          <p:cNvPr id="36" name="TextBox 35">
            <a:extLst>
              <a:ext uri="{FF2B5EF4-FFF2-40B4-BE49-F238E27FC236}">
                <a16:creationId xmlns:a16="http://schemas.microsoft.com/office/drawing/2014/main" id="{A5052708-03C9-B39A-FF5E-F47866A13896}"/>
              </a:ext>
            </a:extLst>
          </p:cNvPr>
          <p:cNvSpPr txBox="1"/>
          <p:nvPr/>
        </p:nvSpPr>
        <p:spPr>
          <a:xfrm>
            <a:off x="4856313" y="4410338"/>
            <a:ext cx="24041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Pangle</a:t>
            </a:r>
            <a:br>
              <a:rPr kumimoji="0" lang="en-US" sz="1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r>
              <a:rPr kumimoji="0" lang="en-US" sz="1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(TikTok)</a:t>
            </a:r>
          </a:p>
        </p:txBody>
      </p:sp>
      <p:sp>
        <p:nvSpPr>
          <p:cNvPr id="37" name="TextBox 36">
            <a:extLst>
              <a:ext uri="{FF2B5EF4-FFF2-40B4-BE49-F238E27FC236}">
                <a16:creationId xmlns:a16="http://schemas.microsoft.com/office/drawing/2014/main" id="{115DDE54-1BC9-AD0F-EDF3-7D219A5CAE5C}"/>
              </a:ext>
            </a:extLst>
          </p:cNvPr>
          <p:cNvSpPr txBox="1"/>
          <p:nvPr/>
        </p:nvSpPr>
        <p:spPr>
          <a:xfrm>
            <a:off x="7363984" y="4410338"/>
            <a:ext cx="24041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LinkedIn Audience Network</a:t>
            </a:r>
          </a:p>
        </p:txBody>
      </p:sp>
      <p:sp>
        <p:nvSpPr>
          <p:cNvPr id="38" name="TextBox 37">
            <a:extLst>
              <a:ext uri="{FF2B5EF4-FFF2-40B4-BE49-F238E27FC236}">
                <a16:creationId xmlns:a16="http://schemas.microsoft.com/office/drawing/2014/main" id="{A9EE8F76-C656-C998-7952-BC35C4A93BD0}"/>
              </a:ext>
            </a:extLst>
          </p:cNvPr>
          <p:cNvSpPr txBox="1"/>
          <p:nvPr/>
        </p:nvSpPr>
        <p:spPr>
          <a:xfrm>
            <a:off x="9763153" y="4410338"/>
            <a:ext cx="24041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Microsoft Audience Network</a:t>
            </a:r>
          </a:p>
        </p:txBody>
      </p:sp>
      <p:cxnSp>
        <p:nvCxnSpPr>
          <p:cNvPr id="2049" name="Straight Connector 2048">
            <a:extLst>
              <a:ext uri="{FF2B5EF4-FFF2-40B4-BE49-F238E27FC236}">
                <a16:creationId xmlns:a16="http://schemas.microsoft.com/office/drawing/2014/main" id="{54322A3B-981B-702C-0FDA-1B505E308752}"/>
              </a:ext>
            </a:extLst>
          </p:cNvPr>
          <p:cNvCxnSpPr>
            <a:cxnSpLocks/>
          </p:cNvCxnSpPr>
          <p:nvPr/>
        </p:nvCxnSpPr>
        <p:spPr>
          <a:xfrm>
            <a:off x="160675" y="5055563"/>
            <a:ext cx="2019300" cy="0"/>
          </a:xfrm>
          <a:prstGeom prst="line">
            <a:avLst/>
          </a:prstGeom>
          <a:ln w="19050">
            <a:solidFill>
              <a:srgbClr val="ED3C8D"/>
            </a:solidFill>
          </a:ln>
        </p:spPr>
        <p:style>
          <a:lnRef idx="1">
            <a:schemeClr val="accent1"/>
          </a:lnRef>
          <a:fillRef idx="0">
            <a:schemeClr val="accent1"/>
          </a:fillRef>
          <a:effectRef idx="0">
            <a:schemeClr val="accent1"/>
          </a:effectRef>
          <a:fontRef idx="minor">
            <a:schemeClr val="tx1"/>
          </a:fontRef>
        </p:style>
      </p:cxnSp>
      <p:cxnSp>
        <p:nvCxnSpPr>
          <p:cNvPr id="2051" name="Straight Connector 2050">
            <a:extLst>
              <a:ext uri="{FF2B5EF4-FFF2-40B4-BE49-F238E27FC236}">
                <a16:creationId xmlns:a16="http://schemas.microsoft.com/office/drawing/2014/main" id="{C749C0CE-8F65-23B8-EA74-58F5F7137F01}"/>
              </a:ext>
            </a:extLst>
          </p:cNvPr>
          <p:cNvCxnSpPr>
            <a:cxnSpLocks/>
          </p:cNvCxnSpPr>
          <p:nvPr/>
        </p:nvCxnSpPr>
        <p:spPr>
          <a:xfrm>
            <a:off x="2601286" y="5055563"/>
            <a:ext cx="2019300" cy="0"/>
          </a:xfrm>
          <a:prstGeom prst="line">
            <a:avLst/>
          </a:prstGeom>
          <a:ln w="19050">
            <a:solidFill>
              <a:srgbClr val="ED3C8D"/>
            </a:solidFill>
          </a:ln>
        </p:spPr>
        <p:style>
          <a:lnRef idx="1">
            <a:schemeClr val="accent1"/>
          </a:lnRef>
          <a:fillRef idx="0">
            <a:schemeClr val="accent1"/>
          </a:fillRef>
          <a:effectRef idx="0">
            <a:schemeClr val="accent1"/>
          </a:effectRef>
          <a:fontRef idx="minor">
            <a:schemeClr val="tx1"/>
          </a:fontRef>
        </p:style>
      </p:cxnSp>
      <p:cxnSp>
        <p:nvCxnSpPr>
          <p:cNvPr id="2053" name="Straight Connector 2052">
            <a:extLst>
              <a:ext uri="{FF2B5EF4-FFF2-40B4-BE49-F238E27FC236}">
                <a16:creationId xmlns:a16="http://schemas.microsoft.com/office/drawing/2014/main" id="{742F9999-AA73-822E-B8A7-31349F7C7FB0}"/>
              </a:ext>
            </a:extLst>
          </p:cNvPr>
          <p:cNvCxnSpPr>
            <a:cxnSpLocks/>
          </p:cNvCxnSpPr>
          <p:nvPr/>
        </p:nvCxnSpPr>
        <p:spPr>
          <a:xfrm>
            <a:off x="5058649" y="5055563"/>
            <a:ext cx="2019300" cy="0"/>
          </a:xfrm>
          <a:prstGeom prst="line">
            <a:avLst/>
          </a:prstGeom>
          <a:ln w="19050">
            <a:solidFill>
              <a:srgbClr val="ED3C8D"/>
            </a:solidFill>
          </a:ln>
        </p:spPr>
        <p:style>
          <a:lnRef idx="1">
            <a:schemeClr val="accent1"/>
          </a:lnRef>
          <a:fillRef idx="0">
            <a:schemeClr val="accent1"/>
          </a:fillRef>
          <a:effectRef idx="0">
            <a:schemeClr val="accent1"/>
          </a:effectRef>
          <a:fontRef idx="minor">
            <a:schemeClr val="tx1"/>
          </a:fontRef>
        </p:style>
      </p:cxnSp>
      <p:cxnSp>
        <p:nvCxnSpPr>
          <p:cNvPr id="2055" name="Straight Connector 2054">
            <a:extLst>
              <a:ext uri="{FF2B5EF4-FFF2-40B4-BE49-F238E27FC236}">
                <a16:creationId xmlns:a16="http://schemas.microsoft.com/office/drawing/2014/main" id="{AFCBA80F-4EE3-284A-5D4B-AC23B6E4D1AF}"/>
              </a:ext>
            </a:extLst>
          </p:cNvPr>
          <p:cNvCxnSpPr>
            <a:cxnSpLocks/>
          </p:cNvCxnSpPr>
          <p:nvPr/>
        </p:nvCxnSpPr>
        <p:spPr>
          <a:xfrm>
            <a:off x="7556410" y="5055563"/>
            <a:ext cx="2019300" cy="0"/>
          </a:xfrm>
          <a:prstGeom prst="line">
            <a:avLst/>
          </a:prstGeom>
          <a:ln w="19050">
            <a:solidFill>
              <a:srgbClr val="ED3C8D"/>
            </a:solidFill>
          </a:ln>
        </p:spPr>
        <p:style>
          <a:lnRef idx="1">
            <a:schemeClr val="accent1"/>
          </a:lnRef>
          <a:fillRef idx="0">
            <a:schemeClr val="accent1"/>
          </a:fillRef>
          <a:effectRef idx="0">
            <a:schemeClr val="accent1"/>
          </a:effectRef>
          <a:fontRef idx="minor">
            <a:schemeClr val="tx1"/>
          </a:fontRef>
        </p:style>
      </p:cxnSp>
      <p:cxnSp>
        <p:nvCxnSpPr>
          <p:cNvPr id="2057" name="Straight Connector 2056">
            <a:extLst>
              <a:ext uri="{FF2B5EF4-FFF2-40B4-BE49-F238E27FC236}">
                <a16:creationId xmlns:a16="http://schemas.microsoft.com/office/drawing/2014/main" id="{FCFB0810-137F-C51B-4366-D9D75C6E2742}"/>
              </a:ext>
            </a:extLst>
          </p:cNvPr>
          <p:cNvCxnSpPr>
            <a:cxnSpLocks/>
          </p:cNvCxnSpPr>
          <p:nvPr/>
        </p:nvCxnSpPr>
        <p:spPr>
          <a:xfrm>
            <a:off x="9968816" y="5055563"/>
            <a:ext cx="2019300" cy="0"/>
          </a:xfrm>
          <a:prstGeom prst="line">
            <a:avLst/>
          </a:prstGeom>
          <a:ln w="19050">
            <a:solidFill>
              <a:srgbClr val="ED3C8D"/>
            </a:solidFill>
          </a:ln>
        </p:spPr>
        <p:style>
          <a:lnRef idx="1">
            <a:schemeClr val="accent1"/>
          </a:lnRef>
          <a:fillRef idx="0">
            <a:schemeClr val="accent1"/>
          </a:fillRef>
          <a:effectRef idx="0">
            <a:schemeClr val="accent1"/>
          </a:effectRef>
          <a:fontRef idx="minor">
            <a:schemeClr val="tx1"/>
          </a:fontRef>
        </p:style>
      </p:cxnSp>
      <p:sp>
        <p:nvSpPr>
          <p:cNvPr id="2058" name="TextBox 2057">
            <a:extLst>
              <a:ext uri="{FF2B5EF4-FFF2-40B4-BE49-F238E27FC236}">
                <a16:creationId xmlns:a16="http://schemas.microsoft.com/office/drawing/2014/main" id="{0E0CE9A5-D270-BC1B-B4C6-DCF04D44C1F6}"/>
              </a:ext>
            </a:extLst>
          </p:cNvPr>
          <p:cNvSpPr txBox="1"/>
          <p:nvPr/>
        </p:nvSpPr>
        <p:spPr>
          <a:xfrm>
            <a:off x="0" y="2982601"/>
            <a:ext cx="1220499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Examples of Audience Networks</a:t>
            </a:r>
          </a:p>
        </p:txBody>
      </p:sp>
      <p:sp>
        <p:nvSpPr>
          <p:cNvPr id="5" name="Rectangle 4">
            <a:extLst>
              <a:ext uri="{FF2B5EF4-FFF2-40B4-BE49-F238E27FC236}">
                <a16:creationId xmlns:a16="http://schemas.microsoft.com/office/drawing/2014/main" id="{9954DE58-765B-69EA-9D1F-539045E47621}"/>
              </a:ext>
            </a:extLst>
          </p:cNvPr>
          <p:cNvSpPr/>
          <p:nvPr/>
        </p:nvSpPr>
        <p:spPr>
          <a:xfrm>
            <a:off x="156142" y="397831"/>
            <a:ext cx="1203585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Long-tail websites, which are frequently included within ‘walled</a:t>
            </a:r>
            <a:r>
              <a:rPr lang="en-US" sz="2600" b="1">
                <a:solidFill>
                  <a:srgbClr val="1B1464"/>
                </a:solidFill>
                <a:latin typeface="Helvetica" pitchFamily="2" charset="0"/>
              </a:rPr>
              <a:t> gardens’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audience network extensions, can raise brand safety and fraud concerns</a:t>
            </a:r>
          </a:p>
        </p:txBody>
      </p:sp>
      <p:pic>
        <p:nvPicPr>
          <p:cNvPr id="7" name="Picture 6">
            <a:extLst>
              <a:ext uri="{FF2B5EF4-FFF2-40B4-BE49-F238E27FC236}">
                <a16:creationId xmlns:a16="http://schemas.microsoft.com/office/drawing/2014/main" id="{9332FDB5-F695-9C7D-A509-235B4CBCE870}"/>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8" name="Slide Number Placeholder 5">
            <a:extLst>
              <a:ext uri="{FF2B5EF4-FFF2-40B4-BE49-F238E27FC236}">
                <a16:creationId xmlns:a16="http://schemas.microsoft.com/office/drawing/2014/main" id="{688C5EF3-9A8E-0DBC-0C56-F06E98A63E3A}"/>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5ACB8758-F82B-B29F-6B88-EBD0C1856F03}"/>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752311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0578B-55B7-1439-D916-5025D77ED75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BBB395A-96DA-92B1-94F2-771CF0102A4B}"/>
              </a:ext>
            </a:extLst>
          </p:cNvPr>
          <p:cNvSpPr/>
          <p:nvPr/>
        </p:nvSpPr>
        <p:spPr>
          <a:xfrm>
            <a:off x="-1" y="1697733"/>
            <a:ext cx="5958325" cy="4351120"/>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6EE46310-93E4-BA51-EA03-B64EF66FC22B}"/>
              </a:ext>
            </a:extLst>
          </p:cNvPr>
          <p:cNvSpPr>
            <a:spLocks/>
          </p:cNvSpPr>
          <p:nvPr/>
        </p:nvSpPr>
        <p:spPr>
          <a:xfrm>
            <a:off x="5958323" y="1697625"/>
            <a:ext cx="6233971" cy="4351121"/>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0933E29-76A4-3903-D202-FFE1B5387557}"/>
              </a:ext>
            </a:extLst>
          </p:cNvPr>
          <p:cNvSpPr txBox="1"/>
          <p:nvPr/>
        </p:nvSpPr>
        <p:spPr>
          <a:xfrm>
            <a:off x="472511" y="6201275"/>
            <a:ext cx="1168727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 Advertiser Perceptions ‘Marketer Sentiment on Ad Fraud’ Survey,</a:t>
            </a:r>
            <a:r>
              <a:rPr lang="en-US" sz="700">
                <a:solidFill>
                  <a:srgbClr val="1B1464"/>
                </a:solidFill>
                <a:latin typeface="Helvetica" panose="020B0604020202020204" pitchFamily="34" charset="0"/>
                <a:cs typeface="Helvetica" panose="020B0604020202020204" pitchFamily="34" charset="0"/>
              </a:rPr>
              <a:t> </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based on in-depth interviews, fielded October 2023. Survey base: Marketer and agency contacts from the Advertiser Perceptions ‘Senior Marketer’ and ‘Streaming Video’ online communities. *ANA (Association of National Advertisers), </a:t>
            </a:r>
            <a:r>
              <a:rPr kumimoji="0" lang="en-US" sz="7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Programmatic Media Supply Chain Transparency Study – Complete Report</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December 2023. To learn more about terminology and facts around digital advertising, click the link to download </a:t>
            </a:r>
            <a:r>
              <a:rPr kumimoji="0" lang="en-US" sz="700" b="1" i="1" u="sng"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hlinkClick r:id="rId3">
                  <a:extLst>
                    <a:ext uri="{A12FA001-AC4F-418D-AE19-62706E023703}">
                      <ahyp:hlinkClr xmlns:ahyp="http://schemas.microsoft.com/office/drawing/2018/hyperlinkcolor" val="tx"/>
                    </a:ext>
                  </a:extLst>
                </a:hlinkClick>
              </a:rPr>
              <a:t>‘What Is Digital Ad Fraud’</a:t>
            </a:r>
            <a:endParaRPr kumimoji="0" lang="fr-FR" sz="700" b="0" i="1"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endParaRPr>
          </a:p>
        </p:txBody>
      </p:sp>
      <p:sp>
        <p:nvSpPr>
          <p:cNvPr id="3" name="TextBox 2">
            <a:extLst>
              <a:ext uri="{FF2B5EF4-FFF2-40B4-BE49-F238E27FC236}">
                <a16:creationId xmlns:a16="http://schemas.microsoft.com/office/drawing/2014/main" id="{98F957AB-97A5-4A57-1266-7C30AD3C2DB0}"/>
              </a:ext>
            </a:extLst>
          </p:cNvPr>
          <p:cNvSpPr txBox="1"/>
          <p:nvPr/>
        </p:nvSpPr>
        <p:spPr>
          <a:xfrm>
            <a:off x="7173550" y="4792677"/>
            <a:ext cx="3803516" cy="707886"/>
          </a:xfrm>
          <a:prstGeom prst="rect">
            <a:avLst/>
          </a:prstGeom>
          <a:solidFill>
            <a:schemeClr val="bg1"/>
          </a:solidFill>
          <a:ln w="19050">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$10B estimated annual </a:t>
            </a:r>
            <a:br>
              <a:rPr kumimoji="0" lang="en-US" sz="20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br>
            <a:r>
              <a:rPr kumimoji="0" lang="en-US" sz="20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global advertising spend</a:t>
            </a:r>
          </a:p>
        </p:txBody>
      </p:sp>
      <p:grpSp>
        <p:nvGrpSpPr>
          <p:cNvPr id="11" name="Group 10">
            <a:extLst>
              <a:ext uri="{FF2B5EF4-FFF2-40B4-BE49-F238E27FC236}">
                <a16:creationId xmlns:a16="http://schemas.microsoft.com/office/drawing/2014/main" id="{9522C01A-8C17-3421-EDF1-DAE56B03A681}"/>
              </a:ext>
            </a:extLst>
          </p:cNvPr>
          <p:cNvGrpSpPr/>
          <p:nvPr/>
        </p:nvGrpSpPr>
        <p:grpSpPr>
          <a:xfrm>
            <a:off x="134701" y="2362496"/>
            <a:ext cx="5650310" cy="1818002"/>
            <a:chOff x="4503586" y="-66708"/>
            <a:chExt cx="3270876" cy="3197467"/>
          </a:xfrm>
        </p:grpSpPr>
        <p:sp>
          <p:nvSpPr>
            <p:cNvPr id="10" name="Speech Bubble: Rectangle 9">
              <a:extLst>
                <a:ext uri="{FF2B5EF4-FFF2-40B4-BE49-F238E27FC236}">
                  <a16:creationId xmlns:a16="http://schemas.microsoft.com/office/drawing/2014/main" id="{2DCEF573-FC26-1EFA-45BD-0DC5D31778F7}"/>
                </a:ext>
              </a:extLst>
            </p:cNvPr>
            <p:cNvSpPr/>
            <p:nvPr/>
          </p:nvSpPr>
          <p:spPr>
            <a:xfrm>
              <a:off x="4503586" y="-66708"/>
              <a:ext cx="3270876" cy="3197467"/>
            </a:xfrm>
            <a:prstGeom prst="wedgeRectCallout">
              <a:avLst>
                <a:gd name="adj1" fmla="val -10809"/>
                <a:gd name="adj2" fmla="val 60978"/>
              </a:avLst>
            </a:prstGeom>
            <a:solidFill>
              <a:schemeClr val="bg1"/>
            </a:solidFill>
            <a:ln w="38100">
              <a:solidFill>
                <a:srgbClr val="ED3C8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9AB3A51-AC96-2B12-6B48-EB4BC4A475DF}"/>
                </a:ext>
              </a:extLst>
            </p:cNvPr>
            <p:cNvSpPr/>
            <p:nvPr/>
          </p:nvSpPr>
          <p:spPr>
            <a:xfrm>
              <a:off x="4503586" y="-16062"/>
              <a:ext cx="3270875" cy="3096177"/>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r>
              <a:r>
                <a:rPr kumimoji="0" lang="en-US" sz="2000" b="0"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mn-cs"/>
                </a:rPr>
                <a:t>The most problematic are going to be display ads shown on a variety of third-party websites. All of those individual website owners, </a:t>
              </a:r>
              <a:r>
                <a:rPr kumimoji="0" lang="en-US" sz="2000" b="1" i="0" u="none" strike="noStrike" kern="1200" cap="none" spc="0" normalizeH="0" baseline="0" noProof="0">
                  <a:ln>
                    <a:noFill/>
                  </a:ln>
                  <a:solidFill>
                    <a:srgbClr val="ED3C8D"/>
                  </a:solidFill>
                  <a:effectLst/>
                  <a:uLnTx/>
                  <a:uFillTx/>
                  <a:latin typeface="Helvetica" panose="020B0403020202020204" pitchFamily="34" charset="0"/>
                  <a:ea typeface="Calibri" panose="020F0502020204030204" pitchFamily="34" charset="0"/>
                  <a:cs typeface="+mn-cs"/>
                </a:rPr>
                <a:t>publishers are actually incentivized to engage in fraudulent activity</a:t>
              </a:r>
              <a:r>
                <a:rPr kumimoji="0" lang="en-US" sz="2000" b="0" i="0" u="none"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mn-cs"/>
                </a:rPr>
                <a:t>.”</a:t>
              </a:r>
              <a:endParaRPr kumimoji="0" lang="en-US" sz="2400" b="1"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8FD7F9B1-E8DE-B4E4-F034-D0D2AE0A64E4}"/>
              </a:ext>
            </a:extLst>
          </p:cNvPr>
          <p:cNvSpPr/>
          <p:nvPr/>
        </p:nvSpPr>
        <p:spPr>
          <a:xfrm>
            <a:off x="385974" y="4669397"/>
            <a:ext cx="5147764" cy="646331"/>
          </a:xfrm>
          <a:prstGeom prst="rect">
            <a:avLst/>
          </a:prstGeom>
        </p:spPr>
        <p:txBody>
          <a:bodyPr wrap="square">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CMO, Consumer Electronics Category (Anonymous)</a:t>
            </a:r>
          </a:p>
        </p:txBody>
      </p:sp>
      <p:sp>
        <p:nvSpPr>
          <p:cNvPr id="16" name="Rectangle 15">
            <a:extLst>
              <a:ext uri="{FF2B5EF4-FFF2-40B4-BE49-F238E27FC236}">
                <a16:creationId xmlns:a16="http://schemas.microsoft.com/office/drawing/2014/main" id="{010D20D7-FD5F-76DC-ACD4-2F01E58480CD}"/>
              </a:ext>
            </a:extLst>
          </p:cNvPr>
          <p:cNvSpPr/>
          <p:nvPr/>
        </p:nvSpPr>
        <p:spPr>
          <a:xfrm>
            <a:off x="6662630" y="2248717"/>
            <a:ext cx="4825357" cy="1446550"/>
          </a:xfrm>
          <a:prstGeom prst="rect">
            <a:avLst/>
          </a:prstGeom>
          <a:noFill/>
          <a:effectLst/>
        </p:spPr>
        <p:txBody>
          <a:bodyPr wrap="square" lIns="91440" tIns="45720" rIns="91440" bIns="45720" anchor="t">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3462">
                  <a:solidFill>
                    <a:prstClr val="black"/>
                  </a:solidFill>
                  <a:prstDash val="solid"/>
                </a:ln>
                <a:solidFill>
                  <a:prstClr val="white"/>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rPr>
              <a:t>4,500+</a:t>
            </a:r>
          </a:p>
        </p:txBody>
      </p:sp>
      <p:sp>
        <p:nvSpPr>
          <p:cNvPr id="17" name="TextBox 16">
            <a:extLst>
              <a:ext uri="{FF2B5EF4-FFF2-40B4-BE49-F238E27FC236}">
                <a16:creationId xmlns:a16="http://schemas.microsoft.com/office/drawing/2014/main" id="{86804B5D-3510-1177-609F-175629F00B23}"/>
              </a:ext>
            </a:extLst>
          </p:cNvPr>
          <p:cNvSpPr txBox="1"/>
          <p:nvPr/>
        </p:nvSpPr>
        <p:spPr>
          <a:xfrm>
            <a:off x="6327669" y="3715031"/>
            <a:ext cx="549527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prstClr val="white"/>
                </a:solidFill>
                <a:latin typeface="Helvetica" panose="020B0403020202020204" pitchFamily="34" charset="0"/>
              </a:rPr>
              <a:t>projected number of existing</a:t>
            </a:r>
            <a:br>
              <a:rPr lang="en-US" sz="2400" b="1">
                <a:solidFill>
                  <a:prstClr val="white"/>
                </a:solidFill>
                <a:latin typeface="Helvetica" panose="020B0403020202020204" pitchFamily="34" charset="0"/>
              </a:rPr>
            </a:br>
            <a:r>
              <a:rPr lang="en-US" sz="2400" b="1">
                <a:solidFill>
                  <a:prstClr val="white"/>
                </a:solidFill>
                <a:latin typeface="Helvetica" panose="020B0403020202020204" pitchFamily="34" charset="0"/>
              </a:rPr>
              <a:t>‘Made for Advertising’ Sites*</a:t>
            </a:r>
            <a:endParaRPr kumimoji="0" lang="en-US" sz="2400" b="1"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12" name="Rectangle 11">
            <a:extLst>
              <a:ext uri="{FF2B5EF4-FFF2-40B4-BE49-F238E27FC236}">
                <a16:creationId xmlns:a16="http://schemas.microsoft.com/office/drawing/2014/main" id="{A71AC359-16E6-A7AD-3694-44B8AFBE49A9}"/>
              </a:ext>
            </a:extLst>
          </p:cNvPr>
          <p:cNvSpPr/>
          <p:nvPr/>
        </p:nvSpPr>
        <p:spPr>
          <a:xfrm>
            <a:off x="156142" y="397831"/>
            <a:ext cx="1203585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Audience networks can also include many ‘Made for Advertising’ websites, which create negative brand associations and wasted ad dollars</a:t>
            </a:r>
          </a:p>
        </p:txBody>
      </p:sp>
      <p:pic>
        <p:nvPicPr>
          <p:cNvPr id="4" name="Picture 3">
            <a:extLst>
              <a:ext uri="{FF2B5EF4-FFF2-40B4-BE49-F238E27FC236}">
                <a16:creationId xmlns:a16="http://schemas.microsoft.com/office/drawing/2014/main" id="{0E98B9A0-0D2A-52AF-C826-B2EEE9F3697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7" name="Slide Number Placeholder 5">
            <a:extLst>
              <a:ext uri="{FF2B5EF4-FFF2-40B4-BE49-F238E27FC236}">
                <a16:creationId xmlns:a16="http://schemas.microsoft.com/office/drawing/2014/main" id="{E5C63677-90BD-79A2-7AEF-D51A3E5B0CB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8" name="Rectangle 7">
            <a:extLst>
              <a:ext uri="{FF2B5EF4-FFF2-40B4-BE49-F238E27FC236}">
                <a16:creationId xmlns:a16="http://schemas.microsoft.com/office/drawing/2014/main" id="{4541E2D1-7008-E198-211F-5F9C4ACD6377}"/>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4194893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15A99-D561-B028-6A0E-ADB1B87D27AF}"/>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0404A537-C3C3-AB2C-508F-4477838A2068}"/>
              </a:ext>
            </a:extLst>
          </p:cNvPr>
          <p:cNvSpPr/>
          <p:nvPr/>
        </p:nvSpPr>
        <p:spPr>
          <a:xfrm>
            <a:off x="10" y="1697731"/>
            <a:ext cx="6979534" cy="433075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84CA057D-A8BF-065F-B367-B558E7E616E3}"/>
              </a:ext>
            </a:extLst>
          </p:cNvPr>
          <p:cNvSpPr txBox="1"/>
          <p:nvPr/>
        </p:nvSpPr>
        <p:spPr>
          <a:xfrm>
            <a:off x="27278" y="1994365"/>
            <a:ext cx="6924998"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of respondents who are concerned about the </a:t>
            </a:r>
            <a:b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lang="en-US" sz="1600" b="1" u="sng">
                <a:solidFill>
                  <a:srgbClr val="1B1464"/>
                </a:solidFill>
                <a:latin typeface="Helvetica" panose="020B0403020202020204" pitchFamily="34" charset="0"/>
              </a:rPr>
              <a:t>l</a:t>
            </a: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ack of transparency</a:t>
            </a: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on campaign details and placements </a:t>
            </a:r>
            <a:endPar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Ranked within top 3 digital ad fraud concerns for the </a:t>
            </a:r>
            <a:r>
              <a:rPr kumimoji="0" lang="en-US" sz="1400" b="0" i="0" u="sng" strike="noStrike" kern="1200" cap="none" spc="0" normalizeH="0" baseline="0" noProof="0">
                <a:ln>
                  <a:noFill/>
                </a:ln>
                <a:solidFill>
                  <a:srgbClr val="1B1464"/>
                </a:solidFill>
                <a:effectLst/>
                <a:uLnTx/>
                <a:uFillTx/>
                <a:latin typeface="Helvetica" panose="020B0403020202020204" pitchFamily="34" charset="0"/>
                <a:ea typeface="+mn-ea"/>
                <a:cs typeface="+mn-cs"/>
              </a:rPr>
              <a:t>advertising industry overall</a:t>
            </a:r>
            <a:endParaRPr kumimoji="0" lang="en-US" sz="1200" b="0" i="0" u="sng"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2" name="TextBox 1">
            <a:extLst>
              <a:ext uri="{FF2B5EF4-FFF2-40B4-BE49-F238E27FC236}">
                <a16:creationId xmlns:a16="http://schemas.microsoft.com/office/drawing/2014/main" id="{1F7DEB4C-D8E7-BD45-197E-41183EDF91E0}"/>
              </a:ext>
            </a:extLst>
          </p:cNvPr>
          <p:cNvSpPr txBox="1"/>
          <p:nvPr/>
        </p:nvSpPr>
        <p:spPr>
          <a:xfrm>
            <a:off x="420588" y="6086823"/>
            <a:ext cx="11771412" cy="461665"/>
          </a:xfrm>
          <a:prstGeom prst="rect">
            <a:avLst/>
          </a:prstGeom>
          <a:noFill/>
        </p:spPr>
        <p:txBody>
          <a:bodyPr wrap="square" rtlCol="0">
            <a:spAutoFit/>
          </a:bodyPr>
          <a:lstStyle/>
          <a:p>
            <a:pPr lvl="0">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 Advertiser Perceptions ‘Marketer Sentiment on Ad Fraud’ Survey, November 2023. Survey base: Marketer and agency contacts from the Advertiser Perceptions ‘Senior Marketer’ and ‘Streaming Video’ online communities. </a:t>
            </a:r>
            <a:b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Q3B. What are your top 3 concerns surrounding digital ad fraud regarding the advertising industry overall? Base = Total Respondents. Brand Marketers = ranks tied for #3 behind ‘click fraud’ (82%), ‘inflation of campaign metrics’ (55%), ‘misrepresented ad placements’ (45%). Agency Professionals = ranks #5 behind ‘click fraud’ (68</a:t>
            </a:r>
            <a:r>
              <a:rPr lang="en-US" sz="800">
                <a:solidFill>
                  <a:srgbClr val="1B1464"/>
                </a:solidFill>
                <a:latin typeface="Helvetica" panose="020B0604020202020204" pitchFamily="34" charset="0"/>
                <a:cs typeface="Helvetica" panose="020B0604020202020204" pitchFamily="34" charset="0"/>
              </a:rPr>
              <a:t>%), ‘misrepresented ad placements’ (39%), ‘</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inflation of campaign metrics’ (36%), ‘unknowingly appearing on 'Made for Advertising' (MFA) websites’ (32%).</a:t>
            </a:r>
            <a:endParaRPr kumimoji="0" lang="fr-FR"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4" name="TextBox 3">
            <a:extLst>
              <a:ext uri="{FF2B5EF4-FFF2-40B4-BE49-F238E27FC236}">
                <a16:creationId xmlns:a16="http://schemas.microsoft.com/office/drawing/2014/main" id="{232947DA-2BE8-33CC-FD8E-724F2925E6D8}"/>
              </a:ext>
            </a:extLst>
          </p:cNvPr>
          <p:cNvSpPr txBox="1"/>
          <p:nvPr/>
        </p:nvSpPr>
        <p:spPr>
          <a:xfrm>
            <a:off x="1418720" y="3798906"/>
            <a:ext cx="1712626" cy="654294"/>
          </a:xfrm>
          <a:prstGeom prst="rect">
            <a:avLst/>
          </a:prstGeom>
          <a:noFill/>
        </p:spPr>
        <p:txBody>
          <a:bodyPr wrap="square" rtlCol="0">
            <a:spAutoFit/>
          </a:bodyPr>
          <a:lstStyle/>
          <a:p>
            <a:pPr algn="ctr"/>
            <a:r>
              <a:rPr lang="en-US" b="1" u="sng">
                <a:solidFill>
                  <a:srgbClr val="1B1464"/>
                </a:solidFill>
                <a:latin typeface="Helvetica" panose="020B0403020202020204" pitchFamily="34" charset="0"/>
              </a:rPr>
              <a:t>Brand Marketers</a:t>
            </a:r>
          </a:p>
        </p:txBody>
      </p:sp>
      <p:pic>
        <p:nvPicPr>
          <p:cNvPr id="7" name="Picture 6" descr="Icon&#10;&#10;Description automatically generated">
            <a:extLst>
              <a:ext uri="{FF2B5EF4-FFF2-40B4-BE49-F238E27FC236}">
                <a16:creationId xmlns:a16="http://schemas.microsoft.com/office/drawing/2014/main" id="{C69FF2C9-F796-6149-2C2C-1E7113C582E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76336" y="3070965"/>
            <a:ext cx="797395" cy="797395"/>
          </a:xfrm>
          <a:prstGeom prst="rect">
            <a:avLst/>
          </a:prstGeom>
        </p:spPr>
      </p:pic>
      <p:sp>
        <p:nvSpPr>
          <p:cNvPr id="13" name="Rectangle 12">
            <a:extLst>
              <a:ext uri="{FF2B5EF4-FFF2-40B4-BE49-F238E27FC236}">
                <a16:creationId xmlns:a16="http://schemas.microsoft.com/office/drawing/2014/main" id="{2E8209C1-FC26-0936-154E-41A5395DB7D1}"/>
              </a:ext>
            </a:extLst>
          </p:cNvPr>
          <p:cNvSpPr/>
          <p:nvPr/>
        </p:nvSpPr>
        <p:spPr>
          <a:xfrm>
            <a:off x="1547952" y="4682731"/>
            <a:ext cx="1454162" cy="784965"/>
          </a:xfrm>
          <a:prstGeom prst="rect">
            <a:avLst/>
          </a:prstGeom>
          <a:solidFill>
            <a:srgbClr val="00BF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n>
                  <a:solidFill>
                    <a:srgbClr val="1F1A62"/>
                  </a:solidFill>
                </a:ln>
                <a:solidFill>
                  <a:schemeClr val="bg1"/>
                </a:solidFill>
                <a:latin typeface="Helvetica" panose="020B0403020202020204" pitchFamily="34" charset="0"/>
              </a:rPr>
              <a:t>45%</a:t>
            </a:r>
          </a:p>
        </p:txBody>
      </p:sp>
      <p:sp>
        <p:nvSpPr>
          <p:cNvPr id="5" name="TextBox 4">
            <a:extLst>
              <a:ext uri="{FF2B5EF4-FFF2-40B4-BE49-F238E27FC236}">
                <a16:creationId xmlns:a16="http://schemas.microsoft.com/office/drawing/2014/main" id="{D4E1FC34-E2BA-BB7D-BE51-A54F1FB65DFE}"/>
              </a:ext>
            </a:extLst>
          </p:cNvPr>
          <p:cNvSpPr txBox="1"/>
          <p:nvPr/>
        </p:nvSpPr>
        <p:spPr>
          <a:xfrm>
            <a:off x="3699141" y="3787192"/>
            <a:ext cx="2040601" cy="654294"/>
          </a:xfrm>
          <a:prstGeom prst="rect">
            <a:avLst/>
          </a:prstGeom>
          <a:noFill/>
        </p:spPr>
        <p:txBody>
          <a:bodyPr wrap="square" rtlCol="0">
            <a:spAutoFit/>
          </a:bodyPr>
          <a:lstStyle/>
          <a:p>
            <a:pPr algn="ctr"/>
            <a:r>
              <a:rPr lang="en-US" b="1" u="sng">
                <a:solidFill>
                  <a:srgbClr val="1B1464"/>
                </a:solidFill>
                <a:latin typeface="Helvetica" panose="020B0403020202020204" pitchFamily="34" charset="0"/>
              </a:rPr>
              <a:t>Agency Professionals</a:t>
            </a:r>
          </a:p>
        </p:txBody>
      </p:sp>
      <p:pic>
        <p:nvPicPr>
          <p:cNvPr id="6" name="Picture 5" descr="Icon&#10;&#10;Description automatically generated">
            <a:extLst>
              <a:ext uri="{FF2B5EF4-FFF2-40B4-BE49-F238E27FC236}">
                <a16:creationId xmlns:a16="http://schemas.microsoft.com/office/drawing/2014/main" id="{F33B6B12-F72D-8EC5-1E81-51086409992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08392" y="3059250"/>
            <a:ext cx="797396" cy="797396"/>
          </a:xfrm>
          <a:prstGeom prst="rect">
            <a:avLst/>
          </a:prstGeom>
        </p:spPr>
      </p:pic>
      <p:sp>
        <p:nvSpPr>
          <p:cNvPr id="14" name="Rectangle 13">
            <a:extLst>
              <a:ext uri="{FF2B5EF4-FFF2-40B4-BE49-F238E27FC236}">
                <a16:creationId xmlns:a16="http://schemas.microsoft.com/office/drawing/2014/main" id="{EB352155-D8A2-D5EA-8E86-B04C82926A1C}"/>
              </a:ext>
            </a:extLst>
          </p:cNvPr>
          <p:cNvSpPr/>
          <p:nvPr/>
        </p:nvSpPr>
        <p:spPr>
          <a:xfrm>
            <a:off x="4011744" y="4671017"/>
            <a:ext cx="1454162" cy="784965"/>
          </a:xfrm>
          <a:prstGeom prst="rect">
            <a:avLst/>
          </a:prstGeom>
          <a:solidFill>
            <a:srgbClr val="ED3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n>
                  <a:solidFill>
                    <a:srgbClr val="1F1A62"/>
                  </a:solidFill>
                </a:ln>
                <a:solidFill>
                  <a:schemeClr val="bg1"/>
                </a:solidFill>
                <a:latin typeface="Helvetica" panose="020B0403020202020204" pitchFamily="34" charset="0"/>
              </a:rPr>
              <a:t>29%</a:t>
            </a:r>
          </a:p>
        </p:txBody>
      </p:sp>
      <p:pic>
        <p:nvPicPr>
          <p:cNvPr id="21" name="Picture 20" descr="A person with his hand over his face&#10;&#10;Description automatically generated">
            <a:extLst>
              <a:ext uri="{FF2B5EF4-FFF2-40B4-BE49-F238E27FC236}">
                <a16:creationId xmlns:a16="http://schemas.microsoft.com/office/drawing/2014/main" id="{C537CBF6-546D-A7FF-7401-1D107AF8CC5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937264" y="1696567"/>
            <a:ext cx="5254726" cy="4330751"/>
          </a:xfrm>
          <a:prstGeom prst="rect">
            <a:avLst/>
          </a:prstGeom>
        </p:spPr>
      </p:pic>
      <p:sp>
        <p:nvSpPr>
          <p:cNvPr id="19" name="Rectangle 18">
            <a:extLst>
              <a:ext uri="{FF2B5EF4-FFF2-40B4-BE49-F238E27FC236}">
                <a16:creationId xmlns:a16="http://schemas.microsoft.com/office/drawing/2014/main" id="{0317980F-DD59-F1E7-87E7-ED148F93C8A4}"/>
              </a:ext>
            </a:extLst>
          </p:cNvPr>
          <p:cNvSpPr/>
          <p:nvPr/>
        </p:nvSpPr>
        <p:spPr>
          <a:xfrm>
            <a:off x="156142" y="397831"/>
            <a:ext cx="11879716"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Most concerning</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the ‘solve’ for these issues</a:t>
            </a:r>
            <a:r>
              <a:rPr lang="en-US" sz="2600" b="1">
                <a:solidFill>
                  <a:srgbClr val="1B1464"/>
                </a:solidFill>
                <a:latin typeface="Helvetica" pitchFamily="2" charset="0"/>
              </a:rPr>
              <a:t> -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industry-wide campaign transparency standards</a:t>
            </a:r>
            <a:r>
              <a:rPr lang="en-US" sz="2600" b="1">
                <a:solidFill>
                  <a:srgbClr val="1B1464"/>
                </a:solidFill>
                <a:latin typeface="Helvetica" pitchFamily="2" charset="0"/>
              </a:rPr>
              <a:t> -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isn’t a top concern among marketers </a:t>
            </a:r>
          </a:p>
        </p:txBody>
      </p:sp>
      <p:pic>
        <p:nvPicPr>
          <p:cNvPr id="3" name="Picture 2">
            <a:extLst>
              <a:ext uri="{FF2B5EF4-FFF2-40B4-BE49-F238E27FC236}">
                <a16:creationId xmlns:a16="http://schemas.microsoft.com/office/drawing/2014/main" id="{D770886F-9C9A-32EF-D336-A5D68B80E6B5}"/>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9" name="Slide Number Placeholder 5">
            <a:extLst>
              <a:ext uri="{FF2B5EF4-FFF2-40B4-BE49-F238E27FC236}">
                <a16:creationId xmlns:a16="http://schemas.microsoft.com/office/drawing/2014/main" id="{156084AA-7408-0673-2564-F51956A367D1}"/>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3ADE0A68-6354-F25F-0D91-80EEC55C18A3}"/>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755716198"/>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Custom 91">
      <a:dk1>
        <a:srgbClr val="1B1464"/>
      </a:dk1>
      <a:lt1>
        <a:srgbClr val="FFFFFF"/>
      </a:lt1>
      <a:dk2>
        <a:srgbClr val="4EBEA4"/>
      </a:dk2>
      <a:lt2>
        <a:srgbClr val="E2E8F0"/>
      </a:lt2>
      <a:accent1>
        <a:srgbClr val="ED3C8D"/>
      </a:accent1>
      <a:accent2>
        <a:srgbClr val="00BFF2"/>
      </a:accent2>
      <a:accent3>
        <a:srgbClr val="A343FF"/>
      </a:accent3>
      <a:accent4>
        <a:srgbClr val="2C82FF"/>
      </a:accent4>
      <a:accent5>
        <a:srgbClr val="55AD00"/>
      </a:accent5>
      <a:accent6>
        <a:srgbClr val="FF6E30"/>
      </a:accent6>
      <a:hlink>
        <a:srgbClr val="201A62"/>
      </a:hlink>
      <a:folHlink>
        <a:srgbClr val="6D6DE2"/>
      </a:folHlink>
    </a:clrScheme>
    <a:fontScheme name="Custom 76">
      <a:majorFont>
        <a:latin typeface="Helvetica Bold"/>
        <a:ea typeface=""/>
        <a:cs typeface=""/>
      </a:majorFont>
      <a:minorFont>
        <a:latin typeface="Helvetic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B Template.potx" id="{3DD536BC-B625-41C1-AB76-B98A44A9663C}" vid="{56A22213-A2D8-43BF-9B02-486376CC65A3}"/>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00419b3-ff22-4e92-8e74-ef4894f6b0e1" xsi:nil="true"/>
    <lcf76f155ced4ddcb4097134ff3c332f xmlns="c3801c2d-3f2f-44a1-8478-554d1c91a4f5">
      <Terms xmlns="http://schemas.microsoft.com/office/infopath/2007/PartnerControls"/>
    </lcf76f155ced4ddcb4097134ff3c332f>
    <SharedWithUsers xmlns="c00419b3-ff22-4e92-8e74-ef4894f6b0e1">
      <UserInfo>
        <DisplayName>Jason Wiese</DisplayName>
        <AccountId>13</AccountId>
        <AccountType/>
      </UserInfo>
      <UserInfo>
        <DisplayName>Karolina Guillen</DisplayName>
        <AccountId>14</AccountId>
        <AccountType/>
      </UserInfo>
      <UserInfo>
        <DisplayName>Leah Montner Dixon</DisplayName>
        <AccountId>10</AccountId>
        <AccountType/>
      </UserInfo>
      <UserInfo>
        <DisplayName>Reed Kiely</DisplayName>
        <AccountId>39</AccountId>
        <AccountType/>
      </UserInfo>
      <UserInfo>
        <DisplayName>Kaileen Cain</DisplayName>
        <AccountId>143</AccountId>
        <AccountType/>
      </UserInfo>
      <UserInfo>
        <DisplayName>Danielle Delauro</DisplayName>
        <AccountId>38</AccountId>
        <AccountType/>
      </UserInfo>
      <UserInfo>
        <DisplayName>Marianne Vita</DisplayName>
        <AccountId>43</AccountId>
        <AccountType/>
      </UserInfo>
      <UserInfo>
        <DisplayName>Benjamin Vandegrift</DisplayName>
        <AccountId>117</AccountId>
        <AccountType/>
      </UserInfo>
      <UserInfo>
        <DisplayName>Kailyn Hartmann</DisplayName>
        <AccountId>153</AccountId>
        <AccountType/>
      </UserInfo>
      <UserInfo>
        <DisplayName>Dylan Breger</DisplayName>
        <AccountId>93</AccountId>
        <AccountType/>
      </UserInfo>
      <UserInfo>
        <DisplayName>Nellie Chung</DisplayName>
        <AccountId>63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ABCF5620D45EF4AA969D5E9CFDA206E" ma:contentTypeVersion="16" ma:contentTypeDescription="Create a new document." ma:contentTypeScope="" ma:versionID="83befa18ea6217e2c768b2795b1b34c7">
  <xsd:schema xmlns:xsd="http://www.w3.org/2001/XMLSchema" xmlns:xs="http://www.w3.org/2001/XMLSchema" xmlns:p="http://schemas.microsoft.com/office/2006/metadata/properties" xmlns:ns2="c3801c2d-3f2f-44a1-8478-554d1c91a4f5" xmlns:ns3="c00419b3-ff22-4e92-8e74-ef4894f6b0e1" targetNamespace="http://schemas.microsoft.com/office/2006/metadata/properties" ma:root="true" ma:fieldsID="b56e2d977db667e40a91ecafe6cea5bd" ns2:_="" ns3:_="">
    <xsd:import namespace="c3801c2d-3f2f-44a1-8478-554d1c91a4f5"/>
    <xsd:import namespace="c00419b3-ff22-4e92-8e74-ef4894f6b0e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801c2d-3f2f-44a1-8478-554d1c91a4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8c637ead-fd64-45b4-abde-ec2d09ec102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DateTaken" ma:index="23"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00419b3-ff22-4e92-8e74-ef4894f6b0e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2fc8375e-4cb2-4aea-979e-f36c13a134f3}" ma:internalName="TaxCatchAll" ma:showField="CatchAllData" ma:web="c00419b3-ff22-4e92-8e74-ef4894f6b0e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D0582F-E546-4FAA-9542-4DCA9B87B91D}">
  <ds:schemaRefs>
    <ds:schemaRef ds:uri="http://schemas.microsoft.com/sharepoint/v3/contenttype/forms"/>
  </ds:schemaRefs>
</ds:datastoreItem>
</file>

<file path=customXml/itemProps2.xml><?xml version="1.0" encoding="utf-8"?>
<ds:datastoreItem xmlns:ds="http://schemas.openxmlformats.org/officeDocument/2006/customXml" ds:itemID="{04B3A686-109E-4D35-8D80-BBBDF1C6F2B5}">
  <ds:schemaRefs>
    <ds:schemaRef ds:uri="9f6166fe-9f5b-43aa-b8a9-b4d7ad530bda"/>
    <ds:schemaRef ds:uri="a86b28e8-29a6-4ab8-af18-2a7f61acfad2"/>
    <ds:schemaRef ds:uri="c00419b3-ff22-4e92-8e74-ef4894f6b0e1"/>
    <ds:schemaRef ds:uri="c3801c2d-3f2f-44a1-8478-554d1c91a4f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45F4969-EAE1-4565-B273-89DCE0A60C8E}"/>
</file>

<file path=docProps/app.xml><?xml version="1.0" encoding="utf-8"?>
<Properties xmlns="http://schemas.openxmlformats.org/officeDocument/2006/extended-properties" xmlns:vt="http://schemas.openxmlformats.org/officeDocument/2006/docPropsVTypes">
  <TotalTime>1139</TotalTime>
  <Words>2468</Words>
  <Application>Microsoft Office PowerPoint</Application>
  <PresentationFormat>Widescreen</PresentationFormat>
  <Paragraphs>193</Paragraphs>
  <Slides>16</Slides>
  <Notes>11</Notes>
  <HiddenSlides>0</HiddenSlides>
  <MMClips>0</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16</vt:i4>
      </vt:variant>
    </vt:vector>
  </HeadingPairs>
  <TitlesOfParts>
    <vt:vector size="33" baseType="lpstr">
      <vt:lpstr>Arial</vt:lpstr>
      <vt:lpstr>Calibri</vt:lpstr>
      <vt:lpstr>Calibri Light</vt:lpstr>
      <vt:lpstr>Helvetica</vt:lpstr>
      <vt:lpstr>Helvetica Bold</vt:lpstr>
      <vt:lpstr>Helvetica Light</vt:lpstr>
      <vt:lpstr>Helvetica-Light</vt:lpstr>
      <vt:lpstr>Helvetica-Lightoblique</vt:lpstr>
      <vt:lpstr>Trebuchet MS</vt:lpstr>
      <vt:lpstr>1_Custom Design</vt:lpstr>
      <vt:lpstr>2_Custom Design</vt:lpstr>
      <vt:lpstr>7_Custom Design</vt:lpstr>
      <vt:lpstr>6_Custom Design</vt:lpstr>
      <vt:lpstr>3_Custom Design</vt:lpstr>
      <vt:lpstr>Office Theme</vt:lpstr>
      <vt:lpstr>4_Office Theme</vt:lpstr>
      <vt:lpstr>2_Office Theme</vt:lpstr>
      <vt:lpstr>What are the misconceptions about ad fraud across media platforms?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Leah Montner Dixon</cp:lastModifiedBy>
  <cp:revision>2</cp:revision>
  <cp:lastPrinted>2024-04-05T15:49:47Z</cp:lastPrinted>
  <dcterms:created xsi:type="dcterms:W3CDTF">2019-11-08T17:29:39Z</dcterms:created>
  <dcterms:modified xsi:type="dcterms:W3CDTF">2024-08-19T16:35:53Z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2044800</vt:r8>
  </property>
  <property fmtid="{D5CDD505-2E9C-101B-9397-08002B2CF9AE}" pid="3" name="ContentTypeId">
    <vt:lpwstr>0x010100AD0AAE1E4240B941A4C52734E19288AB</vt:lpwstr>
  </property>
  <property fmtid="{D5CDD505-2E9C-101B-9397-08002B2CF9AE}" pid="4" name="MediaServiceImageTags">
    <vt:lpwstr/>
  </property>
</Properties>
</file>